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67"/>
  </p:notesMasterIdLst>
  <p:sldIdLst>
    <p:sldId id="256" r:id="rId5"/>
    <p:sldId id="283" r:id="rId6"/>
    <p:sldId id="5757" r:id="rId7"/>
    <p:sldId id="259" r:id="rId8"/>
    <p:sldId id="261" r:id="rId9"/>
    <p:sldId id="262" r:id="rId10"/>
    <p:sldId id="5097" r:id="rId11"/>
    <p:sldId id="5098" r:id="rId12"/>
    <p:sldId id="5672" r:id="rId13"/>
    <p:sldId id="5232" r:id="rId14"/>
    <p:sldId id="5827" r:id="rId15"/>
    <p:sldId id="5766" r:id="rId16"/>
    <p:sldId id="5761" r:id="rId17"/>
    <p:sldId id="5762" r:id="rId18"/>
    <p:sldId id="5763" r:id="rId19"/>
    <p:sldId id="5904" r:id="rId20"/>
    <p:sldId id="5868" r:id="rId21"/>
    <p:sldId id="5869" r:id="rId22"/>
    <p:sldId id="5764" r:id="rId23"/>
    <p:sldId id="5884" r:id="rId24"/>
    <p:sldId id="5717" r:id="rId25"/>
    <p:sldId id="5885" r:id="rId26"/>
    <p:sldId id="5877" r:id="rId27"/>
    <p:sldId id="5878" r:id="rId28"/>
    <p:sldId id="5887" r:id="rId29"/>
    <p:sldId id="5888" r:id="rId30"/>
    <p:sldId id="5903" r:id="rId31"/>
    <p:sldId id="5889" r:id="rId32"/>
    <p:sldId id="5890" r:id="rId33"/>
    <p:sldId id="5891" r:id="rId34"/>
    <p:sldId id="5902" r:id="rId35"/>
    <p:sldId id="5841" r:id="rId36"/>
    <p:sldId id="263" r:id="rId37"/>
    <p:sldId id="265" r:id="rId38"/>
    <p:sldId id="257" r:id="rId39"/>
    <p:sldId id="264" r:id="rId40"/>
    <p:sldId id="258" r:id="rId41"/>
    <p:sldId id="266" r:id="rId42"/>
    <p:sldId id="5908" r:id="rId43"/>
    <p:sldId id="5896" r:id="rId44"/>
    <p:sldId id="5537" r:id="rId45"/>
    <p:sldId id="5536" r:id="rId46"/>
    <p:sldId id="5538" r:id="rId47"/>
    <p:sldId id="5898" r:id="rId48"/>
    <p:sldId id="5899" r:id="rId49"/>
    <p:sldId id="5907" r:id="rId50"/>
    <p:sldId id="277" r:id="rId51"/>
    <p:sldId id="301" r:id="rId52"/>
    <p:sldId id="5901" r:id="rId53"/>
    <p:sldId id="5765" r:id="rId54"/>
    <p:sldId id="5838" r:id="rId55"/>
    <p:sldId id="5905" r:id="rId56"/>
    <p:sldId id="5871" r:id="rId57"/>
    <p:sldId id="5872" r:id="rId58"/>
    <p:sldId id="5735" r:id="rId59"/>
    <p:sldId id="5881" r:id="rId60"/>
    <p:sldId id="5883" r:id="rId61"/>
    <p:sldId id="5906" r:id="rId62"/>
    <p:sldId id="5882" r:id="rId63"/>
    <p:sldId id="5875" r:id="rId64"/>
    <p:sldId id="5837" r:id="rId65"/>
    <p:sldId id="5417"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E7300-C87D-BA13-644F-C5CCD95E0B57}" name="Severson, Annette" initials="" userId="S::Severson_A@cde.state.co.us::199f3c28-b733-4b36-8b0e-b7eb6984ff94" providerId="AD"/>
  <p188:author id="{5B33A911-258E-B0BA-DBB3-374DB4D6D908}" name="McRee, Rebecca" initials="" userId="S::McRee_R@cde.state.co.us::3a10fa13-9d60-4c0b-b361-471945732c34" providerId="AD"/>
  <p188:author id="{FEE52020-527D-2310-6653-2CED33865E50}" name="Chaffin,Melissa" initials="MC" userId="S::Chaffin_M@cde.state.co.us::21f0136b-23e1-4eef-9c4f-f29e4cc3ac56" providerId="AD"/>
  <p188:author id="{89EB1F31-E6FD-7000-61A5-77BE13F0518F}" name="Chaffin,Melissa" initials="Ch" userId="S::chaffin_m@cde.state.co.us::21f0136b-23e1-4eef-9c4f-f29e4cc3ac56" providerId="AD"/>
  <p188:author id="{2246F638-F96D-3EC3-AE1A-ACDB610E87EB}" name="Gudka, Dawna" initials="" userId="S::Gudka_d@cde.state.co.us::823cceae-331b-41d6-9a63-34ad6d1db55c" providerId="AD"/>
  <p188:author id="{58A45E3B-8CA0-1402-95AE-7B885E002140}" name="Heitman, Lindsey" initials="HL" userId="S::heitman_l@cde.state.co.us::a9773a47-99d2-4599-9377-6d37e9ec0bd3" providerId="AD"/>
  <p188:author id="{94B83F80-3CAC-25C8-14B0-78D471DD376C}" name="Ward, Reagan" initials="RW" userId="S::Ward_r@cde.state.co.us::27291eb4-8241-4961-9e69-8c66e34cc5b0" providerId="AD"/>
  <p188:author id="{68DEF180-E86F-5349-B332-F33806608013}" name="Breza, Madeleine" initials="MB" userId="S::Breza_M@cde.state.co.us::39affff4-0746-4e94-9ca9-9e4904fd4a4c" providerId="AD"/>
  <p188:author id="{A31D3094-874B-A971-DF4F-D973EA6F2338}" name="Wenzel, Brooke" initials="" userId="S::Wenzel_b@cde.state.co.us::672bf8d3-b15b-4e02-a6d1-39319a0df09b" providerId="AD"/>
  <p188:author id="{3285D8A2-1985-B87F-815B-0E4A01EF4F1E}" name="Heitman, Lindsey" initials="" userId="S::Heitman_L@cde.state.co.us::a9773a47-99d2-4599-9377-6d37e9ec0bd3" providerId="AD"/>
  <p188:author id="{C42D85B4-87A9-F8AB-656B-323EC03247DF}" name="McRee, Rebecca" initials="MR" userId="S::mcree_r@cde.state.co.us::3a10fa13-9d60-4c0b-b361-471945732c34" providerId="AD"/>
  <p188:author id="{1C08E6B4-2C3C-A3FB-7EE7-55D855594BCC}" name="Tribbett, Jessica" initials="TJ" userId="S::tribbett_jessica@cde.state.co.us::b8af59d7-a86d-4166-a022-d856dc24c475" providerId="AD"/>
  <p188:author id="{87557FBB-6FC1-5D6B-901D-DE7487EB09F0}" name="Tribbett, Jessica" initials="" userId="S::Tribbett_Jessica@cde.state.co.us::b8af59d7-a86d-4166-a022-d856dc24c475" providerId="AD"/>
  <p188:author id="{4D62D6DE-7E62-BB1C-EF07-9636EF2A6895}" name="Hoffman, Peter" initials="" userId="S::Hoffman_p@cde.state.co.us::673cee94-26bd-4c2a-ab82-1b3669e2f049" providerId="AD"/>
  <p188:author id="{E4CA32F5-CE09-1402-BCDC-741D2B8A4B5E}" name="Negley, Tina" initials="TN" userId="S::Negley_T@cde.state.co.us::4436ae98-303c-45af-8b8b-02ca53126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FF2F5"/>
    <a:srgbClr val="FEB0B0"/>
    <a:srgbClr val="FFFF99"/>
    <a:srgbClr val="FF9999"/>
    <a:srgbClr val="FFFFCC"/>
    <a:srgbClr val="FFC6C6"/>
    <a:srgbClr val="A3DBFF"/>
    <a:srgbClr val="0070C0"/>
    <a:srgbClr val="FF99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F1D097-9155-4B88-9292-C1B754671E27}" v="1965" dt="2025-04-30T21:34:40.608"/>
    <p1510:client id="{247E85B3-B2A6-FDEA-5433-DD4A813B18EB}" v="19" dt="2025-04-30T23:11:09.857"/>
    <p1510:client id="{57F23C2F-6449-5375-86F6-66241D8BA640}" v="289" dt="2025-04-30T19:17:39.823"/>
    <p1510:client id="{91DAAF75-C278-5342-2BC3-3C8CCC6E4046}" v="240" dt="2025-04-30T19:28:54.616"/>
    <p1510:client id="{A30553E2-3285-4189-A3EB-2E11801F40B3}" v="462" dt="2025-04-30T22:02:55.377"/>
    <p1510:client id="{A80600C6-CFDA-1ABC-5D52-CCBEC9214DAD}" v="166" dt="2025-04-30T19:27:20.844"/>
    <p1510:client id="{A973FF5B-A26E-47A0-9C85-4AED4C4F1D00}" v="726" dt="2025-04-30T19:37:48.172"/>
    <p1510:client id="{E1ACC52D-F89E-45DD-BE62-32BFBD8DEE3F}" v="4456" dt="2025-05-01T14:14:10.5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8/10/relationships/authors" Targe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dka, Dawna" userId="823cceae-331b-41d6-9a63-34ad6d1db55c" providerId="ADAL" clId="{6BB55844-8358-4B5C-B8BD-B7B7B5B183F4}"/>
    <pc:docChg chg="modSld">
      <pc:chgData name="Gudka, Dawna" userId="823cceae-331b-41d6-9a63-34ad6d1db55c" providerId="ADAL" clId="{6BB55844-8358-4B5C-B8BD-B7B7B5B183F4}" dt="2025-02-06T14:18:06.317" v="80" actId="113"/>
      <pc:docMkLst>
        <pc:docMk/>
      </pc:docMkLst>
    </pc:docChg>
  </pc:docChgLst>
  <pc:docChgLst>
    <pc:chgData name="Wenzel, Brooke" userId="672bf8d3-b15b-4e02-a6d1-39319a0df09b" providerId="ADAL" clId="{43AE16DD-89C0-4449-910D-E4FB0C685D6C}"/>
    <pc:docChg chg="undo custSel addSld delSld modSld sldOrd">
      <pc:chgData name="Wenzel, Brooke" userId="672bf8d3-b15b-4e02-a6d1-39319a0df09b" providerId="ADAL" clId="{43AE16DD-89C0-4449-910D-E4FB0C685D6C}" dt="2024-10-10T13:54:45.304" v="501" actId="20577"/>
      <pc:docMkLst>
        <pc:docMk/>
      </pc:docMkLst>
      <pc:sldChg chg="del">
        <pc:chgData name="Wenzel, Brooke" userId="672bf8d3-b15b-4e02-a6d1-39319a0df09b" providerId="ADAL" clId="{43AE16DD-89C0-4449-910D-E4FB0C685D6C}" dt="2024-10-09T15:19:19.276" v="409" actId="47"/>
        <pc:sldMkLst>
          <pc:docMk/>
          <pc:sldMk cId="1909143253" sldId="3103"/>
        </pc:sldMkLst>
      </pc:sldChg>
      <pc:sldChg chg="del">
        <pc:chgData name="Wenzel, Brooke" userId="672bf8d3-b15b-4e02-a6d1-39319a0df09b" providerId="ADAL" clId="{43AE16DD-89C0-4449-910D-E4FB0C685D6C}" dt="2024-10-07T22:39:41.293" v="52" actId="47"/>
        <pc:sldMkLst>
          <pc:docMk/>
          <pc:sldMk cId="602901426" sldId="5498"/>
        </pc:sldMkLst>
      </pc:sldChg>
      <pc:sldChg chg="modSp mod">
        <pc:chgData name="Wenzel, Brooke" userId="672bf8d3-b15b-4e02-a6d1-39319a0df09b" providerId="ADAL" clId="{43AE16DD-89C0-4449-910D-E4FB0C685D6C}" dt="2024-10-07T22:40:25.077" v="65" actId="20577"/>
        <pc:sldMkLst>
          <pc:docMk/>
          <pc:sldMk cId="70065344" sldId="5640"/>
        </pc:sldMkLst>
      </pc:sldChg>
      <pc:sldChg chg="addSp delSp modSp new mod">
        <pc:chgData name="Wenzel, Brooke" userId="672bf8d3-b15b-4e02-a6d1-39319a0df09b" providerId="ADAL" clId="{43AE16DD-89C0-4449-910D-E4FB0C685D6C}" dt="2024-10-10T12:54:36.896" v="442" actId="20577"/>
        <pc:sldMkLst>
          <pc:docMk/>
          <pc:sldMk cId="1833070423" sldId="5660"/>
        </pc:sldMkLst>
      </pc:sldChg>
    </pc:docChg>
  </pc:docChgLst>
  <pc:docChgLst>
    <pc:chgData name="Gudka, Dawna" userId="823cceae-331b-41d6-9a63-34ad6d1db55c" providerId="ADAL" clId="{F935F1A3-987E-431F-9326-FB5D59BEE9D2}"/>
    <pc:docChg chg="undo custSel addSld delSld modSld">
      <pc:chgData name="Gudka, Dawna" userId="823cceae-331b-41d6-9a63-34ad6d1db55c" providerId="ADAL" clId="{F935F1A3-987E-431F-9326-FB5D59BEE9D2}" dt="2025-01-16T15:29:31.268" v="410" actId="2"/>
      <pc:docMkLst>
        <pc:docMk/>
      </pc:docMkLst>
      <pc:sldChg chg="modSp mod">
        <pc:chgData name="Gudka, Dawna" userId="823cceae-331b-41d6-9a63-34ad6d1db55c" providerId="ADAL" clId="{F935F1A3-987E-431F-9326-FB5D59BEE9D2}" dt="2025-01-15T23:34:33.773" v="157" actId="2165"/>
        <pc:sldMkLst>
          <pc:docMk/>
          <pc:sldMk cId="548937371" sldId="5739"/>
        </pc:sldMkLst>
      </pc:sldChg>
      <pc:sldChg chg="addSp delSp modSp mod">
        <pc:chgData name="Gudka, Dawna" userId="823cceae-331b-41d6-9a63-34ad6d1db55c" providerId="ADAL" clId="{F935F1A3-987E-431F-9326-FB5D59BEE9D2}" dt="2025-01-16T00:07:22.860" v="406" actId="962"/>
        <pc:sldMkLst>
          <pc:docMk/>
          <pc:sldMk cId="3541186738" sldId="5752"/>
        </pc:sldMkLst>
      </pc:sldChg>
      <pc:sldChg chg="addSp delSp modSp del mod">
        <pc:chgData name="Gudka, Dawna" userId="823cceae-331b-41d6-9a63-34ad6d1db55c" providerId="ADAL" clId="{F935F1A3-987E-431F-9326-FB5D59BEE9D2}" dt="2025-01-15T23:48:15.107" v="185" actId="2696"/>
        <pc:sldMkLst>
          <pc:docMk/>
          <pc:sldMk cId="873995119" sldId="5754"/>
        </pc:sldMkLst>
      </pc:sldChg>
      <pc:sldChg chg="modSp add del mod">
        <pc:chgData name="Gudka, Dawna" userId="823cceae-331b-41d6-9a63-34ad6d1db55c" providerId="ADAL" clId="{F935F1A3-987E-431F-9326-FB5D59BEE9D2}" dt="2025-01-16T15:29:31.268" v="410" actId="2"/>
        <pc:sldMkLst>
          <pc:docMk/>
          <pc:sldMk cId="3236241202" sldId="5755"/>
        </pc:sldMkLst>
      </pc:sldChg>
      <pc:sldChg chg="addSp delSp modSp new mod">
        <pc:chgData name="Gudka, Dawna" userId="823cceae-331b-41d6-9a63-34ad6d1db55c" providerId="ADAL" clId="{F935F1A3-987E-431F-9326-FB5D59BEE9D2}" dt="2025-01-16T00:07:35.829" v="408" actId="962"/>
        <pc:sldMkLst>
          <pc:docMk/>
          <pc:sldMk cId="3851355157" sldId="5758"/>
        </pc:sldMkLst>
      </pc:sldChg>
    </pc:docChg>
  </pc:docChgLst>
  <pc:docChgLst>
    <pc:chgData name="McRee, Rebecca" userId="S::mcree_r@cde.state.co.us::3a10fa13-9d60-4c0b-b361-471945732c34" providerId="AD" clId="Web-{C142478C-60F7-114B-8B48-C0EF44E0E196}"/>
    <pc:docChg chg="addSld delSld modSld sldOrd">
      <pc:chgData name="McRee, Rebecca" userId="S::mcree_r@cde.state.co.us::3a10fa13-9d60-4c0b-b361-471945732c34" providerId="AD" clId="Web-{C142478C-60F7-114B-8B48-C0EF44E0E196}" dt="2024-09-12T03:29:27.410" v="459"/>
      <pc:docMkLst>
        <pc:docMk/>
      </pc:docMkLst>
      <pc:sldChg chg="modSp add">
        <pc:chgData name="McRee, Rebecca" userId="S::mcree_r@cde.state.co.us::3a10fa13-9d60-4c0b-b361-471945732c34" providerId="AD" clId="Web-{C142478C-60F7-114B-8B48-C0EF44E0E196}" dt="2024-09-12T03:25:38.611" v="452" actId="20577"/>
        <pc:sldMkLst>
          <pc:docMk/>
          <pc:sldMk cId="201204202" sldId="3389"/>
        </pc:sldMkLst>
      </pc:sldChg>
      <pc:sldChg chg="modSp add">
        <pc:chgData name="McRee, Rebecca" userId="S::mcree_r@cde.state.co.us::3a10fa13-9d60-4c0b-b361-471945732c34" providerId="AD" clId="Web-{C142478C-60F7-114B-8B48-C0EF44E0E196}" dt="2024-09-12T03:25:59.330" v="454" actId="20577"/>
        <pc:sldMkLst>
          <pc:docMk/>
          <pc:sldMk cId="3727940737" sldId="3390"/>
        </pc:sldMkLst>
      </pc:sldChg>
      <pc:sldChg chg="modSp add del">
        <pc:chgData name="McRee, Rebecca" userId="S::mcree_r@cde.state.co.us::3a10fa13-9d60-4c0b-b361-471945732c34" providerId="AD" clId="Web-{C142478C-60F7-114B-8B48-C0EF44E0E196}" dt="2024-09-12T03:25:23.080" v="450"/>
        <pc:sldMkLst>
          <pc:docMk/>
          <pc:sldMk cId="2160277610" sldId="3424"/>
        </pc:sldMkLst>
      </pc:sldChg>
      <pc:sldChg chg="del">
        <pc:chgData name="McRee, Rebecca" userId="S::mcree_r@cde.state.co.us::3a10fa13-9d60-4c0b-b361-471945732c34" providerId="AD" clId="Web-{C142478C-60F7-114B-8B48-C0EF44E0E196}" dt="2024-09-12T03:26:07.971" v="455"/>
        <pc:sldMkLst>
          <pc:docMk/>
          <pc:sldMk cId="2135472359" sldId="5494"/>
        </pc:sldMkLst>
      </pc:sldChg>
      <pc:sldChg chg="modSp">
        <pc:chgData name="McRee, Rebecca" userId="S::mcree_r@cde.state.co.us::3a10fa13-9d60-4c0b-b361-471945732c34" providerId="AD" clId="Web-{C142478C-60F7-114B-8B48-C0EF44E0E196}" dt="2024-09-12T03:09:14.377" v="203" actId="20577"/>
        <pc:sldMkLst>
          <pc:docMk/>
          <pc:sldMk cId="1039979550" sldId="5495"/>
        </pc:sldMkLst>
      </pc:sldChg>
      <pc:sldChg chg="addSp delSp modSp ord">
        <pc:chgData name="McRee, Rebecca" userId="S::mcree_r@cde.state.co.us::3a10fa13-9d60-4c0b-b361-471945732c34" providerId="AD" clId="Web-{C142478C-60F7-114B-8B48-C0EF44E0E196}" dt="2024-09-12T03:14:58.208" v="340"/>
        <pc:sldMkLst>
          <pc:docMk/>
          <pc:sldMk cId="2421796188" sldId="5518"/>
        </pc:sldMkLst>
      </pc:sldChg>
      <pc:sldChg chg="modSp ord">
        <pc:chgData name="McRee, Rebecca" userId="S::mcree_r@cde.state.co.us::3a10fa13-9d60-4c0b-b361-471945732c34" providerId="AD" clId="Web-{C142478C-60F7-114B-8B48-C0EF44E0E196}" dt="2024-09-12T03:29:27.410" v="459"/>
        <pc:sldMkLst>
          <pc:docMk/>
          <pc:sldMk cId="4247325259" sldId="5541"/>
        </pc:sldMkLst>
      </pc:sldChg>
      <pc:sldChg chg="modSp">
        <pc:chgData name="McRee, Rebecca" userId="S::mcree_r@cde.state.co.us::3a10fa13-9d60-4c0b-b361-471945732c34" providerId="AD" clId="Web-{C142478C-60F7-114B-8B48-C0EF44E0E196}" dt="2024-09-12T03:02:48.154" v="133" actId="20577"/>
        <pc:sldMkLst>
          <pc:docMk/>
          <pc:sldMk cId="735598476" sldId="5543"/>
        </pc:sldMkLst>
      </pc:sldChg>
      <pc:sldChg chg="addSp modSp">
        <pc:chgData name="McRee, Rebecca" userId="S::mcree_r@cde.state.co.us::3a10fa13-9d60-4c0b-b361-471945732c34" providerId="AD" clId="Web-{C142478C-60F7-114B-8B48-C0EF44E0E196}" dt="2024-09-12T03:04:19.077" v="140" actId="14100"/>
        <pc:sldMkLst>
          <pc:docMk/>
          <pc:sldMk cId="3863354747" sldId="5544"/>
        </pc:sldMkLst>
      </pc:sldChg>
      <pc:sldChg chg="del">
        <pc:chgData name="McRee, Rebecca" userId="S::mcree_r@cde.state.co.us::3a10fa13-9d60-4c0b-b361-471945732c34" providerId="AD" clId="Web-{C142478C-60F7-114B-8B48-C0EF44E0E196}" dt="2024-09-12T02:56:34.291" v="83"/>
        <pc:sldMkLst>
          <pc:docMk/>
          <pc:sldMk cId="232252085" sldId="5563"/>
        </pc:sldMkLst>
      </pc:sldChg>
      <pc:sldChg chg="del ord">
        <pc:chgData name="McRee, Rebecca" userId="S::mcree_r@cde.state.co.us::3a10fa13-9d60-4c0b-b361-471945732c34" providerId="AD" clId="Web-{C142478C-60F7-114B-8B48-C0EF44E0E196}" dt="2024-09-12T03:01:35.591" v="123"/>
        <pc:sldMkLst>
          <pc:docMk/>
          <pc:sldMk cId="1189657152" sldId="5564"/>
        </pc:sldMkLst>
      </pc:sldChg>
      <pc:sldChg chg="addSp delSp modSp new">
        <pc:chgData name="McRee, Rebecca" userId="S::mcree_r@cde.state.co.us::3a10fa13-9d60-4c0b-b361-471945732c34" providerId="AD" clId="Web-{C142478C-60F7-114B-8B48-C0EF44E0E196}" dt="2024-09-12T03:00:29.981" v="121" actId="14100"/>
        <pc:sldMkLst>
          <pc:docMk/>
          <pc:sldMk cId="1402753334" sldId="5596"/>
        </pc:sldMkLst>
      </pc:sldChg>
      <pc:sldChg chg="new del ord">
        <pc:chgData name="McRee, Rebecca" userId="S::mcree_r@cde.state.co.us::3a10fa13-9d60-4c0b-b361-471945732c34" providerId="AD" clId="Web-{C142478C-60F7-114B-8B48-C0EF44E0E196}" dt="2024-09-12T02:55:01.649" v="82"/>
        <pc:sldMkLst>
          <pc:docMk/>
          <pc:sldMk cId="2669578966" sldId="5596"/>
        </pc:sldMkLst>
      </pc:sldChg>
      <pc:sldChg chg="modSp new">
        <pc:chgData name="McRee, Rebecca" userId="S::mcree_r@cde.state.co.us::3a10fa13-9d60-4c0b-b361-471945732c34" providerId="AD" clId="Web-{C142478C-60F7-114B-8B48-C0EF44E0E196}" dt="2024-09-12T03:13:29.973" v="323" actId="20577"/>
        <pc:sldMkLst>
          <pc:docMk/>
          <pc:sldMk cId="2422909248" sldId="5597"/>
        </pc:sldMkLst>
      </pc:sldChg>
      <pc:sldChg chg="modSp new">
        <pc:chgData name="McRee, Rebecca" userId="S::mcree_r@cde.state.co.us::3a10fa13-9d60-4c0b-b361-471945732c34" providerId="AD" clId="Web-{C142478C-60F7-114B-8B48-C0EF44E0E196}" dt="2024-09-12T03:13:44.661" v="339" actId="20577"/>
        <pc:sldMkLst>
          <pc:docMk/>
          <pc:sldMk cId="2890554296" sldId="5598"/>
        </pc:sldMkLst>
      </pc:sldChg>
      <pc:sldChg chg="modSp new">
        <pc:chgData name="McRee, Rebecca" userId="S::mcree_r@cde.state.co.us::3a10fa13-9d60-4c0b-b361-471945732c34" providerId="AD" clId="Web-{C142478C-60F7-114B-8B48-C0EF44E0E196}" dt="2024-09-12T03:27:05.409" v="456" actId="20577"/>
        <pc:sldMkLst>
          <pc:docMk/>
          <pc:sldMk cId="3013877092" sldId="5599"/>
        </pc:sldMkLst>
      </pc:sldChg>
      <pc:sldChg chg="addSp delSp modSp new del">
        <pc:chgData name="McRee, Rebecca" userId="S::mcree_r@cde.state.co.us::3a10fa13-9d60-4c0b-b361-471945732c34" providerId="AD" clId="Web-{C142478C-60F7-114B-8B48-C0EF44E0E196}" dt="2024-09-12T03:24:03.595" v="445"/>
        <pc:sldMkLst>
          <pc:docMk/>
          <pc:sldMk cId="1552825151" sldId="5600"/>
        </pc:sldMkLst>
      </pc:sldChg>
      <pc:sldChg chg="new del">
        <pc:chgData name="McRee, Rebecca" userId="S::mcree_r@cde.state.co.us::3a10fa13-9d60-4c0b-b361-471945732c34" providerId="AD" clId="Web-{C142478C-60F7-114B-8B48-C0EF44E0E196}" dt="2024-09-12T03:24:08.438" v="446"/>
        <pc:sldMkLst>
          <pc:docMk/>
          <pc:sldMk cId="1028726067" sldId="5601"/>
        </pc:sldMkLst>
      </pc:sldChg>
      <pc:sldChg chg="addSp delSp modSp new del ord">
        <pc:chgData name="McRee, Rebecca" userId="S::mcree_r@cde.state.co.us::3a10fa13-9d60-4c0b-b361-471945732c34" providerId="AD" clId="Web-{C142478C-60F7-114B-8B48-C0EF44E0E196}" dt="2024-09-12T03:22:38.922" v="440"/>
        <pc:sldMkLst>
          <pc:docMk/>
          <pc:sldMk cId="530507682" sldId="5602"/>
        </pc:sldMkLst>
      </pc:sldChg>
    </pc:docChg>
  </pc:docChgLst>
  <pc:docChgLst>
    <pc:chgData name="Ward, Reagan" userId="27291eb4-8241-4961-9e69-8c66e34cc5b0" providerId="ADAL" clId="{B2193BA3-A22A-4584-A9F9-69F44E8358F8}"/>
    <pc:docChg chg="undo custSel addSld delSld modSld">
      <pc:chgData name="Ward, Reagan" userId="27291eb4-8241-4961-9e69-8c66e34cc5b0" providerId="ADAL" clId="{B2193BA3-A22A-4584-A9F9-69F44E8358F8}" dt="2024-12-05T15:21:11.040" v="1542" actId="20577"/>
      <pc:docMkLst>
        <pc:docMk/>
      </pc:docMkLst>
      <pc:sldChg chg="modSp mod">
        <pc:chgData name="Ward, Reagan" userId="27291eb4-8241-4961-9e69-8c66e34cc5b0" providerId="ADAL" clId="{B2193BA3-A22A-4584-A9F9-69F44E8358F8}" dt="2024-12-04T23:50:32.112" v="1275" actId="13244"/>
        <pc:sldMkLst>
          <pc:docMk/>
          <pc:sldMk cId="190815258" sldId="259"/>
        </pc:sldMkLst>
      </pc:sldChg>
      <pc:sldChg chg="addSp delSp modSp mod setBg chgLayout">
        <pc:chgData name="Ward, Reagan" userId="27291eb4-8241-4961-9e69-8c66e34cc5b0" providerId="ADAL" clId="{B2193BA3-A22A-4584-A9F9-69F44E8358F8}" dt="2024-12-04T16:05:57.058" v="840" actId="113"/>
        <pc:sldMkLst>
          <pc:docMk/>
          <pc:sldMk cId="3717000822" sldId="280"/>
        </pc:sldMkLst>
      </pc:sldChg>
      <pc:sldChg chg="del">
        <pc:chgData name="Ward, Reagan" userId="27291eb4-8241-4961-9e69-8c66e34cc5b0" providerId="ADAL" clId="{B2193BA3-A22A-4584-A9F9-69F44E8358F8}" dt="2024-12-04T15:46:46.621" v="146" actId="47"/>
        <pc:sldMkLst>
          <pc:docMk/>
          <pc:sldMk cId="2435853885" sldId="1682"/>
        </pc:sldMkLst>
      </pc:sldChg>
      <pc:sldChg chg="addSp modSp mod modClrScheme chgLayout">
        <pc:chgData name="Ward, Reagan" userId="27291eb4-8241-4961-9e69-8c66e34cc5b0" providerId="ADAL" clId="{B2193BA3-A22A-4584-A9F9-69F44E8358F8}" dt="2024-12-04T23:51:38.407" v="1281" actId="13244"/>
        <pc:sldMkLst>
          <pc:docMk/>
          <pc:sldMk cId="1546650072" sldId="4525"/>
        </pc:sldMkLst>
      </pc:sldChg>
      <pc:sldChg chg="del">
        <pc:chgData name="Ward, Reagan" userId="27291eb4-8241-4961-9e69-8c66e34cc5b0" providerId="ADAL" clId="{B2193BA3-A22A-4584-A9F9-69F44E8358F8}" dt="2024-12-04T15:46:46.621" v="146" actId="47"/>
        <pc:sldMkLst>
          <pc:docMk/>
          <pc:sldMk cId="3142244239" sldId="4581"/>
        </pc:sldMkLst>
      </pc:sldChg>
      <pc:sldChg chg="del">
        <pc:chgData name="Ward, Reagan" userId="27291eb4-8241-4961-9e69-8c66e34cc5b0" providerId="ADAL" clId="{B2193BA3-A22A-4584-A9F9-69F44E8358F8}" dt="2024-12-04T15:46:46.621" v="146" actId="47"/>
        <pc:sldMkLst>
          <pc:docMk/>
          <pc:sldMk cId="4183919787" sldId="5028"/>
        </pc:sldMkLst>
      </pc:sldChg>
      <pc:sldChg chg="del">
        <pc:chgData name="Ward, Reagan" userId="27291eb4-8241-4961-9e69-8c66e34cc5b0" providerId="ADAL" clId="{B2193BA3-A22A-4584-A9F9-69F44E8358F8}" dt="2024-12-04T15:46:46.621" v="146" actId="47"/>
        <pc:sldMkLst>
          <pc:docMk/>
          <pc:sldMk cId="3987200273" sldId="5182"/>
        </pc:sldMkLst>
      </pc:sldChg>
      <pc:sldChg chg="del">
        <pc:chgData name="Ward, Reagan" userId="27291eb4-8241-4961-9e69-8c66e34cc5b0" providerId="ADAL" clId="{B2193BA3-A22A-4584-A9F9-69F44E8358F8}" dt="2024-12-04T15:46:46.621" v="146" actId="47"/>
        <pc:sldMkLst>
          <pc:docMk/>
          <pc:sldMk cId="95310416" sldId="5184"/>
        </pc:sldMkLst>
      </pc:sldChg>
      <pc:sldChg chg="addSp delSp modSp mod modClrScheme chgLayout">
        <pc:chgData name="Ward, Reagan" userId="27291eb4-8241-4961-9e69-8c66e34cc5b0" providerId="ADAL" clId="{B2193BA3-A22A-4584-A9F9-69F44E8358F8}" dt="2024-12-04T23:53:27.468" v="1289" actId="13244"/>
        <pc:sldMkLst>
          <pc:docMk/>
          <pc:sldMk cId="2383163532" sldId="5310"/>
        </pc:sldMkLst>
      </pc:sldChg>
      <pc:sldChg chg="addSp delSp modSp mod modClrScheme chgLayout">
        <pc:chgData name="Ward, Reagan" userId="27291eb4-8241-4961-9e69-8c66e34cc5b0" providerId="ADAL" clId="{B2193BA3-A22A-4584-A9F9-69F44E8358F8}" dt="2024-12-04T23:52:39.016" v="1284" actId="13244"/>
        <pc:sldMkLst>
          <pc:docMk/>
          <pc:sldMk cId="1135109802" sldId="5313"/>
        </pc:sldMkLst>
      </pc:sldChg>
      <pc:sldChg chg="addSp delSp modSp mod modClrScheme chgLayout">
        <pc:chgData name="Ward, Reagan" userId="27291eb4-8241-4961-9e69-8c66e34cc5b0" providerId="ADAL" clId="{B2193BA3-A22A-4584-A9F9-69F44E8358F8}" dt="2024-12-04T23:53:43.998" v="1293" actId="13244"/>
        <pc:sldMkLst>
          <pc:docMk/>
          <pc:sldMk cId="3918244797" sldId="5314"/>
        </pc:sldMkLst>
      </pc:sldChg>
      <pc:sldChg chg="addSp delSp modSp mod modClrScheme chgLayout">
        <pc:chgData name="Ward, Reagan" userId="27291eb4-8241-4961-9e69-8c66e34cc5b0" providerId="ADAL" clId="{B2193BA3-A22A-4584-A9F9-69F44E8358F8}" dt="2024-12-04T23:53:21.358" v="1288" actId="13244"/>
        <pc:sldMkLst>
          <pc:docMk/>
          <pc:sldMk cId="2406663207" sldId="5318"/>
        </pc:sldMkLst>
      </pc:sldChg>
      <pc:sldChg chg="addSp delSp modSp mod modClrScheme chgLayout">
        <pc:chgData name="Ward, Reagan" userId="27291eb4-8241-4961-9e69-8c66e34cc5b0" providerId="ADAL" clId="{B2193BA3-A22A-4584-A9F9-69F44E8358F8}" dt="2024-12-04T23:53:47.157" v="1294" actId="13244"/>
        <pc:sldMkLst>
          <pc:docMk/>
          <pc:sldMk cId="3766001421" sldId="5319"/>
        </pc:sldMkLst>
      </pc:sldChg>
      <pc:sldChg chg="del">
        <pc:chgData name="Ward, Reagan" userId="27291eb4-8241-4961-9e69-8c66e34cc5b0" providerId="ADAL" clId="{B2193BA3-A22A-4584-A9F9-69F44E8358F8}" dt="2024-12-04T15:46:46.621" v="146" actId="47"/>
        <pc:sldMkLst>
          <pc:docMk/>
          <pc:sldMk cId="3545536430" sldId="5403"/>
        </pc:sldMkLst>
      </pc:sldChg>
      <pc:sldChg chg="del">
        <pc:chgData name="Ward, Reagan" userId="27291eb4-8241-4961-9e69-8c66e34cc5b0" providerId="ADAL" clId="{B2193BA3-A22A-4584-A9F9-69F44E8358F8}" dt="2024-12-04T15:46:46.621" v="146" actId="47"/>
        <pc:sldMkLst>
          <pc:docMk/>
          <pc:sldMk cId="1925961931" sldId="5523"/>
        </pc:sldMkLst>
      </pc:sldChg>
      <pc:sldChg chg="del">
        <pc:chgData name="Ward, Reagan" userId="27291eb4-8241-4961-9e69-8c66e34cc5b0" providerId="ADAL" clId="{B2193BA3-A22A-4584-A9F9-69F44E8358F8}" dt="2024-12-04T15:46:46.621" v="146" actId="47"/>
        <pc:sldMkLst>
          <pc:docMk/>
          <pc:sldMk cId="312004372" sldId="5524"/>
        </pc:sldMkLst>
      </pc:sldChg>
      <pc:sldChg chg="del">
        <pc:chgData name="Ward, Reagan" userId="27291eb4-8241-4961-9e69-8c66e34cc5b0" providerId="ADAL" clId="{B2193BA3-A22A-4584-A9F9-69F44E8358F8}" dt="2024-12-04T15:46:46.621" v="146" actId="47"/>
        <pc:sldMkLst>
          <pc:docMk/>
          <pc:sldMk cId="2273958347" sldId="5534"/>
        </pc:sldMkLst>
      </pc:sldChg>
      <pc:sldChg chg="del">
        <pc:chgData name="Ward, Reagan" userId="27291eb4-8241-4961-9e69-8c66e34cc5b0" providerId="ADAL" clId="{B2193BA3-A22A-4584-A9F9-69F44E8358F8}" dt="2024-12-04T15:46:46.621" v="146" actId="47"/>
        <pc:sldMkLst>
          <pc:docMk/>
          <pc:sldMk cId="1302995045" sldId="5536"/>
        </pc:sldMkLst>
      </pc:sldChg>
      <pc:sldChg chg="addSp delSp modSp mod modClrScheme chgLayout">
        <pc:chgData name="Ward, Reagan" userId="27291eb4-8241-4961-9e69-8c66e34cc5b0" providerId="ADAL" clId="{B2193BA3-A22A-4584-A9F9-69F44E8358F8}" dt="2024-12-05T15:13:47.726" v="1355"/>
        <pc:sldMkLst>
          <pc:docMk/>
          <pc:sldMk cId="1125029257" sldId="5590"/>
        </pc:sldMkLst>
      </pc:sldChg>
      <pc:sldChg chg="addSp delSp modSp mod modClrScheme chgLayout">
        <pc:chgData name="Ward, Reagan" userId="27291eb4-8241-4961-9e69-8c66e34cc5b0" providerId="ADAL" clId="{B2193BA3-A22A-4584-A9F9-69F44E8358F8}" dt="2024-12-04T23:52:44.576" v="1285" actId="13244"/>
        <pc:sldMkLst>
          <pc:docMk/>
          <pc:sldMk cId="3010654419" sldId="5593"/>
        </pc:sldMkLst>
      </pc:sldChg>
      <pc:sldChg chg="del">
        <pc:chgData name="Ward, Reagan" userId="27291eb4-8241-4961-9e69-8c66e34cc5b0" providerId="ADAL" clId="{B2193BA3-A22A-4584-A9F9-69F44E8358F8}" dt="2024-12-04T15:46:46.621" v="146" actId="47"/>
        <pc:sldMkLst>
          <pc:docMk/>
          <pc:sldMk cId="2686374285" sldId="5594"/>
        </pc:sldMkLst>
      </pc:sldChg>
      <pc:sldChg chg="del">
        <pc:chgData name="Ward, Reagan" userId="27291eb4-8241-4961-9e69-8c66e34cc5b0" providerId="ADAL" clId="{B2193BA3-A22A-4584-A9F9-69F44E8358F8}" dt="2024-12-04T15:46:46.621" v="146" actId="47"/>
        <pc:sldMkLst>
          <pc:docMk/>
          <pc:sldMk cId="783971613" sldId="5619"/>
        </pc:sldMkLst>
      </pc:sldChg>
      <pc:sldChg chg="del">
        <pc:chgData name="Ward, Reagan" userId="27291eb4-8241-4961-9e69-8c66e34cc5b0" providerId="ADAL" clId="{B2193BA3-A22A-4584-A9F9-69F44E8358F8}" dt="2024-12-04T15:46:46.621" v="146" actId="47"/>
        <pc:sldMkLst>
          <pc:docMk/>
          <pc:sldMk cId="4188670183" sldId="5621"/>
        </pc:sldMkLst>
      </pc:sldChg>
      <pc:sldChg chg="del">
        <pc:chgData name="Ward, Reagan" userId="27291eb4-8241-4961-9e69-8c66e34cc5b0" providerId="ADAL" clId="{B2193BA3-A22A-4584-A9F9-69F44E8358F8}" dt="2024-12-04T15:46:46.621" v="146" actId="47"/>
        <pc:sldMkLst>
          <pc:docMk/>
          <pc:sldMk cId="2017135082" sldId="5626"/>
        </pc:sldMkLst>
      </pc:sldChg>
      <pc:sldChg chg="modSp del mod">
        <pc:chgData name="Ward, Reagan" userId="27291eb4-8241-4961-9e69-8c66e34cc5b0" providerId="ADAL" clId="{B2193BA3-A22A-4584-A9F9-69F44E8358F8}" dt="2024-12-05T15:18:07.441" v="1522" actId="47"/>
        <pc:sldMkLst>
          <pc:docMk/>
          <pc:sldMk cId="2294712313" sldId="5633"/>
        </pc:sldMkLst>
      </pc:sldChg>
      <pc:sldChg chg="modSp mod">
        <pc:chgData name="Ward, Reagan" userId="27291eb4-8241-4961-9e69-8c66e34cc5b0" providerId="ADAL" clId="{B2193BA3-A22A-4584-A9F9-69F44E8358F8}" dt="2024-12-04T23:53:51.482" v="1295" actId="13244"/>
        <pc:sldMkLst>
          <pc:docMk/>
          <pc:sldMk cId="792695782" sldId="5665"/>
        </pc:sldMkLst>
      </pc:sldChg>
      <pc:sldChg chg="modSp mod">
        <pc:chgData name="Ward, Reagan" userId="27291eb4-8241-4961-9e69-8c66e34cc5b0" providerId="ADAL" clId="{B2193BA3-A22A-4584-A9F9-69F44E8358F8}" dt="2024-12-04T23:53:55.525" v="1296" actId="13244"/>
        <pc:sldMkLst>
          <pc:docMk/>
          <pc:sldMk cId="3114952086" sldId="5682"/>
        </pc:sldMkLst>
      </pc:sldChg>
      <pc:sldChg chg="del">
        <pc:chgData name="Ward, Reagan" userId="27291eb4-8241-4961-9e69-8c66e34cc5b0" providerId="ADAL" clId="{B2193BA3-A22A-4584-A9F9-69F44E8358F8}" dt="2024-12-04T15:46:46.621" v="146" actId="47"/>
        <pc:sldMkLst>
          <pc:docMk/>
          <pc:sldMk cId="1801856427" sldId="5683"/>
        </pc:sldMkLst>
      </pc:sldChg>
      <pc:sldChg chg="del">
        <pc:chgData name="Ward, Reagan" userId="27291eb4-8241-4961-9e69-8c66e34cc5b0" providerId="ADAL" clId="{B2193BA3-A22A-4584-A9F9-69F44E8358F8}" dt="2024-12-04T15:46:46.621" v="146" actId="47"/>
        <pc:sldMkLst>
          <pc:docMk/>
          <pc:sldMk cId="1068357804" sldId="5687"/>
        </pc:sldMkLst>
      </pc:sldChg>
      <pc:sldChg chg="del">
        <pc:chgData name="Ward, Reagan" userId="27291eb4-8241-4961-9e69-8c66e34cc5b0" providerId="ADAL" clId="{B2193BA3-A22A-4584-A9F9-69F44E8358F8}" dt="2024-12-04T15:46:46.621" v="146" actId="47"/>
        <pc:sldMkLst>
          <pc:docMk/>
          <pc:sldMk cId="4228830971" sldId="5688"/>
        </pc:sldMkLst>
      </pc:sldChg>
      <pc:sldChg chg="del">
        <pc:chgData name="Ward, Reagan" userId="27291eb4-8241-4961-9e69-8c66e34cc5b0" providerId="ADAL" clId="{B2193BA3-A22A-4584-A9F9-69F44E8358F8}" dt="2024-12-04T15:46:46.621" v="146" actId="47"/>
        <pc:sldMkLst>
          <pc:docMk/>
          <pc:sldMk cId="799171963" sldId="5691"/>
        </pc:sldMkLst>
      </pc:sldChg>
      <pc:sldChg chg="del">
        <pc:chgData name="Ward, Reagan" userId="27291eb4-8241-4961-9e69-8c66e34cc5b0" providerId="ADAL" clId="{B2193BA3-A22A-4584-A9F9-69F44E8358F8}" dt="2024-12-04T15:46:46.621" v="146" actId="47"/>
        <pc:sldMkLst>
          <pc:docMk/>
          <pc:sldMk cId="3494396476" sldId="5697"/>
        </pc:sldMkLst>
      </pc:sldChg>
      <pc:sldChg chg="del">
        <pc:chgData name="Ward, Reagan" userId="27291eb4-8241-4961-9e69-8c66e34cc5b0" providerId="ADAL" clId="{B2193BA3-A22A-4584-A9F9-69F44E8358F8}" dt="2024-12-04T15:46:46.621" v="146" actId="47"/>
        <pc:sldMkLst>
          <pc:docMk/>
          <pc:sldMk cId="3849532197" sldId="5700"/>
        </pc:sldMkLst>
      </pc:sldChg>
      <pc:sldChg chg="del">
        <pc:chgData name="Ward, Reagan" userId="27291eb4-8241-4961-9e69-8c66e34cc5b0" providerId="ADAL" clId="{B2193BA3-A22A-4584-A9F9-69F44E8358F8}" dt="2024-12-04T15:46:46.621" v="146" actId="47"/>
        <pc:sldMkLst>
          <pc:docMk/>
          <pc:sldMk cId="3375647195" sldId="5701"/>
        </pc:sldMkLst>
      </pc:sldChg>
      <pc:sldChg chg="del">
        <pc:chgData name="Ward, Reagan" userId="27291eb4-8241-4961-9e69-8c66e34cc5b0" providerId="ADAL" clId="{B2193BA3-A22A-4584-A9F9-69F44E8358F8}" dt="2024-12-04T15:46:46.621" v="146" actId="47"/>
        <pc:sldMkLst>
          <pc:docMk/>
          <pc:sldMk cId="3762705719" sldId="5702"/>
        </pc:sldMkLst>
      </pc:sldChg>
      <pc:sldChg chg="del">
        <pc:chgData name="Ward, Reagan" userId="27291eb4-8241-4961-9e69-8c66e34cc5b0" providerId="ADAL" clId="{B2193BA3-A22A-4584-A9F9-69F44E8358F8}" dt="2024-12-04T15:46:46.621" v="146" actId="47"/>
        <pc:sldMkLst>
          <pc:docMk/>
          <pc:sldMk cId="1783035619" sldId="5703"/>
        </pc:sldMkLst>
      </pc:sldChg>
      <pc:sldChg chg="del">
        <pc:chgData name="Ward, Reagan" userId="27291eb4-8241-4961-9e69-8c66e34cc5b0" providerId="ADAL" clId="{B2193BA3-A22A-4584-A9F9-69F44E8358F8}" dt="2024-12-04T15:46:46.621" v="146" actId="47"/>
        <pc:sldMkLst>
          <pc:docMk/>
          <pc:sldMk cId="200924607" sldId="5704"/>
        </pc:sldMkLst>
      </pc:sldChg>
      <pc:sldChg chg="del">
        <pc:chgData name="Ward, Reagan" userId="27291eb4-8241-4961-9e69-8c66e34cc5b0" providerId="ADAL" clId="{B2193BA3-A22A-4584-A9F9-69F44E8358F8}" dt="2024-12-04T15:46:46.621" v="146" actId="47"/>
        <pc:sldMkLst>
          <pc:docMk/>
          <pc:sldMk cId="1006896488" sldId="5705"/>
        </pc:sldMkLst>
      </pc:sldChg>
      <pc:sldChg chg="del">
        <pc:chgData name="Ward, Reagan" userId="27291eb4-8241-4961-9e69-8c66e34cc5b0" providerId="ADAL" clId="{B2193BA3-A22A-4584-A9F9-69F44E8358F8}" dt="2024-12-04T15:46:46.621" v="146" actId="47"/>
        <pc:sldMkLst>
          <pc:docMk/>
          <pc:sldMk cId="1929712594" sldId="5706"/>
        </pc:sldMkLst>
      </pc:sldChg>
      <pc:sldChg chg="del">
        <pc:chgData name="Ward, Reagan" userId="27291eb4-8241-4961-9e69-8c66e34cc5b0" providerId="ADAL" clId="{B2193BA3-A22A-4584-A9F9-69F44E8358F8}" dt="2024-12-04T15:46:46.621" v="146" actId="47"/>
        <pc:sldMkLst>
          <pc:docMk/>
          <pc:sldMk cId="3205990569" sldId="5707"/>
        </pc:sldMkLst>
      </pc:sldChg>
      <pc:sldChg chg="addSp delSp modSp mod modClrScheme chgLayout">
        <pc:chgData name="Ward, Reagan" userId="27291eb4-8241-4961-9e69-8c66e34cc5b0" providerId="ADAL" clId="{B2193BA3-A22A-4584-A9F9-69F44E8358F8}" dt="2024-12-04T23:53:04.073" v="1286" actId="13244"/>
        <pc:sldMkLst>
          <pc:docMk/>
          <pc:sldMk cId="1181260697" sldId="5712"/>
        </pc:sldMkLst>
      </pc:sldChg>
      <pc:sldChg chg="addSp delSp modSp mod modClrScheme chgLayout">
        <pc:chgData name="Ward, Reagan" userId="27291eb4-8241-4961-9e69-8c66e34cc5b0" providerId="ADAL" clId="{B2193BA3-A22A-4584-A9F9-69F44E8358F8}" dt="2024-12-05T15:13:15.291" v="1342"/>
        <pc:sldMkLst>
          <pc:docMk/>
          <pc:sldMk cId="951239136" sldId="5713"/>
        </pc:sldMkLst>
      </pc:sldChg>
      <pc:sldChg chg="addSp delSp modSp new mod modClrScheme chgLayout">
        <pc:chgData name="Ward, Reagan" userId="27291eb4-8241-4961-9e69-8c66e34cc5b0" providerId="ADAL" clId="{B2193BA3-A22A-4584-A9F9-69F44E8358F8}" dt="2024-12-04T15:46:17.043" v="103" actId="20577"/>
        <pc:sldMkLst>
          <pc:docMk/>
          <pc:sldMk cId="2330773793" sldId="5714"/>
        </pc:sldMkLst>
      </pc:sldChg>
      <pc:sldChg chg="addSp delSp modSp new mod modClrScheme chgLayout">
        <pc:chgData name="Ward, Reagan" userId="27291eb4-8241-4961-9e69-8c66e34cc5b0" providerId="ADAL" clId="{B2193BA3-A22A-4584-A9F9-69F44E8358F8}" dt="2024-12-04T15:46:37.287" v="145" actId="20577"/>
        <pc:sldMkLst>
          <pc:docMk/>
          <pc:sldMk cId="3812577952" sldId="5715"/>
        </pc:sldMkLst>
      </pc:sldChg>
      <pc:sldChg chg="addSp modSp mod modClrScheme chgLayout">
        <pc:chgData name="Ward, Reagan" userId="27291eb4-8241-4961-9e69-8c66e34cc5b0" providerId="ADAL" clId="{B2193BA3-A22A-4584-A9F9-69F44E8358F8}" dt="2024-12-04T23:53:12.846" v="1287" actId="13244"/>
        <pc:sldMkLst>
          <pc:docMk/>
          <pc:sldMk cId="4085267074" sldId="5716"/>
        </pc:sldMkLst>
      </pc:sldChg>
      <pc:sldChg chg="addSp delSp modSp new mod modClrScheme chgLayout">
        <pc:chgData name="Ward, Reagan" userId="27291eb4-8241-4961-9e69-8c66e34cc5b0" providerId="ADAL" clId="{B2193BA3-A22A-4584-A9F9-69F44E8358F8}" dt="2024-12-04T18:42:12.191" v="977" actId="20577"/>
        <pc:sldMkLst>
          <pc:docMk/>
          <pc:sldMk cId="4110900880" sldId="5716"/>
        </pc:sldMkLst>
      </pc:sldChg>
      <pc:sldChg chg="addSp delSp modSp mod modClrScheme chgLayout">
        <pc:chgData name="Ward, Reagan" userId="27291eb4-8241-4961-9e69-8c66e34cc5b0" providerId="ADAL" clId="{B2193BA3-A22A-4584-A9F9-69F44E8358F8}" dt="2024-12-04T23:43:13.124" v="1237" actId="13244"/>
        <pc:sldMkLst>
          <pc:docMk/>
          <pc:sldMk cId="217821678" sldId="5717"/>
        </pc:sldMkLst>
      </pc:sldChg>
      <pc:sldChg chg="addSp delSp modSp new mod modClrScheme chgLayout">
        <pc:chgData name="Ward, Reagan" userId="27291eb4-8241-4961-9e69-8c66e34cc5b0" providerId="ADAL" clId="{B2193BA3-A22A-4584-A9F9-69F44E8358F8}" dt="2024-12-04T18:41:43.321" v="936" actId="20577"/>
        <pc:sldMkLst>
          <pc:docMk/>
          <pc:sldMk cId="3546616792" sldId="5717"/>
        </pc:sldMkLst>
      </pc:sldChg>
      <pc:sldChg chg="addSp delSp modSp new mod modClrScheme chgLayout">
        <pc:chgData name="Ward, Reagan" userId="27291eb4-8241-4961-9e69-8c66e34cc5b0" providerId="ADAL" clId="{B2193BA3-A22A-4584-A9F9-69F44E8358F8}" dt="2024-12-04T18:42:29.049" v="979" actId="700"/>
        <pc:sldMkLst>
          <pc:docMk/>
          <pc:sldMk cId="3810554323" sldId="5718"/>
        </pc:sldMkLst>
      </pc:sldChg>
      <pc:sldChg chg="addSp delSp modSp mod modClrScheme chgLayout">
        <pc:chgData name="Ward, Reagan" userId="27291eb4-8241-4961-9e69-8c66e34cc5b0" providerId="ADAL" clId="{B2193BA3-A22A-4584-A9F9-69F44E8358F8}" dt="2024-12-04T23:53:31.341" v="1290" actId="13244"/>
        <pc:sldMkLst>
          <pc:docMk/>
          <pc:sldMk cId="4198473433" sldId="5718"/>
        </pc:sldMkLst>
      </pc:sldChg>
      <pc:sldChg chg="addSp delSp modSp mod modClrScheme chgLayout">
        <pc:chgData name="Ward, Reagan" userId="27291eb4-8241-4961-9e69-8c66e34cc5b0" providerId="ADAL" clId="{B2193BA3-A22A-4584-A9F9-69F44E8358F8}" dt="2024-12-04T23:53:35.841" v="1291" actId="13244"/>
        <pc:sldMkLst>
          <pc:docMk/>
          <pc:sldMk cId="913226430" sldId="5719"/>
        </pc:sldMkLst>
      </pc:sldChg>
      <pc:sldChg chg="addSp delSp modSp mod modClrScheme chgLayout">
        <pc:chgData name="Ward, Reagan" userId="27291eb4-8241-4961-9e69-8c66e34cc5b0" providerId="ADAL" clId="{B2193BA3-A22A-4584-A9F9-69F44E8358F8}" dt="2024-12-04T23:53:39.864" v="1292" actId="13244"/>
        <pc:sldMkLst>
          <pc:docMk/>
          <pc:sldMk cId="3974479967" sldId="5720"/>
        </pc:sldMkLst>
      </pc:sldChg>
      <pc:sldChg chg="addSp delSp modSp new mod">
        <pc:chgData name="Ward, Reagan" userId="27291eb4-8241-4961-9e69-8c66e34cc5b0" providerId="ADAL" clId="{B2193BA3-A22A-4584-A9F9-69F44E8358F8}" dt="2024-12-05T15:18:51.349" v="1525" actId="20577"/>
        <pc:sldMkLst>
          <pc:docMk/>
          <pc:sldMk cId="3135495328" sldId="5721"/>
        </pc:sldMkLst>
      </pc:sldChg>
      <pc:sldMasterChg chg="delSldLayout">
        <pc:chgData name="Ward, Reagan" userId="27291eb4-8241-4961-9e69-8c66e34cc5b0" providerId="ADAL" clId="{B2193BA3-A22A-4584-A9F9-69F44E8358F8}" dt="2024-12-04T15:46:46.621" v="146" actId="47"/>
        <pc:sldMasterMkLst>
          <pc:docMk/>
          <pc:sldMasterMk cId="2150711039" sldId="2147483676"/>
        </pc:sldMasterMkLst>
        <pc:sldLayoutChg chg="del">
          <pc:chgData name="Ward, Reagan" userId="27291eb4-8241-4961-9e69-8c66e34cc5b0" providerId="ADAL" clId="{B2193BA3-A22A-4584-A9F9-69F44E8358F8}" dt="2024-12-04T15:46:46.621" v="146" actId="47"/>
          <pc:sldLayoutMkLst>
            <pc:docMk/>
            <pc:sldMasterMk cId="2150711039" sldId="2147483676"/>
            <pc:sldLayoutMk cId="1166018689" sldId="2147483710"/>
          </pc:sldLayoutMkLst>
        </pc:sldLayoutChg>
      </pc:sldMasterChg>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del mod">
        <pc:chgData name="Gudka, Dawna" userId="823cceae-331b-41d6-9a63-34ad6d1db55c" providerId="ADAL" clId="{42F2ED5D-A4F4-4ECC-B075-736DD58303AF}" dt="2024-06-19T21:04:17.147" v="340" actId="2696"/>
        <pc:sldMkLst>
          <pc:docMk/>
          <pc:sldMk cId="1464257442" sldId="5452"/>
        </pc:sldMkLst>
      </pc:sldChg>
      <pc:sldChg chg="modSp del mod">
        <pc:chgData name="Gudka, Dawna" userId="823cceae-331b-41d6-9a63-34ad6d1db55c" providerId="ADAL" clId="{42F2ED5D-A4F4-4ECC-B075-736DD58303AF}" dt="2024-06-19T21:04:05.204" v="339" actId="2696"/>
        <pc:sldMkLst>
          <pc:docMk/>
          <pc:sldMk cId="1405902670" sldId="5458"/>
        </pc:sldMkLst>
      </pc:sldChg>
    </pc:docChg>
  </pc:docChgLst>
  <pc:docChgLst>
    <pc:chgData name="Gudka, Dawna" userId="823cceae-331b-41d6-9a63-34ad6d1db55c" providerId="ADAL" clId="{1BC5CFDB-28A5-4F00-83C0-9CC9655386DA}"/>
    <pc:docChg chg="custSel modSld">
      <pc:chgData name="Gudka, Dawna" userId="823cceae-331b-41d6-9a63-34ad6d1db55c" providerId="ADAL" clId="{1BC5CFDB-28A5-4F00-83C0-9CC9655386DA}" dt="2024-11-07T15:53:22.500" v="26" actId="20577"/>
      <pc:docMkLst>
        <pc:docMk/>
      </pc:docMkLst>
    </pc:docChg>
  </pc:docChgLst>
  <pc:docChgLst>
    <pc:chgData name="Severson, Annette" userId="199f3c28-b733-4b36-8b0e-b7eb6984ff94" providerId="ADAL" clId="{7E31638E-0BB2-40CC-A353-5A2CF5F722A7}"/>
    <pc:docChg chg="custSel addSld modSld">
      <pc:chgData name="Severson, Annette" userId="199f3c28-b733-4b36-8b0e-b7eb6984ff94" providerId="ADAL" clId="{7E31638E-0BB2-40CC-A353-5A2CF5F722A7}" dt="2025-01-23T15:21:57.825" v="914" actId="20577"/>
      <pc:docMkLst>
        <pc:docMk/>
      </pc:docMkLst>
      <pc:sldChg chg="addSp delSp modSp new mod modClrScheme chgLayout">
        <pc:chgData name="Severson, Annette" userId="199f3c28-b733-4b36-8b0e-b7eb6984ff94" providerId="ADAL" clId="{7E31638E-0BB2-40CC-A353-5A2CF5F722A7}" dt="2025-01-23T15:17:10.029" v="877" actId="255"/>
        <pc:sldMkLst>
          <pc:docMk/>
          <pc:sldMk cId="43145733" sldId="5774"/>
        </pc:sldMkLst>
      </pc:sldChg>
      <pc:sldChg chg="modSp new mod">
        <pc:chgData name="Severson, Annette" userId="199f3c28-b733-4b36-8b0e-b7eb6984ff94" providerId="ADAL" clId="{7E31638E-0BB2-40CC-A353-5A2CF5F722A7}" dt="2025-01-23T15:21:57.825" v="914" actId="20577"/>
        <pc:sldMkLst>
          <pc:docMk/>
          <pc:sldMk cId="1052360825" sldId="5775"/>
        </pc:sldMkLst>
      </pc:sldChg>
    </pc:docChg>
  </pc:docChgLst>
  <pc:docChgLst>
    <pc:chgData name="Wenzel, Brooke" userId="672bf8d3-b15b-4e02-a6d1-39319a0df09b" providerId="ADAL" clId="{1FD400A5-181E-4595-8B50-6DA45FBCBF15}"/>
    <pc:docChg chg="undo custSel addSld delSld modSld">
      <pc:chgData name="Wenzel, Brooke" userId="672bf8d3-b15b-4e02-a6d1-39319a0df09b" providerId="ADAL" clId="{1FD400A5-181E-4595-8B50-6DA45FBCBF15}" dt="2024-07-31T14:52:04.551" v="235" actId="20577"/>
      <pc:docMkLst>
        <pc:docMk/>
      </pc:docMkLst>
      <pc:sldChg chg="add del">
        <pc:chgData name="Wenzel, Brooke" userId="672bf8d3-b15b-4e02-a6d1-39319a0df09b" providerId="ADAL" clId="{1FD400A5-181E-4595-8B50-6DA45FBCBF15}" dt="2024-07-31T12:33:37.780" v="100" actId="47"/>
        <pc:sldMkLst>
          <pc:docMk/>
          <pc:sldMk cId="505567868" sldId="2340"/>
        </pc:sldMkLst>
      </pc:sldChg>
      <pc:sldChg chg="add del">
        <pc:chgData name="Wenzel, Brooke" userId="672bf8d3-b15b-4e02-a6d1-39319a0df09b" providerId="ADAL" clId="{1FD400A5-181E-4595-8B50-6DA45FBCBF15}" dt="2024-07-31T12:33:37.780" v="100" actId="47"/>
        <pc:sldMkLst>
          <pc:docMk/>
          <pc:sldMk cId="2061204550" sldId="5406"/>
        </pc:sldMkLst>
      </pc:sldChg>
      <pc:sldChg chg="add del">
        <pc:chgData name="Wenzel, Brooke" userId="672bf8d3-b15b-4e02-a6d1-39319a0df09b" providerId="ADAL" clId="{1FD400A5-181E-4595-8B50-6DA45FBCBF15}" dt="2024-07-31T12:33:37.780" v="100" actId="47"/>
        <pc:sldMkLst>
          <pc:docMk/>
          <pc:sldMk cId="4088682641" sldId="5410"/>
        </pc:sldMkLst>
      </pc:sldChg>
      <pc:sldChg chg="modSp mod">
        <pc:chgData name="Wenzel, Brooke" userId="672bf8d3-b15b-4e02-a6d1-39319a0df09b" providerId="ADAL" clId="{1FD400A5-181E-4595-8B50-6DA45FBCBF15}" dt="2024-07-31T12:32:50.794" v="97" actId="6549"/>
        <pc:sldMkLst>
          <pc:docMk/>
          <pc:sldMk cId="26054774" sldId="5413"/>
        </pc:sldMkLst>
      </pc:sldChg>
      <pc:sldChg chg="add del">
        <pc:chgData name="Wenzel, Brooke" userId="672bf8d3-b15b-4e02-a6d1-39319a0df09b" providerId="ADAL" clId="{1FD400A5-181E-4595-8B50-6DA45FBCBF15}" dt="2024-07-31T12:33:37.780" v="100" actId="47"/>
        <pc:sldMkLst>
          <pc:docMk/>
          <pc:sldMk cId="1052820159" sldId="5451"/>
        </pc:sldMkLst>
      </pc:sldChg>
      <pc:sldChg chg="add del">
        <pc:chgData name="Wenzel, Brooke" userId="672bf8d3-b15b-4e02-a6d1-39319a0df09b" providerId="ADAL" clId="{1FD400A5-181E-4595-8B50-6DA45FBCBF15}" dt="2024-07-31T12:33:37.780" v="100" actId="47"/>
        <pc:sldMkLst>
          <pc:docMk/>
          <pc:sldMk cId="1262648449" sldId="5455"/>
        </pc:sldMkLst>
      </pc:sldChg>
      <pc:sldChg chg="add del">
        <pc:chgData name="Wenzel, Brooke" userId="672bf8d3-b15b-4e02-a6d1-39319a0df09b" providerId="ADAL" clId="{1FD400A5-181E-4595-8B50-6DA45FBCBF15}" dt="2024-07-31T12:33:37.780" v="100" actId="47"/>
        <pc:sldMkLst>
          <pc:docMk/>
          <pc:sldMk cId="2348164026" sldId="5474"/>
        </pc:sldMkLst>
      </pc:sldChg>
      <pc:sldChg chg="modSp add del mod">
        <pc:chgData name="Wenzel, Brooke" userId="672bf8d3-b15b-4e02-a6d1-39319a0df09b" providerId="ADAL" clId="{1FD400A5-181E-4595-8B50-6DA45FBCBF15}" dt="2024-07-31T12:33:37.780" v="100" actId="47"/>
        <pc:sldMkLst>
          <pc:docMk/>
          <pc:sldMk cId="2153011688" sldId="5484"/>
        </pc:sldMkLst>
      </pc:sldChg>
      <pc:sldChg chg="add del">
        <pc:chgData name="Wenzel, Brooke" userId="672bf8d3-b15b-4e02-a6d1-39319a0df09b" providerId="ADAL" clId="{1FD400A5-181E-4595-8B50-6DA45FBCBF15}" dt="2024-07-31T12:33:37.780" v="100" actId="47"/>
        <pc:sldMkLst>
          <pc:docMk/>
          <pc:sldMk cId="3475955931" sldId="5513"/>
        </pc:sldMkLst>
      </pc:sldChg>
      <pc:sldChg chg="add del">
        <pc:chgData name="Wenzel, Brooke" userId="672bf8d3-b15b-4e02-a6d1-39319a0df09b" providerId="ADAL" clId="{1FD400A5-181E-4595-8B50-6DA45FBCBF15}" dt="2024-07-31T12:33:37.780" v="100" actId="47"/>
        <pc:sldMkLst>
          <pc:docMk/>
          <pc:sldMk cId="3595776090" sldId="5514"/>
        </pc:sldMkLst>
      </pc:sldChg>
      <pc:sldChg chg="modSp mod">
        <pc:chgData name="Wenzel, Brooke" userId="672bf8d3-b15b-4e02-a6d1-39319a0df09b" providerId="ADAL" clId="{1FD400A5-181E-4595-8B50-6DA45FBCBF15}" dt="2024-07-31T12:32:36.933" v="94" actId="27636"/>
        <pc:sldMkLst>
          <pc:docMk/>
          <pc:sldMk cId="1218041085" sldId="5519"/>
        </pc:sldMkLst>
      </pc:sldChg>
      <pc:sldChg chg="add del">
        <pc:chgData name="Wenzel, Brooke" userId="672bf8d3-b15b-4e02-a6d1-39319a0df09b" providerId="ADAL" clId="{1FD400A5-181E-4595-8B50-6DA45FBCBF15}" dt="2024-07-31T12:33:37.780" v="100" actId="47"/>
        <pc:sldMkLst>
          <pc:docMk/>
          <pc:sldMk cId="644629451" sldId="5521"/>
        </pc:sldMkLst>
      </pc:sldChg>
      <pc:sldChg chg="add del">
        <pc:chgData name="Wenzel, Brooke" userId="672bf8d3-b15b-4e02-a6d1-39319a0df09b" providerId="ADAL" clId="{1FD400A5-181E-4595-8B50-6DA45FBCBF15}" dt="2024-07-31T12:33:37.780" v="100" actId="47"/>
        <pc:sldMkLst>
          <pc:docMk/>
          <pc:sldMk cId="1306306202" sldId="5522"/>
        </pc:sldMkLst>
      </pc:sldChg>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Heitman, Lindsey" userId="a9773a47-99d2-4599-9377-6d37e9ec0bd3" providerId="ADAL" clId="{7BBF1104-E85D-4E52-A9C8-01DB62B17D69}"/>
    <pc:docChg chg="modSld">
      <pc:chgData name="Heitman, Lindsey" userId="a9773a47-99d2-4599-9377-6d37e9ec0bd3" providerId="ADAL" clId="{7BBF1104-E85D-4E52-A9C8-01DB62B17D69}" dt="2024-10-10T15:49:20.226" v="114" actId="14734"/>
      <pc:docMkLst>
        <pc:docMk/>
      </pc:docMkLst>
    </pc:docChg>
  </pc:docChgLst>
  <pc:docChgLst>
    <pc:chgData name="Chaffin,Melissa" userId="S::chaffin_m@cde.state.co.us::21f0136b-23e1-4eef-9c4f-f29e4cc3ac56" providerId="AD" clId="Web-{05240C87-A6DF-2E5C-2125-263B8EE07789}"/>
    <pc:docChg chg="modSld">
      <pc:chgData name="Chaffin,Melissa" userId="S::chaffin_m@cde.state.co.us::21f0136b-23e1-4eef-9c4f-f29e4cc3ac56" providerId="AD" clId="Web-{05240C87-A6DF-2E5C-2125-263B8EE07789}" dt="2024-09-17T14:46:47.513" v="22" actId="20577"/>
      <pc:docMkLst>
        <pc:docMk/>
      </pc:docMkLst>
      <pc:sldChg chg="modSp">
        <pc:chgData name="Chaffin,Melissa" userId="S::chaffin_m@cde.state.co.us::21f0136b-23e1-4eef-9c4f-f29e4cc3ac56" providerId="AD" clId="Web-{05240C87-A6DF-2E5C-2125-263B8EE07789}" dt="2024-09-17T14:46:47.513" v="22" actId="20577"/>
        <pc:sldMkLst>
          <pc:docMk/>
          <pc:sldMk cId="499285695" sldId="281"/>
        </pc:sldMkLst>
      </pc:sldChg>
    </pc:docChg>
  </pc:docChgLst>
  <pc:docChgLst>
    <pc:chgData name="Heitman, Lindsey" userId="a9773a47-99d2-4599-9377-6d37e9ec0bd3" providerId="ADAL" clId="{F321491C-8544-407D-B047-51C65D4C8BA6}"/>
    <pc:docChg chg="custSel addSld delSld modSld">
      <pc:chgData name="Heitman, Lindsey" userId="a9773a47-99d2-4599-9377-6d37e9ec0bd3" providerId="ADAL" clId="{F321491C-8544-407D-B047-51C65D4C8BA6}" dt="2024-12-11T21:31:11.734" v="91" actId="13244"/>
      <pc:docMkLst>
        <pc:docMk/>
      </pc:docMkLst>
      <pc:sldChg chg="add del">
        <pc:chgData name="Heitman, Lindsey" userId="a9773a47-99d2-4599-9377-6d37e9ec0bd3" providerId="ADAL" clId="{F321491C-8544-407D-B047-51C65D4C8BA6}" dt="2024-12-11T21:29:56.688" v="84" actId="2696"/>
        <pc:sldMkLst>
          <pc:docMk/>
          <pc:sldMk cId="1945729696" sldId="5609"/>
        </pc:sldMkLst>
      </pc:sldChg>
      <pc:sldChg chg="modSp add mod">
        <pc:chgData name="Heitman, Lindsey" userId="a9773a47-99d2-4599-9377-6d37e9ec0bd3" providerId="ADAL" clId="{F321491C-8544-407D-B047-51C65D4C8BA6}" dt="2024-12-11T21:29:53.205" v="83" actId="27636"/>
        <pc:sldMkLst>
          <pc:docMk/>
          <pc:sldMk cId="1529755073" sldId="5611"/>
        </pc:sldMkLst>
      </pc:sldChg>
      <pc:sldChg chg="add">
        <pc:chgData name="Heitman, Lindsey" userId="a9773a47-99d2-4599-9377-6d37e9ec0bd3" providerId="ADAL" clId="{F321491C-8544-407D-B047-51C65D4C8BA6}" dt="2024-12-11T21:22:30.625" v="79"/>
        <pc:sldMkLst>
          <pc:docMk/>
          <pc:sldMk cId="2878770330" sldId="5612"/>
        </pc:sldMkLst>
      </pc:sldChg>
      <pc:sldChg chg="add">
        <pc:chgData name="Heitman, Lindsey" userId="a9773a47-99d2-4599-9377-6d37e9ec0bd3" providerId="ADAL" clId="{F321491C-8544-407D-B047-51C65D4C8BA6}" dt="2024-12-11T21:24:09.566" v="81"/>
        <pc:sldMkLst>
          <pc:docMk/>
          <pc:sldMk cId="783971613" sldId="5619"/>
        </pc:sldMkLst>
      </pc:sldChg>
      <pc:sldChg chg="add">
        <pc:chgData name="Heitman, Lindsey" userId="a9773a47-99d2-4599-9377-6d37e9ec0bd3" providerId="ADAL" clId="{F321491C-8544-407D-B047-51C65D4C8BA6}" dt="2024-12-11T21:23:40.703" v="80"/>
        <pc:sldMkLst>
          <pc:docMk/>
          <pc:sldMk cId="3494396476" sldId="5697"/>
        </pc:sldMkLst>
      </pc:sldChg>
      <pc:sldChg chg="modSp add mod">
        <pc:chgData name="Heitman, Lindsey" userId="a9773a47-99d2-4599-9377-6d37e9ec0bd3" providerId="ADAL" clId="{F321491C-8544-407D-B047-51C65D4C8BA6}" dt="2024-12-11T21:31:11.734" v="91" actId="13244"/>
        <pc:sldMkLst>
          <pc:docMk/>
          <pc:sldMk cId="3924515015" sldId="5731"/>
        </pc:sldMkLst>
      </pc:sldChg>
    </pc:docChg>
  </pc:docChgLst>
  <pc:docChgLst>
    <pc:chgData name="Martin, Carrie" userId="S::martin_c@cde.state.co.us::3f021071-f948-4caa-8dd8-d3036854ac97" providerId="AD" clId="Web-{9B56611C-182C-738B-F5C5-FFFF5E3C3103}"/>
    <pc:docChg chg="addSld delSld modSld sldOrd">
      <pc:chgData name="Martin, Carrie" userId="S::martin_c@cde.state.co.us::3f021071-f948-4caa-8dd8-d3036854ac97" providerId="AD" clId="Web-{9B56611C-182C-738B-F5C5-FFFF5E3C3103}" dt="2025-04-15T22:45:50.651" v="75"/>
      <pc:docMkLst>
        <pc:docMk/>
      </pc:docMkLst>
      <pc:sldChg chg="addSp delSp modSp">
        <pc:chgData name="Martin, Carrie" userId="S::martin_c@cde.state.co.us::3f021071-f948-4caa-8dd8-d3036854ac97" providerId="AD" clId="Web-{9B56611C-182C-738B-F5C5-FFFF5E3C3103}" dt="2025-04-15T22:44:29.682" v="73"/>
        <pc:sldMkLst>
          <pc:docMk/>
          <pc:sldMk cId="794275993" sldId="5416"/>
        </pc:sldMkLst>
      </pc:sldChg>
      <pc:sldChg chg="modSp add del">
        <pc:chgData name="Martin, Carrie" userId="S::martin_c@cde.state.co.us::3f021071-f948-4caa-8dd8-d3036854ac97" providerId="AD" clId="Web-{9B56611C-182C-738B-F5C5-FFFF5E3C3103}" dt="2025-04-15T22:30:04.337" v="66"/>
        <pc:sldMkLst>
          <pc:docMk/>
          <pc:sldMk cId="93692065" sldId="5837"/>
        </pc:sldMkLst>
        <pc:spChg chg="mod">
          <ac:chgData name="Martin, Carrie" userId="S::martin_c@cde.state.co.us::3f021071-f948-4caa-8dd8-d3036854ac97" providerId="AD" clId="Web-{9B56611C-182C-738B-F5C5-FFFF5E3C3103}" dt="2025-04-15T22:30:03.259" v="65" actId="20577"/>
          <ac:spMkLst>
            <pc:docMk/>
            <pc:sldMk cId="93692065" sldId="5837"/>
            <ac:spMk id="3" creationId="{9E976A6B-CC8D-6FA8-DA17-A3D1AAD0FD45}"/>
          </ac:spMkLst>
        </pc:spChg>
      </pc:sldChg>
      <pc:sldChg chg="addSp delSp modSp">
        <pc:chgData name="Martin, Carrie" userId="S::martin_c@cde.state.co.us::3f021071-f948-4caa-8dd8-d3036854ac97" providerId="AD" clId="Web-{9B56611C-182C-738B-F5C5-FFFF5E3C3103}" dt="2025-04-15T22:43:05.932" v="68"/>
        <pc:sldMkLst>
          <pc:docMk/>
          <pc:sldMk cId="1135543252" sldId="5863"/>
        </pc:sldMkLst>
      </pc:sldChg>
      <pc:sldChg chg="addSp delSp modSp add del mod ord replId modClrScheme chgLayout">
        <pc:chgData name="Martin, Carrie" userId="S::martin_c@cde.state.co.us::3f021071-f948-4caa-8dd8-d3036854ac97" providerId="AD" clId="Web-{9B56611C-182C-738B-F5C5-FFFF5E3C3103}" dt="2025-04-15T22:29:26.337" v="53"/>
        <pc:sldMkLst>
          <pc:docMk/>
          <pc:sldMk cId="184179057" sldId="5881"/>
        </pc:sldMkLst>
      </pc:sldChg>
      <pc:sldChg chg="addSp delSp modSp new del">
        <pc:chgData name="Martin, Carrie" userId="S::martin_c@cde.state.co.us::3f021071-f948-4caa-8dd8-d3036854ac97" providerId="AD" clId="Web-{9B56611C-182C-738B-F5C5-FFFF5E3C3103}" dt="2025-04-15T22:45:50.651" v="75"/>
        <pc:sldMkLst>
          <pc:docMk/>
          <pc:sldMk cId="1439314613" sldId="5881"/>
        </pc:sldMkLst>
      </pc:sldChg>
      <pc:sldChg chg="new del">
        <pc:chgData name="Martin, Carrie" userId="S::martin_c@cde.state.co.us::3f021071-f948-4caa-8dd8-d3036854ac97" providerId="AD" clId="Web-{9B56611C-182C-738B-F5C5-FFFF5E3C3103}" dt="2025-04-15T22:43:31.182" v="70"/>
        <pc:sldMkLst>
          <pc:docMk/>
          <pc:sldMk cId="2643977214" sldId="5881"/>
        </pc:sldMkLst>
      </pc:sldChg>
      <pc:sldChg chg="addSp delSp modSp new del mod modClrScheme chgLayout">
        <pc:chgData name="Martin, Carrie" userId="S::martin_c@cde.state.co.us::3f021071-f948-4caa-8dd8-d3036854ac97" providerId="AD" clId="Web-{9B56611C-182C-738B-F5C5-FFFF5E3C3103}" dt="2025-04-15T22:29:35.291" v="55"/>
        <pc:sldMkLst>
          <pc:docMk/>
          <pc:sldMk cId="2045466494" sldId="5882"/>
        </pc:sldMkLst>
      </pc:sldChg>
      <pc:sldChg chg="addSp delSp modSp new del mod modClrScheme chgLayout">
        <pc:chgData name="Martin, Carrie" userId="S::martin_c@cde.state.co.us::3f021071-f948-4caa-8dd8-d3036854ac97" providerId="AD" clId="Web-{9B56611C-182C-738B-F5C5-FFFF5E3C3103}" dt="2025-04-15T22:29:37.556" v="56"/>
        <pc:sldMkLst>
          <pc:docMk/>
          <pc:sldMk cId="102243944" sldId="5883"/>
        </pc:sldMkLst>
      </pc:sldChg>
      <pc:sldChg chg="addSp delSp modSp new del mod modClrScheme chgLayout">
        <pc:chgData name="Martin, Carrie" userId="S::martin_c@cde.state.co.us::3f021071-f948-4caa-8dd8-d3036854ac97" providerId="AD" clId="Web-{9B56611C-182C-738B-F5C5-FFFF5E3C3103}" dt="2025-04-15T22:29:38.541" v="57"/>
        <pc:sldMkLst>
          <pc:docMk/>
          <pc:sldMk cId="2647941592" sldId="5884"/>
        </pc:sldMkLst>
      </pc:sldChg>
      <pc:sldChg chg="addSp delSp modSp new del mod modClrScheme chgLayout">
        <pc:chgData name="Martin, Carrie" userId="S::martin_c@cde.state.co.us::3f021071-f948-4caa-8dd8-d3036854ac97" providerId="AD" clId="Web-{9B56611C-182C-738B-F5C5-FFFF5E3C3103}" dt="2025-04-15T22:29:40.509" v="58"/>
        <pc:sldMkLst>
          <pc:docMk/>
          <pc:sldMk cId="1746473450" sldId="5885"/>
        </pc:sldMkLst>
      </pc:sldChg>
      <pc:sldChg chg="addSp modSp new del">
        <pc:chgData name="Martin, Carrie" userId="S::martin_c@cde.state.co.us::3f021071-f948-4caa-8dd8-d3036854ac97" providerId="AD" clId="Web-{9B56611C-182C-738B-F5C5-FFFF5E3C3103}" dt="2025-04-15T22:29:41.072" v="59"/>
        <pc:sldMkLst>
          <pc:docMk/>
          <pc:sldMk cId="330991996" sldId="5886"/>
        </pc:sldMkLst>
      </pc:sldChg>
      <pc:sldChg chg="addSp delSp modSp new del mod modClrScheme chgLayout">
        <pc:chgData name="Martin, Carrie" userId="S::martin_c@cde.state.co.us::3f021071-f948-4caa-8dd8-d3036854ac97" providerId="AD" clId="Web-{9B56611C-182C-738B-F5C5-FFFF5E3C3103}" dt="2025-04-15T22:29:42.462" v="60"/>
        <pc:sldMkLst>
          <pc:docMk/>
          <pc:sldMk cId="596051785" sldId="5887"/>
        </pc:sldMkLst>
      </pc:sldChg>
      <pc:sldChg chg="addSp delSp modSp new del mod modClrScheme chgLayout">
        <pc:chgData name="Martin, Carrie" userId="S::martin_c@cde.state.co.us::3f021071-f948-4caa-8dd8-d3036854ac97" providerId="AD" clId="Web-{9B56611C-182C-738B-F5C5-FFFF5E3C3103}" dt="2025-04-15T22:29:42.916" v="61"/>
        <pc:sldMkLst>
          <pc:docMk/>
          <pc:sldMk cId="2913612326" sldId="5888"/>
        </pc:sldMkLst>
      </pc:sldChg>
      <pc:sldChg chg="addSp delSp modSp new del mod modClrScheme chgLayout">
        <pc:chgData name="Martin, Carrie" userId="S::martin_c@cde.state.co.us::3f021071-f948-4caa-8dd8-d3036854ac97" providerId="AD" clId="Web-{9B56611C-182C-738B-F5C5-FFFF5E3C3103}" dt="2025-04-15T22:29:43.587" v="62"/>
        <pc:sldMkLst>
          <pc:docMk/>
          <pc:sldMk cId="3320321904" sldId="5889"/>
        </pc:sldMkLst>
      </pc:sldChg>
      <pc:sldChg chg="addSp delSp modSp new del mod modClrScheme chgLayout">
        <pc:chgData name="Martin, Carrie" userId="S::martin_c@cde.state.co.us::3f021071-f948-4caa-8dd8-d3036854ac97" providerId="AD" clId="Web-{9B56611C-182C-738B-F5C5-FFFF5E3C3103}" dt="2025-04-15T22:29:45.166" v="63"/>
        <pc:sldMkLst>
          <pc:docMk/>
          <pc:sldMk cId="3916501688" sldId="5890"/>
        </pc:sldMkLst>
      </pc:sldChg>
      <pc:sldChg chg="addSp delSp modSp new del mod modClrScheme chgLayout">
        <pc:chgData name="Martin, Carrie" userId="S::martin_c@cde.state.co.us::3f021071-f948-4caa-8dd8-d3036854ac97" providerId="AD" clId="Web-{9B56611C-182C-738B-F5C5-FFFF5E3C3103}" dt="2025-04-15T22:25:53.947" v="32"/>
        <pc:sldMkLst>
          <pc:docMk/>
          <pc:sldMk cId="4083805764" sldId="5891"/>
        </pc:sldMkLst>
      </pc:sld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ldChg>
    </pc:docChg>
  </pc:docChgLst>
  <pc:docChgLst>
    <pc:chgData name="Chaffin,Melissa" userId="S::chaffin_m@cde.state.co.us::21f0136b-23e1-4eef-9c4f-f29e4cc3ac56" providerId="AD" clId="Web-{5DA2681D-DBD5-5256-B275-6E5C545A0058}"/>
    <pc:docChg chg="addSld delSld modSld">
      <pc:chgData name="Chaffin,Melissa" userId="S::chaffin_m@cde.state.co.us::21f0136b-23e1-4eef-9c4f-f29e4cc3ac56" providerId="AD" clId="Web-{5DA2681D-DBD5-5256-B275-6E5C545A0058}" dt="2024-09-04T14:57:17.768" v="15" actId="20577"/>
      <pc:docMkLst>
        <pc:docMk/>
      </pc:docMkLst>
      <pc:sldChg chg="add">
        <pc:chgData name="Chaffin,Melissa" userId="S::chaffin_m@cde.state.co.us::21f0136b-23e1-4eef-9c4f-f29e4cc3ac56" providerId="AD" clId="Web-{5DA2681D-DBD5-5256-B275-6E5C545A0058}" dt="2024-09-04T14:56:05.141" v="1"/>
        <pc:sldMkLst>
          <pc:docMk/>
          <pc:sldMk cId="587239845" sldId="265"/>
        </pc:sldMkLst>
      </pc:sldChg>
      <pc:sldChg chg="add">
        <pc:chgData name="Chaffin,Melissa" userId="S::chaffin_m@cde.state.co.us::21f0136b-23e1-4eef-9c4f-f29e4cc3ac56" providerId="AD" clId="Web-{5DA2681D-DBD5-5256-B275-6E5C545A0058}" dt="2024-09-04T14:56:05.298" v="10"/>
        <pc:sldMkLst>
          <pc:docMk/>
          <pc:sldMk cId="485604172" sldId="266"/>
        </pc:sldMkLst>
      </pc:sldChg>
      <pc:sldChg chg="add">
        <pc:chgData name="Chaffin,Melissa" userId="S::chaffin_m@cde.state.co.us::21f0136b-23e1-4eef-9c4f-f29e4cc3ac56" providerId="AD" clId="Web-{5DA2681D-DBD5-5256-B275-6E5C545A0058}" dt="2024-09-04T14:56:05.188" v="4"/>
        <pc:sldMkLst>
          <pc:docMk/>
          <pc:sldMk cId="499285695" sldId="281"/>
        </pc:sldMkLst>
      </pc:sldChg>
      <pc:sldChg chg="add">
        <pc:chgData name="Chaffin,Melissa" userId="S::chaffin_m@cde.state.co.us::21f0136b-23e1-4eef-9c4f-f29e4cc3ac56" providerId="AD" clId="Web-{5DA2681D-DBD5-5256-B275-6E5C545A0058}" dt="2024-09-04T14:56:05.173" v="3"/>
        <pc:sldMkLst>
          <pc:docMk/>
          <pc:sldMk cId="1653574859" sldId="5414"/>
        </pc:sldMkLst>
      </pc:sldChg>
      <pc:sldChg chg="add">
        <pc:chgData name="Chaffin,Melissa" userId="S::chaffin_m@cde.state.co.us::21f0136b-23e1-4eef-9c4f-f29e4cc3ac56" providerId="AD" clId="Web-{5DA2681D-DBD5-5256-B275-6E5C545A0058}" dt="2024-09-04T14:56:05.204" v="5"/>
        <pc:sldMkLst>
          <pc:docMk/>
          <pc:sldMk cId="1780666075" sldId="5415"/>
        </pc:sldMkLst>
      </pc:sldChg>
      <pc:sldChg chg="add">
        <pc:chgData name="Chaffin,Melissa" userId="S::chaffin_m@cde.state.co.us::21f0136b-23e1-4eef-9c4f-f29e4cc3ac56" providerId="AD" clId="Web-{5DA2681D-DBD5-5256-B275-6E5C545A0058}" dt="2024-09-04T14:56:05.220" v="6"/>
        <pc:sldMkLst>
          <pc:docMk/>
          <pc:sldMk cId="439065193" sldId="5416"/>
        </pc:sldMkLst>
      </pc:sldChg>
      <pc:sldChg chg="add">
        <pc:chgData name="Chaffin,Melissa" userId="S::chaffin_m@cde.state.co.us::21f0136b-23e1-4eef-9c4f-f29e4cc3ac56" providerId="AD" clId="Web-{5DA2681D-DBD5-5256-B275-6E5C545A0058}" dt="2024-09-04T14:56:05.235" v="7"/>
        <pc:sldMkLst>
          <pc:docMk/>
          <pc:sldMk cId="1027799201" sldId="5417"/>
        </pc:sldMkLst>
      </pc:sldChg>
      <pc:sldChg chg="modSp add">
        <pc:chgData name="Chaffin,Melissa" userId="S::chaffin_m@cde.state.co.us::21f0136b-23e1-4eef-9c4f-f29e4cc3ac56" providerId="AD" clId="Web-{5DA2681D-DBD5-5256-B275-6E5C545A0058}" dt="2024-09-04T14:57:17.768" v="15" actId="20577"/>
        <pc:sldMkLst>
          <pc:docMk/>
          <pc:sldMk cId="2464662354" sldId="5418"/>
        </pc:sldMkLst>
      </pc:sldChg>
      <pc:sldChg chg="add">
        <pc:chgData name="Chaffin,Melissa" userId="S::chaffin_m@cde.state.co.us::21f0136b-23e1-4eef-9c4f-f29e4cc3ac56" providerId="AD" clId="Web-{5DA2681D-DBD5-5256-B275-6E5C545A0058}" dt="2024-09-04T14:56:05.282" v="9"/>
        <pc:sldMkLst>
          <pc:docMk/>
          <pc:sldMk cId="2482198686" sldId="5419"/>
        </pc:sldMkLst>
      </pc:sldChg>
      <pc:sldChg chg="new del">
        <pc:chgData name="Chaffin,Melissa" userId="S::chaffin_m@cde.state.co.us::21f0136b-23e1-4eef-9c4f-f29e4cc3ac56" providerId="AD" clId="Web-{5DA2681D-DBD5-5256-B275-6E5C545A0058}" dt="2024-09-04T14:56:20.017" v="11"/>
        <pc:sldMkLst>
          <pc:docMk/>
          <pc:sldMk cId="982074021" sldId="5583"/>
        </pc:sldMkLst>
      </pc:sldChg>
      <pc:sldChg chg="add">
        <pc:chgData name="Chaffin,Melissa" userId="S::chaffin_m@cde.state.co.us::21f0136b-23e1-4eef-9c4f-f29e4cc3ac56" providerId="AD" clId="Web-{5DA2681D-DBD5-5256-B275-6E5C545A0058}" dt="2024-09-04T14:56:05.157" v="2"/>
        <pc:sldMkLst>
          <pc:docMk/>
          <pc:sldMk cId="1659390545" sldId="5584"/>
        </pc:sldMkLst>
      </pc:sldChg>
    </pc:docChg>
  </pc:docChgLst>
  <pc:docChgLst>
    <pc:chgData name="Gudka, Dawna" userId="823cceae-331b-41d6-9a63-34ad6d1db55c" providerId="ADAL" clId="{A7BE1A99-7617-49A4-9365-7077B1BDB96E}"/>
    <pc:docChg chg="undo custSel modSld">
      <pc:chgData name="Gudka, Dawna" userId="823cceae-331b-41d6-9a63-34ad6d1db55c" providerId="ADAL" clId="{A7BE1A99-7617-49A4-9365-7077B1BDB96E}" dt="2024-12-05T14:36:17.463" v="195" actId="20577"/>
      <pc:docMkLst>
        <pc:docMk/>
      </pc:docMkLst>
    </pc:docChg>
  </pc:docChgLst>
  <pc:docChgLst>
    <pc:chgData name="McRee, Rebecca" userId="S::mcree_r@cde.state.co.us::3a10fa13-9d60-4c0b-b361-471945732c34" providerId="AD" clId="Web-{2509A1F5-E800-9898-5178-B548A9DE16E6}"/>
    <pc:docChg chg="modSld">
      <pc:chgData name="McRee, Rebecca" userId="S::mcree_r@cde.state.co.us::3a10fa13-9d60-4c0b-b361-471945732c34" providerId="AD" clId="Web-{2509A1F5-E800-9898-5178-B548A9DE16E6}" dt="2024-08-20T00:26:33.550" v="28" actId="20577"/>
      <pc:docMkLst>
        <pc:docMk/>
      </pc:docMkLst>
      <pc:sldChg chg="modSp">
        <pc:chgData name="McRee, Rebecca" userId="S::mcree_r@cde.state.co.us::3a10fa13-9d60-4c0b-b361-471945732c34" providerId="AD" clId="Web-{2509A1F5-E800-9898-5178-B548A9DE16E6}" dt="2024-08-20T00:21:19.062" v="2" actId="20577"/>
        <pc:sldMkLst>
          <pc:docMk/>
          <pc:sldMk cId="1185884485" sldId="5488"/>
        </pc:sldMkLst>
      </pc:sldChg>
      <pc:sldChg chg="modSp">
        <pc:chgData name="McRee, Rebecca" userId="S::mcree_r@cde.state.co.us::3a10fa13-9d60-4c0b-b361-471945732c34" providerId="AD" clId="Web-{2509A1F5-E800-9898-5178-B548A9DE16E6}" dt="2024-08-20T00:26:33.550" v="28" actId="20577"/>
        <pc:sldMkLst>
          <pc:docMk/>
          <pc:sldMk cId="2023168082" sldId="5497"/>
        </pc:sldMkLst>
      </pc:sldChg>
      <pc:sldChg chg="modSp">
        <pc:chgData name="McRee, Rebecca" userId="S::mcree_r@cde.state.co.us::3a10fa13-9d60-4c0b-b361-471945732c34" providerId="AD" clId="Web-{2509A1F5-E800-9898-5178-B548A9DE16E6}" dt="2024-08-20T00:23:36.329" v="25" actId="20577"/>
        <pc:sldMkLst>
          <pc:docMk/>
          <pc:sldMk cId="3238901035" sldId="5542"/>
        </pc:sldMkLst>
      </pc:sld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delSp modSp del mod">
        <pc:chgData name="Heitman, Lindsey" userId="a9773a47-99d2-4599-9377-6d37e9ec0bd3" providerId="ADAL" clId="{B9656CC9-200C-4FB3-A52B-B175A9295EE8}" dt="2024-07-18T13:16:26.153" v="11" actId="2696"/>
        <pc:sldMkLst>
          <pc:docMk/>
          <pc:sldMk cId="3285076560" sldId="2178"/>
        </pc:sldMkLst>
      </pc:sldChg>
      <pc:sldChg chg="modSp add mod">
        <pc:chgData name="Heitman, Lindsey" userId="a9773a47-99d2-4599-9377-6d37e9ec0bd3" providerId="ADAL" clId="{B9656CC9-200C-4FB3-A52B-B175A9295EE8}" dt="2024-07-18T13:21:47.949" v="392" actId="13244"/>
        <pc:sldMkLst>
          <pc:docMk/>
          <pc:sldMk cId="205806169" sldId="2180"/>
        </pc:sldMkLst>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ldChg>
      <pc:sldChg chg="modSp add mod">
        <pc:chgData name="Heitman, Lindsey" userId="a9773a47-99d2-4599-9377-6d37e9ec0bd3" providerId="ADAL" clId="{B9656CC9-200C-4FB3-A52B-B175A9295EE8}" dt="2024-07-18T13:18:57.496" v="281" actId="13244"/>
        <pc:sldMkLst>
          <pc:docMk/>
          <pc:sldMk cId="4020536417" sldId="5517"/>
        </pc:sldMkLst>
      </pc:sldChg>
    </pc:docChg>
  </pc:docChgLst>
  <pc:docChgLst>
    <pc:chgData name="McRee, Rebecca" userId="S::mcree_r@cde.state.co.us::3a10fa13-9d60-4c0b-b361-471945732c34" providerId="AD" clId="Web-{3AE495F8-0324-2416-6963-599298F9FAC3}"/>
    <pc:docChg chg="delSld">
      <pc:chgData name="McRee, Rebecca" userId="S::mcree_r@cde.state.co.us::3a10fa13-9d60-4c0b-b361-471945732c34" providerId="AD" clId="Web-{3AE495F8-0324-2416-6963-599298F9FAC3}" dt="2024-09-18T20:37:45.103" v="0"/>
      <pc:docMkLst>
        <pc:docMk/>
      </pc:docMkLst>
      <pc:sldChg chg="del">
        <pc:chgData name="McRee, Rebecca" userId="S::mcree_r@cde.state.co.us::3a10fa13-9d60-4c0b-b361-471945732c34" providerId="AD" clId="Web-{3AE495F8-0324-2416-6963-599298F9FAC3}" dt="2024-09-18T20:37:45.103" v="0"/>
        <pc:sldMkLst>
          <pc:docMk/>
          <pc:sldMk cId="3013877092" sldId="5599"/>
        </pc:sldMkLst>
      </pc:sldChg>
    </pc:docChg>
  </pc:docChgLst>
  <pc:docChgLst>
    <pc:chgData name="Hoffman, Peter" userId="673cee94-26bd-4c2a-ab82-1b3669e2f049" providerId="ADAL" clId="{C3DFABC3-E697-4FBB-9BE3-2EAAD323211E}"/>
    <pc:docChg chg="custSel delSld modSld sldOrd">
      <pc:chgData name="Hoffman, Peter" userId="673cee94-26bd-4c2a-ab82-1b3669e2f049" providerId="ADAL" clId="{C3DFABC3-E697-4FBB-9BE3-2EAAD323211E}" dt="2024-12-12T00:02:51.576" v="146" actId="20577"/>
      <pc:docMkLst>
        <pc:docMk/>
      </pc:docMkLst>
      <pc:sldChg chg="ord">
        <pc:chgData name="Hoffman, Peter" userId="673cee94-26bd-4c2a-ab82-1b3669e2f049" providerId="ADAL" clId="{C3DFABC3-E697-4FBB-9BE3-2EAAD323211E}" dt="2024-12-11T23:53:59.943" v="121"/>
        <pc:sldMkLst>
          <pc:docMk/>
          <pc:sldMk cId="2383163532" sldId="5310"/>
        </pc:sldMkLst>
      </pc:sldChg>
      <pc:sldChg chg="modSp mod">
        <pc:chgData name="Hoffman, Peter" userId="673cee94-26bd-4c2a-ab82-1b3669e2f049" providerId="ADAL" clId="{C3DFABC3-E697-4FBB-9BE3-2EAAD323211E}" dt="2024-12-11T21:39:28.374" v="119" actId="20577"/>
        <pc:sldMkLst>
          <pc:docMk/>
          <pc:sldMk cId="3918244797" sldId="5314"/>
        </pc:sldMkLst>
      </pc:sldChg>
      <pc:sldChg chg="del">
        <pc:chgData name="Hoffman, Peter" userId="673cee94-26bd-4c2a-ab82-1b3669e2f049" providerId="ADAL" clId="{C3DFABC3-E697-4FBB-9BE3-2EAAD323211E}" dt="2024-12-11T21:38:39.510" v="0" actId="2696"/>
        <pc:sldMkLst>
          <pc:docMk/>
          <pc:sldMk cId="4085267074" sldId="5716"/>
        </pc:sldMkLst>
      </pc:sldChg>
      <pc:sldChg chg="modSp mod">
        <pc:chgData name="Hoffman, Peter" userId="673cee94-26bd-4c2a-ab82-1b3669e2f049" providerId="ADAL" clId="{C3DFABC3-E697-4FBB-9BE3-2EAAD323211E}" dt="2024-12-11T23:54:30.006" v="130" actId="6549"/>
        <pc:sldMkLst>
          <pc:docMk/>
          <pc:sldMk cId="913226430" sldId="5719"/>
        </pc:sldMkLst>
      </pc:sld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ldChg>
      <pc:sldChg chg="modSp add del mod ord">
        <pc:chgData name="Ward, Reagan" userId="27291eb4-8241-4961-9e69-8c66e34cc5b0" providerId="ADAL" clId="{A3CCD100-94AB-4171-ABF8-0D87469CCDDE}" dt="2024-06-12T19:59:34.990" v="390" actId="47"/>
        <pc:sldMkLst>
          <pc:docMk/>
          <pc:sldMk cId="2515163578" sldId="5455"/>
        </pc:sldMkLst>
      </pc:sldChg>
      <pc:sldChg chg="modSp add mod ord">
        <pc:chgData name="Ward, Reagan" userId="27291eb4-8241-4961-9e69-8c66e34cc5b0" providerId="ADAL" clId="{A3CCD100-94AB-4171-ABF8-0D87469CCDDE}" dt="2024-06-12T20:28:46.294" v="1344" actId="20577"/>
        <pc:sldMkLst>
          <pc:docMk/>
          <pc:sldMk cId="619942572" sldId="5456"/>
        </pc:sldMkLst>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ldChg>
      <pc:sldChg chg="modSp add mod">
        <pc:chgData name="Ward, Reagan" userId="27291eb4-8241-4961-9e69-8c66e34cc5b0" providerId="ADAL" clId="{A3CCD100-94AB-4171-ABF8-0D87469CCDDE}" dt="2024-06-11T15:51:35.959" v="371" actId="13244"/>
        <pc:sldMkLst>
          <pc:docMk/>
          <pc:sldMk cId="1405902670" sldId="5458"/>
        </pc:sldMkLst>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Ward, Reagan" userId="27291eb4-8241-4961-9e69-8c66e34cc5b0" providerId="ADAL" clId="{054A3838-1EAA-4569-8F5F-5F2FE1B98737}"/>
    <pc:docChg chg="undo custSel addSld delSld modSld">
      <pc:chgData name="Ward, Reagan" userId="27291eb4-8241-4961-9e69-8c66e34cc5b0" providerId="ADAL" clId="{054A3838-1EAA-4569-8F5F-5F2FE1B98737}" dt="2024-12-12T15:12:32.815" v="4380" actId="20577"/>
      <pc:docMkLst>
        <pc:docMk/>
      </pc:docMkLst>
      <pc:sldChg chg="modSp mod">
        <pc:chgData name="Ward, Reagan" userId="27291eb4-8241-4961-9e69-8c66e34cc5b0" providerId="ADAL" clId="{054A3838-1EAA-4569-8F5F-5F2FE1B98737}" dt="2024-12-12T15:11:36.559" v="4376" actId="27636"/>
        <pc:sldMkLst>
          <pc:docMk/>
          <pc:sldMk cId="1529755073" sldId="5611"/>
        </pc:sldMkLst>
      </pc:sldChg>
      <pc:sldChg chg="addSp delSp modSp mod chgLayout">
        <pc:chgData name="Ward, Reagan" userId="27291eb4-8241-4961-9e69-8c66e34cc5b0" providerId="ADAL" clId="{054A3838-1EAA-4569-8F5F-5F2FE1B98737}" dt="2024-12-12T15:11:31.818" v="4374" actId="207"/>
        <pc:sldMkLst>
          <pc:docMk/>
          <pc:sldMk cId="2878770330" sldId="5612"/>
        </pc:sldMkLst>
      </pc:sldChg>
      <pc:sldChg chg="del">
        <pc:chgData name="Ward, Reagan" userId="27291eb4-8241-4961-9e69-8c66e34cc5b0" providerId="ADAL" clId="{054A3838-1EAA-4569-8F5F-5F2FE1B98737}" dt="2024-12-11T15:59:32.788" v="196" actId="47"/>
        <pc:sldMkLst>
          <pc:docMk/>
          <pc:sldMk cId="1642551370" sldId="5645"/>
        </pc:sldMkLst>
      </pc:sldChg>
      <pc:sldChg chg="del">
        <pc:chgData name="Ward, Reagan" userId="27291eb4-8241-4961-9e69-8c66e34cc5b0" providerId="ADAL" clId="{054A3838-1EAA-4569-8F5F-5F2FE1B98737}" dt="2024-12-11T15:59:32.788" v="196" actId="47"/>
        <pc:sldMkLst>
          <pc:docMk/>
          <pc:sldMk cId="598057764" sldId="5646"/>
        </pc:sldMkLst>
      </pc:sldChg>
      <pc:sldChg chg="addSp delSp modSp new mod modClrScheme chgLayout">
        <pc:chgData name="Ward, Reagan" userId="27291eb4-8241-4961-9e69-8c66e34cc5b0" providerId="ADAL" clId="{054A3838-1EAA-4569-8F5F-5F2FE1B98737}" dt="2024-12-11T16:04:36.853" v="290" actId="20577"/>
        <pc:sldMkLst>
          <pc:docMk/>
          <pc:sldMk cId="1928308913" sldId="5721"/>
        </pc:sldMkLst>
      </pc:sldChg>
      <pc:sldChg chg="del">
        <pc:chgData name="Ward, Reagan" userId="27291eb4-8241-4961-9e69-8c66e34cc5b0" providerId="ADAL" clId="{054A3838-1EAA-4569-8F5F-5F2FE1B98737}" dt="2024-12-11T15:59:32.788" v="196" actId="47"/>
        <pc:sldMkLst>
          <pc:docMk/>
          <pc:sldMk cId="3135495328" sldId="5721"/>
        </pc:sldMkLst>
      </pc:sldChg>
      <pc:sldChg chg="addSp delSp modSp new mod modClrScheme chgLayout">
        <pc:chgData name="Ward, Reagan" userId="27291eb4-8241-4961-9e69-8c66e34cc5b0" providerId="ADAL" clId="{054A3838-1EAA-4569-8F5F-5F2FE1B98737}" dt="2024-12-11T17:57:10.138" v="3184" actId="20577"/>
        <pc:sldMkLst>
          <pc:docMk/>
          <pc:sldMk cId="244830633" sldId="5722"/>
        </pc:sldMkLst>
      </pc:sldChg>
      <pc:sldChg chg="addSp delSp modSp new mod modClrScheme chgLayout">
        <pc:chgData name="Ward, Reagan" userId="27291eb4-8241-4961-9e69-8c66e34cc5b0" providerId="ADAL" clId="{054A3838-1EAA-4569-8F5F-5F2FE1B98737}" dt="2024-12-11T21:36:27.087" v="3957" actId="20577"/>
        <pc:sldMkLst>
          <pc:docMk/>
          <pc:sldMk cId="3821929316" sldId="5723"/>
        </pc:sldMkLst>
      </pc:sldChg>
      <pc:sldChg chg="addSp delSp modSp new mod modClrScheme chgLayout">
        <pc:chgData name="Ward, Reagan" userId="27291eb4-8241-4961-9e69-8c66e34cc5b0" providerId="ADAL" clId="{054A3838-1EAA-4569-8F5F-5F2FE1B98737}" dt="2024-12-11T17:47:26.402" v="1364" actId="20577"/>
        <pc:sldMkLst>
          <pc:docMk/>
          <pc:sldMk cId="3846372300" sldId="5724"/>
        </pc:sldMkLst>
      </pc:sldChg>
      <pc:sldChg chg="addSp delSp modSp new mod modClrScheme chgLayout">
        <pc:chgData name="Ward, Reagan" userId="27291eb4-8241-4961-9e69-8c66e34cc5b0" providerId="ADAL" clId="{054A3838-1EAA-4569-8F5F-5F2FE1B98737}" dt="2024-12-11T18:06:44.814" v="3310" actId="20577"/>
        <pc:sldMkLst>
          <pc:docMk/>
          <pc:sldMk cId="2873612640" sldId="5725"/>
        </pc:sldMkLst>
      </pc:sldChg>
      <pc:sldChg chg="addSp delSp modSp new del mod modClrScheme chgLayout">
        <pc:chgData name="Ward, Reagan" userId="27291eb4-8241-4961-9e69-8c66e34cc5b0" providerId="ADAL" clId="{054A3838-1EAA-4569-8F5F-5F2FE1B98737}" dt="2024-12-11T21:36:09.934" v="3908" actId="47"/>
        <pc:sldMkLst>
          <pc:docMk/>
          <pc:sldMk cId="1933848707" sldId="5726"/>
        </pc:sldMkLst>
      </pc:sldChg>
      <pc:sldChg chg="del">
        <pc:chgData name="Ward, Reagan" userId="27291eb4-8241-4961-9e69-8c66e34cc5b0" providerId="ADAL" clId="{054A3838-1EAA-4569-8F5F-5F2FE1B98737}" dt="2024-12-11T21:36:09.934" v="3908" actId="47"/>
        <pc:sldMkLst>
          <pc:docMk/>
          <pc:sldMk cId="1487253166" sldId="5729"/>
        </pc:sldMkLst>
      </pc:sldChg>
      <pc:sldChg chg="addSp delSp modSp new mod modClrScheme chgLayout">
        <pc:chgData name="Ward, Reagan" userId="27291eb4-8241-4961-9e69-8c66e34cc5b0" providerId="ADAL" clId="{054A3838-1EAA-4569-8F5F-5F2FE1B98737}" dt="2024-12-11T21:44:37.131" v="4316" actId="15"/>
        <pc:sldMkLst>
          <pc:docMk/>
          <pc:sldMk cId="2569823441" sldId="5730"/>
        </pc:sldMkLst>
      </pc:sldChg>
      <pc:sldChg chg="modSp mod">
        <pc:chgData name="Ward, Reagan" userId="27291eb4-8241-4961-9e69-8c66e34cc5b0" providerId="ADAL" clId="{054A3838-1EAA-4569-8F5F-5F2FE1B98737}" dt="2024-12-12T15:04:35.958" v="4367" actId="207"/>
        <pc:sldMkLst>
          <pc:docMk/>
          <pc:sldMk cId="3924515015" sldId="5731"/>
        </pc:sldMkLst>
      </pc:sldChg>
    </pc:docChg>
  </pc:docChgLst>
  <pc:docChgLst>
    <pc:chgData name="Ward, Reagan" userId="27291eb4-8241-4961-9e69-8c66e34cc5b0" providerId="ADAL" clId="{12B9B76C-5BEA-4342-91A2-E0CF28E6E57A}"/>
    <pc:docChg chg="custSel delSld modSld">
      <pc:chgData name="Ward, Reagan" userId="27291eb4-8241-4961-9e69-8c66e34cc5b0" providerId="ADAL" clId="{12B9B76C-5BEA-4342-91A2-E0CF28E6E57A}" dt="2024-09-04T20:13:13.755" v="97" actId="2165"/>
      <pc:docMkLst>
        <pc:docMk/>
      </pc:docMkLst>
      <pc:sldChg chg="del">
        <pc:chgData name="Ward, Reagan" userId="27291eb4-8241-4961-9e69-8c66e34cc5b0" providerId="ADAL" clId="{12B9B76C-5BEA-4342-91A2-E0CF28E6E57A}" dt="2024-09-04T20:12:26.974" v="96" actId="47"/>
        <pc:sldMkLst>
          <pc:docMk/>
          <pc:sldMk cId="619942572" sldId="5456"/>
        </pc:sldMkLst>
      </pc:sldChg>
      <pc:sldChg chg="del">
        <pc:chgData name="Ward, Reagan" userId="27291eb4-8241-4961-9e69-8c66e34cc5b0" providerId="ADAL" clId="{12B9B76C-5BEA-4342-91A2-E0CF28E6E57A}" dt="2024-09-04T20:12:26.974" v="96" actId="47"/>
        <pc:sldMkLst>
          <pc:docMk/>
          <pc:sldMk cId="3938661135" sldId="5530"/>
        </pc:sldMkLst>
      </pc:sldChg>
      <pc:sldChg chg="del">
        <pc:chgData name="Ward, Reagan" userId="27291eb4-8241-4961-9e69-8c66e34cc5b0" providerId="ADAL" clId="{12B9B76C-5BEA-4342-91A2-E0CF28E6E57A}" dt="2024-09-04T20:12:26.974" v="96" actId="47"/>
        <pc:sldMkLst>
          <pc:docMk/>
          <pc:sldMk cId="2812061006" sldId="5559"/>
        </pc:sldMkLst>
      </pc:sldChg>
      <pc:sldChg chg="del">
        <pc:chgData name="Ward, Reagan" userId="27291eb4-8241-4961-9e69-8c66e34cc5b0" providerId="ADAL" clId="{12B9B76C-5BEA-4342-91A2-E0CF28E6E57A}" dt="2024-09-04T20:12:26.974" v="96" actId="47"/>
        <pc:sldMkLst>
          <pc:docMk/>
          <pc:sldMk cId="2971538637" sldId="5560"/>
        </pc:sldMkLst>
      </pc:sldChg>
      <pc:sldChg chg="del">
        <pc:chgData name="Ward, Reagan" userId="27291eb4-8241-4961-9e69-8c66e34cc5b0" providerId="ADAL" clId="{12B9B76C-5BEA-4342-91A2-E0CF28E6E57A}" dt="2024-09-04T20:12:26.974" v="96" actId="47"/>
        <pc:sldMkLst>
          <pc:docMk/>
          <pc:sldMk cId="299511397" sldId="5573"/>
        </pc:sldMkLst>
      </pc:sldChg>
    </pc:docChg>
  </pc:docChgLst>
  <pc:docChgLst>
    <pc:chgData name="Rhodes, Tara" userId="S::rhodes_t@cde.state.co.us::566307b0-1e17-4826-87e1-0feb85a922f2" providerId="AD" clId="Web-{31542571-EA72-862E-54D7-E197AA20EA6E}"/>
    <pc:docChg chg="addSld delSld modSld">
      <pc:chgData name="Rhodes, Tara" userId="S::rhodes_t@cde.state.co.us::566307b0-1e17-4826-87e1-0feb85a922f2" providerId="AD" clId="Web-{31542571-EA72-862E-54D7-E197AA20EA6E}" dt="2024-08-29T04:42:41.620" v="510" actId="20577"/>
      <pc:docMkLst>
        <pc:docMk/>
      </pc:docMkLst>
      <pc:sldChg chg="del">
        <pc:chgData name="Rhodes, Tara" userId="S::rhodes_t@cde.state.co.us::566307b0-1e17-4826-87e1-0feb85a922f2" providerId="AD" clId="Web-{31542571-EA72-862E-54D7-E197AA20EA6E}" dt="2024-08-29T04:38:04.866" v="207"/>
        <pc:sldMkLst>
          <pc:docMk/>
          <pc:sldMk cId="2025537005" sldId="5515"/>
        </pc:sldMkLst>
      </pc:sldChg>
      <pc:sldChg chg="del">
        <pc:chgData name="Rhodes, Tara" userId="S::rhodes_t@cde.state.co.us::566307b0-1e17-4826-87e1-0feb85a922f2" providerId="AD" clId="Web-{31542571-EA72-862E-54D7-E197AA20EA6E}" dt="2024-08-29T04:38:04.866" v="206"/>
        <pc:sldMkLst>
          <pc:docMk/>
          <pc:sldMk cId="3919774085" sldId="5545"/>
        </pc:sldMkLst>
      </pc:sldChg>
      <pc:sldChg chg="del">
        <pc:chgData name="Rhodes, Tara" userId="S::rhodes_t@cde.state.co.us::566307b0-1e17-4826-87e1-0feb85a922f2" providerId="AD" clId="Web-{31542571-EA72-862E-54D7-E197AA20EA6E}" dt="2024-08-29T04:38:04.866" v="205"/>
        <pc:sldMkLst>
          <pc:docMk/>
          <pc:sldMk cId="3696308903" sldId="5546"/>
        </pc:sldMkLst>
      </pc:sldChg>
      <pc:sldChg chg="del">
        <pc:chgData name="Rhodes, Tara" userId="S::rhodes_t@cde.state.co.us::566307b0-1e17-4826-87e1-0feb85a922f2" providerId="AD" clId="Web-{31542571-EA72-862E-54D7-E197AA20EA6E}" dt="2024-08-29T04:38:04.866" v="204"/>
        <pc:sldMkLst>
          <pc:docMk/>
          <pc:sldMk cId="3757558483" sldId="5547"/>
        </pc:sldMkLst>
      </pc:sldChg>
      <pc:sldChg chg="modSp">
        <pc:chgData name="Rhodes, Tara" userId="S::rhodes_t@cde.state.co.us::566307b0-1e17-4826-87e1-0feb85a922f2" providerId="AD" clId="Web-{31542571-EA72-862E-54D7-E197AA20EA6E}" dt="2024-08-29T04:42:41.620" v="510" actId="20577"/>
        <pc:sldMkLst>
          <pc:docMk/>
          <pc:sldMk cId="129463232" sldId="5554"/>
        </pc:sldMkLst>
      </pc:sldChg>
      <pc:sldChg chg="del">
        <pc:chgData name="Rhodes, Tara" userId="S::rhodes_t@cde.state.co.us::566307b0-1e17-4826-87e1-0feb85a922f2" providerId="AD" clId="Web-{31542571-EA72-862E-54D7-E197AA20EA6E}" dt="2024-08-29T04:38:50.757" v="209"/>
        <pc:sldMkLst>
          <pc:docMk/>
          <pc:sldMk cId="3613590764" sldId="5555"/>
        </pc:sldMkLst>
      </pc:sldChg>
      <pc:sldChg chg="del">
        <pc:chgData name="Rhodes, Tara" userId="S::rhodes_t@cde.state.co.us::566307b0-1e17-4826-87e1-0feb85a922f2" providerId="AD" clId="Web-{31542571-EA72-862E-54D7-E197AA20EA6E}" dt="2024-08-29T04:39:47.180" v="244"/>
        <pc:sldMkLst>
          <pc:docMk/>
          <pc:sldMk cId="2663003536" sldId="5556"/>
        </pc:sldMkLst>
      </pc:sldChg>
      <pc:sldChg chg="del">
        <pc:chgData name="Rhodes, Tara" userId="S::rhodes_t@cde.state.co.us::566307b0-1e17-4826-87e1-0feb85a922f2" providerId="AD" clId="Web-{31542571-EA72-862E-54D7-E197AA20EA6E}" dt="2024-08-29T04:38:50.757" v="208"/>
        <pc:sldMkLst>
          <pc:docMk/>
          <pc:sldMk cId="3463355162" sldId="5561"/>
        </pc:sldMkLst>
      </pc:sldChg>
      <pc:sldChg chg="del">
        <pc:chgData name="Rhodes, Tara" userId="S::rhodes_t@cde.state.co.us::566307b0-1e17-4826-87e1-0feb85a922f2" providerId="AD" clId="Web-{31542571-EA72-862E-54D7-E197AA20EA6E}" dt="2024-08-29T04:38:53.617" v="210"/>
        <pc:sldMkLst>
          <pc:docMk/>
          <pc:sldMk cId="1320593860" sldId="5562"/>
        </pc:sldMkLst>
      </pc:sldChg>
      <pc:sldChg chg="modSp add replId">
        <pc:chgData name="Rhodes, Tara" userId="S::rhodes_t@cde.state.co.us::566307b0-1e17-4826-87e1-0feb85a922f2" providerId="AD" clId="Web-{31542571-EA72-862E-54D7-E197AA20EA6E}" dt="2024-08-29T04:18:16.685" v="44"/>
        <pc:sldMkLst>
          <pc:docMk/>
          <pc:sldMk cId="1729304503" sldId="5580"/>
        </pc:sldMkLst>
      </pc:sldChg>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docChg>
  </pc:docChgLst>
  <pc:docChgLst>
    <pc:chgData name="Wenzel, Brooke" userId="672bf8d3-b15b-4e02-a6d1-39319a0df09b" providerId="ADAL" clId="{D48F8CD1-8CAE-4C7E-B035-712E85320D6D}"/>
    <pc:docChg chg="undo custSel addSld delSld modSld sldOrd">
      <pc:chgData name="Wenzel, Brooke" userId="672bf8d3-b15b-4e02-a6d1-39319a0df09b" providerId="ADAL" clId="{D48F8CD1-8CAE-4C7E-B035-712E85320D6D}" dt="2024-10-31T12:43:21.718" v="550" actId="27636"/>
      <pc:docMkLst>
        <pc:docMk/>
      </pc:docMkLst>
      <pc:sldChg chg="addSp modSp mod">
        <pc:chgData name="Wenzel, Brooke" userId="672bf8d3-b15b-4e02-a6d1-39319a0df09b" providerId="ADAL" clId="{D48F8CD1-8CAE-4C7E-B035-712E85320D6D}" dt="2024-10-29T20:44:01.041" v="525" actId="1076"/>
        <pc:sldMkLst>
          <pc:docMk/>
          <pc:sldMk cId="619815111" sldId="5076"/>
        </pc:sldMkLst>
      </pc:sldChg>
      <pc:sldChg chg="addSp delSp modSp mod">
        <pc:chgData name="Wenzel, Brooke" userId="672bf8d3-b15b-4e02-a6d1-39319a0df09b" providerId="ADAL" clId="{D48F8CD1-8CAE-4C7E-B035-712E85320D6D}" dt="2024-10-31T12:43:21.718" v="550" actId="27636"/>
        <pc:sldMkLst>
          <pc:docMk/>
          <pc:sldMk cId="3409998740" sldId="5502"/>
        </pc:sldMkLst>
      </pc:sldChg>
      <pc:sldChg chg="addSp delSp modSp mod">
        <pc:chgData name="Wenzel, Brooke" userId="672bf8d3-b15b-4e02-a6d1-39319a0df09b" providerId="ADAL" clId="{D48F8CD1-8CAE-4C7E-B035-712E85320D6D}" dt="2024-10-29T17:48:06.071" v="159" actId="21"/>
        <pc:sldMkLst>
          <pc:docMk/>
          <pc:sldMk cId="1302995045" sldId="5536"/>
        </pc:sldMkLst>
      </pc:sldChg>
      <pc:sldChg chg="addSp delSp modSp mod">
        <pc:chgData name="Wenzel, Brooke" userId="672bf8d3-b15b-4e02-a6d1-39319a0df09b" providerId="ADAL" clId="{D48F8CD1-8CAE-4C7E-B035-712E85320D6D}" dt="2024-10-29T17:51:49.050" v="184" actId="1076"/>
        <pc:sldMkLst>
          <pc:docMk/>
          <pc:sldMk cId="900576933" sldId="5537"/>
        </pc:sldMkLst>
      </pc:sldChg>
      <pc:sldChg chg="del">
        <pc:chgData name="Wenzel, Brooke" userId="672bf8d3-b15b-4e02-a6d1-39319a0df09b" providerId="ADAL" clId="{D48F8CD1-8CAE-4C7E-B035-712E85320D6D}" dt="2024-10-29T17:35:42.300" v="50" actId="47"/>
        <pc:sldMkLst>
          <pc:docMk/>
          <pc:sldMk cId="573740307" sldId="5538"/>
        </pc:sldMkLst>
      </pc:sldChg>
      <pc:sldChg chg="addSp delSp modSp mod">
        <pc:chgData name="Wenzel, Brooke" userId="672bf8d3-b15b-4e02-a6d1-39319a0df09b" providerId="ADAL" clId="{D48F8CD1-8CAE-4C7E-B035-712E85320D6D}" dt="2024-10-31T12:35:21.615" v="548" actId="27918"/>
        <pc:sldMkLst>
          <pc:docMk/>
          <pc:sldMk cId="1833070423" sldId="5660"/>
        </pc:sldMkLst>
      </pc:sldChg>
      <pc:sldChg chg="del">
        <pc:chgData name="Wenzel, Brooke" userId="672bf8d3-b15b-4e02-a6d1-39319a0df09b" providerId="ADAL" clId="{D48F8CD1-8CAE-4C7E-B035-712E85320D6D}" dt="2024-10-29T17:35:55.794" v="51" actId="47"/>
        <pc:sldMkLst>
          <pc:docMk/>
          <pc:sldMk cId="2781239056" sldId="5670"/>
        </pc:sldMkLst>
      </pc:sldChg>
      <pc:sldChg chg="del">
        <pc:chgData name="Wenzel, Brooke" userId="672bf8d3-b15b-4e02-a6d1-39319a0df09b" providerId="ADAL" clId="{D48F8CD1-8CAE-4C7E-B035-712E85320D6D}" dt="2024-10-29T17:38:29.197" v="115" actId="47"/>
        <pc:sldMkLst>
          <pc:docMk/>
          <pc:sldMk cId="1824294876" sldId="5671"/>
        </pc:sldMkLst>
      </pc:sldChg>
      <pc:sldChg chg="addSp delSp modSp add mod ord">
        <pc:chgData name="Wenzel, Brooke" userId="672bf8d3-b15b-4e02-a6d1-39319a0df09b" providerId="ADAL" clId="{D48F8CD1-8CAE-4C7E-B035-712E85320D6D}" dt="2024-10-29T18:02:19.722" v="196" actId="1076"/>
        <pc:sldMkLst>
          <pc:docMk/>
          <pc:sldMk cId="2923648200" sldId="5684"/>
        </pc:sldMkLst>
      </pc:sldChg>
    </pc:docChg>
  </pc:docChgLst>
  <pc:docChgLst>
    <pc:chgData name="Gudka, Dawna" userId="823cceae-331b-41d6-9a63-34ad6d1db55c" providerId="ADAL" clId="{819FD98B-32DD-43EF-B791-5CE27314D5CB}"/>
    <pc:docChg chg="undo custSel modSld">
      <pc:chgData name="Gudka, Dawna" userId="823cceae-331b-41d6-9a63-34ad6d1db55c" providerId="ADAL" clId="{819FD98B-32DD-43EF-B791-5CE27314D5CB}" dt="2024-08-15T14:19:39.707" v="45" actId="13244"/>
      <pc:docMkLst>
        <pc:docMk/>
      </pc:docMkLst>
      <pc:sldChg chg="modSp mod">
        <pc:chgData name="Gudka, Dawna" userId="823cceae-331b-41d6-9a63-34ad6d1db55c" providerId="ADAL" clId="{819FD98B-32DD-43EF-B791-5CE27314D5CB}" dt="2024-08-15T14:16:53.736" v="40" actId="13244"/>
        <pc:sldMkLst>
          <pc:docMk/>
          <pc:sldMk cId="2023168082" sldId="5497"/>
        </pc:sldMkLst>
      </pc:sldChg>
      <pc:sldChg chg="modSp mod">
        <pc:chgData name="Gudka, Dawna" userId="823cceae-331b-41d6-9a63-34ad6d1db55c" providerId="ADAL" clId="{819FD98B-32DD-43EF-B791-5CE27314D5CB}" dt="2024-08-15T14:19:21.588" v="44" actId="13244"/>
        <pc:sldMkLst>
          <pc:docMk/>
          <pc:sldMk cId="3919774085" sldId="5545"/>
        </pc:sldMkLst>
      </pc:sldChg>
      <pc:sldChg chg="modSp mod">
        <pc:chgData name="Gudka, Dawna" userId="823cceae-331b-41d6-9a63-34ad6d1db55c" providerId="ADAL" clId="{819FD98B-32DD-43EF-B791-5CE27314D5CB}" dt="2024-08-15T14:19:39.707" v="45" actId="13244"/>
        <pc:sldMkLst>
          <pc:docMk/>
          <pc:sldMk cId="3696308903" sldId="5546"/>
        </pc:sldMkLst>
      </pc:sldChg>
      <pc:sldChg chg="modSp mod">
        <pc:chgData name="Gudka, Dawna" userId="823cceae-331b-41d6-9a63-34ad6d1db55c" providerId="ADAL" clId="{819FD98B-32DD-43EF-B791-5CE27314D5CB}" dt="2024-08-15T14:16:06.371" v="37" actId="962"/>
        <pc:sldMkLst>
          <pc:docMk/>
          <pc:sldMk cId="3613590764" sldId="5555"/>
        </pc:sldMkLst>
      </pc:sldChg>
    </pc:docChg>
  </pc:docChgLst>
  <pc:docChgLst>
    <pc:chgData name="Hoffman, Peter" userId="673cee94-26bd-4c2a-ab82-1b3669e2f049" providerId="ADAL" clId="{06705DCC-7C24-4B11-8772-283831413D65}"/>
    <pc:docChg chg="custSel modSld">
      <pc:chgData name="Hoffman, Peter" userId="673cee94-26bd-4c2a-ab82-1b3669e2f049" providerId="ADAL" clId="{06705DCC-7C24-4B11-8772-283831413D65}" dt="2024-07-31T20:13:32.754" v="140" actId="14100"/>
      <pc:docMkLst>
        <pc:docMk/>
      </pc:docMkLst>
      <pc:sldChg chg="modSp">
        <pc:chgData name="Hoffman, Peter" userId="673cee94-26bd-4c2a-ab82-1b3669e2f049" providerId="ADAL" clId="{06705DCC-7C24-4B11-8772-283831413D65}" dt="2024-07-31T20:12:48.883" v="133" actId="962"/>
        <pc:sldMkLst>
          <pc:docMk/>
          <pc:sldMk cId="1007356210" sldId="5482"/>
        </pc:sldMkLst>
      </pc:sldChg>
      <pc:sldChg chg="modSp mod">
        <pc:chgData name="Hoffman, Peter" userId="673cee94-26bd-4c2a-ab82-1b3669e2f049" providerId="ADAL" clId="{06705DCC-7C24-4B11-8772-283831413D65}" dt="2024-07-31T20:12:22.630" v="4" actId="27636"/>
        <pc:sldMkLst>
          <pc:docMk/>
          <pc:sldMk cId="1218041085" sldId="5519"/>
        </pc:sldMkLst>
      </pc:sldChg>
      <pc:sldChg chg="modSp">
        <pc:chgData name="Hoffman, Peter" userId="673cee94-26bd-4c2a-ab82-1b3669e2f049" providerId="ADAL" clId="{06705DCC-7C24-4B11-8772-283831413D65}" dt="2024-07-31T20:13:11.921" v="137" actId="962"/>
        <pc:sldMkLst>
          <pc:docMk/>
          <pc:sldMk cId="2824051488" sldId="5529"/>
        </pc:sldMkLst>
      </pc:sldChg>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ldChg>
    </pc:docChg>
  </pc:docChgLst>
  <pc:docChgLst>
    <pc:chgData name="Hoffman, Peter" userId="673cee94-26bd-4c2a-ab82-1b3669e2f049" providerId="ADAL" clId="{445D9759-B66D-45AB-9747-7B9647CDE567}"/>
    <pc:docChg chg="undo custSel addSld modSld">
      <pc:chgData name="Hoffman, Peter" userId="673cee94-26bd-4c2a-ab82-1b3669e2f049" providerId="ADAL" clId="{445D9759-B66D-45AB-9747-7B9647CDE567}" dt="2025-04-02T20:33:18.852" v="665" actId="13244"/>
      <pc:docMkLst>
        <pc:docMk/>
      </pc:docMkLst>
      <pc:sldChg chg="modSp mod">
        <pc:chgData name="Hoffman, Peter" userId="673cee94-26bd-4c2a-ab82-1b3669e2f049" providerId="ADAL" clId="{445D9759-B66D-45AB-9747-7B9647CDE567}" dt="2025-04-02T20:32:24.031" v="656" actId="20577"/>
        <pc:sldMkLst>
          <pc:docMk/>
          <pc:sldMk cId="2998683881" sldId="5762"/>
        </pc:sldMkLst>
      </pc:sldChg>
      <pc:sldChg chg="addSp delSp modSp mod chgLayout">
        <pc:chgData name="Hoffman, Peter" userId="673cee94-26bd-4c2a-ab82-1b3669e2f049" providerId="ADAL" clId="{445D9759-B66D-45AB-9747-7B9647CDE567}" dt="2025-04-02T20:33:00.241" v="661" actId="13244"/>
        <pc:sldMkLst>
          <pc:docMk/>
          <pc:sldMk cId="3452760538" sldId="5763"/>
        </pc:sldMkLst>
      </pc:sldChg>
      <pc:sldChg chg="modSp mod">
        <pc:chgData name="Hoffman, Peter" userId="673cee94-26bd-4c2a-ab82-1b3669e2f049" providerId="ADAL" clId="{445D9759-B66D-45AB-9747-7B9647CDE567}" dt="2025-04-02T20:31:26.080" v="637" actId="20577"/>
        <pc:sldMkLst>
          <pc:docMk/>
          <pc:sldMk cId="3959241512" sldId="5764"/>
        </pc:sldMkLst>
      </pc:sldChg>
      <pc:sldChg chg="addSp delSp modSp add mod">
        <pc:chgData name="Hoffman, Peter" userId="673cee94-26bd-4c2a-ab82-1b3669e2f049" providerId="ADAL" clId="{445D9759-B66D-45AB-9747-7B9647CDE567}" dt="2025-04-02T20:33:18.852" v="665" actId="13244"/>
        <pc:sldMkLst>
          <pc:docMk/>
          <pc:sldMk cId="3882279446" sldId="5868"/>
        </pc:sldMkLst>
      </pc:sldChg>
      <pc:sldChg chg="delSp modSp add mod">
        <pc:chgData name="Hoffman, Peter" userId="673cee94-26bd-4c2a-ab82-1b3669e2f049" providerId="ADAL" clId="{445D9759-B66D-45AB-9747-7B9647CDE567}" dt="2025-04-02T20:30:18.315" v="526" actId="20577"/>
        <pc:sldMkLst>
          <pc:docMk/>
          <pc:sldMk cId="904776247" sldId="5869"/>
        </pc:sldMkLst>
      </pc:sldChg>
    </pc:docChg>
  </pc:docChgLst>
  <pc:docChgLst>
    <pc:chgData name="Hoffman, Peter" userId="673cee94-26bd-4c2a-ab82-1b3669e2f049" providerId="ADAL" clId="{1F6F1DC0-341A-42D7-AC99-62D5406CA053}"/>
    <pc:docChg chg="undo custSel delSld modSld">
      <pc:chgData name="Hoffman, Peter" userId="673cee94-26bd-4c2a-ab82-1b3669e2f049" providerId="ADAL" clId="{1F6F1DC0-341A-42D7-AC99-62D5406CA053}" dt="2025-03-17T22:34:44.932" v="425" actId="20577"/>
      <pc:docMkLst>
        <pc:docMk/>
      </pc:docMkLst>
      <pc:sldChg chg="modSp mod">
        <pc:chgData name="Hoffman, Peter" userId="673cee94-26bd-4c2a-ab82-1b3669e2f049" providerId="ADAL" clId="{1F6F1DC0-341A-42D7-AC99-62D5406CA053}" dt="2025-03-17T22:24:20.779" v="3" actId="20577"/>
        <pc:sldMkLst>
          <pc:docMk/>
          <pc:sldMk cId="3044915438" sldId="256"/>
        </pc:sldMkLst>
        <pc:spChg chg="mod">
          <ac:chgData name="Hoffman, Peter" userId="673cee94-26bd-4c2a-ab82-1b3669e2f049" providerId="ADAL" clId="{1F6F1DC0-341A-42D7-AC99-62D5406CA053}" dt="2025-03-17T22:24:20.779" v="3" actId="20577"/>
          <ac:spMkLst>
            <pc:docMk/>
            <pc:sldMk cId="3044915438" sldId="256"/>
            <ac:spMk id="2" creationId="{00000000-0000-0000-0000-000000000000}"/>
          </ac:spMkLst>
        </pc:spChg>
      </pc:sldChg>
      <pc:sldChg chg="modSp mod">
        <pc:chgData name="Hoffman, Peter" userId="673cee94-26bd-4c2a-ab82-1b3669e2f049" providerId="ADAL" clId="{1F6F1DC0-341A-42D7-AC99-62D5406CA053}" dt="2025-03-17T22:24:34.486" v="23" actId="20577"/>
        <pc:sldMkLst>
          <pc:docMk/>
          <pc:sldMk cId="1212467416" sldId="261"/>
        </pc:sldMkLst>
        <pc:graphicFrameChg chg="modGraphic">
          <ac:chgData name="Hoffman, Peter" userId="673cee94-26bd-4c2a-ab82-1b3669e2f049" providerId="ADAL" clId="{1F6F1DC0-341A-42D7-AC99-62D5406CA053}" dt="2025-03-17T22:24:34.486" v="23" actId="20577"/>
          <ac:graphicFrameMkLst>
            <pc:docMk/>
            <pc:sldMk cId="1212467416" sldId="261"/>
            <ac:graphicFrameMk id="5" creationId="{9C3641C5-EC4F-D3EA-E4A2-8ABB597C5BAA}"/>
          </ac:graphicFrameMkLst>
        </pc:graphicFrameChg>
      </pc:sldChg>
      <pc:sldChg chg="del">
        <pc:chgData name="Hoffman, Peter" userId="673cee94-26bd-4c2a-ab82-1b3669e2f049" providerId="ADAL" clId="{1F6F1DC0-341A-42D7-AC99-62D5406CA053}" dt="2025-03-17T22:24:47.976" v="24" actId="2696"/>
        <pc:sldMkLst>
          <pc:docMk/>
          <pc:sldMk cId="1667029438" sldId="5232"/>
        </pc:sldMkLst>
      </pc:sldChg>
      <pc:sldChg chg="del">
        <pc:chgData name="Hoffman, Peter" userId="673cee94-26bd-4c2a-ab82-1b3669e2f049" providerId="ADAL" clId="{1F6F1DC0-341A-42D7-AC99-62D5406CA053}" dt="2025-03-17T22:24:47.976" v="24" actId="2696"/>
        <pc:sldMkLst>
          <pc:docMk/>
          <pc:sldMk cId="3677926577" sldId="5766"/>
        </pc:sldMkLst>
      </pc:sldChg>
      <pc:sldChg chg="del">
        <pc:chgData name="Hoffman, Peter" userId="673cee94-26bd-4c2a-ab82-1b3669e2f049" providerId="ADAL" clId="{1F6F1DC0-341A-42D7-AC99-62D5406CA053}" dt="2025-03-17T22:24:47.976" v="24" actId="2696"/>
        <pc:sldMkLst>
          <pc:docMk/>
          <pc:sldMk cId="1555008837" sldId="5804"/>
        </pc:sldMkLst>
      </pc:sldChg>
      <pc:sldChg chg="del">
        <pc:chgData name="Hoffman, Peter" userId="673cee94-26bd-4c2a-ab82-1b3669e2f049" providerId="ADAL" clId="{1F6F1DC0-341A-42D7-AC99-62D5406CA053}" dt="2025-03-17T22:24:47.976" v="24" actId="2696"/>
        <pc:sldMkLst>
          <pc:docMk/>
          <pc:sldMk cId="3355567120" sldId="5825"/>
        </pc:sldMkLst>
      </pc:sldChg>
      <pc:sldChg chg="del">
        <pc:chgData name="Hoffman, Peter" userId="673cee94-26bd-4c2a-ab82-1b3669e2f049" providerId="ADAL" clId="{1F6F1DC0-341A-42D7-AC99-62D5406CA053}" dt="2025-03-17T22:24:47.976" v="24" actId="2696"/>
        <pc:sldMkLst>
          <pc:docMk/>
          <pc:sldMk cId="1628241891" sldId="5826"/>
        </pc:sldMkLst>
      </pc:sldChg>
      <pc:sldChg chg="del">
        <pc:chgData name="Hoffman, Peter" userId="673cee94-26bd-4c2a-ab82-1b3669e2f049" providerId="ADAL" clId="{1F6F1DC0-341A-42D7-AC99-62D5406CA053}" dt="2025-03-17T22:24:47.976" v="24" actId="2696"/>
        <pc:sldMkLst>
          <pc:docMk/>
          <pc:sldMk cId="226281112" sldId="5827"/>
        </pc:sldMkLst>
      </pc:sldChg>
      <pc:sldChg chg="del">
        <pc:chgData name="Hoffman, Peter" userId="673cee94-26bd-4c2a-ab82-1b3669e2f049" providerId="ADAL" clId="{1F6F1DC0-341A-42D7-AC99-62D5406CA053}" dt="2025-03-17T22:24:47.976" v="24" actId="2696"/>
        <pc:sldMkLst>
          <pc:docMk/>
          <pc:sldMk cId="2758844833" sldId="5828"/>
        </pc:sldMkLst>
      </pc:sldChg>
      <pc:sldChg chg="del">
        <pc:chgData name="Hoffman, Peter" userId="673cee94-26bd-4c2a-ab82-1b3669e2f049" providerId="ADAL" clId="{1F6F1DC0-341A-42D7-AC99-62D5406CA053}" dt="2025-03-17T22:24:47.976" v="24" actId="2696"/>
        <pc:sldMkLst>
          <pc:docMk/>
          <pc:sldMk cId="997019818" sldId="5829"/>
        </pc:sldMkLst>
      </pc:sldChg>
      <pc:sldChg chg="del">
        <pc:chgData name="Hoffman, Peter" userId="673cee94-26bd-4c2a-ab82-1b3669e2f049" providerId="ADAL" clId="{1F6F1DC0-341A-42D7-AC99-62D5406CA053}" dt="2025-03-17T22:24:47.976" v="24" actId="2696"/>
        <pc:sldMkLst>
          <pc:docMk/>
          <pc:sldMk cId="2321888253" sldId="5832"/>
        </pc:sldMkLst>
      </pc:sldChg>
      <pc:sldChg chg="del">
        <pc:chgData name="Hoffman, Peter" userId="673cee94-26bd-4c2a-ab82-1b3669e2f049" providerId="ADAL" clId="{1F6F1DC0-341A-42D7-AC99-62D5406CA053}" dt="2025-03-17T22:24:47.976" v="24" actId="2696"/>
        <pc:sldMkLst>
          <pc:docMk/>
          <pc:sldMk cId="15093458" sldId="5836"/>
        </pc:sldMkLst>
      </pc:sldChg>
      <pc:sldChg chg="del">
        <pc:chgData name="Hoffman, Peter" userId="673cee94-26bd-4c2a-ab82-1b3669e2f049" providerId="ADAL" clId="{1F6F1DC0-341A-42D7-AC99-62D5406CA053}" dt="2025-03-17T22:24:47.976" v="24" actId="2696"/>
        <pc:sldMkLst>
          <pc:docMk/>
          <pc:sldMk cId="93692065" sldId="5837"/>
        </pc:sldMkLst>
      </pc:sldChg>
      <pc:sldChg chg="del">
        <pc:chgData name="Hoffman, Peter" userId="673cee94-26bd-4c2a-ab82-1b3669e2f049" providerId="ADAL" clId="{1F6F1DC0-341A-42D7-AC99-62D5406CA053}" dt="2025-03-17T22:24:47.976" v="24" actId="2696"/>
        <pc:sldMkLst>
          <pc:docMk/>
          <pc:sldMk cId="220528580" sldId="5838"/>
        </pc:sldMkLst>
      </pc:sldChg>
      <pc:sldChg chg="del">
        <pc:chgData name="Hoffman, Peter" userId="673cee94-26bd-4c2a-ab82-1b3669e2f049" providerId="ADAL" clId="{1F6F1DC0-341A-42D7-AC99-62D5406CA053}" dt="2025-03-17T22:24:47.976" v="24" actId="2696"/>
        <pc:sldMkLst>
          <pc:docMk/>
          <pc:sldMk cId="3315499018" sldId="5845"/>
        </pc:sldMkLst>
      </pc:sldChg>
      <pc:sldChg chg="del">
        <pc:chgData name="Hoffman, Peter" userId="673cee94-26bd-4c2a-ab82-1b3669e2f049" providerId="ADAL" clId="{1F6F1DC0-341A-42D7-AC99-62D5406CA053}" dt="2025-03-17T22:24:47.976" v="24" actId="2696"/>
        <pc:sldMkLst>
          <pc:docMk/>
          <pc:sldMk cId="609895186" sldId="5846"/>
        </pc:sldMkLst>
      </pc:sldChg>
      <pc:sldChg chg="del">
        <pc:chgData name="Hoffman, Peter" userId="673cee94-26bd-4c2a-ab82-1b3669e2f049" providerId="ADAL" clId="{1F6F1DC0-341A-42D7-AC99-62D5406CA053}" dt="2025-03-17T22:24:47.976" v="24" actId="2696"/>
        <pc:sldMkLst>
          <pc:docMk/>
          <pc:sldMk cId="3883511877" sldId="5847"/>
        </pc:sldMkLst>
      </pc:sldChg>
      <pc:sldChg chg="del">
        <pc:chgData name="Hoffman, Peter" userId="673cee94-26bd-4c2a-ab82-1b3669e2f049" providerId="ADAL" clId="{1F6F1DC0-341A-42D7-AC99-62D5406CA053}" dt="2025-03-17T22:24:47.976" v="24" actId="2696"/>
        <pc:sldMkLst>
          <pc:docMk/>
          <pc:sldMk cId="1116866912" sldId="5848"/>
        </pc:sldMkLst>
      </pc:sldChg>
      <pc:sldChg chg="del">
        <pc:chgData name="Hoffman, Peter" userId="673cee94-26bd-4c2a-ab82-1b3669e2f049" providerId="ADAL" clId="{1F6F1DC0-341A-42D7-AC99-62D5406CA053}" dt="2025-03-17T22:24:47.976" v="24" actId="2696"/>
        <pc:sldMkLst>
          <pc:docMk/>
          <pc:sldMk cId="2025160296" sldId="5849"/>
        </pc:sldMkLst>
      </pc:sldChg>
      <pc:sldChg chg="del">
        <pc:chgData name="Hoffman, Peter" userId="673cee94-26bd-4c2a-ab82-1b3669e2f049" providerId="ADAL" clId="{1F6F1DC0-341A-42D7-AC99-62D5406CA053}" dt="2025-03-17T22:24:47.976" v="24" actId="2696"/>
        <pc:sldMkLst>
          <pc:docMk/>
          <pc:sldMk cId="1911110212" sldId="5850"/>
        </pc:sldMkLst>
      </pc:sldChg>
    </pc:docChg>
  </pc:docChgLst>
  <pc:docChgLst>
    <pc:chgData name="Severson, Annette" userId="199f3c28-b733-4b36-8b0e-b7eb6984ff94" providerId="ADAL" clId="{2B0ECB04-DC13-436E-B399-CB8967A7CF91}"/>
    <pc:docChg chg="undo custSel modSld">
      <pc:chgData name="Severson, Annette" userId="199f3c28-b733-4b36-8b0e-b7eb6984ff94" providerId="ADAL" clId="{2B0ECB04-DC13-436E-B399-CB8967A7CF91}" dt="2025-03-05T22:03:42.315" v="256" actId="20577"/>
      <pc:docMkLst>
        <pc:docMk/>
      </pc:docMkLst>
      <pc:sldChg chg="modSp mod">
        <pc:chgData name="Severson, Annette" userId="199f3c28-b733-4b36-8b0e-b7eb6984ff94" providerId="ADAL" clId="{2B0ECB04-DC13-436E-B399-CB8967A7CF91}" dt="2025-03-05T22:03:42.315" v="256" actId="20577"/>
        <pc:sldMkLst>
          <pc:docMk/>
          <pc:sldMk cId="676481531" sldId="5759"/>
        </pc:sldMkLst>
      </pc:sldChg>
      <pc:sldChg chg="modSp mod">
        <pc:chgData name="Severson, Annette" userId="199f3c28-b733-4b36-8b0e-b7eb6984ff94" providerId="ADAL" clId="{2B0ECB04-DC13-436E-B399-CB8967A7CF91}" dt="2025-03-05T22:03:16.819" v="194" actId="20577"/>
        <pc:sldMkLst>
          <pc:docMk/>
          <pc:sldMk cId="1106028324" sldId="5760"/>
        </pc:sldMkLst>
      </pc:sldChg>
    </pc:docChg>
  </pc:docChgLst>
  <pc:docChgLst>
    <pc:chgData name="Ward, Reagan" userId="27291eb4-8241-4961-9e69-8c66e34cc5b0" providerId="ADAL" clId="{04E70C92-EA08-4604-890B-EB42288DA984}"/>
    <pc:docChg chg="undo custSel addSld delSld modSld">
      <pc:chgData name="Ward, Reagan" userId="27291eb4-8241-4961-9e69-8c66e34cc5b0" providerId="ADAL" clId="{04E70C92-EA08-4604-890B-EB42288DA984}" dt="2025-02-13T15:35:59.933" v="14" actId="700"/>
      <pc:docMkLst>
        <pc:docMk/>
      </pc:docMkLst>
      <pc:sldChg chg="modSp mod">
        <pc:chgData name="Ward, Reagan" userId="27291eb4-8241-4961-9e69-8c66e34cc5b0" providerId="ADAL" clId="{04E70C92-EA08-4604-890B-EB42288DA984}" dt="2025-02-13T13:34:00.562" v="0" actId="20577"/>
        <pc:sldMkLst>
          <pc:docMk/>
          <pc:sldMk cId="3044915438" sldId="256"/>
        </pc:sldMkLst>
        <pc:spChg chg="mod">
          <ac:chgData name="Ward, Reagan" userId="27291eb4-8241-4961-9e69-8c66e34cc5b0" providerId="ADAL" clId="{04E70C92-EA08-4604-890B-EB42288DA984}" dt="2025-02-13T13:34:00.562" v="0" actId="20577"/>
          <ac:spMkLst>
            <pc:docMk/>
            <pc:sldMk cId="3044915438" sldId="256"/>
            <ac:spMk id="2" creationId="{00000000-0000-0000-0000-000000000000}"/>
          </ac:spMkLst>
        </pc:spChg>
      </pc:sldChg>
      <pc:sldChg chg="modSp mod modClrScheme chgLayout">
        <pc:chgData name="Ward, Reagan" userId="27291eb4-8241-4961-9e69-8c66e34cc5b0" providerId="ADAL" clId="{04E70C92-EA08-4604-890B-EB42288DA984}" dt="2025-02-13T15:35:59.933" v="14" actId="700"/>
        <pc:sldMkLst>
          <pc:docMk/>
          <pc:sldMk cId="1504568059" sldId="5275"/>
        </pc:sldMkLst>
      </pc:sldChg>
      <pc:sldChg chg="del">
        <pc:chgData name="Ward, Reagan" userId="27291eb4-8241-4961-9e69-8c66e34cc5b0" providerId="ADAL" clId="{04E70C92-EA08-4604-890B-EB42288DA984}" dt="2025-02-13T13:37:01.449" v="7" actId="47"/>
        <pc:sldMkLst>
          <pc:docMk/>
          <pc:sldMk cId="794275993" sldId="5416"/>
        </pc:sldMkLst>
      </pc:sldChg>
      <pc:sldChg chg="modSp add mod">
        <pc:chgData name="Ward, Reagan" userId="27291eb4-8241-4961-9e69-8c66e34cc5b0" providerId="ADAL" clId="{04E70C92-EA08-4604-890B-EB42288DA984}" dt="2025-02-13T13:37:22.873" v="9" actId="13244"/>
        <pc:sldMkLst>
          <pc:docMk/>
          <pc:sldMk cId="3343705851" sldId="5418"/>
        </pc:sldMkLst>
      </pc:sldChg>
      <pc:sldChg chg="modSp mod">
        <pc:chgData name="Ward, Reagan" userId="27291eb4-8241-4961-9e69-8c66e34cc5b0" providerId="ADAL" clId="{04E70C92-EA08-4604-890B-EB42288DA984}" dt="2025-02-13T13:34:42.590" v="4" actId="27636"/>
        <pc:sldMkLst>
          <pc:docMk/>
          <pc:sldMk cId="1301326054" sldId="5789"/>
        </pc:sldMkLst>
      </pc:sldChg>
    </pc:docChg>
  </pc:docChgLst>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sldChg>
      <pc:sldChg chg="modSp mod">
        <pc:chgData name="Hoffman, Peter" userId="673cee94-26bd-4c2a-ab82-1b3669e2f049" providerId="ADAL" clId="{AE39C5EB-6246-480B-B18A-29FCF1AEFDA2}" dt="2024-06-26T18:14:19.292" v="209" actId="20577"/>
        <pc:sldMkLst>
          <pc:docMk/>
          <pc:sldMk cId="1775796373" sldId="5395"/>
        </pc:sldMkLst>
      </pc:sldChg>
      <pc:sldChg chg="modSp mod">
        <pc:chgData name="Hoffman, Peter" userId="673cee94-26bd-4c2a-ab82-1b3669e2f049" providerId="ADAL" clId="{AE39C5EB-6246-480B-B18A-29FCF1AEFDA2}" dt="2024-06-27T01:18:19.944" v="352" actId="20577"/>
        <pc:sldMkLst>
          <pc:docMk/>
          <pc:sldMk cId="1896735902" sldId="5469"/>
        </pc:sldMkLst>
      </pc:sldChg>
    </pc:docChg>
  </pc:docChgLst>
  <pc:docChgLst>
    <pc:chgData name="Rhodes, Tara" userId="S::rhodes_t@cde.state.co.us::566307b0-1e17-4826-87e1-0feb85a922f2" providerId="AD" clId="Web-{20476144-E40B-EC8B-E4DF-57ABC1280E25}"/>
    <pc:docChg chg="modSld">
      <pc:chgData name="Rhodes, Tara" userId="S::rhodes_t@cde.state.co.us::566307b0-1e17-4826-87e1-0feb85a922f2" providerId="AD" clId="Web-{20476144-E40B-EC8B-E4DF-57ABC1280E25}" dt="2025-04-16T21:29:44.627" v="98" actId="20577"/>
      <pc:docMkLst>
        <pc:docMk/>
      </pc:docMkLst>
      <pc:sldChg chg="modSp">
        <pc:chgData name="Rhodes, Tara" userId="S::rhodes_t@cde.state.co.us::566307b0-1e17-4826-87e1-0feb85a922f2" providerId="AD" clId="Web-{20476144-E40B-EC8B-E4DF-57ABC1280E25}" dt="2025-04-16T21:29:44.627" v="98" actId="20577"/>
        <pc:sldMkLst>
          <pc:docMk/>
          <pc:sldMk cId="612951964" sldId="5867"/>
        </pc:sldMkLst>
      </pc:sldChg>
    </pc:docChg>
  </pc:docChgLst>
  <pc:docChgLst>
    <pc:chgData name="Gudka, Dawna" userId="823cceae-331b-41d6-9a63-34ad6d1db55c" providerId="ADAL" clId="{1D3E9880-9638-4724-BCCE-C960103D41C6}"/>
    <pc:docChg chg="modSld">
      <pc:chgData name="Gudka, Dawna" userId="823cceae-331b-41d6-9a63-34ad6d1db55c" providerId="ADAL" clId="{1D3E9880-9638-4724-BCCE-C960103D41C6}" dt="2024-09-05T15:14:03.724" v="200" actId="20577"/>
      <pc:docMkLst>
        <pc:docMk/>
      </pc:docMkLst>
    </pc:docChg>
  </pc:docChgLst>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ldChg>
      <pc:sldChg chg="addSp delSp modSp new mod">
        <pc:chgData name="Wenzel, Brooke" userId="672bf8d3-b15b-4e02-a6d1-39319a0df09b" providerId="ADAL" clId="{5B76CABB-76CE-463A-890C-34F77C2DEC52}" dt="2024-05-23T12:51:55.485" v="1465" actId="27918"/>
        <pc:sldMkLst>
          <pc:docMk/>
          <pc:sldMk cId="2357482481" sldId="5453"/>
        </pc:sldMkLst>
      </pc:sldChg>
      <pc:sldChg chg="addSp modSp add mod">
        <pc:chgData name="Wenzel, Brooke" userId="672bf8d3-b15b-4e02-a6d1-39319a0df09b" providerId="ADAL" clId="{5B76CABB-76CE-463A-890C-34F77C2DEC52}" dt="2024-05-23T12:50:55.533" v="1461" actId="13244"/>
        <pc:sldMkLst>
          <pc:docMk/>
          <pc:sldMk cId="2446368680" sldId="5457"/>
        </pc:sldMkLst>
      </pc:sldChg>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ldChg>
      <pc:sldChg chg="modSp ord">
        <pc:chgData name="Rhodes, Tara" userId="S::rhodes_t@cde.state.co.us::566307b0-1e17-4826-87e1-0feb85a922f2" providerId="AD" clId="Web-{9C5762E8-7993-1D1C-454D-0C7C3B89157A}" dt="2024-07-11T06:13:16.846" v="1098" actId="20577"/>
        <pc:sldMkLst>
          <pc:docMk/>
          <pc:sldMk cId="1153930597" sldId="5504"/>
        </pc:sldMkLst>
      </pc:sldChg>
      <pc:sldChg chg="modSp">
        <pc:chgData name="Rhodes, Tara" userId="S::rhodes_t@cde.state.co.us::566307b0-1e17-4826-87e1-0feb85a922f2" providerId="AD" clId="Web-{9C5762E8-7993-1D1C-454D-0C7C3B89157A}" dt="2024-07-11T05:39:05.520" v="59" actId="20577"/>
        <pc:sldMkLst>
          <pc:docMk/>
          <pc:sldMk cId="1684126465" sldId="5505"/>
        </pc:sldMkLst>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ldChg>
    </pc:docChg>
  </pc:docChgLst>
  <pc:docChgLst>
    <pc:chgData name="Rhodes, Tara" userId="S::rhodes_t@cde.state.co.us::566307b0-1e17-4826-87e1-0feb85a922f2" providerId="AD" clId="Web-{DC9FC120-8A6E-1AC7-E820-1737C288796C}"/>
    <pc:docChg chg="modSld">
      <pc:chgData name="Rhodes, Tara" userId="S::rhodes_t@cde.state.co.us::566307b0-1e17-4826-87e1-0feb85a922f2" providerId="AD" clId="Web-{DC9FC120-8A6E-1AC7-E820-1737C288796C}" dt="2024-09-25T21:55:29.584" v="954" actId="20577"/>
      <pc:docMkLst>
        <pc:docMk/>
      </pc:docMkLst>
      <pc:sldChg chg="modSp">
        <pc:chgData name="Rhodes, Tara" userId="S::rhodes_t@cde.state.co.us::566307b0-1e17-4826-87e1-0feb85a922f2" providerId="AD" clId="Web-{DC9FC120-8A6E-1AC7-E820-1737C288796C}" dt="2024-09-25T21:48:29.282" v="285" actId="14100"/>
        <pc:sldMkLst>
          <pc:docMk/>
          <pc:sldMk cId="2941160506" sldId="5629"/>
        </pc:sldMkLst>
      </pc:sldChg>
      <pc:sldChg chg="addSp modSp">
        <pc:chgData name="Rhodes, Tara" userId="S::rhodes_t@cde.state.co.us::566307b0-1e17-4826-87e1-0feb85a922f2" providerId="AD" clId="Web-{DC9FC120-8A6E-1AC7-E820-1737C288796C}" dt="2024-09-25T21:55:29.584" v="954" actId="20577"/>
        <pc:sldMkLst>
          <pc:docMk/>
          <pc:sldMk cId="1682249711" sldId="5636"/>
        </pc:sldMkLst>
      </pc:sldChg>
    </pc:docChg>
  </pc:docChgLst>
  <pc:docChgLst>
    <pc:chgData name="Ward, Reagan" userId="27291eb4-8241-4961-9e69-8c66e34cc5b0" providerId="ADAL" clId="{95462795-F530-401E-9A80-E67D0A6CA69B}"/>
    <pc:docChg chg="undo custSel addSld delSld modSld sldOrd addMainMaster delMainMaster modMainMaster">
      <pc:chgData name="Ward, Reagan" userId="27291eb4-8241-4961-9e69-8c66e34cc5b0" providerId="ADAL" clId="{95462795-F530-401E-9A80-E67D0A6CA69B}" dt="2025-01-09T15:07:57.181" v="5515" actId="13244"/>
      <pc:docMkLst>
        <pc:docMk/>
      </pc:docMkLst>
      <pc:sldChg chg="modSp mod">
        <pc:chgData name="Ward, Reagan" userId="27291eb4-8241-4961-9e69-8c66e34cc5b0" providerId="ADAL" clId="{95462795-F530-401E-9A80-E67D0A6CA69B}" dt="2025-01-09T15:03:48.542" v="5481" actId="13244"/>
        <pc:sldMkLst>
          <pc:docMk/>
          <pc:sldMk cId="3674759564" sldId="5255"/>
        </pc:sldMkLst>
      </pc:sldChg>
      <pc:sldChg chg="del">
        <pc:chgData name="Ward, Reagan" userId="27291eb4-8241-4961-9e69-8c66e34cc5b0" providerId="ADAL" clId="{95462795-F530-401E-9A80-E67D0A6CA69B}" dt="2025-01-07T15:53:43.592" v="613" actId="47"/>
        <pc:sldMkLst>
          <pc:docMk/>
          <pc:sldMk cId="2383163532" sldId="5310"/>
        </pc:sldMkLst>
      </pc:sldChg>
      <pc:sldChg chg="del">
        <pc:chgData name="Ward, Reagan" userId="27291eb4-8241-4961-9e69-8c66e34cc5b0" providerId="ADAL" clId="{95462795-F530-401E-9A80-E67D0A6CA69B}" dt="2025-01-07T15:53:43.592" v="613" actId="47"/>
        <pc:sldMkLst>
          <pc:docMk/>
          <pc:sldMk cId="3918244797" sldId="5314"/>
        </pc:sldMkLst>
      </pc:sldChg>
      <pc:sldChg chg="del">
        <pc:chgData name="Ward, Reagan" userId="27291eb4-8241-4961-9e69-8c66e34cc5b0" providerId="ADAL" clId="{95462795-F530-401E-9A80-E67D0A6CA69B}" dt="2025-01-07T15:53:43.592" v="613" actId="47"/>
        <pc:sldMkLst>
          <pc:docMk/>
          <pc:sldMk cId="2406663207" sldId="5318"/>
        </pc:sldMkLst>
      </pc:sldChg>
      <pc:sldChg chg="del">
        <pc:chgData name="Ward, Reagan" userId="27291eb4-8241-4961-9e69-8c66e34cc5b0" providerId="ADAL" clId="{95462795-F530-401E-9A80-E67D0A6CA69B}" dt="2025-01-07T15:53:43.592" v="613" actId="47"/>
        <pc:sldMkLst>
          <pc:docMk/>
          <pc:sldMk cId="3766001421" sldId="5319"/>
        </pc:sldMkLst>
      </pc:sldChg>
      <pc:sldChg chg="modSp add del setBg">
        <pc:chgData name="Ward, Reagan" userId="27291eb4-8241-4961-9e69-8c66e34cc5b0" providerId="ADAL" clId="{95462795-F530-401E-9A80-E67D0A6CA69B}" dt="2025-01-07T16:21:41.069" v="939" actId="47"/>
        <pc:sldMkLst>
          <pc:docMk/>
          <pc:sldMk cId="2043052333" sldId="5414"/>
        </pc:sldMkLst>
      </pc:sldChg>
      <pc:sldChg chg="modSp add mod">
        <pc:chgData name="Ward, Reagan" userId="27291eb4-8241-4961-9e69-8c66e34cc5b0" providerId="ADAL" clId="{95462795-F530-401E-9A80-E67D0A6CA69B}" dt="2025-01-07T18:27:12.876" v="5319" actId="13244"/>
        <pc:sldMkLst>
          <pc:docMk/>
          <pc:sldMk cId="4101540543" sldId="5420"/>
        </pc:sldMkLst>
      </pc:sldChg>
      <pc:sldChg chg="del">
        <pc:chgData name="Ward, Reagan" userId="27291eb4-8241-4961-9e69-8c66e34cc5b0" providerId="ADAL" clId="{95462795-F530-401E-9A80-E67D0A6CA69B}" dt="2025-01-07T15:53:43.592" v="613" actId="47"/>
        <pc:sldMkLst>
          <pc:docMk/>
          <pc:sldMk cId="2330773793" sldId="5714"/>
        </pc:sldMkLst>
      </pc:sldChg>
      <pc:sldChg chg="del">
        <pc:chgData name="Ward, Reagan" userId="27291eb4-8241-4961-9e69-8c66e34cc5b0" providerId="ADAL" clId="{95462795-F530-401E-9A80-E67D0A6CA69B}" dt="2025-01-07T15:53:43.592" v="613" actId="47"/>
        <pc:sldMkLst>
          <pc:docMk/>
          <pc:sldMk cId="3812577952" sldId="5715"/>
        </pc:sldMkLst>
      </pc:sldChg>
      <pc:sldChg chg="del">
        <pc:chgData name="Ward, Reagan" userId="27291eb4-8241-4961-9e69-8c66e34cc5b0" providerId="ADAL" clId="{95462795-F530-401E-9A80-E67D0A6CA69B}" dt="2025-01-07T15:53:43.592" v="613" actId="47"/>
        <pc:sldMkLst>
          <pc:docMk/>
          <pc:sldMk cId="4198473433" sldId="5718"/>
        </pc:sldMkLst>
      </pc:sldChg>
      <pc:sldChg chg="del">
        <pc:chgData name="Ward, Reagan" userId="27291eb4-8241-4961-9e69-8c66e34cc5b0" providerId="ADAL" clId="{95462795-F530-401E-9A80-E67D0A6CA69B}" dt="2025-01-07T15:53:43.592" v="613" actId="47"/>
        <pc:sldMkLst>
          <pc:docMk/>
          <pc:sldMk cId="913226430" sldId="5719"/>
        </pc:sldMkLst>
      </pc:sldChg>
      <pc:sldChg chg="del">
        <pc:chgData name="Ward, Reagan" userId="27291eb4-8241-4961-9e69-8c66e34cc5b0" providerId="ADAL" clId="{95462795-F530-401E-9A80-E67D0A6CA69B}" dt="2025-01-07T15:53:43.592" v="613" actId="47"/>
        <pc:sldMkLst>
          <pc:docMk/>
          <pc:sldMk cId="3974479967" sldId="5720"/>
        </pc:sldMkLst>
      </pc:sldChg>
      <pc:sldChg chg="modSp add mod ord">
        <pc:chgData name="Ward, Reagan" userId="27291eb4-8241-4961-9e69-8c66e34cc5b0" providerId="ADAL" clId="{95462795-F530-401E-9A80-E67D0A6CA69B}" dt="2025-01-07T17:58:00.642" v="5277"/>
        <pc:sldMkLst>
          <pc:docMk/>
          <pc:sldMk cId="3821929316" sldId="5723"/>
        </pc:sldMkLst>
      </pc:sldChg>
      <pc:sldChg chg="modSp mod">
        <pc:chgData name="Ward, Reagan" userId="27291eb4-8241-4961-9e69-8c66e34cc5b0" providerId="ADAL" clId="{95462795-F530-401E-9A80-E67D0A6CA69B}" dt="2025-01-07T15:53:07.130" v="612" actId="6549"/>
        <pc:sldMkLst>
          <pc:docMk/>
          <pc:sldMk cId="1392357813" sldId="5734"/>
        </pc:sldMkLst>
      </pc:sldChg>
      <pc:sldChg chg="modSp new mod ord">
        <pc:chgData name="Ward, Reagan" userId="27291eb4-8241-4961-9e69-8c66e34cc5b0" providerId="ADAL" clId="{95462795-F530-401E-9A80-E67D0A6CA69B}" dt="2025-01-09T15:05:55.160" v="5512" actId="20577"/>
        <pc:sldMkLst>
          <pc:docMk/>
          <pc:sldMk cId="438506032" sldId="5735"/>
        </pc:sldMkLst>
      </pc:sldChg>
      <pc:sldChg chg="addSp delSp modSp new del mod modClrScheme chgLayout">
        <pc:chgData name="Ward, Reagan" userId="27291eb4-8241-4961-9e69-8c66e34cc5b0" providerId="ADAL" clId="{95462795-F530-401E-9A80-E67D0A6CA69B}" dt="2025-01-07T15:55:20.238" v="680" actId="47"/>
        <pc:sldMkLst>
          <pc:docMk/>
          <pc:sldMk cId="3863876575" sldId="5736"/>
        </pc:sldMkLst>
      </pc:sldChg>
      <pc:sldChg chg="addSp delSp modSp new mod modClrScheme chgLayout">
        <pc:chgData name="Ward, Reagan" userId="27291eb4-8241-4961-9e69-8c66e34cc5b0" providerId="ADAL" clId="{95462795-F530-401E-9A80-E67D0A6CA69B}" dt="2025-01-07T15:55:41.029" v="743" actId="20577"/>
        <pc:sldMkLst>
          <pc:docMk/>
          <pc:sldMk cId="2848462145" sldId="5737"/>
        </pc:sldMkLst>
      </pc:sldChg>
      <pc:sldChg chg="addSp delSp modSp new mod modClrScheme chgLayout">
        <pc:chgData name="Ward, Reagan" userId="27291eb4-8241-4961-9e69-8c66e34cc5b0" providerId="ADAL" clId="{95462795-F530-401E-9A80-E67D0A6CA69B}" dt="2025-01-07T15:56:45.172" v="777" actId="20577"/>
        <pc:sldMkLst>
          <pc:docMk/>
          <pc:sldMk cId="3577132534" sldId="5738"/>
        </pc:sldMkLst>
      </pc:sldChg>
      <pc:sldChg chg="modSp add mod">
        <pc:chgData name="Ward, Reagan" userId="27291eb4-8241-4961-9e69-8c66e34cc5b0" providerId="ADAL" clId="{95462795-F530-401E-9A80-E67D0A6CA69B}" dt="2025-01-07T18:26:51.829" v="5318" actId="13244"/>
        <pc:sldMkLst>
          <pc:docMk/>
          <pc:sldMk cId="548937371" sldId="5739"/>
        </pc:sldMkLst>
      </pc:sldChg>
      <pc:sldChg chg="addSp delSp modSp new mod modClrScheme chgLayout">
        <pc:chgData name="Ward, Reagan" userId="27291eb4-8241-4961-9e69-8c66e34cc5b0" providerId="ADAL" clId="{95462795-F530-401E-9A80-E67D0A6CA69B}" dt="2025-01-07T15:58:00.805" v="818" actId="20577"/>
        <pc:sldMkLst>
          <pc:docMk/>
          <pc:sldMk cId="3902891436" sldId="5740"/>
        </pc:sldMkLst>
      </pc:sldChg>
      <pc:sldChg chg="modSp add mod">
        <pc:chgData name="Ward, Reagan" userId="27291eb4-8241-4961-9e69-8c66e34cc5b0" providerId="ADAL" clId="{95462795-F530-401E-9A80-E67D0A6CA69B}" dt="2025-01-07T16:00:34.393" v="875" actId="20577"/>
        <pc:sldMkLst>
          <pc:docMk/>
          <pc:sldMk cId="1598745897" sldId="5741"/>
        </pc:sldMkLst>
      </pc:sldChg>
      <pc:sldChg chg="addSp delSp modSp add mod modClrScheme chgLayout">
        <pc:chgData name="Ward, Reagan" userId="27291eb4-8241-4961-9e69-8c66e34cc5b0" providerId="ADAL" clId="{95462795-F530-401E-9A80-E67D0A6CA69B}" dt="2025-01-07T18:29:02.254" v="5328" actId="20577"/>
        <pc:sldMkLst>
          <pc:docMk/>
          <pc:sldMk cId="2647138156" sldId="5742"/>
        </pc:sldMkLst>
      </pc:sldChg>
      <pc:sldChg chg="modSp add mod">
        <pc:chgData name="Ward, Reagan" userId="27291eb4-8241-4961-9e69-8c66e34cc5b0" providerId="ADAL" clId="{95462795-F530-401E-9A80-E67D0A6CA69B}" dt="2025-01-07T16:47:40.987" v="1488" actId="20577"/>
        <pc:sldMkLst>
          <pc:docMk/>
          <pc:sldMk cId="2456718271" sldId="5743"/>
        </pc:sldMkLst>
      </pc:sldChg>
      <pc:sldChg chg="add del">
        <pc:chgData name="Ward, Reagan" userId="27291eb4-8241-4961-9e69-8c66e34cc5b0" providerId="ADAL" clId="{95462795-F530-401E-9A80-E67D0A6CA69B}" dt="2025-01-07T16:05:48.640" v="897"/>
        <pc:sldMkLst>
          <pc:docMk/>
          <pc:sldMk cId="1724666906" sldId="5744"/>
        </pc:sldMkLst>
      </pc:sldChg>
      <pc:sldChg chg="addSp delSp modSp new mod modClrScheme chgLayout">
        <pc:chgData name="Ward, Reagan" userId="27291eb4-8241-4961-9e69-8c66e34cc5b0" providerId="ADAL" clId="{95462795-F530-401E-9A80-E67D0A6CA69B}" dt="2025-01-07T23:23:38.098" v="5477" actId="962"/>
        <pc:sldMkLst>
          <pc:docMk/>
          <pc:sldMk cId="1958343904" sldId="5744"/>
        </pc:sldMkLst>
      </pc:sldChg>
      <pc:sldChg chg="addSp delSp modSp new mod">
        <pc:chgData name="Ward, Reagan" userId="27291eb4-8241-4961-9e69-8c66e34cc5b0" providerId="ADAL" clId="{95462795-F530-401E-9A80-E67D0A6CA69B}" dt="2025-01-07T18:26:23.562" v="5314" actId="962"/>
        <pc:sldMkLst>
          <pc:docMk/>
          <pc:sldMk cId="983116058" sldId="5745"/>
        </pc:sldMkLst>
      </pc:sldChg>
      <pc:sldChg chg="modSp mod">
        <pc:chgData name="Ward, Reagan" userId="27291eb4-8241-4961-9e69-8c66e34cc5b0" providerId="ADAL" clId="{95462795-F530-401E-9A80-E67D0A6CA69B}" dt="2025-01-09T15:04:05.770" v="5482" actId="14100"/>
        <pc:sldMkLst>
          <pc:docMk/>
          <pc:sldMk cId="2000218390" sldId="5748"/>
        </pc:sldMkLst>
      </pc:sldChg>
      <pc:sldChg chg="modSp mod">
        <pc:chgData name="Ward, Reagan" userId="27291eb4-8241-4961-9e69-8c66e34cc5b0" providerId="ADAL" clId="{95462795-F530-401E-9A80-E67D0A6CA69B}" dt="2025-01-09T15:04:16.754" v="5485" actId="27636"/>
        <pc:sldMkLst>
          <pc:docMk/>
          <pc:sldMk cId="1791642701" sldId="5749"/>
        </pc:sldMkLst>
      </pc:sldChg>
      <pc:sldMasterChg chg="new del mod addSldLayout delSldLayout">
        <pc:chgData name="Ward, Reagan" userId="27291eb4-8241-4961-9e69-8c66e34cc5b0" providerId="ADAL" clId="{95462795-F530-401E-9A80-E67D0A6CA69B}" dt="2025-01-07T16:20:36.726" v="919" actId="6938"/>
        <pc:sldMasterMkLst>
          <pc:docMk/>
          <pc:sldMasterMk cId="2518949483" sldId="2147483708"/>
        </pc:sldMasterMkLst>
        <pc:sldLayoutChg chg="new del replId">
          <pc:chgData name="Ward, Reagan" userId="27291eb4-8241-4961-9e69-8c66e34cc5b0" providerId="ADAL" clId="{95462795-F530-401E-9A80-E67D0A6CA69B}" dt="2025-01-07T16:20:36.726" v="919" actId="6938"/>
          <pc:sldLayoutMkLst>
            <pc:docMk/>
            <pc:sldMasterMk cId="2518949483" sldId="2147483708"/>
            <pc:sldLayoutMk cId="1582933801" sldId="2147483709"/>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16987522" sldId="2147483710"/>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609398134" sldId="2147483711"/>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32262821" sldId="2147483712"/>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620476241" sldId="2147483713"/>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566955391" sldId="2147483714"/>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11748180" sldId="2147483715"/>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849408927" sldId="2147483716"/>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558593351" sldId="2147483717"/>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278465587" sldId="2147483718"/>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83628835" sldId="2147483719"/>
          </pc:sldLayoutMkLst>
        </pc:sldLayoutChg>
      </pc:sldMasterChg>
    </pc:docChg>
  </pc:docChgLst>
  <pc:docChgLst>
    <pc:chgData name="Tribbett, Jessica" userId="S::tribbett_jessica@cde.state.co.us::b8af59d7-a86d-4166-a022-d856dc24c475" providerId="AD" clId="Web-{58F083BD-C401-5361-9385-F2119F63567C}"/>
    <pc:docChg chg="addSld delSld modSld">
      <pc:chgData name="Tribbett, Jessica" userId="S::tribbett_jessica@cde.state.co.us::b8af59d7-a86d-4166-a022-d856dc24c475" providerId="AD" clId="Web-{58F083BD-C401-5361-9385-F2119F63567C}" dt="2025-03-05T20:47:32.598" v="1038"/>
      <pc:docMkLst>
        <pc:docMk/>
      </pc:docMkLst>
      <pc:sldChg chg="addSp delSp modSp add del mod modClrScheme chgLayout">
        <pc:chgData name="Tribbett, Jessica" userId="S::tribbett_jessica@cde.state.co.us::b8af59d7-a86d-4166-a022-d856dc24c475" providerId="AD" clId="Web-{58F083BD-C401-5361-9385-F2119F63567C}" dt="2025-03-05T19:01:29.482" v="174"/>
        <pc:sldMkLst>
          <pc:docMk/>
          <pc:sldMk cId="462835190" sldId="4696"/>
        </pc:sldMkLst>
      </pc:sldChg>
      <pc:sldChg chg="modSp add del">
        <pc:chgData name="Tribbett, Jessica" userId="S::tribbett_jessica@cde.state.co.us::b8af59d7-a86d-4166-a022-d856dc24c475" providerId="AD" clId="Web-{58F083BD-C401-5361-9385-F2119F63567C}" dt="2025-03-05T20:47:32.598" v="1038"/>
        <pc:sldMkLst>
          <pc:docMk/>
          <pc:sldMk cId="1043530433" sldId="4701"/>
        </pc:sldMkLst>
      </pc:sldChg>
      <pc:sldChg chg="add del">
        <pc:chgData name="Tribbett, Jessica" userId="S::tribbett_jessica@cde.state.co.us::b8af59d7-a86d-4166-a022-d856dc24c475" providerId="AD" clId="Web-{58F083BD-C401-5361-9385-F2119F63567C}" dt="2025-03-05T20:26:16.224" v="425"/>
        <pc:sldMkLst>
          <pc:docMk/>
          <pc:sldMk cId="3317819653" sldId="4703"/>
        </pc:sldMkLst>
      </pc:sldChg>
      <pc:sldChg chg="add del">
        <pc:chgData name="Tribbett, Jessica" userId="S::tribbett_jessica@cde.state.co.us::b8af59d7-a86d-4166-a022-d856dc24c475" providerId="AD" clId="Web-{58F083BD-C401-5361-9385-F2119F63567C}" dt="2025-03-05T20:43:12.255" v="948"/>
        <pc:sldMkLst>
          <pc:docMk/>
          <pc:sldMk cId="2461826744" sldId="4704"/>
        </pc:sldMkLst>
      </pc:sldChg>
      <pc:sldChg chg="addSp delSp modSp add del mod modClrScheme chgLayout">
        <pc:chgData name="Tribbett, Jessica" userId="S::tribbett_jessica@cde.state.co.us::b8af59d7-a86d-4166-a022-d856dc24c475" providerId="AD" clId="Web-{58F083BD-C401-5361-9385-F2119F63567C}" dt="2025-03-05T20:17:14.990" v="250"/>
        <pc:sldMkLst>
          <pc:docMk/>
          <pc:sldMk cId="800576745" sldId="4705"/>
        </pc:sldMkLst>
      </pc:sldChg>
      <pc:sldChg chg="modSp add del">
        <pc:chgData name="Tribbett, Jessica" userId="S::tribbett_jessica@cde.state.co.us::b8af59d7-a86d-4166-a022-d856dc24c475" providerId="AD" clId="Web-{58F083BD-C401-5361-9385-F2119F63567C}" dt="2025-03-05T20:44:48.645" v="993"/>
        <pc:sldMkLst>
          <pc:docMk/>
          <pc:sldMk cId="4159998588" sldId="4706"/>
        </pc:sldMkLst>
      </pc:sldChg>
      <pc:sldChg chg="add">
        <pc:chgData name="Tribbett, Jessica" userId="S::tribbett_jessica@cde.state.co.us::b8af59d7-a86d-4166-a022-d856dc24c475" providerId="AD" clId="Web-{58F083BD-C401-5361-9385-F2119F63567C}" dt="2025-03-05T18:54:39.999" v="48"/>
        <pc:sldMkLst>
          <pc:docMk/>
          <pc:sldMk cId="1667029438" sldId="5232"/>
        </pc:sldMkLst>
      </pc:sldChg>
      <pc:sldChg chg="add del">
        <pc:chgData name="Tribbett, Jessica" userId="S::tribbett_jessica@cde.state.co.us::b8af59d7-a86d-4166-a022-d856dc24c475" providerId="AD" clId="Web-{58F083BD-C401-5361-9385-F2119F63567C}" dt="2025-03-05T18:55:19.983" v="52"/>
        <pc:sldMkLst>
          <pc:docMk/>
          <pc:sldMk cId="1385979322" sldId="5240"/>
        </pc:sldMkLst>
      </pc:sldChg>
      <pc:sldChg chg="del">
        <pc:chgData name="Tribbett, Jessica" userId="S::tribbett_jessica@cde.state.co.us::b8af59d7-a86d-4166-a022-d856dc24c475" providerId="AD" clId="Web-{58F083BD-C401-5361-9385-F2119F63567C}" dt="2025-03-05T18:54:44.202" v="51"/>
        <pc:sldMkLst>
          <pc:docMk/>
          <pc:sldMk cId="2925304932" sldId="5764"/>
        </pc:sldMkLst>
      </pc:sldChg>
      <pc:sldChg chg="del">
        <pc:chgData name="Tribbett, Jessica" userId="S::tribbett_jessica@cde.state.co.us::b8af59d7-a86d-4166-a022-d856dc24c475" providerId="AD" clId="Web-{58F083BD-C401-5361-9385-F2119F63567C}" dt="2025-03-05T18:55:22.092" v="53"/>
        <pc:sldMkLst>
          <pc:docMk/>
          <pc:sldMk cId="3264003161" sldId="5765"/>
        </pc:sldMkLst>
      </pc:sldChg>
      <pc:sldChg chg="modSp">
        <pc:chgData name="Tribbett, Jessica" userId="S::tribbett_jessica@cde.state.co.us::b8af59d7-a86d-4166-a022-d856dc24c475" providerId="AD" clId="Web-{58F083BD-C401-5361-9385-F2119F63567C}" dt="2025-03-05T19:02:34.372" v="198" actId="20577"/>
        <pc:sldMkLst>
          <pc:docMk/>
          <pc:sldMk cId="3677926577" sldId="5766"/>
        </pc:sldMkLst>
      </pc:sldChg>
      <pc:sldChg chg="del">
        <pc:chgData name="Tribbett, Jessica" userId="S::tribbett_jessica@cde.state.co.us::b8af59d7-a86d-4166-a022-d856dc24c475" providerId="AD" clId="Web-{58F083BD-C401-5361-9385-F2119F63567C}" dt="2025-03-05T18:43:43.376" v="9"/>
        <pc:sldMkLst>
          <pc:docMk/>
          <pc:sldMk cId="1730706526" sldId="5767"/>
        </pc:sldMkLst>
      </pc:sldChg>
      <pc:sldChg chg="del">
        <pc:chgData name="Tribbett, Jessica" userId="S::tribbett_jessica@cde.state.co.us::b8af59d7-a86d-4166-a022-d856dc24c475" providerId="AD" clId="Web-{58F083BD-C401-5361-9385-F2119F63567C}" dt="2025-03-05T18:44:39.079" v="16"/>
        <pc:sldMkLst>
          <pc:docMk/>
          <pc:sldMk cId="1044589738" sldId="5768"/>
        </pc:sldMkLst>
      </pc:sldChg>
      <pc:sldChg chg="del">
        <pc:chgData name="Tribbett, Jessica" userId="S::tribbett_jessica@cde.state.co.us::b8af59d7-a86d-4166-a022-d856dc24c475" providerId="AD" clId="Web-{58F083BD-C401-5361-9385-F2119F63567C}" dt="2025-03-05T18:44:39.079" v="15"/>
        <pc:sldMkLst>
          <pc:docMk/>
          <pc:sldMk cId="3834322610" sldId="5769"/>
        </pc:sldMkLst>
      </pc:sldChg>
      <pc:sldChg chg="del">
        <pc:chgData name="Tribbett, Jessica" userId="S::tribbett_jessica@cde.state.co.us::b8af59d7-a86d-4166-a022-d856dc24c475" providerId="AD" clId="Web-{58F083BD-C401-5361-9385-F2119F63567C}" dt="2025-03-05T18:55:53.905" v="61"/>
        <pc:sldMkLst>
          <pc:docMk/>
          <pc:sldMk cId="1455852084" sldId="5770"/>
        </pc:sldMkLst>
      </pc:sldChg>
      <pc:sldChg chg="del">
        <pc:chgData name="Tribbett, Jessica" userId="S::tribbett_jessica@cde.state.co.us::b8af59d7-a86d-4166-a022-d856dc24c475" providerId="AD" clId="Web-{58F083BD-C401-5361-9385-F2119F63567C}" dt="2025-03-05T18:55:53.905" v="60"/>
        <pc:sldMkLst>
          <pc:docMk/>
          <pc:sldMk cId="3715387383" sldId="5771"/>
        </pc:sldMkLst>
      </pc:sldChg>
      <pc:sldChg chg="del">
        <pc:chgData name="Tribbett, Jessica" userId="S::tribbett_jessica@cde.state.co.us::b8af59d7-a86d-4166-a022-d856dc24c475" providerId="AD" clId="Web-{58F083BD-C401-5361-9385-F2119F63567C}" dt="2025-03-05T18:55:53.905" v="59"/>
        <pc:sldMkLst>
          <pc:docMk/>
          <pc:sldMk cId="2681953486" sldId="5772"/>
        </pc:sldMkLst>
      </pc:sldChg>
      <pc:sldChg chg="add">
        <pc:chgData name="Tribbett, Jessica" userId="S::tribbett_jessica@cde.state.co.us::b8af59d7-a86d-4166-a022-d856dc24c475" providerId="AD" clId="Web-{58F083BD-C401-5361-9385-F2119F63567C}" dt="2025-03-05T18:43:36.548" v="8"/>
        <pc:sldMkLst>
          <pc:docMk/>
          <pc:sldMk cId="1555008837" sldId="5804"/>
        </pc:sldMkLst>
      </pc:sldChg>
      <pc:sldChg chg="add">
        <pc:chgData name="Tribbett, Jessica" userId="S::tribbett_jessica@cde.state.co.us::b8af59d7-a86d-4166-a022-d856dc24c475" providerId="AD" clId="Web-{58F083BD-C401-5361-9385-F2119F63567C}" dt="2025-03-05T18:43:36.532" v="6"/>
        <pc:sldMkLst>
          <pc:docMk/>
          <pc:sldMk cId="4147087058" sldId="5813"/>
        </pc:sldMkLst>
      </pc:sldChg>
      <pc:sldChg chg="add">
        <pc:chgData name="Tribbett, Jessica" userId="S::tribbett_jessica@cde.state.co.us::b8af59d7-a86d-4166-a022-d856dc24c475" providerId="AD" clId="Web-{58F083BD-C401-5361-9385-F2119F63567C}" dt="2025-03-05T18:43:36.532" v="7"/>
        <pc:sldMkLst>
          <pc:docMk/>
          <pc:sldMk cId="580773463" sldId="5815"/>
        </pc:sldMkLst>
      </pc:sldChg>
      <pc:sldChg chg="add del">
        <pc:chgData name="Tribbett, Jessica" userId="S::tribbett_jessica@cde.state.co.us::b8af59d7-a86d-4166-a022-d856dc24c475" providerId="AD" clId="Web-{58F083BD-C401-5361-9385-F2119F63567C}" dt="2025-03-05T18:44:07.110" v="14"/>
        <pc:sldMkLst>
          <pc:docMk/>
          <pc:sldMk cId="462621828" sldId="5816"/>
        </pc:sldMkLst>
      </pc:sldChg>
      <pc:sldChg chg="add">
        <pc:chgData name="Tribbett, Jessica" userId="S::tribbett_jessica@cde.state.co.us::b8af59d7-a86d-4166-a022-d856dc24c475" providerId="AD" clId="Web-{58F083BD-C401-5361-9385-F2119F63567C}" dt="2025-03-05T18:43:36.501" v="3"/>
        <pc:sldMkLst>
          <pc:docMk/>
          <pc:sldMk cId="1781324693" sldId="5817"/>
        </pc:sldMkLst>
      </pc:sldChg>
      <pc:sldChg chg="add">
        <pc:chgData name="Tribbett, Jessica" userId="S::tribbett_jessica@cde.state.co.us::b8af59d7-a86d-4166-a022-d856dc24c475" providerId="AD" clId="Web-{58F083BD-C401-5361-9385-F2119F63567C}" dt="2025-03-05T18:43:36.501" v="4"/>
        <pc:sldMkLst>
          <pc:docMk/>
          <pc:sldMk cId="1930914326" sldId="5818"/>
        </pc:sldMkLst>
      </pc:sldChg>
      <pc:sldChg chg="add">
        <pc:chgData name="Tribbett, Jessica" userId="S::tribbett_jessica@cde.state.co.us::b8af59d7-a86d-4166-a022-d856dc24c475" providerId="AD" clId="Web-{58F083BD-C401-5361-9385-F2119F63567C}" dt="2025-03-05T18:43:36.516" v="5"/>
        <pc:sldMkLst>
          <pc:docMk/>
          <pc:sldMk cId="685581711" sldId="5819"/>
        </pc:sldMkLst>
      </pc:sldChg>
      <pc:sldChg chg="add">
        <pc:chgData name="Tribbett, Jessica" userId="S::tribbett_jessica@cde.state.co.us::b8af59d7-a86d-4166-a022-d856dc24c475" providerId="AD" clId="Web-{58F083BD-C401-5361-9385-F2119F63567C}" dt="2025-03-05T18:43:36.470" v="0"/>
        <pc:sldMkLst>
          <pc:docMk/>
          <pc:sldMk cId="3355567120" sldId="5825"/>
        </pc:sldMkLst>
      </pc:sldChg>
      <pc:sldChg chg="modSp add">
        <pc:chgData name="Tribbett, Jessica" userId="S::tribbett_jessica@cde.state.co.us::b8af59d7-a86d-4166-a022-d856dc24c475" providerId="AD" clId="Web-{58F083BD-C401-5361-9385-F2119F63567C}" dt="2025-03-05T18:45:56.875" v="47" actId="1076"/>
        <pc:sldMkLst>
          <pc:docMk/>
          <pc:sldMk cId="1628241891" sldId="5826"/>
        </pc:sldMkLst>
      </pc:sldChg>
      <pc:sldChg chg="modSp new">
        <pc:chgData name="Tribbett, Jessica" userId="S::tribbett_jessica@cde.state.co.us::b8af59d7-a86d-4166-a022-d856dc24c475" providerId="AD" clId="Web-{58F083BD-C401-5361-9385-F2119F63567C}" dt="2025-03-05T19:46:48.714" v="203" actId="20577"/>
        <pc:sldMkLst>
          <pc:docMk/>
          <pc:sldMk cId="226281112" sldId="5827"/>
        </pc:sldMkLst>
      </pc:sldChg>
      <pc:sldChg chg="modSp new">
        <pc:chgData name="Tribbett, Jessica" userId="S::tribbett_jessica@cde.state.co.us::b8af59d7-a86d-4166-a022-d856dc24c475" providerId="AD" clId="Web-{58F083BD-C401-5361-9385-F2119F63567C}" dt="2025-03-05T20:17:10.709" v="249" actId="20577"/>
        <pc:sldMkLst>
          <pc:docMk/>
          <pc:sldMk cId="2758844833" sldId="5828"/>
        </pc:sldMkLst>
      </pc:sldChg>
      <pc:sldChg chg="modSp new">
        <pc:chgData name="Tribbett, Jessica" userId="S::tribbett_jessica@cde.state.co.us::b8af59d7-a86d-4166-a022-d856dc24c475" providerId="AD" clId="Web-{58F083BD-C401-5361-9385-F2119F63567C}" dt="2025-03-05T20:24:07.302" v="424" actId="20577"/>
        <pc:sldMkLst>
          <pc:docMk/>
          <pc:sldMk cId="997019818" sldId="5829"/>
        </pc:sldMkLst>
      </pc:sldChg>
      <pc:sldChg chg="modSp new">
        <pc:chgData name="Tribbett, Jessica" userId="S::tribbett_jessica@cde.state.co.us::b8af59d7-a86d-4166-a022-d856dc24c475" providerId="AD" clId="Web-{58F083BD-C401-5361-9385-F2119F63567C}" dt="2025-03-05T20:43:02.755" v="947" actId="20577"/>
        <pc:sldMkLst>
          <pc:docMk/>
          <pc:sldMk cId="980708598" sldId="5830"/>
        </pc:sldMkLst>
      </pc:sldChg>
      <pc:sldChg chg="addSp modSp new">
        <pc:chgData name="Tribbett, Jessica" userId="S::tribbett_jessica@cde.state.co.us::b8af59d7-a86d-4166-a022-d856dc24c475" providerId="AD" clId="Web-{58F083BD-C401-5361-9385-F2119F63567C}" dt="2025-03-05T20:44:45.848" v="992" actId="20577"/>
        <pc:sldMkLst>
          <pc:docMk/>
          <pc:sldMk cId="164059337" sldId="5831"/>
        </pc:sldMkLst>
      </pc:sldChg>
      <pc:sldChg chg="modSp new">
        <pc:chgData name="Tribbett, Jessica" userId="S::tribbett_jessica@cde.state.co.us::b8af59d7-a86d-4166-a022-d856dc24c475" providerId="AD" clId="Web-{58F083BD-C401-5361-9385-F2119F63567C}" dt="2025-03-05T20:47:28.098" v="1037" actId="20577"/>
        <pc:sldMkLst>
          <pc:docMk/>
          <pc:sldMk cId="2321888253" sldId="5832"/>
        </pc:sldMkLst>
      </pc:sldChg>
    </pc:docChg>
  </pc:docChgLst>
  <pc:docChgLst>
    <pc:chgData name="Chaffin,Melissa" userId="S::chaffin_m@cde.state.co.us::21f0136b-23e1-4eef-9c4f-f29e4cc3ac56" providerId="AD" clId="Web-{30387AFE-0BEF-A8F2-0B4F-8CDB604555D2}"/>
    <pc:docChg chg="modSld">
      <pc:chgData name="Chaffin,Melissa" userId="S::chaffin_m@cde.state.co.us::21f0136b-23e1-4eef-9c4f-f29e4cc3ac56" providerId="AD" clId="Web-{30387AFE-0BEF-A8F2-0B4F-8CDB604555D2}" dt="2024-09-09T20:28:06.144" v="11"/>
      <pc:docMkLst>
        <pc:docMk/>
      </pc:docMkLst>
      <pc:sldChg chg="modSp">
        <pc:chgData name="Chaffin,Melissa" userId="S::chaffin_m@cde.state.co.us::21f0136b-23e1-4eef-9c4f-f29e4cc3ac56" providerId="AD" clId="Web-{30387AFE-0BEF-A8F2-0B4F-8CDB604555D2}" dt="2024-09-09T20:28:06.144" v="11"/>
        <pc:sldMkLst>
          <pc:docMk/>
          <pc:sldMk cId="1653574859" sldId="5414"/>
        </pc:sldMkLst>
      </pc:sldChg>
      <pc:sldChg chg="modSp">
        <pc:chgData name="Chaffin,Melissa" userId="S::chaffin_m@cde.state.co.us::21f0136b-23e1-4eef-9c4f-f29e4cc3ac56" providerId="AD" clId="Web-{30387AFE-0BEF-A8F2-0B4F-8CDB604555D2}" dt="2024-09-09T20:26:13.916" v="3" actId="20577"/>
        <pc:sldMkLst>
          <pc:docMk/>
          <pc:sldMk cId="2464662354" sldId="5418"/>
        </pc:sldMkLst>
      </pc:sldChg>
      <pc:sldChg chg="modSp">
        <pc:chgData name="Chaffin,Melissa" userId="S::chaffin_m@cde.state.co.us::21f0136b-23e1-4eef-9c4f-f29e4cc3ac56" providerId="AD" clId="Web-{30387AFE-0BEF-A8F2-0B4F-8CDB604555D2}" dt="2024-09-09T20:27:56.862" v="9"/>
        <pc:sldMkLst>
          <pc:docMk/>
          <pc:sldMk cId="1659390545" sldId="5584"/>
        </pc:sldMkLst>
      </pc:sldChg>
    </pc:docChg>
  </pc:docChgLst>
  <pc:docChgLst>
    <pc:chgData name="Severson, Annette" userId="199f3c28-b733-4b36-8b0e-b7eb6984ff94" providerId="ADAL" clId="{837D1321-6DC9-4210-87EC-BDBE137E27F9}"/>
    <pc:docChg chg="undo custSel addSld modSld">
      <pc:chgData name="Severson, Annette" userId="199f3c28-b733-4b36-8b0e-b7eb6984ff94" providerId="ADAL" clId="{837D1321-6DC9-4210-87EC-BDBE137E27F9}" dt="2024-07-30T15:18:40.133" v="94" actId="20577"/>
      <pc:docMkLst>
        <pc:docMk/>
      </pc:docMkLst>
      <pc:sldChg chg="add">
        <pc:chgData name="Severson, Annette" userId="199f3c28-b733-4b36-8b0e-b7eb6984ff94" providerId="ADAL" clId="{837D1321-6DC9-4210-87EC-BDBE137E27F9}" dt="2024-07-30T15:16:03.821" v="0"/>
        <pc:sldMkLst>
          <pc:docMk/>
          <pc:sldMk cId="646200145" sldId="5526"/>
        </pc:sldMkLst>
      </pc:sldChg>
      <pc:sldChg chg="add">
        <pc:chgData name="Severson, Annette" userId="199f3c28-b733-4b36-8b0e-b7eb6984ff94" providerId="ADAL" clId="{837D1321-6DC9-4210-87EC-BDBE137E27F9}" dt="2024-07-30T15:16:03.821" v="0"/>
        <pc:sldMkLst>
          <pc:docMk/>
          <pc:sldMk cId="420484711" sldId="5527"/>
        </pc:sldMkLst>
      </pc:sldChg>
      <pc:sldChg chg="add">
        <pc:chgData name="Severson, Annette" userId="199f3c28-b733-4b36-8b0e-b7eb6984ff94" providerId="ADAL" clId="{837D1321-6DC9-4210-87EC-BDBE137E27F9}" dt="2024-07-30T15:16:03.821" v="0"/>
        <pc:sldMkLst>
          <pc:docMk/>
          <pc:sldMk cId="1508416403" sldId="5528"/>
        </pc:sldMkLst>
      </pc:sldChg>
      <pc:sldChg chg="add">
        <pc:chgData name="Severson, Annette" userId="199f3c28-b733-4b36-8b0e-b7eb6984ff94" providerId="ADAL" clId="{837D1321-6DC9-4210-87EC-BDBE137E27F9}" dt="2024-07-30T15:16:03.821" v="0"/>
        <pc:sldMkLst>
          <pc:docMk/>
          <pc:sldMk cId="2824051488" sldId="5529"/>
        </pc:sldMkLst>
      </pc:sld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ldChg>
      <pc:sldChg chg="modSp">
        <pc:chgData name="Rhodes, Tara" userId="S::rhodes_t@cde.state.co.us::566307b0-1e17-4826-87e1-0feb85a922f2" providerId="AD" clId="Web-{E979AFD3-8AF0-20DF-BC30-44F0A6EDFA74}" dt="2024-05-30T11:52:26.761" v="261" actId="20577"/>
        <pc:sldMkLst>
          <pc:docMk/>
          <pc:sldMk cId="68699369" sldId="5309"/>
        </pc:sldMkLst>
      </pc:sldChg>
      <pc:sldChg chg="addSp modSp">
        <pc:chgData name="Rhodes, Tara" userId="S::rhodes_t@cde.state.co.us::566307b0-1e17-4826-87e1-0feb85a922f2" providerId="AD" clId="Web-{E979AFD3-8AF0-20DF-BC30-44F0A6EDFA74}" dt="2024-05-30T11:57:09.391" v="279" actId="20577"/>
        <pc:sldMkLst>
          <pc:docMk/>
          <pc:sldMk cId="1720752477" sldId="5311"/>
        </pc:sldMkLst>
      </pc:sldChg>
      <pc:sldChg chg="modSp">
        <pc:chgData name="Rhodes, Tara" userId="S::rhodes_t@cde.state.co.us::566307b0-1e17-4826-87e1-0feb85a922f2" providerId="AD" clId="Web-{E979AFD3-8AF0-20DF-BC30-44F0A6EDFA74}" dt="2024-05-30T11:56:02.265" v="272" actId="20577"/>
        <pc:sldMkLst>
          <pc:docMk/>
          <pc:sldMk cId="3396060537" sldId="5314"/>
        </pc:sldMkLst>
      </pc:sldChg>
      <pc:sldChg chg="modSp">
        <pc:chgData name="Rhodes, Tara" userId="S::rhodes_t@cde.state.co.us::566307b0-1e17-4826-87e1-0feb85a922f2" providerId="AD" clId="Web-{E979AFD3-8AF0-20DF-BC30-44F0A6EDFA74}" dt="2024-05-30T04:12:33.510" v="4"/>
        <pc:sldMkLst>
          <pc:docMk/>
          <pc:sldMk cId="1006133002" sldId="5449"/>
        </pc:sldMkLst>
      </pc:sldChg>
      <pc:sldChg chg="modSp">
        <pc:chgData name="Rhodes, Tara" userId="S::rhodes_t@cde.state.co.us::566307b0-1e17-4826-87e1-0feb85a922f2" providerId="AD" clId="Web-{E979AFD3-8AF0-20DF-BC30-44F0A6EDFA74}" dt="2024-05-30T04:20:42.235" v="109" actId="1076"/>
        <pc:sldMkLst>
          <pc:docMk/>
          <pc:sldMk cId="1167242946" sldId="5450"/>
        </pc:sldMkLst>
      </pc:sldChg>
      <pc:sldChg chg="modSp del">
        <pc:chgData name="Rhodes, Tara" userId="S::rhodes_t@cde.state.co.us::566307b0-1e17-4826-87e1-0feb85a922f2" providerId="AD" clId="Web-{E979AFD3-8AF0-20DF-BC30-44F0A6EDFA74}" dt="2024-05-30T04:38:19.336" v="212"/>
        <pc:sldMkLst>
          <pc:docMk/>
          <pc:sldMk cId="2632896885" sldId="5451"/>
        </pc:sldMkLst>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ldChg>
      <pc:sldChg chg="modSp add replId">
        <pc:chgData name="Rhodes, Tara" userId="S::rhodes_t@cde.state.co.us::566307b0-1e17-4826-87e1-0feb85a922f2" providerId="AD" clId="Web-{E979AFD3-8AF0-20DF-BC30-44F0A6EDFA74}" dt="2024-05-30T04:38:40.961" v="250" actId="20577"/>
        <pc:sldMkLst>
          <pc:docMk/>
          <pc:sldMk cId="79025021" sldId="5473"/>
        </pc:sldMkLst>
      </pc:sldChg>
    </pc:docChg>
  </pc:docChgLst>
  <pc:docChgLst>
    <pc:chgData name="Wenzel, Brooke" userId="672bf8d3-b15b-4e02-a6d1-39319a0df09b" providerId="ADAL" clId="{D92C84BB-042C-4011-B2CA-A09CEA636185}"/>
    <pc:docChg chg="undo redo custSel addSld delSld modSld sldOrd">
      <pc:chgData name="Wenzel, Brooke" userId="672bf8d3-b15b-4e02-a6d1-39319a0df09b" providerId="ADAL" clId="{D92C84BB-042C-4011-B2CA-A09CEA636185}" dt="2024-08-07T16:18:38.225" v="3056" actId="20577"/>
      <pc:docMkLst>
        <pc:docMk/>
      </pc:docMkLst>
      <pc:sldChg chg="modSp add mod">
        <pc:chgData name="Wenzel, Brooke" userId="672bf8d3-b15b-4e02-a6d1-39319a0df09b" providerId="ADAL" clId="{D92C84BB-042C-4011-B2CA-A09CEA636185}" dt="2024-08-06T17:01:28.520" v="3025" actId="20577"/>
        <pc:sldMkLst>
          <pc:docMk/>
          <pc:sldMk cId="4183919787" sldId="5028"/>
        </pc:sldMkLst>
      </pc:sldChg>
      <pc:sldChg chg="add">
        <pc:chgData name="Wenzel, Brooke" userId="672bf8d3-b15b-4e02-a6d1-39319a0df09b" providerId="ADAL" clId="{D92C84BB-042C-4011-B2CA-A09CEA636185}" dt="2024-08-06T15:05:39.240" v="318"/>
        <pc:sldMkLst>
          <pc:docMk/>
          <pc:sldMk cId="1593808434" sldId="5292"/>
        </pc:sldMkLst>
      </pc:sldChg>
      <pc:sldChg chg="modSp mod">
        <pc:chgData name="Wenzel, Brooke" userId="672bf8d3-b15b-4e02-a6d1-39319a0df09b" providerId="ADAL" clId="{D92C84BB-042C-4011-B2CA-A09CEA636185}" dt="2024-08-06T15:04:58.210" v="317" actId="20577"/>
        <pc:sldMkLst>
          <pc:docMk/>
          <pc:sldMk cId="3738962996" sldId="5485"/>
        </pc:sldMkLst>
      </pc:sldChg>
      <pc:sldChg chg="del">
        <pc:chgData name="Wenzel, Brooke" userId="672bf8d3-b15b-4e02-a6d1-39319a0df09b" providerId="ADAL" clId="{D92C84BB-042C-4011-B2CA-A09CEA636185}" dt="2024-08-06T15:04:33.619" v="260" actId="47"/>
        <pc:sldMkLst>
          <pc:docMk/>
          <pc:sldMk cId="420484711" sldId="5527"/>
        </pc:sldMkLst>
      </pc:sldChg>
      <pc:sldChg chg="del">
        <pc:chgData name="Wenzel, Brooke" userId="672bf8d3-b15b-4e02-a6d1-39319a0df09b" providerId="ADAL" clId="{D92C84BB-042C-4011-B2CA-A09CEA636185}" dt="2024-08-06T15:04:33.619" v="260" actId="47"/>
        <pc:sldMkLst>
          <pc:docMk/>
          <pc:sldMk cId="1508416403" sldId="5528"/>
        </pc:sldMkLst>
      </pc:sldChg>
      <pc:sldChg chg="del">
        <pc:chgData name="Wenzel, Brooke" userId="672bf8d3-b15b-4e02-a6d1-39319a0df09b" providerId="ADAL" clId="{D92C84BB-042C-4011-B2CA-A09CEA636185}" dt="2024-08-06T15:04:33.619" v="260" actId="47"/>
        <pc:sldMkLst>
          <pc:docMk/>
          <pc:sldMk cId="2824051488" sldId="5529"/>
        </pc:sldMkLst>
      </pc:sldChg>
      <pc:sldChg chg="add">
        <pc:chgData name="Wenzel, Brooke" userId="672bf8d3-b15b-4e02-a6d1-39319a0df09b" providerId="ADAL" clId="{D92C84BB-042C-4011-B2CA-A09CEA636185}" dt="2024-08-06T15:04:40.969" v="261"/>
        <pc:sldMkLst>
          <pc:docMk/>
          <pc:sldMk cId="3236553541" sldId="5533"/>
        </pc:sldMkLst>
      </pc:sldChg>
      <pc:sldChg chg="modSp add mod ord">
        <pc:chgData name="Wenzel, Brooke" userId="672bf8d3-b15b-4e02-a6d1-39319a0df09b" providerId="ADAL" clId="{D92C84BB-042C-4011-B2CA-A09CEA636185}" dt="2024-08-06T15:07:56.222" v="337" actId="20577"/>
        <pc:sldMkLst>
          <pc:docMk/>
          <pc:sldMk cId="2273958347" sldId="5534"/>
        </pc:sldMkLst>
      </pc:sldChg>
      <pc:sldChg chg="addSp delSp modSp new mod">
        <pc:chgData name="Wenzel, Brooke" userId="672bf8d3-b15b-4e02-a6d1-39319a0df09b" providerId="ADAL" clId="{D92C84BB-042C-4011-B2CA-A09CEA636185}" dt="2024-08-07T16:18:38.225" v="3056" actId="20577"/>
        <pc:sldMkLst>
          <pc:docMk/>
          <pc:sldMk cId="3254898418" sldId="5535"/>
        </pc:sldMkLst>
      </pc:sldChg>
      <pc:sldChg chg="addSp delSp modSp new mod">
        <pc:chgData name="Wenzel, Brooke" userId="672bf8d3-b15b-4e02-a6d1-39319a0df09b" providerId="ADAL" clId="{D92C84BB-042C-4011-B2CA-A09CEA636185}" dt="2024-08-06T15:44:08.134" v="1253" actId="14734"/>
        <pc:sldMkLst>
          <pc:docMk/>
          <pc:sldMk cId="1302995045" sldId="5536"/>
        </pc:sldMkLst>
      </pc:sldChg>
      <pc:sldChg chg="addSp delSp modSp add mod">
        <pc:chgData name="Wenzel, Brooke" userId="672bf8d3-b15b-4e02-a6d1-39319a0df09b" providerId="ADAL" clId="{D92C84BB-042C-4011-B2CA-A09CEA636185}" dt="2024-08-06T15:43:33.034" v="1249" actId="1076"/>
        <pc:sldMkLst>
          <pc:docMk/>
          <pc:sldMk cId="900576933" sldId="5537"/>
        </pc:sldMkLst>
      </pc:sldChg>
      <pc:sldChg chg="addSp delSp modSp new mod modClrScheme chgLayout">
        <pc:chgData name="Wenzel, Brooke" userId="672bf8d3-b15b-4e02-a6d1-39319a0df09b" providerId="ADAL" clId="{D92C84BB-042C-4011-B2CA-A09CEA636185}" dt="2024-08-06T16:14:54.890" v="1506" actId="20577"/>
        <pc:sldMkLst>
          <pc:docMk/>
          <pc:sldMk cId="573740307" sldId="5538"/>
        </pc:sldMkLst>
      </pc:sldChg>
      <pc:sldChg chg="addSp delSp modSp new del mod">
        <pc:chgData name="Wenzel, Brooke" userId="672bf8d3-b15b-4e02-a6d1-39319a0df09b" providerId="ADAL" clId="{D92C84BB-042C-4011-B2CA-A09CEA636185}" dt="2024-08-06T16:19:06.398" v="1527" actId="680"/>
        <pc:sldMkLst>
          <pc:docMk/>
          <pc:sldMk cId="733809969" sldId="5539"/>
        </pc:sldMkLst>
      </pc:sldChg>
      <pc:sldChg chg="addSp delSp modSp new mod">
        <pc:chgData name="Wenzel, Brooke" userId="672bf8d3-b15b-4e02-a6d1-39319a0df09b" providerId="ADAL" clId="{D92C84BB-042C-4011-B2CA-A09CEA636185}" dt="2024-08-06T16:40:40.592" v="2649" actId="13244"/>
        <pc:sldMkLst>
          <pc:docMk/>
          <pc:sldMk cId="1712441647" sldId="5539"/>
        </pc:sldMkLst>
      </pc:sldChg>
      <pc:sldChg chg="addSp modSp new mod">
        <pc:chgData name="Wenzel, Brooke" userId="672bf8d3-b15b-4e02-a6d1-39319a0df09b" providerId="ADAL" clId="{D92C84BB-042C-4011-B2CA-A09CEA636185}" dt="2024-08-06T16:43:17.270" v="2978" actId="20577"/>
        <pc:sldMkLst>
          <pc:docMk/>
          <pc:sldMk cId="534825663" sldId="5540"/>
        </pc:sldMkLst>
      </pc:sldChg>
    </pc:docChg>
  </pc:docChgLst>
  <pc:docChgLst>
    <pc:chgData name="Wenzel, Brooke" userId="672bf8d3-b15b-4e02-a6d1-39319a0df09b" providerId="ADAL" clId="{496A80AE-72FC-43FC-86CD-2AB990FA5A3F}"/>
    <pc:docChg chg="custSel modSld">
      <pc:chgData name="Wenzel, Brooke" userId="672bf8d3-b15b-4e02-a6d1-39319a0df09b" providerId="ADAL" clId="{496A80AE-72FC-43FC-86CD-2AB990FA5A3F}" dt="2024-11-21T16:03:54.206" v="120" actId="20577"/>
      <pc:docMkLst>
        <pc:docMk/>
      </pc:docMkLst>
      <pc:sldChg chg="modSp mod">
        <pc:chgData name="Wenzel, Brooke" userId="672bf8d3-b15b-4e02-a6d1-39319a0df09b" providerId="ADAL" clId="{496A80AE-72FC-43FC-86CD-2AB990FA5A3F}" dt="2024-11-18T18:11:48.664" v="118" actId="20577"/>
        <pc:sldMkLst>
          <pc:docMk/>
          <pc:sldMk cId="3987200273" sldId="5182"/>
        </pc:sldMkLst>
      </pc:sldChg>
      <pc:sldChg chg="modSp mod">
        <pc:chgData name="Wenzel, Brooke" userId="672bf8d3-b15b-4e02-a6d1-39319a0df09b" providerId="ADAL" clId="{496A80AE-72FC-43FC-86CD-2AB990FA5A3F}" dt="2024-11-18T18:11:20.575" v="64" actId="2165"/>
        <pc:sldMkLst>
          <pc:docMk/>
          <pc:sldMk cId="1302995045" sldId="5536"/>
        </pc:sldMkLst>
      </pc:sldChg>
      <pc:sldChg chg="modSp mod">
        <pc:chgData name="Wenzel, Brooke" userId="672bf8d3-b15b-4e02-a6d1-39319a0df09b" providerId="ADAL" clId="{496A80AE-72FC-43FC-86CD-2AB990FA5A3F}" dt="2024-11-18T18:09:58.994" v="9" actId="27636"/>
        <pc:sldMkLst>
          <pc:docMk/>
          <pc:sldMk cId="3827019278" sldId="5598"/>
        </pc:sldMkLst>
      </pc:sldChg>
    </pc:docChg>
  </pc:docChgLst>
  <pc:docChgLst>
    <pc:chgData name="Chaffin,Melissa" userId="S::chaffin_m@cde.state.co.us::21f0136b-23e1-4eef-9c4f-f29e4cc3ac56" providerId="AD" clId="Web-{7CD282E3-D816-3030-AEAF-D93B4D20850B}"/>
    <pc:docChg chg="modSld">
      <pc:chgData name="Chaffin,Melissa" userId="S::chaffin_m@cde.state.co.us::21f0136b-23e1-4eef-9c4f-f29e4cc3ac56" providerId="AD" clId="Web-{7CD282E3-D816-3030-AEAF-D93B4D20850B}" dt="2024-10-01T16:36:37.226" v="212" actId="20577"/>
      <pc:docMkLst>
        <pc:docMk/>
      </pc:docMkLst>
      <pc:sldChg chg="modSp">
        <pc:chgData name="Chaffin,Melissa" userId="S::chaffin_m@cde.state.co.us::21f0136b-23e1-4eef-9c4f-f29e4cc3ac56" providerId="AD" clId="Web-{7CD282E3-D816-3030-AEAF-D93B4D20850B}" dt="2024-10-01T16:29:02.727" v="1"/>
        <pc:sldMkLst>
          <pc:docMk/>
          <pc:sldMk cId="3108864082" sldId="5603"/>
        </pc:sldMkLst>
      </pc:sldChg>
      <pc:sldChg chg="modSp">
        <pc:chgData name="Chaffin,Melissa" userId="S::chaffin_m@cde.state.co.us::21f0136b-23e1-4eef-9c4f-f29e4cc3ac56" providerId="AD" clId="Web-{7CD282E3-D816-3030-AEAF-D93B4D20850B}" dt="2024-10-01T16:36:37.226" v="212" actId="20577"/>
        <pc:sldMkLst>
          <pc:docMk/>
          <pc:sldMk cId="1016378890" sldId="5604"/>
        </pc:sldMkLst>
      </pc:sldChg>
      <pc:sldChg chg="modSp">
        <pc:chgData name="Chaffin,Melissa" userId="S::chaffin_m@cde.state.co.us::21f0136b-23e1-4eef-9c4f-f29e4cc3ac56" providerId="AD" clId="Web-{7CD282E3-D816-3030-AEAF-D93B4D20850B}" dt="2024-10-01T16:36:04.867" v="210" actId="1076"/>
        <pc:sldMkLst>
          <pc:docMk/>
          <pc:sldMk cId="2592141677" sldId="5605"/>
        </pc:sldMkLst>
      </pc:sldChg>
    </pc:docChg>
  </pc:docChgLst>
  <pc:docChgLst>
    <pc:chgData name="Gudka, Dawna" userId="823cceae-331b-41d6-9a63-34ad6d1db55c" providerId="ADAL" clId="{92B710DF-6F6E-4BA3-8762-3952A1AB3402}"/>
    <pc:docChg chg="custSel addSld modSld sldOrd">
      <pc:chgData name="Gudka, Dawna" userId="823cceae-331b-41d6-9a63-34ad6d1db55c" providerId="ADAL" clId="{92B710DF-6F6E-4BA3-8762-3952A1AB3402}" dt="2024-09-26T04:45:17.186" v="1431" actId="13244"/>
      <pc:docMkLst>
        <pc:docMk/>
      </pc:docMkLst>
      <pc:sldChg chg="modSp mod">
        <pc:chgData name="Gudka, Dawna" userId="823cceae-331b-41d6-9a63-34ad6d1db55c" providerId="ADAL" clId="{92B710DF-6F6E-4BA3-8762-3952A1AB3402}" dt="2024-09-26T04:41:53.306" v="1251" actId="20577"/>
        <pc:sldMkLst>
          <pc:docMk/>
          <pc:sldMk cId="3253466667" sldId="5637"/>
        </pc:sldMkLst>
      </pc:sldChg>
      <pc:sldChg chg="modSp mod">
        <pc:chgData name="Gudka, Dawna" userId="823cceae-331b-41d6-9a63-34ad6d1db55c" providerId="ADAL" clId="{92B710DF-6F6E-4BA3-8762-3952A1AB3402}" dt="2024-09-26T04:41:17.787" v="1179" actId="20577"/>
        <pc:sldMkLst>
          <pc:docMk/>
          <pc:sldMk cId="1220290463" sldId="5638"/>
        </pc:sldMkLst>
      </pc:sldChg>
      <pc:sldChg chg="addSp delSp modSp add mod ord">
        <pc:chgData name="Gudka, Dawna" userId="823cceae-331b-41d6-9a63-34ad6d1db55c" providerId="ADAL" clId="{92B710DF-6F6E-4BA3-8762-3952A1AB3402}" dt="2024-09-26T04:44:16.313" v="1425" actId="13244"/>
        <pc:sldMkLst>
          <pc:docMk/>
          <pc:sldMk cId="2101563100" sldId="5644"/>
        </pc:sldMkLst>
      </pc:sldChg>
    </pc:docChg>
  </pc:docChgLst>
  <pc:docChgLst>
    <pc:chgData name="Gudka, Dawna" userId="823cceae-331b-41d6-9a63-34ad6d1db55c" providerId="ADAL" clId="{43527968-024D-4C47-AFBD-1378E53CC811}"/>
    <pc:docChg chg="undo custSel addSld modSld sldOrd">
      <pc:chgData name="Gudka, Dawna" userId="823cceae-331b-41d6-9a63-34ad6d1db55c" providerId="ADAL" clId="{43527968-024D-4C47-AFBD-1378E53CC811}" dt="2024-11-07T04:28:39.999" v="1799" actId="2"/>
      <pc:docMkLst>
        <pc:docMk/>
      </pc:docMkLst>
      <pc:sldChg chg="modSp mod">
        <pc:chgData name="Gudka, Dawna" userId="823cceae-331b-41d6-9a63-34ad6d1db55c" providerId="ADAL" clId="{43527968-024D-4C47-AFBD-1378E53CC811}" dt="2024-11-07T04:28:35.022" v="1794" actId="2"/>
        <pc:sldMkLst>
          <pc:docMk/>
          <pc:sldMk cId="3970616908" sldId="5592"/>
        </pc:sldMkLst>
      </pc:sldChg>
      <pc:sldChg chg="addSp delSp modSp mod ord">
        <pc:chgData name="Gudka, Dawna" userId="823cceae-331b-41d6-9a63-34ad6d1db55c" providerId="ADAL" clId="{43527968-024D-4C47-AFBD-1378E53CC811}" dt="2024-11-07T04:28:21.763" v="1793" actId="13244"/>
        <pc:sldMkLst>
          <pc:docMk/>
          <pc:sldMk cId="4188670183" sldId="5621"/>
        </pc:sldMkLst>
      </pc:sldChg>
      <pc:sldChg chg="modSp mod">
        <pc:chgData name="Gudka, Dawna" userId="823cceae-331b-41d6-9a63-34ad6d1db55c" providerId="ADAL" clId="{43527968-024D-4C47-AFBD-1378E53CC811}" dt="2024-11-07T04:28:37.503" v="1796" actId="2"/>
        <pc:sldMkLst>
          <pc:docMk/>
          <pc:sldMk cId="2226887485" sldId="5685"/>
        </pc:sldMkLst>
      </pc:sldChg>
      <pc:sldChg chg="modSp mod">
        <pc:chgData name="Gudka, Dawna" userId="823cceae-331b-41d6-9a63-34ad6d1db55c" providerId="ADAL" clId="{43527968-024D-4C47-AFBD-1378E53CC811}" dt="2024-11-07T04:28:39.999" v="1799" actId="2"/>
        <pc:sldMkLst>
          <pc:docMk/>
          <pc:sldMk cId="868062518" sldId="5686"/>
        </pc:sldMkLst>
      </pc:sldChg>
      <pc:sldChg chg="modSp add mod ord">
        <pc:chgData name="Gudka, Dawna" userId="823cceae-331b-41d6-9a63-34ad6d1db55c" providerId="ADAL" clId="{43527968-024D-4C47-AFBD-1378E53CC811}" dt="2024-11-07T03:29:38.121" v="86" actId="20577"/>
        <pc:sldMkLst>
          <pc:docMk/>
          <pc:sldMk cId="3849532197" sldId="5700"/>
        </pc:sldMkLst>
      </pc:sldChg>
      <pc:sldChg chg="addSp delSp modSp new mod ord">
        <pc:chgData name="Gudka, Dawna" userId="823cceae-331b-41d6-9a63-34ad6d1db55c" providerId="ADAL" clId="{43527968-024D-4C47-AFBD-1378E53CC811}" dt="2024-11-07T04:28:02.986" v="1792" actId="962"/>
        <pc:sldMkLst>
          <pc:docMk/>
          <pc:sldMk cId="3375647195" sldId="5701"/>
        </pc:sldMkLst>
      </pc:sldChg>
      <pc:sldChg chg="modSp new mod ord">
        <pc:chgData name="Gudka, Dawna" userId="823cceae-331b-41d6-9a63-34ad6d1db55c" providerId="ADAL" clId="{43527968-024D-4C47-AFBD-1378E53CC811}" dt="2024-11-07T03:34:33.526" v="337" actId="20577"/>
        <pc:sldMkLst>
          <pc:docMk/>
          <pc:sldMk cId="3762705719" sldId="5702"/>
        </pc:sldMkLst>
      </pc:sldChg>
      <pc:sldChg chg="addSp modSp add mod ord">
        <pc:chgData name="Gudka, Dawna" userId="823cceae-331b-41d6-9a63-34ad6d1db55c" providerId="ADAL" clId="{43527968-024D-4C47-AFBD-1378E53CC811}" dt="2024-11-07T04:25:56.739" v="1784" actId="13244"/>
        <pc:sldMkLst>
          <pc:docMk/>
          <pc:sldMk cId="1783035619" sldId="5703"/>
        </pc:sldMkLst>
      </pc:sldChg>
      <pc:sldChg chg="addSp delSp modSp add mod">
        <pc:chgData name="Gudka, Dawna" userId="823cceae-331b-41d6-9a63-34ad6d1db55c" providerId="ADAL" clId="{43527968-024D-4C47-AFBD-1378E53CC811}" dt="2024-11-07T04:26:18.387" v="1787" actId="13244"/>
        <pc:sldMkLst>
          <pc:docMk/>
          <pc:sldMk cId="200924607" sldId="5704"/>
        </pc:sldMkLst>
      </pc:sldChg>
      <pc:sldChg chg="add">
        <pc:chgData name="Gudka, Dawna" userId="823cceae-331b-41d6-9a63-34ad6d1db55c" providerId="ADAL" clId="{43527968-024D-4C47-AFBD-1378E53CC811}" dt="2024-11-07T03:58:44.480" v="1164" actId="2890"/>
        <pc:sldMkLst>
          <pc:docMk/>
          <pc:sldMk cId="1006896488" sldId="5705"/>
        </pc:sldMkLst>
      </pc:sldChg>
    </pc:docChg>
  </pc:docChgLst>
  <pc:docChgLst>
    <pc:chgData name="Ward, Reagan" userId="27291eb4-8241-4961-9e69-8c66e34cc5b0" providerId="ADAL" clId="{9A1F80BB-99BC-4974-ACA8-22349E4197FB}"/>
    <pc:docChg chg="undo custSel addSld delSld modSld">
      <pc:chgData name="Ward, Reagan" userId="27291eb4-8241-4961-9e69-8c66e34cc5b0" providerId="ADAL" clId="{9A1F80BB-99BC-4974-ACA8-22349E4197FB}" dt="2024-10-10T14:24:57.861" v="2101" actId="122"/>
      <pc:docMkLst>
        <pc:docMk/>
      </pc:docMkLst>
      <pc:sldChg chg="addSp delSp modSp mod chgLayout">
        <pc:chgData name="Ward, Reagan" userId="27291eb4-8241-4961-9e69-8c66e34cc5b0" providerId="ADAL" clId="{9A1F80BB-99BC-4974-ACA8-22349E4197FB}" dt="2024-10-10T01:06:31.489" v="2042" actId="20577"/>
        <pc:sldMkLst>
          <pc:docMk/>
          <pc:sldMk cId="1546650072" sldId="4525"/>
        </pc:sldMkLst>
      </pc:sldChg>
      <pc:sldChg chg="modSp mod">
        <pc:chgData name="Ward, Reagan" userId="27291eb4-8241-4961-9e69-8c66e34cc5b0" providerId="ADAL" clId="{9A1F80BB-99BC-4974-ACA8-22349E4197FB}" dt="2024-10-10T00:56:40.655" v="1543" actId="20577"/>
        <pc:sldMkLst>
          <pc:docMk/>
          <pc:sldMk cId="3771905201" sldId="4955"/>
        </pc:sldMkLst>
      </pc:sldChg>
      <pc:sldChg chg="modSp mod">
        <pc:chgData name="Ward, Reagan" userId="27291eb4-8241-4961-9e69-8c66e34cc5b0" providerId="ADAL" clId="{9A1F80BB-99BC-4974-ACA8-22349E4197FB}" dt="2024-10-10T01:07:32.411" v="2064" actId="20577"/>
        <pc:sldMkLst>
          <pc:docMk/>
          <pc:sldMk cId="4183919787" sldId="5028"/>
        </pc:sldMkLst>
      </pc:sldChg>
      <pc:sldChg chg="modSp mod">
        <pc:chgData name="Ward, Reagan" userId="27291eb4-8241-4961-9e69-8c66e34cc5b0" providerId="ADAL" clId="{9A1F80BB-99BC-4974-ACA8-22349E4197FB}" dt="2024-10-10T01:07:50.703" v="2094" actId="20577"/>
        <pc:sldMkLst>
          <pc:docMk/>
          <pc:sldMk cId="312004372" sldId="5524"/>
        </pc:sldMkLst>
      </pc:sldChg>
      <pc:sldChg chg="modSp mod">
        <pc:chgData name="Ward, Reagan" userId="27291eb4-8241-4961-9e69-8c66e34cc5b0" providerId="ADAL" clId="{9A1F80BB-99BC-4974-ACA8-22349E4197FB}" dt="2024-10-10T00:49:10.319" v="1436" actId="2711"/>
        <pc:sldMkLst>
          <pc:docMk/>
          <pc:sldMk cId="168519829" sldId="5589"/>
        </pc:sldMkLst>
      </pc:sldChg>
      <pc:sldChg chg="del">
        <pc:chgData name="Ward, Reagan" userId="27291eb4-8241-4961-9e69-8c66e34cc5b0" providerId="ADAL" clId="{9A1F80BB-99BC-4974-ACA8-22349E4197FB}" dt="2024-10-09T21:45:20.840" v="230" actId="47"/>
        <pc:sldMkLst>
          <pc:docMk/>
          <pc:sldMk cId="592794890" sldId="5601"/>
        </pc:sldMkLst>
      </pc:sldChg>
      <pc:sldChg chg="del">
        <pc:chgData name="Ward, Reagan" userId="27291eb4-8241-4961-9e69-8c66e34cc5b0" providerId="ADAL" clId="{9A1F80BB-99BC-4974-ACA8-22349E4197FB}" dt="2024-10-09T21:45:20.840" v="230" actId="47"/>
        <pc:sldMkLst>
          <pc:docMk/>
          <pc:sldMk cId="840969988" sldId="5602"/>
        </pc:sldMkLst>
      </pc:sldChg>
      <pc:sldChg chg="del">
        <pc:chgData name="Ward, Reagan" userId="27291eb4-8241-4961-9e69-8c66e34cc5b0" providerId="ADAL" clId="{9A1F80BB-99BC-4974-ACA8-22349E4197FB}" dt="2024-10-09T21:45:20.840" v="230" actId="47"/>
        <pc:sldMkLst>
          <pc:docMk/>
          <pc:sldMk cId="3108864082" sldId="5603"/>
        </pc:sldMkLst>
      </pc:sldChg>
      <pc:sldChg chg="del">
        <pc:chgData name="Ward, Reagan" userId="27291eb4-8241-4961-9e69-8c66e34cc5b0" providerId="ADAL" clId="{9A1F80BB-99BC-4974-ACA8-22349E4197FB}" dt="2024-10-09T21:45:20.840" v="230" actId="47"/>
        <pc:sldMkLst>
          <pc:docMk/>
          <pc:sldMk cId="1016378890" sldId="5604"/>
        </pc:sldMkLst>
      </pc:sldChg>
      <pc:sldChg chg="del">
        <pc:chgData name="Ward, Reagan" userId="27291eb4-8241-4961-9e69-8c66e34cc5b0" providerId="ADAL" clId="{9A1F80BB-99BC-4974-ACA8-22349E4197FB}" dt="2024-10-09T21:45:20.840" v="230" actId="47"/>
        <pc:sldMkLst>
          <pc:docMk/>
          <pc:sldMk cId="2592141677" sldId="5605"/>
        </pc:sldMkLst>
      </pc:sldChg>
      <pc:sldChg chg="del">
        <pc:chgData name="Ward, Reagan" userId="27291eb4-8241-4961-9e69-8c66e34cc5b0" providerId="ADAL" clId="{9A1F80BB-99BC-4974-ACA8-22349E4197FB}" dt="2024-10-09T21:45:20.840" v="230" actId="47"/>
        <pc:sldMkLst>
          <pc:docMk/>
          <pc:sldMk cId="2353371677" sldId="5610"/>
        </pc:sldMkLst>
      </pc:sldChg>
      <pc:sldChg chg="addSp delSp modSp mod">
        <pc:chgData name="Ward, Reagan" userId="27291eb4-8241-4961-9e69-8c66e34cc5b0" providerId="ADAL" clId="{9A1F80BB-99BC-4974-ACA8-22349E4197FB}" dt="2024-10-09T21:45:33.886" v="233" actId="2165"/>
        <pc:sldMkLst>
          <pc:docMk/>
          <pc:sldMk cId="4188670183" sldId="5621"/>
        </pc:sldMkLst>
      </pc:sldChg>
      <pc:sldChg chg="modSp add mod">
        <pc:chgData name="Ward, Reagan" userId="27291eb4-8241-4961-9e69-8c66e34cc5b0" providerId="ADAL" clId="{9A1F80BB-99BC-4974-ACA8-22349E4197FB}" dt="2024-10-10T01:09:07.280" v="2097" actId="13926"/>
        <pc:sldMkLst>
          <pc:docMk/>
          <pc:sldMk cId="3911264453" sldId="5624"/>
        </pc:sldMkLst>
      </pc:sldChg>
      <pc:sldChg chg="modSp mod">
        <pc:chgData name="Ward, Reagan" userId="27291eb4-8241-4961-9e69-8c66e34cc5b0" providerId="ADAL" clId="{9A1F80BB-99BC-4974-ACA8-22349E4197FB}" dt="2024-10-10T01:07:24.154" v="2055" actId="20577"/>
        <pc:sldMkLst>
          <pc:docMk/>
          <pc:sldMk cId="2017135082" sldId="5626"/>
        </pc:sldMkLst>
      </pc:sldChg>
      <pc:sldChg chg="del">
        <pc:chgData name="Ward, Reagan" userId="27291eb4-8241-4961-9e69-8c66e34cc5b0" providerId="ADAL" clId="{9A1F80BB-99BC-4974-ACA8-22349E4197FB}" dt="2024-10-10T00:59:51.829" v="1586" actId="47"/>
        <pc:sldMkLst>
          <pc:docMk/>
          <pc:sldMk cId="3704019442" sldId="5631"/>
        </pc:sldMkLst>
      </pc:sldChg>
      <pc:sldChg chg="addSp delSp modSp mod chgLayout">
        <pc:chgData name="Ward, Reagan" userId="27291eb4-8241-4961-9e69-8c66e34cc5b0" providerId="ADAL" clId="{9A1F80BB-99BC-4974-ACA8-22349E4197FB}" dt="2024-10-10T01:07:13.078" v="2046" actId="14100"/>
        <pc:sldMkLst>
          <pc:docMk/>
          <pc:sldMk cId="1220290463" sldId="5638"/>
        </pc:sldMkLst>
      </pc:sldChg>
      <pc:sldChg chg="modSp mod">
        <pc:chgData name="Ward, Reagan" userId="27291eb4-8241-4961-9e69-8c66e34cc5b0" providerId="ADAL" clId="{9A1F80BB-99BC-4974-ACA8-22349E4197FB}" dt="2024-10-10T00:57:23.554" v="1550" actId="20577"/>
        <pc:sldMkLst>
          <pc:docMk/>
          <pc:sldMk cId="987153537" sldId="5643"/>
        </pc:sldMkLst>
      </pc:sldChg>
      <pc:sldChg chg="modSp mod">
        <pc:chgData name="Ward, Reagan" userId="27291eb4-8241-4961-9e69-8c66e34cc5b0" providerId="ADAL" clId="{9A1F80BB-99BC-4974-ACA8-22349E4197FB}" dt="2024-10-09T22:02:16.336" v="1264" actId="27918"/>
        <pc:sldMkLst>
          <pc:docMk/>
          <pc:sldMk cId="3507505468" sldId="5647"/>
        </pc:sldMkLst>
      </pc:sldChg>
      <pc:sldChg chg="del">
        <pc:chgData name="Ward, Reagan" userId="27291eb4-8241-4961-9e69-8c66e34cc5b0" providerId="ADAL" clId="{9A1F80BB-99BC-4974-ACA8-22349E4197FB}" dt="2024-10-09T21:46:12.386" v="238" actId="2696"/>
        <pc:sldMkLst>
          <pc:docMk/>
          <pc:sldMk cId="1420422173" sldId="5648"/>
        </pc:sldMkLst>
      </pc:sldChg>
      <pc:sldChg chg="del">
        <pc:chgData name="Ward, Reagan" userId="27291eb4-8241-4961-9e69-8c66e34cc5b0" providerId="ADAL" clId="{9A1F80BB-99BC-4974-ACA8-22349E4197FB}" dt="2024-10-10T00:59:51.829" v="1586" actId="47"/>
        <pc:sldMkLst>
          <pc:docMk/>
          <pc:sldMk cId="2854760544" sldId="5649"/>
        </pc:sldMkLst>
      </pc:sldChg>
      <pc:sldChg chg="del">
        <pc:chgData name="Ward, Reagan" userId="27291eb4-8241-4961-9e69-8c66e34cc5b0" providerId="ADAL" clId="{9A1F80BB-99BC-4974-ACA8-22349E4197FB}" dt="2024-10-10T00:59:51.829" v="1586" actId="47"/>
        <pc:sldMkLst>
          <pc:docMk/>
          <pc:sldMk cId="637644780" sldId="5650"/>
        </pc:sldMkLst>
      </pc:sldChg>
      <pc:sldChg chg="del">
        <pc:chgData name="Ward, Reagan" userId="27291eb4-8241-4961-9e69-8c66e34cc5b0" providerId="ADAL" clId="{9A1F80BB-99BC-4974-ACA8-22349E4197FB}" dt="2024-10-10T00:59:51.829" v="1586" actId="47"/>
        <pc:sldMkLst>
          <pc:docMk/>
          <pc:sldMk cId="168840990" sldId="5651"/>
        </pc:sldMkLst>
      </pc:sldChg>
      <pc:sldChg chg="addSp delSp modSp mod">
        <pc:chgData name="Ward, Reagan" userId="27291eb4-8241-4961-9e69-8c66e34cc5b0" providerId="ADAL" clId="{9A1F80BB-99BC-4974-ACA8-22349E4197FB}" dt="2024-10-10T01:02:38.335" v="2009" actId="962"/>
        <pc:sldMkLst>
          <pc:docMk/>
          <pc:sldMk cId="4082004543" sldId="5652"/>
        </pc:sldMkLst>
      </pc:sldChg>
      <pc:sldChg chg="addSp delSp modSp mod">
        <pc:chgData name="Ward, Reagan" userId="27291eb4-8241-4961-9e69-8c66e34cc5b0" providerId="ADAL" clId="{9A1F80BB-99BC-4974-ACA8-22349E4197FB}" dt="2024-10-10T00:53:33.043" v="1533" actId="6549"/>
        <pc:sldMkLst>
          <pc:docMk/>
          <pc:sldMk cId="1605519056" sldId="5658"/>
        </pc:sldMkLst>
      </pc:sldChg>
      <pc:sldChg chg="addSp delSp modSp mod chgLayout">
        <pc:chgData name="Ward, Reagan" userId="27291eb4-8241-4961-9e69-8c66e34cc5b0" providerId="ADAL" clId="{9A1F80BB-99BC-4974-ACA8-22349E4197FB}" dt="2024-10-10T00:53:46.884" v="1536" actId="27636"/>
        <pc:sldMkLst>
          <pc:docMk/>
          <pc:sldMk cId="867224577" sldId="5659"/>
        </pc:sldMkLst>
      </pc:sldChg>
      <pc:sldChg chg="addSp delSp modSp new del mod modClrScheme chgLayout">
        <pc:chgData name="Ward, Reagan" userId="27291eb4-8241-4961-9e69-8c66e34cc5b0" providerId="ADAL" clId="{9A1F80BB-99BC-4974-ACA8-22349E4197FB}" dt="2024-10-09T21:53:14.425" v="933" actId="47"/>
        <pc:sldMkLst>
          <pc:docMk/>
          <pc:sldMk cId="2303448540" sldId="5661"/>
        </pc:sldMkLst>
      </pc:sldChg>
      <pc:sldChg chg="addSp delSp modSp new del mod modClrScheme chgLayout">
        <pc:chgData name="Ward, Reagan" userId="27291eb4-8241-4961-9e69-8c66e34cc5b0" providerId="ADAL" clId="{9A1F80BB-99BC-4974-ACA8-22349E4197FB}" dt="2024-10-09T21:53:14.425" v="933" actId="47"/>
        <pc:sldMkLst>
          <pc:docMk/>
          <pc:sldMk cId="1084268203" sldId="5662"/>
        </pc:sldMkLst>
      </pc:sldChg>
      <pc:sldChg chg="addSp delSp modSp new mod">
        <pc:chgData name="Ward, Reagan" userId="27291eb4-8241-4961-9e69-8c66e34cc5b0" providerId="ADAL" clId="{9A1F80BB-99BC-4974-ACA8-22349E4197FB}" dt="2024-10-09T21:58:14.258" v="1257"/>
        <pc:sldMkLst>
          <pc:docMk/>
          <pc:sldMk cId="2241609828" sldId="5663"/>
        </pc:sldMkLst>
      </pc:sldChg>
      <pc:sldChg chg="addSp delSp modSp mod">
        <pc:chgData name="Ward, Reagan" userId="27291eb4-8241-4961-9e69-8c66e34cc5b0" providerId="ADAL" clId="{9A1F80BB-99BC-4974-ACA8-22349E4197FB}" dt="2024-10-10T00:59:06.772" v="1585" actId="962"/>
        <pc:sldMkLst>
          <pc:docMk/>
          <pc:sldMk cId="2510048166" sldId="5664"/>
        </pc:sldMkLst>
      </pc:sldChg>
      <pc:sldChg chg="modSp mod">
        <pc:chgData name="Ward, Reagan" userId="27291eb4-8241-4961-9e69-8c66e34cc5b0" providerId="ADAL" clId="{9A1F80BB-99BC-4974-ACA8-22349E4197FB}" dt="2024-10-10T14:24:57.861" v="2101" actId="122"/>
        <pc:sldMkLst>
          <pc:docMk/>
          <pc:sldMk cId="1295452772" sldId="5669"/>
        </pc:sldMkLst>
      </pc:sldChg>
    </pc:docChg>
  </pc:docChgLst>
  <pc:docChgLst>
    <pc:chgData name="Ward, Reagan" userId="27291eb4-8241-4961-9e69-8c66e34cc5b0" providerId="ADAL" clId="{0F291CC2-EF7C-42B1-B7A0-7D5C26582377}"/>
    <pc:docChg chg="undo custSel addSld delSld modSld">
      <pc:chgData name="Ward, Reagan" userId="27291eb4-8241-4961-9e69-8c66e34cc5b0" providerId="ADAL" clId="{0F291CC2-EF7C-42B1-B7A0-7D5C26582377}" dt="2024-08-01T13:02:36.260" v="4361" actId="27918"/>
      <pc:docMkLst>
        <pc:docMk/>
      </pc:docMkLst>
      <pc:sldChg chg="add">
        <pc:chgData name="Ward, Reagan" userId="27291eb4-8241-4961-9e69-8c66e34cc5b0" providerId="ADAL" clId="{0F291CC2-EF7C-42B1-B7A0-7D5C26582377}" dt="2024-07-31T12:18:31.204" v="190"/>
        <pc:sldMkLst>
          <pc:docMk/>
          <pc:sldMk cId="619942572" sldId="5456"/>
        </pc:sldMkLst>
      </pc:sldChg>
      <pc:sldChg chg="addSp delSp modSp add mod">
        <pc:chgData name="Ward, Reagan" userId="27291eb4-8241-4961-9e69-8c66e34cc5b0" providerId="ADAL" clId="{0F291CC2-EF7C-42B1-B7A0-7D5C26582377}" dt="2024-08-01T13:02:36.260" v="4361" actId="27918"/>
        <pc:sldMkLst>
          <pc:docMk/>
          <pc:sldMk cId="1007356210" sldId="5482"/>
        </pc:sldMkLst>
      </pc:sldChg>
      <pc:sldChg chg="modSp mod">
        <pc:chgData name="Ward, Reagan" userId="27291eb4-8241-4961-9e69-8c66e34cc5b0" providerId="ADAL" clId="{0F291CC2-EF7C-42B1-B7A0-7D5C26582377}" dt="2024-07-30T22:26:25.392" v="92" actId="27636"/>
        <pc:sldMkLst>
          <pc:docMk/>
          <pc:sldMk cId="2153011688" sldId="5484"/>
        </pc:sldMkLst>
      </pc:sldChg>
      <pc:sldChg chg="modSp mod">
        <pc:chgData name="Ward, Reagan" userId="27291eb4-8241-4961-9e69-8c66e34cc5b0" providerId="ADAL" clId="{0F291CC2-EF7C-42B1-B7A0-7D5C26582377}" dt="2024-07-31T22:36:34.788" v="2425" actId="27636"/>
        <pc:sldMkLst>
          <pc:docMk/>
          <pc:sldMk cId="1218041085" sldId="5519"/>
        </pc:sldMkLst>
      </pc:sldChg>
      <pc:sldChg chg="addSp delSp modSp new mod modClrScheme chgLayout">
        <pc:chgData name="Ward, Reagan" userId="27291eb4-8241-4961-9e69-8c66e34cc5b0" providerId="ADAL" clId="{0F291CC2-EF7C-42B1-B7A0-7D5C26582377}" dt="2024-07-30T22:26:02.770" v="38" actId="20577"/>
        <pc:sldMkLst>
          <pc:docMk/>
          <pc:sldMk cId="3938661135" sldId="5530"/>
        </pc:sldMkLst>
      </pc:sldChg>
      <pc:sldChg chg="modSp new del mod">
        <pc:chgData name="Ward, Reagan" userId="27291eb4-8241-4961-9e69-8c66e34cc5b0" providerId="ADAL" clId="{0F291CC2-EF7C-42B1-B7A0-7D5C26582377}" dt="2024-07-31T12:18:33.321" v="191" actId="47"/>
        <pc:sldMkLst>
          <pc:docMk/>
          <pc:sldMk cId="2226519295" sldId="5531"/>
        </pc:sldMkLst>
      </pc:sldChg>
      <pc:sldChg chg="addSp delSp modSp new mod modClrScheme chgLayout">
        <pc:chgData name="Ward, Reagan" userId="27291eb4-8241-4961-9e69-8c66e34cc5b0" providerId="ADAL" clId="{0F291CC2-EF7C-42B1-B7A0-7D5C26582377}" dt="2024-07-31T20:36:14.227" v="1943" actId="14100"/>
        <pc:sldMkLst>
          <pc:docMk/>
          <pc:sldMk cId="3178268862" sldId="5531"/>
        </pc:sldMkLst>
      </pc:sldChg>
      <pc:sldChg chg="addSp delSp modSp new mod modClrScheme chgLayout">
        <pc:chgData name="Ward, Reagan" userId="27291eb4-8241-4961-9e69-8c66e34cc5b0" providerId="ADAL" clId="{0F291CC2-EF7C-42B1-B7A0-7D5C26582377}" dt="2024-07-31T22:53:30.469" v="4349" actId="1076"/>
        <pc:sldMkLst>
          <pc:docMk/>
          <pc:sldMk cId="1877804973" sldId="5532"/>
        </pc:sldMkLst>
      </pc:sldChg>
    </pc:docChg>
  </pc:docChgLst>
  <pc:docChgLst>
    <pc:chgData name="Hoffman, Peter" userId="673cee94-26bd-4c2a-ab82-1b3669e2f049" providerId="ADAL" clId="{78BABA55-4A10-45EC-B505-1D1AF915AFF5}"/>
    <pc:docChg chg="undo custSel addSld delSld modSld">
      <pc:chgData name="Hoffman, Peter" userId="673cee94-26bd-4c2a-ab82-1b3669e2f049" providerId="ADAL" clId="{78BABA55-4A10-45EC-B505-1D1AF915AFF5}" dt="2025-02-05T21:08:35.489" v="343" actId="478"/>
      <pc:docMkLst>
        <pc:docMk/>
      </pc:docMkLst>
      <pc:sldChg chg="modSp mod">
        <pc:chgData name="Hoffman, Peter" userId="673cee94-26bd-4c2a-ab82-1b3669e2f049" providerId="ADAL" clId="{78BABA55-4A10-45EC-B505-1D1AF915AFF5}" dt="2025-02-05T21:05:42.172" v="314" actId="962"/>
        <pc:sldMkLst>
          <pc:docMk/>
          <pc:sldMk cId="3227145924" sldId="5097"/>
        </pc:sldMkLst>
        <pc:spChg chg="mod">
          <ac:chgData name="Hoffman, Peter" userId="673cee94-26bd-4c2a-ab82-1b3669e2f049" providerId="ADAL" clId="{78BABA55-4A10-45EC-B505-1D1AF915AFF5}" dt="2025-02-05T21:05:42.172" v="314" actId="962"/>
          <ac:spMkLst>
            <pc:docMk/>
            <pc:sldMk cId="3227145924" sldId="5097"/>
            <ac:spMk id="2" creationId="{EB0DBDE0-E724-7908-9FEB-173CF8226676}"/>
          </ac:spMkLst>
        </pc:spChg>
      </pc:sldChg>
      <pc:sldChg chg="del">
        <pc:chgData name="Hoffman, Peter" userId="673cee94-26bd-4c2a-ab82-1b3669e2f049" providerId="ADAL" clId="{78BABA55-4A10-45EC-B505-1D1AF915AFF5}" dt="2025-02-05T20:59:34.030" v="36" actId="2696"/>
        <pc:sldMkLst>
          <pc:docMk/>
          <pc:sldMk cId="813366988" sldId="5617"/>
        </pc:sldMkLst>
      </pc:sldChg>
      <pc:sldChg chg="del">
        <pc:chgData name="Hoffman, Peter" userId="673cee94-26bd-4c2a-ab82-1b3669e2f049" providerId="ADAL" clId="{78BABA55-4A10-45EC-B505-1D1AF915AFF5}" dt="2025-02-05T20:57:31.828" v="0" actId="47"/>
        <pc:sldMkLst>
          <pc:docMk/>
          <pc:sldMk cId="3766001421" sldId="5780"/>
        </pc:sldMkLst>
      </pc:sldChg>
      <pc:sldChg chg="del">
        <pc:chgData name="Hoffman, Peter" userId="673cee94-26bd-4c2a-ab82-1b3669e2f049" providerId="ADAL" clId="{78BABA55-4A10-45EC-B505-1D1AF915AFF5}" dt="2025-02-05T20:57:31.828" v="0" actId="47"/>
        <pc:sldMkLst>
          <pc:docMk/>
          <pc:sldMk cId="693206576" sldId="5781"/>
        </pc:sldMkLst>
      </pc:sldChg>
      <pc:sldChg chg="addSp delSp modSp add mod chgLayout">
        <pc:chgData name="Hoffman, Peter" userId="673cee94-26bd-4c2a-ab82-1b3669e2f049" providerId="ADAL" clId="{78BABA55-4A10-45EC-B505-1D1AF915AFF5}" dt="2025-02-05T21:08:22.720" v="341" actId="478"/>
        <pc:sldMkLst>
          <pc:docMk/>
          <pc:sldMk cId="1674683139" sldId="5787"/>
        </pc:sldMkLst>
      </pc:sldChg>
      <pc:sldChg chg="modSp add mod">
        <pc:chgData name="Hoffman, Peter" userId="673cee94-26bd-4c2a-ab82-1b3669e2f049" providerId="ADAL" clId="{78BABA55-4A10-45EC-B505-1D1AF915AFF5}" dt="2025-02-05T21:02:40.989" v="293" actId="255"/>
        <pc:sldMkLst>
          <pc:docMk/>
          <pc:sldMk cId="4266849001" sldId="5788"/>
        </pc:sldMkLst>
      </pc:sldChg>
      <pc:sldChg chg="addSp delSp modSp add mod chgLayout">
        <pc:chgData name="Hoffman, Peter" userId="673cee94-26bd-4c2a-ab82-1b3669e2f049" providerId="ADAL" clId="{78BABA55-4A10-45EC-B505-1D1AF915AFF5}" dt="2025-02-05T21:08:35.489" v="343" actId="478"/>
        <pc:sldMkLst>
          <pc:docMk/>
          <pc:sldMk cId="2529302275" sldId="5789"/>
        </pc:sldMkLst>
      </pc:sldChg>
      <pc:sldMasterChg chg="delSldLayout">
        <pc:chgData name="Hoffman, Peter" userId="673cee94-26bd-4c2a-ab82-1b3669e2f049" providerId="ADAL" clId="{78BABA55-4A10-45EC-B505-1D1AF915AFF5}" dt="2025-02-05T20:59:34.030" v="36" actId="2696"/>
        <pc:sldMasterMkLst>
          <pc:docMk/>
          <pc:sldMasterMk cId="2150711039" sldId="2147483676"/>
        </pc:sldMasterMkLst>
        <pc:sldLayoutChg chg="del">
          <pc:chgData name="Hoffman, Peter" userId="673cee94-26bd-4c2a-ab82-1b3669e2f049" providerId="ADAL" clId="{78BABA55-4A10-45EC-B505-1D1AF915AFF5}" dt="2025-02-05T20:59:34.030" v="36" actId="2696"/>
          <pc:sldLayoutMkLst>
            <pc:docMk/>
            <pc:sldMasterMk cId="2150711039" sldId="2147483676"/>
            <pc:sldLayoutMk cId="2656197153" sldId="2147483709"/>
          </pc:sldLayoutMkLst>
        </pc:sldLayoutChg>
      </pc:sldMaster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ldChg>
      <pc:sldChg chg="delSp add del mod">
        <pc:chgData name="Wenzel, Brooke" userId="672bf8d3-b15b-4e02-a6d1-39319a0df09b" providerId="ADAL" clId="{8851C040-168C-4C03-B0C4-C65DB5729320}" dt="2024-07-10T16:11:00.108" v="1148" actId="47"/>
        <pc:sldMkLst>
          <pc:docMk/>
          <pc:sldMk cId="1363610118" sldId="3379"/>
        </pc:sldMkLst>
      </pc:sldChg>
      <pc:sldChg chg="modSp add mod">
        <pc:chgData name="Wenzel, Brooke" userId="672bf8d3-b15b-4e02-a6d1-39319a0df09b" providerId="ADAL" clId="{8851C040-168C-4C03-B0C4-C65DB5729320}" dt="2024-07-10T15:51:34.263" v="352" actId="20577"/>
        <pc:sldMkLst>
          <pc:docMk/>
          <pc:sldMk cId="2070836297" sldId="4983"/>
        </pc:sldMkLst>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ldChg>
      <pc:sldChg chg="modSp mod">
        <pc:chgData name="Wenzel, Brooke" userId="672bf8d3-b15b-4e02-a6d1-39319a0df09b" providerId="ADAL" clId="{8851C040-168C-4C03-B0C4-C65DB5729320}" dt="2024-07-09T18:58:38.785" v="38" actId="1076"/>
        <pc:sldMkLst>
          <pc:docMk/>
          <pc:sldMk cId="2627223314" sldId="5254"/>
        </pc:sldMkLst>
      </pc:sldChg>
      <pc:sldChg chg="modSp del mod">
        <pc:chgData name="Wenzel, Brooke" userId="672bf8d3-b15b-4e02-a6d1-39319a0df09b" providerId="ADAL" clId="{8851C040-168C-4C03-B0C4-C65DB5729320}" dt="2024-07-09T18:56:20.736" v="23" actId="47"/>
        <pc:sldMkLst>
          <pc:docMk/>
          <pc:sldMk cId="26054774" sldId="5413"/>
        </pc:sldMkLst>
      </pc:sldChg>
      <pc:sldChg chg="modSp mod">
        <pc:chgData name="Wenzel, Brooke" userId="672bf8d3-b15b-4e02-a6d1-39319a0df09b" providerId="ADAL" clId="{8851C040-168C-4C03-B0C4-C65DB5729320}" dt="2024-07-11T12:28:10.519" v="4141" actId="27918"/>
        <pc:sldMkLst>
          <pc:docMk/>
          <pc:sldMk cId="2357482481" sldId="5470"/>
        </pc:sldMkLst>
      </pc:sldChg>
      <pc:sldChg chg="modSp mod">
        <pc:chgData name="Wenzel, Brooke" userId="672bf8d3-b15b-4e02-a6d1-39319a0df09b" providerId="ADAL" clId="{8851C040-168C-4C03-B0C4-C65DB5729320}" dt="2024-07-10T16:25:19.206" v="2184" actId="6549"/>
        <pc:sldMkLst>
          <pc:docMk/>
          <pc:sldMk cId="3119728627" sldId="5486"/>
        </pc:sldMkLst>
      </pc:sldChg>
      <pc:sldChg chg="addSp delSp modSp mod">
        <pc:chgData name="Wenzel, Brooke" userId="672bf8d3-b15b-4e02-a6d1-39319a0df09b" providerId="ADAL" clId="{8851C040-168C-4C03-B0C4-C65DB5729320}" dt="2024-07-10T16:28:17.618" v="2332" actId="1076"/>
        <pc:sldMkLst>
          <pc:docMk/>
          <pc:sldMk cId="538669139" sldId="5487"/>
        </pc:sldMkLst>
      </pc:sldChg>
      <pc:sldChg chg="modSp mod">
        <pc:chgData name="Wenzel, Brooke" userId="672bf8d3-b15b-4e02-a6d1-39319a0df09b" providerId="ADAL" clId="{8851C040-168C-4C03-B0C4-C65DB5729320}" dt="2024-07-10T16:26:36.996" v="2237" actId="20577"/>
        <pc:sldMkLst>
          <pc:docMk/>
          <pc:sldMk cId="1185884485" sldId="5488"/>
        </pc:sldMkLst>
      </pc:sldChg>
      <pc:sldChg chg="modSp mod">
        <pc:chgData name="Wenzel, Brooke" userId="672bf8d3-b15b-4e02-a6d1-39319a0df09b" providerId="ADAL" clId="{8851C040-168C-4C03-B0C4-C65DB5729320}" dt="2024-07-10T22:25:22.912" v="2494" actId="20577"/>
        <pc:sldMkLst>
          <pc:docMk/>
          <pc:sldMk cId="2585022322" sldId="5489"/>
        </pc:sldMkLst>
      </pc:sldChg>
      <pc:sldChg chg="addSp delSp modSp mod">
        <pc:chgData name="Wenzel, Brooke" userId="672bf8d3-b15b-4e02-a6d1-39319a0df09b" providerId="ADAL" clId="{8851C040-168C-4C03-B0C4-C65DB5729320}" dt="2024-07-10T22:28:13.886" v="4119" actId="962"/>
        <pc:sldMkLst>
          <pc:docMk/>
          <pc:sldMk cId="1982214778" sldId="5491"/>
        </pc:sldMkLst>
      </pc:sldChg>
      <pc:sldChg chg="modSp mod">
        <pc:chgData name="Wenzel, Brooke" userId="672bf8d3-b15b-4e02-a6d1-39319a0df09b" providerId="ADAL" clId="{8851C040-168C-4C03-B0C4-C65DB5729320}" dt="2024-07-10T16:27:35.331" v="2322" actId="255"/>
        <pc:sldMkLst>
          <pc:docMk/>
          <pc:sldMk cId="3720038814" sldId="5492"/>
        </pc:sldMkLst>
      </pc:sldChg>
      <pc:sldChg chg="modSp mod">
        <pc:chgData name="Wenzel, Brooke" userId="672bf8d3-b15b-4e02-a6d1-39319a0df09b" providerId="ADAL" clId="{8851C040-168C-4C03-B0C4-C65DB5729320}" dt="2024-07-10T16:27:18.499" v="2319" actId="20577"/>
        <pc:sldMkLst>
          <pc:docMk/>
          <pc:sldMk cId="2237555646" sldId="5493"/>
        </pc:sldMkLst>
      </pc:sldChg>
      <pc:sldChg chg="modSp mod">
        <pc:chgData name="Wenzel, Brooke" userId="672bf8d3-b15b-4e02-a6d1-39319a0df09b" providerId="ADAL" clId="{8851C040-168C-4C03-B0C4-C65DB5729320}" dt="2024-07-10T16:26:51.447" v="2273" actId="20577"/>
        <pc:sldMkLst>
          <pc:docMk/>
          <pc:sldMk cId="2135472359" sldId="5494"/>
        </pc:sldMkLst>
      </pc:sldChg>
      <pc:sldChg chg="modSp mod">
        <pc:chgData name="Wenzel, Brooke" userId="672bf8d3-b15b-4e02-a6d1-39319a0df09b" providerId="ADAL" clId="{8851C040-168C-4C03-B0C4-C65DB5729320}" dt="2024-07-10T22:25:33.054" v="2503" actId="20577"/>
        <pc:sldMkLst>
          <pc:docMk/>
          <pc:sldMk cId="1039979550" sldId="5495"/>
        </pc:sldMkLst>
      </pc:sldChg>
      <pc:sldChg chg="modSp mod">
        <pc:chgData name="Wenzel, Brooke" userId="672bf8d3-b15b-4e02-a6d1-39319a0df09b" providerId="ADAL" clId="{8851C040-168C-4C03-B0C4-C65DB5729320}" dt="2024-07-10T16:24:21.079" v="2103" actId="27636"/>
        <pc:sldMkLst>
          <pc:docMk/>
          <pc:sldMk cId="2856351610" sldId="5496"/>
        </pc:sldMkLst>
      </pc:sldChg>
      <pc:sldChg chg="addSp delSp modSp add mod">
        <pc:chgData name="Wenzel, Brooke" userId="672bf8d3-b15b-4e02-a6d1-39319a0df09b" providerId="ADAL" clId="{8851C040-168C-4C03-B0C4-C65DB5729320}" dt="2024-07-10T18:21:53.126" v="2468" actId="113"/>
        <pc:sldMkLst>
          <pc:docMk/>
          <pc:sldMk cId="2023168082" sldId="5497"/>
        </pc:sldMkLst>
      </pc:sldChg>
      <pc:sldChg chg="modSp new mod">
        <pc:chgData name="Wenzel, Brooke" userId="672bf8d3-b15b-4e02-a6d1-39319a0df09b" providerId="ADAL" clId="{8851C040-168C-4C03-B0C4-C65DB5729320}" dt="2024-07-10T16:19:11.881" v="2047" actId="20577"/>
        <pc:sldMkLst>
          <pc:docMk/>
          <pc:sldMk cId="2492277544" sldId="5498"/>
        </pc:sldMkLst>
      </pc:sldChg>
      <pc:sldChg chg="modSp add mod">
        <pc:chgData name="Wenzel, Brooke" userId="672bf8d3-b15b-4e02-a6d1-39319a0df09b" providerId="ADAL" clId="{8851C040-168C-4C03-B0C4-C65DB5729320}" dt="2024-07-10T16:19:45.950" v="2085" actId="20577"/>
        <pc:sldMkLst>
          <pc:docMk/>
          <pc:sldMk cId="21647436" sldId="5499"/>
        </pc:sldMkLst>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Severson, Annette" userId="S::severson_a@cde.state.co.us::199f3c28-b733-4b36-8b0e-b7eb6984ff94" providerId="AD" clId="Web-{6C1323ED-201E-4B52-B16A-733556D9789D}"/>
    <pc:docChg chg="addSld delSld">
      <pc:chgData name="Severson, Annette" userId="S::severson_a@cde.state.co.us::199f3c28-b733-4b36-8b0e-b7eb6984ff94" providerId="AD" clId="Web-{6C1323ED-201E-4B52-B16A-733556D9789D}" dt="2024-12-04T14:57:43.662" v="15"/>
      <pc:docMkLst>
        <pc:docMk/>
      </pc:docMkLst>
      <pc:sldChg chg="add del">
        <pc:chgData name="Severson, Annette" userId="S::severson_a@cde.state.co.us::199f3c28-b733-4b36-8b0e-b7eb6984ff94" providerId="AD" clId="Web-{6C1323ED-201E-4B52-B16A-733556D9789D}" dt="2024-12-04T14:57:43.584" v="8"/>
        <pc:sldMkLst>
          <pc:docMk/>
          <pc:sldMk cId="1546650072" sldId="4525"/>
        </pc:sldMkLst>
      </pc:sldChg>
      <pc:sldChg chg="add del">
        <pc:chgData name="Severson, Annette" userId="S::severson_a@cde.state.co.us::199f3c28-b733-4b36-8b0e-b7eb6984ff94" providerId="AD" clId="Web-{6C1323ED-201E-4B52-B16A-733556D9789D}" dt="2024-12-04T14:57:43.599" v="9"/>
        <pc:sldMkLst>
          <pc:docMk/>
          <pc:sldMk cId="3771905201" sldId="4955"/>
        </pc:sldMkLst>
      </pc:sldChg>
      <pc:sldChg chg="add">
        <pc:chgData name="Severson, Annette" userId="S::severson_a@cde.state.co.us::199f3c28-b733-4b36-8b0e-b7eb6984ff94" providerId="AD" clId="Web-{6C1323ED-201E-4B52-B16A-733556D9789D}" dt="2024-12-04T14:57:43.631" v="12"/>
        <pc:sldMkLst>
          <pc:docMk/>
          <pc:sldMk cId="1135109802" sldId="5313"/>
        </pc:sldMkLst>
      </pc:sldChg>
      <pc:sldChg chg="add del">
        <pc:chgData name="Severson, Annette" userId="S::severson_a@cde.state.co.us::199f3c28-b733-4b36-8b0e-b7eb6984ff94" providerId="AD" clId="Web-{6C1323ED-201E-4B52-B16A-733556D9789D}" dt="2024-12-04T14:57:43.662" v="15"/>
        <pc:sldMkLst>
          <pc:docMk/>
          <pc:sldMk cId="168519829" sldId="5589"/>
        </pc:sldMkLst>
      </pc:sldChg>
      <pc:sldChg chg="add">
        <pc:chgData name="Severson, Annette" userId="S::severson_a@cde.state.co.us::199f3c28-b733-4b36-8b0e-b7eb6984ff94" providerId="AD" clId="Web-{6C1323ED-201E-4B52-B16A-733556D9789D}" dt="2024-12-04T14:57:43.599" v="10"/>
        <pc:sldMkLst>
          <pc:docMk/>
          <pc:sldMk cId="1125029257" sldId="5590"/>
        </pc:sldMkLst>
      </pc:sldChg>
      <pc:sldChg chg="add">
        <pc:chgData name="Severson, Annette" userId="S::severson_a@cde.state.co.us::199f3c28-b733-4b36-8b0e-b7eb6984ff94" providerId="AD" clId="Web-{6C1323ED-201E-4B52-B16A-733556D9789D}" dt="2024-12-04T14:57:43.615" v="11"/>
        <pc:sldMkLst>
          <pc:docMk/>
          <pc:sldMk cId="3805491149" sldId="5591"/>
        </pc:sldMkLst>
      </pc:sldChg>
      <pc:sldChg chg="add">
        <pc:chgData name="Severson, Annette" userId="S::severson_a@cde.state.co.us::199f3c28-b733-4b36-8b0e-b7eb6984ff94" providerId="AD" clId="Web-{6C1323ED-201E-4B52-B16A-733556D9789D}" dt="2024-12-04T14:57:43.646" v="13"/>
        <pc:sldMkLst>
          <pc:docMk/>
          <pc:sldMk cId="3010654419" sldId="5593"/>
        </pc:sldMkLst>
      </pc:sldChg>
      <pc:sldChg chg="add del">
        <pc:chgData name="Severson, Annette" userId="S::severson_a@cde.state.co.us::199f3c28-b733-4b36-8b0e-b7eb6984ff94" providerId="AD" clId="Web-{6C1323ED-201E-4B52-B16A-733556D9789D}" dt="2024-12-04T14:55:31.504" v="4"/>
        <pc:sldMkLst>
          <pc:docMk/>
          <pc:sldMk cId="2873743225" sldId="5708"/>
        </pc:sldMkLst>
      </pc:sldChg>
      <pc:sldChg chg="add">
        <pc:chgData name="Severson, Annette" userId="S::severson_a@cde.state.co.us::199f3c28-b733-4b36-8b0e-b7eb6984ff94" providerId="AD" clId="Web-{6C1323ED-201E-4B52-B16A-733556D9789D}" dt="2024-12-04T14:55:28.004" v="1"/>
        <pc:sldMkLst>
          <pc:docMk/>
          <pc:sldMk cId="1155336096" sldId="5709"/>
        </pc:sldMkLst>
      </pc:sldChg>
      <pc:sldChg chg="add">
        <pc:chgData name="Severson, Annette" userId="S::severson_a@cde.state.co.us::199f3c28-b733-4b36-8b0e-b7eb6984ff94" providerId="AD" clId="Web-{6C1323ED-201E-4B52-B16A-733556D9789D}" dt="2024-12-04T14:55:28.004" v="2"/>
        <pc:sldMkLst>
          <pc:docMk/>
          <pc:sldMk cId="2853606676" sldId="5710"/>
        </pc:sldMkLst>
      </pc:sldChg>
      <pc:sldChg chg="add">
        <pc:chgData name="Severson, Annette" userId="S::severson_a@cde.state.co.us::199f3c28-b733-4b36-8b0e-b7eb6984ff94" providerId="AD" clId="Web-{6C1323ED-201E-4B52-B16A-733556D9789D}" dt="2024-12-04T14:55:28.020" v="3"/>
        <pc:sldMkLst>
          <pc:docMk/>
          <pc:sldMk cId="1789465247" sldId="5711"/>
        </pc:sldMkLst>
      </pc:sldChg>
      <pc:sldChg chg="add">
        <pc:chgData name="Severson, Annette" userId="S::severson_a@cde.state.co.us::199f3c28-b733-4b36-8b0e-b7eb6984ff94" providerId="AD" clId="Web-{6C1323ED-201E-4B52-B16A-733556D9789D}" dt="2024-12-04T14:57:43.662" v="14"/>
        <pc:sldMkLst>
          <pc:docMk/>
          <pc:sldMk cId="1181260697" sldId="5712"/>
        </pc:sldMkLst>
      </pc:sldChg>
    </pc:docChg>
  </pc:docChgLst>
  <pc:docChgLst>
    <pc:chgData name="Rhodes, Tara" userId="S::rhodes_t@cde.state.co.us::566307b0-1e17-4826-87e1-0feb85a922f2" providerId="AD" clId="Web-{7628565C-7A3D-B49F-648B-F6A845B9B1CC}"/>
    <pc:docChg chg="addSld modSld">
      <pc:chgData name="Rhodes, Tara" userId="S::rhodes_t@cde.state.co.us::566307b0-1e17-4826-87e1-0feb85a922f2" providerId="AD" clId="Web-{7628565C-7A3D-B49F-648B-F6A845B9B1CC}" dt="2024-10-09T23:49:57.120" v="1064" actId="20577"/>
      <pc:docMkLst>
        <pc:docMk/>
      </pc:docMkLst>
      <pc:sldChg chg="modSp">
        <pc:chgData name="Rhodes, Tara" userId="S::rhodes_t@cde.state.co.us::566307b0-1e17-4826-87e1-0feb85a922f2" providerId="AD" clId="Web-{7628565C-7A3D-B49F-648B-F6A845B9B1CC}" dt="2024-10-09T23:49:29.010" v="1035" actId="20577"/>
        <pc:sldMkLst>
          <pc:docMk/>
          <pc:sldMk cId="987153537" sldId="5643"/>
        </pc:sldMkLst>
      </pc:sldChg>
      <pc:sldChg chg="modSp new">
        <pc:chgData name="Rhodes, Tara" userId="S::rhodes_t@cde.state.co.us::566307b0-1e17-4826-87e1-0feb85a922f2" providerId="AD" clId="Web-{7628565C-7A3D-B49F-648B-F6A845B9B1CC}" dt="2024-10-09T23:49:57.120" v="1064" actId="20577"/>
        <pc:sldMkLst>
          <pc:docMk/>
          <pc:sldMk cId="792695782" sldId="5665"/>
        </pc:sldMkLst>
      </pc:sldChg>
    </pc:docChg>
  </pc:docChgLst>
  <pc:docChgLst>
    <pc:chgData name="Chaffin,Melissa" userId="S::chaffin_m@cde.state.co.us::21f0136b-23e1-4eef-9c4f-f29e4cc3ac56" providerId="AD" clId="Web-{07C7B6E3-2C4B-B99D-7D0C-741191EE9714}"/>
    <pc:docChg chg="modSld">
      <pc:chgData name="Chaffin,Melissa" userId="S::chaffin_m@cde.state.co.us::21f0136b-23e1-4eef-9c4f-f29e4cc3ac56" providerId="AD" clId="Web-{07C7B6E3-2C4B-B99D-7D0C-741191EE9714}" dt="2024-09-18T13:17:38.358" v="16"/>
      <pc:docMkLst>
        <pc:docMk/>
      </pc:docMkLst>
      <pc:sldChg chg="modSp">
        <pc:chgData name="Chaffin,Melissa" userId="S::chaffin_m@cde.state.co.us::21f0136b-23e1-4eef-9c4f-f29e4cc3ac56" providerId="AD" clId="Web-{07C7B6E3-2C4B-B99D-7D0C-741191EE9714}" dt="2024-09-18T13:17:38.358" v="16"/>
        <pc:sldMkLst>
          <pc:docMk/>
          <pc:sldMk cId="3108864082" sldId="5603"/>
        </pc:sldMkLst>
      </pc:sldChg>
    </pc:docChg>
  </pc:docChgLst>
  <pc:docChgLst>
    <pc:chgData name="Ward, Reagan" userId="27291eb4-8241-4961-9e69-8c66e34cc5b0" providerId="ADAL" clId="{B271BC04-010B-46AB-876F-BCA9990F5FB3}"/>
    <pc:docChg chg="undo custSel addSld delSld modSld sldOrd">
      <pc:chgData name="Ward, Reagan" userId="27291eb4-8241-4961-9e69-8c66e34cc5b0" providerId="ADAL" clId="{B271BC04-010B-46AB-876F-BCA9990F5FB3}" dt="2024-10-03T13:59:30.943" v="5194" actId="27918"/>
      <pc:docMkLst>
        <pc:docMk/>
      </pc:docMkLst>
      <pc:sldChg chg="del">
        <pc:chgData name="Ward, Reagan" userId="27291eb4-8241-4961-9e69-8c66e34cc5b0" providerId="ADAL" clId="{B271BC04-010B-46AB-876F-BCA9990F5FB3}" dt="2024-10-01T23:02:56.368" v="4519" actId="47"/>
        <pc:sldMkLst>
          <pc:docMk/>
          <pc:sldMk cId="3717000822" sldId="280"/>
        </pc:sldMkLst>
      </pc:sldChg>
      <pc:sldChg chg="addSp delSp modSp add mod">
        <pc:chgData name="Ward, Reagan" userId="27291eb4-8241-4961-9e69-8c66e34cc5b0" providerId="ADAL" clId="{B271BC04-010B-46AB-876F-BCA9990F5FB3}" dt="2024-10-01T23:00:45.579" v="4498" actId="13244"/>
        <pc:sldMkLst>
          <pc:docMk/>
          <pc:sldMk cId="3704019442" sldId="5631"/>
        </pc:sldMkLst>
      </pc:sldChg>
      <pc:sldChg chg="del">
        <pc:chgData name="Ward, Reagan" userId="27291eb4-8241-4961-9e69-8c66e34cc5b0" providerId="ADAL" clId="{B271BC04-010B-46AB-876F-BCA9990F5FB3}" dt="2024-10-01T21:50:05.736" v="259" actId="47"/>
        <pc:sldMkLst>
          <pc:docMk/>
          <pc:sldMk cId="3834122063" sldId="5639"/>
        </pc:sldMkLst>
      </pc:sldChg>
      <pc:sldChg chg="add del">
        <pc:chgData name="Ward, Reagan" userId="27291eb4-8241-4961-9e69-8c66e34cc5b0" providerId="ADAL" clId="{B271BC04-010B-46AB-876F-BCA9990F5FB3}" dt="2024-10-01T21:51:28.255" v="264" actId="47"/>
        <pc:sldMkLst>
          <pc:docMk/>
          <pc:sldMk cId="1533238000" sldId="5640"/>
        </pc:sldMkLst>
      </pc:sldChg>
      <pc:sldChg chg="del">
        <pc:chgData name="Ward, Reagan" userId="27291eb4-8241-4961-9e69-8c66e34cc5b0" providerId="ADAL" clId="{B271BC04-010B-46AB-876F-BCA9990F5FB3}" dt="2024-10-01T21:51:28.255" v="264" actId="47"/>
        <pc:sldMkLst>
          <pc:docMk/>
          <pc:sldMk cId="240262686" sldId="5641"/>
        </pc:sldMkLst>
      </pc:sldChg>
      <pc:sldChg chg="add del">
        <pc:chgData name="Ward, Reagan" userId="27291eb4-8241-4961-9e69-8c66e34cc5b0" providerId="ADAL" clId="{B271BC04-010B-46AB-876F-BCA9990F5FB3}" dt="2024-10-01T21:51:28.255" v="264" actId="47"/>
        <pc:sldMkLst>
          <pc:docMk/>
          <pc:sldMk cId="2865947116" sldId="5642"/>
        </pc:sldMkLst>
      </pc:sldChg>
      <pc:sldChg chg="addSp delSp modSp new mod modClrScheme chgLayout">
        <pc:chgData name="Ward, Reagan" userId="27291eb4-8241-4961-9e69-8c66e34cc5b0" providerId="ADAL" clId="{B271BC04-010B-46AB-876F-BCA9990F5FB3}" dt="2024-10-01T21:48:33.609" v="143" actId="20577"/>
        <pc:sldMkLst>
          <pc:docMk/>
          <pc:sldMk cId="1642551370" sldId="5645"/>
        </pc:sldMkLst>
      </pc:sldChg>
      <pc:sldChg chg="addSp delSp modSp new mod modClrScheme chgLayout">
        <pc:chgData name="Ward, Reagan" userId="27291eb4-8241-4961-9e69-8c66e34cc5b0" providerId="ADAL" clId="{B271BC04-010B-46AB-876F-BCA9990F5FB3}" dt="2024-10-01T21:49:23.908" v="229" actId="20577"/>
        <pc:sldMkLst>
          <pc:docMk/>
          <pc:sldMk cId="598057764" sldId="5646"/>
        </pc:sldMkLst>
      </pc:sldChg>
      <pc:sldChg chg="addSp delSp modSp new mod ord modClrScheme chgLayout">
        <pc:chgData name="Ward, Reagan" userId="27291eb4-8241-4961-9e69-8c66e34cc5b0" providerId="ADAL" clId="{B271BC04-010B-46AB-876F-BCA9990F5FB3}" dt="2024-10-03T13:59:30.943" v="5194" actId="27918"/>
        <pc:sldMkLst>
          <pc:docMk/>
          <pc:sldMk cId="3507505468" sldId="5647"/>
        </pc:sldMkLst>
      </pc:sldChg>
      <pc:sldChg chg="new del">
        <pc:chgData name="Ward, Reagan" userId="27291eb4-8241-4961-9e69-8c66e34cc5b0" providerId="ADAL" clId="{B271BC04-010B-46AB-876F-BCA9990F5FB3}" dt="2024-10-01T21:49:30.891" v="230" actId="47"/>
        <pc:sldMkLst>
          <pc:docMk/>
          <pc:sldMk cId="4289651389" sldId="5647"/>
        </pc:sldMkLst>
      </pc:sldChg>
      <pc:sldChg chg="addSp delSp modSp new mod modClrScheme chgLayout">
        <pc:chgData name="Ward, Reagan" userId="27291eb4-8241-4961-9e69-8c66e34cc5b0" providerId="ADAL" clId="{B271BC04-010B-46AB-876F-BCA9990F5FB3}" dt="2024-10-02T17:09:25.567" v="5166" actId="20577"/>
        <pc:sldMkLst>
          <pc:docMk/>
          <pc:sldMk cId="1420422173" sldId="5648"/>
        </pc:sldMkLst>
      </pc:sldChg>
      <pc:sldChg chg="addSp delSp modSp new mod modClrScheme chgLayout">
        <pc:chgData name="Ward, Reagan" userId="27291eb4-8241-4961-9e69-8c66e34cc5b0" providerId="ADAL" clId="{B271BC04-010B-46AB-876F-BCA9990F5FB3}" dt="2024-10-01T22:30:26.360" v="2557" actId="20577"/>
        <pc:sldMkLst>
          <pc:docMk/>
          <pc:sldMk cId="2854760544" sldId="5649"/>
        </pc:sldMkLst>
      </pc:sldChg>
      <pc:sldChg chg="addSp delSp modSp new mod modClrScheme chgLayout">
        <pc:chgData name="Ward, Reagan" userId="27291eb4-8241-4961-9e69-8c66e34cc5b0" providerId="ADAL" clId="{B271BC04-010B-46AB-876F-BCA9990F5FB3}" dt="2024-10-01T22:55:14.071" v="4195" actId="20577"/>
        <pc:sldMkLst>
          <pc:docMk/>
          <pc:sldMk cId="637644780" sldId="5650"/>
        </pc:sldMkLst>
      </pc:sldChg>
      <pc:sldChg chg="addSp delSp modSp new mod modClrScheme chgLayout">
        <pc:chgData name="Ward, Reagan" userId="27291eb4-8241-4961-9e69-8c66e34cc5b0" providerId="ADAL" clId="{B271BC04-010B-46AB-876F-BCA9990F5FB3}" dt="2024-10-01T23:01:06.397" v="4502" actId="13244"/>
        <pc:sldMkLst>
          <pc:docMk/>
          <pc:sldMk cId="168840990" sldId="5651"/>
        </pc:sldMkLst>
      </pc:sldChg>
      <pc:sldChg chg="addSp delSp modSp add mod setBg">
        <pc:chgData name="Ward, Reagan" userId="27291eb4-8241-4961-9e69-8c66e34cc5b0" providerId="ADAL" clId="{B271BC04-010B-46AB-876F-BCA9990F5FB3}" dt="2024-10-01T23:06:49.110" v="4933" actId="962"/>
        <pc:sldMkLst>
          <pc:docMk/>
          <pc:sldMk cId="4082004543" sldId="5652"/>
        </pc:sldMkLst>
      </pc:sld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ldChg>
    </pc:docChg>
  </pc:docChgLst>
  <pc:docChgLst>
    <pc:chgData name="Severson, Annette" userId="199f3c28-b733-4b36-8b0e-b7eb6984ff94" providerId="ADAL" clId="{CEE84C19-27D6-4E86-B83E-6E9241D5DFDA}"/>
    <pc:docChg chg="custSel addSld delSld modSld">
      <pc:chgData name="Severson, Annette" userId="199f3c28-b733-4b36-8b0e-b7eb6984ff94" providerId="ADAL" clId="{CEE84C19-27D6-4E86-B83E-6E9241D5DFDA}" dt="2024-10-10T13:59:47.404" v="134" actId="255"/>
      <pc:docMkLst>
        <pc:docMk/>
      </pc:docMkLst>
      <pc:sldChg chg="del">
        <pc:chgData name="Severson, Annette" userId="199f3c28-b733-4b36-8b0e-b7eb6984ff94" providerId="ADAL" clId="{CEE84C19-27D6-4E86-B83E-6E9241D5DFDA}" dt="2024-10-10T01:15:09.934" v="4" actId="47"/>
        <pc:sldMkLst>
          <pc:docMk/>
          <pc:sldMk cId="1546650072" sldId="4525"/>
        </pc:sldMkLst>
      </pc:sldChg>
      <pc:sldChg chg="del">
        <pc:chgData name="Severson, Annette" userId="199f3c28-b733-4b36-8b0e-b7eb6984ff94" providerId="ADAL" clId="{CEE84C19-27D6-4E86-B83E-6E9241D5DFDA}" dt="2024-10-10T01:15:07.574" v="3" actId="47"/>
        <pc:sldMkLst>
          <pc:docMk/>
          <pc:sldMk cId="883951864" sldId="4953"/>
        </pc:sldMkLst>
      </pc:sldChg>
      <pc:sldChg chg="del">
        <pc:chgData name="Severson, Annette" userId="199f3c28-b733-4b36-8b0e-b7eb6984ff94" providerId="ADAL" clId="{CEE84C19-27D6-4E86-B83E-6E9241D5DFDA}" dt="2024-10-10T01:15:11.864" v="5" actId="47"/>
        <pc:sldMkLst>
          <pc:docMk/>
          <pc:sldMk cId="3771905201" sldId="4955"/>
        </pc:sldMkLst>
      </pc:sldChg>
      <pc:sldChg chg="del">
        <pc:chgData name="Severson, Annette" userId="199f3c28-b733-4b36-8b0e-b7eb6984ff94" providerId="ADAL" clId="{CEE84C19-27D6-4E86-B83E-6E9241D5DFDA}" dt="2024-10-10T01:15:13.145" v="6" actId="47"/>
        <pc:sldMkLst>
          <pc:docMk/>
          <pc:sldMk cId="168519829" sldId="5589"/>
        </pc:sldMkLst>
      </pc:sldChg>
      <pc:sldChg chg="modSp add mod modCm">
        <pc:chgData name="Severson, Annette" userId="199f3c28-b733-4b36-8b0e-b7eb6984ff94" providerId="ADAL" clId="{CEE84C19-27D6-4E86-B83E-6E9241D5DFDA}" dt="2024-10-10T13:59:30.258" v="133" actId="20577"/>
        <pc:sldMkLst>
          <pc:docMk/>
          <pc:sldMk cId="1125029257" sldId="5590"/>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9:30.258" v="133" actId="20577"/>
              <pc2:cmMkLst xmlns:pc2="http://schemas.microsoft.com/office/powerpoint/2019/9/main/command">
                <pc:docMk/>
                <pc:sldMk cId="1125029257" sldId="5590"/>
                <pc2:cmMk id="{70E16B14-6907-4DFE-9B49-6958D2BECE83}"/>
              </pc2:cmMkLst>
            </pc226:cmChg>
          </p:ext>
        </pc:extLst>
      </pc:sldChg>
      <pc:sldChg chg="add">
        <pc:chgData name="Severson, Annette" userId="199f3c28-b733-4b36-8b0e-b7eb6984ff94" providerId="ADAL" clId="{CEE84C19-27D6-4E86-B83E-6E9241D5DFDA}" dt="2024-10-10T01:14:55.814" v="0"/>
        <pc:sldMkLst>
          <pc:docMk/>
          <pc:sldMk cId="3805491149" sldId="5591"/>
        </pc:sldMkLst>
      </pc:sldChg>
      <pc:sldChg chg="add">
        <pc:chgData name="Severson, Annette" userId="199f3c28-b733-4b36-8b0e-b7eb6984ff94" providerId="ADAL" clId="{CEE84C19-27D6-4E86-B83E-6E9241D5DFDA}" dt="2024-10-10T01:14:55.814" v="0"/>
        <pc:sldMkLst>
          <pc:docMk/>
          <pc:sldMk cId="3373075697" sldId="5666"/>
        </pc:sldMkLst>
      </pc:sldChg>
      <pc:sldChg chg="modSp add mod">
        <pc:chgData name="Severson, Annette" userId="199f3c28-b733-4b36-8b0e-b7eb6984ff94" providerId="ADAL" clId="{CEE84C19-27D6-4E86-B83E-6E9241D5DFDA}" dt="2024-10-10T01:14:55.982" v="1" actId="27636"/>
        <pc:sldMkLst>
          <pc:docMk/>
          <pc:sldMk cId="433331985" sldId="5667"/>
        </pc:sldMkLst>
      </pc:sldChg>
      <pc:sldChg chg="modSp add mod modCm">
        <pc:chgData name="Severson, Annette" userId="199f3c28-b733-4b36-8b0e-b7eb6984ff94" providerId="ADAL" clId="{CEE84C19-27D6-4E86-B83E-6E9241D5DFDA}" dt="2024-10-10T13:59:47.404" v="134" actId="255"/>
        <pc:sldMkLst>
          <pc:docMk/>
          <pc:sldMk cId="2699268540" sldId="5668"/>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8:14.513" v="26" actId="20577"/>
              <pc2:cmMkLst xmlns:pc2="http://schemas.microsoft.com/office/powerpoint/2019/9/main/command">
                <pc:docMk/>
                <pc:sldMk cId="2699268540" sldId="5668"/>
                <pc2:cmMk id="{CD8D9926-9114-4E94-8065-7EFF497E147A}"/>
              </pc2:cmMkLst>
            </pc226:cmChg>
          </p:ext>
        </pc:extLst>
      </pc:sldChg>
      <pc:sldChg chg="add">
        <pc:chgData name="Severson, Annette" userId="199f3c28-b733-4b36-8b0e-b7eb6984ff94" providerId="ADAL" clId="{CEE84C19-27D6-4E86-B83E-6E9241D5DFDA}" dt="2024-10-10T01:14:55.814" v="0"/>
        <pc:sldMkLst>
          <pc:docMk/>
          <pc:sldMk cId="1295452772" sldId="5669"/>
        </pc:sldMkLst>
      </pc:sldChg>
    </pc:docChg>
  </pc:docChgLst>
  <pc:docChgLst>
    <pc:chgData name="McRee, Rebecca" userId="S::mcree_r@cde.state.co.us::3a10fa13-9d60-4c0b-b361-471945732c34" providerId="AD" clId="Web-{C496319A-BBF6-2CAA-3ED4-E5A9E1EF6A02}"/>
    <pc:docChg chg="modSld">
      <pc:chgData name="McRee, Rebecca" userId="S::mcree_r@cde.state.co.us::3a10fa13-9d60-4c0b-b361-471945732c34" providerId="AD" clId="Web-{C496319A-BBF6-2CAA-3ED4-E5A9E1EF6A02}" dt="2024-09-04T23:09:23.425" v="80" actId="20577"/>
      <pc:docMkLst>
        <pc:docMk/>
      </pc:docMkLst>
      <pc:sldChg chg="modSp">
        <pc:chgData name="McRee, Rebecca" userId="S::mcree_r@cde.state.co.us::3a10fa13-9d60-4c0b-b361-471945732c34" providerId="AD" clId="Web-{C496319A-BBF6-2CAA-3ED4-E5A9E1EF6A02}" dt="2024-09-04T23:09:23.425" v="80" actId="20577"/>
        <pc:sldMkLst>
          <pc:docMk/>
          <pc:sldMk cId="735598476" sldId="5543"/>
        </pc:sldMkLst>
      </pc:sldChg>
      <pc:sldChg chg="modSp">
        <pc:chgData name="McRee, Rebecca" userId="S::mcree_r@cde.state.co.us::3a10fa13-9d60-4c0b-b361-471945732c34" providerId="AD" clId="Web-{C496319A-BBF6-2CAA-3ED4-E5A9E1EF6A02}" dt="2024-09-04T23:06:30.861" v="0" actId="20577"/>
        <pc:sldMkLst>
          <pc:docMk/>
          <pc:sldMk cId="1189657152" sldId="5564"/>
        </pc:sldMkLst>
      </pc:sldChg>
    </pc:docChg>
  </pc:docChgLst>
  <pc:docChgLst>
    <pc:chgData name="Chaffin,Melissa" userId="S::chaffin_m@cde.state.co.us::21f0136b-23e1-4eef-9c4f-f29e4cc3ac56" providerId="AD" clId="Web-{48235B61-CB3C-5892-8951-F26F0DE5B735}"/>
    <pc:docChg chg="modSld">
      <pc:chgData name="Chaffin,Melissa" userId="S::chaffin_m@cde.state.co.us::21f0136b-23e1-4eef-9c4f-f29e4cc3ac56" providerId="AD" clId="Web-{48235B61-CB3C-5892-8951-F26F0DE5B735}" dt="2024-10-02T19:30:52.382" v="144" actId="20577"/>
      <pc:docMkLst>
        <pc:docMk/>
      </pc:docMkLst>
      <pc:sldChg chg="modSp">
        <pc:chgData name="Chaffin,Melissa" userId="S::chaffin_m@cde.state.co.us::21f0136b-23e1-4eef-9c4f-f29e4cc3ac56" providerId="AD" clId="Web-{48235B61-CB3C-5892-8951-F26F0DE5B735}" dt="2024-10-02T19:30:52.382" v="144" actId="20577"/>
        <pc:sldMkLst>
          <pc:docMk/>
          <pc:sldMk cId="2592141677" sldId="5605"/>
        </pc:sldMkLst>
      </pc:sldChg>
    </pc:docChg>
  </pc:docChgLst>
  <pc:docChgLst>
    <pc:chgData name="Gudka, Dawna" userId="823cceae-331b-41d6-9a63-34ad6d1db55c" providerId="ADAL" clId="{F2DDA93F-3148-4AB7-A20F-9D7A99F07B42}"/>
    <pc:docChg chg="undo custSel addSld delSld modSld sldOrd">
      <pc:chgData name="Gudka, Dawna" userId="823cceae-331b-41d6-9a63-34ad6d1db55c" providerId="ADAL" clId="{F2DDA93F-3148-4AB7-A20F-9D7A99F07B42}" dt="2024-08-29T03:07:17.251" v="3138" actId="20577"/>
      <pc:docMkLst>
        <pc:docMk/>
      </pc:docMkLst>
      <pc:sldChg chg="modSp mod">
        <pc:chgData name="Gudka, Dawna" userId="823cceae-331b-41d6-9a63-34ad6d1db55c" providerId="ADAL" clId="{F2DDA93F-3148-4AB7-A20F-9D7A99F07B42}" dt="2024-08-28T20:00:38.170" v="171" actId="27636"/>
        <pc:sldMkLst>
          <pc:docMk/>
          <pc:sldMk cId="3757558483" sldId="5547"/>
        </pc:sldMkLst>
      </pc:sldChg>
      <pc:sldChg chg="modSp mod">
        <pc:chgData name="Gudka, Dawna" userId="823cceae-331b-41d6-9a63-34ad6d1db55c" providerId="ADAL" clId="{F2DDA93F-3148-4AB7-A20F-9D7A99F07B42}" dt="2024-08-29T03:07:17.251" v="3138" actId="20577"/>
        <pc:sldMkLst>
          <pc:docMk/>
          <pc:sldMk cId="375985229" sldId="5567"/>
        </pc:sldMkLst>
      </pc:sldChg>
      <pc:sldChg chg="modSp mod">
        <pc:chgData name="Gudka, Dawna" userId="823cceae-331b-41d6-9a63-34ad6d1db55c" providerId="ADAL" clId="{F2DDA93F-3148-4AB7-A20F-9D7A99F07B42}" dt="2024-08-29T02:59:16.843" v="2891" actId="20577"/>
        <pc:sldMkLst>
          <pc:docMk/>
          <pc:sldMk cId="3373022464" sldId="5569"/>
        </pc:sldMkLst>
      </pc:sldChg>
      <pc:sldChg chg="addSp delSp modSp mod ord">
        <pc:chgData name="Gudka, Dawna" userId="823cceae-331b-41d6-9a63-34ad6d1db55c" providerId="ADAL" clId="{F2DDA93F-3148-4AB7-A20F-9D7A99F07B42}" dt="2024-08-29T03:02:25.494" v="3091" actId="13244"/>
        <pc:sldMkLst>
          <pc:docMk/>
          <pc:sldMk cId="3957013611" sldId="5572"/>
        </pc:sldMkLst>
      </pc:sldChg>
      <pc:sldChg chg="add">
        <pc:chgData name="Gudka, Dawna" userId="823cceae-331b-41d6-9a63-34ad6d1db55c" providerId="ADAL" clId="{F2DDA93F-3148-4AB7-A20F-9D7A99F07B42}" dt="2024-08-28T19:58:43.575" v="0" actId="2890"/>
        <pc:sldMkLst>
          <pc:docMk/>
          <pc:sldMk cId="299511397" sldId="5573"/>
        </pc:sldMkLst>
      </pc:sldChg>
      <pc:sldChg chg="modSp del mod ord">
        <pc:chgData name="Gudka, Dawna" userId="823cceae-331b-41d6-9a63-34ad6d1db55c" providerId="ADAL" clId="{F2DDA93F-3148-4AB7-A20F-9D7A99F07B42}" dt="2024-08-29T02:22:26.137" v="1057" actId="2696"/>
        <pc:sldMkLst>
          <pc:docMk/>
          <pc:sldMk cId="4082338873" sldId="5574"/>
        </pc:sldMkLst>
      </pc:sldChg>
      <pc:sldChg chg="addSp delSp modSp add mod ord">
        <pc:chgData name="Gudka, Dawna" userId="823cceae-331b-41d6-9a63-34ad6d1db55c" providerId="ADAL" clId="{F2DDA93F-3148-4AB7-A20F-9D7A99F07B42}" dt="2024-08-29T03:05:09.824" v="3111" actId="13244"/>
        <pc:sldMkLst>
          <pc:docMk/>
          <pc:sldMk cId="509389481" sldId="5575"/>
        </pc:sldMkLst>
      </pc:sldChg>
      <pc:sldChg chg="modSp add mod">
        <pc:chgData name="Gudka, Dawna" userId="823cceae-331b-41d6-9a63-34ad6d1db55c" providerId="ADAL" clId="{F2DDA93F-3148-4AB7-A20F-9D7A99F07B42}" dt="2024-08-29T03:01:16.053" v="3080" actId="207"/>
        <pc:sldMkLst>
          <pc:docMk/>
          <pc:sldMk cId="1102476344" sldId="5576"/>
        </pc:sldMkLst>
      </pc:sldChg>
      <pc:sldChg chg="addSp delSp modSp add mod">
        <pc:chgData name="Gudka, Dawna" userId="823cceae-331b-41d6-9a63-34ad6d1db55c" providerId="ADAL" clId="{F2DDA93F-3148-4AB7-A20F-9D7A99F07B42}" dt="2024-08-29T03:03:58.683" v="3102" actId="13244"/>
        <pc:sldMkLst>
          <pc:docMk/>
          <pc:sldMk cId="3484672216" sldId="5577"/>
        </pc:sldMkLst>
      </pc:sldChg>
      <pc:sldChg chg="addSp delSp modSp add mod">
        <pc:chgData name="Gudka, Dawna" userId="823cceae-331b-41d6-9a63-34ad6d1db55c" providerId="ADAL" clId="{F2DDA93F-3148-4AB7-A20F-9D7A99F07B42}" dt="2024-08-29T03:04:23.183" v="3104" actId="13244"/>
        <pc:sldMkLst>
          <pc:docMk/>
          <pc:sldMk cId="2332850885" sldId="5578"/>
        </pc:sldMkLst>
      </pc:sldChg>
      <pc:sldChg chg="addSp delSp modSp new mod ord">
        <pc:chgData name="Gudka, Dawna" userId="823cceae-331b-41d6-9a63-34ad6d1db55c" providerId="ADAL" clId="{F2DDA93F-3148-4AB7-A20F-9D7A99F07B42}" dt="2024-08-29T03:04:38.122" v="3105" actId="13244"/>
        <pc:sldMkLst>
          <pc:docMk/>
          <pc:sldMk cId="1627638273" sldId="5579"/>
        </pc:sldMkLst>
      </pc:sldChg>
    </pc:docChg>
  </pc:docChgLst>
  <pc:docChgLst>
    <pc:chgData name="Ward, Reagan" userId="27291eb4-8241-4961-9e69-8c66e34cc5b0" providerId="ADAL" clId="{E1ACC52D-F89E-45DD-BE62-32BFBD8DEE3F}"/>
    <pc:docChg chg="undo custSel addSld delSld modSld">
      <pc:chgData name="Ward, Reagan" userId="27291eb4-8241-4961-9e69-8c66e34cc5b0" providerId="ADAL" clId="{E1ACC52D-F89E-45DD-BE62-32BFBD8DEE3F}" dt="2025-05-01T14:14:00.762" v="4584" actId="6264"/>
      <pc:docMkLst>
        <pc:docMk/>
      </pc:docMkLst>
      <pc:sldChg chg="addSp delSp modSp mod modClrScheme chgLayout">
        <pc:chgData name="Ward, Reagan" userId="27291eb4-8241-4961-9e69-8c66e34cc5b0" providerId="ADAL" clId="{E1ACC52D-F89E-45DD-BE62-32BFBD8DEE3F}" dt="2025-05-01T14:11:15.887" v="4499"/>
        <pc:sldMkLst>
          <pc:docMk/>
          <pc:sldMk cId="638276779" sldId="257"/>
        </pc:sldMkLst>
        <pc:spChg chg="mod ord">
          <ac:chgData name="Ward, Reagan" userId="27291eb4-8241-4961-9e69-8c66e34cc5b0" providerId="ADAL" clId="{E1ACC52D-F89E-45DD-BE62-32BFBD8DEE3F}" dt="2025-05-01T14:11:06.227" v="4498" actId="6264"/>
          <ac:spMkLst>
            <pc:docMk/>
            <pc:sldMk cId="638276779" sldId="257"/>
            <ac:spMk id="2" creationId="{00000000-0000-0000-0000-000000000000}"/>
          </ac:spMkLst>
        </pc:spChg>
        <pc:spChg chg="mod ord">
          <ac:chgData name="Ward, Reagan" userId="27291eb4-8241-4961-9e69-8c66e34cc5b0" providerId="ADAL" clId="{E1ACC52D-F89E-45DD-BE62-32BFBD8DEE3F}" dt="2025-05-01T14:11:06.227" v="4498" actId="6264"/>
          <ac:spMkLst>
            <pc:docMk/>
            <pc:sldMk cId="638276779" sldId="257"/>
            <ac:spMk id="3" creationId="{00000000-0000-0000-0000-000000000000}"/>
          </ac:spMkLst>
        </pc:spChg>
        <pc:spChg chg="mod ord">
          <ac:chgData name="Ward, Reagan" userId="27291eb4-8241-4961-9e69-8c66e34cc5b0" providerId="ADAL" clId="{E1ACC52D-F89E-45DD-BE62-32BFBD8DEE3F}" dt="2025-05-01T14:09:41.785" v="4485" actId="700"/>
          <ac:spMkLst>
            <pc:docMk/>
            <pc:sldMk cId="638276779" sldId="257"/>
            <ac:spMk id="4" creationId="{00000000-0000-0000-0000-000000000000}"/>
          </ac:spMkLst>
        </pc:spChg>
        <pc:spChg chg="add del mod ord">
          <ac:chgData name="Ward, Reagan" userId="27291eb4-8241-4961-9e69-8c66e34cc5b0" providerId="ADAL" clId="{E1ACC52D-F89E-45DD-BE62-32BFBD8DEE3F}" dt="2025-05-01T14:09:46.277" v="4487"/>
          <ac:spMkLst>
            <pc:docMk/>
            <pc:sldMk cId="638276779" sldId="257"/>
            <ac:spMk id="6" creationId="{8727170F-C0BC-4FFD-E643-85263D5C59C5}"/>
          </ac:spMkLst>
        </pc:spChg>
        <pc:spChg chg="add del mod ord">
          <ac:chgData name="Ward, Reagan" userId="27291eb4-8241-4961-9e69-8c66e34cc5b0" providerId="ADAL" clId="{E1ACC52D-F89E-45DD-BE62-32BFBD8DEE3F}" dt="2025-05-01T14:10:57.732" v="4496"/>
          <ac:spMkLst>
            <pc:docMk/>
            <pc:sldMk cId="638276779" sldId="257"/>
            <ac:spMk id="7" creationId="{E535A554-A03B-A6CB-0FC8-796FEDEE216E}"/>
          </ac:spMkLst>
        </pc:spChg>
        <pc:spChg chg="add del mod ord">
          <ac:chgData name="Ward, Reagan" userId="27291eb4-8241-4961-9e69-8c66e34cc5b0" providerId="ADAL" clId="{E1ACC52D-F89E-45DD-BE62-32BFBD8DEE3F}" dt="2025-05-01T14:11:06.227" v="4498" actId="6264"/>
          <ac:spMkLst>
            <pc:docMk/>
            <pc:sldMk cId="638276779" sldId="257"/>
            <ac:spMk id="8" creationId="{AA09FB88-7514-B9CE-497D-22A7192BA599}"/>
          </ac:spMkLst>
        </pc:spChg>
        <pc:spChg chg="add mod ord">
          <ac:chgData name="Ward, Reagan" userId="27291eb4-8241-4961-9e69-8c66e34cc5b0" providerId="ADAL" clId="{E1ACC52D-F89E-45DD-BE62-32BFBD8DEE3F}" dt="2025-05-01T14:11:06.227" v="4498" actId="6264"/>
          <ac:spMkLst>
            <pc:docMk/>
            <pc:sldMk cId="638276779" sldId="257"/>
            <ac:spMk id="10" creationId="{217BAF9B-7DAC-1658-4483-1E0AA606C5AD}"/>
          </ac:spMkLst>
        </pc:spChg>
        <pc:spChg chg="add del mod">
          <ac:chgData name="Ward, Reagan" userId="27291eb4-8241-4961-9e69-8c66e34cc5b0" providerId="ADAL" clId="{E1ACC52D-F89E-45DD-BE62-32BFBD8DEE3F}" dt="2025-05-01T14:11:06.227" v="4498" actId="6264"/>
          <ac:spMkLst>
            <pc:docMk/>
            <pc:sldMk cId="638276779" sldId="257"/>
            <ac:spMk id="11" creationId="{343FBCF0-1B3B-D08A-3DE8-13638A68E142}"/>
          </ac:spMkLst>
        </pc:spChg>
        <pc:spChg chg="add del mod">
          <ac:chgData name="Ward, Reagan" userId="27291eb4-8241-4961-9e69-8c66e34cc5b0" providerId="ADAL" clId="{E1ACC52D-F89E-45DD-BE62-32BFBD8DEE3F}" dt="2025-05-01T14:11:06.227" v="4498" actId="6264"/>
          <ac:spMkLst>
            <pc:docMk/>
            <pc:sldMk cId="638276779" sldId="257"/>
            <ac:spMk id="12" creationId="{9DE3579A-62A9-93C6-B6EB-20AEDBC7A4C5}"/>
          </ac:spMkLst>
        </pc:spChg>
        <pc:spChg chg="add del mod">
          <ac:chgData name="Ward, Reagan" userId="27291eb4-8241-4961-9e69-8c66e34cc5b0" providerId="ADAL" clId="{E1ACC52D-F89E-45DD-BE62-32BFBD8DEE3F}" dt="2025-05-01T14:11:06.227" v="4498" actId="6264"/>
          <ac:spMkLst>
            <pc:docMk/>
            <pc:sldMk cId="638276779" sldId="257"/>
            <ac:spMk id="13" creationId="{EC30DF5B-DE80-EFB1-EB3F-0BFE9F4BA9E9}"/>
          </ac:spMkLst>
        </pc:spChg>
        <pc:spChg chg="add del mod">
          <ac:chgData name="Ward, Reagan" userId="27291eb4-8241-4961-9e69-8c66e34cc5b0" providerId="ADAL" clId="{E1ACC52D-F89E-45DD-BE62-32BFBD8DEE3F}" dt="2025-05-01T14:11:06.227" v="4498" actId="6264"/>
          <ac:spMkLst>
            <pc:docMk/>
            <pc:sldMk cId="638276779" sldId="257"/>
            <ac:spMk id="14" creationId="{8AD3F0B4-BE84-048E-F3FC-BAE269403F49}"/>
          </ac:spMkLst>
        </pc:spChg>
        <pc:spChg chg="add del mod">
          <ac:chgData name="Ward, Reagan" userId="27291eb4-8241-4961-9e69-8c66e34cc5b0" providerId="ADAL" clId="{E1ACC52D-F89E-45DD-BE62-32BFBD8DEE3F}" dt="2025-05-01T14:11:06.227" v="4498" actId="6264"/>
          <ac:spMkLst>
            <pc:docMk/>
            <pc:sldMk cId="638276779" sldId="257"/>
            <ac:spMk id="15" creationId="{BA42AE64-9E4F-284D-6749-E7E8CEBC28F2}"/>
          </ac:spMkLst>
        </pc:spChg>
        <pc:spChg chg="add del mod ord">
          <ac:chgData name="Ward, Reagan" userId="27291eb4-8241-4961-9e69-8c66e34cc5b0" providerId="ADAL" clId="{E1ACC52D-F89E-45DD-BE62-32BFBD8DEE3F}" dt="2025-05-01T14:11:15.887" v="4499"/>
          <ac:spMkLst>
            <pc:docMk/>
            <pc:sldMk cId="638276779" sldId="257"/>
            <ac:spMk id="16" creationId="{4F8157F0-77CB-3215-F2EC-B4C4BDF97014}"/>
          </ac:spMkLst>
        </pc:spChg>
        <pc:spChg chg="add mod">
          <ac:chgData name="Ward, Reagan" userId="27291eb4-8241-4961-9e69-8c66e34cc5b0" providerId="ADAL" clId="{E1ACC52D-F89E-45DD-BE62-32BFBD8DEE3F}" dt="2025-05-01T14:11:15.887" v="4499"/>
          <ac:spMkLst>
            <pc:docMk/>
            <pc:sldMk cId="638276779" sldId="257"/>
            <ac:spMk id="17" creationId="{D10FA5BC-E088-2150-A1F1-97DEA5FA98CD}"/>
          </ac:spMkLst>
        </pc:spChg>
        <pc:graphicFrameChg chg="del">
          <ac:chgData name="Ward, Reagan" userId="27291eb4-8241-4961-9e69-8c66e34cc5b0" providerId="ADAL" clId="{E1ACC52D-F89E-45DD-BE62-32BFBD8DEE3F}" dt="2025-05-01T14:09:44.155" v="4486" actId="21"/>
          <ac:graphicFrameMkLst>
            <pc:docMk/>
            <pc:sldMk cId="638276779" sldId="257"/>
            <ac:graphicFrameMk id="5" creationId="{70105151-E6BB-4967-84A9-5263DBD00EA8}"/>
          </ac:graphicFrameMkLst>
        </pc:graphicFrameChg>
        <pc:graphicFrameChg chg="add mod modGraphic">
          <ac:chgData name="Ward, Reagan" userId="27291eb4-8241-4961-9e69-8c66e34cc5b0" providerId="ADAL" clId="{E1ACC52D-F89E-45DD-BE62-32BFBD8DEE3F}" dt="2025-05-01T14:10:48.377" v="4495" actId="14100"/>
          <ac:graphicFrameMkLst>
            <pc:docMk/>
            <pc:sldMk cId="638276779" sldId="257"/>
            <ac:graphicFrameMk id="9" creationId="{70105151-E6BB-4967-84A9-5263DBD00EA8}"/>
          </ac:graphicFrameMkLst>
        </pc:graphicFrameChg>
      </pc:sldChg>
      <pc:sldChg chg="addSp delSp modSp mod modClrScheme chgLayout">
        <pc:chgData name="Ward, Reagan" userId="27291eb4-8241-4961-9e69-8c66e34cc5b0" providerId="ADAL" clId="{E1ACC52D-F89E-45DD-BE62-32BFBD8DEE3F}" dt="2025-05-01T14:11:58.308" v="4512"/>
        <pc:sldMkLst>
          <pc:docMk/>
          <pc:sldMk cId="1638711916" sldId="258"/>
        </pc:sldMkLst>
        <pc:spChg chg="mod ord">
          <ac:chgData name="Ward, Reagan" userId="27291eb4-8241-4961-9e69-8c66e34cc5b0" providerId="ADAL" clId="{E1ACC52D-F89E-45DD-BE62-32BFBD8DEE3F}" dt="2025-05-01T14:11:39.027" v="4507" actId="6264"/>
          <ac:spMkLst>
            <pc:docMk/>
            <pc:sldMk cId="1638711916" sldId="258"/>
            <ac:spMk id="2" creationId="{02DAA043-8A56-440B-A50F-FFBB0950E9DB}"/>
          </ac:spMkLst>
        </pc:spChg>
        <pc:spChg chg="mod ord">
          <ac:chgData name="Ward, Reagan" userId="27291eb4-8241-4961-9e69-8c66e34cc5b0" providerId="ADAL" clId="{E1ACC52D-F89E-45DD-BE62-32BFBD8DEE3F}" dt="2025-05-01T14:11:39.027" v="4507" actId="6264"/>
          <ac:spMkLst>
            <pc:docMk/>
            <pc:sldMk cId="1638711916" sldId="258"/>
            <ac:spMk id="3" creationId="{26367119-460A-4800-A8A3-AAFA4673EB10}"/>
          </ac:spMkLst>
        </pc:spChg>
        <pc:spChg chg="mod ord">
          <ac:chgData name="Ward, Reagan" userId="27291eb4-8241-4961-9e69-8c66e34cc5b0" providerId="ADAL" clId="{E1ACC52D-F89E-45DD-BE62-32BFBD8DEE3F}" dt="2025-05-01T14:11:39.027" v="4507" actId="6264"/>
          <ac:spMkLst>
            <pc:docMk/>
            <pc:sldMk cId="1638711916" sldId="258"/>
            <ac:spMk id="4" creationId="{F6A75160-3BEC-4A87-A65F-2C121CD59EFB}"/>
          </ac:spMkLst>
        </pc:spChg>
        <pc:spChg chg="add del mod ord">
          <ac:chgData name="Ward, Reagan" userId="27291eb4-8241-4961-9e69-8c66e34cc5b0" providerId="ADAL" clId="{E1ACC52D-F89E-45DD-BE62-32BFBD8DEE3F}" dt="2025-05-01T14:11:39.027" v="4507" actId="6264"/>
          <ac:spMkLst>
            <pc:docMk/>
            <pc:sldMk cId="1638711916" sldId="258"/>
            <ac:spMk id="5" creationId="{5262C76C-6F98-2F4A-7BE6-1B11A3699A28}"/>
          </ac:spMkLst>
        </pc:spChg>
        <pc:spChg chg="add del mod ord">
          <ac:chgData name="Ward, Reagan" userId="27291eb4-8241-4961-9e69-8c66e34cc5b0" providerId="ADAL" clId="{E1ACC52D-F89E-45DD-BE62-32BFBD8DEE3F}" dt="2025-05-01T14:11:39.027" v="4507" actId="6264"/>
          <ac:spMkLst>
            <pc:docMk/>
            <pc:sldMk cId="1638711916" sldId="258"/>
            <ac:spMk id="6" creationId="{79B34DFF-DECA-5491-0F55-E65CEF7A54A5}"/>
          </ac:spMkLst>
        </pc:spChg>
        <pc:spChg chg="add del mod">
          <ac:chgData name="Ward, Reagan" userId="27291eb4-8241-4961-9e69-8c66e34cc5b0" providerId="ADAL" clId="{E1ACC52D-F89E-45DD-BE62-32BFBD8DEE3F}" dt="2025-05-01T14:11:39.027" v="4507" actId="6264"/>
          <ac:spMkLst>
            <pc:docMk/>
            <pc:sldMk cId="1638711916" sldId="258"/>
            <ac:spMk id="7" creationId="{DB65663B-D1AC-20DB-0840-E919DACCAA00}"/>
          </ac:spMkLst>
        </pc:spChg>
        <pc:spChg chg="add del mod">
          <ac:chgData name="Ward, Reagan" userId="27291eb4-8241-4961-9e69-8c66e34cc5b0" providerId="ADAL" clId="{E1ACC52D-F89E-45DD-BE62-32BFBD8DEE3F}" dt="2025-05-01T14:11:39.027" v="4507" actId="6264"/>
          <ac:spMkLst>
            <pc:docMk/>
            <pc:sldMk cId="1638711916" sldId="258"/>
            <ac:spMk id="8" creationId="{D440E4CF-B58E-BCB5-D0D0-F2294ACA7F03}"/>
          </ac:spMkLst>
        </pc:spChg>
        <pc:spChg chg="add del mod">
          <ac:chgData name="Ward, Reagan" userId="27291eb4-8241-4961-9e69-8c66e34cc5b0" providerId="ADAL" clId="{E1ACC52D-F89E-45DD-BE62-32BFBD8DEE3F}" dt="2025-05-01T14:11:39.027" v="4507" actId="6264"/>
          <ac:spMkLst>
            <pc:docMk/>
            <pc:sldMk cId="1638711916" sldId="258"/>
            <ac:spMk id="9" creationId="{E2BC546F-DA60-9351-B3E7-8204D95E67BE}"/>
          </ac:spMkLst>
        </pc:spChg>
        <pc:spChg chg="add del mod ord">
          <ac:chgData name="Ward, Reagan" userId="27291eb4-8241-4961-9e69-8c66e34cc5b0" providerId="ADAL" clId="{E1ACC52D-F89E-45DD-BE62-32BFBD8DEE3F}" dt="2025-05-01T14:11:50.578" v="4510"/>
          <ac:spMkLst>
            <pc:docMk/>
            <pc:sldMk cId="1638711916" sldId="258"/>
            <ac:spMk id="10" creationId="{9878B590-40A7-BA9C-DAF1-66791D8234E6}"/>
          </ac:spMkLst>
        </pc:spChg>
        <pc:spChg chg="add del mod ord">
          <ac:chgData name="Ward, Reagan" userId="27291eb4-8241-4961-9e69-8c66e34cc5b0" providerId="ADAL" clId="{E1ACC52D-F89E-45DD-BE62-32BFBD8DEE3F}" dt="2025-05-01T14:11:58.308" v="4512"/>
          <ac:spMkLst>
            <pc:docMk/>
            <pc:sldMk cId="1638711916" sldId="258"/>
            <ac:spMk id="11" creationId="{71E35CA4-D5E3-39CB-D4E1-4F61372B4F6D}"/>
          </ac:spMkLst>
        </pc:spChg>
        <pc:spChg chg="add mod">
          <ac:chgData name="Ward, Reagan" userId="27291eb4-8241-4961-9e69-8c66e34cc5b0" providerId="ADAL" clId="{E1ACC52D-F89E-45DD-BE62-32BFBD8DEE3F}" dt="2025-05-01T14:11:50.578" v="4510"/>
          <ac:spMkLst>
            <pc:docMk/>
            <pc:sldMk cId="1638711916" sldId="258"/>
            <ac:spMk id="12" creationId="{EBDDA72B-03AD-812E-C6BB-1B47DE3B8C35}"/>
          </ac:spMkLst>
        </pc:spChg>
        <pc:spChg chg="add mod">
          <ac:chgData name="Ward, Reagan" userId="27291eb4-8241-4961-9e69-8c66e34cc5b0" providerId="ADAL" clId="{E1ACC52D-F89E-45DD-BE62-32BFBD8DEE3F}" dt="2025-05-01T14:11:58.308" v="4512"/>
          <ac:spMkLst>
            <pc:docMk/>
            <pc:sldMk cId="1638711916" sldId="258"/>
            <ac:spMk id="13" creationId="{E6527F02-A208-8E23-913B-7FC2DC204C34}"/>
          </ac:spMkLst>
        </pc:spChg>
      </pc:sldChg>
      <pc:sldChg chg="addSp delSp modSp mod modClrScheme chgLayout">
        <pc:chgData name="Ward, Reagan" userId="27291eb4-8241-4961-9e69-8c66e34cc5b0" providerId="ADAL" clId="{E1ACC52D-F89E-45DD-BE62-32BFBD8DEE3F}" dt="2025-05-01T14:11:56.051" v="4511"/>
        <pc:sldMkLst>
          <pc:docMk/>
          <pc:sldMk cId="1284145060" sldId="264"/>
        </pc:sldMkLst>
        <pc:spChg chg="add del mod">
          <ac:chgData name="Ward, Reagan" userId="27291eb4-8241-4961-9e69-8c66e34cc5b0" providerId="ADAL" clId="{E1ACC52D-F89E-45DD-BE62-32BFBD8DEE3F}" dt="2025-05-01T14:11:22.380" v="4500" actId="6264"/>
          <ac:spMkLst>
            <pc:docMk/>
            <pc:sldMk cId="1284145060" sldId="264"/>
            <ac:spMk id="2" creationId="{C84C6A2B-8F40-402C-1C95-CE1A121F26C5}"/>
          </ac:spMkLst>
        </pc:spChg>
        <pc:spChg chg="mod ord">
          <ac:chgData name="Ward, Reagan" userId="27291eb4-8241-4961-9e69-8c66e34cc5b0" providerId="ADAL" clId="{E1ACC52D-F89E-45DD-BE62-32BFBD8DEE3F}" dt="2025-05-01T14:11:43.309" v="4508" actId="700"/>
          <ac:spMkLst>
            <pc:docMk/>
            <pc:sldMk cId="1284145060" sldId="264"/>
            <ac:spMk id="3" creationId="{4217DE7A-3D62-B553-690B-FE3BEC6CBDB4}"/>
          </ac:spMkLst>
        </pc:spChg>
        <pc:spChg chg="add del mod">
          <ac:chgData name="Ward, Reagan" userId="27291eb4-8241-4961-9e69-8c66e34cc5b0" providerId="ADAL" clId="{E1ACC52D-F89E-45DD-BE62-32BFBD8DEE3F}" dt="2025-05-01T14:11:22.380" v="4500" actId="6264"/>
          <ac:spMkLst>
            <pc:docMk/>
            <pc:sldMk cId="1284145060" sldId="264"/>
            <ac:spMk id="4" creationId="{408B370A-38EE-A792-C4B7-9CEF832144BB}"/>
          </ac:spMkLst>
        </pc:spChg>
        <pc:spChg chg="mod ord">
          <ac:chgData name="Ward, Reagan" userId="27291eb4-8241-4961-9e69-8c66e34cc5b0" providerId="ADAL" clId="{E1ACC52D-F89E-45DD-BE62-32BFBD8DEE3F}" dt="2025-05-01T14:11:43.309" v="4508" actId="700"/>
          <ac:spMkLst>
            <pc:docMk/>
            <pc:sldMk cId="1284145060" sldId="264"/>
            <ac:spMk id="5" creationId="{49B0B725-4189-65E1-116D-B4E3BD0FCD01}"/>
          </ac:spMkLst>
        </pc:spChg>
        <pc:spChg chg="mod ord">
          <ac:chgData name="Ward, Reagan" userId="27291eb4-8241-4961-9e69-8c66e34cc5b0" providerId="ADAL" clId="{E1ACC52D-F89E-45DD-BE62-32BFBD8DEE3F}" dt="2025-05-01T14:11:43.309" v="4508" actId="700"/>
          <ac:spMkLst>
            <pc:docMk/>
            <pc:sldMk cId="1284145060" sldId="264"/>
            <ac:spMk id="6" creationId="{AA43126B-2184-D720-13E9-AB081D0C611E}"/>
          </ac:spMkLst>
        </pc:spChg>
        <pc:spChg chg="add del mod">
          <ac:chgData name="Ward, Reagan" userId="27291eb4-8241-4961-9e69-8c66e34cc5b0" providerId="ADAL" clId="{E1ACC52D-F89E-45DD-BE62-32BFBD8DEE3F}" dt="2025-05-01T14:11:22.380" v="4500" actId="6264"/>
          <ac:spMkLst>
            <pc:docMk/>
            <pc:sldMk cId="1284145060" sldId="264"/>
            <ac:spMk id="7" creationId="{4951DFEA-2983-C5D8-A119-FCE67F6B4805}"/>
          </ac:spMkLst>
        </pc:spChg>
        <pc:spChg chg="add del mod ord">
          <ac:chgData name="Ward, Reagan" userId="27291eb4-8241-4961-9e69-8c66e34cc5b0" providerId="ADAL" clId="{E1ACC52D-F89E-45DD-BE62-32BFBD8DEE3F}" dt="2025-05-01T14:11:48.906" v="4509"/>
          <ac:spMkLst>
            <pc:docMk/>
            <pc:sldMk cId="1284145060" sldId="264"/>
            <ac:spMk id="8" creationId="{3A2F567C-D07A-A253-09EE-F6AA24AA85AD}"/>
          </ac:spMkLst>
        </pc:spChg>
        <pc:spChg chg="add del mod ord">
          <ac:chgData name="Ward, Reagan" userId="27291eb4-8241-4961-9e69-8c66e34cc5b0" providerId="ADAL" clId="{E1ACC52D-F89E-45DD-BE62-32BFBD8DEE3F}" dt="2025-05-01T14:11:56.051" v="4511"/>
          <ac:spMkLst>
            <pc:docMk/>
            <pc:sldMk cId="1284145060" sldId="264"/>
            <ac:spMk id="9" creationId="{F7CF7283-858E-2D5F-29F0-5FC74149204F}"/>
          </ac:spMkLst>
        </pc:spChg>
        <pc:spChg chg="add mod">
          <ac:chgData name="Ward, Reagan" userId="27291eb4-8241-4961-9e69-8c66e34cc5b0" providerId="ADAL" clId="{E1ACC52D-F89E-45DD-BE62-32BFBD8DEE3F}" dt="2025-05-01T14:11:48.906" v="4509"/>
          <ac:spMkLst>
            <pc:docMk/>
            <pc:sldMk cId="1284145060" sldId="264"/>
            <ac:spMk id="10" creationId="{473B71CB-F8B6-D2AF-97DA-4772EE47378B}"/>
          </ac:spMkLst>
        </pc:spChg>
        <pc:spChg chg="add mod">
          <ac:chgData name="Ward, Reagan" userId="27291eb4-8241-4961-9e69-8c66e34cc5b0" providerId="ADAL" clId="{E1ACC52D-F89E-45DD-BE62-32BFBD8DEE3F}" dt="2025-05-01T14:11:56.051" v="4511"/>
          <ac:spMkLst>
            <pc:docMk/>
            <pc:sldMk cId="1284145060" sldId="264"/>
            <ac:spMk id="11" creationId="{A06C30DE-CC7C-FEA0-EDD5-DC51325D4B1C}"/>
          </ac:spMkLst>
        </pc:spChg>
      </pc:sldChg>
      <pc:sldChg chg="addSp delSp modSp mod modClrScheme chgLayout">
        <pc:chgData name="Ward, Reagan" userId="27291eb4-8241-4961-9e69-8c66e34cc5b0" providerId="ADAL" clId="{E1ACC52D-F89E-45DD-BE62-32BFBD8DEE3F}" dt="2025-05-01T14:11:02.073" v="4497" actId="6264"/>
        <pc:sldMkLst>
          <pc:docMk/>
          <pc:sldMk cId="3878259165" sldId="265"/>
        </pc:sldMkLst>
        <pc:spChg chg="add mod ord">
          <ac:chgData name="Ward, Reagan" userId="27291eb4-8241-4961-9e69-8c66e34cc5b0" providerId="ADAL" clId="{E1ACC52D-F89E-45DD-BE62-32BFBD8DEE3F}" dt="2025-05-01T14:11:02.073" v="4497" actId="6264"/>
          <ac:spMkLst>
            <pc:docMk/>
            <pc:sldMk cId="3878259165" sldId="265"/>
            <ac:spMk id="2" creationId="{ECCE2E31-59AC-4102-7A33-CF4DAD139F14}"/>
          </ac:spMkLst>
        </pc:spChg>
        <pc:spChg chg="mod ord">
          <ac:chgData name="Ward, Reagan" userId="27291eb4-8241-4961-9e69-8c66e34cc5b0" providerId="ADAL" clId="{E1ACC52D-F89E-45DD-BE62-32BFBD8DEE3F}" dt="2025-05-01T14:11:02.073" v="4497" actId="6264"/>
          <ac:spMkLst>
            <pc:docMk/>
            <pc:sldMk cId="3878259165" sldId="265"/>
            <ac:spMk id="3" creationId="{D03901CB-AD22-4839-A75B-2E46DFFF56C3}"/>
          </ac:spMkLst>
        </pc:spChg>
        <pc:spChg chg="mod ord">
          <ac:chgData name="Ward, Reagan" userId="27291eb4-8241-4961-9e69-8c66e34cc5b0" providerId="ADAL" clId="{E1ACC52D-F89E-45DD-BE62-32BFBD8DEE3F}" dt="2025-05-01T14:11:02.073" v="4497" actId="6264"/>
          <ac:spMkLst>
            <pc:docMk/>
            <pc:sldMk cId="3878259165" sldId="265"/>
            <ac:spMk id="4" creationId="{04D1FDF9-E5EA-88F0-52F0-10A3AC976808}"/>
          </ac:spMkLst>
        </pc:spChg>
        <pc:spChg chg="mod ord">
          <ac:chgData name="Ward, Reagan" userId="27291eb4-8241-4961-9e69-8c66e34cc5b0" providerId="ADAL" clId="{E1ACC52D-F89E-45DD-BE62-32BFBD8DEE3F}" dt="2025-05-01T14:11:02.073" v="4497" actId="6264"/>
          <ac:spMkLst>
            <pc:docMk/>
            <pc:sldMk cId="3878259165" sldId="265"/>
            <ac:spMk id="5" creationId="{B8A5594E-C78C-B3BD-748C-61707D4DE59D}"/>
          </ac:spMkLst>
        </pc:spChg>
        <pc:spChg chg="add mod ord">
          <ac:chgData name="Ward, Reagan" userId="27291eb4-8241-4961-9e69-8c66e34cc5b0" providerId="ADAL" clId="{E1ACC52D-F89E-45DD-BE62-32BFBD8DEE3F}" dt="2025-05-01T14:11:02.073" v="4497" actId="6264"/>
          <ac:spMkLst>
            <pc:docMk/>
            <pc:sldMk cId="3878259165" sldId="265"/>
            <ac:spMk id="6" creationId="{4E8631B6-CCCE-B4B2-F8DC-8AB37BABA171}"/>
          </ac:spMkLst>
        </pc:spChg>
        <pc:spChg chg="add del mod">
          <ac:chgData name="Ward, Reagan" userId="27291eb4-8241-4961-9e69-8c66e34cc5b0" providerId="ADAL" clId="{E1ACC52D-F89E-45DD-BE62-32BFBD8DEE3F}" dt="2025-05-01T14:11:02.073" v="4497" actId="6264"/>
          <ac:spMkLst>
            <pc:docMk/>
            <pc:sldMk cId="3878259165" sldId="265"/>
            <ac:spMk id="7" creationId="{69928398-F52A-510D-F6F4-32E2CE1A643D}"/>
          </ac:spMkLst>
        </pc:spChg>
        <pc:spChg chg="add del mod">
          <ac:chgData name="Ward, Reagan" userId="27291eb4-8241-4961-9e69-8c66e34cc5b0" providerId="ADAL" clId="{E1ACC52D-F89E-45DD-BE62-32BFBD8DEE3F}" dt="2025-05-01T14:11:02.073" v="4497" actId="6264"/>
          <ac:spMkLst>
            <pc:docMk/>
            <pc:sldMk cId="3878259165" sldId="265"/>
            <ac:spMk id="8" creationId="{8327D9CB-570C-CDAF-D640-A601F9EB3F82}"/>
          </ac:spMkLst>
        </pc:spChg>
        <pc:spChg chg="add del mod">
          <ac:chgData name="Ward, Reagan" userId="27291eb4-8241-4961-9e69-8c66e34cc5b0" providerId="ADAL" clId="{E1ACC52D-F89E-45DD-BE62-32BFBD8DEE3F}" dt="2025-05-01T14:11:02.073" v="4497" actId="6264"/>
          <ac:spMkLst>
            <pc:docMk/>
            <pc:sldMk cId="3878259165" sldId="265"/>
            <ac:spMk id="9" creationId="{A0815F75-2E88-ABAC-3AE8-D2785A451D7C}"/>
          </ac:spMkLst>
        </pc:spChg>
        <pc:spChg chg="add del mod">
          <ac:chgData name="Ward, Reagan" userId="27291eb4-8241-4961-9e69-8c66e34cc5b0" providerId="ADAL" clId="{E1ACC52D-F89E-45DD-BE62-32BFBD8DEE3F}" dt="2025-05-01T14:11:02.073" v="4497" actId="6264"/>
          <ac:spMkLst>
            <pc:docMk/>
            <pc:sldMk cId="3878259165" sldId="265"/>
            <ac:spMk id="10" creationId="{D88BE013-6DB8-778F-4B50-11002DAE57E7}"/>
          </ac:spMkLst>
        </pc:spChg>
        <pc:spChg chg="add del mod">
          <ac:chgData name="Ward, Reagan" userId="27291eb4-8241-4961-9e69-8c66e34cc5b0" providerId="ADAL" clId="{E1ACC52D-F89E-45DD-BE62-32BFBD8DEE3F}" dt="2025-05-01T14:11:02.073" v="4497" actId="6264"/>
          <ac:spMkLst>
            <pc:docMk/>
            <pc:sldMk cId="3878259165" sldId="265"/>
            <ac:spMk id="11" creationId="{99FD6ACE-9644-0C4C-EE20-2B8DB0A5BBC7}"/>
          </ac:spMkLst>
        </pc:spChg>
      </pc:sldChg>
      <pc:sldChg chg="addSp delSp modSp mod modClrScheme chgLayout">
        <pc:chgData name="Ward, Reagan" userId="27291eb4-8241-4961-9e69-8c66e34cc5b0" providerId="ADAL" clId="{E1ACC52D-F89E-45DD-BE62-32BFBD8DEE3F}" dt="2025-05-01T14:12:44.014" v="4582" actId="13244"/>
        <pc:sldMkLst>
          <pc:docMk/>
          <pc:sldMk cId="296844926" sldId="266"/>
        </pc:sldMkLst>
        <pc:spChg chg="mod ord">
          <ac:chgData name="Ward, Reagan" userId="27291eb4-8241-4961-9e69-8c66e34cc5b0" providerId="ADAL" clId="{E1ACC52D-F89E-45DD-BE62-32BFBD8DEE3F}" dt="2025-05-01T14:12:04.841" v="4514" actId="6264"/>
          <ac:spMkLst>
            <pc:docMk/>
            <pc:sldMk cId="296844926" sldId="266"/>
            <ac:spMk id="2" creationId="{AF5CDC77-3056-DFC2-E687-14C7B4CD34C8}"/>
          </ac:spMkLst>
        </pc:spChg>
        <pc:spChg chg="mod ord">
          <ac:chgData name="Ward, Reagan" userId="27291eb4-8241-4961-9e69-8c66e34cc5b0" providerId="ADAL" clId="{E1ACC52D-F89E-45DD-BE62-32BFBD8DEE3F}" dt="2025-05-01T14:12:04.841" v="4514" actId="6264"/>
          <ac:spMkLst>
            <pc:docMk/>
            <pc:sldMk cId="296844926" sldId="266"/>
            <ac:spMk id="3" creationId="{3D6D6C03-4DAE-955C-9208-A37831A7AB86}"/>
          </ac:spMkLst>
        </pc:spChg>
        <pc:spChg chg="mod ord">
          <ac:chgData name="Ward, Reagan" userId="27291eb4-8241-4961-9e69-8c66e34cc5b0" providerId="ADAL" clId="{E1ACC52D-F89E-45DD-BE62-32BFBD8DEE3F}" dt="2025-05-01T14:12:04.841" v="4514" actId="6264"/>
          <ac:spMkLst>
            <pc:docMk/>
            <pc:sldMk cId="296844926" sldId="266"/>
            <ac:spMk id="4" creationId="{B4946F06-F24D-9873-CB03-8554C162F1E4}"/>
          </ac:spMkLst>
        </pc:spChg>
        <pc:spChg chg="add del mod ord">
          <ac:chgData name="Ward, Reagan" userId="27291eb4-8241-4961-9e69-8c66e34cc5b0" providerId="ADAL" clId="{E1ACC52D-F89E-45DD-BE62-32BFBD8DEE3F}" dt="2025-05-01T14:12:04.841" v="4514" actId="6264"/>
          <ac:spMkLst>
            <pc:docMk/>
            <pc:sldMk cId="296844926" sldId="266"/>
            <ac:spMk id="5" creationId="{6C026011-77ED-0FEB-6D55-0F2426F8B23F}"/>
          </ac:spMkLst>
        </pc:spChg>
        <pc:spChg chg="add del mod ord">
          <ac:chgData name="Ward, Reagan" userId="27291eb4-8241-4961-9e69-8c66e34cc5b0" providerId="ADAL" clId="{E1ACC52D-F89E-45DD-BE62-32BFBD8DEE3F}" dt="2025-05-01T14:12:04.841" v="4514" actId="6264"/>
          <ac:spMkLst>
            <pc:docMk/>
            <pc:sldMk cId="296844926" sldId="266"/>
            <ac:spMk id="6" creationId="{ABAB90B9-8311-1247-74EB-52C910223D01}"/>
          </ac:spMkLst>
        </pc:spChg>
        <pc:spChg chg="add del mod">
          <ac:chgData name="Ward, Reagan" userId="27291eb4-8241-4961-9e69-8c66e34cc5b0" providerId="ADAL" clId="{E1ACC52D-F89E-45DD-BE62-32BFBD8DEE3F}" dt="2025-05-01T14:12:04.841" v="4514" actId="6264"/>
          <ac:spMkLst>
            <pc:docMk/>
            <pc:sldMk cId="296844926" sldId="266"/>
            <ac:spMk id="7" creationId="{DFEB007A-2AC9-7DAD-5EAB-B408011914A1}"/>
          </ac:spMkLst>
        </pc:spChg>
        <pc:spChg chg="add del mod">
          <ac:chgData name="Ward, Reagan" userId="27291eb4-8241-4961-9e69-8c66e34cc5b0" providerId="ADAL" clId="{E1ACC52D-F89E-45DD-BE62-32BFBD8DEE3F}" dt="2025-05-01T14:12:04.841" v="4514" actId="6264"/>
          <ac:spMkLst>
            <pc:docMk/>
            <pc:sldMk cId="296844926" sldId="266"/>
            <ac:spMk id="8" creationId="{F636C20B-DEC8-5354-B588-BB9BDB18DE35}"/>
          </ac:spMkLst>
        </pc:spChg>
        <pc:spChg chg="add del mod">
          <ac:chgData name="Ward, Reagan" userId="27291eb4-8241-4961-9e69-8c66e34cc5b0" providerId="ADAL" clId="{E1ACC52D-F89E-45DD-BE62-32BFBD8DEE3F}" dt="2025-05-01T14:12:04.841" v="4514" actId="6264"/>
          <ac:spMkLst>
            <pc:docMk/>
            <pc:sldMk cId="296844926" sldId="266"/>
            <ac:spMk id="9" creationId="{563471E2-E846-65CB-19EA-5F305650EA71}"/>
          </ac:spMkLst>
        </pc:spChg>
        <pc:spChg chg="add del mod ord">
          <ac:chgData name="Ward, Reagan" userId="27291eb4-8241-4961-9e69-8c66e34cc5b0" providerId="ADAL" clId="{E1ACC52D-F89E-45DD-BE62-32BFBD8DEE3F}" dt="2025-05-01T14:12:12.618" v="4516"/>
          <ac:spMkLst>
            <pc:docMk/>
            <pc:sldMk cId="296844926" sldId="266"/>
            <ac:spMk id="10" creationId="{2BE54314-DB9B-3F5E-2290-1A27336DD474}"/>
          </ac:spMkLst>
        </pc:spChg>
        <pc:spChg chg="add del mod ord">
          <ac:chgData name="Ward, Reagan" userId="27291eb4-8241-4961-9e69-8c66e34cc5b0" providerId="ADAL" clId="{E1ACC52D-F89E-45DD-BE62-32BFBD8DEE3F}" dt="2025-05-01T14:12:07.391" v="4515"/>
          <ac:spMkLst>
            <pc:docMk/>
            <pc:sldMk cId="296844926" sldId="266"/>
            <ac:spMk id="11" creationId="{F2652510-3D49-E46D-1FC5-F0E851226C62}"/>
          </ac:spMkLst>
        </pc:spChg>
        <pc:spChg chg="add mod ord">
          <ac:chgData name="Ward, Reagan" userId="27291eb4-8241-4961-9e69-8c66e34cc5b0" providerId="ADAL" clId="{E1ACC52D-F89E-45DD-BE62-32BFBD8DEE3F}" dt="2025-05-01T14:12:44.014" v="4582" actId="13244"/>
          <ac:spMkLst>
            <pc:docMk/>
            <pc:sldMk cId="296844926" sldId="266"/>
            <ac:spMk id="12" creationId="{732E90B3-A4DF-AF8C-2C3B-1EC10B6E4A21}"/>
          </ac:spMkLst>
        </pc:spChg>
        <pc:spChg chg="add mod">
          <ac:chgData name="Ward, Reagan" userId="27291eb4-8241-4961-9e69-8c66e34cc5b0" providerId="ADAL" clId="{E1ACC52D-F89E-45DD-BE62-32BFBD8DEE3F}" dt="2025-05-01T14:12:12.618" v="4516"/>
          <ac:spMkLst>
            <pc:docMk/>
            <pc:sldMk cId="296844926" sldId="266"/>
            <ac:spMk id="13" creationId="{86CFED09-F262-E6D2-A4DF-514358FAD1F0}"/>
          </ac:spMkLst>
        </pc:spChg>
      </pc:sldChg>
      <pc:sldChg chg="del">
        <pc:chgData name="Ward, Reagan" userId="27291eb4-8241-4961-9e69-8c66e34cc5b0" providerId="ADAL" clId="{E1ACC52D-F89E-45DD-BE62-32BFBD8DEE3F}" dt="2025-05-01T14:12:38.593" v="4581" actId="47"/>
        <pc:sldMkLst>
          <pc:docMk/>
          <pc:sldMk cId="324107815" sldId="267"/>
        </pc:sldMkLst>
      </pc:sldChg>
      <pc:sldChg chg="modSp mod">
        <pc:chgData name="Ward, Reagan" userId="27291eb4-8241-4961-9e69-8c66e34cc5b0" providerId="ADAL" clId="{E1ACC52D-F89E-45DD-BE62-32BFBD8DEE3F}" dt="2025-05-01T14:04:21.623" v="4435" actId="13244"/>
        <pc:sldMkLst>
          <pc:docMk/>
          <pc:sldMk cId="1194284413" sldId="277"/>
        </pc:sldMkLst>
        <pc:spChg chg="ord">
          <ac:chgData name="Ward, Reagan" userId="27291eb4-8241-4961-9e69-8c66e34cc5b0" providerId="ADAL" clId="{E1ACC52D-F89E-45DD-BE62-32BFBD8DEE3F}" dt="2025-05-01T14:04:21.623" v="4435" actId="13244"/>
          <ac:spMkLst>
            <pc:docMk/>
            <pc:sldMk cId="1194284413" sldId="277"/>
            <ac:spMk id="3" creationId="{E5E3A48A-ECD8-6BC5-35C6-1460F9B4DA57}"/>
          </ac:spMkLst>
        </pc:spChg>
      </pc:sldChg>
      <pc:sldChg chg="modSp mod">
        <pc:chgData name="Ward, Reagan" userId="27291eb4-8241-4961-9e69-8c66e34cc5b0" providerId="ADAL" clId="{E1ACC52D-F89E-45DD-BE62-32BFBD8DEE3F}" dt="2025-04-30T17:50:21.456" v="3880" actId="404"/>
        <pc:sldMkLst>
          <pc:docMk/>
          <pc:sldMk cId="2998683881" sldId="5762"/>
        </pc:sldMkLst>
        <pc:graphicFrameChg chg="modGraphic">
          <ac:chgData name="Ward, Reagan" userId="27291eb4-8241-4961-9e69-8c66e34cc5b0" providerId="ADAL" clId="{E1ACC52D-F89E-45DD-BE62-32BFBD8DEE3F}" dt="2025-04-30T17:50:21.456" v="3880" actId="404"/>
          <ac:graphicFrameMkLst>
            <pc:docMk/>
            <pc:sldMk cId="2998683881" sldId="5762"/>
            <ac:graphicFrameMk id="11" creationId="{4A046F5F-034D-A2DD-B7B6-B37CB3AF1360}"/>
          </ac:graphicFrameMkLst>
        </pc:graphicFrameChg>
      </pc:sldChg>
      <pc:sldChg chg="add">
        <pc:chgData name="Ward, Reagan" userId="27291eb4-8241-4961-9e69-8c66e34cc5b0" providerId="ADAL" clId="{E1ACC52D-F89E-45DD-BE62-32BFBD8DEE3F}" dt="2025-04-30T17:10:51.292" v="1746"/>
        <pc:sldMkLst>
          <pc:docMk/>
          <pc:sldMk cId="1039088137" sldId="5841"/>
        </pc:sldMkLst>
      </pc:sldChg>
      <pc:sldChg chg="del">
        <pc:chgData name="Ward, Reagan" userId="27291eb4-8241-4961-9e69-8c66e34cc5b0" providerId="ADAL" clId="{E1ACC52D-F89E-45DD-BE62-32BFBD8DEE3F}" dt="2025-04-30T16:38:43.410" v="0" actId="47"/>
        <pc:sldMkLst>
          <pc:docMk/>
          <pc:sldMk cId="642296227" sldId="5874"/>
        </pc:sldMkLst>
      </pc:sldChg>
      <pc:sldChg chg="del">
        <pc:chgData name="Ward, Reagan" userId="27291eb4-8241-4961-9e69-8c66e34cc5b0" providerId="ADAL" clId="{E1ACC52D-F89E-45DD-BE62-32BFBD8DEE3F}" dt="2025-04-30T16:38:43.410" v="0" actId="47"/>
        <pc:sldMkLst>
          <pc:docMk/>
          <pc:sldMk cId="3019862327" sldId="5879"/>
        </pc:sldMkLst>
      </pc:sldChg>
      <pc:sldChg chg="del">
        <pc:chgData name="Ward, Reagan" userId="27291eb4-8241-4961-9e69-8c66e34cc5b0" providerId="ADAL" clId="{E1ACC52D-F89E-45DD-BE62-32BFBD8DEE3F}" dt="2025-04-30T16:38:43.410" v="0" actId="47"/>
        <pc:sldMkLst>
          <pc:docMk/>
          <pc:sldMk cId="1086810456" sldId="5880"/>
        </pc:sldMkLst>
      </pc:sldChg>
      <pc:sldChg chg="modSp mod">
        <pc:chgData name="Ward, Reagan" userId="27291eb4-8241-4961-9e69-8c66e34cc5b0" providerId="ADAL" clId="{E1ACC52D-F89E-45DD-BE62-32BFBD8DEE3F}" dt="2025-04-30T23:18:18.255" v="4426" actId="27636"/>
        <pc:sldMkLst>
          <pc:docMk/>
          <pc:sldMk cId="606546759" sldId="5881"/>
        </pc:sldMkLst>
        <pc:spChg chg="mod">
          <ac:chgData name="Ward, Reagan" userId="27291eb4-8241-4961-9e69-8c66e34cc5b0" providerId="ADAL" clId="{E1ACC52D-F89E-45DD-BE62-32BFBD8DEE3F}" dt="2025-04-30T23:18:18.255" v="4426" actId="27636"/>
          <ac:spMkLst>
            <pc:docMk/>
            <pc:sldMk cId="606546759" sldId="5881"/>
            <ac:spMk id="7" creationId="{D35E3931-3E62-31BA-DB08-04C8A8F44C76}"/>
          </ac:spMkLst>
        </pc:spChg>
      </pc:sldChg>
      <pc:sldChg chg="addSp delSp modSp mod modClrScheme chgLayout">
        <pc:chgData name="Ward, Reagan" userId="27291eb4-8241-4961-9e69-8c66e34cc5b0" providerId="ADAL" clId="{E1ACC52D-F89E-45DD-BE62-32BFBD8DEE3F}" dt="2025-05-01T14:14:00.762" v="4584" actId="6264"/>
        <pc:sldMkLst>
          <pc:docMk/>
          <pc:sldMk cId="570080860" sldId="5883"/>
        </pc:sldMkLst>
        <pc:spChg chg="add del mod">
          <ac:chgData name="Ward, Reagan" userId="27291eb4-8241-4961-9e69-8c66e34cc5b0" providerId="ADAL" clId="{E1ACC52D-F89E-45DD-BE62-32BFBD8DEE3F}" dt="2025-05-01T14:14:00.762" v="4584" actId="6264"/>
          <ac:spMkLst>
            <pc:docMk/>
            <pc:sldMk cId="570080860" sldId="5883"/>
            <ac:spMk id="2" creationId="{727654AF-6497-E1B1-AF54-F99C44ECFFED}"/>
          </ac:spMkLst>
        </pc:spChg>
        <pc:spChg chg="add del mod">
          <ac:chgData name="Ward, Reagan" userId="27291eb4-8241-4961-9e69-8c66e34cc5b0" providerId="ADAL" clId="{E1ACC52D-F89E-45DD-BE62-32BFBD8DEE3F}" dt="2025-05-01T14:14:00.762" v="4584" actId="6264"/>
          <ac:spMkLst>
            <pc:docMk/>
            <pc:sldMk cId="570080860" sldId="5883"/>
            <ac:spMk id="3" creationId="{277618BF-2CF8-CB04-5D30-7543AF2B5B1B}"/>
          </ac:spMkLst>
        </pc:spChg>
        <pc:spChg chg="add del mod">
          <ac:chgData name="Ward, Reagan" userId="27291eb4-8241-4961-9e69-8c66e34cc5b0" providerId="ADAL" clId="{E1ACC52D-F89E-45DD-BE62-32BFBD8DEE3F}" dt="2025-05-01T14:14:00.762" v="4584" actId="6264"/>
          <ac:spMkLst>
            <pc:docMk/>
            <pc:sldMk cId="570080860" sldId="5883"/>
            <ac:spMk id="4" creationId="{DC454899-DD93-E632-C98D-30330BDBC462}"/>
          </ac:spMkLst>
        </pc:spChg>
        <pc:spChg chg="add del mod">
          <ac:chgData name="Ward, Reagan" userId="27291eb4-8241-4961-9e69-8c66e34cc5b0" providerId="ADAL" clId="{E1ACC52D-F89E-45DD-BE62-32BFBD8DEE3F}" dt="2025-05-01T14:14:00.762" v="4584" actId="6264"/>
          <ac:spMkLst>
            <pc:docMk/>
            <pc:sldMk cId="570080860" sldId="5883"/>
            <ac:spMk id="5" creationId="{0735D4DF-0230-86E2-F45B-FC7186D950FA}"/>
          </ac:spMkLst>
        </pc:spChg>
        <pc:spChg chg="mod ord">
          <ac:chgData name="Ward, Reagan" userId="27291eb4-8241-4961-9e69-8c66e34cc5b0" providerId="ADAL" clId="{E1ACC52D-F89E-45DD-BE62-32BFBD8DEE3F}" dt="2025-05-01T14:14:00.762" v="4584" actId="6264"/>
          <ac:spMkLst>
            <pc:docMk/>
            <pc:sldMk cId="570080860" sldId="5883"/>
            <ac:spMk id="6" creationId="{B34735F6-195E-6D11-65EC-EDCB629BD043}"/>
          </ac:spMkLst>
        </pc:spChg>
        <pc:spChg chg="mod ord">
          <ac:chgData name="Ward, Reagan" userId="27291eb4-8241-4961-9e69-8c66e34cc5b0" providerId="ADAL" clId="{E1ACC52D-F89E-45DD-BE62-32BFBD8DEE3F}" dt="2025-05-01T14:14:00.762" v="4584" actId="6264"/>
          <ac:spMkLst>
            <pc:docMk/>
            <pc:sldMk cId="570080860" sldId="5883"/>
            <ac:spMk id="11" creationId="{D99DCE44-0A87-BBD9-F9E3-0E72E13453EB}"/>
          </ac:spMkLst>
        </pc:spChg>
        <pc:spChg chg="mod ord">
          <ac:chgData name="Ward, Reagan" userId="27291eb4-8241-4961-9e69-8c66e34cc5b0" providerId="ADAL" clId="{E1ACC52D-F89E-45DD-BE62-32BFBD8DEE3F}" dt="2025-05-01T14:14:00.762" v="4584" actId="6264"/>
          <ac:spMkLst>
            <pc:docMk/>
            <pc:sldMk cId="570080860" sldId="5883"/>
            <ac:spMk id="13" creationId="{4F6DB93B-1365-186E-F3A4-572016B3BD9F}"/>
          </ac:spMkLst>
        </pc:spChg>
        <pc:spChg chg="mod ord">
          <ac:chgData name="Ward, Reagan" userId="27291eb4-8241-4961-9e69-8c66e34cc5b0" providerId="ADAL" clId="{E1ACC52D-F89E-45DD-BE62-32BFBD8DEE3F}" dt="2025-05-01T14:14:00.762" v="4584" actId="6264"/>
          <ac:spMkLst>
            <pc:docMk/>
            <pc:sldMk cId="570080860" sldId="5883"/>
            <ac:spMk id="14" creationId="{B245F3FC-EC6D-E75D-1BAE-B403CAA1013C}"/>
          </ac:spMkLst>
        </pc:spChg>
      </pc:sldChg>
      <pc:sldChg chg="addSp delSp modSp new mod modClrScheme chgLayout">
        <pc:chgData name="Ward, Reagan" userId="27291eb4-8241-4961-9e69-8c66e34cc5b0" providerId="ADAL" clId="{E1ACC52D-F89E-45DD-BE62-32BFBD8DEE3F}" dt="2025-04-30T16:39:15.309" v="40" actId="20577"/>
        <pc:sldMkLst>
          <pc:docMk/>
          <pc:sldMk cId="2656361666" sldId="5884"/>
        </pc:sldMkLst>
        <pc:spChg chg="del mod ord">
          <ac:chgData name="Ward, Reagan" userId="27291eb4-8241-4961-9e69-8c66e34cc5b0" providerId="ADAL" clId="{E1ACC52D-F89E-45DD-BE62-32BFBD8DEE3F}" dt="2025-04-30T16:39:03.472" v="2" actId="700"/>
          <ac:spMkLst>
            <pc:docMk/>
            <pc:sldMk cId="2656361666" sldId="5884"/>
            <ac:spMk id="2" creationId="{04CE69AA-4092-9F1C-8589-16A90FBFC3AD}"/>
          </ac:spMkLst>
        </pc:spChg>
        <pc:spChg chg="del mod ord">
          <ac:chgData name="Ward, Reagan" userId="27291eb4-8241-4961-9e69-8c66e34cc5b0" providerId="ADAL" clId="{E1ACC52D-F89E-45DD-BE62-32BFBD8DEE3F}" dt="2025-04-30T16:39:03.472" v="2" actId="700"/>
          <ac:spMkLst>
            <pc:docMk/>
            <pc:sldMk cId="2656361666" sldId="5884"/>
            <ac:spMk id="3" creationId="{D0BBE1E9-117C-A331-60FF-478EA89B2CDD}"/>
          </ac:spMkLst>
        </pc:spChg>
        <pc:spChg chg="mod ord">
          <ac:chgData name="Ward, Reagan" userId="27291eb4-8241-4961-9e69-8c66e34cc5b0" providerId="ADAL" clId="{E1ACC52D-F89E-45DD-BE62-32BFBD8DEE3F}" dt="2025-04-30T16:39:03.472" v="2" actId="700"/>
          <ac:spMkLst>
            <pc:docMk/>
            <pc:sldMk cId="2656361666" sldId="5884"/>
            <ac:spMk id="4" creationId="{D2905EE3-4AC5-6890-E24E-8E4E5977ACA1}"/>
          </ac:spMkLst>
        </pc:spChg>
        <pc:spChg chg="add mod ord">
          <ac:chgData name="Ward, Reagan" userId="27291eb4-8241-4961-9e69-8c66e34cc5b0" providerId="ADAL" clId="{E1ACC52D-F89E-45DD-BE62-32BFBD8DEE3F}" dt="2025-04-30T16:39:11.035" v="27" actId="20577"/>
          <ac:spMkLst>
            <pc:docMk/>
            <pc:sldMk cId="2656361666" sldId="5884"/>
            <ac:spMk id="5" creationId="{9D3C13E5-8102-DEB9-68BC-B6FC55D73169}"/>
          </ac:spMkLst>
        </pc:spChg>
        <pc:spChg chg="add mod ord">
          <ac:chgData name="Ward, Reagan" userId="27291eb4-8241-4961-9e69-8c66e34cc5b0" providerId="ADAL" clId="{E1ACC52D-F89E-45DD-BE62-32BFBD8DEE3F}" dt="2025-04-30T16:39:15.309" v="40" actId="20577"/>
          <ac:spMkLst>
            <pc:docMk/>
            <pc:sldMk cId="2656361666" sldId="5884"/>
            <ac:spMk id="6" creationId="{53F26524-622E-074C-062C-A588CC1C6EB2}"/>
          </ac:spMkLst>
        </pc:spChg>
      </pc:sldChg>
      <pc:sldChg chg="addSp delSp modSp new mod modClrScheme chgLayout">
        <pc:chgData name="Ward, Reagan" userId="27291eb4-8241-4961-9e69-8c66e34cc5b0" providerId="ADAL" clId="{E1ACC52D-F89E-45DD-BE62-32BFBD8DEE3F}" dt="2025-04-30T16:39:21.354" v="42" actId="700"/>
        <pc:sldMkLst>
          <pc:docMk/>
          <pc:sldMk cId="668070653" sldId="5885"/>
        </pc:sldMkLst>
        <pc:spChg chg="del mod ord">
          <ac:chgData name="Ward, Reagan" userId="27291eb4-8241-4961-9e69-8c66e34cc5b0" providerId="ADAL" clId="{E1ACC52D-F89E-45DD-BE62-32BFBD8DEE3F}" dt="2025-04-30T16:39:21.354" v="42" actId="700"/>
          <ac:spMkLst>
            <pc:docMk/>
            <pc:sldMk cId="668070653" sldId="5885"/>
            <ac:spMk id="2" creationId="{4DC75808-9191-1E16-D253-42FE40D1F954}"/>
          </ac:spMkLst>
        </pc:spChg>
        <pc:spChg chg="del mod ord">
          <ac:chgData name="Ward, Reagan" userId="27291eb4-8241-4961-9e69-8c66e34cc5b0" providerId="ADAL" clId="{E1ACC52D-F89E-45DD-BE62-32BFBD8DEE3F}" dt="2025-04-30T16:39:21.354" v="42" actId="700"/>
          <ac:spMkLst>
            <pc:docMk/>
            <pc:sldMk cId="668070653" sldId="5885"/>
            <ac:spMk id="3" creationId="{DF74B7FD-E5D3-D233-3655-98BFC4E21388}"/>
          </ac:spMkLst>
        </pc:spChg>
        <pc:spChg chg="mod ord">
          <ac:chgData name="Ward, Reagan" userId="27291eb4-8241-4961-9e69-8c66e34cc5b0" providerId="ADAL" clId="{E1ACC52D-F89E-45DD-BE62-32BFBD8DEE3F}" dt="2025-04-30T16:39:21.354" v="42" actId="700"/>
          <ac:spMkLst>
            <pc:docMk/>
            <pc:sldMk cId="668070653" sldId="5885"/>
            <ac:spMk id="4" creationId="{95F17ACD-88BC-E756-FCFC-9BC777A7CCC4}"/>
          </ac:spMkLst>
        </pc:spChg>
        <pc:spChg chg="add mod ord">
          <ac:chgData name="Ward, Reagan" userId="27291eb4-8241-4961-9e69-8c66e34cc5b0" providerId="ADAL" clId="{E1ACC52D-F89E-45DD-BE62-32BFBD8DEE3F}" dt="2025-04-30T16:39:21.354" v="42" actId="700"/>
          <ac:spMkLst>
            <pc:docMk/>
            <pc:sldMk cId="668070653" sldId="5885"/>
            <ac:spMk id="5" creationId="{7C2D554C-D560-4979-6517-BF6700637BE4}"/>
          </ac:spMkLst>
        </pc:spChg>
        <pc:spChg chg="add mod ord">
          <ac:chgData name="Ward, Reagan" userId="27291eb4-8241-4961-9e69-8c66e34cc5b0" providerId="ADAL" clId="{E1ACC52D-F89E-45DD-BE62-32BFBD8DEE3F}" dt="2025-04-30T16:39:21.354" v="42" actId="700"/>
          <ac:spMkLst>
            <pc:docMk/>
            <pc:sldMk cId="668070653" sldId="5885"/>
            <ac:spMk id="6" creationId="{435F1713-9244-03D2-4A5A-B0FAA24E39D5}"/>
          </ac:spMkLst>
        </pc:spChg>
        <pc:spChg chg="add mod ord">
          <ac:chgData name="Ward, Reagan" userId="27291eb4-8241-4961-9e69-8c66e34cc5b0" providerId="ADAL" clId="{E1ACC52D-F89E-45DD-BE62-32BFBD8DEE3F}" dt="2025-04-30T16:39:21.354" v="42" actId="700"/>
          <ac:spMkLst>
            <pc:docMk/>
            <pc:sldMk cId="668070653" sldId="5885"/>
            <ac:spMk id="7" creationId="{BEEEB1D5-519F-3E50-C18A-E1596E0695A2}"/>
          </ac:spMkLst>
        </pc:spChg>
        <pc:spChg chg="add mod ord">
          <ac:chgData name="Ward, Reagan" userId="27291eb4-8241-4961-9e69-8c66e34cc5b0" providerId="ADAL" clId="{E1ACC52D-F89E-45DD-BE62-32BFBD8DEE3F}" dt="2025-04-30T16:39:21.354" v="42" actId="700"/>
          <ac:spMkLst>
            <pc:docMk/>
            <pc:sldMk cId="668070653" sldId="5885"/>
            <ac:spMk id="8" creationId="{A2E95ABD-27F1-D7BF-CEF1-FC03CE4F3A17}"/>
          </ac:spMkLst>
        </pc:spChg>
      </pc:sldChg>
      <pc:sldChg chg="addSp delSp modSp new mod modClrScheme chgLayout">
        <pc:chgData name="Ward, Reagan" userId="27291eb4-8241-4961-9e69-8c66e34cc5b0" providerId="ADAL" clId="{E1ACC52D-F89E-45DD-BE62-32BFBD8DEE3F}" dt="2025-04-30T16:39:29.840" v="71" actId="20577"/>
        <pc:sldMkLst>
          <pc:docMk/>
          <pc:sldMk cId="569085593" sldId="5886"/>
        </pc:sldMkLst>
        <pc:spChg chg="del mod ord">
          <ac:chgData name="Ward, Reagan" userId="27291eb4-8241-4961-9e69-8c66e34cc5b0" providerId="ADAL" clId="{E1ACC52D-F89E-45DD-BE62-32BFBD8DEE3F}" dt="2025-04-30T16:39:24.793" v="44" actId="700"/>
          <ac:spMkLst>
            <pc:docMk/>
            <pc:sldMk cId="569085593" sldId="5886"/>
            <ac:spMk id="2" creationId="{A6DCBDA2-0EE5-6545-5E65-12303CFE9260}"/>
          </ac:spMkLst>
        </pc:spChg>
        <pc:spChg chg="del mod ord">
          <ac:chgData name="Ward, Reagan" userId="27291eb4-8241-4961-9e69-8c66e34cc5b0" providerId="ADAL" clId="{E1ACC52D-F89E-45DD-BE62-32BFBD8DEE3F}" dt="2025-04-30T16:39:24.793" v="44" actId="700"/>
          <ac:spMkLst>
            <pc:docMk/>
            <pc:sldMk cId="569085593" sldId="5886"/>
            <ac:spMk id="3" creationId="{8525BAB1-0001-5836-E370-1D23325C848B}"/>
          </ac:spMkLst>
        </pc:spChg>
        <pc:spChg chg="mod ord">
          <ac:chgData name="Ward, Reagan" userId="27291eb4-8241-4961-9e69-8c66e34cc5b0" providerId="ADAL" clId="{E1ACC52D-F89E-45DD-BE62-32BFBD8DEE3F}" dt="2025-04-30T16:39:24.793" v="44" actId="700"/>
          <ac:spMkLst>
            <pc:docMk/>
            <pc:sldMk cId="569085593" sldId="5886"/>
            <ac:spMk id="4" creationId="{B57774FD-FD96-4BA7-B6E9-EBD77B5230AF}"/>
          </ac:spMkLst>
        </pc:spChg>
        <pc:spChg chg="del">
          <ac:chgData name="Ward, Reagan" userId="27291eb4-8241-4961-9e69-8c66e34cc5b0" providerId="ADAL" clId="{E1ACC52D-F89E-45DD-BE62-32BFBD8DEE3F}" dt="2025-04-30T16:39:24.793" v="44" actId="700"/>
          <ac:spMkLst>
            <pc:docMk/>
            <pc:sldMk cId="569085593" sldId="5886"/>
            <ac:spMk id="5" creationId="{D5113C0D-F9EC-FE5A-1FA4-382331873518}"/>
          </ac:spMkLst>
        </pc:spChg>
        <pc:spChg chg="del">
          <ac:chgData name="Ward, Reagan" userId="27291eb4-8241-4961-9e69-8c66e34cc5b0" providerId="ADAL" clId="{E1ACC52D-F89E-45DD-BE62-32BFBD8DEE3F}" dt="2025-04-30T16:39:24.793" v="44" actId="700"/>
          <ac:spMkLst>
            <pc:docMk/>
            <pc:sldMk cId="569085593" sldId="5886"/>
            <ac:spMk id="6" creationId="{ECB91E8C-35AD-5888-490E-7FDD7F9AB41C}"/>
          </ac:spMkLst>
        </pc:spChg>
        <pc:spChg chg="add mod ord">
          <ac:chgData name="Ward, Reagan" userId="27291eb4-8241-4961-9e69-8c66e34cc5b0" providerId="ADAL" clId="{E1ACC52D-F89E-45DD-BE62-32BFBD8DEE3F}" dt="2025-04-30T16:39:29.840" v="71" actId="20577"/>
          <ac:spMkLst>
            <pc:docMk/>
            <pc:sldMk cId="569085593" sldId="5886"/>
            <ac:spMk id="7" creationId="{81E3E191-D6FB-6E68-208F-708400156AEF}"/>
          </ac:spMkLst>
        </pc:spChg>
        <pc:spChg chg="add mod ord">
          <ac:chgData name="Ward, Reagan" userId="27291eb4-8241-4961-9e69-8c66e34cc5b0" providerId="ADAL" clId="{E1ACC52D-F89E-45DD-BE62-32BFBD8DEE3F}" dt="2025-04-30T16:39:24.793" v="44" actId="700"/>
          <ac:spMkLst>
            <pc:docMk/>
            <pc:sldMk cId="569085593" sldId="5886"/>
            <ac:spMk id="8" creationId="{D0EEFD63-8570-DFE3-BA6C-6180C0DBD131}"/>
          </ac:spMkLst>
        </pc:spChg>
      </pc:sldChg>
      <pc:sldChg chg="modSp add mod">
        <pc:chgData name="Ward, Reagan" userId="27291eb4-8241-4961-9e69-8c66e34cc5b0" providerId="ADAL" clId="{E1ACC52D-F89E-45DD-BE62-32BFBD8DEE3F}" dt="2025-04-30T17:14:41.852" v="1943" actId="20577"/>
        <pc:sldMkLst>
          <pc:docMk/>
          <pc:sldMk cId="966682360" sldId="5887"/>
        </pc:sldMkLst>
        <pc:spChg chg="mod">
          <ac:chgData name="Ward, Reagan" userId="27291eb4-8241-4961-9e69-8c66e34cc5b0" providerId="ADAL" clId="{E1ACC52D-F89E-45DD-BE62-32BFBD8DEE3F}" dt="2025-04-30T17:14:41.852" v="1943" actId="20577"/>
          <ac:spMkLst>
            <pc:docMk/>
            <pc:sldMk cId="966682360" sldId="5887"/>
            <ac:spMk id="5" creationId="{4B5D10B2-0904-1980-892F-FD2444B82871}"/>
          </ac:spMkLst>
        </pc:spChg>
        <pc:spChg chg="mod">
          <ac:chgData name="Ward, Reagan" userId="27291eb4-8241-4961-9e69-8c66e34cc5b0" providerId="ADAL" clId="{E1ACC52D-F89E-45DD-BE62-32BFBD8DEE3F}" dt="2025-04-30T16:40:06.730" v="112" actId="20577"/>
          <ac:spMkLst>
            <pc:docMk/>
            <pc:sldMk cId="966682360" sldId="5887"/>
            <ac:spMk id="6" creationId="{63B18675-0D36-5247-30C4-9B8DBE25E7D7}"/>
          </ac:spMkLst>
        </pc:spChg>
      </pc:sldChg>
      <pc:sldChg chg="addSp delSp modSp add mod modClrScheme chgLayout">
        <pc:chgData name="Ward, Reagan" userId="27291eb4-8241-4961-9e69-8c66e34cc5b0" providerId="ADAL" clId="{E1ACC52D-F89E-45DD-BE62-32BFBD8DEE3F}" dt="2025-04-30T17:54:00.276" v="4182" actId="13244"/>
        <pc:sldMkLst>
          <pc:docMk/>
          <pc:sldMk cId="3196040220" sldId="5888"/>
        </pc:sldMkLst>
        <pc:spChg chg="add mod ord">
          <ac:chgData name="Ward, Reagan" userId="27291eb4-8241-4961-9e69-8c66e34cc5b0" providerId="ADAL" clId="{E1ACC52D-F89E-45DD-BE62-32BFBD8DEE3F}" dt="2025-04-30T17:27:57.951" v="2747" actId="20577"/>
          <ac:spMkLst>
            <pc:docMk/>
            <pc:sldMk cId="3196040220" sldId="5888"/>
            <ac:spMk id="2" creationId="{8A8D711E-3A33-C669-935E-6A1EBC4B8C32}"/>
          </ac:spMkLst>
        </pc:spChg>
        <pc:spChg chg="add mod ord">
          <ac:chgData name="Ward, Reagan" userId="27291eb4-8241-4961-9e69-8c66e34cc5b0" providerId="ADAL" clId="{E1ACC52D-F89E-45DD-BE62-32BFBD8DEE3F}" dt="2025-04-30T17:15:38.263" v="2000" actId="20577"/>
          <ac:spMkLst>
            <pc:docMk/>
            <pc:sldMk cId="3196040220" sldId="5888"/>
            <ac:spMk id="3" creationId="{0E81D1D9-A358-2F10-B812-32ECE7160EB6}"/>
          </ac:spMkLst>
        </pc:spChg>
        <pc:spChg chg="mod ord">
          <ac:chgData name="Ward, Reagan" userId="27291eb4-8241-4961-9e69-8c66e34cc5b0" providerId="ADAL" clId="{E1ACC52D-F89E-45DD-BE62-32BFBD8DEE3F}" dt="2025-04-30T17:53:58.899" v="4181" actId="13244"/>
          <ac:spMkLst>
            <pc:docMk/>
            <pc:sldMk cId="3196040220" sldId="5888"/>
            <ac:spMk id="4" creationId="{0EE14480-9596-9A4D-D09E-62DDCDC08B06}"/>
          </ac:spMkLst>
        </pc:spChg>
        <pc:spChg chg="del mod ord">
          <ac:chgData name="Ward, Reagan" userId="27291eb4-8241-4961-9e69-8c66e34cc5b0" providerId="ADAL" clId="{E1ACC52D-F89E-45DD-BE62-32BFBD8DEE3F}" dt="2025-04-30T17:14:54.680" v="1944" actId="700"/>
          <ac:spMkLst>
            <pc:docMk/>
            <pc:sldMk cId="3196040220" sldId="5888"/>
            <ac:spMk id="5" creationId="{66424C02-1C7F-FE0D-6DFC-53DC41E8DE1A}"/>
          </ac:spMkLst>
        </pc:spChg>
        <pc:spChg chg="del mod ord">
          <ac:chgData name="Ward, Reagan" userId="27291eb4-8241-4961-9e69-8c66e34cc5b0" providerId="ADAL" clId="{E1ACC52D-F89E-45DD-BE62-32BFBD8DEE3F}" dt="2025-04-30T17:14:54.680" v="1944" actId="700"/>
          <ac:spMkLst>
            <pc:docMk/>
            <pc:sldMk cId="3196040220" sldId="5888"/>
            <ac:spMk id="6" creationId="{167307D9-47D7-37C7-D1EB-27D075BAEA8E}"/>
          </ac:spMkLst>
        </pc:spChg>
        <pc:spChg chg="del mod ord">
          <ac:chgData name="Ward, Reagan" userId="27291eb4-8241-4961-9e69-8c66e34cc5b0" providerId="ADAL" clId="{E1ACC52D-F89E-45DD-BE62-32BFBD8DEE3F}" dt="2025-04-30T17:14:54.680" v="1944" actId="700"/>
          <ac:spMkLst>
            <pc:docMk/>
            <pc:sldMk cId="3196040220" sldId="5888"/>
            <ac:spMk id="7" creationId="{6985388D-9FB3-7F5E-EACC-20BD18111F44}"/>
          </ac:spMkLst>
        </pc:spChg>
        <pc:spChg chg="del mod ord">
          <ac:chgData name="Ward, Reagan" userId="27291eb4-8241-4961-9e69-8c66e34cc5b0" providerId="ADAL" clId="{E1ACC52D-F89E-45DD-BE62-32BFBD8DEE3F}" dt="2025-04-30T17:14:54.680" v="1944" actId="700"/>
          <ac:spMkLst>
            <pc:docMk/>
            <pc:sldMk cId="3196040220" sldId="5888"/>
            <ac:spMk id="8" creationId="{F5834549-1C20-C657-290E-768F49299B23}"/>
          </ac:spMkLst>
        </pc:spChg>
        <pc:spChg chg="add mod ord">
          <ac:chgData name="Ward, Reagan" userId="27291eb4-8241-4961-9e69-8c66e34cc5b0" providerId="ADAL" clId="{E1ACC52D-F89E-45DD-BE62-32BFBD8DEE3F}" dt="2025-04-30T17:18:45.819" v="2127" actId="207"/>
          <ac:spMkLst>
            <pc:docMk/>
            <pc:sldMk cId="3196040220" sldId="5888"/>
            <ac:spMk id="9" creationId="{0F63B1DC-0028-C2E3-3550-D1156F5A1377}"/>
          </ac:spMkLst>
        </pc:spChg>
        <pc:spChg chg="add del mod ord">
          <ac:chgData name="Ward, Reagan" userId="27291eb4-8241-4961-9e69-8c66e34cc5b0" providerId="ADAL" clId="{E1ACC52D-F89E-45DD-BE62-32BFBD8DEE3F}" dt="2025-04-30T17:26:45.396" v="2705"/>
          <ac:spMkLst>
            <pc:docMk/>
            <pc:sldMk cId="3196040220" sldId="5888"/>
            <ac:spMk id="10" creationId="{FAA27527-28D8-F427-CCED-568185954FC0}"/>
          </ac:spMkLst>
        </pc:spChg>
        <pc:spChg chg="add del mod">
          <ac:chgData name="Ward, Reagan" userId="27291eb4-8241-4961-9e69-8c66e34cc5b0" providerId="ADAL" clId="{E1ACC52D-F89E-45DD-BE62-32BFBD8DEE3F}" dt="2025-04-30T17:28:30.485" v="2749"/>
          <ac:spMkLst>
            <pc:docMk/>
            <pc:sldMk cId="3196040220" sldId="5888"/>
            <ac:spMk id="13" creationId="{9F3777CF-4981-4C61-6F42-1A9979D561C5}"/>
          </ac:spMkLst>
        </pc:spChg>
        <pc:graphicFrameChg chg="add del mod modGraphic">
          <ac:chgData name="Ward, Reagan" userId="27291eb4-8241-4961-9e69-8c66e34cc5b0" providerId="ADAL" clId="{E1ACC52D-F89E-45DD-BE62-32BFBD8DEE3F}" dt="2025-04-30T17:28:28.870" v="2748" actId="478"/>
          <ac:graphicFrameMkLst>
            <pc:docMk/>
            <pc:sldMk cId="3196040220" sldId="5888"/>
            <ac:graphicFrameMk id="11" creationId="{66328DB6-B95B-3051-685B-ABE26F7E53EA}"/>
          </ac:graphicFrameMkLst>
        </pc:graphicFrameChg>
        <pc:graphicFrameChg chg="add mod ord modGraphic">
          <ac:chgData name="Ward, Reagan" userId="27291eb4-8241-4961-9e69-8c66e34cc5b0" providerId="ADAL" clId="{E1ACC52D-F89E-45DD-BE62-32BFBD8DEE3F}" dt="2025-04-30T17:54:00.276" v="4182" actId="13244"/>
          <ac:graphicFrameMkLst>
            <pc:docMk/>
            <pc:sldMk cId="3196040220" sldId="5888"/>
            <ac:graphicFrameMk id="14" creationId="{91919812-B8E8-E0B8-666E-F38F9C4543CB}"/>
          </ac:graphicFrameMkLst>
        </pc:graphicFrameChg>
      </pc:sldChg>
      <pc:sldChg chg="modSp add mod">
        <pc:chgData name="Ward, Reagan" userId="27291eb4-8241-4961-9e69-8c66e34cc5b0" providerId="ADAL" clId="{E1ACC52D-F89E-45DD-BE62-32BFBD8DEE3F}" dt="2025-04-30T17:52:50.877" v="4180" actId="20577"/>
        <pc:sldMkLst>
          <pc:docMk/>
          <pc:sldMk cId="2966407877" sldId="5889"/>
        </pc:sldMkLst>
        <pc:spChg chg="mod">
          <ac:chgData name="Ward, Reagan" userId="27291eb4-8241-4961-9e69-8c66e34cc5b0" providerId="ADAL" clId="{E1ACC52D-F89E-45DD-BE62-32BFBD8DEE3F}" dt="2025-04-30T16:40:12.017" v="131" actId="20577"/>
          <ac:spMkLst>
            <pc:docMk/>
            <pc:sldMk cId="2966407877" sldId="5889"/>
            <ac:spMk id="7" creationId="{580AEC55-C2DD-4811-D62B-E42540454A4B}"/>
          </ac:spMkLst>
        </pc:spChg>
        <pc:spChg chg="mod">
          <ac:chgData name="Ward, Reagan" userId="27291eb4-8241-4961-9e69-8c66e34cc5b0" providerId="ADAL" clId="{E1ACC52D-F89E-45DD-BE62-32BFBD8DEE3F}" dt="2025-04-30T17:52:50.877" v="4180" actId="20577"/>
          <ac:spMkLst>
            <pc:docMk/>
            <pc:sldMk cId="2966407877" sldId="5889"/>
            <ac:spMk id="8" creationId="{47A01A75-9D97-F6E8-1CA2-5EDEE2759E33}"/>
          </ac:spMkLst>
        </pc:spChg>
      </pc:sldChg>
      <pc:sldChg chg="modSp add mod">
        <pc:chgData name="Ward, Reagan" userId="27291eb4-8241-4961-9e69-8c66e34cc5b0" providerId="ADAL" clId="{E1ACC52D-F89E-45DD-BE62-32BFBD8DEE3F}" dt="2025-04-30T16:40:21.254" v="151" actId="20577"/>
        <pc:sldMkLst>
          <pc:docMk/>
          <pc:sldMk cId="143162616" sldId="5890"/>
        </pc:sldMkLst>
        <pc:spChg chg="mod">
          <ac:chgData name="Ward, Reagan" userId="27291eb4-8241-4961-9e69-8c66e34cc5b0" providerId="ADAL" clId="{E1ACC52D-F89E-45DD-BE62-32BFBD8DEE3F}" dt="2025-04-30T16:40:21.254" v="151" actId="20577"/>
          <ac:spMkLst>
            <pc:docMk/>
            <pc:sldMk cId="143162616" sldId="5890"/>
            <ac:spMk id="5" creationId="{06A7A50E-57AD-8D29-95AC-1617EA4F4D38}"/>
          </ac:spMkLst>
        </pc:spChg>
      </pc:sldChg>
      <pc:sldChg chg="addSp delSp modSp add mod modClrScheme chgLayout">
        <pc:chgData name="Ward, Reagan" userId="27291eb4-8241-4961-9e69-8c66e34cc5b0" providerId="ADAL" clId="{E1ACC52D-F89E-45DD-BE62-32BFBD8DEE3F}" dt="2025-04-30T17:58:45.062" v="4424" actId="20577"/>
        <pc:sldMkLst>
          <pc:docMk/>
          <pc:sldMk cId="4151373932" sldId="5891"/>
        </pc:sldMkLst>
        <pc:spChg chg="add mod ord">
          <ac:chgData name="Ward, Reagan" userId="27291eb4-8241-4961-9e69-8c66e34cc5b0" providerId="ADAL" clId="{E1ACC52D-F89E-45DD-BE62-32BFBD8DEE3F}" dt="2025-04-30T16:48:20.236" v="401" actId="20577"/>
          <ac:spMkLst>
            <pc:docMk/>
            <pc:sldMk cId="4151373932" sldId="5891"/>
            <ac:spMk id="2" creationId="{C1725817-A977-6BF1-13FC-0A3C2FE69226}"/>
          </ac:spMkLst>
        </pc:spChg>
        <pc:spChg chg="add mod ord">
          <ac:chgData name="Ward, Reagan" userId="27291eb4-8241-4961-9e69-8c66e34cc5b0" providerId="ADAL" clId="{E1ACC52D-F89E-45DD-BE62-32BFBD8DEE3F}" dt="2025-04-30T16:46:18.733" v="347" actId="20577"/>
          <ac:spMkLst>
            <pc:docMk/>
            <pc:sldMk cId="4151373932" sldId="5891"/>
            <ac:spMk id="3" creationId="{F771054F-35E9-210F-83A8-91CBE4708F4D}"/>
          </ac:spMkLst>
        </pc:spChg>
        <pc:spChg chg="mod ord">
          <ac:chgData name="Ward, Reagan" userId="27291eb4-8241-4961-9e69-8c66e34cc5b0" providerId="ADAL" clId="{E1ACC52D-F89E-45DD-BE62-32BFBD8DEE3F}" dt="2025-04-30T17:13:57.074" v="1931" actId="13244"/>
          <ac:spMkLst>
            <pc:docMk/>
            <pc:sldMk cId="4151373932" sldId="5891"/>
            <ac:spMk id="4" creationId="{55C0B3A5-A3CC-A484-4496-8EA399273310}"/>
          </ac:spMkLst>
        </pc:spChg>
        <pc:spChg chg="del mod ord">
          <ac:chgData name="Ward, Reagan" userId="27291eb4-8241-4961-9e69-8c66e34cc5b0" providerId="ADAL" clId="{E1ACC52D-F89E-45DD-BE62-32BFBD8DEE3F}" dt="2025-04-30T16:46:02" v="307" actId="700"/>
          <ac:spMkLst>
            <pc:docMk/>
            <pc:sldMk cId="4151373932" sldId="5891"/>
            <ac:spMk id="5" creationId="{C7F715D2-04D6-118A-D528-4996884B6BE7}"/>
          </ac:spMkLst>
        </pc:spChg>
        <pc:spChg chg="del mod ord">
          <ac:chgData name="Ward, Reagan" userId="27291eb4-8241-4961-9e69-8c66e34cc5b0" providerId="ADAL" clId="{E1ACC52D-F89E-45DD-BE62-32BFBD8DEE3F}" dt="2025-04-30T16:46:02" v="307" actId="700"/>
          <ac:spMkLst>
            <pc:docMk/>
            <pc:sldMk cId="4151373932" sldId="5891"/>
            <ac:spMk id="6" creationId="{F88163E1-98F0-FCCB-328C-EF3884E06503}"/>
          </ac:spMkLst>
        </pc:spChg>
        <pc:spChg chg="del mod ord">
          <ac:chgData name="Ward, Reagan" userId="27291eb4-8241-4961-9e69-8c66e34cc5b0" providerId="ADAL" clId="{E1ACC52D-F89E-45DD-BE62-32BFBD8DEE3F}" dt="2025-04-30T16:46:02" v="307" actId="700"/>
          <ac:spMkLst>
            <pc:docMk/>
            <pc:sldMk cId="4151373932" sldId="5891"/>
            <ac:spMk id="7" creationId="{AC141E2D-7CB5-2BA3-CC14-5C1072FB928B}"/>
          </ac:spMkLst>
        </pc:spChg>
        <pc:spChg chg="del mod ord">
          <ac:chgData name="Ward, Reagan" userId="27291eb4-8241-4961-9e69-8c66e34cc5b0" providerId="ADAL" clId="{E1ACC52D-F89E-45DD-BE62-32BFBD8DEE3F}" dt="2025-04-30T16:46:02" v="307" actId="700"/>
          <ac:spMkLst>
            <pc:docMk/>
            <pc:sldMk cId="4151373932" sldId="5891"/>
            <ac:spMk id="8" creationId="{32BB1611-64CE-1743-1DBE-0A1E26BA1658}"/>
          </ac:spMkLst>
        </pc:spChg>
        <pc:spChg chg="add mod ord">
          <ac:chgData name="Ward, Reagan" userId="27291eb4-8241-4961-9e69-8c66e34cc5b0" providerId="ADAL" clId="{E1ACC52D-F89E-45DD-BE62-32BFBD8DEE3F}" dt="2025-04-30T16:46:32.669" v="381" actId="207"/>
          <ac:spMkLst>
            <pc:docMk/>
            <pc:sldMk cId="4151373932" sldId="5891"/>
            <ac:spMk id="9" creationId="{C28BBC1C-6447-F559-666E-580FCAA2745F}"/>
          </ac:spMkLst>
        </pc:spChg>
        <pc:spChg chg="add del mod ord">
          <ac:chgData name="Ward, Reagan" userId="27291eb4-8241-4961-9e69-8c66e34cc5b0" providerId="ADAL" clId="{E1ACC52D-F89E-45DD-BE62-32BFBD8DEE3F}" dt="2025-04-30T16:46:06.750" v="310"/>
          <ac:spMkLst>
            <pc:docMk/>
            <pc:sldMk cId="4151373932" sldId="5891"/>
            <ac:spMk id="10" creationId="{9B8B315C-14F6-F816-B3AF-98B89FA4516E}"/>
          </ac:spMkLst>
        </pc:spChg>
        <pc:graphicFrameChg chg="add mod ord modGraphic">
          <ac:chgData name="Ward, Reagan" userId="27291eb4-8241-4961-9e69-8c66e34cc5b0" providerId="ADAL" clId="{E1ACC52D-F89E-45DD-BE62-32BFBD8DEE3F}" dt="2025-04-30T17:58:45.062" v="4424" actId="20577"/>
          <ac:graphicFrameMkLst>
            <pc:docMk/>
            <pc:sldMk cId="4151373932" sldId="5891"/>
            <ac:graphicFrameMk id="11" creationId="{5DE48798-D7E0-31A8-866A-903461F57BA2}"/>
          </ac:graphicFrameMkLst>
        </pc:graphicFrameChg>
      </pc:sldChg>
      <pc:sldChg chg="modSp add del mod">
        <pc:chgData name="Ward, Reagan" userId="27291eb4-8241-4961-9e69-8c66e34cc5b0" providerId="ADAL" clId="{E1ACC52D-F89E-45DD-BE62-32BFBD8DEE3F}" dt="2025-04-30T17:10:53.532" v="1747" actId="47"/>
        <pc:sldMkLst>
          <pc:docMk/>
          <pc:sldMk cId="3184312017" sldId="5892"/>
        </pc:sldMkLst>
        <pc:spChg chg="mod">
          <ac:chgData name="Ward, Reagan" userId="27291eb4-8241-4961-9e69-8c66e34cc5b0" providerId="ADAL" clId="{E1ACC52D-F89E-45DD-BE62-32BFBD8DEE3F}" dt="2025-04-30T16:40:32.001" v="170" actId="20577"/>
          <ac:spMkLst>
            <pc:docMk/>
            <pc:sldMk cId="3184312017" sldId="5892"/>
            <ac:spMk id="7" creationId="{23C3394B-6453-E94F-4AE7-5AC6AC0D002F}"/>
          </ac:spMkLst>
        </pc:spChg>
      </pc:sldChg>
      <pc:sldChg chg="modSp add mod">
        <pc:chgData name="Ward, Reagan" userId="27291eb4-8241-4961-9e69-8c66e34cc5b0" providerId="ADAL" clId="{E1ACC52D-F89E-45DD-BE62-32BFBD8DEE3F}" dt="2025-04-30T16:40:45.347" v="197" actId="20577"/>
        <pc:sldMkLst>
          <pc:docMk/>
          <pc:sldMk cId="277775759" sldId="5893"/>
        </pc:sldMkLst>
        <pc:spChg chg="mod">
          <ac:chgData name="Ward, Reagan" userId="27291eb4-8241-4961-9e69-8c66e34cc5b0" providerId="ADAL" clId="{E1ACC52D-F89E-45DD-BE62-32BFBD8DEE3F}" dt="2025-04-30T16:40:41.966" v="186" actId="20577"/>
          <ac:spMkLst>
            <pc:docMk/>
            <pc:sldMk cId="277775759" sldId="5893"/>
            <ac:spMk id="5" creationId="{7A210DDC-A90C-991A-1002-3279F438EE74}"/>
          </ac:spMkLst>
        </pc:spChg>
        <pc:spChg chg="mod">
          <ac:chgData name="Ward, Reagan" userId="27291eb4-8241-4961-9e69-8c66e34cc5b0" providerId="ADAL" clId="{E1ACC52D-F89E-45DD-BE62-32BFBD8DEE3F}" dt="2025-04-30T16:40:45.347" v="197" actId="20577"/>
          <ac:spMkLst>
            <pc:docMk/>
            <pc:sldMk cId="277775759" sldId="5893"/>
            <ac:spMk id="6" creationId="{F71D3165-CF42-A90F-46C1-714EFDEDE05F}"/>
          </ac:spMkLst>
        </pc:spChg>
      </pc:sldChg>
      <pc:sldChg chg="add">
        <pc:chgData name="Ward, Reagan" userId="27291eb4-8241-4961-9e69-8c66e34cc5b0" providerId="ADAL" clId="{E1ACC52D-F89E-45DD-BE62-32BFBD8DEE3F}" dt="2025-04-30T16:40:37.023" v="171"/>
        <pc:sldMkLst>
          <pc:docMk/>
          <pc:sldMk cId="3033162285" sldId="5894"/>
        </pc:sldMkLst>
      </pc:sldChg>
      <pc:sldChg chg="modSp add mod">
        <pc:chgData name="Ward, Reagan" userId="27291eb4-8241-4961-9e69-8c66e34cc5b0" providerId="ADAL" clId="{E1ACC52D-F89E-45DD-BE62-32BFBD8DEE3F}" dt="2025-04-30T16:40:53.271" v="212" actId="20577"/>
        <pc:sldMkLst>
          <pc:docMk/>
          <pc:sldMk cId="1616317432" sldId="5895"/>
        </pc:sldMkLst>
        <pc:spChg chg="mod">
          <ac:chgData name="Ward, Reagan" userId="27291eb4-8241-4961-9e69-8c66e34cc5b0" providerId="ADAL" clId="{E1ACC52D-F89E-45DD-BE62-32BFBD8DEE3F}" dt="2025-04-30T16:40:53.271" v="212" actId="20577"/>
          <ac:spMkLst>
            <pc:docMk/>
            <pc:sldMk cId="1616317432" sldId="5895"/>
            <ac:spMk id="7" creationId="{34739A5D-F63F-BB7E-0879-0BCC8DAAB53B}"/>
          </ac:spMkLst>
        </pc:spChg>
      </pc:sldChg>
      <pc:sldChg chg="modSp add mod">
        <pc:chgData name="Ward, Reagan" userId="27291eb4-8241-4961-9e69-8c66e34cc5b0" providerId="ADAL" clId="{E1ACC52D-F89E-45DD-BE62-32BFBD8DEE3F}" dt="2025-04-30T16:41:11.842" v="262" actId="20577"/>
        <pc:sldMkLst>
          <pc:docMk/>
          <pc:sldMk cId="779877572" sldId="5896"/>
        </pc:sldMkLst>
        <pc:spChg chg="mod">
          <ac:chgData name="Ward, Reagan" userId="27291eb4-8241-4961-9e69-8c66e34cc5b0" providerId="ADAL" clId="{E1ACC52D-F89E-45DD-BE62-32BFBD8DEE3F}" dt="2025-04-30T16:41:07.500" v="247" actId="20577"/>
          <ac:spMkLst>
            <pc:docMk/>
            <pc:sldMk cId="779877572" sldId="5896"/>
            <ac:spMk id="5" creationId="{81FBC291-8C5F-8933-DA7D-1B99AAFB94FE}"/>
          </ac:spMkLst>
        </pc:spChg>
        <pc:spChg chg="mod">
          <ac:chgData name="Ward, Reagan" userId="27291eb4-8241-4961-9e69-8c66e34cc5b0" providerId="ADAL" clId="{E1ACC52D-F89E-45DD-BE62-32BFBD8DEE3F}" dt="2025-04-30T16:41:11.842" v="262" actId="20577"/>
          <ac:spMkLst>
            <pc:docMk/>
            <pc:sldMk cId="779877572" sldId="5896"/>
            <ac:spMk id="6" creationId="{8193E065-34EE-DF5C-E512-411CCD0C1E25}"/>
          </ac:spMkLst>
        </pc:spChg>
      </pc:sldChg>
      <pc:sldChg chg="add">
        <pc:chgData name="Ward, Reagan" userId="27291eb4-8241-4961-9e69-8c66e34cc5b0" providerId="ADAL" clId="{E1ACC52D-F89E-45DD-BE62-32BFBD8DEE3F}" dt="2025-04-30T16:40:59.971" v="213"/>
        <pc:sldMkLst>
          <pc:docMk/>
          <pc:sldMk cId="1490820031" sldId="5897"/>
        </pc:sldMkLst>
      </pc:sldChg>
      <pc:sldChg chg="modSp add mod">
        <pc:chgData name="Ward, Reagan" userId="27291eb4-8241-4961-9e69-8c66e34cc5b0" providerId="ADAL" clId="{E1ACC52D-F89E-45DD-BE62-32BFBD8DEE3F}" dt="2025-04-30T16:41:17.477" v="277" actId="20577"/>
        <pc:sldMkLst>
          <pc:docMk/>
          <pc:sldMk cId="2134965363" sldId="5898"/>
        </pc:sldMkLst>
        <pc:spChg chg="mod">
          <ac:chgData name="Ward, Reagan" userId="27291eb4-8241-4961-9e69-8c66e34cc5b0" providerId="ADAL" clId="{E1ACC52D-F89E-45DD-BE62-32BFBD8DEE3F}" dt="2025-04-30T16:41:17.477" v="277" actId="20577"/>
          <ac:spMkLst>
            <pc:docMk/>
            <pc:sldMk cId="2134965363" sldId="5898"/>
            <ac:spMk id="7" creationId="{AF267BC0-946A-11DC-908C-2D10FB66B3D1}"/>
          </ac:spMkLst>
        </pc:spChg>
      </pc:sldChg>
      <pc:sldChg chg="modSp add mod">
        <pc:chgData name="Ward, Reagan" userId="27291eb4-8241-4961-9e69-8c66e34cc5b0" providerId="ADAL" clId="{E1ACC52D-F89E-45DD-BE62-32BFBD8DEE3F}" dt="2025-04-30T16:41:26.703" v="289" actId="20577"/>
        <pc:sldMkLst>
          <pc:docMk/>
          <pc:sldMk cId="2215164425" sldId="5899"/>
        </pc:sldMkLst>
        <pc:spChg chg="mod">
          <ac:chgData name="Ward, Reagan" userId="27291eb4-8241-4961-9e69-8c66e34cc5b0" providerId="ADAL" clId="{E1ACC52D-F89E-45DD-BE62-32BFBD8DEE3F}" dt="2025-04-30T16:41:26.703" v="289" actId="20577"/>
          <ac:spMkLst>
            <pc:docMk/>
            <pc:sldMk cId="2215164425" sldId="5899"/>
            <ac:spMk id="5" creationId="{E8D817F7-05AF-7E1B-E8AC-37C2FBF3AA9D}"/>
          </ac:spMkLst>
        </pc:spChg>
      </pc:sldChg>
      <pc:sldChg chg="add">
        <pc:chgData name="Ward, Reagan" userId="27291eb4-8241-4961-9e69-8c66e34cc5b0" providerId="ADAL" clId="{E1ACC52D-F89E-45DD-BE62-32BFBD8DEE3F}" dt="2025-04-30T16:41:20.942" v="278"/>
        <pc:sldMkLst>
          <pc:docMk/>
          <pc:sldMk cId="14774703" sldId="5900"/>
        </pc:sldMkLst>
      </pc:sldChg>
      <pc:sldChg chg="modSp add mod">
        <pc:chgData name="Ward, Reagan" userId="27291eb4-8241-4961-9e69-8c66e34cc5b0" providerId="ADAL" clId="{E1ACC52D-F89E-45DD-BE62-32BFBD8DEE3F}" dt="2025-04-30T16:41:32.933" v="306" actId="20577"/>
        <pc:sldMkLst>
          <pc:docMk/>
          <pc:sldMk cId="44139870" sldId="5901"/>
        </pc:sldMkLst>
        <pc:spChg chg="mod">
          <ac:chgData name="Ward, Reagan" userId="27291eb4-8241-4961-9e69-8c66e34cc5b0" providerId="ADAL" clId="{E1ACC52D-F89E-45DD-BE62-32BFBD8DEE3F}" dt="2025-04-30T16:41:32.933" v="306" actId="20577"/>
          <ac:spMkLst>
            <pc:docMk/>
            <pc:sldMk cId="44139870" sldId="5901"/>
            <ac:spMk id="7" creationId="{1FF619EF-6EC7-E256-1AD2-BD238A0CD43E}"/>
          </ac:spMkLst>
        </pc:spChg>
      </pc:sldChg>
      <pc:sldChg chg="addSp delSp modSp new mod modClrScheme chgLayout">
        <pc:chgData name="Ward, Reagan" userId="27291eb4-8241-4961-9e69-8c66e34cc5b0" providerId="ADAL" clId="{E1ACC52D-F89E-45DD-BE62-32BFBD8DEE3F}" dt="2025-04-30T17:14:16.823" v="1932" actId="113"/>
        <pc:sldMkLst>
          <pc:docMk/>
          <pc:sldMk cId="2662356441" sldId="5902"/>
        </pc:sldMkLst>
        <pc:spChg chg="del mod ord">
          <ac:chgData name="Ward, Reagan" userId="27291eb4-8241-4961-9e69-8c66e34cc5b0" providerId="ADAL" clId="{E1ACC52D-F89E-45DD-BE62-32BFBD8DEE3F}" dt="2025-04-30T17:00:24.777" v="949" actId="700"/>
          <ac:spMkLst>
            <pc:docMk/>
            <pc:sldMk cId="2662356441" sldId="5902"/>
            <ac:spMk id="2" creationId="{189FF43B-8160-A1EA-19EB-80CB7C92E100}"/>
          </ac:spMkLst>
        </pc:spChg>
        <pc:spChg chg="mod ord">
          <ac:chgData name="Ward, Reagan" userId="27291eb4-8241-4961-9e69-8c66e34cc5b0" providerId="ADAL" clId="{E1ACC52D-F89E-45DD-BE62-32BFBD8DEE3F}" dt="2025-04-30T17:00:24.777" v="949" actId="700"/>
          <ac:spMkLst>
            <pc:docMk/>
            <pc:sldMk cId="2662356441" sldId="5902"/>
            <ac:spMk id="3" creationId="{05C36C79-06E1-61FA-2FE0-C2BE1DED42B0}"/>
          </ac:spMkLst>
        </pc:spChg>
        <pc:spChg chg="del mod ord">
          <ac:chgData name="Ward, Reagan" userId="27291eb4-8241-4961-9e69-8c66e34cc5b0" providerId="ADAL" clId="{E1ACC52D-F89E-45DD-BE62-32BFBD8DEE3F}" dt="2025-04-30T17:00:24.777" v="949" actId="700"/>
          <ac:spMkLst>
            <pc:docMk/>
            <pc:sldMk cId="2662356441" sldId="5902"/>
            <ac:spMk id="4" creationId="{DF38B3B6-145B-4911-C0A6-03163D0A8D38}"/>
          </ac:spMkLst>
        </pc:spChg>
        <pc:spChg chg="del mod ord">
          <ac:chgData name="Ward, Reagan" userId="27291eb4-8241-4961-9e69-8c66e34cc5b0" providerId="ADAL" clId="{E1ACC52D-F89E-45DD-BE62-32BFBD8DEE3F}" dt="2025-04-30T17:00:24.777" v="949" actId="700"/>
          <ac:spMkLst>
            <pc:docMk/>
            <pc:sldMk cId="2662356441" sldId="5902"/>
            <ac:spMk id="5" creationId="{610D1D4B-9207-E830-0C47-9F91997D9C71}"/>
          </ac:spMkLst>
        </pc:spChg>
        <pc:spChg chg="del mod ord">
          <ac:chgData name="Ward, Reagan" userId="27291eb4-8241-4961-9e69-8c66e34cc5b0" providerId="ADAL" clId="{E1ACC52D-F89E-45DD-BE62-32BFBD8DEE3F}" dt="2025-04-30T17:00:24.777" v="949" actId="700"/>
          <ac:spMkLst>
            <pc:docMk/>
            <pc:sldMk cId="2662356441" sldId="5902"/>
            <ac:spMk id="6" creationId="{3AC0762D-CCFE-1C9B-853A-E9F685EF15A0}"/>
          </ac:spMkLst>
        </pc:spChg>
        <pc:spChg chg="add mod ord">
          <ac:chgData name="Ward, Reagan" userId="27291eb4-8241-4961-9e69-8c66e34cc5b0" providerId="ADAL" clId="{E1ACC52D-F89E-45DD-BE62-32BFBD8DEE3F}" dt="2025-04-30T17:09:29.275" v="1704" actId="6549"/>
          <ac:spMkLst>
            <pc:docMk/>
            <pc:sldMk cId="2662356441" sldId="5902"/>
            <ac:spMk id="7" creationId="{6F318755-32F7-6ADD-507E-ABB8F4D61622}"/>
          </ac:spMkLst>
        </pc:spChg>
        <pc:spChg chg="add del mod ord">
          <ac:chgData name="Ward, Reagan" userId="27291eb4-8241-4961-9e69-8c66e34cc5b0" providerId="ADAL" clId="{E1ACC52D-F89E-45DD-BE62-32BFBD8DEE3F}" dt="2025-04-30T17:02:07.389" v="1001"/>
          <ac:spMkLst>
            <pc:docMk/>
            <pc:sldMk cId="2662356441" sldId="5902"/>
            <ac:spMk id="8" creationId="{997CC120-49B9-73FD-6492-39565952EA5D}"/>
          </ac:spMkLst>
        </pc:spChg>
        <pc:spChg chg="add del mod ord">
          <ac:chgData name="Ward, Reagan" userId="27291eb4-8241-4961-9e69-8c66e34cc5b0" providerId="ADAL" clId="{E1ACC52D-F89E-45DD-BE62-32BFBD8DEE3F}" dt="2025-04-30T17:02:18.054" v="1002"/>
          <ac:spMkLst>
            <pc:docMk/>
            <pc:sldMk cId="2662356441" sldId="5902"/>
            <ac:spMk id="9" creationId="{31F7B95A-02EB-2428-2511-F5359102DF2A}"/>
          </ac:spMkLst>
        </pc:spChg>
        <pc:spChg chg="del">
          <ac:chgData name="Ward, Reagan" userId="27291eb4-8241-4961-9e69-8c66e34cc5b0" providerId="ADAL" clId="{E1ACC52D-F89E-45DD-BE62-32BFBD8DEE3F}" dt="2025-04-30T17:01:55.990" v="979" actId="22"/>
          <ac:spMkLst>
            <pc:docMk/>
            <pc:sldMk cId="2662356441" sldId="5902"/>
            <ac:spMk id="10" creationId="{F5AAB289-8EAF-4A7D-B64B-A6DD4400F77A}"/>
          </ac:spMkLst>
        </pc:spChg>
        <pc:spChg chg="add mod ord">
          <ac:chgData name="Ward, Reagan" userId="27291eb4-8241-4961-9e69-8c66e34cc5b0" providerId="ADAL" clId="{E1ACC52D-F89E-45DD-BE62-32BFBD8DEE3F}" dt="2025-04-30T17:14:16.823" v="1932" actId="113"/>
          <ac:spMkLst>
            <pc:docMk/>
            <pc:sldMk cId="2662356441" sldId="5902"/>
            <ac:spMk id="11" creationId="{743C8EF9-55D8-456D-18E8-EBC2131E0C7A}"/>
          </ac:spMkLst>
        </pc:spChg>
        <pc:spChg chg="add del mod ord">
          <ac:chgData name="Ward, Reagan" userId="27291eb4-8241-4961-9e69-8c66e34cc5b0" providerId="ADAL" clId="{E1ACC52D-F89E-45DD-BE62-32BFBD8DEE3F}" dt="2025-04-30T17:08:28.012" v="1680" actId="478"/>
          <ac:spMkLst>
            <pc:docMk/>
            <pc:sldMk cId="2662356441" sldId="5902"/>
            <ac:spMk id="12" creationId="{7B87F921-F044-3682-5415-7ECC368F8020}"/>
          </ac:spMkLst>
        </pc:spChg>
        <pc:spChg chg="add mod">
          <ac:chgData name="Ward, Reagan" userId="27291eb4-8241-4961-9e69-8c66e34cc5b0" providerId="ADAL" clId="{E1ACC52D-F89E-45DD-BE62-32BFBD8DEE3F}" dt="2025-04-30T17:02:07.389" v="1001"/>
          <ac:spMkLst>
            <pc:docMk/>
            <pc:sldMk cId="2662356441" sldId="5902"/>
            <ac:spMk id="15" creationId="{B0D1BE23-59A5-6DEC-9CFA-8A9A1094BB35}"/>
          </ac:spMkLst>
        </pc:spChg>
        <pc:spChg chg="add mod">
          <ac:chgData name="Ward, Reagan" userId="27291eb4-8241-4961-9e69-8c66e34cc5b0" providerId="ADAL" clId="{E1ACC52D-F89E-45DD-BE62-32BFBD8DEE3F}" dt="2025-04-30T17:02:18.054" v="1002"/>
          <ac:spMkLst>
            <pc:docMk/>
            <pc:sldMk cId="2662356441" sldId="5902"/>
            <ac:spMk id="16" creationId="{898B5DD1-B0A0-A8E7-14E1-1973B03D2990}"/>
          </ac:spMkLst>
        </pc:spChg>
        <pc:picChg chg="add mod ord">
          <ac:chgData name="Ward, Reagan" userId="27291eb4-8241-4961-9e69-8c66e34cc5b0" providerId="ADAL" clId="{E1ACC52D-F89E-45DD-BE62-32BFBD8DEE3F}" dt="2025-04-30T17:09:44.688" v="1745" actId="962"/>
          <ac:picMkLst>
            <pc:docMk/>
            <pc:sldMk cId="2662356441" sldId="5902"/>
            <ac:picMk id="14" creationId="{76969495-8145-41B5-D293-5AEC44DE2D35}"/>
          </ac:picMkLst>
        </pc:picChg>
      </pc:sldChg>
      <pc:sldChg chg="addSp delSp modSp new mod modClrScheme chgLayout">
        <pc:chgData name="Ward, Reagan" userId="27291eb4-8241-4961-9e69-8c66e34cc5b0" providerId="ADAL" clId="{E1ACC52D-F89E-45DD-BE62-32BFBD8DEE3F}" dt="2025-04-30T23:18:10.278" v="4425" actId="20577"/>
        <pc:sldMkLst>
          <pc:docMk/>
          <pc:sldMk cId="1818549045" sldId="5903"/>
        </pc:sldMkLst>
        <pc:spChg chg="del mod ord">
          <ac:chgData name="Ward, Reagan" userId="27291eb4-8241-4961-9e69-8c66e34cc5b0" providerId="ADAL" clId="{E1ACC52D-F89E-45DD-BE62-32BFBD8DEE3F}" dt="2025-04-30T17:15:47.504" v="2002" actId="700"/>
          <ac:spMkLst>
            <pc:docMk/>
            <pc:sldMk cId="1818549045" sldId="5903"/>
            <ac:spMk id="2" creationId="{7A017073-C6D5-3C0A-532B-0CBC5D849C09}"/>
          </ac:spMkLst>
        </pc:spChg>
        <pc:spChg chg="ord">
          <ac:chgData name="Ward, Reagan" userId="27291eb4-8241-4961-9e69-8c66e34cc5b0" providerId="ADAL" clId="{E1ACC52D-F89E-45DD-BE62-32BFBD8DEE3F}" dt="2025-04-30T17:54:11.509" v="4184" actId="13244"/>
          <ac:spMkLst>
            <pc:docMk/>
            <pc:sldMk cId="1818549045" sldId="5903"/>
            <ac:spMk id="3" creationId="{C61293C3-41F8-1BAC-685F-7E22EEECDD5E}"/>
          </ac:spMkLst>
        </pc:spChg>
        <pc:spChg chg="del mod ord">
          <ac:chgData name="Ward, Reagan" userId="27291eb4-8241-4961-9e69-8c66e34cc5b0" providerId="ADAL" clId="{E1ACC52D-F89E-45DD-BE62-32BFBD8DEE3F}" dt="2025-04-30T17:15:47.504" v="2002" actId="700"/>
          <ac:spMkLst>
            <pc:docMk/>
            <pc:sldMk cId="1818549045" sldId="5903"/>
            <ac:spMk id="4" creationId="{5B6B597B-6949-E71C-CFDF-AD481A6A9C61}"/>
          </ac:spMkLst>
        </pc:spChg>
        <pc:spChg chg="del mod ord">
          <ac:chgData name="Ward, Reagan" userId="27291eb4-8241-4961-9e69-8c66e34cc5b0" providerId="ADAL" clId="{E1ACC52D-F89E-45DD-BE62-32BFBD8DEE3F}" dt="2025-04-30T17:15:47.504" v="2002" actId="700"/>
          <ac:spMkLst>
            <pc:docMk/>
            <pc:sldMk cId="1818549045" sldId="5903"/>
            <ac:spMk id="5" creationId="{4FDE8513-6BFC-DA96-FE1D-F5D2B36AC41B}"/>
          </ac:spMkLst>
        </pc:spChg>
        <pc:spChg chg="del mod ord">
          <ac:chgData name="Ward, Reagan" userId="27291eb4-8241-4961-9e69-8c66e34cc5b0" providerId="ADAL" clId="{E1ACC52D-F89E-45DD-BE62-32BFBD8DEE3F}" dt="2025-04-30T17:15:47.504" v="2002" actId="700"/>
          <ac:spMkLst>
            <pc:docMk/>
            <pc:sldMk cId="1818549045" sldId="5903"/>
            <ac:spMk id="6" creationId="{6A453DD3-E0DF-CE48-B34D-B5727532690A}"/>
          </ac:spMkLst>
        </pc:spChg>
        <pc:spChg chg="add mod ord">
          <ac:chgData name="Ward, Reagan" userId="27291eb4-8241-4961-9e69-8c66e34cc5b0" providerId="ADAL" clId="{E1ACC52D-F89E-45DD-BE62-32BFBD8DEE3F}" dt="2025-04-30T17:16:02.780" v="2059" actId="20577"/>
          <ac:spMkLst>
            <pc:docMk/>
            <pc:sldMk cId="1818549045" sldId="5903"/>
            <ac:spMk id="7" creationId="{49FA68D2-4471-31EB-688E-055089090157}"/>
          </ac:spMkLst>
        </pc:spChg>
        <pc:spChg chg="add del mod ord">
          <ac:chgData name="Ward, Reagan" userId="27291eb4-8241-4961-9e69-8c66e34cc5b0" providerId="ADAL" clId="{E1ACC52D-F89E-45DD-BE62-32BFBD8DEE3F}" dt="2025-04-30T17:18:51.198" v="2128"/>
          <ac:spMkLst>
            <pc:docMk/>
            <pc:sldMk cId="1818549045" sldId="5903"/>
            <ac:spMk id="8" creationId="{E7B5EF8F-EBE0-99E5-9510-A8655479F15A}"/>
          </ac:spMkLst>
        </pc:spChg>
        <pc:spChg chg="add del mod ord">
          <ac:chgData name="Ward, Reagan" userId="27291eb4-8241-4961-9e69-8c66e34cc5b0" providerId="ADAL" clId="{E1ACC52D-F89E-45DD-BE62-32BFBD8DEE3F}" dt="2025-04-30T17:18:57.403" v="2129"/>
          <ac:spMkLst>
            <pc:docMk/>
            <pc:sldMk cId="1818549045" sldId="5903"/>
            <ac:spMk id="9" creationId="{5D8B8F9B-0C2D-9716-643B-E45EC921FCD6}"/>
          </ac:spMkLst>
        </pc:spChg>
        <pc:spChg chg="add mod ord">
          <ac:chgData name="Ward, Reagan" userId="27291eb4-8241-4961-9e69-8c66e34cc5b0" providerId="ADAL" clId="{E1ACC52D-F89E-45DD-BE62-32BFBD8DEE3F}" dt="2025-04-30T23:18:10.278" v="4425" actId="20577"/>
          <ac:spMkLst>
            <pc:docMk/>
            <pc:sldMk cId="1818549045" sldId="5903"/>
            <ac:spMk id="10" creationId="{45411D92-1C12-3269-4DBB-17A06120E6C6}"/>
          </ac:spMkLst>
        </pc:spChg>
        <pc:spChg chg="add del mod ord">
          <ac:chgData name="Ward, Reagan" userId="27291eb4-8241-4961-9e69-8c66e34cc5b0" providerId="ADAL" clId="{E1ACC52D-F89E-45DD-BE62-32BFBD8DEE3F}" dt="2025-04-30T17:18:06.485" v="2062" actId="22"/>
          <ac:spMkLst>
            <pc:docMk/>
            <pc:sldMk cId="1818549045" sldId="5903"/>
            <ac:spMk id="11" creationId="{4A616B75-DC35-D67D-5291-C90FA016F9A4}"/>
          </ac:spMkLst>
        </pc:spChg>
        <pc:spChg chg="add del mod ord">
          <ac:chgData name="Ward, Reagan" userId="27291eb4-8241-4961-9e69-8c66e34cc5b0" providerId="ADAL" clId="{E1ACC52D-F89E-45DD-BE62-32BFBD8DEE3F}" dt="2025-04-30T17:17:58.910" v="2060" actId="478"/>
          <ac:spMkLst>
            <pc:docMk/>
            <pc:sldMk cId="1818549045" sldId="5903"/>
            <ac:spMk id="12" creationId="{B6D6659F-AC52-B125-A579-3F9EFF0B265B}"/>
          </ac:spMkLst>
        </pc:spChg>
        <pc:spChg chg="add mod">
          <ac:chgData name="Ward, Reagan" userId="27291eb4-8241-4961-9e69-8c66e34cc5b0" providerId="ADAL" clId="{E1ACC52D-F89E-45DD-BE62-32BFBD8DEE3F}" dt="2025-04-30T17:18:51.198" v="2128"/>
          <ac:spMkLst>
            <pc:docMk/>
            <pc:sldMk cId="1818549045" sldId="5903"/>
            <ac:spMk id="15" creationId="{30C040A7-0E54-5417-EDE5-D514FE412AB0}"/>
          </ac:spMkLst>
        </pc:spChg>
        <pc:spChg chg="add mod">
          <ac:chgData name="Ward, Reagan" userId="27291eb4-8241-4961-9e69-8c66e34cc5b0" providerId="ADAL" clId="{E1ACC52D-F89E-45DD-BE62-32BFBD8DEE3F}" dt="2025-04-30T17:18:57.403" v="2129"/>
          <ac:spMkLst>
            <pc:docMk/>
            <pc:sldMk cId="1818549045" sldId="5903"/>
            <ac:spMk id="16" creationId="{79944B35-E8D3-24CB-0660-7D824B91B745}"/>
          </ac:spMkLst>
        </pc:spChg>
        <pc:picChg chg="add mod ord">
          <ac:chgData name="Ward, Reagan" userId="27291eb4-8241-4961-9e69-8c66e34cc5b0" providerId="ADAL" clId="{E1ACC52D-F89E-45DD-BE62-32BFBD8DEE3F}" dt="2025-04-30T17:25:31.297" v="2616" actId="962"/>
          <ac:picMkLst>
            <pc:docMk/>
            <pc:sldMk cId="1818549045" sldId="5903"/>
            <ac:picMk id="14" creationId="{DF19C7E9-6B70-7331-22A2-68326EB911C8}"/>
          </ac:picMkLst>
        </pc:picChg>
      </pc:sldChg>
      <pc:sldChg chg="delSp modSp mod">
        <pc:chgData name="Ward, Reagan" userId="27291eb4-8241-4961-9e69-8c66e34cc5b0" providerId="ADAL" clId="{E1ACC52D-F89E-45DD-BE62-32BFBD8DEE3F}" dt="2025-05-01T14:03:43.456" v="4434" actId="478"/>
        <pc:sldMkLst>
          <pc:docMk/>
          <pc:sldMk cId="392465301" sldId="5907"/>
        </pc:sldMkLst>
        <pc:spChg chg="mod ord">
          <ac:chgData name="Ward, Reagan" userId="27291eb4-8241-4961-9e69-8c66e34cc5b0" providerId="ADAL" clId="{E1ACC52D-F89E-45DD-BE62-32BFBD8DEE3F}" dt="2025-05-01T14:03:25.634" v="4432" actId="13244"/>
          <ac:spMkLst>
            <pc:docMk/>
            <pc:sldMk cId="392465301" sldId="5907"/>
            <ac:spMk id="4" creationId="{ED131FBE-2B0D-8897-AB28-6A033514B84C}"/>
          </ac:spMkLst>
        </pc:spChg>
        <pc:spChg chg="mod">
          <ac:chgData name="Ward, Reagan" userId="27291eb4-8241-4961-9e69-8c66e34cc5b0" providerId="ADAL" clId="{E1ACC52D-F89E-45DD-BE62-32BFBD8DEE3F}" dt="2025-05-01T14:03:04.119" v="4428" actId="14100"/>
          <ac:spMkLst>
            <pc:docMk/>
            <pc:sldMk cId="392465301" sldId="5907"/>
            <ac:spMk id="8" creationId="{80A59DF2-1ED3-CEE1-2282-EA6CECCEF3B4}"/>
          </ac:spMkLst>
        </pc:spChg>
        <pc:spChg chg="del">
          <ac:chgData name="Ward, Reagan" userId="27291eb4-8241-4961-9e69-8c66e34cc5b0" providerId="ADAL" clId="{E1ACC52D-F89E-45DD-BE62-32BFBD8DEE3F}" dt="2025-05-01T14:03:35.724" v="4433" actId="478"/>
          <ac:spMkLst>
            <pc:docMk/>
            <pc:sldMk cId="392465301" sldId="5907"/>
            <ac:spMk id="15" creationId="{4D9F1AA2-BF38-36E7-E77A-5344C6FC1475}"/>
          </ac:spMkLst>
        </pc:spChg>
        <pc:spChg chg="del">
          <ac:chgData name="Ward, Reagan" userId="27291eb4-8241-4961-9e69-8c66e34cc5b0" providerId="ADAL" clId="{E1ACC52D-F89E-45DD-BE62-32BFBD8DEE3F}" dt="2025-05-01T14:03:43.456" v="4434" actId="478"/>
          <ac:spMkLst>
            <pc:docMk/>
            <pc:sldMk cId="392465301" sldId="5907"/>
            <ac:spMk id="19" creationId="{0977869A-2F9C-909C-62EA-739A504FE80E}"/>
          </ac:spMkLst>
        </pc:spChg>
        <pc:picChg chg="mod">
          <ac:chgData name="Ward, Reagan" userId="27291eb4-8241-4961-9e69-8c66e34cc5b0" providerId="ADAL" clId="{E1ACC52D-F89E-45DD-BE62-32BFBD8DEE3F}" dt="2025-05-01T14:03:19.276" v="4429" actId="962"/>
          <ac:picMkLst>
            <pc:docMk/>
            <pc:sldMk cId="392465301" sldId="5907"/>
            <ac:picMk id="1026" creationId="{A542B331-69EB-3E40-0339-4A9375F045BA}"/>
          </ac:picMkLst>
        </pc:picChg>
      </pc:sldChg>
      <pc:sldChg chg="modSp new mod">
        <pc:chgData name="Ward, Reagan" userId="27291eb4-8241-4961-9e69-8c66e34cc5b0" providerId="ADAL" clId="{E1ACC52D-F89E-45DD-BE62-32BFBD8DEE3F}" dt="2025-05-01T14:12:35.552" v="4580"/>
        <pc:sldMkLst>
          <pc:docMk/>
          <pc:sldMk cId="3319297287" sldId="5908"/>
        </pc:sldMkLst>
        <pc:spChg chg="mod">
          <ac:chgData name="Ward, Reagan" userId="27291eb4-8241-4961-9e69-8c66e34cc5b0" providerId="ADAL" clId="{E1ACC52D-F89E-45DD-BE62-32BFBD8DEE3F}" dt="2025-05-01T14:12:29.616" v="4579" actId="20577"/>
          <ac:spMkLst>
            <pc:docMk/>
            <pc:sldMk cId="3319297287" sldId="5908"/>
            <ac:spMk id="2" creationId="{02A44ED3-F898-4B5B-190A-9BE11F8580F5}"/>
          </ac:spMkLst>
        </pc:spChg>
        <pc:spChg chg="mod">
          <ac:chgData name="Ward, Reagan" userId="27291eb4-8241-4961-9e69-8c66e34cc5b0" providerId="ADAL" clId="{E1ACC52D-F89E-45DD-BE62-32BFBD8DEE3F}" dt="2025-05-01T14:12:35.552" v="4580"/>
          <ac:spMkLst>
            <pc:docMk/>
            <pc:sldMk cId="3319297287" sldId="5908"/>
            <ac:spMk id="3" creationId="{35BEBB67-3C08-1BA5-7D8E-26DA531C0278}"/>
          </ac:spMkLst>
        </pc:spChg>
      </pc:sldChg>
    </pc:docChg>
  </pc:docChgLst>
  <pc:docChgLst>
    <pc:chgData name="Hoffman, Peter" userId="673cee94-26bd-4c2a-ab82-1b3669e2f049" providerId="ADAL" clId="{F1AD74A9-897B-49BD-82A3-3048E5B261B3}"/>
    <pc:docChg chg="delSld modSld">
      <pc:chgData name="Hoffman, Peter" userId="673cee94-26bd-4c2a-ab82-1b3669e2f049" providerId="ADAL" clId="{F1AD74A9-897B-49BD-82A3-3048E5B261B3}" dt="2025-02-11T23:39:38.968" v="47" actId="20577"/>
      <pc:docMkLst>
        <pc:docMk/>
      </pc:docMkLst>
      <pc:sldChg chg="modSp mod">
        <pc:chgData name="Hoffman, Peter" userId="673cee94-26bd-4c2a-ab82-1b3669e2f049" providerId="ADAL" clId="{F1AD74A9-897B-49BD-82A3-3048E5B261B3}" dt="2025-02-11T23:39:15.657" v="3" actId="20577"/>
        <pc:sldMkLst>
          <pc:docMk/>
          <pc:sldMk cId="3044915438" sldId="256"/>
        </pc:sldMkLst>
        <pc:spChg chg="mod">
          <ac:chgData name="Hoffman, Peter" userId="673cee94-26bd-4c2a-ab82-1b3669e2f049" providerId="ADAL" clId="{F1AD74A9-897B-49BD-82A3-3048E5B261B3}" dt="2025-02-11T23:39:15.657" v="3" actId="20577"/>
          <ac:spMkLst>
            <pc:docMk/>
            <pc:sldMk cId="3044915438" sldId="256"/>
            <ac:spMk id="2" creationId="{00000000-0000-0000-0000-000000000000}"/>
          </ac:spMkLst>
        </pc:spChg>
      </pc:sldChg>
      <pc:sldChg chg="modSp mod">
        <pc:chgData name="Hoffman, Peter" userId="673cee94-26bd-4c2a-ab82-1b3669e2f049" providerId="ADAL" clId="{F1AD74A9-897B-49BD-82A3-3048E5B261B3}" dt="2025-02-11T23:39:28.447" v="42" actId="20577"/>
        <pc:sldMkLst>
          <pc:docMk/>
          <pc:sldMk cId="1212467416" sldId="261"/>
        </pc:sldMkLst>
        <pc:graphicFrameChg chg="modGraphic">
          <ac:chgData name="Hoffman, Peter" userId="673cee94-26bd-4c2a-ab82-1b3669e2f049" providerId="ADAL" clId="{F1AD74A9-897B-49BD-82A3-3048E5B261B3}" dt="2025-02-11T23:39:28.447" v="42" actId="20577"/>
          <ac:graphicFrameMkLst>
            <pc:docMk/>
            <pc:sldMk cId="1212467416" sldId="261"/>
            <ac:graphicFrameMk id="5" creationId="{9C3641C5-EC4F-D3EA-E4A2-8ABB597C5BAA}"/>
          </ac:graphicFrameMkLst>
        </pc:graphicFrameChg>
      </pc:sldChg>
      <pc:sldChg chg="modSp mod">
        <pc:chgData name="Hoffman, Peter" userId="673cee94-26bd-4c2a-ab82-1b3669e2f049" providerId="ADAL" clId="{F1AD74A9-897B-49BD-82A3-3048E5B261B3}" dt="2025-02-11T23:39:38.968" v="47" actId="20577"/>
        <pc:sldMkLst>
          <pc:docMk/>
          <pc:sldMk cId="794275993" sldId="5416"/>
        </pc:sldMkLst>
      </pc:sldChg>
      <pc:sldChg chg="del">
        <pc:chgData name="Hoffman, Peter" userId="673cee94-26bd-4c2a-ab82-1b3669e2f049" providerId="ADAL" clId="{F1AD74A9-897B-49BD-82A3-3048E5B261B3}" dt="2025-02-11T23:39:34.736" v="43" actId="2696"/>
        <pc:sldMkLst>
          <pc:docMk/>
          <pc:sldMk cId="438506032" sldId="5777"/>
        </pc:sldMkLst>
      </pc:sldChg>
      <pc:sldChg chg="del">
        <pc:chgData name="Hoffman, Peter" userId="673cee94-26bd-4c2a-ab82-1b3669e2f049" providerId="ADAL" clId="{F1AD74A9-897B-49BD-82A3-3048E5B261B3}" dt="2025-02-11T23:39:34.736" v="43" actId="2696"/>
        <pc:sldMkLst>
          <pc:docMk/>
          <pc:sldMk cId="217821678" sldId="5778"/>
        </pc:sldMkLst>
      </pc:sldChg>
      <pc:sldChg chg="del">
        <pc:chgData name="Hoffman, Peter" userId="673cee94-26bd-4c2a-ab82-1b3669e2f049" providerId="ADAL" clId="{F1AD74A9-897B-49BD-82A3-3048E5B261B3}" dt="2025-02-11T23:39:34.736" v="43" actId="2696"/>
        <pc:sldMkLst>
          <pc:docMk/>
          <pc:sldMk cId="2406663207" sldId="5779"/>
        </pc:sldMkLst>
      </pc:sldChg>
      <pc:sldChg chg="del">
        <pc:chgData name="Hoffman, Peter" userId="673cee94-26bd-4c2a-ab82-1b3669e2f049" providerId="ADAL" clId="{F1AD74A9-897B-49BD-82A3-3048E5B261B3}" dt="2025-02-11T23:39:34.736" v="43" actId="2696"/>
        <pc:sldMkLst>
          <pc:docMk/>
          <pc:sldMk cId="1674683139" sldId="5787"/>
        </pc:sldMkLst>
      </pc:sldChg>
      <pc:sldChg chg="del">
        <pc:chgData name="Hoffman, Peter" userId="673cee94-26bd-4c2a-ab82-1b3669e2f049" providerId="ADAL" clId="{F1AD74A9-897B-49BD-82A3-3048E5B261B3}" dt="2025-02-11T23:39:34.736" v="43" actId="2696"/>
        <pc:sldMkLst>
          <pc:docMk/>
          <pc:sldMk cId="4266849001" sldId="5788"/>
        </pc:sldMkLst>
      </pc:sldChg>
      <pc:sldChg chg="del">
        <pc:chgData name="Hoffman, Peter" userId="673cee94-26bd-4c2a-ab82-1b3669e2f049" providerId="ADAL" clId="{F1AD74A9-897B-49BD-82A3-3048E5B261B3}" dt="2025-02-11T23:39:34.736" v="43" actId="2696"/>
        <pc:sldMkLst>
          <pc:docMk/>
          <pc:sldMk cId="2529302275" sldId="5789"/>
        </pc:sldMkLst>
      </pc:sldChg>
    </pc:docChg>
  </pc:docChgLst>
  <pc:docChgLst>
    <pc:chgData name="Ward, Reagan" userId="27291eb4-8241-4961-9e69-8c66e34cc5b0" providerId="ADAL" clId="{D998701E-D3CD-4E23-9B35-3A5EE0A3EAC9}"/>
    <pc:docChg chg="undo custSel addSld delSld modSld sldOrd">
      <pc:chgData name="Ward, Reagan" userId="27291eb4-8241-4961-9e69-8c66e34cc5b0" providerId="ADAL" clId="{D998701E-D3CD-4E23-9B35-3A5EE0A3EAC9}" dt="2025-03-12T16:03:17.595" v="2148"/>
      <pc:docMkLst>
        <pc:docMk/>
      </pc:docMkLst>
      <pc:sldChg chg="modSp mod">
        <pc:chgData name="Ward, Reagan" userId="27291eb4-8241-4961-9e69-8c66e34cc5b0" providerId="ADAL" clId="{D998701E-D3CD-4E23-9B35-3A5EE0A3EAC9}" dt="2025-03-04T17:18:33.616" v="32" actId="20577"/>
        <pc:sldMkLst>
          <pc:docMk/>
          <pc:sldMk cId="3044915438" sldId="256"/>
        </pc:sldMkLst>
        <pc:spChg chg="mod">
          <ac:chgData name="Ward, Reagan" userId="27291eb4-8241-4961-9e69-8c66e34cc5b0" providerId="ADAL" clId="{D998701E-D3CD-4E23-9B35-3A5EE0A3EAC9}" dt="2025-03-04T17:18:33.616" v="32" actId="20577"/>
          <ac:spMkLst>
            <pc:docMk/>
            <pc:sldMk cId="3044915438" sldId="256"/>
            <ac:spMk id="2" creationId="{00000000-0000-0000-0000-000000000000}"/>
          </ac:spMkLst>
        </pc:spChg>
      </pc:sldChg>
      <pc:sldChg chg="add del">
        <pc:chgData name="Ward, Reagan" userId="27291eb4-8241-4961-9e69-8c66e34cc5b0" providerId="ADAL" clId="{D998701E-D3CD-4E23-9B35-3A5EE0A3EAC9}" dt="2025-03-04T19:29:15.770" v="975"/>
        <pc:sldMkLst>
          <pc:docMk/>
          <pc:sldMk cId="808108484" sldId="258"/>
        </pc:sldMkLst>
      </pc:sldChg>
      <pc:sldChg chg="add del">
        <pc:chgData name="Ward, Reagan" userId="27291eb4-8241-4961-9e69-8c66e34cc5b0" providerId="ADAL" clId="{D998701E-D3CD-4E23-9B35-3A5EE0A3EAC9}" dt="2025-03-04T19:29:15.770" v="975"/>
        <pc:sldMkLst>
          <pc:docMk/>
          <pc:sldMk cId="677842995" sldId="264"/>
        </pc:sldMkLst>
      </pc:sldChg>
      <pc:sldChg chg="add del">
        <pc:chgData name="Ward, Reagan" userId="27291eb4-8241-4961-9e69-8c66e34cc5b0" providerId="ADAL" clId="{D998701E-D3CD-4E23-9B35-3A5EE0A3EAC9}" dt="2025-03-04T19:29:15.770" v="975"/>
        <pc:sldMkLst>
          <pc:docMk/>
          <pc:sldMk cId="385287041" sldId="265"/>
        </pc:sldMkLst>
      </pc:sldChg>
      <pc:sldChg chg="modSp add mod">
        <pc:chgData name="Ward, Reagan" userId="27291eb4-8241-4961-9e69-8c66e34cc5b0" providerId="ADAL" clId="{D998701E-D3CD-4E23-9B35-3A5EE0A3EAC9}" dt="2025-03-12T14:56:10.043" v="1345" actId="20577"/>
        <pc:sldMkLst>
          <pc:docMk/>
          <pc:sldMk cId="4006630429" sldId="282"/>
        </pc:sldMkLst>
      </pc:sldChg>
      <pc:sldChg chg="del">
        <pc:chgData name="Ward, Reagan" userId="27291eb4-8241-4961-9e69-8c66e34cc5b0" providerId="ADAL" clId="{D998701E-D3CD-4E23-9B35-3A5EE0A3EAC9}" dt="2025-02-28T23:51:47.731" v="24" actId="2696"/>
        <pc:sldMkLst>
          <pc:docMk/>
          <pc:sldMk cId="2815576142" sldId="5313"/>
        </pc:sldMkLst>
      </pc:sldChg>
      <pc:sldChg chg="modSp add mod">
        <pc:chgData name="Ward, Reagan" userId="27291eb4-8241-4961-9e69-8c66e34cc5b0" providerId="ADAL" clId="{D998701E-D3CD-4E23-9B35-3A5EE0A3EAC9}" dt="2025-03-12T15:25:51.213" v="1960" actId="5793"/>
        <pc:sldMkLst>
          <pc:docMk/>
          <pc:sldMk cId="794275993" sldId="5416"/>
        </pc:sldMkLst>
      </pc:sldChg>
      <pc:sldChg chg="del">
        <pc:chgData name="Ward, Reagan" userId="27291eb4-8241-4961-9e69-8c66e34cc5b0" providerId="ADAL" clId="{D998701E-D3CD-4E23-9B35-3A5EE0A3EAC9}" dt="2025-03-04T19:25:07.744" v="663" actId="47"/>
        <pc:sldMkLst>
          <pc:docMk/>
          <pc:sldMk cId="3378712492" sldId="5417"/>
        </pc:sldMkLst>
      </pc:sldChg>
      <pc:sldChg chg="addSp delSp modSp add del mod">
        <pc:chgData name="Ward, Reagan" userId="27291eb4-8241-4961-9e69-8c66e34cc5b0" providerId="ADAL" clId="{D998701E-D3CD-4E23-9B35-3A5EE0A3EAC9}" dt="2025-03-12T15:25:54.545" v="1961" actId="47"/>
        <pc:sldMkLst>
          <pc:docMk/>
          <pc:sldMk cId="4101540543" sldId="5420"/>
        </pc:sldMkLst>
      </pc:sldChg>
      <pc:sldChg chg="del">
        <pc:chgData name="Ward, Reagan" userId="27291eb4-8241-4961-9e69-8c66e34cc5b0" providerId="ADAL" clId="{D998701E-D3CD-4E23-9B35-3A5EE0A3EAC9}" dt="2025-02-28T23:51:47.731" v="24" actId="2696"/>
        <pc:sldMkLst>
          <pc:docMk/>
          <pc:sldMk cId="2365850526" sldId="5733"/>
        </pc:sldMkLst>
      </pc:sldChg>
      <pc:sldChg chg="del">
        <pc:chgData name="Ward, Reagan" userId="27291eb4-8241-4961-9e69-8c66e34cc5b0" providerId="ADAL" clId="{D998701E-D3CD-4E23-9B35-3A5EE0A3EAC9}" dt="2025-02-28T23:51:47.731" v="24" actId="2696"/>
        <pc:sldMkLst>
          <pc:docMk/>
          <pc:sldMk cId="522260969" sldId="5746"/>
        </pc:sldMkLst>
      </pc:sldChg>
      <pc:sldChg chg="addSp delSp modSp new del mod modClrScheme chgLayout">
        <pc:chgData name="Ward, Reagan" userId="27291eb4-8241-4961-9e69-8c66e34cc5b0" providerId="ADAL" clId="{D998701E-D3CD-4E23-9B35-3A5EE0A3EAC9}" dt="2025-03-12T14:42:53.554" v="1211" actId="47"/>
        <pc:sldMkLst>
          <pc:docMk/>
          <pc:sldMk cId="299853313" sldId="5758"/>
        </pc:sldMkLst>
      </pc:sldChg>
      <pc:sldChg chg="new del">
        <pc:chgData name="Ward, Reagan" userId="27291eb4-8241-4961-9e69-8c66e34cc5b0" providerId="ADAL" clId="{D998701E-D3CD-4E23-9B35-3A5EE0A3EAC9}" dt="2025-03-12T14:42:53.554" v="1211" actId="47"/>
        <pc:sldMkLst>
          <pc:docMk/>
          <pc:sldMk cId="676481531" sldId="5759"/>
        </pc:sldMkLst>
      </pc:sldChg>
      <pc:sldChg chg="addSp delSp modSp new del mod modClrScheme chgLayout">
        <pc:chgData name="Ward, Reagan" userId="27291eb4-8241-4961-9e69-8c66e34cc5b0" providerId="ADAL" clId="{D998701E-D3CD-4E23-9B35-3A5EE0A3EAC9}" dt="2025-03-12T14:42:53.554" v="1211" actId="47"/>
        <pc:sldMkLst>
          <pc:docMk/>
          <pc:sldMk cId="1106028324" sldId="5760"/>
        </pc:sldMkLst>
      </pc:sldChg>
      <pc:sldChg chg="modSp add del mod">
        <pc:chgData name="Ward, Reagan" userId="27291eb4-8241-4961-9e69-8c66e34cc5b0" providerId="ADAL" clId="{D998701E-D3CD-4E23-9B35-3A5EE0A3EAC9}" dt="2025-03-04T19:29:19.092" v="976" actId="47"/>
        <pc:sldMkLst>
          <pc:docMk/>
          <pc:sldMk cId="727588509" sldId="5761"/>
        </pc:sldMkLst>
      </pc:sldChg>
      <pc:sldChg chg="add del">
        <pc:chgData name="Ward, Reagan" userId="27291eb4-8241-4961-9e69-8c66e34cc5b0" providerId="ADAL" clId="{D998701E-D3CD-4E23-9B35-3A5EE0A3EAC9}" dt="2025-03-04T19:29:19.092" v="976" actId="47"/>
        <pc:sldMkLst>
          <pc:docMk/>
          <pc:sldMk cId="631715919" sldId="5762"/>
        </pc:sldMkLst>
      </pc:sldChg>
      <pc:sldChg chg="modSp add del mod">
        <pc:chgData name="Ward, Reagan" userId="27291eb4-8241-4961-9e69-8c66e34cc5b0" providerId="ADAL" clId="{D998701E-D3CD-4E23-9B35-3A5EE0A3EAC9}" dt="2025-03-04T19:29:19.092" v="976" actId="47"/>
        <pc:sldMkLst>
          <pc:docMk/>
          <pc:sldMk cId="1217532809" sldId="5763"/>
        </pc:sldMkLst>
      </pc:sldChg>
      <pc:sldChg chg="modSp add mod">
        <pc:chgData name="Ward, Reagan" userId="27291eb4-8241-4961-9e69-8c66e34cc5b0" providerId="ADAL" clId="{D998701E-D3CD-4E23-9B35-3A5EE0A3EAC9}" dt="2025-03-04T19:22:54.988" v="470" actId="20577"/>
        <pc:sldMkLst>
          <pc:docMk/>
          <pc:sldMk cId="2925304932" sldId="5764"/>
        </pc:sldMkLst>
      </pc:sldChg>
      <pc:sldChg chg="add">
        <pc:chgData name="Ward, Reagan" userId="27291eb4-8241-4961-9e69-8c66e34cc5b0" providerId="ADAL" clId="{D998701E-D3CD-4E23-9B35-3A5EE0A3EAC9}" dt="2025-03-12T15:25:03.525" v="1940"/>
        <pc:sldMkLst>
          <pc:docMk/>
          <pc:sldMk cId="1039088137" sldId="5765"/>
        </pc:sldMkLst>
      </pc:sldChg>
      <pc:sldChg chg="add">
        <pc:chgData name="Ward, Reagan" userId="27291eb4-8241-4961-9e69-8c66e34cc5b0" providerId="ADAL" clId="{D998701E-D3CD-4E23-9B35-3A5EE0A3EAC9}" dt="2025-02-28T23:52:04.423" v="31"/>
        <pc:sldMkLst>
          <pc:docMk/>
          <pc:sldMk cId="3264003161" sldId="5765"/>
        </pc:sldMkLst>
      </pc:sldChg>
      <pc:sldChg chg="modSp add mod">
        <pc:chgData name="Ward, Reagan" userId="27291eb4-8241-4961-9e69-8c66e34cc5b0" providerId="ADAL" clId="{D998701E-D3CD-4E23-9B35-3A5EE0A3EAC9}" dt="2025-03-04T19:23:03.711" v="520" actId="20577"/>
        <pc:sldMkLst>
          <pc:docMk/>
          <pc:sldMk cId="3677926577" sldId="5766"/>
        </pc:sldMkLst>
      </pc:sldChg>
      <pc:sldChg chg="modSp add mod">
        <pc:chgData name="Ward, Reagan" userId="27291eb4-8241-4961-9e69-8c66e34cc5b0" providerId="ADAL" clId="{D998701E-D3CD-4E23-9B35-3A5EE0A3EAC9}" dt="2025-03-04T19:23:17.076" v="539" actId="20577"/>
        <pc:sldMkLst>
          <pc:docMk/>
          <pc:sldMk cId="1730706526" sldId="5767"/>
        </pc:sldMkLst>
      </pc:sldChg>
      <pc:sldChg chg="add">
        <pc:chgData name="Ward, Reagan" userId="27291eb4-8241-4961-9e69-8c66e34cc5b0" providerId="ADAL" clId="{D998701E-D3CD-4E23-9B35-3A5EE0A3EAC9}" dt="2025-03-04T19:23:09.809" v="521"/>
        <pc:sldMkLst>
          <pc:docMk/>
          <pc:sldMk cId="1044589738" sldId="5768"/>
        </pc:sldMkLst>
      </pc:sldChg>
      <pc:sldChg chg="modSp add mod">
        <pc:chgData name="Ward, Reagan" userId="27291eb4-8241-4961-9e69-8c66e34cc5b0" providerId="ADAL" clId="{D998701E-D3CD-4E23-9B35-3A5EE0A3EAC9}" dt="2025-03-04T19:23:25.697" v="562" actId="20577"/>
        <pc:sldMkLst>
          <pc:docMk/>
          <pc:sldMk cId="3834322610" sldId="5769"/>
        </pc:sldMkLst>
      </pc:sldChg>
      <pc:sldChg chg="modSp add mod">
        <pc:chgData name="Ward, Reagan" userId="27291eb4-8241-4961-9e69-8c66e34cc5b0" providerId="ADAL" clId="{D998701E-D3CD-4E23-9B35-3A5EE0A3EAC9}" dt="2025-03-04T19:23:32.643" v="590" actId="20577"/>
        <pc:sldMkLst>
          <pc:docMk/>
          <pc:sldMk cId="1455852084" sldId="5770"/>
        </pc:sldMkLst>
      </pc:sldChg>
      <pc:sldChg chg="modSp add mod ord">
        <pc:chgData name="Ward, Reagan" userId="27291eb4-8241-4961-9e69-8c66e34cc5b0" providerId="ADAL" clId="{D998701E-D3CD-4E23-9B35-3A5EE0A3EAC9}" dt="2025-03-12T16:03:17.595" v="2148"/>
        <pc:sldMkLst>
          <pc:docMk/>
          <pc:sldMk cId="4040787201" sldId="5770"/>
        </pc:sldMkLst>
      </pc:sldChg>
      <pc:sldChg chg="add">
        <pc:chgData name="Ward, Reagan" userId="27291eb4-8241-4961-9e69-8c66e34cc5b0" providerId="ADAL" clId="{D998701E-D3CD-4E23-9B35-3A5EE0A3EAC9}" dt="2025-03-04T19:23:11.202" v="522"/>
        <pc:sldMkLst>
          <pc:docMk/>
          <pc:sldMk cId="3715387383" sldId="5771"/>
        </pc:sldMkLst>
      </pc:sldChg>
      <pc:sldChg chg="modSp add mod">
        <pc:chgData name="Ward, Reagan" userId="27291eb4-8241-4961-9e69-8c66e34cc5b0" providerId="ADAL" clId="{D998701E-D3CD-4E23-9B35-3A5EE0A3EAC9}" dt="2025-03-04T19:23:39.995" v="611" actId="20577"/>
        <pc:sldMkLst>
          <pc:docMk/>
          <pc:sldMk cId="2681953486" sldId="5772"/>
        </pc:sldMkLst>
      </pc:sldChg>
      <pc:sldChg chg="del">
        <pc:chgData name="Ward, Reagan" userId="27291eb4-8241-4961-9e69-8c66e34cc5b0" providerId="ADAL" clId="{D998701E-D3CD-4E23-9B35-3A5EE0A3EAC9}" dt="2025-02-28T23:51:47.731" v="24" actId="2696"/>
        <pc:sldMkLst>
          <pc:docMk/>
          <pc:sldMk cId="665108887" sldId="5776"/>
        </pc:sldMkLst>
      </pc:sldChg>
      <pc:sldChg chg="add del">
        <pc:chgData name="Ward, Reagan" userId="27291eb4-8241-4961-9e69-8c66e34cc5b0" providerId="ADAL" clId="{D998701E-D3CD-4E23-9B35-3A5EE0A3EAC9}" dt="2025-03-04T19:29:15.770" v="975"/>
        <pc:sldMkLst>
          <pc:docMk/>
          <pc:sldMk cId="2352014641" sldId="5780"/>
        </pc:sldMkLst>
      </pc:sldChg>
      <pc:sldChg chg="add del">
        <pc:chgData name="Ward, Reagan" userId="27291eb4-8241-4961-9e69-8c66e34cc5b0" providerId="ADAL" clId="{D998701E-D3CD-4E23-9B35-3A5EE0A3EAC9}" dt="2025-03-04T19:29:15.770" v="975"/>
        <pc:sldMkLst>
          <pc:docMk/>
          <pc:sldMk cId="4056319218" sldId="5796"/>
        </pc:sldMkLst>
      </pc:sldChg>
      <pc:sldChg chg="add del">
        <pc:chgData name="Ward, Reagan" userId="27291eb4-8241-4961-9e69-8c66e34cc5b0" providerId="ADAL" clId="{D998701E-D3CD-4E23-9B35-3A5EE0A3EAC9}" dt="2025-03-04T19:29:15.770" v="975"/>
        <pc:sldMkLst>
          <pc:docMk/>
          <pc:sldMk cId="1192763855" sldId="5797"/>
        </pc:sldMkLst>
      </pc:sldChg>
      <pc:sldChg chg="del">
        <pc:chgData name="Ward, Reagan" userId="27291eb4-8241-4961-9e69-8c66e34cc5b0" providerId="ADAL" clId="{D998701E-D3CD-4E23-9B35-3A5EE0A3EAC9}" dt="2025-02-28T23:51:47.731" v="24" actId="2696"/>
        <pc:sldMkLst>
          <pc:docMk/>
          <pc:sldMk cId="2639106218" sldId="5801"/>
        </pc:sldMkLst>
      </pc:sldChg>
      <pc:sldChg chg="del">
        <pc:chgData name="Ward, Reagan" userId="27291eb4-8241-4961-9e69-8c66e34cc5b0" providerId="ADAL" clId="{D998701E-D3CD-4E23-9B35-3A5EE0A3EAC9}" dt="2025-02-28T23:51:47.731" v="24" actId="2696"/>
        <pc:sldMkLst>
          <pc:docMk/>
          <pc:sldMk cId="467082449" sldId="5802"/>
        </pc:sldMkLst>
      </pc:sldChg>
      <pc:sldChg chg="del">
        <pc:chgData name="Ward, Reagan" userId="27291eb4-8241-4961-9e69-8c66e34cc5b0" providerId="ADAL" clId="{D998701E-D3CD-4E23-9B35-3A5EE0A3EAC9}" dt="2025-02-28T23:51:47.731" v="24" actId="2696"/>
        <pc:sldMkLst>
          <pc:docMk/>
          <pc:sldMk cId="1555008837" sldId="5804"/>
        </pc:sldMkLst>
      </pc:sldChg>
      <pc:sldChg chg="del">
        <pc:chgData name="Ward, Reagan" userId="27291eb4-8241-4961-9e69-8c66e34cc5b0" providerId="ADAL" clId="{D998701E-D3CD-4E23-9B35-3A5EE0A3EAC9}" dt="2025-02-28T23:51:47.731" v="24" actId="2696"/>
        <pc:sldMkLst>
          <pc:docMk/>
          <pc:sldMk cId="2740483082" sldId="5805"/>
        </pc:sldMkLst>
      </pc:sldChg>
      <pc:sldChg chg="del">
        <pc:chgData name="Ward, Reagan" userId="27291eb4-8241-4961-9e69-8c66e34cc5b0" providerId="ADAL" clId="{D998701E-D3CD-4E23-9B35-3A5EE0A3EAC9}" dt="2025-02-28T23:51:47.731" v="24" actId="2696"/>
        <pc:sldMkLst>
          <pc:docMk/>
          <pc:sldMk cId="2474626920" sldId="5806"/>
        </pc:sldMkLst>
      </pc:sldChg>
      <pc:sldChg chg="del">
        <pc:chgData name="Ward, Reagan" userId="27291eb4-8241-4961-9e69-8c66e34cc5b0" providerId="ADAL" clId="{D998701E-D3CD-4E23-9B35-3A5EE0A3EAC9}" dt="2025-02-28T23:51:47.731" v="24" actId="2696"/>
        <pc:sldMkLst>
          <pc:docMk/>
          <pc:sldMk cId="803832905" sldId="5807"/>
        </pc:sldMkLst>
      </pc:sldChg>
      <pc:sldChg chg="del">
        <pc:chgData name="Ward, Reagan" userId="27291eb4-8241-4961-9e69-8c66e34cc5b0" providerId="ADAL" clId="{D998701E-D3CD-4E23-9B35-3A5EE0A3EAC9}" dt="2025-02-28T23:51:47.731" v="24" actId="2696"/>
        <pc:sldMkLst>
          <pc:docMk/>
          <pc:sldMk cId="93270237" sldId="5808"/>
        </pc:sldMkLst>
      </pc:sldChg>
      <pc:sldChg chg="del">
        <pc:chgData name="Ward, Reagan" userId="27291eb4-8241-4961-9e69-8c66e34cc5b0" providerId="ADAL" clId="{D998701E-D3CD-4E23-9B35-3A5EE0A3EAC9}" dt="2025-02-28T23:51:47.731" v="24" actId="2696"/>
        <pc:sldMkLst>
          <pc:docMk/>
          <pc:sldMk cId="4147087058" sldId="5813"/>
        </pc:sldMkLst>
      </pc:sldChg>
      <pc:sldChg chg="del">
        <pc:chgData name="Ward, Reagan" userId="27291eb4-8241-4961-9e69-8c66e34cc5b0" providerId="ADAL" clId="{D998701E-D3CD-4E23-9B35-3A5EE0A3EAC9}" dt="2025-02-28T23:51:47.731" v="24" actId="2696"/>
        <pc:sldMkLst>
          <pc:docMk/>
          <pc:sldMk cId="580773463" sldId="5815"/>
        </pc:sldMkLst>
      </pc:sldChg>
      <pc:sldChg chg="del">
        <pc:chgData name="Ward, Reagan" userId="27291eb4-8241-4961-9e69-8c66e34cc5b0" providerId="ADAL" clId="{D998701E-D3CD-4E23-9B35-3A5EE0A3EAC9}" dt="2025-02-28T23:51:47.731" v="24" actId="2696"/>
        <pc:sldMkLst>
          <pc:docMk/>
          <pc:sldMk cId="462621828" sldId="5816"/>
        </pc:sldMkLst>
      </pc:sldChg>
      <pc:sldChg chg="del">
        <pc:chgData name="Ward, Reagan" userId="27291eb4-8241-4961-9e69-8c66e34cc5b0" providerId="ADAL" clId="{D998701E-D3CD-4E23-9B35-3A5EE0A3EAC9}" dt="2025-02-28T23:51:47.731" v="24" actId="2696"/>
        <pc:sldMkLst>
          <pc:docMk/>
          <pc:sldMk cId="1781324693" sldId="5817"/>
        </pc:sldMkLst>
      </pc:sldChg>
      <pc:sldChg chg="del">
        <pc:chgData name="Ward, Reagan" userId="27291eb4-8241-4961-9e69-8c66e34cc5b0" providerId="ADAL" clId="{D998701E-D3CD-4E23-9B35-3A5EE0A3EAC9}" dt="2025-02-28T23:51:47.731" v="24" actId="2696"/>
        <pc:sldMkLst>
          <pc:docMk/>
          <pc:sldMk cId="1930914326" sldId="5818"/>
        </pc:sldMkLst>
      </pc:sldChg>
      <pc:sldChg chg="del">
        <pc:chgData name="Ward, Reagan" userId="27291eb4-8241-4961-9e69-8c66e34cc5b0" providerId="ADAL" clId="{D998701E-D3CD-4E23-9B35-3A5EE0A3EAC9}" dt="2025-02-28T23:51:47.731" v="24" actId="2696"/>
        <pc:sldMkLst>
          <pc:docMk/>
          <pc:sldMk cId="685581711" sldId="5819"/>
        </pc:sldMkLst>
      </pc:sldChg>
      <pc:sldChg chg="del">
        <pc:chgData name="Ward, Reagan" userId="27291eb4-8241-4961-9e69-8c66e34cc5b0" providerId="ADAL" clId="{D998701E-D3CD-4E23-9B35-3A5EE0A3EAC9}" dt="2025-02-28T23:51:47.731" v="24" actId="2696"/>
        <pc:sldMkLst>
          <pc:docMk/>
          <pc:sldMk cId="4128132315" sldId="5823"/>
        </pc:sldMkLst>
      </pc:sldChg>
      <pc:sldChg chg="del">
        <pc:chgData name="Ward, Reagan" userId="27291eb4-8241-4961-9e69-8c66e34cc5b0" providerId="ADAL" clId="{D998701E-D3CD-4E23-9B35-3A5EE0A3EAC9}" dt="2025-02-28T23:51:47.731" v="24" actId="2696"/>
        <pc:sldMkLst>
          <pc:docMk/>
          <pc:sldMk cId="1812734061" sldId="5824"/>
        </pc:sldMkLst>
      </pc:sldChg>
      <pc:sldChg chg="del">
        <pc:chgData name="Ward, Reagan" userId="27291eb4-8241-4961-9e69-8c66e34cc5b0" providerId="ADAL" clId="{D998701E-D3CD-4E23-9B35-3A5EE0A3EAC9}" dt="2025-02-28T23:51:47.731" v="24" actId="2696"/>
        <pc:sldMkLst>
          <pc:docMk/>
          <pc:sldMk cId="3355567120" sldId="5825"/>
        </pc:sldMkLst>
      </pc:sldChg>
      <pc:sldChg chg="del">
        <pc:chgData name="Ward, Reagan" userId="27291eb4-8241-4961-9e69-8c66e34cc5b0" providerId="ADAL" clId="{D998701E-D3CD-4E23-9B35-3A5EE0A3EAC9}" dt="2025-02-28T23:51:47.731" v="24" actId="2696"/>
        <pc:sldMkLst>
          <pc:docMk/>
          <pc:sldMk cId="1628241891" sldId="5826"/>
        </pc:sldMkLst>
      </pc:sldChg>
      <pc:sldChg chg="modSp mod">
        <pc:chgData name="Ward, Reagan" userId="27291eb4-8241-4961-9e69-8c66e34cc5b0" providerId="ADAL" clId="{D998701E-D3CD-4E23-9B35-3A5EE0A3EAC9}" dt="2025-03-06T06:25:47.600" v="1001" actId="6549"/>
        <pc:sldMkLst>
          <pc:docMk/>
          <pc:sldMk cId="226281112" sldId="5827"/>
        </pc:sldMkLst>
      </pc:sldChg>
      <pc:sldChg chg="modSp mod">
        <pc:chgData name="Ward, Reagan" userId="27291eb4-8241-4961-9e69-8c66e34cc5b0" providerId="ADAL" clId="{D998701E-D3CD-4E23-9B35-3A5EE0A3EAC9}" dt="2025-03-06T06:26:19.650" v="1002" actId="115"/>
        <pc:sldMkLst>
          <pc:docMk/>
          <pc:sldMk cId="997019818" sldId="5829"/>
        </pc:sldMkLst>
      </pc:sldChg>
      <pc:sldChg chg="modSp mod">
        <pc:chgData name="Ward, Reagan" userId="27291eb4-8241-4961-9e69-8c66e34cc5b0" providerId="ADAL" clId="{D998701E-D3CD-4E23-9B35-3A5EE0A3EAC9}" dt="2025-03-06T06:22:30.855" v="978" actId="13244"/>
        <pc:sldMkLst>
          <pc:docMk/>
          <pc:sldMk cId="164059337" sldId="5831"/>
        </pc:sldMkLst>
      </pc:sldChg>
      <pc:sldChg chg="addSp delSp modSp new mod modClrScheme chgLayout">
        <pc:chgData name="Ward, Reagan" userId="27291eb4-8241-4961-9e69-8c66e34cc5b0" providerId="ADAL" clId="{D998701E-D3CD-4E23-9B35-3A5EE0A3EAC9}" dt="2025-03-12T14:43:12.215" v="1258" actId="20577"/>
        <pc:sldMkLst>
          <pc:docMk/>
          <pc:sldMk cId="3321827063" sldId="5833"/>
        </pc:sldMkLst>
      </pc:sldChg>
      <pc:sldChg chg="addSp delSp modSp new del mod modClrScheme chgLayout">
        <pc:chgData name="Ward, Reagan" userId="27291eb4-8241-4961-9e69-8c66e34cc5b0" providerId="ADAL" clId="{D998701E-D3CD-4E23-9B35-3A5EE0A3EAC9}" dt="2025-03-12T14:43:50.954" v="1288" actId="47"/>
        <pc:sldMkLst>
          <pc:docMk/>
          <pc:sldMk cId="828710984" sldId="5834"/>
        </pc:sldMkLst>
      </pc:sldChg>
      <pc:sldChg chg="modSp new mod">
        <pc:chgData name="Ward, Reagan" userId="27291eb4-8241-4961-9e69-8c66e34cc5b0" providerId="ADAL" clId="{D998701E-D3CD-4E23-9B35-3A5EE0A3EAC9}" dt="2025-03-12T14:43:18.321" v="1285" actId="20577"/>
        <pc:sldMkLst>
          <pc:docMk/>
          <pc:sldMk cId="1530353459" sldId="5835"/>
        </pc:sldMkLst>
      </pc:sldChg>
      <pc:sldChg chg="addSp delSp modSp new mod modClrScheme chgLayout">
        <pc:chgData name="Ward, Reagan" userId="27291eb4-8241-4961-9e69-8c66e34cc5b0" providerId="ADAL" clId="{D998701E-D3CD-4E23-9B35-3A5EE0A3EAC9}" dt="2025-03-12T14:55:53.262" v="1320" actId="20577"/>
        <pc:sldMkLst>
          <pc:docMk/>
          <pc:sldMk cId="15093458" sldId="5836"/>
        </pc:sldMkLst>
      </pc:sldChg>
      <pc:sldChg chg="modSp new mod">
        <pc:chgData name="Ward, Reagan" userId="27291eb4-8241-4961-9e69-8c66e34cc5b0" providerId="ADAL" clId="{D998701E-D3CD-4E23-9B35-3A5EE0A3EAC9}" dt="2025-03-12T14:56:20.822" v="1386" actId="20577"/>
        <pc:sldMkLst>
          <pc:docMk/>
          <pc:sldMk cId="93692065" sldId="5837"/>
        </pc:sldMkLst>
      </pc:sldChg>
      <pc:sldChg chg="modSp add mod">
        <pc:chgData name="Ward, Reagan" userId="27291eb4-8241-4961-9e69-8c66e34cc5b0" providerId="ADAL" clId="{D998701E-D3CD-4E23-9B35-3A5EE0A3EAC9}" dt="2025-03-12T14:56:03.048" v="1340" actId="20577"/>
        <pc:sldMkLst>
          <pc:docMk/>
          <pc:sldMk cId="220528580" sldId="5838"/>
        </pc:sldMkLst>
      </pc:sldChg>
      <pc:sldChg chg="modSp add mod">
        <pc:chgData name="Ward, Reagan" userId="27291eb4-8241-4961-9e69-8c66e34cc5b0" providerId="ADAL" clId="{D998701E-D3CD-4E23-9B35-3A5EE0A3EAC9}" dt="2025-03-12T14:56:33.714" v="1421" actId="20577"/>
        <pc:sldMkLst>
          <pc:docMk/>
          <pc:sldMk cId="1803431067" sldId="5839"/>
        </pc:sldMkLst>
      </pc:sldChg>
      <pc:sldChg chg="modSp add mod">
        <pc:chgData name="Ward, Reagan" userId="27291eb4-8241-4961-9e69-8c66e34cc5b0" providerId="ADAL" clId="{D998701E-D3CD-4E23-9B35-3A5EE0A3EAC9}" dt="2025-03-12T16:02:44.173" v="2146" actId="404"/>
        <pc:sldMkLst>
          <pc:docMk/>
          <pc:sldMk cId="2705892911" sldId="5840"/>
        </pc:sldMkLst>
      </pc:sldChg>
      <pc:sldChg chg="modSp add del mod">
        <pc:chgData name="Ward, Reagan" userId="27291eb4-8241-4961-9e69-8c66e34cc5b0" providerId="ADAL" clId="{D998701E-D3CD-4E23-9B35-3A5EE0A3EAC9}" dt="2025-03-12T15:25:05.578" v="1941" actId="47"/>
        <pc:sldMkLst>
          <pc:docMk/>
          <pc:sldMk cId="1951082681" sldId="5841"/>
        </pc:sldMkLst>
      </pc:sldChg>
      <pc:sldChg chg="addSp delSp modSp new mod modClrScheme chgLayout">
        <pc:chgData name="Ward, Reagan" userId="27291eb4-8241-4961-9e69-8c66e34cc5b0" providerId="ADAL" clId="{D998701E-D3CD-4E23-9B35-3A5EE0A3EAC9}" dt="2025-03-12T15:58:57.228" v="2068" actId="6549"/>
        <pc:sldMkLst>
          <pc:docMk/>
          <pc:sldMk cId="1156151556" sldId="5842"/>
        </pc:sldMkLst>
      </pc:sldChg>
      <pc:sldChg chg="modSp new mod">
        <pc:chgData name="Ward, Reagan" userId="27291eb4-8241-4961-9e69-8c66e34cc5b0" providerId="ADAL" clId="{D998701E-D3CD-4E23-9B35-3A5EE0A3EAC9}" dt="2025-03-12T15:58:40.133" v="2067" actId="20577"/>
        <pc:sldMkLst>
          <pc:docMk/>
          <pc:sldMk cId="4219415275" sldId="5843"/>
        </pc:sldMkLst>
      </pc:sldChg>
    </pc:docChg>
  </pc:docChgLst>
  <pc:docChgLst>
    <pc:chgData name="Wenzel, Brooke" userId="672bf8d3-b15b-4e02-a6d1-39319a0df09b" providerId="ADAL" clId="{1BD1757E-9745-46DD-8E3C-E650BAC3F6AA}"/>
    <pc:docChg chg="undo custSel addSld delSld modSld">
      <pc:chgData name="Wenzel, Brooke" userId="672bf8d3-b15b-4e02-a6d1-39319a0df09b" providerId="ADAL" clId="{1BD1757E-9745-46DD-8E3C-E650BAC3F6AA}" dt="2024-08-22T18:20:20.248" v="355" actId="20577"/>
      <pc:docMkLst>
        <pc:docMk/>
      </pc:docMkLst>
      <pc:sldChg chg="modSp add mod">
        <pc:chgData name="Wenzel, Brooke" userId="672bf8d3-b15b-4e02-a6d1-39319a0df09b" providerId="ADAL" clId="{1BD1757E-9745-46DD-8E3C-E650BAC3F6AA}" dt="2024-08-19T16:08:24.182" v="43" actId="20577"/>
        <pc:sldMkLst>
          <pc:docMk/>
          <pc:sldMk cId="2811713806" sldId="268"/>
        </pc:sldMkLst>
      </pc:sldChg>
      <pc:sldChg chg="del">
        <pc:chgData name="Wenzel, Brooke" userId="672bf8d3-b15b-4e02-a6d1-39319a0df09b" providerId="ADAL" clId="{1BD1757E-9745-46DD-8E3C-E650BAC3F6AA}" dt="2024-08-19T16:05:49.715" v="6" actId="47"/>
        <pc:sldMkLst>
          <pc:docMk/>
          <pc:sldMk cId="1593808434" sldId="5292"/>
        </pc:sldMkLst>
      </pc:sldChg>
      <pc:sldChg chg="modSp mod">
        <pc:chgData name="Wenzel, Brooke" userId="672bf8d3-b15b-4e02-a6d1-39319a0df09b" providerId="ADAL" clId="{1BD1757E-9745-46DD-8E3C-E650BAC3F6AA}" dt="2024-08-19T16:25:13.796" v="279" actId="2711"/>
        <pc:sldMkLst>
          <pc:docMk/>
          <pc:sldMk cId="26054774" sldId="5413"/>
        </pc:sldMkLst>
      </pc:sldChg>
      <pc:sldChg chg="del">
        <pc:chgData name="Wenzel, Brooke" userId="672bf8d3-b15b-4e02-a6d1-39319a0df09b" providerId="ADAL" clId="{1BD1757E-9745-46DD-8E3C-E650BAC3F6AA}" dt="2024-08-19T16:05:47.324" v="4" actId="47"/>
        <pc:sldMkLst>
          <pc:docMk/>
          <pc:sldMk cId="3738962996" sldId="5485"/>
        </pc:sldMkLst>
      </pc:sldChg>
      <pc:sldChg chg="del">
        <pc:chgData name="Wenzel, Brooke" userId="672bf8d3-b15b-4e02-a6d1-39319a0df09b" providerId="ADAL" clId="{1BD1757E-9745-46DD-8E3C-E650BAC3F6AA}" dt="2024-08-19T16:05:47.517" v="5" actId="47"/>
        <pc:sldMkLst>
          <pc:docMk/>
          <pc:sldMk cId="3254898418" sldId="5535"/>
        </pc:sldMkLst>
      </pc:sldChg>
      <pc:sldChg chg="modSp mod">
        <pc:chgData name="Wenzel, Brooke" userId="672bf8d3-b15b-4e02-a6d1-39319a0df09b" providerId="ADAL" clId="{1BD1757E-9745-46DD-8E3C-E650BAC3F6AA}" dt="2024-08-22T18:20:20.248" v="355" actId="20577"/>
        <pc:sldMkLst>
          <pc:docMk/>
          <pc:sldMk cId="573740307" sldId="5538"/>
        </pc:sldMkLst>
      </pc:sldChg>
      <pc:sldChg chg="del">
        <pc:chgData name="Wenzel, Brooke" userId="672bf8d3-b15b-4e02-a6d1-39319a0df09b" providerId="ADAL" clId="{1BD1757E-9745-46DD-8E3C-E650BAC3F6AA}" dt="2024-08-19T16:14:22.691" v="44" actId="47"/>
        <pc:sldMkLst>
          <pc:docMk/>
          <pc:sldMk cId="1712441647" sldId="5539"/>
        </pc:sldMkLst>
      </pc:sldChg>
      <pc:sldChg chg="del">
        <pc:chgData name="Wenzel, Brooke" userId="672bf8d3-b15b-4e02-a6d1-39319a0df09b" providerId="ADAL" clId="{1BD1757E-9745-46DD-8E3C-E650BAC3F6AA}" dt="2024-08-19T16:06:47.248" v="7" actId="47"/>
        <pc:sldMkLst>
          <pc:docMk/>
          <pc:sldMk cId="599009042" sldId="5549"/>
        </pc:sldMkLst>
      </pc:sldChg>
    </pc:docChg>
  </pc:docChgLst>
  <pc:docChgLst>
    <pc:chgData name="McRee, Rebecca" userId="S::mcree_r@cde.state.co.us::3a10fa13-9d60-4c0b-b361-471945732c34" providerId="AD" clId="Web-{F069932E-465C-072C-77BA-0CF987CEF3CB}"/>
    <pc:docChg chg="addSld delSld modSld sldOrd">
      <pc:chgData name="McRee, Rebecca" userId="S::mcree_r@cde.state.co.us::3a10fa13-9d60-4c0b-b361-471945732c34" providerId="AD" clId="Web-{F069932E-465C-072C-77BA-0CF987CEF3CB}" dt="2024-07-30T13:43:04.051" v="338" actId="20577"/>
      <pc:docMkLst>
        <pc:docMk/>
      </pc:docMkLst>
      <pc:sldChg chg="ord">
        <pc:chgData name="McRee, Rebecca" userId="S::mcree_r@cde.state.co.us::3a10fa13-9d60-4c0b-b361-471945732c34" providerId="AD" clId="Web-{F069932E-465C-072C-77BA-0CF987CEF3CB}" dt="2024-07-30T13:35:00.135" v="55"/>
        <pc:sldMkLst>
          <pc:docMk/>
          <pc:sldMk cId="3119728627" sldId="5486"/>
        </pc:sldMkLst>
      </pc:sldChg>
      <pc:sldChg chg="del">
        <pc:chgData name="McRee, Rebecca" userId="S::mcree_r@cde.state.co.us::3a10fa13-9d60-4c0b-b361-471945732c34" providerId="AD" clId="Web-{F069932E-465C-072C-77BA-0CF987CEF3CB}" dt="2024-07-30T13:27:43.344" v="0"/>
        <pc:sldMkLst>
          <pc:docMk/>
          <pc:sldMk cId="538669139" sldId="5487"/>
        </pc:sldMkLst>
      </pc:sldChg>
      <pc:sldChg chg="modSp">
        <pc:chgData name="McRee, Rebecca" userId="S::mcree_r@cde.state.co.us::3a10fa13-9d60-4c0b-b361-471945732c34" providerId="AD" clId="Web-{F069932E-465C-072C-77BA-0CF987CEF3CB}" dt="2024-07-30T13:28:32.892" v="8" actId="20577"/>
        <pc:sldMkLst>
          <pc:docMk/>
          <pc:sldMk cId="1039979550" sldId="5495"/>
        </pc:sldMkLst>
      </pc:sldChg>
      <pc:sldChg chg="modSp">
        <pc:chgData name="McRee, Rebecca" userId="S::mcree_r@cde.state.co.us::3a10fa13-9d60-4c0b-b361-471945732c34" providerId="AD" clId="Web-{F069932E-465C-072C-77BA-0CF987CEF3CB}" dt="2024-07-30T13:32:34.803" v="53" actId="20577"/>
        <pc:sldMkLst>
          <pc:docMk/>
          <pc:sldMk cId="2856351610" sldId="5496"/>
        </pc:sldMkLst>
      </pc:sldChg>
      <pc:sldChg chg="modSp add ord replId">
        <pc:chgData name="McRee, Rebecca" userId="S::mcree_r@cde.state.co.us::3a10fa13-9d60-4c0b-b361-471945732c34" providerId="AD" clId="Web-{F069932E-465C-072C-77BA-0CF987CEF3CB}" dt="2024-07-30T13:35:33.573" v="60" actId="20577"/>
        <pc:sldMkLst>
          <pc:docMk/>
          <pc:sldMk cId="1925961931" sldId="5523"/>
        </pc:sldMkLst>
      </pc:sldChg>
      <pc:sldChg chg="modSp add ord replId">
        <pc:chgData name="McRee, Rebecca" userId="S::mcree_r@cde.state.co.us::3a10fa13-9d60-4c0b-b361-471945732c34" providerId="AD" clId="Web-{F069932E-465C-072C-77BA-0CF987CEF3CB}" dt="2024-07-30T13:37:02.887" v="84" actId="20577"/>
        <pc:sldMkLst>
          <pc:docMk/>
          <pc:sldMk cId="312004372" sldId="5524"/>
        </pc:sldMkLst>
      </pc:sldChg>
      <pc:sldChg chg="modSp new">
        <pc:chgData name="McRee, Rebecca" userId="S::mcree_r@cde.state.co.us::3a10fa13-9d60-4c0b-b361-471945732c34" providerId="AD" clId="Web-{F069932E-465C-072C-77BA-0CF987CEF3CB}" dt="2024-07-30T13:43:04.051" v="338" actId="20577"/>
        <pc:sldMkLst>
          <pc:docMk/>
          <pc:sldMk cId="632710224" sldId="5525"/>
        </pc:sldMkLst>
      </pc:sldChg>
    </pc:docChg>
  </pc:docChgLst>
  <pc:docChgLst>
    <pc:chgData name="Tribbett, Jessica" userId="S::tribbett_jessica@cde.state.co.us::b8af59d7-a86d-4166-a022-d856dc24c475" providerId="AD" clId="Web-{2967BE02-9C16-ED2C-7308-D2AF93747397}"/>
    <pc:docChg chg="addSld delSld modSld">
      <pc:chgData name="Tribbett, Jessica" userId="S::tribbett_jessica@cde.state.co.us::b8af59d7-a86d-4166-a022-d856dc24c475" providerId="AD" clId="Web-{2967BE02-9C16-ED2C-7308-D2AF93747397}" dt="2024-10-02T19:04:26.720" v="169" actId="1076"/>
      <pc:docMkLst>
        <pc:docMk/>
      </pc:docMkLst>
      <pc:sldChg chg="add">
        <pc:chgData name="Tribbett, Jessica" userId="S::tribbett_jessica@cde.state.co.us::b8af59d7-a86d-4166-a022-d856dc24c475" providerId="AD" clId="Web-{2967BE02-9C16-ED2C-7308-D2AF93747397}" dt="2024-10-02T19:03:16.892" v="160"/>
        <pc:sldMkLst>
          <pc:docMk/>
          <pc:sldMk cId="2294712313" sldId="5633"/>
        </pc:sldMkLst>
      </pc:sldChg>
      <pc:sldChg chg="add">
        <pc:chgData name="Tribbett, Jessica" userId="S::tribbett_jessica@cde.state.co.us::b8af59d7-a86d-4166-a022-d856dc24c475" providerId="AD" clId="Web-{2967BE02-9C16-ED2C-7308-D2AF93747397}" dt="2024-10-02T19:03:26.329" v="161"/>
        <pc:sldMkLst>
          <pc:docMk/>
          <pc:sldMk cId="2350224396" sldId="5634"/>
        </pc:sldMkLst>
      </pc:sldChg>
      <pc:sldChg chg="modSp">
        <pc:chgData name="Tribbett, Jessica" userId="S::tribbett_jessica@cde.state.co.us::b8af59d7-a86d-4166-a022-d856dc24c475" providerId="AD" clId="Web-{2967BE02-9C16-ED2C-7308-D2AF93747397}" dt="2024-10-02T18:52:07.505" v="15" actId="20577"/>
        <pc:sldMkLst>
          <pc:docMk/>
          <pc:sldMk cId="1642551370" sldId="5645"/>
        </pc:sldMkLst>
      </pc:sldChg>
      <pc:sldChg chg="modSp">
        <pc:chgData name="Tribbett, Jessica" userId="S::tribbett_jessica@cde.state.co.us::b8af59d7-a86d-4166-a022-d856dc24c475" providerId="AD" clId="Web-{2967BE02-9C16-ED2C-7308-D2AF93747397}" dt="2024-10-02T19:02:05.283" v="124" actId="20577"/>
        <pc:sldMkLst>
          <pc:docMk/>
          <pc:sldMk cId="598057764" sldId="5646"/>
        </pc:sldMkLst>
      </pc:sldChg>
      <pc:sldChg chg="addSp delSp modSp add replId">
        <pc:chgData name="Tribbett, Jessica" userId="S::tribbett_jessica@cde.state.co.us::b8af59d7-a86d-4166-a022-d856dc24c475" providerId="AD" clId="Web-{2967BE02-9C16-ED2C-7308-D2AF93747397}" dt="2024-10-02T19:04:26.720" v="169" actId="1076"/>
        <pc:sldMkLst>
          <pc:docMk/>
          <pc:sldMk cId="551690387" sldId="5656"/>
        </pc:sldMkLst>
      </pc:sldChg>
    </pc:docChg>
  </pc:docChgLst>
  <pc:docChgLst>
    <pc:chgData name="Tribbett, Jessica" userId="S::tribbett_jessica@cde.state.co.us::b8af59d7-a86d-4166-a022-d856dc24c475" providerId="AD" clId="Web-{81F99F68-FF9E-44D6-B2F2-F7AA54557B53}"/>
    <pc:docChg chg="addSld delSld modSld">
      <pc:chgData name="Tribbett, Jessica" userId="S::tribbett_jessica@cde.state.co.us::b8af59d7-a86d-4166-a022-d856dc24c475" providerId="AD" clId="Web-{81F99F68-FF9E-44D6-B2F2-F7AA54557B53}" dt="2024-11-07T15:45:47.725" v="40"/>
      <pc:docMkLst>
        <pc:docMk/>
      </pc:docMkLst>
      <pc:sldChg chg="add del">
        <pc:chgData name="Tribbett, Jessica" userId="S::tribbett_jessica@cde.state.co.us::b8af59d7-a86d-4166-a022-d856dc24c475" providerId="AD" clId="Web-{81F99F68-FF9E-44D6-B2F2-F7AA54557B53}" dt="2024-11-07T15:44:41.269" v="8"/>
        <pc:sldMkLst>
          <pc:docMk/>
          <pc:sldMk cId="1546650072" sldId="4525"/>
        </pc:sldMkLst>
      </pc:sldChg>
      <pc:sldChg chg="add del">
        <pc:chgData name="Tribbett, Jessica" userId="S::tribbett_jessica@cde.state.co.us::b8af59d7-a86d-4166-a022-d856dc24c475" providerId="AD" clId="Web-{81F99F68-FF9E-44D6-B2F2-F7AA54557B53}" dt="2024-11-07T15:44:41.285" v="9"/>
        <pc:sldMkLst>
          <pc:docMk/>
          <pc:sldMk cId="3771905201" sldId="4955"/>
        </pc:sldMkLst>
      </pc:sldChg>
      <pc:sldChg chg="add del">
        <pc:chgData name="Tribbett, Jessica" userId="S::tribbett_jessica@cde.state.co.us::b8af59d7-a86d-4166-a022-d856dc24c475" providerId="AD" clId="Web-{81F99F68-FF9E-44D6-B2F2-F7AA54557B53}" dt="2024-11-07T15:44:41.254" v="7"/>
        <pc:sldMkLst>
          <pc:docMk/>
          <pc:sldMk cId="1720555448" sldId="5312"/>
        </pc:sldMkLst>
      </pc:sldChg>
      <pc:sldChg chg="add del">
        <pc:chgData name="Tribbett, Jessica" userId="S::tribbett_jessica@cde.state.co.us::b8af59d7-a86d-4166-a022-d856dc24c475" providerId="AD" clId="Web-{81F99F68-FF9E-44D6-B2F2-F7AA54557B53}" dt="2024-11-07T15:44:41.332" v="12"/>
        <pc:sldMkLst>
          <pc:docMk/>
          <pc:sldMk cId="1135109802" sldId="5313"/>
        </pc:sldMkLst>
      </pc:sldChg>
      <pc:sldChg chg="add del">
        <pc:chgData name="Tribbett, Jessica" userId="S::tribbett_jessica@cde.state.co.us::b8af59d7-a86d-4166-a022-d856dc24c475" providerId="AD" clId="Web-{81F99F68-FF9E-44D6-B2F2-F7AA54557B53}" dt="2024-11-07T15:44:41.363" v="13"/>
        <pc:sldMkLst>
          <pc:docMk/>
          <pc:sldMk cId="168519829" sldId="5589"/>
        </pc:sldMkLst>
      </pc:sldChg>
      <pc:sldChg chg="add del">
        <pc:chgData name="Tribbett, Jessica" userId="S::tribbett_jessica@cde.state.co.us::b8af59d7-a86d-4166-a022-d856dc24c475" providerId="AD" clId="Web-{81F99F68-FF9E-44D6-B2F2-F7AA54557B53}" dt="2024-11-07T15:44:41.301" v="10"/>
        <pc:sldMkLst>
          <pc:docMk/>
          <pc:sldMk cId="1125029257" sldId="5590"/>
        </pc:sldMkLst>
      </pc:sldChg>
      <pc:sldChg chg="add del">
        <pc:chgData name="Tribbett, Jessica" userId="S::tribbett_jessica@cde.state.co.us::b8af59d7-a86d-4166-a022-d856dc24c475" providerId="AD" clId="Web-{81F99F68-FF9E-44D6-B2F2-F7AA54557B53}" dt="2024-11-07T15:44:41.316" v="11"/>
        <pc:sldMkLst>
          <pc:docMk/>
          <pc:sldMk cId="3805491149" sldId="5591"/>
        </pc:sldMkLst>
      </pc:sldChg>
    </pc:docChg>
  </pc:docChgLst>
  <pc:docChgLst>
    <pc:chgData name="Chaffin,Melissa" userId="S::chaffin_m@cde.state.co.us::21f0136b-23e1-4eef-9c4f-f29e4cc3ac56" providerId="AD" clId="Web-{43EC0A56-90FE-ABC5-B976-A8CD73BA002F}"/>
    <pc:docChg chg="modSld">
      <pc:chgData name="Chaffin,Melissa" userId="S::chaffin_m@cde.state.co.us::21f0136b-23e1-4eef-9c4f-f29e4cc3ac56" providerId="AD" clId="Web-{43EC0A56-90FE-ABC5-B976-A8CD73BA002F}" dt="2024-09-18T15:43:09.693" v="139" actId="20577"/>
      <pc:docMkLst>
        <pc:docMk/>
      </pc:docMkLst>
      <pc:sldChg chg="modSp">
        <pc:chgData name="Chaffin,Melissa" userId="S::chaffin_m@cde.state.co.us::21f0136b-23e1-4eef-9c4f-f29e4cc3ac56" providerId="AD" clId="Web-{43EC0A56-90FE-ABC5-B976-A8CD73BA002F}" dt="2024-09-18T15:36:51.710" v="19" actId="20577"/>
        <pc:sldMkLst>
          <pc:docMk/>
          <pc:sldMk cId="1016378890" sldId="5604"/>
        </pc:sldMkLst>
      </pc:sldChg>
      <pc:sldChg chg="modSp modCm">
        <pc:chgData name="Chaffin,Melissa" userId="S::chaffin_m@cde.state.co.us::21f0136b-23e1-4eef-9c4f-f29e4cc3ac56" providerId="AD" clId="Web-{43EC0A56-90FE-ABC5-B976-A8CD73BA002F}" dt="2024-09-18T15:41:52.049" v="134" actId="1076"/>
        <pc:sldMkLst>
          <pc:docMk/>
          <pc:sldMk cId="3530695552" sldId="5606"/>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40:58.235" v="125" actId="20577"/>
              <pc2:cmMkLst xmlns:pc2="http://schemas.microsoft.com/office/powerpoint/2019/9/main/command">
                <pc:docMk/>
                <pc:sldMk cId="3530695552" sldId="5606"/>
                <pc2:cmMk id="{7F7B10F8-CBDD-432F-92E5-589FE69CFE8C}"/>
              </pc2:cmMkLst>
            </pc226:cmChg>
          </p:ext>
        </pc:extLst>
      </pc:sldChg>
      <pc:sldChg chg="modSp modCm">
        <pc:chgData name="Chaffin,Melissa" userId="S::chaffin_m@cde.state.co.us::21f0136b-23e1-4eef-9c4f-f29e4cc3ac56" providerId="AD" clId="Web-{43EC0A56-90FE-ABC5-B976-A8CD73BA002F}" dt="2024-09-18T15:38:29.245" v="41" actId="20577"/>
        <pc:sldMkLst>
          <pc:docMk/>
          <pc:sldMk cId="2760380853" sldId="5608"/>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8:21.041" v="40" actId="20577"/>
              <pc2:cmMkLst xmlns:pc2="http://schemas.microsoft.com/office/powerpoint/2019/9/main/command">
                <pc:docMk/>
                <pc:sldMk cId="2760380853" sldId="5608"/>
                <pc2:cmMk id="{D30E8948-BC96-4BC5-A50E-80A7638C66B5}"/>
              </pc2:cmMkLst>
            </pc226:cmChg>
          </p:ext>
        </pc:extLst>
      </pc:sldChg>
      <pc:sldChg chg="modSp modCm">
        <pc:chgData name="Chaffin,Melissa" userId="S::chaffin_m@cde.state.co.us::21f0136b-23e1-4eef-9c4f-f29e4cc3ac56" providerId="AD" clId="Web-{43EC0A56-90FE-ABC5-B976-A8CD73BA002F}" dt="2024-09-18T15:43:09.693" v="139"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9:43.654" v="72" actId="20577"/>
              <pc2:cmMkLst xmlns:pc2="http://schemas.microsoft.com/office/powerpoint/2019/9/main/command">
                <pc:docMk/>
                <pc:sldMk cId="1226889934" sldId="5609"/>
                <pc2:cmMk id="{02B6D300-2874-4CB8-AB22-381C30DB8CE7}"/>
              </pc2:cmMkLst>
            </pc226:cmChg>
          </p:ext>
        </pc:extLst>
      </pc:sldChg>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ldChg>
      <pc:sldChg chg="modSp mod">
        <pc:chgData name="Wenzel, Brooke" userId="672bf8d3-b15b-4e02-a6d1-39319a0df09b" providerId="ADAL" clId="{A8FF666D-4A16-48CD-A6E8-F84F0A9DB7D1}" dt="2024-07-16T15:57:37.574" v="182" actId="113"/>
        <pc:sldMkLst>
          <pc:docMk/>
          <pc:sldMk cId="1346212388" sldId="4989"/>
        </pc:sldMkLst>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ldChg>
    </pc:docChg>
  </pc:docChgLst>
  <pc:docChgLst>
    <pc:chgData name="Heitman, Lindsey" userId="a9773a47-99d2-4599-9377-6d37e9ec0bd3" providerId="ADAL" clId="{2B7872C2-C0F5-4D17-A557-B9F10C36AEEF}"/>
    <pc:docChg chg="undo custSel addSld delSld modSld">
      <pc:chgData name="Heitman, Lindsey" userId="a9773a47-99d2-4599-9377-6d37e9ec0bd3" providerId="ADAL" clId="{2B7872C2-C0F5-4D17-A557-B9F10C36AEEF}" dt="2024-11-20T21:56:11.730" v="239" actId="13244"/>
      <pc:docMkLst>
        <pc:docMk/>
      </pc:docMkLst>
      <pc:sldChg chg="addSp delSp modSp mod">
        <pc:chgData name="Heitman, Lindsey" userId="a9773a47-99d2-4599-9377-6d37e9ec0bd3" providerId="ADAL" clId="{2B7872C2-C0F5-4D17-A557-B9F10C36AEEF}" dt="2024-11-20T21:55:22.442" v="233" actId="962"/>
        <pc:sldMkLst>
          <pc:docMk/>
          <pc:sldMk cId="3717000822" sldId="280"/>
        </pc:sldMkLst>
      </pc:sldChg>
      <pc:sldChg chg="del">
        <pc:chgData name="Heitman, Lindsey" userId="a9773a47-99d2-4599-9377-6d37e9ec0bd3" providerId="ADAL" clId="{2B7872C2-C0F5-4D17-A557-B9F10C36AEEF}" dt="2024-11-20T21:28:37.686" v="4" actId="2696"/>
        <pc:sldMkLst>
          <pc:docMk/>
          <pc:sldMk cId="2447032231" sldId="325"/>
        </pc:sldMkLst>
      </pc:sldChg>
      <pc:sldChg chg="addSp delSp modSp add mod modClrScheme chgLayout">
        <pc:chgData name="Heitman, Lindsey" userId="a9773a47-99d2-4599-9377-6d37e9ec0bd3" providerId="ADAL" clId="{2B7872C2-C0F5-4D17-A557-B9F10C36AEEF}" dt="2024-11-20T21:56:11.730" v="239" actId="13244"/>
        <pc:sldMkLst>
          <pc:docMk/>
          <pc:sldMk cId="3142244239" sldId="4581"/>
        </pc:sldMkLst>
      </pc:sldChg>
      <pc:sldChg chg="add del">
        <pc:chgData name="Heitman, Lindsey" userId="a9773a47-99d2-4599-9377-6d37e9ec0bd3" providerId="ADAL" clId="{2B7872C2-C0F5-4D17-A557-B9F10C36AEEF}" dt="2024-11-20T21:29:10.261" v="7" actId="2696"/>
        <pc:sldMkLst>
          <pc:docMk/>
          <pc:sldMk cId="1758498766" sldId="5397"/>
        </pc:sldMkLst>
      </pc:sldChg>
      <pc:sldChg chg="addSp delSp modSp add mod modClrScheme chgLayout">
        <pc:chgData name="Heitman, Lindsey" userId="a9773a47-99d2-4599-9377-6d37e9ec0bd3" providerId="ADAL" clId="{2B7872C2-C0F5-4D17-A557-B9F10C36AEEF}" dt="2024-11-20T21:32:08.803" v="42" actId="20577"/>
        <pc:sldMkLst>
          <pc:docMk/>
          <pc:sldMk cId="3545536430" sldId="5403"/>
        </pc:sldMkLst>
      </pc:sldChg>
      <pc:sldChg chg="modSp add del mod">
        <pc:chgData name="Heitman, Lindsey" userId="a9773a47-99d2-4599-9377-6d37e9ec0bd3" providerId="ADAL" clId="{2B7872C2-C0F5-4D17-A557-B9F10C36AEEF}" dt="2024-11-20T21:29:27.355" v="9" actId="27636"/>
        <pc:sldMkLst>
          <pc:docMk/>
          <pc:sldMk cId="2686374285" sldId="5594"/>
        </pc:sldMkLst>
      </pc:sldChg>
      <pc:sldChg chg="del">
        <pc:chgData name="Heitman, Lindsey" userId="a9773a47-99d2-4599-9377-6d37e9ec0bd3" providerId="ADAL" clId="{2B7872C2-C0F5-4D17-A557-B9F10C36AEEF}" dt="2024-11-20T21:28:34.080" v="3" actId="2696"/>
        <pc:sldMkLst>
          <pc:docMk/>
          <pc:sldMk cId="616543478" sldId="5596"/>
        </pc:sldMkLst>
      </pc:sldChg>
      <pc:sldChg chg="del">
        <pc:chgData name="Heitman, Lindsey" userId="a9773a47-99d2-4599-9377-6d37e9ec0bd3" providerId="ADAL" clId="{2B7872C2-C0F5-4D17-A557-B9F10C36AEEF}" dt="2024-11-20T21:28:28.586" v="2" actId="2696"/>
        <pc:sldMkLst>
          <pc:docMk/>
          <pc:sldMk cId="4255703667" sldId="5597"/>
        </pc:sldMkLst>
      </pc:sldChg>
      <pc:sldChg chg="del">
        <pc:chgData name="Heitman, Lindsey" userId="a9773a47-99d2-4599-9377-6d37e9ec0bd3" providerId="ADAL" clId="{2B7872C2-C0F5-4D17-A557-B9F10C36AEEF}" dt="2024-11-20T21:28:43.139" v="5" actId="2696"/>
        <pc:sldMkLst>
          <pc:docMk/>
          <pc:sldMk cId="3827019278" sldId="5598"/>
        </pc:sldMkLst>
      </pc:sldChg>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docChg>
  </pc:docChgLst>
  <pc:docChgLst>
    <pc:chgData name="Slutzky, Collin" userId="S::slutzky_c@cde.state.co.us::21f7fb5c-490d-42a4-8741-4ce78a53b03a" providerId="AD" clId="Web-{EE01D835-F2B4-683E-844F-7E22088866CC}"/>
    <pc:docChg chg="modSld">
      <pc:chgData name="Slutzky, Collin" userId="S::slutzky_c@cde.state.co.us::21f7fb5c-490d-42a4-8741-4ce78a53b03a" providerId="AD" clId="Web-{EE01D835-F2B4-683E-844F-7E22088866CC}" dt="2024-10-29T00:11:02.404" v="1" actId="20577"/>
      <pc:docMkLst>
        <pc:docMk/>
      </pc:docMkLst>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3:38:48.736" v="173" actId="1076"/>
        <pc:sldMkLst>
          <pc:docMk/>
          <pc:sldMk cId="925303632" sldId="5468"/>
        </pc:sldMkLst>
      </pc:sldChg>
      <pc:sldChg chg="addSp delSp modSp mod">
        <pc:chgData name="Gudka, Dawna" userId="823cceae-331b-41d6-9a63-34ad6d1db55c" providerId="ADAL" clId="{DE23817A-57F2-4AB5-AB81-8773A672682C}" dt="2024-07-18T12:27:31.167" v="172" actId="962"/>
        <pc:sldMkLst>
          <pc:docMk/>
          <pc:sldMk cId="1765433899" sldId="5480"/>
        </pc:sldMkLst>
      </pc:sldChg>
    </pc:docChg>
  </pc:docChgLst>
  <pc:docChgLst>
    <pc:chgData name="McRee, Rebecca" userId="S::mcree_r@cde.state.co.us::3a10fa13-9d60-4c0b-b361-471945732c34" providerId="AD" clId="Web-{A2DFCB48-378D-3F1B-2512-814B11B60D16}"/>
    <pc:docChg chg="delSld">
      <pc:chgData name="McRee, Rebecca" userId="S::mcree_r@cde.state.co.us::3a10fa13-9d60-4c0b-b361-471945732c34" providerId="AD" clId="Web-{A2DFCB48-378D-3F1B-2512-814B11B60D16}" dt="2024-10-17T02:03:39.480" v="0"/>
      <pc:docMkLst>
        <pc:docMk/>
      </pc:docMkLst>
      <pc:sldChg chg="del">
        <pc:chgData name="McRee, Rebecca" userId="S::mcree_r@cde.state.co.us::3a10fa13-9d60-4c0b-b361-471945732c34" providerId="AD" clId="Web-{A2DFCB48-378D-3F1B-2512-814B11B60D16}" dt="2024-10-17T02:03:39.480" v="0"/>
        <pc:sldMkLst>
          <pc:docMk/>
          <pc:sldMk cId="3863354747" sldId="5544"/>
        </pc:sldMkLst>
      </pc:sldChg>
    </pc:docChg>
  </pc:docChgLst>
  <pc:docChgLst>
    <pc:chgData name="Hoffman, Peter" userId="S::hoffman_p@cde.state.co.us::673cee94-26bd-4c2a-ab82-1b3669e2f049" providerId="AD" clId="Web-{834F86A1-1D19-9A95-8F76-6CA3F84FBE66}"/>
    <pc:docChg chg="modSld">
      <pc:chgData name="Hoffman, Peter" userId="S::hoffman_p@cde.state.co.us::673cee94-26bd-4c2a-ab82-1b3669e2f049" providerId="AD" clId="Web-{834F86A1-1D19-9A95-8F76-6CA3F84FBE66}" dt="2025-04-17T14:44:59.132" v="21"/>
      <pc:docMkLst>
        <pc:docMk/>
      </pc:docMkLst>
    </pc:docChg>
  </pc:docChgLst>
  <pc:docChgLst>
    <pc:chgData name="Martin, Carrie" userId="3f021071-f948-4caa-8dd8-d3036854ac97" providerId="ADAL" clId="{4C17A7CE-4BF1-4C16-A96B-6EF415AAC9E9}"/>
    <pc:docChg chg="addSld modSld">
      <pc:chgData name="Martin, Carrie" userId="3f021071-f948-4caa-8dd8-d3036854ac97" providerId="ADAL" clId="{4C17A7CE-4BF1-4C16-A96B-6EF415AAC9E9}" dt="2025-04-16T14:33:47.550" v="4" actId="13244"/>
      <pc:docMkLst>
        <pc:docMk/>
      </pc:docMkLst>
      <pc:sldChg chg="add">
        <pc:chgData name="Martin, Carrie" userId="3f021071-f948-4caa-8dd8-d3036854ac97" providerId="ADAL" clId="{4C17A7CE-4BF1-4C16-A96B-6EF415AAC9E9}" dt="2025-04-15T22:48:41.929" v="1"/>
        <pc:sldMkLst>
          <pc:docMk/>
          <pc:sldMk cId="438506032" sldId="5735"/>
        </pc:sldMkLst>
      </pc:sldChg>
      <pc:sldChg chg="add">
        <pc:chgData name="Martin, Carrie" userId="3f021071-f948-4caa-8dd8-d3036854ac97" providerId="ADAL" clId="{4C17A7CE-4BF1-4C16-A96B-6EF415AAC9E9}" dt="2025-04-15T22:48:07.240" v="0"/>
        <pc:sldMkLst>
          <pc:docMk/>
          <pc:sldMk cId="674225035" sldId="5765"/>
        </pc:sldMkLst>
      </pc:sldChg>
      <pc:sldChg chg="add">
        <pc:chgData name="Martin, Carrie" userId="3f021071-f948-4caa-8dd8-d3036854ac97" providerId="ADAL" clId="{4C17A7CE-4BF1-4C16-A96B-6EF415AAC9E9}" dt="2025-04-15T22:48:41.929" v="1"/>
        <pc:sldMkLst>
          <pc:docMk/>
          <pc:sldMk cId="649998623" sldId="5767"/>
        </pc:sldMkLst>
      </pc:sldChg>
      <pc:sldChg chg="add">
        <pc:chgData name="Martin, Carrie" userId="3f021071-f948-4caa-8dd8-d3036854ac97" providerId="ADAL" clId="{4C17A7CE-4BF1-4C16-A96B-6EF415AAC9E9}" dt="2025-04-15T22:48:41.929" v="1"/>
        <pc:sldMkLst>
          <pc:docMk/>
          <pc:sldMk cId="93692065" sldId="5837"/>
        </pc:sldMkLst>
      </pc:sldChg>
      <pc:sldChg chg="add">
        <pc:chgData name="Martin, Carrie" userId="3f021071-f948-4caa-8dd8-d3036854ac97" providerId="ADAL" clId="{4C17A7CE-4BF1-4C16-A96B-6EF415AAC9E9}" dt="2025-04-15T22:48:41.929" v="1"/>
        <pc:sldMkLst>
          <pc:docMk/>
          <pc:sldMk cId="220528580" sldId="5838"/>
        </pc:sldMkLst>
      </pc:sldChg>
      <pc:sldChg chg="add">
        <pc:chgData name="Martin, Carrie" userId="3f021071-f948-4caa-8dd8-d3036854ac97" providerId="ADAL" clId="{4C17A7CE-4BF1-4C16-A96B-6EF415AAC9E9}" dt="2025-04-15T22:48:41.929" v="1"/>
        <pc:sldMkLst>
          <pc:docMk/>
          <pc:sldMk cId="982584362" sldId="5871"/>
        </pc:sldMkLst>
      </pc:sldChg>
      <pc:sldChg chg="add">
        <pc:chgData name="Martin, Carrie" userId="3f021071-f948-4caa-8dd8-d3036854ac97" providerId="ADAL" clId="{4C17A7CE-4BF1-4C16-A96B-6EF415AAC9E9}" dt="2025-04-15T22:48:41.929" v="1"/>
        <pc:sldMkLst>
          <pc:docMk/>
          <pc:sldMk cId="1034172162" sldId="5872"/>
        </pc:sldMkLst>
      </pc:sldChg>
      <pc:sldChg chg="add">
        <pc:chgData name="Martin, Carrie" userId="3f021071-f948-4caa-8dd8-d3036854ac97" providerId="ADAL" clId="{4C17A7CE-4BF1-4C16-A96B-6EF415AAC9E9}" dt="2025-04-15T22:48:41.929" v="1"/>
        <pc:sldMkLst>
          <pc:docMk/>
          <pc:sldMk cId="3192471538" sldId="5873"/>
        </pc:sldMkLst>
      </pc:sldChg>
      <pc:sldChg chg="add">
        <pc:chgData name="Martin, Carrie" userId="3f021071-f948-4caa-8dd8-d3036854ac97" providerId="ADAL" clId="{4C17A7CE-4BF1-4C16-A96B-6EF415AAC9E9}" dt="2025-04-15T22:48:41.929" v="1"/>
        <pc:sldMkLst>
          <pc:docMk/>
          <pc:sldMk cId="2002406002" sldId="5875"/>
        </pc:sldMkLst>
      </pc:sldChg>
      <pc:sldChg chg="add">
        <pc:chgData name="Martin, Carrie" userId="3f021071-f948-4caa-8dd8-d3036854ac97" providerId="ADAL" clId="{4C17A7CE-4BF1-4C16-A96B-6EF415AAC9E9}" dt="2025-04-15T22:48:41.929" v="1"/>
        <pc:sldMkLst>
          <pc:docMk/>
          <pc:sldMk cId="606546759" sldId="5881"/>
        </pc:sldMkLst>
      </pc:sldChg>
      <pc:sldChg chg="modSp add mod">
        <pc:chgData name="Martin, Carrie" userId="3f021071-f948-4caa-8dd8-d3036854ac97" providerId="ADAL" clId="{4C17A7CE-4BF1-4C16-A96B-6EF415AAC9E9}" dt="2025-04-16T14:33:47.550" v="4" actId="13244"/>
        <pc:sldMkLst>
          <pc:docMk/>
          <pc:sldMk cId="3407393224" sldId="5882"/>
        </pc:sldMkLst>
        <pc:spChg chg="ord">
          <ac:chgData name="Martin, Carrie" userId="3f021071-f948-4caa-8dd8-d3036854ac97" providerId="ADAL" clId="{4C17A7CE-4BF1-4C16-A96B-6EF415AAC9E9}" dt="2025-04-16T14:33:47.550" v="4" actId="13244"/>
          <ac:spMkLst>
            <pc:docMk/>
            <pc:sldMk cId="3407393224" sldId="5882"/>
            <ac:spMk id="9" creationId="{97239536-6D39-5D73-B287-7411AA938DDC}"/>
          </ac:spMkLst>
        </pc:spChg>
        <pc:picChg chg="mod">
          <ac:chgData name="Martin, Carrie" userId="3f021071-f948-4caa-8dd8-d3036854ac97" providerId="ADAL" clId="{4C17A7CE-4BF1-4C16-A96B-6EF415AAC9E9}" dt="2025-04-16T14:32:19.619" v="3" actId="962"/>
          <ac:picMkLst>
            <pc:docMk/>
            <pc:sldMk cId="3407393224" sldId="5882"/>
            <ac:picMk id="7" creationId="{5CBB2C52-EE63-CC84-5105-3D0D330F50E8}"/>
          </ac:picMkLst>
        </pc:picChg>
      </pc:sldChg>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sldChg>
      <pc:sldChg chg="modSp">
        <pc:chgData name="Chaffin,Melissa" userId="S::chaffin_m@cde.state.co.us::21f0136b-23e1-4eef-9c4f-f29e4cc3ac56" providerId="AD" clId="Web-{ACE8396C-934E-5E93-C3BA-6F7C7425339F}" dt="2024-05-15T21:20:53.218" v="6" actId="20577"/>
        <pc:sldMkLst>
          <pc:docMk/>
          <pc:sldMk cId="2687837903" sldId="5426"/>
        </pc:sldMkLst>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docChg>
  </pc:docChgLst>
  <pc:docChgLst>
    <pc:chgData name="Gudka, Dawna" userId="823cceae-331b-41d6-9a63-34ad6d1db55c" providerId="ADAL" clId="{73E549BD-6A98-4C15-B9FD-818DC147F65D}"/>
    <pc:docChg chg="undo custSel delSld modSld">
      <pc:chgData name="Gudka, Dawna" userId="823cceae-331b-41d6-9a63-34ad6d1db55c" providerId="ADAL" clId="{73E549BD-6A98-4C15-B9FD-818DC147F65D}" dt="2025-02-20T15:31:46.756" v="58" actId="20577"/>
      <pc:docMkLst>
        <pc:docMk/>
      </pc:docMkLst>
      <pc:sldChg chg="modSp mod">
        <pc:chgData name="Gudka, Dawna" userId="823cceae-331b-41d6-9a63-34ad6d1db55c" providerId="ADAL" clId="{73E549BD-6A98-4C15-B9FD-818DC147F65D}" dt="2025-02-20T00:44:42.238" v="12" actId="6549"/>
        <pc:sldMkLst>
          <pc:docMk/>
          <pc:sldMk cId="1037917088" sldId="5098"/>
        </pc:sldMkLst>
        <pc:graphicFrameChg chg="mod modGraphic">
          <ac:chgData name="Gudka, Dawna" userId="823cceae-331b-41d6-9a63-34ad6d1db55c" providerId="ADAL" clId="{73E549BD-6A98-4C15-B9FD-818DC147F65D}" dt="2025-02-20T00:44:42.238" v="12" actId="6549"/>
          <ac:graphicFrameMkLst>
            <pc:docMk/>
            <pc:sldMk cId="1037917088" sldId="5098"/>
            <ac:graphicFrameMk id="5" creationId="{5E4612F7-68C6-57CA-E918-38EF641F73CF}"/>
          </ac:graphicFrameMkLst>
        </pc:graphicFrameChg>
      </pc:sldChg>
      <pc:sldChg chg="del">
        <pc:chgData name="Gudka, Dawna" userId="823cceae-331b-41d6-9a63-34ad6d1db55c" providerId="ADAL" clId="{73E549BD-6A98-4C15-B9FD-818DC147F65D}" dt="2025-02-20T00:45:48.169" v="13" actId="2696"/>
        <pc:sldMkLst>
          <pc:docMk/>
          <pc:sldMk cId="2609259727" sldId="5760"/>
        </pc:sldMkLst>
      </pc:sldChg>
      <pc:sldChg chg="del">
        <pc:chgData name="Gudka, Dawna" userId="823cceae-331b-41d6-9a63-34ad6d1db55c" providerId="ADAL" clId="{73E549BD-6A98-4C15-B9FD-818DC147F65D}" dt="2025-02-20T00:45:48.169" v="13" actId="2696"/>
        <pc:sldMkLst>
          <pc:docMk/>
          <pc:sldMk cId="2886310719" sldId="5761"/>
        </pc:sldMkLst>
      </pc:sldChg>
      <pc:sldChg chg="del">
        <pc:chgData name="Gudka, Dawna" userId="823cceae-331b-41d6-9a63-34ad6d1db55c" providerId="ADAL" clId="{73E549BD-6A98-4C15-B9FD-818DC147F65D}" dt="2025-02-20T00:45:48.169" v="13" actId="2696"/>
        <pc:sldMkLst>
          <pc:docMk/>
          <pc:sldMk cId="1290816800" sldId="5762"/>
        </pc:sldMkLst>
      </pc:sldChg>
      <pc:sldChg chg="modSp mod">
        <pc:chgData name="Gudka, Dawna" userId="823cceae-331b-41d6-9a63-34ad6d1db55c" providerId="ADAL" clId="{73E549BD-6A98-4C15-B9FD-818DC147F65D}" dt="2025-02-20T00:44:13.515" v="5" actId="27636"/>
        <pc:sldMkLst>
          <pc:docMk/>
          <pc:sldMk cId="3863327952" sldId="5788"/>
        </pc:sldMkLst>
      </pc:sldChg>
      <pc:sldChg chg="addSp delSp modSp mod">
        <pc:chgData name="Gudka, Dawna" userId="823cceae-331b-41d6-9a63-34ad6d1db55c" providerId="ADAL" clId="{73E549BD-6A98-4C15-B9FD-818DC147F65D}" dt="2025-02-20T15:31:46.756" v="58" actId="20577"/>
        <pc:sldMkLst>
          <pc:docMk/>
          <pc:sldMk cId="1237249377" sldId="5798"/>
        </pc:sldMkLst>
      </pc:sld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ldChg>
    </pc:docChg>
  </pc:docChgLst>
  <pc:docChgLst>
    <pc:chgData name="Tribbett, Jessica" userId="S::tribbett_jessica@cde.state.co.us::b8af59d7-a86d-4166-a022-d856dc24c475" providerId="AD" clId="Web-{8182EA49-FBAC-AD86-4267-2C1B2BB7D16B}"/>
    <pc:docChg chg="addSld modSld sldOrd">
      <pc:chgData name="Tribbett, Jessica" userId="S::tribbett_jessica@cde.state.co.us::b8af59d7-a86d-4166-a022-d856dc24c475" providerId="AD" clId="Web-{8182EA49-FBAC-AD86-4267-2C1B2BB7D16B}" dt="2024-09-18T20:45:50.825" v="335" actId="1076"/>
      <pc:docMkLst>
        <pc:docMk/>
      </pc:docMkLst>
      <pc:sldChg chg="modSp">
        <pc:chgData name="Tribbett, Jessica" userId="S::tribbett_jessica@cde.state.co.us::b8af59d7-a86d-4166-a022-d856dc24c475" providerId="AD" clId="Web-{8182EA49-FBAC-AD86-4267-2C1B2BB7D16B}" dt="2024-09-18T20:16:39.297" v="12" actId="20577"/>
        <pc:sldMkLst>
          <pc:docMk/>
          <pc:sldMk cId="1347439500" sldId="5630"/>
        </pc:sldMkLst>
      </pc:sldChg>
      <pc:sldChg chg="addSp delSp modSp add ord replId">
        <pc:chgData name="Tribbett, Jessica" userId="S::tribbett_jessica@cde.state.co.us::b8af59d7-a86d-4166-a022-d856dc24c475" providerId="AD" clId="Web-{8182EA49-FBAC-AD86-4267-2C1B2BB7D16B}" dt="2024-09-18T20:39:14.045" v="293" actId="1076"/>
        <pc:sldMkLst>
          <pc:docMk/>
          <pc:sldMk cId="2294712313" sldId="5633"/>
        </pc:sldMkLst>
      </pc:sldChg>
      <pc:sldChg chg="addSp delSp modSp add ord replId">
        <pc:chgData name="Tribbett, Jessica" userId="S::tribbett_jessica@cde.state.co.us::b8af59d7-a86d-4166-a022-d856dc24c475" providerId="AD" clId="Web-{8182EA49-FBAC-AD86-4267-2C1B2BB7D16B}" dt="2024-09-18T20:45:50.825" v="335" actId="1076"/>
        <pc:sldMkLst>
          <pc:docMk/>
          <pc:sldMk cId="2350224396" sldId="5634"/>
        </pc:sldMkLst>
      </pc:sldChg>
      <pc:sldChg chg="addSp delSp modSp add replId">
        <pc:chgData name="Tribbett, Jessica" userId="S::tribbett_jessica@cde.state.co.us::b8af59d7-a86d-4166-a022-d856dc24c475" providerId="AD" clId="Web-{8182EA49-FBAC-AD86-4267-2C1B2BB7D16B}" dt="2024-09-18T20:44:45.685" v="330" actId="1076"/>
        <pc:sldMkLst>
          <pc:docMk/>
          <pc:sldMk cId="3143943979" sldId="5635"/>
        </pc:sldMkLst>
      </pc:sldChg>
    </pc:docChg>
  </pc:docChgLst>
  <pc:docChgLst>
    <pc:chgData name="Gudka, Dawna" userId="823cceae-331b-41d6-9a63-34ad6d1db55c" providerId="ADAL" clId="{29F0C0A2-833E-4C76-93F3-6C1BE6B50ED5}"/>
    <pc:docChg chg="undo custSel addSld delSld modSld sldOrd">
      <pc:chgData name="Gudka, Dawna" userId="823cceae-331b-41d6-9a63-34ad6d1db55c" providerId="ADAL" clId="{29F0C0A2-833E-4C76-93F3-6C1BE6B50ED5}" dt="2024-09-24T04:17:50.558" v="943" actId="1076"/>
      <pc:docMkLst>
        <pc:docMk/>
      </pc:docMkLst>
      <pc:sldChg chg="addSp delSp modSp mod">
        <pc:chgData name="Gudka, Dawna" userId="823cceae-331b-41d6-9a63-34ad6d1db55c" providerId="ADAL" clId="{29F0C0A2-833E-4C76-93F3-6C1BE6B50ED5}" dt="2024-09-24T04:17:50.558" v="943" actId="1076"/>
        <pc:sldMkLst>
          <pc:docMk/>
          <pc:sldMk cId="3717000822" sldId="280"/>
        </pc:sldMkLst>
      </pc:sldChg>
      <pc:sldChg chg="modSp mod">
        <pc:chgData name="Gudka, Dawna" userId="823cceae-331b-41d6-9a63-34ad6d1db55c" providerId="ADAL" clId="{29F0C0A2-833E-4C76-93F3-6C1BE6B50ED5}" dt="2024-09-24T04:07:44.916" v="860" actId="20577"/>
        <pc:sldMkLst>
          <pc:docMk/>
          <pc:sldMk cId="1925961931" sldId="5523"/>
        </pc:sldMkLst>
      </pc:sldChg>
      <pc:sldChg chg="del">
        <pc:chgData name="Gudka, Dawna" userId="823cceae-331b-41d6-9a63-34ad6d1db55c" providerId="ADAL" clId="{29F0C0A2-833E-4C76-93F3-6C1BE6B50ED5}" dt="2024-09-24T04:07:07.809" v="850" actId="2696"/>
        <pc:sldMkLst>
          <pc:docMk/>
          <pc:sldMk cId="2283591582" sldId="5555"/>
        </pc:sldMkLst>
      </pc:sldChg>
      <pc:sldChg chg="del">
        <pc:chgData name="Gudka, Dawna" userId="823cceae-331b-41d6-9a63-34ad6d1db55c" providerId="ADAL" clId="{29F0C0A2-833E-4C76-93F3-6C1BE6B50ED5}" dt="2024-09-24T04:07:07.809" v="850" actId="2696"/>
        <pc:sldMkLst>
          <pc:docMk/>
          <pc:sldMk cId="2771759513" sldId="5556"/>
        </pc:sldMkLst>
      </pc:sldChg>
      <pc:sldChg chg="del">
        <pc:chgData name="Gudka, Dawna" userId="823cceae-331b-41d6-9a63-34ad6d1db55c" providerId="ADAL" clId="{29F0C0A2-833E-4C76-93F3-6C1BE6B50ED5}" dt="2024-09-24T04:07:07.809" v="850" actId="2696"/>
        <pc:sldMkLst>
          <pc:docMk/>
          <pc:sldMk cId="2636024391" sldId="5557"/>
        </pc:sldMkLst>
      </pc:sldChg>
      <pc:sldChg chg="modSp del mod">
        <pc:chgData name="Gudka, Dawna" userId="823cceae-331b-41d6-9a63-34ad6d1db55c" providerId="ADAL" clId="{29F0C0A2-833E-4C76-93F3-6C1BE6B50ED5}" dt="2024-09-24T04:07:07.809" v="850" actId="2696"/>
        <pc:sldMkLst>
          <pc:docMk/>
          <pc:sldMk cId="3644114755" sldId="5611"/>
        </pc:sldMkLst>
      </pc:sldChg>
      <pc:sldChg chg="del">
        <pc:chgData name="Gudka, Dawna" userId="823cceae-331b-41d6-9a63-34ad6d1db55c" providerId="ADAL" clId="{29F0C0A2-833E-4C76-93F3-6C1BE6B50ED5}" dt="2024-09-24T04:07:07.809" v="850" actId="2696"/>
        <pc:sldMkLst>
          <pc:docMk/>
          <pc:sldMk cId="1551723905" sldId="5618"/>
        </pc:sldMkLst>
      </pc:sldChg>
      <pc:sldChg chg="modSp mod">
        <pc:chgData name="Gudka, Dawna" userId="823cceae-331b-41d6-9a63-34ad6d1db55c" providerId="ADAL" clId="{29F0C0A2-833E-4C76-93F3-6C1BE6B50ED5}" dt="2024-09-24T04:06:09.229" v="794" actId="20577"/>
        <pc:sldMkLst>
          <pc:docMk/>
          <pc:sldMk cId="45991993" sldId="5627"/>
        </pc:sldMkLst>
      </pc:sldChg>
      <pc:sldChg chg="modSp mod">
        <pc:chgData name="Gudka, Dawna" userId="823cceae-331b-41d6-9a63-34ad6d1db55c" providerId="ADAL" clId="{29F0C0A2-833E-4C76-93F3-6C1BE6B50ED5}" dt="2024-09-24T04:04:29.648" v="632" actId="20577"/>
        <pc:sldMkLst>
          <pc:docMk/>
          <pc:sldMk cId="1399099337" sldId="5628"/>
        </pc:sldMkLst>
      </pc:sldChg>
      <pc:sldChg chg="addSp delSp modSp mod">
        <pc:chgData name="Gudka, Dawna" userId="823cceae-331b-41d6-9a63-34ad6d1db55c" providerId="ADAL" clId="{29F0C0A2-833E-4C76-93F3-6C1BE6B50ED5}" dt="2024-09-24T04:04:54.446" v="635" actId="478"/>
        <pc:sldMkLst>
          <pc:docMk/>
          <pc:sldMk cId="2941160506" sldId="5629"/>
        </pc:sldMkLst>
      </pc:sldChg>
      <pc:sldChg chg="del">
        <pc:chgData name="Gudka, Dawna" userId="823cceae-331b-41d6-9a63-34ad6d1db55c" providerId="ADAL" clId="{29F0C0A2-833E-4C76-93F3-6C1BE6B50ED5}" dt="2024-09-24T04:07:15.067" v="851" actId="2696"/>
        <pc:sldMkLst>
          <pc:docMk/>
          <pc:sldMk cId="1347439500" sldId="5630"/>
        </pc:sldMkLst>
      </pc:sldChg>
      <pc:sldChg chg="del">
        <pc:chgData name="Gudka, Dawna" userId="823cceae-331b-41d6-9a63-34ad6d1db55c" providerId="ADAL" clId="{29F0C0A2-833E-4C76-93F3-6C1BE6B50ED5}" dt="2024-09-24T04:04:42.819" v="633" actId="2696"/>
        <pc:sldMkLst>
          <pc:docMk/>
          <pc:sldMk cId="3321188641" sldId="5632"/>
        </pc:sldMkLst>
      </pc:sldChg>
      <pc:sldChg chg="del">
        <pc:chgData name="Gudka, Dawna" userId="823cceae-331b-41d6-9a63-34ad6d1db55c" providerId="ADAL" clId="{29F0C0A2-833E-4C76-93F3-6C1BE6B50ED5}" dt="2024-09-24T04:06:14.057" v="795" actId="2696"/>
        <pc:sldMkLst>
          <pc:docMk/>
          <pc:sldMk cId="2294712313" sldId="5633"/>
        </pc:sldMkLst>
      </pc:sldChg>
      <pc:sldChg chg="del">
        <pc:chgData name="Gudka, Dawna" userId="823cceae-331b-41d6-9a63-34ad6d1db55c" providerId="ADAL" clId="{29F0C0A2-833E-4C76-93F3-6C1BE6B50ED5}" dt="2024-09-24T04:06:21.831" v="797" actId="2696"/>
        <pc:sldMkLst>
          <pc:docMk/>
          <pc:sldMk cId="2350224396" sldId="5634"/>
        </pc:sldMkLst>
      </pc:sldChg>
      <pc:sldChg chg="del">
        <pc:chgData name="Gudka, Dawna" userId="823cceae-331b-41d6-9a63-34ad6d1db55c" providerId="ADAL" clId="{29F0C0A2-833E-4C76-93F3-6C1BE6B50ED5}" dt="2024-09-24T04:06:17.422" v="796" actId="2696"/>
        <pc:sldMkLst>
          <pc:docMk/>
          <pc:sldMk cId="3143943979" sldId="5635"/>
        </pc:sldMkLst>
      </pc:sldChg>
      <pc:sldChg chg="delSp modSp add mod ord">
        <pc:chgData name="Gudka, Dawna" userId="823cceae-331b-41d6-9a63-34ad6d1db55c" providerId="ADAL" clId="{29F0C0A2-833E-4C76-93F3-6C1BE6B50ED5}" dt="2024-09-24T04:05:45.904" v="749"/>
        <pc:sldMkLst>
          <pc:docMk/>
          <pc:sldMk cId="1682249711" sldId="5636"/>
        </pc:sldMkLst>
      </pc:sldChg>
      <pc:sldChg chg="add del">
        <pc:chgData name="Gudka, Dawna" userId="823cceae-331b-41d6-9a63-34ad6d1db55c" providerId="ADAL" clId="{29F0C0A2-833E-4C76-93F3-6C1BE6B50ED5}" dt="2024-09-24T04:07:21.506" v="852" actId="2696"/>
        <pc:sldMkLst>
          <pc:docMk/>
          <pc:sldMk cId="2401509269" sldId="5639"/>
        </pc:sldMkLst>
      </pc:sldChg>
    </pc:docChg>
  </pc:docChgLst>
  <pc:docChgLst>
    <pc:chgData name="Ward, Reagan" userId="27291eb4-8241-4961-9e69-8c66e34cc5b0" providerId="ADAL" clId="{C3D45FCC-719D-4261-ABCF-196E8452F5EE}"/>
    <pc:docChg chg="custSel addSld delSld modSld">
      <pc:chgData name="Ward, Reagan" userId="27291eb4-8241-4961-9e69-8c66e34cc5b0" providerId="ADAL" clId="{C3D45FCC-719D-4261-ABCF-196E8452F5EE}" dt="2024-11-14T15:03:14.763" v="504"/>
      <pc:docMkLst>
        <pc:docMk/>
      </pc:docMkLst>
      <pc:sldChg chg="modSp mod">
        <pc:chgData name="Ward, Reagan" userId="27291eb4-8241-4961-9e69-8c66e34cc5b0" providerId="ADAL" clId="{C3D45FCC-719D-4261-ABCF-196E8452F5EE}" dt="2024-11-14T15:02:00.029" v="360" actId="27636"/>
        <pc:sldMkLst>
          <pc:docMk/>
          <pc:sldMk cId="3827019278" sldId="5598"/>
        </pc:sldMkLst>
      </pc:sldChg>
      <pc:sldChg chg="del">
        <pc:chgData name="Ward, Reagan" userId="27291eb4-8241-4961-9e69-8c66e34cc5b0" providerId="ADAL" clId="{C3D45FCC-719D-4261-ABCF-196E8452F5EE}" dt="2024-11-13T23:07:17.389" v="10" actId="47"/>
        <pc:sldMkLst>
          <pc:docMk/>
          <pc:sldMk cId="18737908" sldId="5681"/>
        </pc:sldMkLst>
      </pc:sldChg>
      <pc:sldChg chg="addSp delSp modSp mod">
        <pc:chgData name="Ward, Reagan" userId="27291eb4-8241-4961-9e69-8c66e34cc5b0" providerId="ADAL" clId="{C3D45FCC-719D-4261-ABCF-196E8452F5EE}" dt="2024-11-13T23:12:30.543" v="348" actId="13244"/>
        <pc:sldMkLst>
          <pc:docMk/>
          <pc:sldMk cId="799171963" sldId="5691"/>
        </pc:sldMkLst>
      </pc:sldChg>
      <pc:sldChg chg="del">
        <pc:chgData name="Ward, Reagan" userId="27291eb4-8241-4961-9e69-8c66e34cc5b0" providerId="ADAL" clId="{C3D45FCC-719D-4261-ABCF-196E8452F5EE}" dt="2024-11-13T23:08:45.814" v="18" actId="47"/>
        <pc:sldMkLst>
          <pc:docMk/>
          <pc:sldMk cId="3025715436" sldId="5692"/>
        </pc:sldMkLst>
      </pc:sldChg>
      <pc:sldChg chg="modSp mod">
        <pc:chgData name="Ward, Reagan" userId="27291eb4-8241-4961-9e69-8c66e34cc5b0" providerId="ADAL" clId="{C3D45FCC-719D-4261-ABCF-196E8452F5EE}" dt="2024-11-14T14:59:39.963" v="357" actId="20577"/>
        <pc:sldMkLst>
          <pc:docMk/>
          <pc:sldMk cId="1834267042" sldId="5693"/>
        </pc:sldMkLst>
      </pc:sldChg>
      <pc:sldChg chg="addSp delSp modSp new mod modClrScheme chgLayout">
        <pc:chgData name="Ward, Reagan" userId="27291eb4-8241-4961-9e69-8c66e34cc5b0" providerId="ADAL" clId="{C3D45FCC-719D-4261-ABCF-196E8452F5EE}" dt="2024-11-13T23:11:09.425" v="342" actId="20577"/>
        <pc:sldMkLst>
          <pc:docMk/>
          <pc:sldMk cId="1929712594" sldId="5706"/>
        </pc:sldMkLst>
      </pc:sldChg>
    </pc:docChg>
  </pc:docChgLst>
  <pc:docChgLst>
    <pc:chgData name="Martin, Carrie" userId="S::martin_c@cde.state.co.us::3f021071-f948-4caa-8dd8-d3036854ac97" providerId="AD" clId="Web-{D456688B-8EBE-C028-8462-C8791C1C447B}"/>
    <pc:docChg chg="modSld">
      <pc:chgData name="Martin, Carrie" userId="S::martin_c@cde.state.co.us::3f021071-f948-4caa-8dd8-d3036854ac97" providerId="AD" clId="Web-{D456688B-8EBE-C028-8462-C8791C1C447B}" dt="2025-04-16T12:58:42.423" v="2" actId="20577"/>
      <pc:docMkLst>
        <pc:docMk/>
      </pc:docMkLst>
      <pc:sldChg chg="modSp">
        <pc:chgData name="Martin, Carrie" userId="S::martin_c@cde.state.co.us::3f021071-f948-4caa-8dd8-d3036854ac97" providerId="AD" clId="Web-{D456688B-8EBE-C028-8462-C8791C1C447B}" dt="2025-04-16T12:58:42.423" v="2" actId="20577"/>
        <pc:sldMkLst>
          <pc:docMk/>
          <pc:sldMk cId="982584362" sldId="5871"/>
        </pc:sldMkLst>
        <pc:spChg chg="mod">
          <ac:chgData name="Martin, Carrie" userId="S::martin_c@cde.state.co.us::3f021071-f948-4caa-8dd8-d3036854ac97" providerId="AD" clId="Web-{D456688B-8EBE-C028-8462-C8791C1C447B}" dt="2025-04-16T12:58:42.423" v="2" actId="20577"/>
          <ac:spMkLst>
            <pc:docMk/>
            <pc:sldMk cId="982584362" sldId="5871"/>
            <ac:spMk id="9" creationId="{42890A74-AC39-7872-817B-226CC0A71EA7}"/>
          </ac:spMkLst>
        </pc:spChg>
      </pc:sldChg>
    </pc:docChg>
  </pc:docChgLst>
  <pc:docChgLst>
    <pc:chgData name="Carey, Jasmine" userId="S::carey_j@cde.state.co.us::f824631c-ee58-4147-9207-eaf0ccde4905" providerId="AD" clId="Web-{D9841CCE-1C9B-D813-692F-F1CA75996E92}"/>
    <pc:docChg chg="modSld">
      <pc:chgData name="Carey, Jasmine" userId="S::carey_j@cde.state.co.us::f824631c-ee58-4147-9207-eaf0ccde4905" providerId="AD" clId="Web-{D9841CCE-1C9B-D813-692F-F1CA75996E92}" dt="2025-03-05T17:21:00.122" v="86" actId="20577"/>
      <pc:docMkLst>
        <pc:docMk/>
      </pc:docMkLst>
      <pc:sldChg chg="modSp">
        <pc:chgData name="Carey, Jasmine" userId="S::carey_j@cde.state.co.us::f824631c-ee58-4147-9207-eaf0ccde4905" providerId="AD" clId="Web-{D9841CCE-1C9B-D813-692F-F1CA75996E92}" dt="2025-03-05T17:20:45.887" v="78" actId="20577"/>
        <pc:sldMkLst>
          <pc:docMk/>
          <pc:sldMk cId="808108484" sldId="258"/>
        </pc:sldMkLst>
      </pc:sldChg>
      <pc:sldChg chg="modSp">
        <pc:chgData name="Carey, Jasmine" userId="S::carey_j@cde.state.co.us::f824631c-ee58-4147-9207-eaf0ccde4905" providerId="AD" clId="Web-{D9841CCE-1C9B-D813-692F-F1CA75996E92}" dt="2025-03-05T17:21:00.122" v="86" actId="20577"/>
        <pc:sldMkLst>
          <pc:docMk/>
          <pc:sldMk cId="677842995" sldId="264"/>
        </pc:sldMkLst>
      </pc:sldChg>
    </pc:docChg>
  </pc:docChgLst>
  <pc:docChgLst>
    <pc:chgData name="Chaffin,Melissa" userId="S::chaffin_m@cde.state.co.us::21f0136b-23e1-4eef-9c4f-f29e4cc3ac56" providerId="AD" clId="Web-{5951EED6-31E2-42EE-507F-79BFF59FF5A8}"/>
    <pc:docChg chg="modSld">
      <pc:chgData name="Chaffin,Melissa" userId="S::chaffin_m@cde.state.co.us::21f0136b-23e1-4eef-9c4f-f29e4cc3ac56" providerId="AD" clId="Web-{5951EED6-31E2-42EE-507F-79BFF59FF5A8}" dt="2024-10-02T19:32:20.750" v="14" actId="20577"/>
      <pc:docMkLst>
        <pc:docMk/>
      </pc:docMkLst>
      <pc:sldChg chg="modSp">
        <pc:chgData name="Chaffin,Melissa" userId="S::chaffin_m@cde.state.co.us::21f0136b-23e1-4eef-9c4f-f29e4cc3ac56" providerId="AD" clId="Web-{5951EED6-31E2-42EE-507F-79BFF59FF5A8}" dt="2024-10-02T19:32:20.750" v="14" actId="20577"/>
        <pc:sldMkLst>
          <pc:docMk/>
          <pc:sldMk cId="1016378890" sldId="5604"/>
        </pc:sldMkLst>
      </pc:sldChg>
    </pc:docChg>
  </pc:docChgLst>
  <pc:docChgLst>
    <pc:chgData name="Ward, Reagan" userId="27291eb4-8241-4961-9e69-8c66e34cc5b0" providerId="ADAL" clId="{A270C287-BD43-422A-A84D-A153115815F0}"/>
    <pc:docChg chg="custSel modSld">
      <pc:chgData name="Ward, Reagan" userId="27291eb4-8241-4961-9e69-8c66e34cc5b0" providerId="ADAL" clId="{A270C287-BD43-422A-A84D-A153115815F0}" dt="2024-10-30T19:01:05.122" v="101" actId="20577"/>
      <pc:docMkLst>
        <pc:docMk/>
      </pc:docMkLst>
      <pc:sldChg chg="addSp modSp mod modClrScheme chgLayout">
        <pc:chgData name="Ward, Reagan" userId="27291eb4-8241-4961-9e69-8c66e34cc5b0" providerId="ADAL" clId="{A270C287-BD43-422A-A84D-A153115815F0}" dt="2024-10-30T19:01:05.122" v="101" actId="20577"/>
        <pc:sldMkLst>
          <pc:docMk/>
          <pc:sldMk cId="1720555448" sldId="5312"/>
        </pc:sldMkLst>
      </pc:sldChg>
    </pc:docChg>
  </pc:docChgLst>
  <pc:docChgLst>
    <pc:chgData name="McRee, Rebecca" userId="S::mcree_r@cde.state.co.us::3a10fa13-9d60-4c0b-b361-471945732c34" providerId="AD" clId="Web-{F5FA9782-9792-F984-34F0-6887B399A48C}"/>
    <pc:docChg chg="modSld">
      <pc:chgData name="McRee, Rebecca" userId="S::mcree_r@cde.state.co.us::3a10fa13-9d60-4c0b-b361-471945732c34" providerId="AD" clId="Web-{F5FA9782-9792-F984-34F0-6887B399A48C}" dt="2024-08-13T22:51:12.375" v="59" actId="20577"/>
      <pc:docMkLst>
        <pc:docMk/>
      </pc:docMkLst>
      <pc:sldChg chg="modSp">
        <pc:chgData name="McRee, Rebecca" userId="S::mcree_r@cde.state.co.us::3a10fa13-9d60-4c0b-b361-471945732c34" providerId="AD" clId="Web-{F5FA9782-9792-F984-34F0-6887B399A48C}" dt="2024-08-13T22:47:39.261" v="3" actId="20577"/>
        <pc:sldMkLst>
          <pc:docMk/>
          <pc:sldMk cId="1185884485" sldId="5488"/>
        </pc:sldMkLst>
      </pc:sldChg>
      <pc:sldChg chg="modSp">
        <pc:chgData name="McRee, Rebecca" userId="S::mcree_r@cde.state.co.us::3a10fa13-9d60-4c0b-b361-471945732c34" providerId="AD" clId="Web-{F5FA9782-9792-F984-34F0-6887B399A48C}" dt="2024-08-13T22:49:35.639" v="4" actId="20577"/>
        <pc:sldMkLst>
          <pc:docMk/>
          <pc:sldMk cId="2023168082" sldId="5497"/>
        </pc:sldMkLst>
      </pc:sldChg>
      <pc:sldChg chg="modSp">
        <pc:chgData name="McRee, Rebecca" userId="S::mcree_r@cde.state.co.us::3a10fa13-9d60-4c0b-b361-471945732c34" providerId="AD" clId="Web-{F5FA9782-9792-F984-34F0-6887B399A48C}" dt="2024-08-13T22:51:12.375" v="59" actId="20577"/>
        <pc:sldMkLst>
          <pc:docMk/>
          <pc:sldMk cId="3238901035" sldId="5542"/>
        </pc:sldMkLst>
      </pc:sldChg>
    </pc:docChg>
  </pc:docChgLst>
  <pc:docChgLst>
    <pc:chgData name="Ward, Reagan" userId="27291eb4-8241-4961-9e69-8c66e34cc5b0" providerId="ADAL" clId="{8238A6CB-92CA-48ED-9CA0-60CF8CA017CE}"/>
    <pc:docChg chg="undo custSel addSld delSld modSld">
      <pc:chgData name="Ward, Reagan" userId="27291eb4-8241-4961-9e69-8c66e34cc5b0" providerId="ADAL" clId="{8238A6CB-92CA-48ED-9CA0-60CF8CA017CE}" dt="2025-04-17T14:10:02.968" v="283" actId="27636"/>
      <pc:docMkLst>
        <pc:docMk/>
      </pc:docMkLst>
      <pc:sldChg chg="modSp">
        <pc:chgData name="Ward, Reagan" userId="27291eb4-8241-4961-9e69-8c66e34cc5b0" providerId="ADAL" clId="{8238A6CB-92CA-48ED-9CA0-60CF8CA017CE}" dt="2025-04-17T14:06:59.564" v="245"/>
        <pc:sldMkLst>
          <pc:docMk/>
          <pc:sldMk cId="438506032" sldId="5735"/>
        </pc:sldMkLst>
        <pc:spChg chg="mod">
          <ac:chgData name="Ward, Reagan" userId="27291eb4-8241-4961-9e69-8c66e34cc5b0" providerId="ADAL" clId="{8238A6CB-92CA-48ED-9CA0-60CF8CA017CE}" dt="2025-04-17T14:06:59.564" v="245"/>
          <ac:spMkLst>
            <pc:docMk/>
            <pc:sldMk cId="438506032" sldId="5735"/>
            <ac:spMk id="2" creationId="{B7755743-184E-4152-058E-ACF4FEE426A7}"/>
          </ac:spMkLst>
        </pc:spChg>
        <pc:spChg chg="mod">
          <ac:chgData name="Ward, Reagan" userId="27291eb4-8241-4961-9e69-8c66e34cc5b0" providerId="ADAL" clId="{8238A6CB-92CA-48ED-9CA0-60CF8CA017CE}" dt="2025-04-17T14:06:59.564" v="245"/>
          <ac:spMkLst>
            <pc:docMk/>
            <pc:sldMk cId="438506032" sldId="5735"/>
            <ac:spMk id="3" creationId="{52BD8F4F-D9DE-919C-A2BA-49002A15B7E9}"/>
          </ac:spMkLst>
        </pc:spChg>
        <pc:spChg chg="mod">
          <ac:chgData name="Ward, Reagan" userId="27291eb4-8241-4961-9e69-8c66e34cc5b0" providerId="ADAL" clId="{8238A6CB-92CA-48ED-9CA0-60CF8CA017CE}" dt="2025-04-17T14:06:59.564" v="245"/>
          <ac:spMkLst>
            <pc:docMk/>
            <pc:sldMk cId="438506032" sldId="5735"/>
            <ac:spMk id="4" creationId="{F42F2982-E09F-B905-6D3A-AC248B871C90}"/>
          </ac:spMkLst>
        </pc:spChg>
      </pc:sldChg>
      <pc:sldChg chg="modSp">
        <pc:chgData name="Ward, Reagan" userId="27291eb4-8241-4961-9e69-8c66e34cc5b0" providerId="ADAL" clId="{8238A6CB-92CA-48ED-9CA0-60CF8CA017CE}" dt="2025-04-17T14:06:59.564" v="245"/>
        <pc:sldMkLst>
          <pc:docMk/>
          <pc:sldMk cId="674225035" sldId="5765"/>
        </pc:sldMkLst>
        <pc:spChg chg="mod">
          <ac:chgData name="Ward, Reagan" userId="27291eb4-8241-4961-9e69-8c66e34cc5b0" providerId="ADAL" clId="{8238A6CB-92CA-48ED-9CA0-60CF8CA017CE}" dt="2025-04-17T14:06:59.564" v="245"/>
          <ac:spMkLst>
            <pc:docMk/>
            <pc:sldMk cId="674225035" sldId="5765"/>
            <ac:spMk id="2" creationId="{099EB1F9-197D-1644-7195-08326A23A2EF}"/>
          </ac:spMkLst>
        </pc:spChg>
        <pc:spChg chg="mod">
          <ac:chgData name="Ward, Reagan" userId="27291eb4-8241-4961-9e69-8c66e34cc5b0" providerId="ADAL" clId="{8238A6CB-92CA-48ED-9CA0-60CF8CA017CE}" dt="2025-04-17T14:06:59.564" v="245"/>
          <ac:spMkLst>
            <pc:docMk/>
            <pc:sldMk cId="674225035" sldId="5765"/>
            <ac:spMk id="3" creationId="{32F483EA-74E0-2213-F7F8-FE935127D6A0}"/>
          </ac:spMkLst>
        </pc:spChg>
        <pc:spChg chg="mod">
          <ac:chgData name="Ward, Reagan" userId="27291eb4-8241-4961-9e69-8c66e34cc5b0" providerId="ADAL" clId="{8238A6CB-92CA-48ED-9CA0-60CF8CA017CE}" dt="2025-04-17T14:06:59.564" v="245"/>
          <ac:spMkLst>
            <pc:docMk/>
            <pc:sldMk cId="674225035" sldId="5765"/>
            <ac:spMk id="4" creationId="{06471261-0A1B-4545-E832-F95978EF1B01}"/>
          </ac:spMkLst>
        </pc:spChg>
      </pc:sldChg>
      <pc:sldChg chg="modSp mod modClrScheme chgLayout">
        <pc:chgData name="Ward, Reagan" userId="27291eb4-8241-4961-9e69-8c66e34cc5b0" providerId="ADAL" clId="{8238A6CB-92CA-48ED-9CA0-60CF8CA017CE}" dt="2025-04-17T14:01:25.684" v="156" actId="13244"/>
        <pc:sldMkLst>
          <pc:docMk/>
          <pc:sldMk cId="649998623" sldId="5767"/>
        </pc:sldMkLst>
      </pc:sldChg>
      <pc:sldChg chg="modSp">
        <pc:chgData name="Ward, Reagan" userId="27291eb4-8241-4961-9e69-8c66e34cc5b0" providerId="ADAL" clId="{8238A6CB-92CA-48ED-9CA0-60CF8CA017CE}" dt="2025-04-17T14:06:59.564" v="245"/>
        <pc:sldMkLst>
          <pc:docMk/>
          <pc:sldMk cId="93692065" sldId="5837"/>
        </pc:sldMkLst>
        <pc:spChg chg="mod">
          <ac:chgData name="Ward, Reagan" userId="27291eb4-8241-4961-9e69-8c66e34cc5b0" providerId="ADAL" clId="{8238A6CB-92CA-48ED-9CA0-60CF8CA017CE}" dt="2025-04-17T14:06:59.564" v="245"/>
          <ac:spMkLst>
            <pc:docMk/>
            <pc:sldMk cId="93692065" sldId="5837"/>
            <ac:spMk id="3" creationId="{9E976A6B-CC8D-6FA8-DA17-A3D1AAD0FD45}"/>
          </ac:spMkLst>
        </pc:spChg>
        <pc:spChg chg="mod">
          <ac:chgData name="Ward, Reagan" userId="27291eb4-8241-4961-9e69-8c66e34cc5b0" providerId="ADAL" clId="{8238A6CB-92CA-48ED-9CA0-60CF8CA017CE}" dt="2025-04-17T14:06:59.564" v="245"/>
          <ac:spMkLst>
            <pc:docMk/>
            <pc:sldMk cId="93692065" sldId="5837"/>
            <ac:spMk id="4" creationId="{D7C2BB4F-CC91-FDF5-D984-7063DEAA9CCC}"/>
          </ac:spMkLst>
        </pc:spChg>
      </pc:sldChg>
      <pc:sldChg chg="modSp">
        <pc:chgData name="Ward, Reagan" userId="27291eb4-8241-4961-9e69-8c66e34cc5b0" providerId="ADAL" clId="{8238A6CB-92CA-48ED-9CA0-60CF8CA017CE}" dt="2025-04-17T14:06:59.564" v="245"/>
        <pc:sldMkLst>
          <pc:docMk/>
          <pc:sldMk cId="220528580" sldId="5838"/>
        </pc:sldMkLst>
        <pc:spChg chg="mod">
          <ac:chgData name="Ward, Reagan" userId="27291eb4-8241-4961-9e69-8c66e34cc5b0" providerId="ADAL" clId="{8238A6CB-92CA-48ED-9CA0-60CF8CA017CE}" dt="2025-04-17T14:06:59.564" v="245"/>
          <ac:spMkLst>
            <pc:docMk/>
            <pc:sldMk cId="220528580" sldId="5838"/>
            <ac:spMk id="4" creationId="{6187B34F-788A-1E6D-8E8F-9DFA3BF43D03}"/>
          </ac:spMkLst>
        </pc:spChg>
        <pc:spChg chg="mod">
          <ac:chgData name="Ward, Reagan" userId="27291eb4-8241-4961-9e69-8c66e34cc5b0" providerId="ADAL" clId="{8238A6CB-92CA-48ED-9CA0-60CF8CA017CE}" dt="2025-04-17T14:06:59.564" v="245"/>
          <ac:spMkLst>
            <pc:docMk/>
            <pc:sldMk cId="220528580" sldId="5838"/>
            <ac:spMk id="7" creationId="{D35E3931-3E62-31BA-DB08-04C8A8F44C76}"/>
          </ac:spMkLst>
        </pc:spChg>
        <pc:spChg chg="mod">
          <ac:chgData name="Ward, Reagan" userId="27291eb4-8241-4961-9e69-8c66e34cc5b0" providerId="ADAL" clId="{8238A6CB-92CA-48ED-9CA0-60CF8CA017CE}" dt="2025-04-17T14:06:59.564" v="245"/>
          <ac:spMkLst>
            <pc:docMk/>
            <pc:sldMk cId="220528580" sldId="5838"/>
            <ac:spMk id="9" creationId="{1A50B50A-6987-58E0-670C-6D8202F14297}"/>
          </ac:spMkLst>
        </pc:spChg>
        <pc:graphicFrameChg chg="mod">
          <ac:chgData name="Ward, Reagan" userId="27291eb4-8241-4961-9e69-8c66e34cc5b0" providerId="ADAL" clId="{8238A6CB-92CA-48ED-9CA0-60CF8CA017CE}" dt="2025-04-17T14:06:59.564" v="245"/>
          <ac:graphicFrameMkLst>
            <pc:docMk/>
            <pc:sldMk cId="220528580" sldId="5838"/>
            <ac:graphicFrameMk id="11" creationId="{4A046F5F-034D-A2DD-B7B6-B37CB3AF1360}"/>
          </ac:graphicFrameMkLst>
        </pc:graphicFrameChg>
      </pc:sldChg>
      <pc:sldChg chg="modSp mod">
        <pc:chgData name="Ward, Reagan" userId="27291eb4-8241-4961-9e69-8c66e34cc5b0" providerId="ADAL" clId="{8238A6CB-92CA-48ED-9CA0-60CF8CA017CE}" dt="2025-04-17T14:07:36.998" v="246" actId="13244"/>
        <pc:sldMkLst>
          <pc:docMk/>
          <pc:sldMk cId="982584362" sldId="5871"/>
        </pc:sldMkLst>
        <pc:spChg chg="mod">
          <ac:chgData name="Ward, Reagan" userId="27291eb4-8241-4961-9e69-8c66e34cc5b0" providerId="ADAL" clId="{8238A6CB-92CA-48ED-9CA0-60CF8CA017CE}" dt="2025-04-17T14:06:59.564" v="245"/>
          <ac:spMkLst>
            <pc:docMk/>
            <pc:sldMk cId="982584362" sldId="5871"/>
            <ac:spMk id="3" creationId="{59E51837-9D94-ADD3-9230-62CD95C23CD6}"/>
          </ac:spMkLst>
        </pc:spChg>
        <pc:spChg chg="mod">
          <ac:chgData name="Ward, Reagan" userId="27291eb4-8241-4961-9e69-8c66e34cc5b0" providerId="ADAL" clId="{8238A6CB-92CA-48ED-9CA0-60CF8CA017CE}" dt="2025-04-17T14:06:59.564" v="245"/>
          <ac:spMkLst>
            <pc:docMk/>
            <pc:sldMk cId="982584362" sldId="5871"/>
            <ac:spMk id="4" creationId="{D806F0C3-6CB0-D423-032B-3828F5FCF8F3}"/>
          </ac:spMkLst>
        </pc:spChg>
        <pc:spChg chg="mod">
          <ac:chgData name="Ward, Reagan" userId="27291eb4-8241-4961-9e69-8c66e34cc5b0" providerId="ADAL" clId="{8238A6CB-92CA-48ED-9CA0-60CF8CA017CE}" dt="2025-04-17T14:06:59.564" v="245"/>
          <ac:spMkLst>
            <pc:docMk/>
            <pc:sldMk cId="982584362" sldId="5871"/>
            <ac:spMk id="9" creationId="{42890A74-AC39-7872-817B-226CC0A71EA7}"/>
          </ac:spMkLst>
        </pc:spChg>
        <pc:spChg chg="mod">
          <ac:chgData name="Ward, Reagan" userId="27291eb4-8241-4961-9e69-8c66e34cc5b0" providerId="ADAL" clId="{8238A6CB-92CA-48ED-9CA0-60CF8CA017CE}" dt="2025-04-17T14:06:59.564" v="245"/>
          <ac:spMkLst>
            <pc:docMk/>
            <pc:sldMk cId="982584362" sldId="5871"/>
            <ac:spMk id="10" creationId="{71AECA81-9188-97FD-06B4-11E7BC108CDF}"/>
          </ac:spMkLst>
        </pc:spChg>
        <pc:spChg chg="mod">
          <ac:chgData name="Ward, Reagan" userId="27291eb4-8241-4961-9e69-8c66e34cc5b0" providerId="ADAL" clId="{8238A6CB-92CA-48ED-9CA0-60CF8CA017CE}" dt="2025-04-17T14:06:59.564" v="245"/>
          <ac:spMkLst>
            <pc:docMk/>
            <pc:sldMk cId="982584362" sldId="5871"/>
            <ac:spMk id="11" creationId="{8DDFF9EF-8D43-D77E-6374-44BCAD1DD941}"/>
          </ac:spMkLst>
        </pc:spChg>
        <pc:picChg chg="ord">
          <ac:chgData name="Ward, Reagan" userId="27291eb4-8241-4961-9e69-8c66e34cc5b0" providerId="ADAL" clId="{8238A6CB-92CA-48ED-9CA0-60CF8CA017CE}" dt="2025-04-17T14:07:36.998" v="246" actId="13244"/>
          <ac:picMkLst>
            <pc:docMk/>
            <pc:sldMk cId="982584362" sldId="5871"/>
            <ac:picMk id="5" creationId="{FD2C4256-CA6A-1FE6-40C1-4DD0E24F3C5C}"/>
          </ac:picMkLst>
        </pc:picChg>
      </pc:sldChg>
      <pc:sldChg chg="modSp">
        <pc:chgData name="Ward, Reagan" userId="27291eb4-8241-4961-9e69-8c66e34cc5b0" providerId="ADAL" clId="{8238A6CB-92CA-48ED-9CA0-60CF8CA017CE}" dt="2025-04-17T14:06:59.564" v="245"/>
        <pc:sldMkLst>
          <pc:docMk/>
          <pc:sldMk cId="1034172162" sldId="5872"/>
        </pc:sldMkLst>
        <pc:spChg chg="mod">
          <ac:chgData name="Ward, Reagan" userId="27291eb4-8241-4961-9e69-8c66e34cc5b0" providerId="ADAL" clId="{8238A6CB-92CA-48ED-9CA0-60CF8CA017CE}" dt="2025-04-17T14:06:59.564" v="245"/>
          <ac:spMkLst>
            <pc:docMk/>
            <pc:sldMk cId="1034172162" sldId="5872"/>
            <ac:spMk id="3" creationId="{8D47A5A0-259D-2339-5C9D-35BBF12DF20A}"/>
          </ac:spMkLst>
        </pc:spChg>
        <pc:spChg chg="mod">
          <ac:chgData name="Ward, Reagan" userId="27291eb4-8241-4961-9e69-8c66e34cc5b0" providerId="ADAL" clId="{8238A6CB-92CA-48ED-9CA0-60CF8CA017CE}" dt="2025-04-17T14:06:59.564" v="245"/>
          <ac:spMkLst>
            <pc:docMk/>
            <pc:sldMk cId="1034172162" sldId="5872"/>
            <ac:spMk id="4" creationId="{96590D1F-C298-819C-70B4-F63B01A3B5AA}"/>
          </ac:spMkLst>
        </pc:spChg>
      </pc:sldChg>
      <pc:sldChg chg="modSp del mod">
        <pc:chgData name="Ward, Reagan" userId="27291eb4-8241-4961-9e69-8c66e34cc5b0" providerId="ADAL" clId="{8238A6CB-92CA-48ED-9CA0-60CF8CA017CE}" dt="2025-04-17T14:06:29.279" v="244" actId="47"/>
        <pc:sldMkLst>
          <pc:docMk/>
          <pc:sldMk cId="3192471538" sldId="5873"/>
        </pc:sldMkLst>
      </pc:sldChg>
      <pc:sldChg chg="addSp delSp modSp mod">
        <pc:chgData name="Ward, Reagan" userId="27291eb4-8241-4961-9e69-8c66e34cc5b0" providerId="ADAL" clId="{8238A6CB-92CA-48ED-9CA0-60CF8CA017CE}" dt="2025-04-17T14:09:51.395" v="279" actId="27636"/>
        <pc:sldMkLst>
          <pc:docMk/>
          <pc:sldMk cId="2002406002" sldId="5875"/>
        </pc:sldMkLst>
        <pc:spChg chg="mod">
          <ac:chgData name="Ward, Reagan" userId="27291eb4-8241-4961-9e69-8c66e34cc5b0" providerId="ADAL" clId="{8238A6CB-92CA-48ED-9CA0-60CF8CA017CE}" dt="2025-04-17T14:06:59.564" v="245"/>
          <ac:spMkLst>
            <pc:docMk/>
            <pc:sldMk cId="2002406002" sldId="5875"/>
            <ac:spMk id="3" creationId="{EE50028A-D199-9508-95B1-C041488078C0}"/>
          </ac:spMkLst>
        </pc:spChg>
        <pc:spChg chg="mod">
          <ac:chgData name="Ward, Reagan" userId="27291eb4-8241-4961-9e69-8c66e34cc5b0" providerId="ADAL" clId="{8238A6CB-92CA-48ED-9CA0-60CF8CA017CE}" dt="2025-04-17T14:06:59.564" v="245"/>
          <ac:spMkLst>
            <pc:docMk/>
            <pc:sldMk cId="2002406002" sldId="5875"/>
            <ac:spMk id="4" creationId="{0BE3055C-1FAC-767D-5917-A0E86F8AFC7E}"/>
          </ac:spMkLst>
        </pc:spChg>
        <pc:spChg chg="add mod">
          <ac:chgData name="Ward, Reagan" userId="27291eb4-8241-4961-9e69-8c66e34cc5b0" providerId="ADAL" clId="{8238A6CB-92CA-48ED-9CA0-60CF8CA017CE}" dt="2025-04-17T14:09:44.048" v="276" actId="27636"/>
          <ac:spMkLst>
            <pc:docMk/>
            <pc:sldMk cId="2002406002" sldId="5875"/>
            <ac:spMk id="7" creationId="{98535538-2A93-41C4-871F-B82DD1840D38}"/>
          </ac:spMkLst>
        </pc:spChg>
        <pc:spChg chg="mod">
          <ac:chgData name="Ward, Reagan" userId="27291eb4-8241-4961-9e69-8c66e34cc5b0" providerId="ADAL" clId="{8238A6CB-92CA-48ED-9CA0-60CF8CA017CE}" dt="2025-04-17T14:06:59.564" v="245"/>
          <ac:spMkLst>
            <pc:docMk/>
            <pc:sldMk cId="2002406002" sldId="5875"/>
            <ac:spMk id="9" creationId="{A8D2A1E3-FBBF-5615-80A0-FEE2D806B301}"/>
          </ac:spMkLst>
        </pc:spChg>
        <pc:spChg chg="add mod">
          <ac:chgData name="Ward, Reagan" userId="27291eb4-8241-4961-9e69-8c66e34cc5b0" providerId="ADAL" clId="{8238A6CB-92CA-48ED-9CA0-60CF8CA017CE}" dt="2025-04-17T14:09:51.395" v="279" actId="27636"/>
          <ac:spMkLst>
            <pc:docMk/>
            <pc:sldMk cId="2002406002" sldId="5875"/>
            <ac:spMk id="13" creationId="{8BE5F79E-E153-E923-C454-B74A18D03FD3}"/>
          </ac:spMkLst>
        </pc:spChg>
        <pc:picChg chg="ord">
          <ac:chgData name="Ward, Reagan" userId="27291eb4-8241-4961-9e69-8c66e34cc5b0" providerId="ADAL" clId="{8238A6CB-92CA-48ED-9CA0-60CF8CA017CE}" dt="2025-04-17T14:09:14.061" v="273" actId="13244"/>
          <ac:picMkLst>
            <pc:docMk/>
            <pc:sldMk cId="2002406002" sldId="5875"/>
            <ac:picMk id="5" creationId="{559E40F6-A5B5-44EE-54A5-5A394BF94B24}"/>
          </ac:picMkLst>
        </pc:picChg>
      </pc:sldChg>
      <pc:sldChg chg="modSp mod">
        <pc:chgData name="Ward, Reagan" userId="27291eb4-8241-4961-9e69-8c66e34cc5b0" providerId="ADAL" clId="{8238A6CB-92CA-48ED-9CA0-60CF8CA017CE}" dt="2025-04-17T14:07:52.486" v="248" actId="13244"/>
        <pc:sldMkLst>
          <pc:docMk/>
          <pc:sldMk cId="606546759" sldId="5881"/>
        </pc:sldMkLst>
        <pc:spChg chg="mod">
          <ac:chgData name="Ward, Reagan" userId="27291eb4-8241-4961-9e69-8c66e34cc5b0" providerId="ADAL" clId="{8238A6CB-92CA-48ED-9CA0-60CF8CA017CE}" dt="2025-04-17T14:06:59.564" v="245"/>
          <ac:spMkLst>
            <pc:docMk/>
            <pc:sldMk cId="606546759" sldId="5881"/>
            <ac:spMk id="2" creationId="{5C6BF07B-A00F-599B-E8EA-3F2B76218D62}"/>
          </ac:spMkLst>
        </pc:spChg>
        <pc:spChg chg="mod">
          <ac:chgData name="Ward, Reagan" userId="27291eb4-8241-4961-9e69-8c66e34cc5b0" providerId="ADAL" clId="{8238A6CB-92CA-48ED-9CA0-60CF8CA017CE}" dt="2025-04-17T14:06:59.564" v="245"/>
          <ac:spMkLst>
            <pc:docMk/>
            <pc:sldMk cId="606546759" sldId="5881"/>
            <ac:spMk id="3" creationId="{800E9D91-3B0E-1AB1-24CA-D105E992B299}"/>
          </ac:spMkLst>
        </pc:spChg>
        <pc:spChg chg="mod ord">
          <ac:chgData name="Ward, Reagan" userId="27291eb4-8241-4961-9e69-8c66e34cc5b0" providerId="ADAL" clId="{8238A6CB-92CA-48ED-9CA0-60CF8CA017CE}" dt="2025-04-17T14:07:52.486" v="248" actId="13244"/>
          <ac:spMkLst>
            <pc:docMk/>
            <pc:sldMk cId="606546759" sldId="5881"/>
            <ac:spMk id="4" creationId="{6187B34F-788A-1E6D-8E8F-9DFA3BF43D03}"/>
          </ac:spMkLst>
        </pc:spChg>
        <pc:spChg chg="mod">
          <ac:chgData name="Ward, Reagan" userId="27291eb4-8241-4961-9e69-8c66e34cc5b0" providerId="ADAL" clId="{8238A6CB-92CA-48ED-9CA0-60CF8CA017CE}" dt="2025-04-17T14:06:59.564" v="245"/>
          <ac:spMkLst>
            <pc:docMk/>
            <pc:sldMk cId="606546759" sldId="5881"/>
            <ac:spMk id="7" creationId="{D35E3931-3E62-31BA-DB08-04C8A8F44C76}"/>
          </ac:spMkLst>
        </pc:spChg>
        <pc:graphicFrameChg chg="mod ord">
          <ac:chgData name="Ward, Reagan" userId="27291eb4-8241-4961-9e69-8c66e34cc5b0" providerId="ADAL" clId="{8238A6CB-92CA-48ED-9CA0-60CF8CA017CE}" dt="2025-04-17T14:07:46.262" v="247" actId="13244"/>
          <ac:graphicFrameMkLst>
            <pc:docMk/>
            <pc:sldMk cId="606546759" sldId="5881"/>
            <ac:graphicFrameMk id="11" creationId="{4A046F5F-034D-A2DD-B7B6-B37CB3AF1360}"/>
          </ac:graphicFrameMkLst>
        </pc:graphicFrameChg>
      </pc:sldChg>
      <pc:sldChg chg="modSp mod modClrScheme chgLayout">
        <pc:chgData name="Ward, Reagan" userId="27291eb4-8241-4961-9e69-8c66e34cc5b0" providerId="ADAL" clId="{8238A6CB-92CA-48ED-9CA0-60CF8CA017CE}" dt="2025-04-17T14:10:02.968" v="283" actId="27636"/>
        <pc:sldMkLst>
          <pc:docMk/>
          <pc:sldMk cId="3407393224" sldId="5882"/>
        </pc:sldMkLst>
        <pc:spChg chg="mod ord">
          <ac:chgData name="Ward, Reagan" userId="27291eb4-8241-4961-9e69-8c66e34cc5b0" providerId="ADAL" clId="{8238A6CB-92CA-48ED-9CA0-60CF8CA017CE}" dt="2025-04-17T14:10:02.968" v="283" actId="27636"/>
          <ac:spMkLst>
            <pc:docMk/>
            <pc:sldMk cId="3407393224" sldId="5882"/>
            <ac:spMk id="2" creationId="{285F526C-7518-E185-F637-A0BFE55C08D8}"/>
          </ac:spMkLst>
        </pc:spChg>
        <pc:spChg chg="mod ord">
          <ac:chgData name="Ward, Reagan" userId="27291eb4-8241-4961-9e69-8c66e34cc5b0" providerId="ADAL" clId="{8238A6CB-92CA-48ED-9CA0-60CF8CA017CE}" dt="2025-04-17T14:08:08.244" v="251" actId="27636"/>
          <ac:spMkLst>
            <pc:docMk/>
            <pc:sldMk cId="3407393224" sldId="5882"/>
            <ac:spMk id="4" creationId="{88502C21-008F-BC5C-A7E3-51AC233D347E}"/>
          </ac:spMkLst>
        </pc:spChg>
        <pc:spChg chg="mod ord">
          <ac:chgData name="Ward, Reagan" userId="27291eb4-8241-4961-9e69-8c66e34cc5b0" providerId="ADAL" clId="{8238A6CB-92CA-48ED-9CA0-60CF8CA017CE}" dt="2025-04-17T14:08:08.235" v="250" actId="27636"/>
          <ac:spMkLst>
            <pc:docMk/>
            <pc:sldMk cId="3407393224" sldId="5882"/>
            <ac:spMk id="5" creationId="{4CF63F97-37E6-0678-DF3C-9A1A217AB9D2}"/>
          </ac:spMkLst>
        </pc:spChg>
        <pc:spChg chg="mod">
          <ac:chgData name="Ward, Reagan" userId="27291eb4-8241-4961-9e69-8c66e34cc5b0" providerId="ADAL" clId="{8238A6CB-92CA-48ED-9CA0-60CF8CA017CE}" dt="2025-04-17T14:09:04.961" v="272" actId="1076"/>
          <ac:spMkLst>
            <pc:docMk/>
            <pc:sldMk cId="3407393224" sldId="5882"/>
            <ac:spMk id="9" creationId="{97239536-6D39-5D73-B287-7411AA938DDC}"/>
          </ac:spMkLst>
        </pc:spChg>
        <pc:picChg chg="mod ord">
          <ac:chgData name="Ward, Reagan" userId="27291eb4-8241-4961-9e69-8c66e34cc5b0" providerId="ADAL" clId="{8238A6CB-92CA-48ED-9CA0-60CF8CA017CE}" dt="2025-04-17T14:09:03.064" v="271" actId="1076"/>
          <ac:picMkLst>
            <pc:docMk/>
            <pc:sldMk cId="3407393224" sldId="5882"/>
            <ac:picMk id="7" creationId="{5CBB2C52-EE63-CC84-5105-3D0D330F50E8}"/>
          </ac:picMkLst>
        </pc:picChg>
      </pc:sldChg>
      <pc:sldChg chg="addSp delSp modSp new mod modClrScheme chgLayout">
        <pc:chgData name="Ward, Reagan" userId="27291eb4-8241-4961-9e69-8c66e34cc5b0" providerId="ADAL" clId="{8238A6CB-92CA-48ED-9CA0-60CF8CA017CE}" dt="2025-04-17T14:06:26.821" v="243"/>
        <pc:sldMkLst>
          <pc:docMk/>
          <pc:sldMk cId="570080860" sldId="5883"/>
        </pc:sldMkLst>
        <pc:spChg chg="add mod ord">
          <ac:chgData name="Ward, Reagan" userId="27291eb4-8241-4961-9e69-8c66e34cc5b0" providerId="ADAL" clId="{8238A6CB-92CA-48ED-9CA0-60CF8CA017CE}" dt="2025-04-17T14:06:14.797" v="241" actId="27636"/>
          <ac:spMkLst>
            <pc:docMk/>
            <pc:sldMk cId="570080860" sldId="5883"/>
            <ac:spMk id="6" creationId="{B34735F6-195E-6D11-65EC-EDCB629BD043}"/>
          </ac:spMkLst>
        </pc:spChg>
        <pc:spChg chg="add mod">
          <ac:chgData name="Ward, Reagan" userId="27291eb4-8241-4961-9e69-8c66e34cc5b0" providerId="ADAL" clId="{8238A6CB-92CA-48ED-9CA0-60CF8CA017CE}" dt="2025-04-17T14:03:42.695" v="195" actId="14100"/>
          <ac:spMkLst>
            <pc:docMk/>
            <pc:sldMk cId="570080860" sldId="5883"/>
            <ac:spMk id="11" creationId="{D99DCE44-0A87-BBD9-F9E3-0E72E13453EB}"/>
          </ac:spMkLst>
        </pc:spChg>
        <pc:spChg chg="add mod">
          <ac:chgData name="Ward, Reagan" userId="27291eb4-8241-4961-9e69-8c66e34cc5b0" providerId="ADAL" clId="{8238A6CB-92CA-48ED-9CA0-60CF8CA017CE}" dt="2025-04-17T14:06:21.313" v="242"/>
          <ac:spMkLst>
            <pc:docMk/>
            <pc:sldMk cId="570080860" sldId="5883"/>
            <ac:spMk id="13" creationId="{4F6DB93B-1365-186E-F3A4-572016B3BD9F}"/>
          </ac:spMkLst>
        </pc:spChg>
        <pc:spChg chg="add mod">
          <ac:chgData name="Ward, Reagan" userId="27291eb4-8241-4961-9e69-8c66e34cc5b0" providerId="ADAL" clId="{8238A6CB-92CA-48ED-9CA0-60CF8CA017CE}" dt="2025-04-17T14:06:26.821" v="243"/>
          <ac:spMkLst>
            <pc:docMk/>
            <pc:sldMk cId="570080860" sldId="5883"/>
            <ac:spMk id="14" creationId="{B245F3FC-EC6D-E75D-1BAE-B403CAA1013C}"/>
          </ac:spMkLst>
        </pc:spChg>
      </pc:sldChg>
    </pc:docChg>
  </pc:docChgLst>
  <pc:docChgLst>
    <pc:chgData name="Slutzky, Collin" userId="21f7fb5c-490d-42a4-8741-4ce78a53b03a" providerId="ADAL" clId="{2A5DFEE9-E4C4-478F-99D9-26C7347687AD}"/>
    <pc:docChg chg="undo custSel addSld delSld modSld">
      <pc:chgData name="Slutzky, Collin" userId="21f7fb5c-490d-42a4-8741-4ce78a53b03a" providerId="ADAL" clId="{2A5DFEE9-E4C4-478F-99D9-26C7347687AD}" dt="2025-02-06T15:25:50.006" v="835" actId="20577"/>
      <pc:docMkLst>
        <pc:docMk/>
      </pc:docMkLst>
      <pc:sldChg chg="modSp mod">
        <pc:chgData name="Slutzky, Collin" userId="21f7fb5c-490d-42a4-8741-4ce78a53b03a" providerId="ADAL" clId="{2A5DFEE9-E4C4-478F-99D9-26C7347687AD}" dt="2025-02-05T15:43:12.348" v="80" actId="27636"/>
        <pc:sldMkLst>
          <pc:docMk/>
          <pc:sldMk cId="2815576142" sldId="5313"/>
        </pc:sldMkLst>
      </pc:sldChg>
      <pc:sldChg chg="modSp mod modCm">
        <pc:chgData name="Slutzky, Collin" userId="21f7fb5c-490d-42a4-8741-4ce78a53b03a" providerId="ADAL" clId="{2A5DFEE9-E4C4-478F-99D9-26C7347687AD}" dt="2025-02-05T16:25:10.944" v="729"/>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21f7fb5c-490d-42a4-8741-4ce78a53b03a" providerId="ADAL" clId="{2A5DFEE9-E4C4-478F-99D9-26C7347687AD}" dt="2025-02-05T15:41:23.862" v="60"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21f7fb5c-490d-42a4-8741-4ce78a53b03a" providerId="ADAL" clId="{2A5DFEE9-E4C4-478F-99D9-26C7347687AD}" dt="2025-02-05T15:41:23.862" v="60" actId="20577"/>
              <pc2:cmMkLst xmlns:pc2="http://schemas.microsoft.com/office/powerpoint/2019/9/main/command">
                <pc:docMk/>
                <pc:sldMk cId="2365850526" sldId="5733"/>
                <pc2:cmMk id="{72722A84-197F-448F-947A-52C969D8BB25}"/>
              </pc2:cmMkLst>
            </pc226:cmChg>
          </p:ext>
        </pc:extLst>
      </pc:sldChg>
      <pc:sldChg chg="modSp mod">
        <pc:chgData name="Slutzky, Collin" userId="21f7fb5c-490d-42a4-8741-4ce78a53b03a" providerId="ADAL" clId="{2A5DFEE9-E4C4-478F-99D9-26C7347687AD}" dt="2025-02-06T15:25:50.006" v="835" actId="20577"/>
        <pc:sldMkLst>
          <pc:docMk/>
          <pc:sldMk cId="467082449" sldId="5776"/>
        </pc:sldMkLst>
      </pc:sldChg>
      <pc:sldChg chg="modSp new del mod">
        <pc:chgData name="Slutzky, Collin" userId="21f7fb5c-490d-42a4-8741-4ce78a53b03a" providerId="ADAL" clId="{2A5DFEE9-E4C4-478F-99D9-26C7347687AD}" dt="2025-02-05T23:34:49.524" v="743" actId="47"/>
        <pc:sldMkLst>
          <pc:docMk/>
          <pc:sldMk cId="3003257925" sldId="5786"/>
        </pc:sldMkLst>
      </pc:sldChg>
    </pc:docChg>
  </pc:docChgLst>
  <pc:docChgLst>
    <pc:chgData name="Hoffman, Peter" userId="673cee94-26bd-4c2a-ab82-1b3669e2f049" providerId="ADAL" clId="{CF7F50A5-DAFF-412D-BA0C-39FE3887AAE8}"/>
    <pc:docChg chg="undo custSel addSld delSld modSld">
      <pc:chgData name="Hoffman, Peter" userId="673cee94-26bd-4c2a-ab82-1b3669e2f049" providerId="ADAL" clId="{CF7F50A5-DAFF-412D-BA0C-39FE3887AAE8}" dt="2025-01-16T15:46:45.716" v="1177" actId="20577"/>
      <pc:docMkLst>
        <pc:docMk/>
      </pc:docMkLst>
      <pc:sldChg chg="modSp mod">
        <pc:chgData name="Hoffman, Peter" userId="673cee94-26bd-4c2a-ab82-1b3669e2f049" providerId="ADAL" clId="{CF7F50A5-DAFF-412D-BA0C-39FE3887AAE8}" dt="2025-01-15T19:49:51.373" v="1035" actId="20577"/>
        <pc:sldMkLst>
          <pc:docMk/>
          <pc:sldMk cId="3044915438" sldId="256"/>
        </pc:sldMkLst>
      </pc:sldChg>
      <pc:sldChg chg="modSp del mod">
        <pc:chgData name="Hoffman, Peter" userId="673cee94-26bd-4c2a-ab82-1b3669e2f049" providerId="ADAL" clId="{CF7F50A5-DAFF-412D-BA0C-39FE3887AAE8}" dt="2025-01-15T21:14:15.823" v="1114" actId="47"/>
        <pc:sldMkLst>
          <pc:docMk/>
          <pc:sldMk cId="2593708883" sldId="258"/>
        </pc:sldMkLst>
      </pc:sldChg>
      <pc:sldChg chg="modSp mod">
        <pc:chgData name="Hoffman, Peter" userId="673cee94-26bd-4c2a-ab82-1b3669e2f049" providerId="ADAL" clId="{CF7F50A5-DAFF-412D-BA0C-39FE3887AAE8}" dt="2025-01-15T19:50:02.762" v="1067" actId="20577"/>
        <pc:sldMkLst>
          <pc:docMk/>
          <pc:sldMk cId="1212467416" sldId="261"/>
        </pc:sldMkLst>
      </pc:sldChg>
      <pc:sldChg chg="del">
        <pc:chgData name="Hoffman, Peter" userId="673cee94-26bd-4c2a-ab82-1b3669e2f049" providerId="ADAL" clId="{CF7F50A5-DAFF-412D-BA0C-39FE3887AAE8}" dt="2025-01-15T19:42:46.080" v="73" actId="47"/>
        <pc:sldMkLst>
          <pc:docMk/>
          <pc:sldMk cId="4006630429" sldId="282"/>
        </pc:sldMkLst>
      </pc:sldChg>
      <pc:sldChg chg="modSp add mod">
        <pc:chgData name="Hoffman, Peter" userId="673cee94-26bd-4c2a-ab82-1b3669e2f049" providerId="ADAL" clId="{CF7F50A5-DAFF-412D-BA0C-39FE3887AAE8}" dt="2025-01-15T19:44:34.774" v="273" actId="20577"/>
        <pc:sldMkLst>
          <pc:docMk/>
          <pc:sldMk cId="2406663207" sldId="5318"/>
        </pc:sldMkLst>
      </pc:sldChg>
      <pc:sldChg chg="modSp add mod">
        <pc:chgData name="Hoffman, Peter" userId="673cee94-26bd-4c2a-ab82-1b3669e2f049" providerId="ADAL" clId="{CF7F50A5-DAFF-412D-BA0C-39FE3887AAE8}" dt="2025-01-16T15:46:45.716" v="1177" actId="20577"/>
        <pc:sldMkLst>
          <pc:docMk/>
          <pc:sldMk cId="3766001421" sldId="5319"/>
        </pc:sldMkLst>
      </pc:sldChg>
      <pc:sldChg chg="modSp mod">
        <pc:chgData name="Hoffman, Peter" userId="673cee94-26bd-4c2a-ab82-1b3669e2f049" providerId="ADAL" clId="{CF7F50A5-DAFF-412D-BA0C-39FE3887AAE8}" dt="2025-01-15T19:50:10.826" v="1079" actId="5793"/>
        <pc:sldMkLst>
          <pc:docMk/>
          <pc:sldMk cId="4101540543" sldId="5420"/>
        </pc:sldMkLst>
      </pc:sldChg>
      <pc:sldChg chg="add">
        <pc:chgData name="Hoffman, Peter" userId="673cee94-26bd-4c2a-ab82-1b3669e2f049" providerId="ADAL" clId="{CF7F50A5-DAFF-412D-BA0C-39FE3887AAE8}" dt="2025-01-15T19:49:43.729" v="1031"/>
        <pc:sldMkLst>
          <pc:docMk/>
          <pc:sldMk cId="3812577952" sldId="5715"/>
        </pc:sldMkLst>
      </pc:sldChg>
      <pc:sldChg chg="modSp add mod">
        <pc:chgData name="Hoffman, Peter" userId="673cee94-26bd-4c2a-ab82-1b3669e2f049" providerId="ADAL" clId="{CF7F50A5-DAFF-412D-BA0C-39FE3887AAE8}" dt="2025-01-16T15:46:21.804" v="1124" actId="2165"/>
        <pc:sldMkLst>
          <pc:docMk/>
          <pc:sldMk cId="217821678" sldId="5717"/>
        </pc:sldMkLst>
      </pc:sldChg>
      <pc:sldChg chg="modSp mod">
        <pc:chgData name="Hoffman, Peter" userId="673cee94-26bd-4c2a-ab82-1b3669e2f049" providerId="ADAL" clId="{CF7F50A5-DAFF-412D-BA0C-39FE3887AAE8}" dt="2025-01-15T19:42:10.327" v="71" actId="20577"/>
        <pc:sldMkLst>
          <pc:docMk/>
          <pc:sldMk cId="438506032" sldId="5735"/>
        </pc:sldMkLst>
      </pc:sldChg>
      <pc:sldChg chg="del">
        <pc:chgData name="Hoffman, Peter" userId="673cee94-26bd-4c2a-ab82-1b3669e2f049" providerId="ADAL" clId="{CF7F50A5-DAFF-412D-BA0C-39FE3887AAE8}" dt="2025-01-15T19:49:45.563" v="1032" actId="47"/>
        <pc:sldMkLst>
          <pc:docMk/>
          <pc:sldMk cId="2848462145" sldId="5737"/>
        </pc:sldMkLst>
      </pc:sldChg>
      <pc:sldChg chg="del">
        <pc:chgData name="Hoffman, Peter" userId="673cee94-26bd-4c2a-ab82-1b3669e2f049" providerId="ADAL" clId="{CF7F50A5-DAFF-412D-BA0C-39FE3887AAE8}" dt="2025-01-15T19:42:46.080" v="73" actId="47"/>
        <pc:sldMkLst>
          <pc:docMk/>
          <pc:sldMk cId="2000218390" sldId="5748"/>
        </pc:sldMkLst>
      </pc:sldChg>
      <pc:sldChg chg="modSp del mod">
        <pc:chgData name="Hoffman, Peter" userId="673cee94-26bd-4c2a-ab82-1b3669e2f049" providerId="ADAL" clId="{CF7F50A5-DAFF-412D-BA0C-39FE3887AAE8}" dt="2025-01-15T19:43:34.031" v="121" actId="47"/>
        <pc:sldMkLst>
          <pc:docMk/>
          <pc:sldMk cId="1791642701" sldId="5749"/>
        </pc:sldMkLst>
      </pc:sldChg>
      <pc:sldChg chg="del">
        <pc:chgData name="Hoffman, Peter" userId="673cee94-26bd-4c2a-ab82-1b3669e2f049" providerId="ADAL" clId="{CF7F50A5-DAFF-412D-BA0C-39FE3887AAE8}" dt="2025-01-15T19:45:51.948" v="274" actId="2696"/>
        <pc:sldMkLst>
          <pc:docMk/>
          <pc:sldMk cId="3047566920" sldId="5750"/>
        </pc:sldMkLst>
      </pc:sldChg>
      <pc:sldChg chg="del">
        <pc:chgData name="Hoffman, Peter" userId="673cee94-26bd-4c2a-ab82-1b3669e2f049" providerId="ADAL" clId="{CF7F50A5-DAFF-412D-BA0C-39FE3887AAE8}" dt="2025-01-15T19:45:51.948" v="274" actId="2696"/>
        <pc:sldMkLst>
          <pc:docMk/>
          <pc:sldMk cId="2110388423" sldId="5751"/>
        </pc:sldMkLst>
      </pc:sldChg>
      <pc:sldChg chg="modSp mod">
        <pc:chgData name="Hoffman, Peter" userId="673cee94-26bd-4c2a-ab82-1b3669e2f049" providerId="ADAL" clId="{CF7F50A5-DAFF-412D-BA0C-39FE3887AAE8}" dt="2025-01-15T21:12:02.112" v="1088" actId="962"/>
        <pc:sldMkLst>
          <pc:docMk/>
          <pc:sldMk cId="3541186738" sldId="5752"/>
        </pc:sldMkLst>
      </pc:sldChg>
      <pc:sldChg chg="modSp mod">
        <pc:chgData name="Hoffman, Peter" userId="673cee94-26bd-4c2a-ab82-1b3669e2f049" providerId="ADAL" clId="{CF7F50A5-DAFF-412D-BA0C-39FE3887AAE8}" dt="2025-01-15T21:12:13.574" v="1091" actId="962"/>
        <pc:sldMkLst>
          <pc:docMk/>
          <pc:sldMk cId="1770559346" sldId="5753"/>
        </pc:sldMkLst>
      </pc:sldChg>
      <pc:sldChg chg="modSp add mod">
        <pc:chgData name="Hoffman, Peter" userId="673cee94-26bd-4c2a-ab82-1b3669e2f049" providerId="ADAL" clId="{CF7F50A5-DAFF-412D-BA0C-39FE3887AAE8}" dt="2025-01-15T19:49:28.828" v="1030" actId="20577"/>
        <pc:sldMkLst>
          <pc:docMk/>
          <pc:sldMk cId="693206576" sldId="5756"/>
        </pc:sldMkLst>
      </pc:sldChg>
      <pc:sldChg chg="addSp delSp add del setBg delDesignElem">
        <pc:chgData name="Hoffman, Peter" userId="673cee94-26bd-4c2a-ab82-1b3669e2f049" providerId="ADAL" clId="{CF7F50A5-DAFF-412D-BA0C-39FE3887AAE8}" dt="2025-01-15T21:14:13.783" v="1112"/>
        <pc:sldMkLst>
          <pc:docMk/>
          <pc:sldMk cId="1447101936" sldId="5757"/>
        </pc:sldMkLst>
      </pc:sldChg>
      <pc:sldChg chg="modSp add mod">
        <pc:chgData name="Hoffman, Peter" userId="673cee94-26bd-4c2a-ab82-1b3669e2f049" providerId="ADAL" clId="{CF7F50A5-DAFF-412D-BA0C-39FE3887AAE8}" dt="2025-01-15T21:16:31.528" v="1123"/>
        <pc:sldMkLst>
          <pc:docMk/>
          <pc:sldMk cId="2952098216" sldId="5757"/>
        </pc:sldMkLst>
      </pc:sldChg>
    </pc:docChg>
  </pc:docChgLst>
  <pc:docChgLst>
    <pc:chgData name="Heitman, Lindsey" userId="a9773a47-99d2-4599-9377-6d37e9ec0bd3" providerId="ADAL" clId="{7CD8F295-6EE9-4161-96DE-D940E1EE35B1}"/>
    <pc:docChg chg="undo custSel addSld delSld modSld">
      <pc:chgData name="Heitman, Lindsey" userId="a9773a47-99d2-4599-9377-6d37e9ec0bd3" providerId="ADAL" clId="{7CD8F295-6EE9-4161-96DE-D940E1EE35B1}" dt="2024-11-14T14:06:56.563" v="1233" actId="1076"/>
      <pc:docMkLst>
        <pc:docMk/>
      </pc:docMkLst>
      <pc:sldChg chg="addSp delSp modSp add mod modClrScheme chgLayout">
        <pc:chgData name="Heitman, Lindsey" userId="a9773a47-99d2-4599-9377-6d37e9ec0bd3" providerId="ADAL" clId="{7CD8F295-6EE9-4161-96DE-D940E1EE35B1}" dt="2024-11-14T14:05:11.257" v="1224" actId="13244"/>
        <pc:sldMkLst>
          <pc:docMk/>
          <pc:sldMk cId="2447032231" sldId="325"/>
        </pc:sldMkLst>
      </pc:sldChg>
      <pc:sldChg chg="del">
        <pc:chgData name="Heitman, Lindsey" userId="a9773a47-99d2-4599-9377-6d37e9ec0bd3" providerId="ADAL" clId="{7CD8F295-6EE9-4161-96DE-D940E1EE35B1}" dt="2024-11-14T13:25:04.877" v="4" actId="2696"/>
        <pc:sldMkLst>
          <pc:docMk/>
          <pc:sldMk cId="2928479345" sldId="5587"/>
        </pc:sldMkLst>
      </pc:sldChg>
      <pc:sldChg chg="del">
        <pc:chgData name="Heitman, Lindsey" userId="a9773a47-99d2-4599-9377-6d37e9ec0bd3" providerId="ADAL" clId="{7CD8F295-6EE9-4161-96DE-D940E1EE35B1}" dt="2024-11-14T13:25:00.294" v="3" actId="2696"/>
        <pc:sldMkLst>
          <pc:docMk/>
          <pc:sldMk cId="2354672113" sldId="5588"/>
        </pc:sldMkLst>
      </pc:sldChg>
      <pc:sldChg chg="del">
        <pc:chgData name="Heitman, Lindsey" userId="a9773a47-99d2-4599-9377-6d37e9ec0bd3" providerId="ADAL" clId="{7CD8F295-6EE9-4161-96DE-D940E1EE35B1}" dt="2024-11-14T13:25:14.417" v="7" actId="2696"/>
        <pc:sldMkLst>
          <pc:docMk/>
          <pc:sldMk cId="3970616908" sldId="5592"/>
        </pc:sldMkLst>
      </pc:sldChg>
      <pc:sldChg chg="modSp add mod">
        <pc:chgData name="Heitman, Lindsey" userId="a9773a47-99d2-4599-9377-6d37e9ec0bd3" providerId="ADAL" clId="{7CD8F295-6EE9-4161-96DE-D940E1EE35B1}" dt="2024-11-14T13:33:17.916" v="380" actId="20577"/>
        <pc:sldMkLst>
          <pc:docMk/>
          <pc:sldMk cId="2686374285" sldId="5594"/>
        </pc:sldMkLst>
      </pc:sldChg>
      <pc:sldChg chg="addSp delSp modSp add mod">
        <pc:chgData name="Heitman, Lindsey" userId="a9773a47-99d2-4599-9377-6d37e9ec0bd3" providerId="ADAL" clId="{7CD8F295-6EE9-4161-96DE-D940E1EE35B1}" dt="2024-11-14T14:06:56.563" v="1233" actId="1076"/>
        <pc:sldMkLst>
          <pc:docMk/>
          <pc:sldMk cId="616543478" sldId="5596"/>
        </pc:sldMkLst>
      </pc:sldChg>
      <pc:sldChg chg="modSp add mod">
        <pc:chgData name="Heitman, Lindsey" userId="a9773a47-99d2-4599-9377-6d37e9ec0bd3" providerId="ADAL" clId="{7CD8F295-6EE9-4161-96DE-D940E1EE35B1}" dt="2024-11-14T13:33:25.185" v="381" actId="20577"/>
        <pc:sldMkLst>
          <pc:docMk/>
          <pc:sldMk cId="4255703667" sldId="5597"/>
        </pc:sldMkLst>
      </pc:sldChg>
      <pc:sldChg chg="modSp add mod">
        <pc:chgData name="Heitman, Lindsey" userId="a9773a47-99d2-4599-9377-6d37e9ec0bd3" providerId="ADAL" clId="{7CD8F295-6EE9-4161-96DE-D940E1EE35B1}" dt="2024-11-14T14:04:21.657" v="1220" actId="13244"/>
        <pc:sldMkLst>
          <pc:docMk/>
          <pc:sldMk cId="3827019278" sldId="5598"/>
        </pc:sldMkLst>
      </pc:sldChg>
      <pc:sldChg chg="del">
        <pc:chgData name="Heitman, Lindsey" userId="a9773a47-99d2-4599-9377-6d37e9ec0bd3" providerId="ADAL" clId="{7CD8F295-6EE9-4161-96DE-D940E1EE35B1}" dt="2024-11-14T13:25:08.030" v="5" actId="2696"/>
        <pc:sldMkLst>
          <pc:docMk/>
          <pc:sldMk cId="1409975447" sldId="5698"/>
        </pc:sldMkLst>
      </pc:sldChg>
      <pc:sldChg chg="del">
        <pc:chgData name="Heitman, Lindsey" userId="a9773a47-99d2-4599-9377-6d37e9ec0bd3" providerId="ADAL" clId="{7CD8F295-6EE9-4161-96DE-D940E1EE35B1}" dt="2024-11-14T13:25:11.135" v="6" actId="2696"/>
        <pc:sldMkLst>
          <pc:docMk/>
          <pc:sldMk cId="3535936017" sldId="5699"/>
        </pc:sldMkLst>
      </pc:sldChg>
    </pc:docChg>
  </pc:docChgLst>
  <pc:docChgLst>
    <pc:chgData name="Tribbett, Jessica" userId="S::tribbett_jessica@cde.state.co.us::b8af59d7-a86d-4166-a022-d856dc24c475" providerId="AD" clId="Web-{31DF0541-52AF-FEFA-E26D-3B94138E632B}"/>
    <pc:docChg chg="modSld">
      <pc:chgData name="Tribbett, Jessica" userId="S::tribbett_jessica@cde.state.co.us::b8af59d7-a86d-4166-a022-d856dc24c475" providerId="AD" clId="Web-{31DF0541-52AF-FEFA-E26D-3B94138E632B}" dt="2025-01-29T19:21:25.913" v="42"/>
      <pc:docMkLst>
        <pc:docMk/>
      </pc:docMkLst>
    </pc:docChg>
  </pc:docChgLst>
  <pc:docChgLst>
    <pc:chgData name="Heitman, Lindsey" userId="a9773a47-99d2-4599-9377-6d37e9ec0bd3" providerId="ADAL" clId="{F621F320-0780-4755-94C4-709CA06B2AED}"/>
    <pc:docChg chg="addSld delSld modSld sldOrd">
      <pc:chgData name="Heitman, Lindsey" userId="a9773a47-99d2-4599-9377-6d37e9ec0bd3" providerId="ADAL" clId="{F621F320-0780-4755-94C4-709CA06B2AED}" dt="2024-09-19T13:30:40.951" v="275" actId="20577"/>
      <pc:docMkLst>
        <pc:docMk/>
      </pc:docMkLst>
      <pc:sldChg chg="add">
        <pc:chgData name="Heitman, Lindsey" userId="a9773a47-99d2-4599-9377-6d37e9ec0bd3" providerId="ADAL" clId="{F621F320-0780-4755-94C4-709CA06B2AED}" dt="2024-09-19T13:28:05.839" v="83"/>
        <pc:sldMkLst>
          <pc:docMk/>
          <pc:sldMk cId="2283591582" sldId="5555"/>
        </pc:sldMkLst>
      </pc:sldChg>
      <pc:sldChg chg="modSp add mod">
        <pc:chgData name="Heitman, Lindsey" userId="a9773a47-99d2-4599-9377-6d37e9ec0bd3" providerId="ADAL" clId="{F621F320-0780-4755-94C4-709CA06B2AED}" dt="2024-09-19T13:29:46.880" v="225" actId="5793"/>
        <pc:sldMkLst>
          <pc:docMk/>
          <pc:sldMk cId="2771759513" sldId="5556"/>
        </pc:sldMkLst>
      </pc:sldChg>
      <pc:sldChg chg="modSp add mod ord">
        <pc:chgData name="Heitman, Lindsey" userId="a9773a47-99d2-4599-9377-6d37e9ec0bd3" providerId="ADAL" clId="{F621F320-0780-4755-94C4-709CA06B2AED}" dt="2024-09-19T13:30:40.951" v="275" actId="20577"/>
        <pc:sldMkLst>
          <pc:docMk/>
          <pc:sldMk cId="2636024391" sldId="5557"/>
        </pc:sldMkLst>
      </pc:sldChg>
      <pc:sldChg chg="del">
        <pc:chgData name="Heitman, Lindsey" userId="a9773a47-99d2-4599-9377-6d37e9ec0bd3" providerId="ADAL" clId="{F621F320-0780-4755-94C4-709CA06B2AED}" dt="2024-09-19T13:28:10.001" v="84" actId="2696"/>
        <pc:sldMkLst>
          <pc:docMk/>
          <pc:sldMk cId="3889932318" sldId="5612"/>
        </pc:sldMkLst>
      </pc:sldChg>
      <pc:sldChg chg="del">
        <pc:chgData name="Heitman, Lindsey" userId="a9773a47-99d2-4599-9377-6d37e9ec0bd3" providerId="ADAL" clId="{F621F320-0780-4755-94C4-709CA06B2AED}" dt="2024-09-19T13:28:13.012" v="85" actId="2696"/>
        <pc:sldMkLst>
          <pc:docMk/>
          <pc:sldMk cId="3815958434" sldId="5613"/>
        </pc:sldMkLst>
      </pc:sldChg>
      <pc:sldChg chg="del">
        <pc:chgData name="Heitman, Lindsey" userId="a9773a47-99d2-4599-9377-6d37e9ec0bd3" providerId="ADAL" clId="{F621F320-0780-4755-94C4-709CA06B2AED}" dt="2024-09-19T13:28:16.181" v="86" actId="2696"/>
        <pc:sldMkLst>
          <pc:docMk/>
          <pc:sldMk cId="2628857232" sldId="5614"/>
        </pc:sldMkLst>
      </pc:sldChg>
      <pc:sldChg chg="del">
        <pc:chgData name="Heitman, Lindsey" userId="a9773a47-99d2-4599-9377-6d37e9ec0bd3" providerId="ADAL" clId="{F621F320-0780-4755-94C4-709CA06B2AED}" dt="2024-09-19T13:28:19.842" v="87" actId="2696"/>
        <pc:sldMkLst>
          <pc:docMk/>
          <pc:sldMk cId="2276900877" sldId="5615"/>
        </pc:sldMkLst>
      </pc:sldChg>
      <pc:sldChg chg="del">
        <pc:chgData name="Heitman, Lindsey" userId="a9773a47-99d2-4599-9377-6d37e9ec0bd3" providerId="ADAL" clId="{F621F320-0780-4755-94C4-709CA06B2AED}" dt="2024-09-19T13:28:25.526" v="88" actId="2696"/>
        <pc:sldMkLst>
          <pc:docMk/>
          <pc:sldMk cId="1093123474" sldId="5616"/>
        </pc:sldMkLst>
      </pc:sldChg>
      <pc:sldChg chg="del">
        <pc:chgData name="Heitman, Lindsey" userId="a9773a47-99d2-4599-9377-6d37e9ec0bd3" providerId="ADAL" clId="{F621F320-0780-4755-94C4-709CA06B2AED}" dt="2024-09-19T13:28:28.398" v="89" actId="2696"/>
        <pc:sldMkLst>
          <pc:docMk/>
          <pc:sldMk cId="2729748382" sldId="5617"/>
        </pc:sldMkLst>
      </pc:sldChg>
    </pc:docChg>
  </pc:docChgLst>
  <pc:docChgLst>
    <pc:chgData name="Heitman, Lindsey" userId="a9773a47-99d2-4599-9377-6d37e9ec0bd3" providerId="ADAL" clId="{AE671099-6B2D-4B3F-B33E-51CBDBC8FB42}"/>
    <pc:docChg chg="undo custSel addSld modSld">
      <pc:chgData name="Heitman, Lindsey" userId="a9773a47-99d2-4599-9377-6d37e9ec0bd3" providerId="ADAL" clId="{AE671099-6B2D-4B3F-B33E-51CBDBC8FB42}" dt="2024-10-24T13:56:45.325" v="894" actId="207"/>
      <pc:docMkLst>
        <pc:docMk/>
      </pc:docMkLst>
      <pc:sldChg chg="addSp delSp modSp add mod modClrScheme chgLayout">
        <pc:chgData name="Heitman, Lindsey" userId="a9773a47-99d2-4599-9377-6d37e9ec0bd3" providerId="ADAL" clId="{AE671099-6B2D-4B3F-B33E-51CBDBC8FB42}" dt="2024-10-24T13:54:45.230" v="783" actId="13244"/>
        <pc:sldMkLst>
          <pc:docMk/>
          <pc:sldMk cId="620519025" sldId="332"/>
        </pc:sldMkLst>
      </pc:sldChg>
      <pc:sldChg chg="addSp delSp modSp add mod modClrScheme chgLayout">
        <pc:chgData name="Heitman, Lindsey" userId="a9773a47-99d2-4599-9377-6d37e9ec0bd3" providerId="ADAL" clId="{AE671099-6B2D-4B3F-B33E-51CBDBC8FB42}" dt="2024-10-24T13:48:34.743" v="335" actId="1076"/>
        <pc:sldMkLst>
          <pc:docMk/>
          <pc:sldMk cId="135215506" sldId="333"/>
        </pc:sldMkLst>
      </pc:sldChg>
      <pc:sldChg chg="addSp delSp modSp add mod modClrScheme chgLayout">
        <pc:chgData name="Heitman, Lindsey" userId="a9773a47-99d2-4599-9377-6d37e9ec0bd3" providerId="ADAL" clId="{AE671099-6B2D-4B3F-B33E-51CBDBC8FB42}" dt="2024-10-24T13:54:14.031" v="781" actId="13244"/>
        <pc:sldMkLst>
          <pc:docMk/>
          <pc:sldMk cId="3786229217" sldId="5397"/>
        </pc:sldMkLst>
      </pc:sldChg>
      <pc:sldChg chg="addSp delSp modSp add mod modClrScheme chgLayout">
        <pc:chgData name="Heitman, Lindsey" userId="a9773a47-99d2-4599-9377-6d37e9ec0bd3" providerId="ADAL" clId="{AE671099-6B2D-4B3F-B33E-51CBDBC8FB42}" dt="2024-10-24T13:47:08.242" v="323"/>
        <pc:sldMkLst>
          <pc:docMk/>
          <pc:sldMk cId="222853044" sldId="5585"/>
        </pc:sldMkLst>
      </pc:sldChg>
      <pc:sldChg chg="addSp delSp modSp add mod">
        <pc:chgData name="Heitman, Lindsey" userId="a9773a47-99d2-4599-9377-6d37e9ec0bd3" providerId="ADAL" clId="{AE671099-6B2D-4B3F-B33E-51CBDBC8FB42}" dt="2024-10-24T13:54:31.680" v="782" actId="13244"/>
        <pc:sldMkLst>
          <pc:docMk/>
          <pc:sldMk cId="2165601397" sldId="5586"/>
        </pc:sldMkLst>
      </pc:sldChg>
      <pc:sldChg chg="modSp add mod">
        <pc:chgData name="Heitman, Lindsey" userId="a9773a47-99d2-4599-9377-6d37e9ec0bd3" providerId="ADAL" clId="{AE671099-6B2D-4B3F-B33E-51CBDBC8FB42}" dt="2024-10-24T13:50:03.905" v="414" actId="14100"/>
        <pc:sldMkLst>
          <pc:docMk/>
          <pc:sldMk cId="783971613" sldId="5619"/>
        </pc:sldMkLst>
      </pc:sldChg>
      <pc:sldChg chg="modSp add mod">
        <pc:chgData name="Heitman, Lindsey" userId="a9773a47-99d2-4599-9377-6d37e9ec0bd3" providerId="ADAL" clId="{AE671099-6B2D-4B3F-B33E-51CBDBC8FB42}" dt="2024-10-24T13:37:04.663" v="129" actId="20577"/>
        <pc:sldMkLst>
          <pc:docMk/>
          <pc:sldMk cId="3494396476" sldId="5683"/>
        </pc:sldMkLst>
      </pc:sldChg>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Ward, Reagan" userId="27291eb4-8241-4961-9e69-8c66e34cc5b0" providerId="ADAL" clId="{BB3F24B8-6C20-405D-B8DA-90B7B1C178B6}"/>
    <pc:docChg chg="undo custSel addSld delSld modSld">
      <pc:chgData name="Ward, Reagan" userId="27291eb4-8241-4961-9e69-8c66e34cc5b0" providerId="ADAL" clId="{BB3F24B8-6C20-405D-B8DA-90B7B1C178B6}" dt="2025-03-13T14:30:51.829" v="3547" actId="13822"/>
      <pc:docMkLst>
        <pc:docMk/>
      </pc:docMkLst>
      <pc:sldChg chg="del">
        <pc:chgData name="Ward, Reagan" userId="27291eb4-8241-4961-9e69-8c66e34cc5b0" providerId="ADAL" clId="{BB3F24B8-6C20-405D-B8DA-90B7B1C178B6}" dt="2025-03-12T23:14:31.512" v="3247" actId="47"/>
        <pc:sldMkLst>
          <pc:docMk/>
          <pc:sldMk cId="638276779" sldId="257"/>
        </pc:sldMkLst>
      </pc:sldChg>
      <pc:sldChg chg="addSp delSp modSp mod modClrScheme chgLayout">
        <pc:chgData name="Ward, Reagan" userId="27291eb4-8241-4961-9e69-8c66e34cc5b0" providerId="ADAL" clId="{BB3F24B8-6C20-405D-B8DA-90B7B1C178B6}" dt="2025-03-12T23:18:35.138" v="3299" actId="6549"/>
        <pc:sldMkLst>
          <pc:docMk/>
          <pc:sldMk cId="296844926" sldId="266"/>
        </pc:sldMkLst>
      </pc:sldChg>
      <pc:sldChg chg="addSp delSp modSp mod modClrScheme chgLayout">
        <pc:chgData name="Ward, Reagan" userId="27291eb4-8241-4961-9e69-8c66e34cc5b0" providerId="ADAL" clId="{BB3F24B8-6C20-405D-B8DA-90B7B1C178B6}" dt="2025-03-12T23:17:50.020" v="3293"/>
        <pc:sldMkLst>
          <pc:docMk/>
          <pc:sldMk cId="324107815" sldId="267"/>
        </pc:sldMkLst>
      </pc:sldChg>
      <pc:sldChg chg="modSp mod">
        <pc:chgData name="Ward, Reagan" userId="27291eb4-8241-4961-9e69-8c66e34cc5b0" providerId="ADAL" clId="{BB3F24B8-6C20-405D-B8DA-90B7B1C178B6}" dt="2025-03-12T23:10:02.212" v="3185" actId="13244"/>
        <pc:sldMkLst>
          <pc:docMk/>
          <pc:sldMk cId="2705892911" sldId="5840"/>
        </pc:sldMkLst>
      </pc:sldChg>
      <pc:sldChg chg="addSp delSp modSp mod">
        <pc:chgData name="Ward, Reagan" userId="27291eb4-8241-4961-9e69-8c66e34cc5b0" providerId="ADAL" clId="{BB3F24B8-6C20-405D-B8DA-90B7B1C178B6}" dt="2025-03-12T23:08:29.433" v="3171" actId="27636"/>
        <pc:sldMkLst>
          <pc:docMk/>
          <pc:sldMk cId="1156151556" sldId="5842"/>
        </pc:sldMkLst>
      </pc:sldChg>
      <pc:sldChg chg="addSp delSp modSp mod modNotesTx">
        <pc:chgData name="Ward, Reagan" userId="27291eb4-8241-4961-9e69-8c66e34cc5b0" providerId="ADAL" clId="{BB3F24B8-6C20-405D-B8DA-90B7B1C178B6}" dt="2025-03-13T14:30:51.829" v="3547" actId="13822"/>
        <pc:sldMkLst>
          <pc:docMk/>
          <pc:sldMk cId="4219415275" sldId="5843"/>
        </pc:sldMkLst>
      </pc:sldChg>
      <pc:sldChg chg="addSp delSp modSp mod modClrScheme chgLayout">
        <pc:chgData name="Ward, Reagan" userId="27291eb4-8241-4961-9e69-8c66e34cc5b0" providerId="ADAL" clId="{BB3F24B8-6C20-405D-B8DA-90B7B1C178B6}" dt="2025-03-12T23:13:17.739" v="3229" actId="20577"/>
        <pc:sldMkLst>
          <pc:docMk/>
          <pc:sldMk cId="3878259165" sldId="5854"/>
        </pc:sldMkLst>
      </pc:sldChg>
      <pc:sldChg chg="addSp delSp modSp mod modClrScheme chgLayout">
        <pc:chgData name="Ward, Reagan" userId="27291eb4-8241-4961-9e69-8c66e34cc5b0" providerId="ADAL" clId="{BB3F24B8-6C20-405D-B8DA-90B7B1C178B6}" dt="2025-03-12T23:15:07.636" v="3254"/>
        <pc:sldMkLst>
          <pc:docMk/>
          <pc:sldMk cId="1284145060" sldId="5855"/>
        </pc:sldMkLst>
      </pc:sldChg>
      <pc:sldChg chg="addSp delSp modSp mod modClrScheme chgLayout">
        <pc:chgData name="Ward, Reagan" userId="27291eb4-8241-4961-9e69-8c66e34cc5b0" providerId="ADAL" clId="{BB3F24B8-6C20-405D-B8DA-90B7B1C178B6}" dt="2025-03-12T23:15:27.079" v="3258"/>
        <pc:sldMkLst>
          <pc:docMk/>
          <pc:sldMk cId="1638711916" sldId="5856"/>
        </pc:sldMkLst>
      </pc:sldChg>
      <pc:sldChg chg="addSp delSp modSp add mod modClrScheme chgLayout">
        <pc:chgData name="Ward, Reagan" userId="27291eb4-8241-4961-9e69-8c66e34cc5b0" providerId="ADAL" clId="{BB3F24B8-6C20-405D-B8DA-90B7B1C178B6}" dt="2025-03-12T23:14:52.172" v="3252"/>
        <pc:sldMkLst>
          <pc:docMk/>
          <pc:sldMk cId="391558471" sldId="5857"/>
        </pc:sldMkLst>
      </pc:sldChg>
    </pc:docChg>
  </pc:docChgLst>
  <pc:docChgLst>
    <pc:chgData name="Hoffman, Peter" userId="673cee94-26bd-4c2a-ab82-1b3669e2f049" providerId="ADAL" clId="{089797F3-FDD9-45CC-BEBF-D31F1CF0280E}"/>
    <pc:docChg chg="undo custSel addSld delSld modSld">
      <pc:chgData name="Hoffman, Peter" userId="673cee94-26bd-4c2a-ab82-1b3669e2f049" providerId="ADAL" clId="{089797F3-FDD9-45CC-BEBF-D31F1CF0280E}" dt="2024-09-19T14:40:30.545" v="351" actId="20577"/>
      <pc:docMkLst>
        <pc:docMk/>
      </pc:docMkLst>
      <pc:sldChg chg="del">
        <pc:chgData name="Hoffman, Peter" userId="673cee94-26bd-4c2a-ab82-1b3669e2f049" providerId="ADAL" clId="{089797F3-FDD9-45CC-BEBF-D31F1CF0280E}" dt="2024-09-17T16:17:14.590" v="198" actId="2696"/>
        <pc:sldMkLst>
          <pc:docMk/>
          <pc:sldMk cId="587239845" sldId="265"/>
        </pc:sldMkLst>
      </pc:sldChg>
      <pc:sldChg chg="del">
        <pc:chgData name="Hoffman, Peter" userId="673cee94-26bd-4c2a-ab82-1b3669e2f049" providerId="ADAL" clId="{089797F3-FDD9-45CC-BEBF-D31F1CF0280E}" dt="2024-09-17T16:17:14.590" v="198" actId="2696"/>
        <pc:sldMkLst>
          <pc:docMk/>
          <pc:sldMk cId="485604172" sldId="266"/>
        </pc:sldMkLst>
      </pc:sldChg>
      <pc:sldChg chg="del">
        <pc:chgData name="Hoffman, Peter" userId="673cee94-26bd-4c2a-ab82-1b3669e2f049" providerId="ADAL" clId="{089797F3-FDD9-45CC-BEBF-D31F1CF0280E}" dt="2024-09-17T16:17:14.590" v="198" actId="2696"/>
        <pc:sldMkLst>
          <pc:docMk/>
          <pc:sldMk cId="499285695" sldId="281"/>
        </pc:sldMkLst>
      </pc:sldChg>
      <pc:sldChg chg="del">
        <pc:chgData name="Hoffman, Peter" userId="673cee94-26bd-4c2a-ab82-1b3669e2f049" providerId="ADAL" clId="{089797F3-FDD9-45CC-BEBF-D31F1CF0280E}" dt="2024-09-17T16:17:41.602" v="200" actId="2696"/>
        <pc:sldMkLst>
          <pc:docMk/>
          <pc:sldMk cId="2579328607" sldId="292"/>
        </pc:sldMkLst>
      </pc:sldChg>
      <pc:sldChg chg="del">
        <pc:chgData name="Hoffman, Peter" userId="673cee94-26bd-4c2a-ab82-1b3669e2f049" providerId="ADAL" clId="{089797F3-FDD9-45CC-BEBF-D31F1CF0280E}" dt="2024-09-17T16:16:47.031" v="195" actId="2696"/>
        <pc:sldMkLst>
          <pc:docMk/>
          <pc:sldMk cId="201204202" sldId="3389"/>
        </pc:sldMkLst>
      </pc:sldChg>
      <pc:sldChg chg="del">
        <pc:chgData name="Hoffman, Peter" userId="673cee94-26bd-4c2a-ab82-1b3669e2f049" providerId="ADAL" clId="{089797F3-FDD9-45CC-BEBF-D31F1CF0280E}" dt="2024-09-17T16:16:47.031" v="195" actId="2696"/>
        <pc:sldMkLst>
          <pc:docMk/>
          <pc:sldMk cId="3727940737" sldId="3390"/>
        </pc:sldMkLst>
      </pc:sldChg>
      <pc:sldChg chg="del">
        <pc:chgData name="Hoffman, Peter" userId="673cee94-26bd-4c2a-ab82-1b3669e2f049" providerId="ADAL" clId="{089797F3-FDD9-45CC-BEBF-D31F1CF0280E}" dt="2024-09-17T16:17:41.602" v="200" actId="2696"/>
        <pc:sldMkLst>
          <pc:docMk/>
          <pc:sldMk cId="324794632" sldId="3507"/>
        </pc:sldMkLst>
      </pc:sldChg>
      <pc:sldChg chg="del">
        <pc:chgData name="Hoffman, Peter" userId="673cee94-26bd-4c2a-ab82-1b3669e2f049" providerId="ADAL" clId="{089797F3-FDD9-45CC-BEBF-D31F1CF0280E}" dt="2024-09-17T16:16:36.855" v="194" actId="2696"/>
        <pc:sldMkLst>
          <pc:docMk/>
          <pc:sldMk cId="1546650072" sldId="4525"/>
        </pc:sldMkLst>
      </pc:sldChg>
      <pc:sldChg chg="del">
        <pc:chgData name="Hoffman, Peter" userId="673cee94-26bd-4c2a-ab82-1b3669e2f049" providerId="ADAL" clId="{089797F3-FDD9-45CC-BEBF-D31F1CF0280E}" dt="2024-09-17T16:16:36.855" v="194" actId="2696"/>
        <pc:sldMkLst>
          <pc:docMk/>
          <pc:sldMk cId="883951864" sldId="4953"/>
        </pc:sldMkLst>
      </pc:sldChg>
      <pc:sldChg chg="del">
        <pc:chgData name="Hoffman, Peter" userId="673cee94-26bd-4c2a-ab82-1b3669e2f049" providerId="ADAL" clId="{089797F3-FDD9-45CC-BEBF-D31F1CF0280E}" dt="2024-09-17T16:16:36.855" v="194" actId="2696"/>
        <pc:sldMkLst>
          <pc:docMk/>
          <pc:sldMk cId="3771905201" sldId="4955"/>
        </pc:sldMkLst>
      </pc:sldChg>
      <pc:sldChg chg="del">
        <pc:chgData name="Hoffman, Peter" userId="673cee94-26bd-4c2a-ab82-1b3669e2f049" providerId="ADAL" clId="{089797F3-FDD9-45CC-BEBF-D31F1CF0280E}" dt="2024-09-17T16:17:41.602" v="200" actId="2696"/>
        <pc:sldMkLst>
          <pc:docMk/>
          <pc:sldMk cId="3655798746" sldId="5066"/>
        </pc:sldMkLst>
      </pc:sldChg>
      <pc:sldChg chg="del">
        <pc:chgData name="Hoffman, Peter" userId="673cee94-26bd-4c2a-ab82-1b3669e2f049" providerId="ADAL" clId="{089797F3-FDD9-45CC-BEBF-D31F1CF0280E}" dt="2024-09-17T16:17:41.602" v="200" actId="2696"/>
        <pc:sldMkLst>
          <pc:docMk/>
          <pc:sldMk cId="2414481864" sldId="5067"/>
        </pc:sldMkLst>
      </pc:sldChg>
      <pc:sldChg chg="del">
        <pc:chgData name="Hoffman, Peter" userId="673cee94-26bd-4c2a-ab82-1b3669e2f049" providerId="ADAL" clId="{089797F3-FDD9-45CC-BEBF-D31F1CF0280E}" dt="2024-09-17T16:17:41.602" v="200" actId="2696"/>
        <pc:sldMkLst>
          <pc:docMk/>
          <pc:sldMk cId="1237700865" sldId="5068"/>
        </pc:sldMkLst>
      </pc:sldChg>
      <pc:sldChg chg="del">
        <pc:chgData name="Hoffman, Peter" userId="673cee94-26bd-4c2a-ab82-1b3669e2f049" providerId="ADAL" clId="{089797F3-FDD9-45CC-BEBF-D31F1CF0280E}" dt="2024-09-17T16:17:41.602" v="200" actId="2696"/>
        <pc:sldMkLst>
          <pc:docMk/>
          <pc:sldMk cId="11504233" sldId="5368"/>
        </pc:sldMkLst>
      </pc:sldChg>
      <pc:sldChg chg="del">
        <pc:chgData name="Hoffman, Peter" userId="673cee94-26bd-4c2a-ab82-1b3669e2f049" providerId="ADAL" clId="{089797F3-FDD9-45CC-BEBF-D31F1CF0280E}" dt="2024-09-17T16:17:14.590" v="198" actId="2696"/>
        <pc:sldMkLst>
          <pc:docMk/>
          <pc:sldMk cId="1653574859" sldId="5414"/>
        </pc:sldMkLst>
      </pc:sldChg>
      <pc:sldChg chg="del">
        <pc:chgData name="Hoffman, Peter" userId="673cee94-26bd-4c2a-ab82-1b3669e2f049" providerId="ADAL" clId="{089797F3-FDD9-45CC-BEBF-D31F1CF0280E}" dt="2024-09-17T16:17:14.590" v="198" actId="2696"/>
        <pc:sldMkLst>
          <pc:docMk/>
          <pc:sldMk cId="1780666075" sldId="5415"/>
        </pc:sldMkLst>
      </pc:sldChg>
      <pc:sldChg chg="del">
        <pc:chgData name="Hoffman, Peter" userId="673cee94-26bd-4c2a-ab82-1b3669e2f049" providerId="ADAL" clId="{089797F3-FDD9-45CC-BEBF-D31F1CF0280E}" dt="2024-09-17T16:17:14.590" v="198" actId="2696"/>
        <pc:sldMkLst>
          <pc:docMk/>
          <pc:sldMk cId="439065193" sldId="5416"/>
        </pc:sldMkLst>
      </pc:sldChg>
      <pc:sldChg chg="del">
        <pc:chgData name="Hoffman, Peter" userId="673cee94-26bd-4c2a-ab82-1b3669e2f049" providerId="ADAL" clId="{089797F3-FDD9-45CC-BEBF-D31F1CF0280E}" dt="2024-09-17T16:17:14.590" v="198" actId="2696"/>
        <pc:sldMkLst>
          <pc:docMk/>
          <pc:sldMk cId="1027799201" sldId="5417"/>
        </pc:sldMkLst>
      </pc:sldChg>
      <pc:sldChg chg="del">
        <pc:chgData name="Hoffman, Peter" userId="673cee94-26bd-4c2a-ab82-1b3669e2f049" providerId="ADAL" clId="{089797F3-FDD9-45CC-BEBF-D31F1CF0280E}" dt="2024-09-17T16:17:14.590" v="198" actId="2696"/>
        <pc:sldMkLst>
          <pc:docMk/>
          <pc:sldMk cId="2464662354" sldId="5418"/>
        </pc:sldMkLst>
      </pc:sldChg>
      <pc:sldChg chg="del">
        <pc:chgData name="Hoffman, Peter" userId="673cee94-26bd-4c2a-ab82-1b3669e2f049" providerId="ADAL" clId="{089797F3-FDD9-45CC-BEBF-D31F1CF0280E}" dt="2024-09-17T16:17:14.590" v="198" actId="2696"/>
        <pc:sldMkLst>
          <pc:docMk/>
          <pc:sldMk cId="2482198686" sldId="5419"/>
        </pc:sldMkLst>
      </pc:sldChg>
      <pc:sldChg chg="del">
        <pc:chgData name="Hoffman, Peter" userId="673cee94-26bd-4c2a-ab82-1b3669e2f049" providerId="ADAL" clId="{089797F3-FDD9-45CC-BEBF-D31F1CF0280E}" dt="2024-09-17T16:18:13.361" v="202" actId="2696"/>
        <pc:sldMkLst>
          <pc:docMk/>
          <pc:sldMk cId="619942572" sldId="5456"/>
        </pc:sldMkLst>
      </pc:sldChg>
      <pc:sldChg chg="del">
        <pc:chgData name="Hoffman, Peter" userId="673cee94-26bd-4c2a-ab82-1b3669e2f049" providerId="ADAL" clId="{089797F3-FDD9-45CC-BEBF-D31F1CF0280E}" dt="2024-09-17T16:16:47.031" v="195" actId="2696"/>
        <pc:sldMkLst>
          <pc:docMk/>
          <pc:sldMk cId="3119728627" sldId="5486"/>
        </pc:sldMkLst>
      </pc:sldChg>
      <pc:sldChg chg="del">
        <pc:chgData name="Hoffman, Peter" userId="673cee94-26bd-4c2a-ab82-1b3669e2f049" providerId="ADAL" clId="{089797F3-FDD9-45CC-BEBF-D31F1CF0280E}" dt="2024-09-17T16:16:47.031" v="195" actId="2696"/>
        <pc:sldMkLst>
          <pc:docMk/>
          <pc:sldMk cId="1185884485" sldId="5488"/>
        </pc:sldMkLst>
      </pc:sldChg>
      <pc:sldChg chg="del">
        <pc:chgData name="Hoffman, Peter" userId="673cee94-26bd-4c2a-ab82-1b3669e2f049" providerId="ADAL" clId="{089797F3-FDD9-45CC-BEBF-D31F1CF0280E}" dt="2024-09-17T16:16:47.031" v="195" actId="2696"/>
        <pc:sldMkLst>
          <pc:docMk/>
          <pc:sldMk cId="1982214778" sldId="5491"/>
        </pc:sldMkLst>
      </pc:sldChg>
      <pc:sldChg chg="del">
        <pc:chgData name="Hoffman, Peter" userId="673cee94-26bd-4c2a-ab82-1b3669e2f049" providerId="ADAL" clId="{089797F3-FDD9-45CC-BEBF-D31F1CF0280E}" dt="2024-09-17T16:16:55.582" v="196" actId="2696"/>
        <pc:sldMkLst>
          <pc:docMk/>
          <pc:sldMk cId="3555346656" sldId="5503"/>
        </pc:sldMkLst>
      </pc:sldChg>
      <pc:sldChg chg="del">
        <pc:chgData name="Hoffman, Peter" userId="673cee94-26bd-4c2a-ab82-1b3669e2f049" providerId="ADAL" clId="{089797F3-FDD9-45CC-BEBF-D31F1CF0280E}" dt="2024-09-17T16:16:55.582" v="196" actId="2696"/>
        <pc:sldMkLst>
          <pc:docMk/>
          <pc:sldMk cId="1153930597" sldId="5504"/>
        </pc:sldMkLst>
      </pc:sldChg>
      <pc:sldChg chg="del">
        <pc:chgData name="Hoffman, Peter" userId="673cee94-26bd-4c2a-ab82-1b3669e2f049" providerId="ADAL" clId="{089797F3-FDD9-45CC-BEBF-D31F1CF0280E}" dt="2024-09-17T16:16:55.582" v="196" actId="2696"/>
        <pc:sldMkLst>
          <pc:docMk/>
          <pc:sldMk cId="2423109446" sldId="5516"/>
        </pc:sldMkLst>
      </pc:sldChg>
      <pc:sldChg chg="del">
        <pc:chgData name="Hoffman, Peter" userId="673cee94-26bd-4c2a-ab82-1b3669e2f049" providerId="ADAL" clId="{089797F3-FDD9-45CC-BEBF-D31F1CF0280E}" dt="2024-09-17T16:16:47.031" v="195" actId="2696"/>
        <pc:sldMkLst>
          <pc:docMk/>
          <pc:sldMk cId="632710224" sldId="5525"/>
        </pc:sldMkLst>
      </pc:sldChg>
      <pc:sldChg chg="del">
        <pc:chgData name="Hoffman, Peter" userId="673cee94-26bd-4c2a-ab82-1b3669e2f049" providerId="ADAL" clId="{089797F3-FDD9-45CC-BEBF-D31F1CF0280E}" dt="2024-09-17T16:16:47.031" v="195" actId="2696"/>
        <pc:sldMkLst>
          <pc:docMk/>
          <pc:sldMk cId="3236553541" sldId="5533"/>
        </pc:sldMkLst>
      </pc:sldChg>
      <pc:sldChg chg="del">
        <pc:chgData name="Hoffman, Peter" userId="673cee94-26bd-4c2a-ab82-1b3669e2f049" providerId="ADAL" clId="{089797F3-FDD9-45CC-BEBF-D31F1CF0280E}" dt="2024-09-17T16:17:41.602" v="200" actId="2696"/>
        <pc:sldMkLst>
          <pc:docMk/>
          <pc:sldMk cId="2592331180" sldId="5553"/>
        </pc:sldMkLst>
      </pc:sldChg>
      <pc:sldChg chg="del">
        <pc:chgData name="Hoffman, Peter" userId="673cee94-26bd-4c2a-ab82-1b3669e2f049" providerId="ADAL" clId="{089797F3-FDD9-45CC-BEBF-D31F1CF0280E}" dt="2024-09-17T16:16:55.582" v="196" actId="2696"/>
        <pc:sldMkLst>
          <pc:docMk/>
          <pc:sldMk cId="129463232" sldId="5554"/>
        </pc:sldMkLst>
      </pc:sldChg>
      <pc:sldChg chg="del">
        <pc:chgData name="Hoffman, Peter" userId="673cee94-26bd-4c2a-ab82-1b3669e2f049" providerId="ADAL" clId="{089797F3-FDD9-45CC-BEBF-D31F1CF0280E}" dt="2024-09-17T16:18:13.361" v="202" actId="2696"/>
        <pc:sldMkLst>
          <pc:docMk/>
          <pc:sldMk cId="2971538637" sldId="5560"/>
        </pc:sldMkLst>
      </pc:sldChg>
      <pc:sldChg chg="del">
        <pc:chgData name="Hoffman, Peter" userId="673cee94-26bd-4c2a-ab82-1b3669e2f049" providerId="ADAL" clId="{089797F3-FDD9-45CC-BEBF-D31F1CF0280E}" dt="2024-09-17T16:17:41.602" v="200" actId="2696"/>
        <pc:sldMkLst>
          <pc:docMk/>
          <pc:sldMk cId="1604154566" sldId="5570"/>
        </pc:sldMkLst>
      </pc:sldChg>
      <pc:sldChg chg="del">
        <pc:chgData name="Hoffman, Peter" userId="673cee94-26bd-4c2a-ab82-1b3669e2f049" providerId="ADAL" clId="{089797F3-FDD9-45CC-BEBF-D31F1CF0280E}" dt="2024-09-17T16:18:13.361" v="202" actId="2696"/>
        <pc:sldMkLst>
          <pc:docMk/>
          <pc:sldMk cId="299511397" sldId="5573"/>
        </pc:sldMkLst>
      </pc:sldChg>
      <pc:sldChg chg="del">
        <pc:chgData name="Hoffman, Peter" userId="673cee94-26bd-4c2a-ab82-1b3669e2f049" providerId="ADAL" clId="{089797F3-FDD9-45CC-BEBF-D31F1CF0280E}" dt="2024-09-17T16:16:55.582" v="196" actId="2696"/>
        <pc:sldMkLst>
          <pc:docMk/>
          <pc:sldMk cId="1729304503" sldId="5580"/>
        </pc:sldMkLst>
      </pc:sldChg>
      <pc:sldChg chg="del">
        <pc:chgData name="Hoffman, Peter" userId="673cee94-26bd-4c2a-ab82-1b3669e2f049" providerId="ADAL" clId="{089797F3-FDD9-45CC-BEBF-D31F1CF0280E}" dt="2024-09-17T16:16:47.031" v="195" actId="2696"/>
        <pc:sldMkLst>
          <pc:docMk/>
          <pc:sldMk cId="954092976" sldId="5582"/>
        </pc:sldMkLst>
      </pc:sldChg>
      <pc:sldChg chg="del">
        <pc:chgData name="Hoffman, Peter" userId="673cee94-26bd-4c2a-ab82-1b3669e2f049" providerId="ADAL" clId="{089797F3-FDD9-45CC-BEBF-D31F1CF0280E}" dt="2024-09-17T16:17:14.590" v="198" actId="2696"/>
        <pc:sldMkLst>
          <pc:docMk/>
          <pc:sldMk cId="1659390545" sldId="5584"/>
        </pc:sldMkLst>
      </pc:sldChg>
      <pc:sldChg chg="del">
        <pc:chgData name="Hoffman, Peter" userId="673cee94-26bd-4c2a-ab82-1b3669e2f049" providerId="ADAL" clId="{089797F3-FDD9-45CC-BEBF-D31F1CF0280E}" dt="2024-09-17T16:16:55.582" v="196" actId="2696"/>
        <pc:sldMkLst>
          <pc:docMk/>
          <pc:sldMk cId="3593964098" sldId="5586"/>
        </pc:sldMkLst>
      </pc:sldChg>
      <pc:sldChg chg="del">
        <pc:chgData name="Hoffman, Peter" userId="673cee94-26bd-4c2a-ab82-1b3669e2f049" providerId="ADAL" clId="{089797F3-FDD9-45CC-BEBF-D31F1CF0280E}" dt="2024-09-17T16:16:36.855" v="194" actId="2696"/>
        <pc:sldMkLst>
          <pc:docMk/>
          <pc:sldMk cId="168519829" sldId="5589"/>
        </pc:sldMkLst>
      </pc:sldChg>
      <pc:sldChg chg="del">
        <pc:chgData name="Hoffman, Peter" userId="673cee94-26bd-4c2a-ab82-1b3669e2f049" providerId="ADAL" clId="{089797F3-FDD9-45CC-BEBF-D31F1CF0280E}" dt="2024-09-17T16:18:13.361" v="202" actId="2696"/>
        <pc:sldMkLst>
          <pc:docMk/>
          <pc:sldMk cId="3716896197" sldId="5590"/>
        </pc:sldMkLst>
      </pc:sldChg>
      <pc:sldChg chg="del">
        <pc:chgData name="Hoffman, Peter" userId="673cee94-26bd-4c2a-ab82-1b3669e2f049" providerId="ADAL" clId="{089797F3-FDD9-45CC-BEBF-D31F1CF0280E}" dt="2024-09-17T16:18:13.361" v="202" actId="2696"/>
        <pc:sldMkLst>
          <pc:docMk/>
          <pc:sldMk cId="947091266" sldId="5594"/>
        </pc:sldMkLst>
      </pc:sldChg>
      <pc:sldChg chg="del">
        <pc:chgData name="Hoffman, Peter" userId="673cee94-26bd-4c2a-ab82-1b3669e2f049" providerId="ADAL" clId="{089797F3-FDD9-45CC-BEBF-D31F1CF0280E}" dt="2024-09-17T16:18:13.361" v="202" actId="2696"/>
        <pc:sldMkLst>
          <pc:docMk/>
          <pc:sldMk cId="1945452351" sldId="5595"/>
        </pc:sldMkLst>
      </pc:sldChg>
      <pc:sldChg chg="del">
        <pc:chgData name="Hoffman, Peter" userId="673cee94-26bd-4c2a-ab82-1b3669e2f049" providerId="ADAL" clId="{089797F3-FDD9-45CC-BEBF-D31F1CF0280E}" dt="2024-09-17T16:17:41.602" v="200" actId="2696"/>
        <pc:sldMkLst>
          <pc:docMk/>
          <pc:sldMk cId="1338604322" sldId="5600"/>
        </pc:sldMkLst>
      </pc:sldChg>
      <pc:sldChg chg="add">
        <pc:chgData name="Hoffman, Peter" userId="673cee94-26bd-4c2a-ab82-1b3669e2f049" providerId="ADAL" clId="{089797F3-FDD9-45CC-BEBF-D31F1CF0280E}" dt="2024-09-17T16:17:07.593" v="197"/>
        <pc:sldMkLst>
          <pc:docMk/>
          <pc:sldMk cId="592794890" sldId="5601"/>
        </pc:sldMkLst>
      </pc:sldChg>
      <pc:sldChg chg="add">
        <pc:chgData name="Hoffman, Peter" userId="673cee94-26bd-4c2a-ab82-1b3669e2f049" providerId="ADAL" clId="{089797F3-FDD9-45CC-BEBF-D31F1CF0280E}" dt="2024-09-17T16:17:07.593" v="197"/>
        <pc:sldMkLst>
          <pc:docMk/>
          <pc:sldMk cId="840969988" sldId="5602"/>
        </pc:sldMkLst>
      </pc:sldChg>
      <pc:sldChg chg="add">
        <pc:chgData name="Hoffman, Peter" userId="673cee94-26bd-4c2a-ab82-1b3669e2f049" providerId="ADAL" clId="{089797F3-FDD9-45CC-BEBF-D31F1CF0280E}" dt="2024-09-17T16:17:07.593" v="197"/>
        <pc:sldMkLst>
          <pc:docMk/>
          <pc:sldMk cId="3108864082" sldId="5603"/>
        </pc:sldMkLst>
      </pc:sldChg>
      <pc:sldChg chg="add">
        <pc:chgData name="Hoffman, Peter" userId="673cee94-26bd-4c2a-ab82-1b3669e2f049" providerId="ADAL" clId="{089797F3-FDD9-45CC-BEBF-D31F1CF0280E}" dt="2024-09-17T16:17:07.593" v="197"/>
        <pc:sldMkLst>
          <pc:docMk/>
          <pc:sldMk cId="1016378890" sldId="5604"/>
        </pc:sldMkLst>
      </pc:sldChg>
      <pc:sldChg chg="add">
        <pc:chgData name="Hoffman, Peter" userId="673cee94-26bd-4c2a-ab82-1b3669e2f049" providerId="ADAL" clId="{089797F3-FDD9-45CC-BEBF-D31F1CF0280E}" dt="2024-09-17T16:17:07.593" v="197"/>
        <pc:sldMkLst>
          <pc:docMk/>
          <pc:sldMk cId="2592141677" sldId="5605"/>
        </pc:sldMkLst>
      </pc:sldChg>
      <pc:sldChg chg="add">
        <pc:chgData name="Hoffman, Peter" userId="673cee94-26bd-4c2a-ab82-1b3669e2f049" providerId="ADAL" clId="{089797F3-FDD9-45CC-BEBF-D31F1CF0280E}" dt="2024-09-17T16:17:07.593" v="197"/>
        <pc:sldMkLst>
          <pc:docMk/>
          <pc:sldMk cId="3530695552" sldId="5606"/>
        </pc:sldMkLst>
      </pc:sldChg>
      <pc:sldChg chg="add">
        <pc:chgData name="Hoffman, Peter" userId="673cee94-26bd-4c2a-ab82-1b3669e2f049" providerId="ADAL" clId="{089797F3-FDD9-45CC-BEBF-D31F1CF0280E}" dt="2024-09-17T16:17:07.593" v="197"/>
        <pc:sldMkLst>
          <pc:docMk/>
          <pc:sldMk cId="1020133488" sldId="5607"/>
        </pc:sldMkLst>
      </pc:sldChg>
      <pc:sldChg chg="add">
        <pc:chgData name="Hoffman, Peter" userId="673cee94-26bd-4c2a-ab82-1b3669e2f049" providerId="ADAL" clId="{089797F3-FDD9-45CC-BEBF-D31F1CF0280E}" dt="2024-09-17T16:17:07.593" v="197"/>
        <pc:sldMkLst>
          <pc:docMk/>
          <pc:sldMk cId="2760380853" sldId="5608"/>
        </pc:sldMkLst>
      </pc:sldChg>
      <pc:sldChg chg="add">
        <pc:chgData name="Hoffman, Peter" userId="673cee94-26bd-4c2a-ab82-1b3669e2f049" providerId="ADAL" clId="{089797F3-FDD9-45CC-BEBF-D31F1CF0280E}" dt="2024-09-17T16:17:07.593" v="197"/>
        <pc:sldMkLst>
          <pc:docMk/>
          <pc:sldMk cId="1226889934" sldId="5609"/>
        </pc:sldMkLst>
      </pc:sldChg>
      <pc:sldChg chg="add">
        <pc:chgData name="Hoffman, Peter" userId="673cee94-26bd-4c2a-ab82-1b3669e2f049" providerId="ADAL" clId="{089797F3-FDD9-45CC-BEBF-D31F1CF0280E}" dt="2024-09-17T16:17:07.593" v="197"/>
        <pc:sldMkLst>
          <pc:docMk/>
          <pc:sldMk cId="2353371677" sldId="5610"/>
        </pc:sldMkLst>
      </pc:sldChg>
      <pc:sldChg chg="add">
        <pc:chgData name="Hoffman, Peter" userId="673cee94-26bd-4c2a-ab82-1b3669e2f049" providerId="ADAL" clId="{089797F3-FDD9-45CC-BEBF-D31F1CF0280E}" dt="2024-09-17T16:17:33.739" v="199"/>
        <pc:sldMkLst>
          <pc:docMk/>
          <pc:sldMk cId="3644114755" sldId="5611"/>
        </pc:sldMkLst>
      </pc:sldChg>
      <pc:sldChg chg="add">
        <pc:chgData name="Hoffman, Peter" userId="673cee94-26bd-4c2a-ab82-1b3669e2f049" providerId="ADAL" clId="{089797F3-FDD9-45CC-BEBF-D31F1CF0280E}" dt="2024-09-17T16:17:33.739" v="199"/>
        <pc:sldMkLst>
          <pc:docMk/>
          <pc:sldMk cId="3889932318" sldId="5612"/>
        </pc:sldMkLst>
      </pc:sldChg>
      <pc:sldChg chg="add">
        <pc:chgData name="Hoffman, Peter" userId="673cee94-26bd-4c2a-ab82-1b3669e2f049" providerId="ADAL" clId="{089797F3-FDD9-45CC-BEBF-D31F1CF0280E}" dt="2024-09-17T16:17:33.739" v="199"/>
        <pc:sldMkLst>
          <pc:docMk/>
          <pc:sldMk cId="3815958434" sldId="5613"/>
        </pc:sldMkLst>
      </pc:sldChg>
      <pc:sldChg chg="add">
        <pc:chgData name="Hoffman, Peter" userId="673cee94-26bd-4c2a-ab82-1b3669e2f049" providerId="ADAL" clId="{089797F3-FDD9-45CC-BEBF-D31F1CF0280E}" dt="2024-09-17T16:17:33.739" v="199"/>
        <pc:sldMkLst>
          <pc:docMk/>
          <pc:sldMk cId="2628857232" sldId="5614"/>
        </pc:sldMkLst>
      </pc:sldChg>
      <pc:sldChg chg="add">
        <pc:chgData name="Hoffman, Peter" userId="673cee94-26bd-4c2a-ab82-1b3669e2f049" providerId="ADAL" clId="{089797F3-FDD9-45CC-BEBF-D31F1CF0280E}" dt="2024-09-17T16:17:33.739" v="199"/>
        <pc:sldMkLst>
          <pc:docMk/>
          <pc:sldMk cId="2276900877" sldId="5615"/>
        </pc:sldMkLst>
      </pc:sldChg>
      <pc:sldChg chg="add">
        <pc:chgData name="Hoffman, Peter" userId="673cee94-26bd-4c2a-ab82-1b3669e2f049" providerId="ADAL" clId="{089797F3-FDD9-45CC-BEBF-D31F1CF0280E}" dt="2024-09-17T16:17:33.739" v="199"/>
        <pc:sldMkLst>
          <pc:docMk/>
          <pc:sldMk cId="1093123474" sldId="5616"/>
        </pc:sldMkLst>
      </pc:sldChg>
      <pc:sldChg chg="add">
        <pc:chgData name="Hoffman, Peter" userId="673cee94-26bd-4c2a-ab82-1b3669e2f049" providerId="ADAL" clId="{089797F3-FDD9-45CC-BEBF-D31F1CF0280E}" dt="2024-09-17T16:17:33.739" v="199"/>
        <pc:sldMkLst>
          <pc:docMk/>
          <pc:sldMk cId="2729748382" sldId="5617"/>
        </pc:sldMkLst>
      </pc:sldChg>
      <pc:sldChg chg="add">
        <pc:chgData name="Hoffman, Peter" userId="673cee94-26bd-4c2a-ab82-1b3669e2f049" providerId="ADAL" clId="{089797F3-FDD9-45CC-BEBF-D31F1CF0280E}" dt="2024-09-17T16:17:33.739" v="199"/>
        <pc:sldMkLst>
          <pc:docMk/>
          <pc:sldMk cId="1551723905" sldId="5618"/>
        </pc:sldMkLst>
      </pc:sldChg>
      <pc:sldChg chg="add">
        <pc:chgData name="Hoffman, Peter" userId="673cee94-26bd-4c2a-ab82-1b3669e2f049" providerId="ADAL" clId="{089797F3-FDD9-45CC-BEBF-D31F1CF0280E}" dt="2024-09-17T16:17:33.739" v="199"/>
        <pc:sldMkLst>
          <pc:docMk/>
          <pc:sldMk cId="783971613" sldId="5619"/>
        </pc:sldMkLst>
      </pc:sldChg>
      <pc:sldChg chg="add">
        <pc:chgData name="Hoffman, Peter" userId="673cee94-26bd-4c2a-ab82-1b3669e2f049" providerId="ADAL" clId="{089797F3-FDD9-45CC-BEBF-D31F1CF0280E}" dt="2024-09-17T16:18:03.268" v="201"/>
        <pc:sldMkLst>
          <pc:docMk/>
          <pc:sldMk cId="3809231997" sldId="5620"/>
        </pc:sldMkLst>
      </pc:sldChg>
      <pc:sldChg chg="add">
        <pc:chgData name="Hoffman, Peter" userId="673cee94-26bd-4c2a-ab82-1b3669e2f049" providerId="ADAL" clId="{089797F3-FDD9-45CC-BEBF-D31F1CF0280E}" dt="2024-09-17T16:18:03.268" v="201"/>
        <pc:sldMkLst>
          <pc:docMk/>
          <pc:sldMk cId="4188670183" sldId="5621"/>
        </pc:sldMkLst>
      </pc:sldChg>
      <pc:sldChg chg="add">
        <pc:chgData name="Hoffman, Peter" userId="673cee94-26bd-4c2a-ab82-1b3669e2f049" providerId="ADAL" clId="{089797F3-FDD9-45CC-BEBF-D31F1CF0280E}" dt="2024-09-17T16:18:03.268" v="201"/>
        <pc:sldMkLst>
          <pc:docMk/>
          <pc:sldMk cId="2099562718" sldId="5622"/>
        </pc:sldMkLst>
      </pc:sldChg>
      <pc:sldChg chg="add">
        <pc:chgData name="Hoffman, Peter" userId="673cee94-26bd-4c2a-ab82-1b3669e2f049" providerId="ADAL" clId="{089797F3-FDD9-45CC-BEBF-D31F1CF0280E}" dt="2024-09-17T16:18:03.268" v="201"/>
        <pc:sldMkLst>
          <pc:docMk/>
          <pc:sldMk cId="2270614247" sldId="5623"/>
        </pc:sldMkLst>
      </pc:sldChg>
      <pc:sldChg chg="add">
        <pc:chgData name="Hoffman, Peter" userId="673cee94-26bd-4c2a-ab82-1b3669e2f049" providerId="ADAL" clId="{089797F3-FDD9-45CC-BEBF-D31F1CF0280E}" dt="2024-09-17T16:18:03.268" v="201"/>
        <pc:sldMkLst>
          <pc:docMk/>
          <pc:sldMk cId="3911264453" sldId="5624"/>
        </pc:sldMkLst>
      </pc:sldChg>
      <pc:sldChg chg="add">
        <pc:chgData name="Hoffman, Peter" userId="673cee94-26bd-4c2a-ab82-1b3669e2f049" providerId="ADAL" clId="{089797F3-FDD9-45CC-BEBF-D31F1CF0280E}" dt="2024-09-17T16:18:03.268" v="201"/>
        <pc:sldMkLst>
          <pc:docMk/>
          <pc:sldMk cId="2125977764" sldId="5625"/>
        </pc:sldMkLst>
      </pc:sldChg>
      <pc:sldChg chg="add">
        <pc:chgData name="Hoffman, Peter" userId="673cee94-26bd-4c2a-ab82-1b3669e2f049" providerId="ADAL" clId="{089797F3-FDD9-45CC-BEBF-D31F1CF0280E}" dt="2024-09-17T16:18:03.268" v="201"/>
        <pc:sldMkLst>
          <pc:docMk/>
          <pc:sldMk cId="2017135082" sldId="5626"/>
        </pc:sldMkLst>
      </pc:sldChg>
      <pc:sldChg chg="modSp add mod">
        <pc:chgData name="Hoffman, Peter" userId="673cee94-26bd-4c2a-ab82-1b3669e2f049" providerId="ADAL" clId="{089797F3-FDD9-45CC-BEBF-D31F1CF0280E}" dt="2024-09-17T16:18:42.014" v="259" actId="20577"/>
        <pc:sldMkLst>
          <pc:docMk/>
          <pc:sldMk cId="45991993" sldId="5627"/>
        </pc:sldMkLst>
      </pc:sldChg>
      <pc:sldChg chg="modSp add mod">
        <pc:chgData name="Hoffman, Peter" userId="673cee94-26bd-4c2a-ab82-1b3669e2f049" providerId="ADAL" clId="{089797F3-FDD9-45CC-BEBF-D31F1CF0280E}" dt="2024-09-17T16:19:12.345" v="308" actId="20577"/>
        <pc:sldMkLst>
          <pc:docMk/>
          <pc:sldMk cId="1399099337" sldId="5628"/>
        </pc:sldMkLst>
      </pc:sldChg>
    </pc:docChg>
  </pc:docChgLst>
  <pc:docChgLst>
    <pc:chgData name="Slutzky, Collin" userId="S::slutzky_c@cde.state.co.us::21f7fb5c-490d-42a4-8741-4ce78a53b03a" providerId="AD" clId="Web-{4DB156EA-85BD-EEE0-093C-64DB9F6AAFD9}"/>
    <pc:docChg chg="addSld modSld">
      <pc:chgData name="Slutzky, Collin" userId="S::slutzky_c@cde.state.co.us::21f7fb5c-490d-42a4-8741-4ce78a53b03a" providerId="AD" clId="Web-{4DB156EA-85BD-EEE0-093C-64DB9F6AAFD9}" dt="2025-01-30T15:18:28.314" v="57"/>
      <pc:docMkLst>
        <pc:docMk/>
      </pc:docMkLst>
      <pc:sldChg chg="add">
        <pc:chgData name="Slutzky, Collin" userId="S::slutzky_c@cde.state.co.us::21f7fb5c-490d-42a4-8741-4ce78a53b03a" providerId="AD" clId="Web-{4DB156EA-85BD-EEE0-093C-64DB9F6AAFD9}" dt="2025-01-30T15:18:28.236" v="53"/>
        <pc:sldMkLst>
          <pc:docMk/>
          <pc:sldMk cId="3176056638" sldId="5732"/>
        </pc:sldMkLst>
      </pc:sldChg>
      <pc:sldChg chg="add">
        <pc:chgData name="Slutzky, Collin" userId="S::slutzky_c@cde.state.co.us::21f7fb5c-490d-42a4-8741-4ce78a53b03a" providerId="AD" clId="Web-{4DB156EA-85BD-EEE0-093C-64DB9F6AAFD9}" dt="2025-01-30T15:18:28.314" v="57"/>
        <pc:sldMkLst>
          <pc:docMk/>
          <pc:sldMk cId="522260969" sldId="5746"/>
        </pc:sldMkLst>
      </pc:sldChg>
      <pc:sldChg chg="add">
        <pc:chgData name="Slutzky, Collin" userId="S::slutzky_c@cde.state.co.us::21f7fb5c-490d-42a4-8741-4ce78a53b03a" providerId="AD" clId="Web-{4DB156EA-85BD-EEE0-093C-64DB9F6AAFD9}" dt="2025-01-30T15:18:28.299" v="56"/>
        <pc:sldMkLst>
          <pc:docMk/>
          <pc:sldMk cId="467082449" sldId="5776"/>
        </pc:sldMkLst>
      </pc:sldChg>
    </pc:docChg>
  </pc:docChgLst>
  <pc:docChgLst>
    <pc:chgData name="Gudka, Dawna" userId="823cceae-331b-41d6-9a63-34ad6d1db55c" providerId="ADAL" clId="{6424420F-F72E-438D-843E-09EB1087FFAD}"/>
    <pc:docChg chg="custSel addSld delSld modSld sldOrd">
      <pc:chgData name="Gudka, Dawna" userId="823cceae-331b-41d6-9a63-34ad6d1db55c" providerId="ADAL" clId="{6424420F-F72E-438D-843E-09EB1087FFAD}" dt="2024-08-15T04:39:12.298" v="528" actId="20577"/>
      <pc:docMkLst>
        <pc:docMk/>
      </pc:docMkLst>
      <pc:sldChg chg="del">
        <pc:chgData name="Gudka, Dawna" userId="823cceae-331b-41d6-9a63-34ad6d1db55c" providerId="ADAL" clId="{6424420F-F72E-438D-843E-09EB1087FFAD}" dt="2024-08-14T13:23:49.484" v="251" actId="2696"/>
        <pc:sldMkLst>
          <pc:docMk/>
          <pc:sldMk cId="3039329873" sldId="325"/>
        </pc:sldMkLst>
      </pc:sldChg>
      <pc:sldChg chg="del">
        <pc:chgData name="Gudka, Dawna" userId="823cceae-331b-41d6-9a63-34ad6d1db55c" providerId="ADAL" clId="{6424420F-F72E-438D-843E-09EB1087FFAD}" dt="2024-08-14T13:23:07.503" v="221" actId="2696"/>
        <pc:sldMkLst>
          <pc:docMk/>
          <pc:sldMk cId="1527526601" sldId="2177"/>
        </pc:sldMkLst>
      </pc:sldChg>
      <pc:sldChg chg="del">
        <pc:chgData name="Gudka, Dawna" userId="823cceae-331b-41d6-9a63-34ad6d1db55c" providerId="ADAL" clId="{6424420F-F72E-438D-843E-09EB1087FFAD}" dt="2024-08-14T13:23:49.484" v="251" actId="2696"/>
        <pc:sldMkLst>
          <pc:docMk/>
          <pc:sldMk cId="505567868" sldId="2340"/>
        </pc:sldMkLst>
      </pc:sldChg>
      <pc:sldChg chg="del">
        <pc:chgData name="Gudka, Dawna" userId="823cceae-331b-41d6-9a63-34ad6d1db55c" providerId="ADAL" clId="{6424420F-F72E-438D-843E-09EB1087FFAD}" dt="2024-08-14T13:22:55.951" v="220" actId="2696"/>
        <pc:sldMkLst>
          <pc:docMk/>
          <pc:sldMk cId="2735487289" sldId="3490"/>
        </pc:sldMkLst>
      </pc:sldChg>
      <pc:sldChg chg="del">
        <pc:chgData name="Gudka, Dawna" userId="823cceae-331b-41d6-9a63-34ad6d1db55c" providerId="ADAL" clId="{6424420F-F72E-438D-843E-09EB1087FFAD}" dt="2024-08-14T13:23:49.484" v="251" actId="2696"/>
        <pc:sldMkLst>
          <pc:docMk/>
          <pc:sldMk cId="11504233" sldId="5368"/>
        </pc:sldMkLst>
      </pc:sldChg>
      <pc:sldChg chg="del">
        <pc:chgData name="Gudka, Dawna" userId="823cceae-331b-41d6-9a63-34ad6d1db55c" providerId="ADAL" clId="{6424420F-F72E-438D-843E-09EB1087FFAD}" dt="2024-08-14T13:23:49.484" v="251" actId="2696"/>
        <pc:sldMkLst>
          <pc:docMk/>
          <pc:sldMk cId="4088682641" sldId="5410"/>
        </pc:sldMkLst>
      </pc:sldChg>
      <pc:sldChg chg="modSp mod">
        <pc:chgData name="Gudka, Dawna" userId="823cceae-331b-41d6-9a63-34ad6d1db55c" providerId="ADAL" clId="{6424420F-F72E-438D-843E-09EB1087FFAD}" dt="2024-08-14T13:24:12.744" v="323" actId="20577"/>
        <pc:sldMkLst>
          <pc:docMk/>
          <pc:sldMk cId="1052820159" sldId="5451"/>
        </pc:sldMkLst>
      </pc:sldChg>
      <pc:sldChg chg="modSp mod">
        <pc:chgData name="Gudka, Dawna" userId="823cceae-331b-41d6-9a63-34ad6d1db55c" providerId="ADAL" clId="{6424420F-F72E-438D-843E-09EB1087FFAD}" dt="2024-08-14T13:23:22.003" v="250" actId="6549"/>
        <pc:sldMkLst>
          <pc:docMk/>
          <pc:sldMk cId="1262648449" sldId="5455"/>
        </pc:sldMkLst>
      </pc:sldChg>
      <pc:sldChg chg="modSp mod">
        <pc:chgData name="Gudka, Dawna" userId="823cceae-331b-41d6-9a63-34ad6d1db55c" providerId="ADAL" clId="{6424420F-F72E-438D-843E-09EB1087FFAD}" dt="2024-08-14T13:22:50.602" v="219" actId="20577"/>
        <pc:sldMkLst>
          <pc:docMk/>
          <pc:sldMk cId="2348164026" sldId="5474"/>
        </pc:sldMkLst>
      </pc:sldChg>
      <pc:sldChg chg="del">
        <pc:chgData name="Gudka, Dawna" userId="823cceae-331b-41d6-9a63-34ad6d1db55c" providerId="ADAL" clId="{6424420F-F72E-438D-843E-09EB1087FFAD}" dt="2024-08-14T13:23:07.503" v="221" actId="2696"/>
        <pc:sldMkLst>
          <pc:docMk/>
          <pc:sldMk cId="3245221434" sldId="5519"/>
        </pc:sldMkLst>
      </pc:sldChg>
      <pc:sldChg chg="del">
        <pc:chgData name="Gudka, Dawna" userId="823cceae-331b-41d6-9a63-34ad6d1db55c" providerId="ADAL" clId="{6424420F-F72E-438D-843E-09EB1087FFAD}" dt="2024-08-14T13:23:07.503" v="221" actId="2696"/>
        <pc:sldMkLst>
          <pc:docMk/>
          <pc:sldMk cId="1801030377" sldId="5520"/>
        </pc:sldMkLst>
      </pc:sldChg>
      <pc:sldChg chg="del">
        <pc:chgData name="Gudka, Dawna" userId="823cceae-331b-41d6-9a63-34ad6d1db55c" providerId="ADAL" clId="{6424420F-F72E-438D-843E-09EB1087FFAD}" dt="2024-08-14T13:23:49.484" v="251" actId="2696"/>
        <pc:sldMkLst>
          <pc:docMk/>
          <pc:sldMk cId="603089072" sldId="5548"/>
        </pc:sldMkLst>
      </pc:sldChg>
      <pc:sldChg chg="add ord">
        <pc:chgData name="Gudka, Dawna" userId="823cceae-331b-41d6-9a63-34ad6d1db55c" providerId="ADAL" clId="{6424420F-F72E-438D-843E-09EB1087FFAD}" dt="2024-08-14T13:24:21.761" v="326"/>
        <pc:sldMkLst>
          <pc:docMk/>
          <pc:sldMk cId="980218803" sldId="5551"/>
        </pc:sldMkLst>
      </pc:sldChg>
    </pc:docChg>
  </pc:docChgLst>
  <pc:docChgLst>
    <pc:chgData name="Rhodes, Tara" userId="S::rhodes_t@cde.state.co.us::566307b0-1e17-4826-87e1-0feb85a922f2" providerId="AD" clId="Web-{CE6A55C8-B938-7216-1B3E-499AAD3F16B0}"/>
    <pc:docChg chg="addSld delSld modSld sldOrd">
      <pc:chgData name="Rhodes, Tara" userId="S::rhodes_t@cde.state.co.us::566307b0-1e17-4826-87e1-0feb85a922f2" providerId="AD" clId="Web-{CE6A55C8-B938-7216-1B3E-499AAD3F16B0}" dt="2024-08-15T04:42:56.721" v="1286" actId="20577"/>
      <pc:docMkLst>
        <pc:docMk/>
      </pc:docMkLst>
      <pc:sldChg chg="del">
        <pc:chgData name="Rhodes, Tara" userId="S::rhodes_t@cde.state.co.us::566307b0-1e17-4826-87e1-0feb85a922f2" providerId="AD" clId="Web-{CE6A55C8-B938-7216-1B3E-499AAD3F16B0}" dt="2024-08-15T03:47:00.943" v="84"/>
        <pc:sldMkLst>
          <pc:docMk/>
          <pc:sldMk cId="2394703095" sldId="5507"/>
        </pc:sldMkLst>
      </pc:sldChg>
      <pc:sldChg chg="ord">
        <pc:chgData name="Rhodes, Tara" userId="S::rhodes_t@cde.state.co.us::566307b0-1e17-4826-87e1-0feb85a922f2" providerId="AD" clId="Web-{CE6A55C8-B938-7216-1B3E-499AAD3F16B0}" dt="2024-08-15T03:43:09.503" v="8"/>
        <pc:sldMkLst>
          <pc:docMk/>
          <pc:sldMk cId="2025537005" sldId="5515"/>
        </pc:sldMkLst>
      </pc:sldChg>
      <pc:sldChg chg="modSp">
        <pc:chgData name="Rhodes, Tara" userId="S::rhodes_t@cde.state.co.us::566307b0-1e17-4826-87e1-0feb85a922f2" providerId="AD" clId="Web-{CE6A55C8-B938-7216-1B3E-499AAD3F16B0}" dt="2024-08-15T03:45:49.567" v="83" actId="20577"/>
        <pc:sldMkLst>
          <pc:docMk/>
          <pc:sldMk cId="2423109446" sldId="5516"/>
        </pc:sldMkLst>
      </pc:sldChg>
      <pc:sldChg chg="ord">
        <pc:chgData name="Rhodes, Tara" userId="S::rhodes_t@cde.state.co.us::566307b0-1e17-4826-87e1-0feb85a922f2" providerId="AD" clId="Web-{CE6A55C8-B938-7216-1B3E-499AAD3F16B0}" dt="2024-08-15T03:43:15.269" v="9"/>
        <pc:sldMkLst>
          <pc:docMk/>
          <pc:sldMk cId="3919774085" sldId="5545"/>
        </pc:sldMkLst>
      </pc:sldChg>
      <pc:sldChg chg="ord">
        <pc:chgData name="Rhodes, Tara" userId="S::rhodes_t@cde.state.co.us::566307b0-1e17-4826-87e1-0feb85a922f2" providerId="AD" clId="Web-{CE6A55C8-B938-7216-1B3E-499AAD3F16B0}" dt="2024-08-15T03:43:19.659" v="10"/>
        <pc:sldMkLst>
          <pc:docMk/>
          <pc:sldMk cId="3696308903" sldId="5546"/>
        </pc:sldMkLst>
      </pc:sldChg>
      <pc:sldChg chg="ord">
        <pc:chgData name="Rhodes, Tara" userId="S::rhodes_t@cde.state.co.us::566307b0-1e17-4826-87e1-0feb85a922f2" providerId="AD" clId="Web-{CE6A55C8-B938-7216-1B3E-499AAD3F16B0}" dt="2024-08-15T03:43:24.566" v="11"/>
        <pc:sldMkLst>
          <pc:docMk/>
          <pc:sldMk cId="3757558483" sldId="5547"/>
        </pc:sldMkLst>
      </pc:sldChg>
      <pc:sldChg chg="modSp new del">
        <pc:chgData name="Rhodes, Tara" userId="S::rhodes_t@cde.state.co.us::566307b0-1e17-4826-87e1-0feb85a922f2" providerId="AD" clId="Web-{CE6A55C8-B938-7216-1B3E-499AAD3F16B0}" dt="2024-08-15T04:03:54.566" v="124"/>
        <pc:sldMkLst>
          <pc:docMk/>
          <pc:sldMk cId="484685078" sldId="5553"/>
        </pc:sldMkLst>
      </pc:sldChg>
      <pc:sldChg chg="delSp modSp new">
        <pc:chgData name="Rhodes, Tara" userId="S::rhodes_t@cde.state.co.us::566307b0-1e17-4826-87e1-0feb85a922f2" providerId="AD" clId="Web-{CE6A55C8-B938-7216-1B3E-499AAD3F16B0}" dt="2024-08-15T04:39:50.844" v="1162" actId="14100"/>
        <pc:sldMkLst>
          <pc:docMk/>
          <pc:sldMk cId="129463232" sldId="5554"/>
        </pc:sldMkLst>
      </pc:sldChg>
      <pc:sldChg chg="add del replId">
        <pc:chgData name="Rhodes, Tara" userId="S::rhodes_t@cde.state.co.us::566307b0-1e17-4826-87e1-0feb85a922f2" providerId="AD" clId="Web-{CE6A55C8-B938-7216-1B3E-499AAD3F16B0}" dt="2024-08-15T04:03:56.550" v="125"/>
        <pc:sldMkLst>
          <pc:docMk/>
          <pc:sldMk cId="1514468860" sldId="5555"/>
        </pc:sldMkLst>
      </pc:sldChg>
      <pc:sldChg chg="addSp delSp modSp new">
        <pc:chgData name="Rhodes, Tara" userId="S::rhodes_t@cde.state.co.us::566307b0-1e17-4826-87e1-0feb85a922f2" providerId="AD" clId="Web-{CE6A55C8-B938-7216-1B3E-499AAD3F16B0}" dt="2024-08-15T04:42:56.721" v="1286" actId="20577"/>
        <pc:sldMkLst>
          <pc:docMk/>
          <pc:sldMk cId="3613590764" sldId="5555"/>
        </pc:sldMkLst>
      </pc:sldChg>
      <pc:sldChg chg="addSp delSp modSp add replId">
        <pc:chgData name="Rhodes, Tara" userId="S::rhodes_t@cde.state.co.us::566307b0-1e17-4826-87e1-0feb85a922f2" providerId="AD" clId="Web-{CE6A55C8-B938-7216-1B3E-499AAD3F16B0}" dt="2024-08-15T04:41:14.704" v="1236" actId="20577"/>
        <pc:sldMkLst>
          <pc:docMk/>
          <pc:sldMk cId="2663003536" sldId="5556"/>
        </pc:sldMkLst>
      </pc:sldChg>
    </pc:docChg>
  </pc:docChgLst>
  <pc:docChgLst>
    <pc:chgData name="Heitman, Lindsey" userId="a9773a47-99d2-4599-9377-6d37e9ec0bd3" providerId="ADAL" clId="{4BC71C26-5A74-411F-9BD2-FC1FDA7EA62E}"/>
    <pc:docChg chg="undo custSel addSld delSld modSld sldOrd">
      <pc:chgData name="Heitman, Lindsey" userId="a9773a47-99d2-4599-9377-6d37e9ec0bd3" providerId="ADAL" clId="{4BC71C26-5A74-411F-9BD2-FC1FDA7EA62E}" dt="2025-01-30T14:45:03.740" v="688" actId="20577"/>
      <pc:docMkLst>
        <pc:docMk/>
      </pc:docMkLst>
      <pc:sldChg chg="delSp modSp mod ord">
        <pc:chgData name="Heitman, Lindsey" userId="a9773a47-99d2-4599-9377-6d37e9ec0bd3" providerId="ADAL" clId="{4BC71C26-5A74-411F-9BD2-FC1FDA7EA62E}" dt="2025-01-30T14:37:03.576" v="397" actId="21"/>
        <pc:sldMkLst>
          <pc:docMk/>
          <pc:sldMk cId="16586687" sldId="5624"/>
        </pc:sldMkLst>
      </pc:sldChg>
      <pc:sldChg chg="del">
        <pc:chgData name="Heitman, Lindsey" userId="a9773a47-99d2-4599-9377-6d37e9ec0bd3" providerId="ADAL" clId="{4BC71C26-5A74-411F-9BD2-FC1FDA7EA62E}" dt="2025-01-30T14:08:37.997" v="43" actId="2696"/>
        <pc:sldMkLst>
          <pc:docMk/>
          <pc:sldMk cId="1534484015" sldId="5766"/>
        </pc:sldMkLst>
      </pc:sldChg>
      <pc:sldChg chg="del">
        <pc:chgData name="Heitman, Lindsey" userId="a9773a47-99d2-4599-9377-6d37e9ec0bd3" providerId="ADAL" clId="{4BC71C26-5A74-411F-9BD2-FC1FDA7EA62E}" dt="2025-01-30T14:08:44.226" v="44" actId="2696"/>
        <pc:sldMkLst>
          <pc:docMk/>
          <pc:sldMk cId="504068039" sldId="5767"/>
        </pc:sldMkLst>
      </pc:sldChg>
      <pc:sldChg chg="add">
        <pc:chgData name="Heitman, Lindsey" userId="a9773a47-99d2-4599-9377-6d37e9ec0bd3" providerId="ADAL" clId="{4BC71C26-5A74-411F-9BD2-FC1FDA7EA62E}" dt="2025-01-30T14:07:47.417" v="0"/>
        <pc:sldMkLst>
          <pc:docMk/>
          <pc:sldMk cId="3699355277" sldId="5782"/>
        </pc:sldMkLst>
      </pc:sldChg>
      <pc:sldChg chg="addSp delSp modSp add mod modClrScheme chgLayout">
        <pc:chgData name="Heitman, Lindsey" userId="a9773a47-99d2-4599-9377-6d37e9ec0bd3" providerId="ADAL" clId="{4BC71C26-5A74-411F-9BD2-FC1FDA7EA62E}" dt="2025-01-30T14:41:57.428" v="562" actId="6549"/>
        <pc:sldMkLst>
          <pc:docMk/>
          <pc:sldMk cId="3969251191" sldId="5783"/>
        </pc:sldMkLst>
      </pc:sldChg>
      <pc:sldChg chg="addSp delSp modSp add mod modClrScheme chgLayout">
        <pc:chgData name="Heitman, Lindsey" userId="a9773a47-99d2-4599-9377-6d37e9ec0bd3" providerId="ADAL" clId="{4BC71C26-5A74-411F-9BD2-FC1FDA7EA62E}" dt="2025-01-30T14:45:03.740" v="688" actId="20577"/>
        <pc:sldMkLst>
          <pc:docMk/>
          <pc:sldMk cId="728028411" sldId="5784"/>
        </pc:sldMkLst>
      </pc:sldChg>
      <pc:sldChg chg="addSp delSp modSp add mod modClrScheme chgLayout">
        <pc:chgData name="Heitman, Lindsey" userId="a9773a47-99d2-4599-9377-6d37e9ec0bd3" providerId="ADAL" clId="{4BC71C26-5A74-411F-9BD2-FC1FDA7EA62E}" dt="2025-01-30T14:37:59.606" v="426" actId="20577"/>
        <pc:sldMkLst>
          <pc:docMk/>
          <pc:sldMk cId="3422266987" sldId="5785"/>
        </pc:sldMkLst>
      </pc:sldChg>
    </pc:docChg>
  </pc:docChgLst>
  <pc:docChgLst>
    <pc:chgData name="Severson, Annette" userId="199f3c28-b733-4b36-8b0e-b7eb6984ff94" providerId="ADAL" clId="{09EFE443-00AA-408A-B87F-B67037F6C0C9}"/>
    <pc:docChg chg="custSel addSld modSld sldOrd">
      <pc:chgData name="Severson, Annette" userId="199f3c28-b733-4b36-8b0e-b7eb6984ff94" providerId="ADAL" clId="{09EFE443-00AA-408A-B87F-B67037F6C0C9}" dt="2024-09-11T16:42:45.620" v="114" actId="20577"/>
      <pc:docMkLst>
        <pc:docMk/>
      </pc:docMkLst>
      <pc:sldChg chg="add">
        <pc:chgData name="Severson, Annette" userId="199f3c28-b733-4b36-8b0e-b7eb6984ff94" providerId="ADAL" clId="{09EFE443-00AA-408A-B87F-B67037F6C0C9}" dt="2024-09-11T16:39:51.768" v="0"/>
        <pc:sldMkLst>
          <pc:docMk/>
          <pc:sldMk cId="883951864" sldId="4953"/>
        </pc:sldMkLst>
      </pc:sldChg>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ldChg>
      <pc:sldChg chg="addSp delSp modSp mod">
        <pc:chgData name="Gudka, Dawna" userId="823cceae-331b-41d6-9a63-34ad6d1db55c" providerId="ADAL" clId="{7BA06B81-A001-4ACD-8655-BD163BA37CE7}" dt="2024-06-13T04:59:37.135" v="893" actId="22"/>
        <pc:sldMkLst>
          <pc:docMk/>
          <pc:sldMk cId="1464257442" sldId="5452"/>
        </pc:sldMkLst>
      </pc:sldChg>
      <pc:sldChg chg="addSp modSp mod">
        <pc:chgData name="Gudka, Dawna" userId="823cceae-331b-41d6-9a63-34ad6d1db55c" providerId="ADAL" clId="{7BA06B81-A001-4ACD-8655-BD163BA37CE7}" dt="2024-06-13T05:41:52.217" v="3845" actId="20577"/>
        <pc:sldMkLst>
          <pc:docMk/>
          <pc:sldMk cId="1360257167" sldId="5453"/>
        </pc:sldMkLst>
      </pc:sldChg>
      <pc:sldChg chg="modSp mod ord">
        <pc:chgData name="Gudka, Dawna" userId="823cceae-331b-41d6-9a63-34ad6d1db55c" providerId="ADAL" clId="{7BA06B81-A001-4ACD-8655-BD163BA37CE7}" dt="2024-06-13T13:20:32.958" v="4034" actId="13926"/>
        <pc:sldMkLst>
          <pc:docMk/>
          <pc:sldMk cId="1405902670" sldId="5458"/>
        </pc:sldMkLst>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ldChg>
      <pc:sldChg chg="modSp add del mod ord">
        <pc:chgData name="Gudka, Dawna" userId="823cceae-331b-41d6-9a63-34ad6d1db55c" providerId="ADAL" clId="{7BA06B81-A001-4ACD-8655-BD163BA37CE7}" dt="2024-06-13T05:09:25.888" v="1814" actId="2696"/>
        <pc:sldMkLst>
          <pc:docMk/>
          <pc:sldMk cId="328086365" sldId="5464"/>
        </pc:sldMkLst>
      </pc:sldChg>
      <pc:sldChg chg="addSp delSp modSp add mod ord">
        <pc:chgData name="Gudka, Dawna" userId="823cceae-331b-41d6-9a63-34ad6d1db55c" providerId="ADAL" clId="{7BA06B81-A001-4ACD-8655-BD163BA37CE7}" dt="2024-06-13T05:35:47.226" v="3616" actId="962"/>
        <pc:sldMkLst>
          <pc:docMk/>
          <pc:sldMk cId="2968826480" sldId="5465"/>
        </pc:sldMkLst>
      </pc:sldChg>
      <pc:sldChg chg="addSp modSp add mod ord">
        <pc:chgData name="Gudka, Dawna" userId="823cceae-331b-41d6-9a63-34ad6d1db55c" providerId="ADAL" clId="{7BA06B81-A001-4ACD-8655-BD163BA37CE7}" dt="2024-06-13T05:42:10.103" v="3883" actId="20577"/>
        <pc:sldMkLst>
          <pc:docMk/>
          <pc:sldMk cId="2823243994" sldId="5466"/>
        </pc:sldMkLst>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ldChg>
      <pc:sldChg chg="modSp add mod">
        <pc:chgData name="Gudka, Dawna" userId="823cceae-331b-41d6-9a63-34ad6d1db55c" providerId="ADAL" clId="{7BA06B81-A001-4ACD-8655-BD163BA37CE7}" dt="2024-06-13T05:37:52.130" v="3657" actId="13244"/>
        <pc:sldMkLst>
          <pc:docMk/>
          <pc:sldMk cId="925303632" sldId="5468"/>
        </pc:sldMkLst>
      </pc:sldChg>
    </pc:docChg>
  </pc:docChgLst>
  <pc:docChgLst>
    <pc:chgData name="Heitman, Lindsey" userId="a9773a47-99d2-4599-9377-6d37e9ec0bd3" providerId="ADAL" clId="{2488B96D-9953-49C9-BD32-A06D2E4D7924}"/>
    <pc:docChg chg="custSel addSld delSld modSld">
      <pc:chgData name="Heitman, Lindsey" userId="a9773a47-99d2-4599-9377-6d37e9ec0bd3" providerId="ADAL" clId="{2488B96D-9953-49C9-BD32-A06D2E4D7924}" dt="2024-09-05T14:06:19.316" v="351"/>
      <pc:docMkLst>
        <pc:docMk/>
      </pc:docMkLst>
      <pc:sldChg chg="del">
        <pc:chgData name="Heitman, Lindsey" userId="a9773a47-99d2-4599-9377-6d37e9ec0bd3" providerId="ADAL" clId="{2488B96D-9953-49C9-BD32-A06D2E4D7924}" dt="2024-09-04T21:51:42.404" v="241" actId="2696"/>
        <pc:sldMkLst>
          <pc:docMk/>
          <pc:sldMk cId="3075548332" sldId="279"/>
        </pc:sldMkLst>
      </pc:sldChg>
      <pc:sldChg chg="addSp delSp modSp add mod modClrScheme chgLayout">
        <pc:chgData name="Heitman, Lindsey" userId="a9773a47-99d2-4599-9377-6d37e9ec0bd3" providerId="ADAL" clId="{2488B96D-9953-49C9-BD32-A06D2E4D7924}" dt="2024-09-04T21:53:46.005" v="346" actId="207"/>
        <pc:sldMkLst>
          <pc:docMk/>
          <pc:sldMk cId="1833912120" sldId="287"/>
        </pc:sldMkLst>
      </pc:sldChg>
      <pc:sldChg chg="del">
        <pc:chgData name="Heitman, Lindsey" userId="a9773a47-99d2-4599-9377-6d37e9ec0bd3" providerId="ADAL" clId="{2488B96D-9953-49C9-BD32-A06D2E4D7924}" dt="2024-09-04T21:51:39.263" v="240" actId="2696"/>
        <pc:sldMkLst>
          <pc:docMk/>
          <pc:sldMk cId="1437670727" sldId="5064"/>
        </pc:sldMkLst>
      </pc:sldChg>
      <pc:sldChg chg="modSp add mod">
        <pc:chgData name="Heitman, Lindsey" userId="a9773a47-99d2-4599-9377-6d37e9ec0bd3" providerId="ADAL" clId="{2488B96D-9953-49C9-BD32-A06D2E4D7924}" dt="2024-09-04T21:51:26.932" v="239" actId="20577"/>
        <pc:sldMkLst>
          <pc:docMk/>
          <pc:sldMk cId="11504233" sldId="5368"/>
        </pc:sldMkLst>
      </pc:sldChg>
      <pc:sldChg chg="addSp delSp modSp add mod modClrScheme chgLayout">
        <pc:chgData name="Heitman, Lindsey" userId="a9773a47-99d2-4599-9377-6d37e9ec0bd3" providerId="ADAL" clId="{2488B96D-9953-49C9-BD32-A06D2E4D7924}" dt="2024-09-04T21:54:27.662" v="350"/>
        <pc:sldMkLst>
          <pc:docMk/>
          <pc:sldMk cId="1242983988" sldId="5396"/>
        </pc:sldMkLst>
      </pc:sldChg>
      <pc:sldChg chg="del">
        <pc:chgData name="Heitman, Lindsey" userId="a9773a47-99d2-4599-9377-6d37e9ec0bd3" providerId="ADAL" clId="{2488B96D-9953-49C9-BD32-A06D2E4D7924}" dt="2024-09-04T21:49:10.769" v="207" actId="2696"/>
        <pc:sldMkLst>
          <pc:docMk/>
          <pc:sldMk cId="2250697444" sldId="5532"/>
        </pc:sldMkLst>
      </pc:sldChg>
      <pc:sldChg chg="del">
        <pc:chgData name="Heitman, Lindsey" userId="a9773a47-99d2-4599-9377-6d37e9ec0bd3" providerId="ADAL" clId="{2488B96D-9953-49C9-BD32-A06D2E4D7924}" dt="2024-09-04T21:51:51.844" v="242" actId="2696"/>
        <pc:sldMkLst>
          <pc:docMk/>
          <pc:sldMk cId="4075349401" sldId="5549"/>
        </pc:sldMkLst>
      </pc:sldChg>
      <pc:sldChg chg="add del">
        <pc:chgData name="Heitman, Lindsey" userId="a9773a47-99d2-4599-9377-6d37e9ec0bd3" providerId="ADAL" clId="{2488B96D-9953-49C9-BD32-A06D2E4D7924}" dt="2024-09-04T21:52:12.865" v="245"/>
        <pc:sldMkLst>
          <pc:docMk/>
          <pc:sldMk cId="182210934" sldId="5550"/>
        </pc:sldMkLst>
      </pc:sldChg>
      <pc:sldChg chg="add">
        <pc:chgData name="Heitman, Lindsey" userId="a9773a47-99d2-4599-9377-6d37e9ec0bd3" providerId="ADAL" clId="{2488B96D-9953-49C9-BD32-A06D2E4D7924}" dt="2024-09-04T21:52:12.865" v="245"/>
        <pc:sldMkLst>
          <pc:docMk/>
          <pc:sldMk cId="1226229036" sldId="5551"/>
        </pc:sldMkLst>
      </pc:sldChg>
      <pc:sldChg chg="add">
        <pc:chgData name="Heitman, Lindsey" userId="a9773a47-99d2-4599-9377-6d37e9ec0bd3" providerId="ADAL" clId="{2488B96D-9953-49C9-BD32-A06D2E4D7924}" dt="2024-09-05T14:06:19.316" v="351"/>
        <pc:sldMkLst>
          <pc:docMk/>
          <pc:sldMk cId="1794373927" sldId="5552"/>
        </pc:sldMkLst>
      </pc:sldChg>
      <pc:sldChg chg="del">
        <pc:chgData name="Heitman, Lindsey" userId="a9773a47-99d2-4599-9377-6d37e9ec0bd3" providerId="ADAL" clId="{2488B96D-9953-49C9-BD32-A06D2E4D7924}" dt="2024-09-04T21:51:04.758" v="209" actId="2696"/>
        <pc:sldMkLst>
          <pc:docMk/>
          <pc:sldMk cId="2142046572" sldId="5571"/>
        </pc:sldMkLst>
      </pc:sldChg>
      <pc:sldChg chg="del">
        <pc:chgData name="Heitman, Lindsey" userId="a9773a47-99d2-4599-9377-6d37e9ec0bd3" providerId="ADAL" clId="{2488B96D-9953-49C9-BD32-A06D2E4D7924}" dt="2024-09-04T21:51:56.612" v="243" actId="2696"/>
        <pc:sldMkLst>
          <pc:docMk/>
          <pc:sldMk cId="1079737274" sldId="5581"/>
        </pc:sldMkLst>
      </pc:sldChg>
    </pc:docChg>
  </pc:docChgLst>
  <pc:docChgLst>
    <pc:chgData name="Hoffman, Peter" userId="673cee94-26bd-4c2a-ab82-1b3669e2f049" providerId="ADAL" clId="{C62932B7-6F88-4AC4-B077-57D4FC995182}"/>
    <pc:docChg chg="delSld modSld">
      <pc:chgData name="Hoffman, Peter" userId="673cee94-26bd-4c2a-ab82-1b3669e2f049" providerId="ADAL" clId="{C62932B7-6F88-4AC4-B077-57D4FC995182}" dt="2025-01-22T21:27:12.044" v="70" actId="20577"/>
      <pc:docMkLst>
        <pc:docMk/>
      </pc:docMkLst>
      <pc:sldChg chg="del">
        <pc:chgData name="Hoffman, Peter" userId="673cee94-26bd-4c2a-ab82-1b3669e2f049" providerId="ADAL" clId="{C62932B7-6F88-4AC4-B077-57D4FC995182}" dt="2025-01-22T21:26:37.677" v="1" actId="2696"/>
        <pc:sldMkLst>
          <pc:docMk/>
          <pc:sldMk cId="2406663207" sldId="5318"/>
        </pc:sldMkLst>
      </pc:sldChg>
      <pc:sldChg chg="del">
        <pc:chgData name="Hoffman, Peter" userId="673cee94-26bd-4c2a-ab82-1b3669e2f049" providerId="ADAL" clId="{C62932B7-6F88-4AC4-B077-57D4FC995182}" dt="2025-01-22T21:26:37.677" v="1" actId="2696"/>
        <pc:sldMkLst>
          <pc:docMk/>
          <pc:sldMk cId="3766001421" sldId="5319"/>
        </pc:sldMkLst>
      </pc:sldChg>
      <pc:sldChg chg="del">
        <pc:chgData name="Hoffman, Peter" userId="673cee94-26bd-4c2a-ab82-1b3669e2f049" providerId="ADAL" clId="{C62932B7-6F88-4AC4-B077-57D4FC995182}" dt="2025-01-22T21:26:37.677" v="1" actId="2696"/>
        <pc:sldMkLst>
          <pc:docMk/>
          <pc:sldMk cId="3812577952" sldId="5715"/>
        </pc:sldMkLst>
      </pc:sldChg>
      <pc:sldChg chg="del">
        <pc:chgData name="Hoffman, Peter" userId="673cee94-26bd-4c2a-ab82-1b3669e2f049" providerId="ADAL" clId="{C62932B7-6F88-4AC4-B077-57D4FC995182}" dt="2025-01-22T21:26:37.677" v="1" actId="2696"/>
        <pc:sldMkLst>
          <pc:docMk/>
          <pc:sldMk cId="217821678" sldId="5717"/>
        </pc:sldMkLst>
      </pc:sldChg>
      <pc:sldChg chg="del">
        <pc:chgData name="Hoffman, Peter" userId="673cee94-26bd-4c2a-ab82-1b3669e2f049" providerId="ADAL" clId="{C62932B7-6F88-4AC4-B077-57D4FC995182}" dt="2025-01-22T21:26:37.677" v="1" actId="2696"/>
        <pc:sldMkLst>
          <pc:docMk/>
          <pc:sldMk cId="438506032" sldId="5735"/>
        </pc:sldMkLst>
      </pc:sldChg>
      <pc:sldChg chg="del">
        <pc:chgData name="Hoffman, Peter" userId="673cee94-26bd-4c2a-ab82-1b3669e2f049" providerId="ADAL" clId="{C62932B7-6F88-4AC4-B077-57D4FC995182}" dt="2025-01-22T21:26:37.677" v="1" actId="2696"/>
        <pc:sldMkLst>
          <pc:docMk/>
          <pc:sldMk cId="693206576" sldId="5756"/>
        </pc:sldMkLst>
      </pc:sldChg>
    </pc:docChg>
  </pc:docChgLst>
  <pc:docChgLst>
    <pc:chgData name="Rhodes, Tara" userId="S::rhodes_t@cde.state.co.us::566307b0-1e17-4826-87e1-0feb85a922f2" providerId="AD" clId="Web-{FEE02213-E639-81DE-51B7-5F9E56BA477A}"/>
    <pc:docChg chg="modSld">
      <pc:chgData name="Rhodes, Tara" userId="S::rhodes_t@cde.state.co.us::566307b0-1e17-4826-87e1-0feb85a922f2" providerId="AD" clId="Web-{FEE02213-E639-81DE-51B7-5F9E56BA477A}" dt="2024-12-04T17:55:43.643" v="537" actId="20577"/>
      <pc:docMkLst>
        <pc:docMk/>
      </pc:docMkLst>
      <pc:sldChg chg="modSp">
        <pc:chgData name="Rhodes, Tara" userId="S::rhodes_t@cde.state.co.us::566307b0-1e17-4826-87e1-0feb85a922f2" providerId="AD" clId="Web-{FEE02213-E639-81DE-51B7-5F9E56BA477A}" dt="2024-12-04T16:53:36.035" v="32" actId="20577"/>
        <pc:sldMkLst>
          <pc:docMk/>
          <pc:sldMk cId="2941160506" sldId="5629"/>
        </pc:sldMkLst>
      </pc:sldChg>
      <pc:sldChg chg="addSp delSp modSp">
        <pc:chgData name="Rhodes, Tara" userId="S::rhodes_t@cde.state.co.us::566307b0-1e17-4826-87e1-0feb85a922f2" providerId="AD" clId="Web-{FEE02213-E639-81DE-51B7-5F9E56BA477A}" dt="2024-12-04T17:55:00.032" v="454" actId="1076"/>
        <pc:sldMkLst>
          <pc:docMk/>
          <pc:sldMk cId="3114952086" sldId="5682"/>
        </pc:sldMkLst>
      </pc:sldChg>
    </pc:docChg>
  </pc:docChgLst>
  <pc:docChgLst>
    <pc:chgData name="Gudka, Dawna" userId="823cceae-331b-41d6-9a63-34ad6d1db55c" providerId="ADAL" clId="{EB43833B-92F3-444C-AA27-D68DCB43D72B}"/>
    <pc:docChg chg="undo custSel modSld">
      <pc:chgData name="Gudka, Dawna" userId="823cceae-331b-41d6-9a63-34ad6d1db55c" providerId="ADAL" clId="{EB43833B-92F3-444C-AA27-D68DCB43D72B}" dt="2024-10-30T23:15:42.721" v="137" actId="6549"/>
      <pc:docMkLst>
        <pc:docMk/>
      </pc:docMkLst>
      <pc:sldChg chg="modSp mod">
        <pc:chgData name="Gudka, Dawna" userId="823cceae-331b-41d6-9a63-34ad6d1db55c" providerId="ADAL" clId="{EB43833B-92F3-444C-AA27-D68DCB43D72B}" dt="2024-10-30T23:15:42.721" v="137" actId="6549"/>
        <pc:sldMkLst>
          <pc:docMk/>
          <pc:sldMk cId="1037917088" sldId="5098"/>
        </pc:sldMkLst>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ldChg>
      <pc:sldChg chg="delSp modSp add del mod">
        <pc:chgData name="Heitman, Lindsey" userId="a9773a47-99d2-4599-9377-6d37e9ec0bd3" providerId="ADAL" clId="{3C1F988A-3E3A-40F7-8283-44481E9AE0F4}" dt="2024-05-22T16:18:59.666" v="235" actId="2696"/>
        <pc:sldMkLst>
          <pc:docMk/>
          <pc:sldMk cId="3923188517" sldId="5388"/>
        </pc:sldMkLst>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ldChg>
      <pc:sldChg chg="addSp delSp modSp add mod">
        <pc:chgData name="Heitman, Lindsey" userId="a9773a47-99d2-4599-9377-6d37e9ec0bd3" providerId="ADAL" clId="{3C1F988A-3E3A-40F7-8283-44481E9AE0F4}" dt="2024-05-22T19:42:58.764" v="2383" actId="20577"/>
        <pc:sldMkLst>
          <pc:docMk/>
          <pc:sldMk cId="199516191" sldId="5402"/>
        </pc:sldMkLst>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ldChg>
    </pc:docChg>
  </pc:docChgLst>
  <pc:docChgLst>
    <pc:chgData name="Rhodes, Tara" userId="S::rhodes_t@cde.state.co.us::566307b0-1e17-4826-87e1-0feb85a922f2" providerId="AD" clId="Web-{BEAD239F-1C02-CC02-E475-D1FD1C48FF62}"/>
    <pc:docChg chg="addSld delSld modSld sldOrd">
      <pc:chgData name="Rhodes, Tara" userId="S::rhodes_t@cde.state.co.us::566307b0-1e17-4826-87e1-0feb85a922f2" providerId="AD" clId="Web-{BEAD239F-1C02-CC02-E475-D1FD1C48FF62}" dt="2024-10-17T05:49:08.288" v="943"/>
      <pc:docMkLst>
        <pc:docMk/>
      </pc:docMkLst>
      <pc:sldChg chg="modSp">
        <pc:chgData name="Rhodes, Tara" userId="S::rhodes_t@cde.state.co.us::566307b0-1e17-4826-87e1-0feb85a922f2" providerId="AD" clId="Web-{BEAD239F-1C02-CC02-E475-D1FD1C48FF62}" dt="2024-10-17T05:48:58.585" v="942" actId="20577"/>
        <pc:sldMkLst>
          <pc:docMk/>
          <pc:sldMk cId="987153537" sldId="5643"/>
        </pc:sldMkLst>
      </pc:sldChg>
      <pc:sldChg chg="modSp new ord">
        <pc:chgData name="Rhodes, Tara" userId="S::rhodes_t@cde.state.co.us::566307b0-1e17-4826-87e1-0feb85a922f2" providerId="AD" clId="Web-{BEAD239F-1C02-CC02-E475-D1FD1C48FF62}" dt="2024-10-17T05:49:08.288" v="943"/>
        <pc:sldMkLst>
          <pc:docMk/>
          <pc:sldMk cId="832613614" sldId="5675"/>
        </pc:sldMkLst>
      </pc:sldChg>
      <pc:sldChg chg="modSp new del">
        <pc:chgData name="Rhodes, Tara" userId="S::rhodes_t@cde.state.co.us::566307b0-1e17-4826-87e1-0feb85a922f2" providerId="AD" clId="Web-{BEAD239F-1C02-CC02-E475-D1FD1C48FF62}" dt="2024-10-17T05:35:29.366" v="140"/>
        <pc:sldMkLst>
          <pc:docMk/>
          <pc:sldMk cId="3032460984" sldId="5675"/>
        </pc:sldMkLst>
      </pc:sldChg>
      <pc:sldChg chg="addSp delSp modSp new">
        <pc:chgData name="Rhodes, Tara" userId="S::rhodes_t@cde.state.co.us::566307b0-1e17-4826-87e1-0feb85a922f2" providerId="AD" clId="Web-{BEAD239F-1C02-CC02-E475-D1FD1C48FF62}" dt="2024-10-17T05:46:23.217" v="823"/>
        <pc:sldMkLst>
          <pc:docMk/>
          <pc:sldMk cId="35700584" sldId="5676"/>
        </pc:sldMkLst>
      </pc:sldChg>
      <pc:sldChg chg="addSp delSp modSp new ord">
        <pc:chgData name="Rhodes, Tara" userId="S::rhodes_t@cde.state.co.us::566307b0-1e17-4826-87e1-0feb85a922f2" providerId="AD" clId="Web-{BEAD239F-1C02-CC02-E475-D1FD1C48FF62}" dt="2024-10-17T05:45:57.013" v="817" actId="20577"/>
        <pc:sldMkLst>
          <pc:docMk/>
          <pc:sldMk cId="3169505822" sldId="5677"/>
        </pc:sldMkLst>
      </pc:sldChg>
    </pc:docChg>
  </pc:docChgLst>
  <pc:docChgLst>
    <pc:chgData name="Wenzel, Brooke" userId="672bf8d3-b15b-4e02-a6d1-39319a0df09b" providerId="ADAL" clId="{45692EFA-40FF-420F-8AB9-A895BE4AA2BA}"/>
    <pc:docChg chg="undo redo custSel addSld delSld modSld">
      <pc:chgData name="Wenzel, Brooke" userId="672bf8d3-b15b-4e02-a6d1-39319a0df09b" providerId="ADAL" clId="{45692EFA-40FF-420F-8AB9-A895BE4AA2BA}" dt="2024-09-12T16:37:32.185" v="1795" actId="20577"/>
      <pc:docMkLst>
        <pc:docMk/>
      </pc:docMkLst>
      <pc:sldChg chg="modSp mod">
        <pc:chgData name="Wenzel, Brooke" userId="672bf8d3-b15b-4e02-a6d1-39319a0df09b" providerId="ADAL" clId="{45692EFA-40FF-420F-8AB9-A895BE4AA2BA}" dt="2024-09-09T15:25:48.810" v="2" actId="20577"/>
        <pc:sldMkLst>
          <pc:docMk/>
          <pc:sldMk cId="3044915438" sldId="256"/>
        </pc:sldMkLst>
      </pc:sldChg>
      <pc:sldChg chg="modSp mod">
        <pc:chgData name="Wenzel, Brooke" userId="672bf8d3-b15b-4e02-a6d1-39319a0df09b" providerId="ADAL" clId="{45692EFA-40FF-420F-8AB9-A895BE4AA2BA}" dt="2024-09-10T19:28:27.767" v="1183" actId="20577"/>
        <pc:sldMkLst>
          <pc:docMk/>
          <pc:sldMk cId="587239845" sldId="265"/>
        </pc:sldMkLst>
      </pc:sldChg>
      <pc:sldChg chg="modSp mod">
        <pc:chgData name="Wenzel, Brooke" userId="672bf8d3-b15b-4e02-a6d1-39319a0df09b" providerId="ADAL" clId="{45692EFA-40FF-420F-8AB9-A895BE4AA2BA}" dt="2024-09-11T16:09:13.040" v="1775" actId="20577"/>
        <pc:sldMkLst>
          <pc:docMk/>
          <pc:sldMk cId="485604172" sldId="266"/>
        </pc:sldMkLst>
      </pc:sldChg>
      <pc:sldChg chg="del">
        <pc:chgData name="Wenzel, Brooke" userId="672bf8d3-b15b-4e02-a6d1-39319a0df09b" providerId="ADAL" clId="{45692EFA-40FF-420F-8AB9-A895BE4AA2BA}" dt="2024-09-10T19:28:13.359" v="1182" actId="47"/>
        <pc:sldMkLst>
          <pc:docMk/>
          <pc:sldMk cId="399469708" sldId="2671"/>
        </pc:sldMkLst>
      </pc:sldChg>
      <pc:sldChg chg="addSp modSp mod">
        <pc:chgData name="Wenzel, Brooke" userId="672bf8d3-b15b-4e02-a6d1-39319a0df09b" providerId="ADAL" clId="{45692EFA-40FF-420F-8AB9-A895BE4AA2BA}" dt="2024-09-09T15:27:53.708" v="48" actId="1076"/>
        <pc:sldMkLst>
          <pc:docMk/>
          <pc:sldMk cId="1426715698" sldId="5295"/>
        </pc:sldMkLst>
      </pc:sldChg>
      <pc:sldChg chg="addSp delSp modSp add mod">
        <pc:chgData name="Wenzel, Brooke" userId="672bf8d3-b15b-4e02-a6d1-39319a0df09b" providerId="ADAL" clId="{45692EFA-40FF-420F-8AB9-A895BE4AA2BA}" dt="2024-09-09T15:30:12.763" v="59" actId="20577"/>
        <pc:sldMkLst>
          <pc:docMk/>
          <pc:sldMk cId="444206763" sldId="5308"/>
        </pc:sldMkLst>
      </pc:sldChg>
      <pc:sldChg chg="del">
        <pc:chgData name="Wenzel, Brooke" userId="672bf8d3-b15b-4e02-a6d1-39319a0df09b" providerId="ADAL" clId="{45692EFA-40FF-420F-8AB9-A895BE4AA2BA}" dt="2024-09-09T15:26:04.456" v="3" actId="2696"/>
        <pc:sldMkLst>
          <pc:docMk/>
          <pc:sldMk cId="26054774" sldId="5413"/>
        </pc:sldMkLst>
      </pc:sldChg>
      <pc:sldChg chg="modSp mod">
        <pc:chgData name="Wenzel, Brooke" userId="672bf8d3-b15b-4e02-a6d1-39319a0df09b" providerId="ADAL" clId="{45692EFA-40FF-420F-8AB9-A895BE4AA2BA}" dt="2024-09-11T16:09:34.171" v="1777" actId="13244"/>
        <pc:sldMkLst>
          <pc:docMk/>
          <pc:sldMk cId="1153930597" sldId="5504"/>
        </pc:sldMkLst>
      </pc:sldChg>
      <pc:sldChg chg="modSp mod">
        <pc:chgData name="Wenzel, Brooke" userId="672bf8d3-b15b-4e02-a6d1-39319a0df09b" providerId="ADAL" clId="{45692EFA-40FF-420F-8AB9-A895BE4AA2BA}" dt="2024-09-09T15:26:20.202" v="4" actId="2165"/>
        <pc:sldMkLst>
          <pc:docMk/>
          <pc:sldMk cId="1302995045" sldId="5536"/>
        </pc:sldMkLst>
      </pc:sldChg>
      <pc:sldChg chg="delSp modSp mod">
        <pc:chgData name="Wenzel, Brooke" userId="672bf8d3-b15b-4e02-a6d1-39319a0df09b" providerId="ADAL" clId="{45692EFA-40FF-420F-8AB9-A895BE4AA2BA}" dt="2024-09-12T16:37:32.185" v="1795" actId="20577"/>
        <pc:sldMkLst>
          <pc:docMk/>
          <pc:sldMk cId="573740307" sldId="5538"/>
        </pc:sldMkLst>
      </pc:sldChg>
      <pc:sldChg chg="del">
        <pc:chgData name="Wenzel, Brooke" userId="672bf8d3-b15b-4e02-a6d1-39319a0df09b" providerId="ADAL" clId="{45692EFA-40FF-420F-8AB9-A895BE4AA2BA}" dt="2024-09-10T19:28:13.359" v="1182" actId="47"/>
        <pc:sldMkLst>
          <pc:docMk/>
          <pc:sldMk cId="2719044098" sldId="5566"/>
        </pc:sldMkLst>
      </pc:sldChg>
      <pc:sldChg chg="del">
        <pc:chgData name="Wenzel, Brooke" userId="672bf8d3-b15b-4e02-a6d1-39319a0df09b" providerId="ADAL" clId="{45692EFA-40FF-420F-8AB9-A895BE4AA2BA}" dt="2024-09-10T19:28:13.359" v="1182" actId="47"/>
        <pc:sldMkLst>
          <pc:docMk/>
          <pc:sldMk cId="375985229" sldId="5567"/>
        </pc:sldMkLst>
      </pc:sldChg>
      <pc:sldChg chg="del">
        <pc:chgData name="Wenzel, Brooke" userId="672bf8d3-b15b-4e02-a6d1-39319a0df09b" providerId="ADAL" clId="{45692EFA-40FF-420F-8AB9-A895BE4AA2BA}" dt="2024-09-09T15:28:07.357" v="49" actId="47"/>
        <pc:sldMkLst>
          <pc:docMk/>
          <pc:sldMk cId="2925807044" sldId="5585"/>
        </pc:sldMkLst>
      </pc:sldChg>
      <pc:sldChg chg="modSp add mod">
        <pc:chgData name="Wenzel, Brooke" userId="672bf8d3-b15b-4e02-a6d1-39319a0df09b" providerId="ADAL" clId="{45692EFA-40FF-420F-8AB9-A895BE4AA2BA}" dt="2024-09-11T13:11:54.661" v="1721" actId="20577"/>
        <pc:sldMkLst>
          <pc:docMk/>
          <pc:sldMk cId="936857245" sldId="5587"/>
        </pc:sldMkLst>
      </pc:sldChg>
      <pc:sldChg chg="modSp add del mod">
        <pc:chgData name="Wenzel, Brooke" userId="672bf8d3-b15b-4e02-a6d1-39319a0df09b" providerId="ADAL" clId="{45692EFA-40FF-420F-8AB9-A895BE4AA2BA}" dt="2024-09-11T19:49:40.855" v="1781" actId="47"/>
        <pc:sldMkLst>
          <pc:docMk/>
          <pc:sldMk cId="3222580534" sldId="5588"/>
        </pc:sldMkLst>
      </pc:sldChg>
      <pc:sldChg chg="modSp add mod">
        <pc:chgData name="Wenzel, Brooke" userId="672bf8d3-b15b-4e02-a6d1-39319a0df09b" providerId="ADAL" clId="{45692EFA-40FF-420F-8AB9-A895BE4AA2BA}" dt="2024-09-10T20:02:24.219" v="1368" actId="20577"/>
        <pc:sldMkLst>
          <pc:docMk/>
          <pc:sldMk cId="168519829" sldId="5589"/>
        </pc:sldMkLst>
      </pc:sldChg>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ldChg>
      <pc:sldChg chg="modSp">
        <pc:chgData name="McRee, Rebecca" userId="S::mcree_r@cde.state.co.us::3a10fa13-9d60-4c0b-b361-471945732c34" providerId="AD" clId="Web-{F371A368-7BDA-562B-CE18-A33B01254AD7}" dt="2024-07-08T23:05:48.595" v="160" actId="20577"/>
        <pc:sldMkLst>
          <pc:docMk/>
          <pc:sldMk cId="1185884485" sldId="5488"/>
        </pc:sldMkLst>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ldChg>
      <pc:sldChg chg="addSp delSp modSp new del">
        <pc:chgData name="McRee, Rebecca" userId="S::mcree_r@cde.state.co.us::3a10fa13-9d60-4c0b-b361-471945732c34" providerId="AD" clId="Web-{F371A368-7BDA-562B-CE18-A33B01254AD7}" dt="2024-07-08T23:03:40.452" v="135"/>
        <pc:sldMkLst>
          <pc:docMk/>
          <pc:sldMk cId="3510349753" sldId="5492"/>
        </pc:sldMkLst>
      </pc:sldChg>
    </pc:docChg>
  </pc:docChgLst>
  <pc:docChgLst>
    <pc:chgData name="Rhodes, Tara" userId="S::rhodes_t@cde.state.co.us::566307b0-1e17-4826-87e1-0feb85a922f2" providerId="AD" clId="Web-{1337C0EE-5A5D-166B-F2AC-3BE6277BF9C4}"/>
    <pc:docChg chg="delSld modSld">
      <pc:chgData name="Rhodes, Tara" userId="S::rhodes_t@cde.state.co.us::566307b0-1e17-4826-87e1-0feb85a922f2" providerId="AD" clId="Web-{1337C0EE-5A5D-166B-F2AC-3BE6277BF9C4}" dt="2024-12-12T05:22:09.619" v="403" actId="20577"/>
      <pc:docMkLst>
        <pc:docMk/>
      </pc:docMkLst>
      <pc:sldChg chg="addSp modSp">
        <pc:chgData name="Rhodes, Tara" userId="S::rhodes_t@cde.state.co.us::566307b0-1e17-4826-87e1-0feb85a922f2" providerId="AD" clId="Web-{1337C0EE-5A5D-166B-F2AC-3BE6277BF9C4}" dt="2024-12-12T05:22:09.619" v="403" actId="20577"/>
        <pc:sldMkLst>
          <pc:docMk/>
          <pc:sldMk cId="987153537" sldId="5643"/>
        </pc:sldMkLst>
      </pc:sldChg>
      <pc:sldChg chg="del">
        <pc:chgData name="Rhodes, Tara" userId="S::rhodes_t@cde.state.co.us::566307b0-1e17-4826-87e1-0feb85a922f2" providerId="AD" clId="Web-{1337C0EE-5A5D-166B-F2AC-3BE6277BF9C4}" dt="2024-12-12T05:12:43.779" v="8"/>
        <pc:sldMkLst>
          <pc:docMk/>
          <pc:sldMk cId="792695782" sldId="5665"/>
        </pc:sldMkLst>
      </pc:sldChg>
      <pc:sldChg chg="addSp delSp modSp">
        <pc:chgData name="Rhodes, Tara" userId="S::rhodes_t@cde.state.co.us::566307b0-1e17-4826-87e1-0feb85a922f2" providerId="AD" clId="Web-{1337C0EE-5A5D-166B-F2AC-3BE6277BF9C4}" dt="2024-12-12T05:19:11.631" v="98" actId="20577"/>
        <pc:sldMkLst>
          <pc:docMk/>
          <pc:sldMk cId="3114952086" sldId="5682"/>
        </pc:sldMkLst>
      </pc:sldChg>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addSp delSp modSp mod">
        <pc:chgData name="Gudka, Dawna" userId="823cceae-331b-41d6-9a63-34ad6d1db55c" providerId="ADAL" clId="{8E077B94-6E85-451A-8781-D86FA53C016E}" dt="2024-07-10T18:46:11.981" v="377" actId="13244"/>
        <pc:sldMkLst>
          <pc:docMk/>
          <pc:sldMk cId="2968826480" sldId="5465"/>
        </pc:sldMkLst>
      </pc:sldChg>
      <pc:sldChg chg="addSp delSp modSp mod">
        <pc:chgData name="Gudka, Dawna" userId="823cceae-331b-41d6-9a63-34ad6d1db55c" providerId="ADAL" clId="{8E077B94-6E85-451A-8781-D86FA53C016E}" dt="2024-07-10T18:45:54.363" v="375" actId="962"/>
        <pc:sldMkLst>
          <pc:docMk/>
          <pc:sldMk cId="925303632" sldId="5468"/>
        </pc:sldMkLst>
      </pc:sldChg>
      <pc:sldChg chg="modSp mod">
        <pc:chgData name="Gudka, Dawna" userId="823cceae-331b-41d6-9a63-34ad6d1db55c" providerId="ADAL" clId="{8E077B94-6E85-451A-8781-D86FA53C016E}" dt="2024-07-11T14:05:09.113" v="388" actId="27918"/>
        <pc:sldMkLst>
          <pc:docMk/>
          <pc:sldMk cId="1765433899" sldId="5480"/>
        </pc:sldMkLst>
      </pc:sldChg>
    </pc:docChg>
  </pc:docChgLst>
  <pc:docChgLst>
    <pc:chgData name="Severson, Annette" userId="199f3c28-b733-4b36-8b0e-b7eb6984ff94" providerId="ADAL" clId="{E0958FCC-4364-485C-94DA-CF8E499C1B0C}"/>
    <pc:docChg chg="modSld">
      <pc:chgData name="Severson, Annette" userId="199f3c28-b733-4b36-8b0e-b7eb6984ff94" providerId="ADAL" clId="{E0958FCC-4364-485C-94DA-CF8E499C1B0C}" dt="2024-10-17T13:52:34.380" v="1" actId="6549"/>
      <pc:docMkLst>
        <pc:docMk/>
      </pc:docMkLst>
      <pc:sldChg chg="modSp mod">
        <pc:chgData name="Severson, Annette" userId="199f3c28-b733-4b36-8b0e-b7eb6984ff94" providerId="ADAL" clId="{E0958FCC-4364-485C-94DA-CF8E499C1B0C}" dt="2024-10-17T13:52:34.380" v="1" actId="6549"/>
        <pc:sldMkLst>
          <pc:docMk/>
          <pc:sldMk cId="1295452772" sldId="5669"/>
        </pc:sldMkLst>
      </pc:sldChg>
    </pc:docChg>
  </pc:docChgLst>
  <pc:docChgLst>
    <pc:chgData name="Heitman, Lindsey" userId="a9773a47-99d2-4599-9377-6d37e9ec0bd3" providerId="ADAL" clId="{C7514503-D597-4045-BF36-AEA4A5207EA6}"/>
    <pc:docChg chg="undo redo custSel addSld modSld">
      <pc:chgData name="Heitman, Lindsey" userId="a9773a47-99d2-4599-9377-6d37e9ec0bd3" providerId="ADAL" clId="{C7514503-D597-4045-BF36-AEA4A5207EA6}" dt="2024-11-06T22:19:45.265" v="763" actId="1076"/>
      <pc:docMkLst>
        <pc:docMk/>
      </pc:docMkLst>
      <pc:sldChg chg="modSp add mod">
        <pc:chgData name="Heitman, Lindsey" userId="a9773a47-99d2-4599-9377-6d37e9ec0bd3" providerId="ADAL" clId="{C7514503-D597-4045-BF36-AEA4A5207EA6}" dt="2024-11-06T21:57:36.852" v="161" actId="1076"/>
        <pc:sldMkLst>
          <pc:docMk/>
          <pc:sldMk cId="2928479345" sldId="5587"/>
        </pc:sldMkLst>
      </pc:sldChg>
      <pc:sldChg chg="addSp delSp modSp add mod modClrScheme chgLayout">
        <pc:chgData name="Heitman, Lindsey" userId="a9773a47-99d2-4599-9377-6d37e9ec0bd3" providerId="ADAL" clId="{C7514503-D597-4045-BF36-AEA4A5207EA6}" dt="2024-11-06T22:19:45.265" v="763" actId="1076"/>
        <pc:sldMkLst>
          <pc:docMk/>
          <pc:sldMk cId="2354672113" sldId="5588"/>
        </pc:sldMkLst>
      </pc:sldChg>
      <pc:sldChg chg="addSp delSp modSp add mod modClrScheme chgLayout">
        <pc:chgData name="Heitman, Lindsey" userId="a9773a47-99d2-4599-9377-6d37e9ec0bd3" providerId="ADAL" clId="{C7514503-D597-4045-BF36-AEA4A5207EA6}" dt="2024-11-06T22:16:26.716" v="755" actId="13244"/>
        <pc:sldMkLst>
          <pc:docMk/>
          <pc:sldMk cId="3970616908" sldId="5592"/>
        </pc:sldMkLst>
      </pc:sldChg>
      <pc:sldChg chg="add">
        <pc:chgData name="Heitman, Lindsey" userId="a9773a47-99d2-4599-9377-6d37e9ec0bd3" providerId="ADAL" clId="{C7514503-D597-4045-BF36-AEA4A5207EA6}" dt="2024-11-06T21:50:51.732" v="6"/>
        <pc:sldMkLst>
          <pc:docMk/>
          <pc:sldMk cId="783971613" sldId="5619"/>
        </pc:sldMkLst>
      </pc:sldChg>
      <pc:sldChg chg="modSp mod">
        <pc:chgData name="Heitman, Lindsey" userId="a9773a47-99d2-4599-9377-6d37e9ec0bd3" providerId="ADAL" clId="{C7514503-D597-4045-BF36-AEA4A5207EA6}" dt="2024-11-06T21:50:16.380" v="1" actId="27636"/>
        <pc:sldMkLst>
          <pc:docMk/>
          <pc:sldMk cId="792695782" sldId="5665"/>
        </pc:sldMkLst>
      </pc:sldChg>
      <pc:sldChg chg="modSp add mod">
        <pc:chgData name="Heitman, Lindsey" userId="a9773a47-99d2-4599-9377-6d37e9ec0bd3" providerId="ADAL" clId="{C7514503-D597-4045-BF36-AEA4A5207EA6}" dt="2024-11-06T21:50:26.590" v="5" actId="20577"/>
        <pc:sldMkLst>
          <pc:docMk/>
          <pc:sldMk cId="3494396476" sldId="5697"/>
        </pc:sldMkLst>
      </pc:sldChg>
      <pc:sldChg chg="addSp delSp modSp add mod modClrScheme chgLayout">
        <pc:chgData name="Heitman, Lindsey" userId="a9773a47-99d2-4599-9377-6d37e9ec0bd3" providerId="ADAL" clId="{C7514503-D597-4045-BF36-AEA4A5207EA6}" dt="2024-11-06T22:15:30.993" v="751" actId="13244"/>
        <pc:sldMkLst>
          <pc:docMk/>
          <pc:sldMk cId="1409975447" sldId="5698"/>
        </pc:sldMkLst>
      </pc:sldChg>
      <pc:sldChg chg="addSp delSp modSp add mod modClrScheme chgLayout">
        <pc:chgData name="Heitman, Lindsey" userId="a9773a47-99d2-4599-9377-6d37e9ec0bd3" providerId="ADAL" clId="{C7514503-D597-4045-BF36-AEA4A5207EA6}" dt="2024-11-06T22:15:59.146" v="753" actId="13244"/>
        <pc:sldMkLst>
          <pc:docMk/>
          <pc:sldMk cId="3535936017" sldId="5699"/>
        </pc:sldMkLst>
      </pc:sldChg>
    </pc:docChg>
  </pc:docChgLst>
  <pc:docChgLst>
    <pc:chgData name="Severson, Annette" userId="199f3c28-b733-4b36-8b0e-b7eb6984ff94" providerId="ADAL" clId="{85583D6D-F519-4877-A28C-CD15310B75D6}"/>
    <pc:docChg chg="undo custSel addSld modSld">
      <pc:chgData name="Severson, Annette" userId="199f3c28-b733-4b36-8b0e-b7eb6984ff94" providerId="ADAL" clId="{85583D6D-F519-4877-A28C-CD15310B75D6}" dt="2025-02-26T20:54:43.619" v="527" actId="20577"/>
      <pc:docMkLst>
        <pc:docMk/>
      </pc:docMkLst>
      <pc:sldChg chg="modSp new mod">
        <pc:chgData name="Severson, Annette" userId="199f3c28-b733-4b36-8b0e-b7eb6984ff94" providerId="ADAL" clId="{85583D6D-F519-4877-A28C-CD15310B75D6}" dt="2025-02-26T20:54:43.619" v="527" actId="20577"/>
        <pc:sldMkLst>
          <pc:docMk/>
          <pc:sldMk cId="2510408818" sldId="5820"/>
        </pc:sldMkLst>
      </pc:sldChg>
      <pc:sldChg chg="modSp add mod">
        <pc:chgData name="Severson, Annette" userId="199f3c28-b733-4b36-8b0e-b7eb6984ff94" providerId="ADAL" clId="{85583D6D-F519-4877-A28C-CD15310B75D6}" dt="2025-02-26T20:51:02.840" v="61" actId="20577"/>
        <pc:sldMkLst>
          <pc:docMk/>
          <pc:sldMk cId="1497070557" sldId="5821"/>
        </pc:sldMkLst>
      </pc:sldChg>
      <pc:sldChg chg="addSp delSp modSp new mod modClrScheme chgLayout">
        <pc:chgData name="Severson, Annette" userId="199f3c28-b733-4b36-8b0e-b7eb6984ff94" providerId="ADAL" clId="{85583D6D-F519-4877-A28C-CD15310B75D6}" dt="2025-02-26T20:53:18.506" v="495" actId="20577"/>
        <pc:sldMkLst>
          <pc:docMk/>
          <pc:sldMk cId="1493468534" sldId="5822"/>
        </pc:sldMkLst>
      </pc:sldChg>
    </pc:docChg>
  </pc:docChgLst>
  <pc:docChgLst>
    <pc:chgData name="Heitman, Lindsey" userId="a9773a47-99d2-4599-9377-6d37e9ec0bd3" providerId="ADAL" clId="{2FEA4F01-52A0-4FDE-857A-DAA8175A09B1}"/>
    <pc:docChg chg="undo custSel addSld modSld">
      <pc:chgData name="Heitman, Lindsey" userId="a9773a47-99d2-4599-9377-6d37e9ec0bd3" providerId="ADAL" clId="{2FEA4F01-52A0-4FDE-857A-DAA8175A09B1}" dt="2024-08-29T13:25:46.086" v="77" actId="13244"/>
      <pc:docMkLst>
        <pc:docMk/>
      </pc:docMkLst>
      <pc:sldChg chg="add">
        <pc:chgData name="Heitman, Lindsey" userId="a9773a47-99d2-4599-9377-6d37e9ec0bd3" providerId="ADAL" clId="{2FEA4F01-52A0-4FDE-857A-DAA8175A09B1}" dt="2024-08-29T13:12:52.690" v="22"/>
        <pc:sldMkLst>
          <pc:docMk/>
          <pc:sldMk cId="3075548332" sldId="279"/>
        </pc:sldMkLst>
      </pc:sldChg>
      <pc:sldChg chg="add">
        <pc:chgData name="Heitman, Lindsey" userId="a9773a47-99d2-4599-9377-6d37e9ec0bd3" providerId="ADAL" clId="{2FEA4F01-52A0-4FDE-857A-DAA8175A09B1}" dt="2024-08-29T13:12:52.690" v="22"/>
        <pc:sldMkLst>
          <pc:docMk/>
          <pc:sldMk cId="1437670727" sldId="5064"/>
        </pc:sldMkLst>
      </pc:sldChg>
      <pc:sldChg chg="addSp modSp add mod">
        <pc:chgData name="Heitman, Lindsey" userId="a9773a47-99d2-4599-9377-6d37e9ec0bd3" providerId="ADAL" clId="{2FEA4F01-52A0-4FDE-857A-DAA8175A09B1}" dt="2024-08-29T13:25:46.086" v="77" actId="13244"/>
        <pc:sldMkLst>
          <pc:docMk/>
          <pc:sldMk cId="2250697444" sldId="5532"/>
        </pc:sldMkLst>
      </pc:sldChg>
      <pc:sldChg chg="add">
        <pc:chgData name="Heitman, Lindsey" userId="a9773a47-99d2-4599-9377-6d37e9ec0bd3" providerId="ADAL" clId="{2FEA4F01-52A0-4FDE-857A-DAA8175A09B1}" dt="2024-08-29T13:12:52.690" v="22"/>
        <pc:sldMkLst>
          <pc:docMk/>
          <pc:sldMk cId="4075349401" sldId="5549"/>
        </pc:sldMkLst>
      </pc:sldChg>
      <pc:sldChg chg="add">
        <pc:chgData name="Heitman, Lindsey" userId="a9773a47-99d2-4599-9377-6d37e9ec0bd3" providerId="ADAL" clId="{2FEA4F01-52A0-4FDE-857A-DAA8175A09B1}" dt="2024-08-29T13:12:52.690" v="22"/>
        <pc:sldMkLst>
          <pc:docMk/>
          <pc:sldMk cId="182210934" sldId="5550"/>
        </pc:sldMkLst>
      </pc:sldChg>
      <pc:sldChg chg="modSp add mod">
        <pc:chgData name="Heitman, Lindsey" userId="a9773a47-99d2-4599-9377-6d37e9ec0bd3" providerId="ADAL" clId="{2FEA4F01-52A0-4FDE-857A-DAA8175A09B1}" dt="2024-08-29T13:14:11.586" v="53" actId="14100"/>
        <pc:sldMkLst>
          <pc:docMk/>
          <pc:sldMk cId="1079737274" sldId="5581"/>
        </pc:sldMkLst>
      </pc:sldChg>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McRee, Rebecca" userId="S::mcree_r@cde.state.co.us::3a10fa13-9d60-4c0b-b361-471945732c34" providerId="AD" clId="Web-{22976FBA-EE7E-98C6-02DE-2E6740CAF711}"/>
    <pc:docChg chg="addSld delSld modSld sldOrd">
      <pc:chgData name="McRee, Rebecca" userId="S::mcree_r@cde.state.co.us::3a10fa13-9d60-4c0b-b361-471945732c34" providerId="AD" clId="Web-{22976FBA-EE7E-98C6-02DE-2E6740CAF711}" dt="2024-08-28T18:31:10.110" v="1675"/>
      <pc:docMkLst>
        <pc:docMk/>
      </pc:docMkLst>
      <pc:sldChg chg="del ord">
        <pc:chgData name="McRee, Rebecca" userId="S::mcree_r@cde.state.co.us::3a10fa13-9d60-4c0b-b361-471945732c34" providerId="AD" clId="Web-{22976FBA-EE7E-98C6-02DE-2E6740CAF711}" dt="2024-08-28T18:15:24.389" v="740"/>
        <pc:sldMkLst>
          <pc:docMk/>
          <pc:sldMk cId="3238901035" sldId="5542"/>
        </pc:sldMkLst>
      </pc:sldChg>
      <pc:sldChg chg="modSp ord">
        <pc:chgData name="McRee, Rebecca" userId="S::mcree_r@cde.state.co.us::3a10fa13-9d60-4c0b-b361-471945732c34" providerId="AD" clId="Web-{22976FBA-EE7E-98C6-02DE-2E6740CAF711}" dt="2024-08-28T18:15:22.608" v="739" actId="20577"/>
        <pc:sldMkLst>
          <pc:docMk/>
          <pc:sldMk cId="735598476" sldId="5543"/>
        </pc:sldMkLst>
      </pc:sldChg>
      <pc:sldChg chg="ord">
        <pc:chgData name="McRee, Rebecca" userId="S::mcree_r@cde.state.co.us::3a10fa13-9d60-4c0b-b361-471945732c34" providerId="AD" clId="Web-{22976FBA-EE7E-98C6-02DE-2E6740CAF711}" dt="2024-08-28T18:09:59.290" v="630"/>
        <pc:sldMkLst>
          <pc:docMk/>
          <pc:sldMk cId="3863354747" sldId="5544"/>
        </pc:sldMkLst>
      </pc:sldChg>
      <pc:sldChg chg="modSp new">
        <pc:chgData name="McRee, Rebecca" userId="S::mcree_r@cde.state.co.us::3a10fa13-9d60-4c0b-b361-471945732c34" providerId="AD" clId="Web-{22976FBA-EE7E-98C6-02DE-2E6740CAF711}" dt="2024-08-28T18:17:28.626" v="897" actId="20577"/>
        <pc:sldMkLst>
          <pc:docMk/>
          <pc:sldMk cId="232252085" sldId="5563"/>
        </pc:sldMkLst>
      </pc:sldChg>
      <pc:sldChg chg="addSp delSp modSp new">
        <pc:chgData name="McRee, Rebecca" userId="S::mcree_r@cde.state.co.us::3a10fa13-9d60-4c0b-b361-471945732c34" providerId="AD" clId="Web-{22976FBA-EE7E-98C6-02DE-2E6740CAF711}" dt="2024-08-28T18:23:08.914" v="1167"/>
        <pc:sldMkLst>
          <pc:docMk/>
          <pc:sldMk cId="1189657152" sldId="5564"/>
        </pc:sldMkLst>
      </pc:sldChg>
      <pc:sldChg chg="addSp delSp modSp new add del">
        <pc:chgData name="McRee, Rebecca" userId="S::mcree_r@cde.state.co.us::3a10fa13-9d60-4c0b-b361-471945732c34" providerId="AD" clId="Web-{22976FBA-EE7E-98C6-02DE-2E6740CAF711}" dt="2024-08-28T18:24:21.056" v="1172"/>
        <pc:sldMkLst>
          <pc:docMk/>
          <pc:sldMk cId="808714077" sldId="5565"/>
        </pc:sldMkLst>
      </pc:sldChg>
      <pc:sldChg chg="addSp delSp modSp new">
        <pc:chgData name="McRee, Rebecca" userId="S::mcree_r@cde.state.co.us::3a10fa13-9d60-4c0b-b361-471945732c34" providerId="AD" clId="Web-{22976FBA-EE7E-98C6-02DE-2E6740CAF711}" dt="2024-08-28T18:29:48.280" v="1674" actId="20577"/>
        <pc:sldMkLst>
          <pc:docMk/>
          <pc:sldMk cId="2937112473" sldId="5565"/>
        </pc:sldMkLst>
      </pc:sldChg>
      <pc:sldChg chg="new del">
        <pc:chgData name="McRee, Rebecca" userId="S::mcree_r@cde.state.co.us::3a10fa13-9d60-4c0b-b361-471945732c34" providerId="AD" clId="Web-{22976FBA-EE7E-98C6-02DE-2E6740CAF711}" dt="2024-08-28T18:31:10.110" v="1675"/>
        <pc:sldMkLst>
          <pc:docMk/>
          <pc:sldMk cId="680920630" sldId="5566"/>
        </pc:sldMkLst>
      </pc:sldChg>
      <pc:sldChg chg="new del">
        <pc:chgData name="McRee, Rebecca" userId="S::mcree_r@cde.state.co.us::3a10fa13-9d60-4c0b-b361-471945732c34" providerId="AD" clId="Web-{22976FBA-EE7E-98C6-02DE-2E6740CAF711}" dt="2024-08-28T18:24:18.696" v="1171"/>
        <pc:sldMkLst>
          <pc:docMk/>
          <pc:sldMk cId="3441200084" sldId="5566"/>
        </pc:sldMkLst>
      </pc:sldChg>
    </pc:docChg>
  </pc:docChgLst>
  <pc:docChgLst>
    <pc:chgData name="Hoffman, Peter" userId="673cee94-26bd-4c2a-ab82-1b3669e2f049" providerId="ADAL" clId="{82F8A303-594F-452B-8DDB-2F3C5788ABEC}"/>
    <pc:docChg chg="undo redo custSel addSld delSld modSld">
      <pc:chgData name="Hoffman, Peter" userId="673cee94-26bd-4c2a-ab82-1b3669e2f049" providerId="ADAL" clId="{82F8A303-594F-452B-8DDB-2F3C5788ABEC}" dt="2025-02-20T15:48:41.300" v="356" actId="20577"/>
      <pc:docMkLst>
        <pc:docMk/>
      </pc:docMkLst>
      <pc:sldChg chg="add">
        <pc:chgData name="Hoffman, Peter" userId="673cee94-26bd-4c2a-ab82-1b3669e2f049" providerId="ADAL" clId="{82F8A303-594F-452B-8DDB-2F3C5788ABEC}" dt="2025-02-19T21:30:07.580" v="345"/>
        <pc:sldMkLst>
          <pc:docMk/>
          <pc:sldMk cId="638276779" sldId="257"/>
        </pc:sldMkLst>
      </pc:sldChg>
      <pc:sldChg chg="add">
        <pc:chgData name="Hoffman, Peter" userId="673cee94-26bd-4c2a-ab82-1b3669e2f049" providerId="ADAL" clId="{82F8A303-594F-452B-8DDB-2F3C5788ABEC}" dt="2025-02-19T21:30:07.580" v="345"/>
        <pc:sldMkLst>
          <pc:docMk/>
          <pc:sldMk cId="1638711916" sldId="258"/>
        </pc:sldMkLst>
      </pc:sldChg>
      <pc:sldChg chg="add">
        <pc:chgData name="Hoffman, Peter" userId="673cee94-26bd-4c2a-ab82-1b3669e2f049" providerId="ADAL" clId="{82F8A303-594F-452B-8DDB-2F3C5788ABEC}" dt="2025-02-19T21:30:07.580" v="345"/>
        <pc:sldMkLst>
          <pc:docMk/>
          <pc:sldMk cId="1284145060" sldId="264"/>
        </pc:sldMkLst>
      </pc:sldChg>
      <pc:sldChg chg="add">
        <pc:chgData name="Hoffman, Peter" userId="673cee94-26bd-4c2a-ab82-1b3669e2f049" providerId="ADAL" clId="{82F8A303-594F-452B-8DDB-2F3C5788ABEC}" dt="2025-02-19T21:30:07.580" v="345"/>
        <pc:sldMkLst>
          <pc:docMk/>
          <pc:sldMk cId="3878259165" sldId="265"/>
        </pc:sldMkLst>
      </pc:sldChg>
      <pc:sldChg chg="add">
        <pc:chgData name="Hoffman, Peter" userId="673cee94-26bd-4c2a-ab82-1b3669e2f049" providerId="ADAL" clId="{82F8A303-594F-452B-8DDB-2F3C5788ABEC}" dt="2025-02-19T21:09:34.692" v="6"/>
        <pc:sldMkLst>
          <pc:docMk/>
          <pc:sldMk cId="2406663207" sldId="5318"/>
        </pc:sldMkLst>
      </pc:sldChg>
      <pc:sldChg chg="modSp add mod">
        <pc:chgData name="Hoffman, Peter" userId="673cee94-26bd-4c2a-ab82-1b3669e2f049" providerId="ADAL" clId="{82F8A303-594F-452B-8DDB-2F3C5788ABEC}" dt="2025-02-19T21:11:43.953" v="55"/>
        <pc:sldMkLst>
          <pc:docMk/>
          <pc:sldMk cId="3766001421" sldId="5319"/>
        </pc:sldMkLst>
      </pc:sldChg>
      <pc:sldChg chg="add">
        <pc:chgData name="Hoffman, Peter" userId="673cee94-26bd-4c2a-ab82-1b3669e2f049" providerId="ADAL" clId="{82F8A303-594F-452B-8DDB-2F3C5788ABEC}" dt="2025-02-19T21:09:34.692" v="6"/>
        <pc:sldMkLst>
          <pc:docMk/>
          <pc:sldMk cId="3812577952" sldId="5715"/>
        </pc:sldMkLst>
      </pc:sldChg>
      <pc:sldChg chg="modSp add mod">
        <pc:chgData name="Hoffman, Peter" userId="673cee94-26bd-4c2a-ab82-1b3669e2f049" providerId="ADAL" clId="{82F8A303-594F-452B-8DDB-2F3C5788ABEC}" dt="2025-02-19T21:13:33.858" v="111" actId="20577"/>
        <pc:sldMkLst>
          <pc:docMk/>
          <pc:sldMk cId="693206576" sldId="5756"/>
        </pc:sldMkLst>
      </pc:sldChg>
      <pc:sldChg chg="del">
        <pc:chgData name="Hoffman, Peter" userId="673cee94-26bd-4c2a-ab82-1b3669e2f049" providerId="ADAL" clId="{82F8A303-594F-452B-8DDB-2F3C5788ABEC}" dt="2025-02-19T21:09:44.384" v="7" actId="2696"/>
        <pc:sldMkLst>
          <pc:docMk/>
          <pc:sldMk cId="1516814822" sldId="5759"/>
        </pc:sldMkLst>
      </pc:sldChg>
      <pc:sldChg chg="modSp mod">
        <pc:chgData name="Hoffman, Peter" userId="673cee94-26bd-4c2a-ab82-1b3669e2f049" providerId="ADAL" clId="{82F8A303-594F-452B-8DDB-2F3C5788ABEC}" dt="2025-02-19T21:29:57.510" v="344" actId="20577"/>
        <pc:sldMkLst>
          <pc:docMk/>
          <pc:sldMk cId="2293255270" sldId="5780"/>
        </pc:sldMkLst>
      </pc:sldChg>
      <pc:sldChg chg="del">
        <pc:chgData name="Hoffman, Peter" userId="673cee94-26bd-4c2a-ab82-1b3669e2f049" providerId="ADAL" clId="{82F8A303-594F-452B-8DDB-2F3C5788ABEC}" dt="2025-02-19T21:30:17.337" v="346" actId="47"/>
        <pc:sldMkLst>
          <pc:docMk/>
          <pc:sldMk cId="1597785575" sldId="5781"/>
        </pc:sldMkLst>
      </pc:sldChg>
      <pc:sldChg chg="del">
        <pc:chgData name="Hoffman, Peter" userId="673cee94-26bd-4c2a-ab82-1b3669e2f049" providerId="ADAL" clId="{82F8A303-594F-452B-8DDB-2F3C5788ABEC}" dt="2025-02-19T21:30:17.337" v="346" actId="47"/>
        <pc:sldMkLst>
          <pc:docMk/>
          <pc:sldMk cId="819553971" sldId="5782"/>
        </pc:sldMkLst>
      </pc:sldChg>
      <pc:sldChg chg="addSp delSp modSp add mod">
        <pc:chgData name="Hoffman, Peter" userId="673cee94-26bd-4c2a-ab82-1b3669e2f049" providerId="ADAL" clId="{82F8A303-594F-452B-8DDB-2F3C5788ABEC}" dt="2025-02-19T21:16:51.398" v="331" actId="13244"/>
        <pc:sldMkLst>
          <pc:docMk/>
          <pc:sldMk cId="852275523" sldId="5784"/>
        </pc:sldMkLst>
      </pc:sldChg>
    </pc:docChg>
  </pc:docChgLst>
  <pc:docChgLst>
    <pc:chgData name="Gudka, Dawna" userId="823cceae-331b-41d6-9a63-34ad6d1db55c" providerId="ADAL" clId="{8887CFB9-C32A-4B46-9C04-00C8100DE555}"/>
    <pc:docChg chg="modSld">
      <pc:chgData name="Gudka, Dawna" userId="823cceae-331b-41d6-9a63-34ad6d1db55c" providerId="ADAL" clId="{8887CFB9-C32A-4B46-9C04-00C8100DE555}" dt="2024-10-17T14:31:50.591" v="4" actId="27918"/>
      <pc:docMkLst>
        <pc:docMk/>
      </pc:docMkLst>
      <pc:sldChg chg="mod">
        <pc:chgData name="Gudka, Dawna" userId="823cceae-331b-41d6-9a63-34ad6d1db55c" providerId="ADAL" clId="{8887CFB9-C32A-4B46-9C04-00C8100DE555}" dt="2024-10-17T14:31:50.591" v="4" actId="27918"/>
        <pc:sldMkLst>
          <pc:docMk/>
          <pc:sldMk cId="2510048166" sldId="5664"/>
        </pc:sldMkLst>
      </pc:sldChg>
    </pc:docChg>
  </pc:docChgLst>
  <pc:docChgLst>
    <pc:chgData name="Slutzky, Collin" userId="S::slutzky_c@cde.state.co.us::21f7fb5c-490d-42a4-8741-4ce78a53b03a" providerId="AD" clId="Web-{BD2CCE25-E797-604D-5ADA-3A0DE169516C}"/>
    <pc:docChg chg="addSld modSld">
      <pc:chgData name="Slutzky, Collin" userId="S::slutzky_c@cde.state.co.us::21f7fb5c-490d-42a4-8741-4ce78a53b03a" providerId="AD" clId="Web-{BD2CCE25-E797-604D-5ADA-3A0DE169516C}" dt="2025-01-23T15:19:35.223" v="117" actId="20577"/>
      <pc:docMkLst>
        <pc:docMk/>
      </pc:docMkLst>
      <pc:sldChg chg="modSp add replId">
        <pc:chgData name="Slutzky, Collin" userId="S::slutzky_c@cde.state.co.us::21f7fb5c-490d-42a4-8741-4ce78a53b03a" providerId="AD" clId="Web-{BD2CCE25-E797-604D-5ADA-3A0DE169516C}" dt="2025-01-23T15:19:35.223" v="117" actId="20577"/>
        <pc:sldMkLst>
          <pc:docMk/>
          <pc:sldMk cId="467082449" sldId="5776"/>
        </pc:sldMkLst>
      </pc:sldChg>
    </pc:docChg>
  </pc:docChgLst>
  <pc:docChgLst>
    <pc:chgData name="Hoffman, Peter" userId="673cee94-26bd-4c2a-ab82-1b3669e2f049" providerId="ADAL" clId="{CCDACD07-3EDB-405D-BF0C-09FB873CBBB0}"/>
    <pc:docChg chg="modSld">
      <pc:chgData name="Hoffman, Peter" userId="673cee94-26bd-4c2a-ab82-1b3669e2f049" providerId="ADAL" clId="{CCDACD07-3EDB-405D-BF0C-09FB873CBBB0}" dt="2025-04-16T15:27:02.521" v="3" actId="20577"/>
      <pc:docMkLst>
        <pc:docMk/>
      </pc:docMkLst>
      <pc:sldChg chg="modSp mod">
        <pc:chgData name="Hoffman, Peter" userId="673cee94-26bd-4c2a-ab82-1b3669e2f049" providerId="ADAL" clId="{CCDACD07-3EDB-405D-BF0C-09FB873CBBB0}" dt="2025-04-16T15:27:02.521" v="3" actId="20577"/>
        <pc:sldMkLst>
          <pc:docMk/>
          <pc:sldMk cId="794275993" sldId="5416"/>
        </pc:sldMkLst>
      </pc:sldChg>
    </pc:docChg>
  </pc:docChgLst>
  <pc:docChgLst>
    <pc:chgData name="Gudka, Dawna" userId="823cceae-331b-41d6-9a63-34ad6d1db55c" providerId="ADAL" clId="{305FDE6D-F130-43BE-8A38-21E002892D5A}"/>
    <pc:docChg chg="undo custSel modSld">
      <pc:chgData name="Gudka, Dawna" userId="823cceae-331b-41d6-9a63-34ad6d1db55c" providerId="ADAL" clId="{305FDE6D-F130-43BE-8A38-21E002892D5A}" dt="2024-08-08T12:36:20.011" v="159" actId="20577"/>
      <pc:docMkLst>
        <pc:docMk/>
      </pc:docMkLst>
    </pc:docChg>
  </pc:docChgLst>
  <pc:docChgLst>
    <pc:chgData name="Heitman, Lindsey" userId="a9773a47-99d2-4599-9377-6d37e9ec0bd3" providerId="ADAL" clId="{BAB58AE7-5ACA-443F-BBE2-85DE3A3B99A1}"/>
    <pc:docChg chg="undo custSel addSld delSld modSld">
      <pc:chgData name="Heitman, Lindsey" userId="a9773a47-99d2-4599-9377-6d37e9ec0bd3" providerId="ADAL" clId="{BAB58AE7-5ACA-443F-BBE2-85DE3A3B99A1}" dt="2024-08-08T13:42:48.727" v="552" actId="21"/>
      <pc:docMkLst>
        <pc:docMk/>
      </pc:docMkLst>
      <pc:sldChg chg="delSp modSp add mod">
        <pc:chgData name="Heitman, Lindsey" userId="a9773a47-99d2-4599-9377-6d37e9ec0bd3" providerId="ADAL" clId="{BAB58AE7-5ACA-443F-BBE2-85DE3A3B99A1}" dt="2024-08-08T13:42:48.727" v="552" actId="21"/>
        <pc:sldMkLst>
          <pc:docMk/>
          <pc:sldMk cId="3039329873" sldId="325"/>
        </pc:sldMkLst>
      </pc:sldChg>
      <pc:sldChg chg="add">
        <pc:chgData name="Heitman, Lindsey" userId="a9773a47-99d2-4599-9377-6d37e9ec0bd3" providerId="ADAL" clId="{BAB58AE7-5ACA-443F-BBE2-85DE3A3B99A1}" dt="2024-08-08T13:06:24.533" v="2"/>
        <pc:sldMkLst>
          <pc:docMk/>
          <pc:sldMk cId="1527526601" sldId="2177"/>
        </pc:sldMkLst>
      </pc:sldChg>
      <pc:sldChg chg="add">
        <pc:chgData name="Heitman, Lindsey" userId="a9773a47-99d2-4599-9377-6d37e9ec0bd3" providerId="ADAL" clId="{BAB58AE7-5ACA-443F-BBE2-85DE3A3B99A1}" dt="2024-08-08T13:15:51.716" v="141"/>
        <pc:sldMkLst>
          <pc:docMk/>
          <pc:sldMk cId="505567868" sldId="2340"/>
        </pc:sldMkLst>
      </pc:sldChg>
      <pc:sldChg chg="addSp modSp add mod">
        <pc:chgData name="Heitman, Lindsey" userId="a9773a47-99d2-4599-9377-6d37e9ec0bd3" providerId="ADAL" clId="{BAB58AE7-5ACA-443F-BBE2-85DE3A3B99A1}" dt="2024-08-08T13:18:42.719" v="261" actId="255"/>
        <pc:sldMkLst>
          <pc:docMk/>
          <pc:sldMk cId="2735487289" sldId="3490"/>
        </pc:sldMkLst>
      </pc:sldChg>
      <pc:sldChg chg="modSp add del mod">
        <pc:chgData name="Heitman, Lindsey" userId="a9773a47-99d2-4599-9377-6d37e9ec0bd3" providerId="ADAL" clId="{BAB58AE7-5ACA-443F-BBE2-85DE3A3B99A1}" dt="2024-08-08T13:40:15.171" v="435" actId="2696"/>
        <pc:sldMkLst>
          <pc:docMk/>
          <pc:sldMk cId="1274142767" sldId="5024"/>
        </pc:sldMkLst>
      </pc:sldChg>
      <pc:sldChg chg="add">
        <pc:chgData name="Heitman, Lindsey" userId="a9773a47-99d2-4599-9377-6d37e9ec0bd3" providerId="ADAL" clId="{BAB58AE7-5ACA-443F-BBE2-85DE3A3B99A1}" dt="2024-08-08T13:15:51.716" v="141"/>
        <pc:sldMkLst>
          <pc:docMk/>
          <pc:sldMk cId="11504233" sldId="5368"/>
        </pc:sldMkLst>
      </pc:sldChg>
      <pc:sldChg chg="add del">
        <pc:chgData name="Heitman, Lindsey" userId="a9773a47-99d2-4599-9377-6d37e9ec0bd3" providerId="ADAL" clId="{BAB58AE7-5ACA-443F-BBE2-85DE3A3B99A1}" dt="2024-08-08T13:16:31.224" v="146" actId="2696"/>
        <pc:sldMkLst>
          <pc:docMk/>
          <pc:sldMk cId="2061204550" sldId="5406"/>
        </pc:sldMkLst>
      </pc:sldChg>
      <pc:sldChg chg="delSp modSp add mod">
        <pc:chgData name="Heitman, Lindsey" userId="a9773a47-99d2-4599-9377-6d37e9ec0bd3" providerId="ADAL" clId="{BAB58AE7-5ACA-443F-BBE2-85DE3A3B99A1}" dt="2024-08-08T13:16:04.924" v="144" actId="1076"/>
        <pc:sldMkLst>
          <pc:docMk/>
          <pc:sldMk cId="4088682641" sldId="5410"/>
        </pc:sldMkLst>
      </pc:sldChg>
      <pc:sldChg chg="add del">
        <pc:chgData name="Heitman, Lindsey" userId="a9773a47-99d2-4599-9377-6d37e9ec0bd3" providerId="ADAL" clId="{BAB58AE7-5ACA-443F-BBE2-85DE3A3B99A1}" dt="2024-08-08T13:38:05.614" v="263" actId="2696"/>
        <pc:sldMkLst>
          <pc:docMk/>
          <pc:sldMk cId="3465302388" sldId="5411"/>
        </pc:sldMkLst>
      </pc:sldChg>
      <pc:sldChg chg="add">
        <pc:chgData name="Heitman, Lindsey" userId="a9773a47-99d2-4599-9377-6d37e9ec0bd3" providerId="ADAL" clId="{BAB58AE7-5ACA-443F-BBE2-85DE3A3B99A1}" dt="2024-08-08T13:15:51.716" v="141"/>
        <pc:sldMkLst>
          <pc:docMk/>
          <pc:sldMk cId="1052820159" sldId="5451"/>
        </pc:sldMkLst>
      </pc:sldChg>
      <pc:sldChg chg="add">
        <pc:chgData name="Heitman, Lindsey" userId="a9773a47-99d2-4599-9377-6d37e9ec0bd3" providerId="ADAL" clId="{BAB58AE7-5ACA-443F-BBE2-85DE3A3B99A1}" dt="2024-08-08T13:06:07.845" v="1"/>
        <pc:sldMkLst>
          <pc:docMk/>
          <pc:sldMk cId="1262648449" sldId="5455"/>
        </pc:sldMkLst>
      </pc:sldChg>
      <pc:sldChg chg="add">
        <pc:chgData name="Heitman, Lindsey" userId="a9773a47-99d2-4599-9377-6d37e9ec0bd3" providerId="ADAL" clId="{BAB58AE7-5ACA-443F-BBE2-85DE3A3B99A1}" dt="2024-08-08T13:05:53.035" v="0"/>
        <pc:sldMkLst>
          <pc:docMk/>
          <pc:sldMk cId="2348164026" sldId="5474"/>
        </pc:sldMkLst>
      </pc:sldChg>
      <pc:sldChg chg="add del">
        <pc:chgData name="Heitman, Lindsey" userId="a9773a47-99d2-4599-9377-6d37e9ec0bd3" providerId="ADAL" clId="{BAB58AE7-5ACA-443F-BBE2-85DE3A3B99A1}" dt="2024-08-08T13:16:41.602" v="147" actId="2696"/>
        <pc:sldMkLst>
          <pc:docMk/>
          <pc:sldMk cId="2153011688" sldId="5484"/>
        </pc:sldMkLst>
      </pc:sldChg>
      <pc:sldChg chg="add">
        <pc:chgData name="Heitman, Lindsey" userId="a9773a47-99d2-4599-9377-6d37e9ec0bd3" providerId="ADAL" clId="{BAB58AE7-5ACA-443F-BBE2-85DE3A3B99A1}" dt="2024-08-08T13:06:24.533" v="2"/>
        <pc:sldMkLst>
          <pc:docMk/>
          <pc:sldMk cId="3245221434" sldId="5519"/>
        </pc:sldMkLst>
      </pc:sldChg>
      <pc:sldChg chg="add">
        <pc:chgData name="Heitman, Lindsey" userId="a9773a47-99d2-4599-9377-6d37e9ec0bd3" providerId="ADAL" clId="{BAB58AE7-5ACA-443F-BBE2-85DE3A3B99A1}" dt="2024-08-08T13:06:24.533" v="2"/>
        <pc:sldMkLst>
          <pc:docMk/>
          <pc:sldMk cId="1801030377" sldId="5520"/>
        </pc:sldMkLst>
      </pc:sldChg>
      <pc:sldChg chg="add del">
        <pc:chgData name="Heitman, Lindsey" userId="a9773a47-99d2-4599-9377-6d37e9ec0bd3" providerId="ADAL" clId="{BAB58AE7-5ACA-443F-BBE2-85DE3A3B99A1}" dt="2024-08-08T13:16:20.807" v="145" actId="2696"/>
        <pc:sldMkLst>
          <pc:docMk/>
          <pc:sldMk cId="1306306202" sldId="5522"/>
        </pc:sldMkLst>
      </pc:sldChg>
      <pc:sldChg chg="add">
        <pc:chgData name="Heitman, Lindsey" userId="a9773a47-99d2-4599-9377-6d37e9ec0bd3" providerId="ADAL" clId="{BAB58AE7-5ACA-443F-BBE2-85DE3A3B99A1}" dt="2024-08-08T13:38:02.706" v="262"/>
        <pc:sldMkLst>
          <pc:docMk/>
          <pc:sldMk cId="603089072" sldId="5548"/>
        </pc:sldMkLst>
      </pc:sldChg>
    </pc:docChg>
  </pc:docChgLst>
  <pc:docChgLst>
    <pc:chgData name="Chaffin,Melissa" userId="S::chaffin_m@cde.state.co.us::21f0136b-23e1-4eef-9c4f-f29e4cc3ac56" providerId="AD" clId="Web-{701910B4-8F1E-9980-E67E-B585A2FBDFFD}"/>
    <pc:docChg chg="modSld">
      <pc:chgData name="Chaffin,Melissa" userId="S::chaffin_m@cde.state.co.us::21f0136b-23e1-4eef-9c4f-f29e4cc3ac56" providerId="AD" clId="Web-{701910B4-8F1E-9980-E67E-B585A2FBDFFD}" dt="2024-10-02T15:59:42.312" v="1" actId="20577"/>
      <pc:docMkLst>
        <pc:docMk/>
      </pc:docMkLst>
      <pc:sldChg chg="modSp">
        <pc:chgData name="Chaffin,Melissa" userId="S::chaffin_m@cde.state.co.us::21f0136b-23e1-4eef-9c4f-f29e4cc3ac56" providerId="AD" clId="Web-{701910B4-8F1E-9980-E67E-B585A2FBDFFD}" dt="2024-10-02T15:59:42.312" v="1" actId="20577"/>
        <pc:sldMkLst>
          <pc:docMk/>
          <pc:sldMk cId="2592141677" sldId="5605"/>
        </pc:sldMkLst>
      </pc:sldChg>
    </pc:docChg>
  </pc:docChgLst>
  <pc:docChgLst>
    <pc:chgData name="Slutzky, Collin" userId="21f7fb5c-490d-42a4-8741-4ce78a53b03a" providerId="ADAL" clId="{FCF5F19C-7F72-4711-AB8A-FA80D5940D1D}"/>
    <pc:docChg chg="modSld">
      <pc:chgData name="Slutzky, Collin" userId="21f7fb5c-490d-42a4-8741-4ce78a53b03a" providerId="ADAL" clId="{FCF5F19C-7F72-4711-AB8A-FA80D5940D1D}" dt="2025-01-30T15:56:42.431" v="0" actId="6549"/>
      <pc:docMkLst>
        <pc:docMk/>
      </pc:docMkLst>
      <pc:sldChg chg="modSp mod">
        <pc:chgData name="Slutzky, Collin" userId="21f7fb5c-490d-42a4-8741-4ce78a53b03a" providerId="ADAL" clId="{FCF5F19C-7F72-4711-AB8A-FA80D5940D1D}" dt="2025-01-30T15:56:42.431" v="0" actId="6549"/>
        <pc:sldMkLst>
          <pc:docMk/>
          <pc:sldMk cId="467082449" sldId="5776"/>
        </pc:sldMkLst>
      </pc:sldChg>
    </pc:docChg>
  </pc:docChgLst>
  <pc:docChgLst>
    <pc:chgData name="Hoffman, Peter" userId="673cee94-26bd-4c2a-ab82-1b3669e2f049" providerId="ADAL" clId="{65E221E0-22DB-4ED9-91C1-495689D389F8}"/>
    <pc:docChg chg="modSld">
      <pc:chgData name="Hoffman, Peter" userId="673cee94-26bd-4c2a-ab82-1b3669e2f049" providerId="ADAL" clId="{65E221E0-22DB-4ED9-91C1-495689D389F8}" dt="2024-08-28T21:09:45.551" v="22" actId="14100"/>
      <pc:docMkLst>
        <pc:docMk/>
      </pc:docMkLst>
    </pc:docChg>
  </pc:docChgLst>
  <pc:docChgLst>
    <pc:chgData name="Tribbett, Jessica" userId="S::tribbett_jessica@cde.state.co.us::b8af59d7-a86d-4166-a022-d856dc24c475" providerId="AD" clId="Web-{DC42F570-3969-2116-AB54-E291B7A7E620}"/>
    <pc:docChg chg="addSld delSld modSld sldOrd">
      <pc:chgData name="Tribbett, Jessica" userId="S::tribbett_jessica@cde.state.co.us::b8af59d7-a86d-4166-a022-d856dc24c475" providerId="AD" clId="Web-{DC42F570-3969-2116-AB54-E291B7A7E620}" dt="2024-11-06T19:07:13.094" v="126" actId="20577"/>
      <pc:docMkLst>
        <pc:docMk/>
      </pc:docMkLst>
      <pc:sldChg chg="modSp new ord">
        <pc:chgData name="Tribbett, Jessica" userId="S::tribbett_jessica@cde.state.co.us::b8af59d7-a86d-4166-a022-d856dc24c475" providerId="AD" clId="Web-{DC42F570-3969-2116-AB54-E291B7A7E620}" dt="2024-11-06T19:02:20.880" v="28" actId="20577"/>
        <pc:sldMkLst>
          <pc:docMk/>
          <pc:sldMk cId="1434292746" sldId="5694"/>
        </pc:sldMkLst>
      </pc:sldChg>
      <pc:sldChg chg="add del ord replId">
        <pc:chgData name="Tribbett, Jessica" userId="S::tribbett_jessica@cde.state.co.us::b8af59d7-a86d-4166-a022-d856dc24c475" providerId="AD" clId="Web-{DC42F570-3969-2116-AB54-E291B7A7E620}" dt="2024-11-06T19:01:54.691" v="2"/>
        <pc:sldMkLst>
          <pc:docMk/>
          <pc:sldMk cId="3632967144" sldId="5694"/>
        </pc:sldMkLst>
      </pc:sldChg>
      <pc:sldChg chg="addSp delSp modSp new">
        <pc:chgData name="Tribbett, Jessica" userId="S::tribbett_jessica@cde.state.co.us::b8af59d7-a86d-4166-a022-d856dc24c475" providerId="AD" clId="Web-{DC42F570-3969-2116-AB54-E291B7A7E620}" dt="2024-11-06T19:06:33.405" v="108" actId="20577"/>
        <pc:sldMkLst>
          <pc:docMk/>
          <pc:sldMk cId="1510423645" sldId="5695"/>
        </pc:sldMkLst>
      </pc:sldChg>
      <pc:sldChg chg="modSp new">
        <pc:chgData name="Tribbett, Jessica" userId="S::tribbett_jessica@cde.state.co.us::b8af59d7-a86d-4166-a022-d856dc24c475" providerId="AD" clId="Web-{DC42F570-3969-2116-AB54-E291B7A7E620}" dt="2024-11-06T19:07:13.094" v="126" actId="20577"/>
        <pc:sldMkLst>
          <pc:docMk/>
          <pc:sldMk cId="3521937358" sldId="5696"/>
        </pc:sldMkLst>
      </pc:sldChg>
    </pc:docChg>
  </pc:docChgLst>
  <pc:docChgLst>
    <pc:chgData name="Ward, Reagan" userId="27291eb4-8241-4961-9e69-8c66e34cc5b0" providerId="ADAL" clId="{B9900B91-434D-43FF-BF60-5E1D999FDE4E}"/>
    <pc:docChg chg="custSel delSld modSld">
      <pc:chgData name="Ward, Reagan" userId="27291eb4-8241-4961-9e69-8c66e34cc5b0" providerId="ADAL" clId="{B9900B91-434D-43FF-BF60-5E1D999FDE4E}" dt="2024-11-21T03:06:48.654" v="43" actId="14100"/>
      <pc:docMkLst>
        <pc:docMk/>
      </pc:docMkLst>
      <pc:sldChg chg="modSp mod">
        <pc:chgData name="Ward, Reagan" userId="27291eb4-8241-4961-9e69-8c66e34cc5b0" providerId="ADAL" clId="{B9900B91-434D-43FF-BF60-5E1D999FDE4E}" dt="2024-11-21T03:06:48.654" v="43" actId="14100"/>
        <pc:sldMkLst>
          <pc:docMk/>
          <pc:sldMk cId="799171963" sldId="5691"/>
        </pc:sldMkLst>
      </pc:sldChg>
      <pc:sldChg chg="del">
        <pc:chgData name="Ward, Reagan" userId="27291eb4-8241-4961-9e69-8c66e34cc5b0" providerId="ADAL" clId="{B9900B91-434D-43FF-BF60-5E1D999FDE4E}" dt="2024-11-21T03:06:19.875" v="41" actId="47"/>
        <pc:sldMkLst>
          <pc:docMk/>
          <pc:sldMk cId="1834267042" sldId="5693"/>
        </pc:sldMkLst>
      </pc:sldChg>
      <pc:sldChg chg="modSp mod">
        <pc:chgData name="Ward, Reagan" userId="27291eb4-8241-4961-9e69-8c66e34cc5b0" providerId="ADAL" clId="{B9900B91-434D-43FF-BF60-5E1D999FDE4E}" dt="2024-11-18T15:59:50.383" v="40" actId="2165"/>
        <pc:sldMkLst>
          <pc:docMk/>
          <pc:sldMk cId="1006896488" sldId="5705"/>
        </pc:sldMkLst>
      </pc:sldChg>
    </pc:docChg>
  </pc:docChgLst>
  <pc:docChgLst>
    <pc:chgData name="Chaffin,Melissa" userId="S::chaffin_m@cde.state.co.us::21f0136b-23e1-4eef-9c4f-f29e4cc3ac56" providerId="AD" clId="Web-{82FD12ED-80B9-122A-CE77-F2071EF0045F}"/>
    <pc:docChg chg="modSld">
      <pc:chgData name="Chaffin,Melissa" userId="S::chaffin_m@cde.state.co.us::21f0136b-23e1-4eef-9c4f-f29e4cc3ac56" providerId="AD" clId="Web-{82FD12ED-80B9-122A-CE77-F2071EF0045F}" dt="2024-09-11T19:31:47.747" v="59" actId="20577"/>
      <pc:docMkLst>
        <pc:docMk/>
      </pc:docMkLst>
      <pc:sldChg chg="modSp">
        <pc:chgData name="Chaffin,Melissa" userId="S::chaffin_m@cde.state.co.us::21f0136b-23e1-4eef-9c4f-f29e4cc3ac56" providerId="AD" clId="Web-{82FD12ED-80B9-122A-CE77-F2071EF0045F}" dt="2024-09-11T19:31:47.747" v="59" actId="20577"/>
        <pc:sldMkLst>
          <pc:docMk/>
          <pc:sldMk cId="499285695" sldId="281"/>
        </pc:sldMkLst>
      </pc:sldChg>
      <pc:sldChg chg="modSp">
        <pc:chgData name="Chaffin,Melissa" userId="S::chaffin_m@cde.state.co.us::21f0136b-23e1-4eef-9c4f-f29e4cc3ac56" providerId="AD" clId="Web-{82FD12ED-80B9-122A-CE77-F2071EF0045F}" dt="2024-09-11T19:30:05.931" v="4" actId="20577"/>
        <pc:sldMkLst>
          <pc:docMk/>
          <pc:sldMk cId="2464662354" sldId="5418"/>
        </pc:sldMkLst>
      </pc:sldChg>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ldChg>
      <pc:sldChg chg="modSp">
        <pc:chgData name="Rhodes, Tara" userId="S::rhodes_t@cde.state.co.us::566307b0-1e17-4826-87e1-0feb85a922f2" providerId="AD" clId="Web-{A31167FC-3CA6-FBA4-7A27-29D64A5FD486}" dt="2024-05-23T12:12:36.079" v="1393" actId="20577"/>
        <pc:sldMkLst>
          <pc:docMk/>
          <pc:sldMk cId="3396060537" sldId="5314"/>
        </pc:sldMkLst>
      </pc:sldChg>
      <pc:sldChg chg="modSp">
        <pc:chgData name="Rhodes, Tara" userId="S::rhodes_t@cde.state.co.us::566307b0-1e17-4826-87e1-0feb85a922f2" providerId="AD" clId="Web-{A31167FC-3CA6-FBA4-7A27-29D64A5FD486}" dt="2024-05-23T11:46:14.543" v="187" actId="20577"/>
        <pc:sldMkLst>
          <pc:docMk/>
          <pc:sldMk cId="49926316" sldId="5349"/>
        </pc:sldMkLst>
      </pc:sldChg>
      <pc:sldChg chg="modSp">
        <pc:chgData name="Rhodes, Tara" userId="S::rhodes_t@cde.state.co.us::566307b0-1e17-4826-87e1-0feb85a922f2" providerId="AD" clId="Web-{A31167FC-3CA6-FBA4-7A27-29D64A5FD486}" dt="2024-05-23T11:35:00.411" v="4"/>
        <pc:sldMkLst>
          <pc:docMk/>
          <pc:sldMk cId="1006133002" sldId="5449"/>
        </pc:sldMkLst>
      </pc:sldChg>
      <pc:sldChg chg="addSp modSp">
        <pc:chgData name="Rhodes, Tara" userId="S::rhodes_t@cde.state.co.us::566307b0-1e17-4826-87e1-0feb85a922f2" providerId="AD" clId="Web-{A31167FC-3CA6-FBA4-7A27-29D64A5FD486}" dt="2024-05-23T11:52:09.852" v="307" actId="20577"/>
        <pc:sldMkLst>
          <pc:docMk/>
          <pc:sldMk cId="1167242946" sldId="5450"/>
        </pc:sldMkLst>
      </pc:sldChg>
      <pc:sldChg chg="modSp">
        <pc:chgData name="Rhodes, Tara" userId="S::rhodes_t@cde.state.co.us::566307b0-1e17-4826-87e1-0feb85a922f2" providerId="AD" clId="Web-{A31167FC-3CA6-FBA4-7A27-29D64A5FD486}" dt="2024-05-23T11:46:35.684" v="195" actId="20577"/>
        <pc:sldMkLst>
          <pc:docMk/>
          <pc:sldMk cId="2632896885" sldId="5451"/>
        </pc:sldMkLst>
      </pc:sldChg>
      <pc:sldChg chg="modSp new">
        <pc:chgData name="Rhodes, Tara" userId="S::rhodes_t@cde.state.co.us::566307b0-1e17-4826-87e1-0feb85a922f2" providerId="AD" clId="Web-{A31167FC-3CA6-FBA4-7A27-29D64A5FD486}" dt="2024-05-23T11:55:31.061" v="597" actId="20577"/>
        <pc:sldMkLst>
          <pc:docMk/>
          <pc:sldMk cId="1684451337" sldId="5458"/>
        </pc:sldMkLst>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ldChg>
    </pc:docChg>
  </pc:docChgLst>
  <pc:docChgLst>
    <pc:chgData name="McRee, Rebecca" userId="S::mcree_r@cde.state.co.us::3a10fa13-9d60-4c0b-b361-471945732c34" providerId="AD" clId="Web-{3B557659-556A-EB5A-DE31-D5CA3DF5B09F}"/>
    <pc:docChg chg="addSld delSld modSld sldOrd">
      <pc:chgData name="McRee, Rebecca" userId="S::mcree_r@cde.state.co.us::3a10fa13-9d60-4c0b-b361-471945732c34" providerId="AD" clId="Web-{3B557659-556A-EB5A-DE31-D5CA3DF5B09F}" dt="2024-11-19T17:03:31.982" v="392" actId="14100"/>
      <pc:docMkLst>
        <pc:docMk/>
      </pc:docMkLst>
      <pc:sldChg chg="addSp delSp modSp">
        <pc:chgData name="McRee, Rebecca" userId="S::mcree_r@cde.state.co.us::3a10fa13-9d60-4c0b-b361-471945732c34" providerId="AD" clId="Web-{3B557659-556A-EB5A-DE31-D5CA3DF5B09F}" dt="2024-11-19T17:03:16.248" v="390" actId="20577"/>
        <pc:sldMkLst>
          <pc:docMk/>
          <pc:sldMk cId="1801856427" sldId="5683"/>
        </pc:sldMkLst>
      </pc:sldChg>
      <pc:sldChg chg="del">
        <pc:chgData name="McRee, Rebecca" userId="S::mcree_r@cde.state.co.us::3a10fa13-9d60-4c0b-b361-471945732c34" providerId="AD" clId="Web-{3B557659-556A-EB5A-DE31-D5CA3DF5B09F}" dt="2024-11-19T16:44:45.727" v="0"/>
        <pc:sldMkLst>
          <pc:docMk/>
          <pc:sldMk cId="829353435" sldId="5684"/>
        </pc:sldMkLst>
      </pc:sldChg>
      <pc:sldChg chg="modSp ord">
        <pc:chgData name="McRee, Rebecca" userId="S::mcree_r@cde.state.co.us::3a10fa13-9d60-4c0b-b361-471945732c34" providerId="AD" clId="Web-{3B557659-556A-EB5A-DE31-D5CA3DF5B09F}" dt="2024-11-19T17:03:24.560" v="391" actId="14100"/>
        <pc:sldMkLst>
          <pc:docMk/>
          <pc:sldMk cId="1068357804" sldId="5687"/>
        </pc:sldMkLst>
      </pc:sldChg>
      <pc:sldChg chg="modSp new">
        <pc:chgData name="McRee, Rebecca" userId="S::mcree_r@cde.state.co.us::3a10fa13-9d60-4c0b-b361-471945732c34" providerId="AD" clId="Web-{3B557659-556A-EB5A-DE31-D5CA3DF5B09F}" dt="2024-11-19T17:03:31.982" v="392" actId="14100"/>
        <pc:sldMkLst>
          <pc:docMk/>
          <pc:sldMk cId="3205990569" sldId="5707"/>
        </pc:sldMkLst>
      </pc:sldChg>
    </pc:docChg>
  </pc:docChgLst>
  <pc:docChgLst>
    <pc:chgData name="Martin, Carrie" userId="S::martin_c@cde.state.co.us::3f021071-f948-4caa-8dd8-d3036854ac97" providerId="AD" clId="Web-{AF718F92-131F-A206-FC6C-FB144DCCCFD4}"/>
    <pc:docChg chg="modSld">
      <pc:chgData name="Martin, Carrie" userId="S::martin_c@cde.state.co.us::3f021071-f948-4caa-8dd8-d3036854ac97" providerId="AD" clId="Web-{AF718F92-131F-A206-FC6C-FB144DCCCFD4}" dt="2025-04-16T12:36:29.616" v="27" actId="20577"/>
      <pc:docMkLst>
        <pc:docMk/>
      </pc:docMkLst>
      <pc:sldChg chg="modSp">
        <pc:chgData name="Martin, Carrie" userId="S::martin_c@cde.state.co.us::3f021071-f948-4caa-8dd8-d3036854ac97" providerId="AD" clId="Web-{AF718F92-131F-A206-FC6C-FB144DCCCFD4}" dt="2025-04-16T12:36:29.616" v="27" actId="20577"/>
        <pc:sldMkLst>
          <pc:docMk/>
          <pc:sldMk cId="93692065" sldId="5837"/>
        </pc:sldMkLst>
        <pc:spChg chg="mod">
          <ac:chgData name="Martin, Carrie" userId="S::martin_c@cde.state.co.us::3f021071-f948-4caa-8dd8-d3036854ac97" providerId="AD" clId="Web-{AF718F92-131F-A206-FC6C-FB144DCCCFD4}" dt="2025-04-16T12:36:29.616" v="27" actId="20577"/>
          <ac:spMkLst>
            <pc:docMk/>
            <pc:sldMk cId="93692065" sldId="5837"/>
            <ac:spMk id="3" creationId="{9E976A6B-CC8D-6FA8-DA17-A3D1AAD0FD45}"/>
          </ac:spMkLst>
        </pc:spChg>
      </pc:sldChg>
      <pc:sldChg chg="modSp">
        <pc:chgData name="Martin, Carrie" userId="S::martin_c@cde.state.co.us::3f021071-f948-4caa-8dd8-d3036854ac97" providerId="AD" clId="Web-{AF718F92-131F-A206-FC6C-FB144DCCCFD4}" dt="2025-04-16T12:34:20.006" v="2" actId="20577"/>
        <pc:sldMkLst>
          <pc:docMk/>
          <pc:sldMk cId="1034172162" sldId="5872"/>
        </pc:sldMkLst>
        <pc:spChg chg="mod">
          <ac:chgData name="Martin, Carrie" userId="S::martin_c@cde.state.co.us::3f021071-f948-4caa-8dd8-d3036854ac97" providerId="AD" clId="Web-{AF718F92-131F-A206-FC6C-FB144DCCCFD4}" dt="2025-04-16T12:34:20.006" v="2" actId="20577"/>
          <ac:spMkLst>
            <pc:docMk/>
            <pc:sldMk cId="1034172162" sldId="5872"/>
            <ac:spMk id="3" creationId="{8D47A5A0-259D-2339-5C9D-35BBF12DF20A}"/>
          </ac:spMkLst>
        </pc:spChg>
      </pc:sldChg>
      <pc:sldChg chg="modSp">
        <pc:chgData name="Martin, Carrie" userId="S::martin_c@cde.state.co.us::3f021071-f948-4caa-8dd8-d3036854ac97" providerId="AD" clId="Web-{AF718F92-131F-A206-FC6C-FB144DCCCFD4}" dt="2025-04-16T12:35:51.819" v="22" actId="20577"/>
        <pc:sldMkLst>
          <pc:docMk/>
          <pc:sldMk cId="2002406002" sldId="5875"/>
        </pc:sldMkLst>
        <pc:spChg chg="mod">
          <ac:chgData name="Martin, Carrie" userId="S::martin_c@cde.state.co.us::3f021071-f948-4caa-8dd8-d3036854ac97" providerId="AD" clId="Web-{AF718F92-131F-A206-FC6C-FB144DCCCFD4}" dt="2025-04-16T12:35:51.819" v="22" actId="20577"/>
          <ac:spMkLst>
            <pc:docMk/>
            <pc:sldMk cId="2002406002" sldId="5875"/>
            <ac:spMk id="9" creationId="{A8D2A1E3-FBBF-5615-80A0-FEE2D806B301}"/>
          </ac:spMkLst>
        </pc:spChg>
      </pc:sldChg>
      <pc:sldChg chg="modSp">
        <pc:chgData name="Martin, Carrie" userId="S::martin_c@cde.state.co.us::3f021071-f948-4caa-8dd8-d3036854ac97" providerId="AD" clId="Web-{AF718F92-131F-A206-FC6C-FB144DCCCFD4}" dt="2025-04-16T12:35:21.522" v="18" actId="20577"/>
        <pc:sldMkLst>
          <pc:docMk/>
          <pc:sldMk cId="3407393224" sldId="5882"/>
        </pc:sldMkLst>
        <pc:spChg chg="mod">
          <ac:chgData name="Martin, Carrie" userId="S::martin_c@cde.state.co.us::3f021071-f948-4caa-8dd8-d3036854ac97" providerId="AD" clId="Web-{AF718F92-131F-A206-FC6C-FB144DCCCFD4}" dt="2025-04-16T12:35:21.522" v="18" actId="20577"/>
          <ac:spMkLst>
            <pc:docMk/>
            <pc:sldMk cId="3407393224" sldId="5882"/>
            <ac:spMk id="2" creationId="{285F526C-7518-E185-F637-A0BFE55C08D8}"/>
          </ac:spMkLst>
        </pc:spChg>
      </pc:sldChg>
    </pc:docChg>
  </pc:docChgLst>
  <pc:docChgLst>
    <pc:chgData name="Hoffman, Peter" userId="S::hoffman_p@cde.state.co.us::673cee94-26bd-4c2a-ab82-1b3669e2f049" providerId="AD" clId="Web-{3FF1AC34-C34A-458B-1383-E7F11A1F7C8B}"/>
    <pc:docChg chg="addSld delSld modSld">
      <pc:chgData name="Hoffman, Peter" userId="S::hoffman_p@cde.state.co.us::673cee94-26bd-4c2a-ab82-1b3669e2f049" providerId="AD" clId="Web-{3FF1AC34-C34A-458B-1383-E7F11A1F7C8B}" dt="2025-04-15T16:48:00.033" v="82"/>
      <pc:docMkLst>
        <pc:docMk/>
      </pc:docMkLst>
      <pc:sldChg chg="del">
        <pc:chgData name="Hoffman, Peter" userId="S::hoffman_p@cde.state.co.us::673cee94-26bd-4c2a-ab82-1b3669e2f049" providerId="AD" clId="Web-{3FF1AC34-C34A-458B-1383-E7F11A1F7C8B}" dt="2025-04-15T16:47:41.143" v="75"/>
        <pc:sldMkLst>
          <pc:docMk/>
          <pc:sldMk cId="217821678" sldId="5717"/>
        </pc:sldMkLst>
      </pc:sldChg>
      <pc:sldChg chg="add">
        <pc:chgData name="Hoffman, Peter" userId="S::hoffman_p@cde.state.co.us::673cee94-26bd-4c2a-ab82-1b3669e2f049" providerId="AD" clId="Web-{3FF1AC34-C34A-458B-1383-E7F11A1F7C8B}" dt="2025-04-15T16:47:59.971" v="77"/>
        <pc:sldMkLst>
          <pc:docMk/>
          <pc:sldMk cId="1678483196" sldId="5761"/>
        </pc:sldMkLst>
      </pc:sldChg>
      <pc:sldChg chg="add">
        <pc:chgData name="Hoffman, Peter" userId="S::hoffman_p@cde.state.co.us::673cee94-26bd-4c2a-ab82-1b3669e2f049" providerId="AD" clId="Web-{3FF1AC34-C34A-458B-1383-E7F11A1F7C8B}" dt="2025-04-15T16:47:59.986" v="78"/>
        <pc:sldMkLst>
          <pc:docMk/>
          <pc:sldMk cId="2998683881" sldId="5762"/>
        </pc:sldMkLst>
      </pc:sldChg>
      <pc:sldChg chg="add">
        <pc:chgData name="Hoffman, Peter" userId="S::hoffman_p@cde.state.co.us::673cee94-26bd-4c2a-ab82-1b3669e2f049" providerId="AD" clId="Web-{3FF1AC34-C34A-458B-1383-E7F11A1F7C8B}" dt="2025-04-15T16:47:59.986" v="79"/>
        <pc:sldMkLst>
          <pc:docMk/>
          <pc:sldMk cId="3452760538" sldId="5763"/>
        </pc:sldMkLst>
      </pc:sldChg>
      <pc:sldChg chg="add">
        <pc:chgData name="Hoffman, Peter" userId="S::hoffman_p@cde.state.co.us::673cee94-26bd-4c2a-ab82-1b3669e2f049" providerId="AD" clId="Web-{3FF1AC34-C34A-458B-1383-E7F11A1F7C8B}" dt="2025-04-15T16:48:00.033" v="82"/>
        <pc:sldMkLst>
          <pc:docMk/>
          <pc:sldMk cId="3959241512" sldId="5764"/>
        </pc:sldMkLst>
      </pc:sldChg>
      <pc:sldChg chg="add">
        <pc:chgData name="Hoffman, Peter" userId="S::hoffman_p@cde.state.co.us::673cee94-26bd-4c2a-ab82-1b3669e2f049" providerId="AD" clId="Web-{3FF1AC34-C34A-458B-1383-E7F11A1F7C8B}" dt="2025-04-15T16:48:00.002" v="80"/>
        <pc:sldMkLst>
          <pc:docMk/>
          <pc:sldMk cId="3882279446" sldId="5868"/>
        </pc:sldMkLst>
      </pc:sldChg>
      <pc:sldChg chg="add">
        <pc:chgData name="Hoffman, Peter" userId="S::hoffman_p@cde.state.co.us::673cee94-26bd-4c2a-ab82-1b3669e2f049" providerId="AD" clId="Web-{3FF1AC34-C34A-458B-1383-E7F11A1F7C8B}" dt="2025-04-15T16:48:00.018" v="81"/>
        <pc:sldMkLst>
          <pc:docMk/>
          <pc:sldMk cId="904776247" sldId="5869"/>
        </pc:sldMkLst>
      </pc:sldChg>
      <pc:sldChg chg="del">
        <pc:chgData name="Hoffman, Peter" userId="S::hoffman_p@cde.state.co.us::673cee94-26bd-4c2a-ab82-1b3669e2f049" providerId="AD" clId="Web-{3FF1AC34-C34A-458B-1383-E7F11A1F7C8B}" dt="2025-04-15T16:47:41.158" v="76"/>
        <pc:sldMkLst>
          <pc:docMk/>
          <pc:sldMk cId="2207562061" sldId="5876"/>
        </pc:sldMkLst>
      </pc:sldChg>
      <pc:sldChg chg="del">
        <pc:chgData name="Hoffman, Peter" userId="S::hoffman_p@cde.state.co.us::673cee94-26bd-4c2a-ab82-1b3669e2f049" providerId="AD" clId="Web-{3FF1AC34-C34A-458B-1383-E7F11A1F7C8B}" dt="2025-04-15T16:47:41.143" v="74"/>
        <pc:sldMkLst>
          <pc:docMk/>
          <pc:sldMk cId="709657538" sldId="5877"/>
        </pc:sldMkLst>
      </pc:sldChg>
      <pc:sldChg chg="del">
        <pc:chgData name="Hoffman, Peter" userId="S::hoffman_p@cde.state.co.us::673cee94-26bd-4c2a-ab82-1b3669e2f049" providerId="AD" clId="Web-{3FF1AC34-C34A-458B-1383-E7F11A1F7C8B}" dt="2025-04-15T16:47:41.143" v="73"/>
        <pc:sldMkLst>
          <pc:docMk/>
          <pc:sldMk cId="1702993866" sldId="5878"/>
        </pc:sldMkLst>
      </pc:sldChg>
      <pc:sldChg chg="add del">
        <pc:chgData name="Hoffman, Peter" userId="S::hoffman_p@cde.state.co.us::673cee94-26bd-4c2a-ab82-1b3669e2f049" providerId="AD" clId="Web-{3FF1AC34-C34A-458B-1383-E7F11A1F7C8B}" dt="2025-04-15T16:47:16.299" v="38"/>
        <pc:sldMkLst>
          <pc:docMk/>
          <pc:sldMk cId="3019862327" sldId="5879"/>
        </pc:sldMkLst>
      </pc:sldChg>
    </pc:docChg>
  </pc:docChgLst>
  <pc:docChgLst>
    <pc:chgData name="Hoffman, Peter" userId="673cee94-26bd-4c2a-ab82-1b3669e2f049" providerId="ADAL" clId="{2B157E9B-8AE4-4D89-991B-2251E63B1A0C}"/>
    <pc:docChg chg="delSld modSld">
      <pc:chgData name="Hoffman, Peter" userId="673cee94-26bd-4c2a-ab82-1b3669e2f049" providerId="ADAL" clId="{2B157E9B-8AE4-4D89-991B-2251E63B1A0C}" dt="2024-10-29T20:27:07.981" v="18" actId="20577"/>
      <pc:docMkLst>
        <pc:docMk/>
      </pc:docMkLst>
      <pc:sldChg chg="modSp">
        <pc:chgData name="Hoffman, Peter" userId="673cee94-26bd-4c2a-ab82-1b3669e2f049" providerId="ADAL" clId="{2B157E9B-8AE4-4D89-991B-2251E63B1A0C}" dt="2024-10-29T20:27:07.981" v="18" actId="20577"/>
        <pc:sldMkLst>
          <pc:docMk/>
          <pc:sldMk cId="3717000822" sldId="280"/>
        </pc:sldMkLst>
      </pc:sldChg>
      <pc:sldChg chg="del">
        <pc:chgData name="Hoffman, Peter" userId="673cee94-26bd-4c2a-ab82-1b3669e2f049" providerId="ADAL" clId="{2B157E9B-8AE4-4D89-991B-2251E63B1A0C}" dt="2024-10-29T20:26:53.634" v="3" actId="2696"/>
        <pc:sldMkLst>
          <pc:docMk/>
          <pc:sldMk cId="620519025" sldId="332"/>
        </pc:sldMkLst>
      </pc:sldChg>
      <pc:sldChg chg="del">
        <pc:chgData name="Hoffman, Peter" userId="673cee94-26bd-4c2a-ab82-1b3669e2f049" providerId="ADAL" clId="{2B157E9B-8AE4-4D89-991B-2251E63B1A0C}" dt="2024-10-29T20:26:53.634" v="3" actId="2696"/>
        <pc:sldMkLst>
          <pc:docMk/>
          <pc:sldMk cId="135215506" sldId="333"/>
        </pc:sldMkLst>
      </pc:sldChg>
      <pc:sldChg chg="del">
        <pc:chgData name="Hoffman, Peter" userId="673cee94-26bd-4c2a-ab82-1b3669e2f049" providerId="ADAL" clId="{2B157E9B-8AE4-4D89-991B-2251E63B1A0C}" dt="2024-10-29T20:26:53.634" v="3" actId="2696"/>
        <pc:sldMkLst>
          <pc:docMk/>
          <pc:sldMk cId="3786229217" sldId="5397"/>
        </pc:sldMkLst>
      </pc:sldChg>
      <pc:sldChg chg="del">
        <pc:chgData name="Hoffman, Peter" userId="673cee94-26bd-4c2a-ab82-1b3669e2f049" providerId="ADAL" clId="{2B157E9B-8AE4-4D89-991B-2251E63B1A0C}" dt="2024-10-29T20:26:53.634" v="3" actId="2696"/>
        <pc:sldMkLst>
          <pc:docMk/>
          <pc:sldMk cId="222853044" sldId="5585"/>
        </pc:sldMkLst>
      </pc:sldChg>
      <pc:sldChg chg="del">
        <pc:chgData name="Hoffman, Peter" userId="673cee94-26bd-4c2a-ab82-1b3669e2f049" providerId="ADAL" clId="{2B157E9B-8AE4-4D89-991B-2251E63B1A0C}" dt="2024-10-29T20:26:53.634" v="3" actId="2696"/>
        <pc:sldMkLst>
          <pc:docMk/>
          <pc:sldMk cId="2165601397" sldId="5586"/>
        </pc:sldMkLst>
      </pc:sldChg>
      <pc:sldChg chg="del">
        <pc:chgData name="Hoffman, Peter" userId="673cee94-26bd-4c2a-ab82-1b3669e2f049" providerId="ADAL" clId="{2B157E9B-8AE4-4D89-991B-2251E63B1A0C}" dt="2024-10-29T20:26:53.634" v="3" actId="2696"/>
        <pc:sldMkLst>
          <pc:docMk/>
          <pc:sldMk cId="783971613" sldId="5619"/>
        </pc:sldMkLst>
      </pc:sldChg>
      <pc:sldChg chg="del">
        <pc:chgData name="Hoffman, Peter" userId="673cee94-26bd-4c2a-ab82-1b3669e2f049" providerId="ADAL" clId="{2B157E9B-8AE4-4D89-991B-2251E63B1A0C}" dt="2024-10-29T20:26:25.594" v="1" actId="2696"/>
        <pc:sldMkLst>
          <pc:docMk/>
          <pc:sldMk cId="3809231997" sldId="5620"/>
        </pc:sldMkLst>
      </pc:sldChg>
      <pc:sldChg chg="del">
        <pc:chgData name="Hoffman, Peter" userId="673cee94-26bd-4c2a-ab82-1b3669e2f049" providerId="ADAL" clId="{2B157E9B-8AE4-4D89-991B-2251E63B1A0C}" dt="2024-10-29T20:26:25.594" v="1" actId="2696"/>
        <pc:sldMkLst>
          <pc:docMk/>
          <pc:sldMk cId="4188670183" sldId="5621"/>
        </pc:sldMkLst>
      </pc:sldChg>
      <pc:sldChg chg="del">
        <pc:chgData name="Hoffman, Peter" userId="673cee94-26bd-4c2a-ab82-1b3669e2f049" providerId="ADAL" clId="{2B157E9B-8AE4-4D89-991B-2251E63B1A0C}" dt="2024-10-29T20:26:25.594" v="1" actId="2696"/>
        <pc:sldMkLst>
          <pc:docMk/>
          <pc:sldMk cId="2017135082" sldId="5626"/>
        </pc:sldMkLst>
      </pc:sldChg>
      <pc:sldChg chg="del">
        <pc:chgData name="Hoffman, Peter" userId="673cee94-26bd-4c2a-ab82-1b3669e2f049" providerId="ADAL" clId="{2B157E9B-8AE4-4D89-991B-2251E63B1A0C}" dt="2024-10-29T20:26:25.594" v="1" actId="2696"/>
        <pc:sldMkLst>
          <pc:docMk/>
          <pc:sldMk cId="3199639070" sldId="5678"/>
        </pc:sldMkLst>
      </pc:sldChg>
      <pc:sldChg chg="del">
        <pc:chgData name="Hoffman, Peter" userId="673cee94-26bd-4c2a-ab82-1b3669e2f049" providerId="ADAL" clId="{2B157E9B-8AE4-4D89-991B-2251E63B1A0C}" dt="2024-10-29T20:26:25.594" v="1" actId="2696"/>
        <pc:sldMkLst>
          <pc:docMk/>
          <pc:sldMk cId="646360203" sldId="5679"/>
        </pc:sldMkLst>
      </pc:sldChg>
      <pc:sldChg chg="del">
        <pc:chgData name="Hoffman, Peter" userId="673cee94-26bd-4c2a-ab82-1b3669e2f049" providerId="ADAL" clId="{2B157E9B-8AE4-4D89-991B-2251E63B1A0C}" dt="2024-10-29T20:26:25.594" v="1" actId="2696"/>
        <pc:sldMkLst>
          <pc:docMk/>
          <pc:sldMk cId="649355038" sldId="5680"/>
        </pc:sldMkLst>
      </pc:sldChg>
      <pc:sldChg chg="del">
        <pc:chgData name="Hoffman, Peter" userId="673cee94-26bd-4c2a-ab82-1b3669e2f049" providerId="ADAL" clId="{2B157E9B-8AE4-4D89-991B-2251E63B1A0C}" dt="2024-10-29T20:26:25.594" v="1" actId="2696"/>
        <pc:sldMkLst>
          <pc:docMk/>
          <pc:sldMk cId="18737908" sldId="5681"/>
        </pc:sldMkLst>
      </pc:sldChg>
      <pc:sldChg chg="del">
        <pc:chgData name="Hoffman, Peter" userId="673cee94-26bd-4c2a-ab82-1b3669e2f049" providerId="ADAL" clId="{2B157E9B-8AE4-4D89-991B-2251E63B1A0C}" dt="2024-10-29T20:26:53.634" v="3" actId="2696"/>
        <pc:sldMkLst>
          <pc:docMk/>
          <pc:sldMk cId="3494396476" sldId="5683"/>
        </pc:sldMkLst>
      </pc:sldChg>
    </pc:docChg>
  </pc:docChgLst>
  <pc:docChgLst>
    <pc:chgData name="Slutzky, Collin" userId="S::slutzky_c@cde.state.co.us::21f7fb5c-490d-42a4-8741-4ce78a53b03a" providerId="AD" clId="Web-{F719B3FD-56E2-DC05-46AF-5176AAD51EE0}"/>
    <pc:docChg chg="modSld">
      <pc:chgData name="Slutzky, Collin" userId="S::slutzky_c@cde.state.co.us::21f7fb5c-490d-42a4-8741-4ce78a53b03a" providerId="AD" clId="Web-{F719B3FD-56E2-DC05-46AF-5176AAD51EE0}" dt="2024-10-31T13:32:56.176" v="2" actId="20577"/>
      <pc:docMkLst>
        <pc:docMk/>
      </pc:docMkLst>
      <pc:sldChg chg="modSp">
        <pc:chgData name="Slutzky, Collin" userId="S::slutzky_c@cde.state.co.us::21f7fb5c-490d-42a4-8741-4ce78a53b03a" providerId="AD" clId="Web-{F719B3FD-56E2-DC05-46AF-5176AAD51EE0}" dt="2024-10-31T13:32:56.176" v="2" actId="20577"/>
        <pc:sldMkLst>
          <pc:docMk/>
          <pc:sldMk cId="3717000822" sldId="280"/>
        </pc:sldMkLst>
      </pc:sld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ldChg>
      <pc:sldChg chg="modSp">
        <pc:chgData name="McRee, Rebecca" userId="S::mcree_r@cde.state.co.us::3a10fa13-9d60-4c0b-b361-471945732c34" providerId="AD" clId="Web-{D1E17A2C-70CF-BF6C-C044-7F2FE025BA68}" dt="2024-07-10T17:02:17.965" v="4"/>
        <pc:sldMkLst>
          <pc:docMk/>
          <pc:sldMk cId="2023168082" sldId="5497"/>
        </pc:sldMkLst>
      </pc:sldChg>
    </pc:docChg>
  </pc:docChgLst>
  <pc:docChgLst>
    <pc:chgData name="Tribbett, Jessica" userId="S::tribbett_jessica@cde.state.co.us::b8af59d7-a86d-4166-a022-d856dc24c475" providerId="AD" clId="Web-{2D010059-3A5D-AAE6-6072-C1A547D8280B}"/>
    <pc:docChg chg="addSld modSld">
      <pc:chgData name="Tribbett, Jessica" userId="S::tribbett_jessica@cde.state.co.us::b8af59d7-a86d-4166-a022-d856dc24c475" providerId="AD" clId="Web-{2D010059-3A5D-AAE6-6072-C1A547D8280B}" dt="2025-04-02T21:20:37.215" v="497" actId="20577"/>
      <pc:docMkLst>
        <pc:docMk/>
      </pc:docMkLst>
      <pc:sldChg chg="addSp delSp modSp">
        <pc:chgData name="Tribbett, Jessica" userId="S::tribbett_jessica@cde.state.co.us::b8af59d7-a86d-4166-a022-d856dc24c475" providerId="AD" clId="Web-{2D010059-3A5D-AAE6-6072-C1A547D8280B}" dt="2025-04-02T20:58:31.001" v="77"/>
        <pc:sldMkLst>
          <pc:docMk/>
          <pc:sldMk cId="3725978077" sldId="5844"/>
        </pc:sldMkLst>
      </pc:sldChg>
      <pc:sldChg chg="modSp">
        <pc:chgData name="Tribbett, Jessica" userId="S::tribbett_jessica@cde.state.co.us::b8af59d7-a86d-4166-a022-d856dc24c475" providerId="AD" clId="Web-{2D010059-3A5D-AAE6-6072-C1A547D8280B}" dt="2025-04-02T20:57:45.923" v="74" actId="20577"/>
        <pc:sldMkLst>
          <pc:docMk/>
          <pc:sldMk cId="1524689614" sldId="5845"/>
        </pc:sldMkLst>
      </pc:sldChg>
      <pc:sldChg chg="addSp modSp">
        <pc:chgData name="Tribbett, Jessica" userId="S::tribbett_jessica@cde.state.co.us::b8af59d7-a86d-4166-a022-d856dc24c475" providerId="AD" clId="Web-{2D010059-3A5D-AAE6-6072-C1A547D8280B}" dt="2025-04-02T21:20:37.215" v="497" actId="20577"/>
        <pc:sldMkLst>
          <pc:docMk/>
          <pc:sldMk cId="2680565526" sldId="5848"/>
        </pc:sldMkLst>
      </pc:sldChg>
      <pc:sldChg chg="modSp">
        <pc:chgData name="Tribbett, Jessica" userId="S::tribbett_jessica@cde.state.co.us::b8af59d7-a86d-4166-a022-d856dc24c475" providerId="AD" clId="Web-{2D010059-3A5D-AAE6-6072-C1A547D8280B}" dt="2025-04-02T21:20:05.965" v="490" actId="20577"/>
        <pc:sldMkLst>
          <pc:docMk/>
          <pc:sldMk cId="3040074917" sldId="5849"/>
        </pc:sldMkLst>
      </pc:sldChg>
      <pc:sldChg chg="addSp delSp modSp new">
        <pc:chgData name="Tribbett, Jessica" userId="S::tribbett_jessica@cde.state.co.us::b8af59d7-a86d-4166-a022-d856dc24c475" providerId="AD" clId="Web-{2D010059-3A5D-AAE6-6072-C1A547D8280B}" dt="2025-04-02T21:20:31.574" v="496" actId="20577"/>
        <pc:sldMkLst>
          <pc:docMk/>
          <pc:sldMk cId="2376701188" sldId="5870"/>
        </pc:sldMkLst>
      </pc:sldChg>
    </pc:docChg>
  </pc:docChgLst>
  <pc:docChgLst>
    <pc:chgData name="Hoffman, Peter" userId="S::hoffman_p@cde.state.co.us::673cee94-26bd-4c2a-ab82-1b3669e2f049" providerId="AD" clId="Web-{91DAAF75-C278-5342-2BC3-3C8CCC6E4046}"/>
    <pc:docChg chg="addSld delSld modSld">
      <pc:chgData name="Hoffman, Peter" userId="S::hoffman_p@cde.state.co.us::673cee94-26bd-4c2a-ab82-1b3669e2f049" providerId="AD" clId="Web-{91DAAF75-C278-5342-2BC3-3C8CCC6E4046}" dt="2025-04-30T19:28:54.616" v="237" actId="20577"/>
      <pc:docMkLst>
        <pc:docMk/>
      </pc:docMkLst>
      <pc:sldChg chg="add">
        <pc:chgData name="Hoffman, Peter" userId="S::hoffman_p@cde.state.co.us::673cee94-26bd-4c2a-ab82-1b3669e2f049" providerId="AD" clId="Web-{91DAAF75-C278-5342-2BC3-3C8CCC6E4046}" dt="2025-04-30T19:20:51.065" v="0"/>
        <pc:sldMkLst>
          <pc:docMk/>
          <pc:sldMk cId="217821678" sldId="5717"/>
        </pc:sldMkLst>
      </pc:sldChg>
      <pc:sldChg chg="add">
        <pc:chgData name="Hoffman, Peter" userId="S::hoffman_p@cde.state.co.us::673cee94-26bd-4c2a-ab82-1b3669e2f049" providerId="AD" clId="Web-{91DAAF75-C278-5342-2BC3-3C8CCC6E4046}" dt="2025-04-30T19:25:09.357" v="7"/>
        <pc:sldMkLst>
          <pc:docMk/>
          <pc:sldMk cId="709657538" sldId="5877"/>
        </pc:sldMkLst>
      </pc:sldChg>
      <pc:sldChg chg="add del">
        <pc:chgData name="Hoffman, Peter" userId="S::hoffman_p@cde.state.co.us::673cee94-26bd-4c2a-ab82-1b3669e2f049" providerId="AD" clId="Web-{91DAAF75-C278-5342-2BC3-3C8CCC6E4046}" dt="2025-04-30T19:21:38.036" v="6"/>
        <pc:sldMkLst>
          <pc:docMk/>
          <pc:sldMk cId="1702993866" sldId="5878"/>
        </pc:sldMkLst>
      </pc:sldChg>
      <pc:sldChg chg="modSp">
        <pc:chgData name="Hoffman, Peter" userId="S::hoffman_p@cde.state.co.us::673cee94-26bd-4c2a-ab82-1b3669e2f049" providerId="AD" clId="Web-{91DAAF75-C278-5342-2BC3-3C8CCC6E4046}" dt="2025-04-30T19:28:54.616" v="237" actId="20577"/>
        <pc:sldMkLst>
          <pc:docMk/>
          <pc:sldMk cId="668070653" sldId="5885"/>
        </pc:sldMkLst>
        <pc:spChg chg="mod">
          <ac:chgData name="Hoffman, Peter" userId="S::hoffman_p@cde.state.co.us::673cee94-26bd-4c2a-ab82-1b3669e2f049" providerId="AD" clId="Web-{91DAAF75-C278-5342-2BC3-3C8CCC6E4046}" dt="2025-04-30T19:27:54.739" v="181" actId="20577"/>
          <ac:spMkLst>
            <pc:docMk/>
            <pc:sldMk cId="668070653" sldId="5885"/>
            <ac:spMk id="5" creationId="{7C2D554C-D560-4979-6517-BF6700637BE4}"/>
          </ac:spMkLst>
        </pc:spChg>
        <pc:spChg chg="mod">
          <ac:chgData name="Hoffman, Peter" userId="S::hoffman_p@cde.state.co.us::673cee94-26bd-4c2a-ab82-1b3669e2f049" providerId="AD" clId="Web-{91DAAF75-C278-5342-2BC3-3C8CCC6E4046}" dt="2025-04-30T19:28:54.616" v="237" actId="20577"/>
          <ac:spMkLst>
            <pc:docMk/>
            <pc:sldMk cId="668070653" sldId="5885"/>
            <ac:spMk id="6" creationId="{435F1713-9244-03D2-4A5A-B0FAA24E39D5}"/>
          </ac:spMkLst>
        </pc:spChg>
      </pc:sldChg>
      <pc:sldChg chg="del">
        <pc:chgData name="Hoffman, Peter" userId="S::hoffman_p@cde.state.co.us::673cee94-26bd-4c2a-ab82-1b3669e2f049" providerId="AD" clId="Web-{91DAAF75-C278-5342-2BC3-3C8CCC6E4046}" dt="2025-04-30T19:21:34.301" v="5"/>
        <pc:sldMkLst>
          <pc:docMk/>
          <pc:sldMk cId="569085593" sldId="5886"/>
        </pc:sldMkLst>
      </pc:sldChg>
    </pc:docChg>
  </pc:docChgLst>
  <pc:docChgLst>
    <pc:chgData name="Heitman, Lindsey" userId="a9773a47-99d2-4599-9377-6d37e9ec0bd3" providerId="ADAL" clId="{3EF225D3-196B-4E1B-9889-5B37B5D25C8F}"/>
    <pc:docChg chg="custSel addSld delSld modSld">
      <pc:chgData name="Heitman, Lindsey" userId="a9773a47-99d2-4599-9377-6d37e9ec0bd3" providerId="ADAL" clId="{3EF225D3-196B-4E1B-9889-5B37B5D25C8F}" dt="2024-09-12T17:37:37.142" v="706" actId="2165"/>
      <pc:docMkLst>
        <pc:docMk/>
      </pc:docMkLst>
      <pc:sldChg chg="del">
        <pc:chgData name="Heitman, Lindsey" userId="a9773a47-99d2-4599-9377-6d37e9ec0bd3" providerId="ADAL" clId="{3EF225D3-196B-4E1B-9889-5B37B5D25C8F}" dt="2024-09-12T13:32:53.803" v="1" actId="2696"/>
        <pc:sldMkLst>
          <pc:docMk/>
          <pc:sldMk cId="1833912120" sldId="287"/>
        </pc:sldMkLst>
      </pc:sldChg>
      <pc:sldChg chg="modSp add mod">
        <pc:chgData name="Heitman, Lindsey" userId="a9773a47-99d2-4599-9377-6d37e9ec0bd3" providerId="ADAL" clId="{3EF225D3-196B-4E1B-9889-5B37B5D25C8F}" dt="2024-09-12T13:46:48.986" v="482" actId="13244"/>
        <pc:sldMkLst>
          <pc:docMk/>
          <pc:sldMk cId="2579328607" sldId="292"/>
        </pc:sldMkLst>
      </pc:sldChg>
      <pc:sldChg chg="delSp add mod">
        <pc:chgData name="Heitman, Lindsey" userId="a9773a47-99d2-4599-9377-6d37e9ec0bd3" providerId="ADAL" clId="{3EF225D3-196B-4E1B-9889-5B37B5D25C8F}" dt="2024-09-12T13:44:13.764" v="472" actId="21"/>
        <pc:sldMkLst>
          <pc:docMk/>
          <pc:sldMk cId="324794632" sldId="3507"/>
        </pc:sldMkLst>
      </pc:sldChg>
      <pc:sldChg chg="modSp add mod">
        <pc:chgData name="Heitman, Lindsey" userId="a9773a47-99d2-4599-9377-6d37e9ec0bd3" providerId="ADAL" clId="{3EF225D3-196B-4E1B-9889-5B37B5D25C8F}" dt="2024-09-12T13:47:11.504" v="484" actId="13244"/>
        <pc:sldMkLst>
          <pc:docMk/>
          <pc:sldMk cId="3655798746" sldId="5066"/>
        </pc:sldMkLst>
      </pc:sldChg>
      <pc:sldChg chg="modSp add mod">
        <pc:chgData name="Heitman, Lindsey" userId="a9773a47-99d2-4599-9377-6d37e9ec0bd3" providerId="ADAL" clId="{3EF225D3-196B-4E1B-9889-5B37B5D25C8F}" dt="2024-09-12T13:39:16.814" v="186" actId="255"/>
        <pc:sldMkLst>
          <pc:docMk/>
          <pc:sldMk cId="2414481864" sldId="5067"/>
        </pc:sldMkLst>
      </pc:sldChg>
      <pc:sldChg chg="modSp add mod">
        <pc:chgData name="Heitman, Lindsey" userId="a9773a47-99d2-4599-9377-6d37e9ec0bd3" providerId="ADAL" clId="{3EF225D3-196B-4E1B-9889-5B37B5D25C8F}" dt="2024-09-12T13:45:57.169" v="478" actId="13244"/>
        <pc:sldMkLst>
          <pc:docMk/>
          <pc:sldMk cId="1237700865" sldId="5068"/>
        </pc:sldMkLst>
      </pc:sldChg>
      <pc:sldChg chg="del">
        <pc:chgData name="Heitman, Lindsey" userId="a9773a47-99d2-4599-9377-6d37e9ec0bd3" providerId="ADAL" clId="{3EF225D3-196B-4E1B-9889-5B37B5D25C8F}" dt="2024-09-12T13:32:53.803" v="1" actId="2696"/>
        <pc:sldMkLst>
          <pc:docMk/>
          <pc:sldMk cId="1242983988" sldId="5396"/>
        </pc:sldMkLst>
      </pc:sldChg>
      <pc:sldChg chg="del">
        <pc:chgData name="Heitman, Lindsey" userId="a9773a47-99d2-4599-9377-6d37e9ec0bd3" providerId="ADAL" clId="{3EF225D3-196B-4E1B-9889-5B37B5D25C8F}" dt="2024-09-12T13:32:53.803" v="1" actId="2696"/>
        <pc:sldMkLst>
          <pc:docMk/>
          <pc:sldMk cId="182210934" sldId="5550"/>
        </pc:sldMkLst>
      </pc:sldChg>
      <pc:sldChg chg="del">
        <pc:chgData name="Heitman, Lindsey" userId="a9773a47-99d2-4599-9377-6d37e9ec0bd3" providerId="ADAL" clId="{3EF225D3-196B-4E1B-9889-5B37B5D25C8F}" dt="2024-09-12T13:32:53.803" v="1" actId="2696"/>
        <pc:sldMkLst>
          <pc:docMk/>
          <pc:sldMk cId="1226229036" sldId="5551"/>
        </pc:sldMkLst>
      </pc:sldChg>
      <pc:sldChg chg="del">
        <pc:chgData name="Heitman, Lindsey" userId="a9773a47-99d2-4599-9377-6d37e9ec0bd3" providerId="ADAL" clId="{3EF225D3-196B-4E1B-9889-5B37B5D25C8F}" dt="2024-09-12T13:32:53.803" v="1" actId="2696"/>
        <pc:sldMkLst>
          <pc:docMk/>
          <pc:sldMk cId="1794373927" sldId="5552"/>
        </pc:sldMkLst>
      </pc:sldChg>
      <pc:sldChg chg="modSp add mod">
        <pc:chgData name="Heitman, Lindsey" userId="a9773a47-99d2-4599-9377-6d37e9ec0bd3" providerId="ADAL" clId="{3EF225D3-196B-4E1B-9889-5B37B5D25C8F}" dt="2024-09-12T13:44:35.737" v="473" actId="13244"/>
        <pc:sldMkLst>
          <pc:docMk/>
          <pc:sldMk cId="2592331180" sldId="5553"/>
        </pc:sldMkLst>
      </pc:sldChg>
      <pc:sldChg chg="modSp add mod">
        <pc:chgData name="Heitman, Lindsey" userId="a9773a47-99d2-4599-9377-6d37e9ec0bd3" providerId="ADAL" clId="{3EF225D3-196B-4E1B-9889-5B37B5D25C8F}" dt="2024-09-12T13:38:58.494" v="185" actId="6549"/>
        <pc:sldMkLst>
          <pc:docMk/>
          <pc:sldMk cId="1338604322" sldId="5600"/>
        </pc:sldMkLst>
      </pc:sldChg>
    </pc:docChg>
  </pc:docChgLst>
  <pc:docChgLst>
    <pc:chgData name="Ward, Reagan" userId="27291eb4-8241-4961-9e69-8c66e34cc5b0" providerId="ADAL" clId="{274FBDB1-7F80-4E4C-9143-5E16B47101E1}"/>
    <pc:docChg chg="undo custSel addSld delSld modSld sldOrd">
      <pc:chgData name="Ward, Reagan" userId="27291eb4-8241-4961-9e69-8c66e34cc5b0" providerId="ADAL" clId="{274FBDB1-7F80-4E4C-9143-5E16B47101E1}" dt="2025-02-20T15:53:44.485" v="12927" actId="700"/>
      <pc:docMkLst>
        <pc:docMk/>
      </pc:docMkLst>
      <pc:sldChg chg="del">
        <pc:chgData name="Ward, Reagan" userId="27291eb4-8241-4961-9e69-8c66e34cc5b0" providerId="ADAL" clId="{274FBDB1-7F80-4E4C-9143-5E16B47101E1}" dt="2025-02-19T23:46:25.373" v="12600" actId="47"/>
        <pc:sldMkLst>
          <pc:docMk/>
          <pc:sldMk cId="638276779" sldId="257"/>
        </pc:sldMkLst>
      </pc:sldChg>
      <pc:sldChg chg="addSp delSp modSp mod modClrScheme chgLayout">
        <pc:chgData name="Ward, Reagan" userId="27291eb4-8241-4961-9e69-8c66e34cc5b0" providerId="ADAL" clId="{274FBDB1-7F80-4E4C-9143-5E16B47101E1}" dt="2025-02-19T23:46:35.849" v="12603"/>
        <pc:sldMkLst>
          <pc:docMk/>
          <pc:sldMk cId="1638711916" sldId="258"/>
        </pc:sldMkLst>
      </pc:sldChg>
      <pc:sldChg chg="addSp delSp modSp mod modClrScheme chgLayout">
        <pc:chgData name="Ward, Reagan" userId="27291eb4-8241-4961-9e69-8c66e34cc5b0" providerId="ADAL" clId="{274FBDB1-7F80-4E4C-9143-5E16B47101E1}" dt="2025-02-19T23:51:17.474" v="12814" actId="255"/>
        <pc:sldMkLst>
          <pc:docMk/>
          <pc:sldMk cId="1284145060" sldId="264"/>
        </pc:sldMkLst>
      </pc:sldChg>
      <pc:sldChg chg="addSp modSp mod modClrScheme chgLayout">
        <pc:chgData name="Ward, Reagan" userId="27291eb4-8241-4961-9e69-8c66e34cc5b0" providerId="ADAL" clId="{274FBDB1-7F80-4E4C-9143-5E16B47101E1}" dt="2025-02-19T23:24:35.583" v="12574" actId="207"/>
        <pc:sldMkLst>
          <pc:docMk/>
          <pc:sldMk cId="3878259165" sldId="265"/>
        </pc:sldMkLst>
      </pc:sldChg>
      <pc:sldChg chg="modSp add mod">
        <pc:chgData name="Ward, Reagan" userId="27291eb4-8241-4961-9e69-8c66e34cc5b0" providerId="ADAL" clId="{274FBDB1-7F80-4E4C-9143-5E16B47101E1}" dt="2025-02-18T23:03:27.585" v="8361" actId="20577"/>
        <pc:sldMkLst>
          <pc:docMk/>
          <pc:sldMk cId="4006630429" sldId="282"/>
        </pc:sldMkLst>
      </pc:sldChg>
      <pc:sldChg chg="del">
        <pc:chgData name="Ward, Reagan" userId="27291eb4-8241-4961-9e69-8c66e34cc5b0" providerId="ADAL" clId="{274FBDB1-7F80-4E4C-9143-5E16B47101E1}" dt="2025-02-14T18:11:30.575" v="2" actId="47"/>
        <pc:sldMkLst>
          <pc:docMk/>
          <pc:sldMk cId="294187229" sldId="317"/>
        </pc:sldMkLst>
      </pc:sldChg>
      <pc:sldChg chg="modSp mod modClrScheme chgLayout">
        <pc:chgData name="Ward, Reagan" userId="27291eb4-8241-4961-9e69-8c66e34cc5b0" providerId="ADAL" clId="{274FBDB1-7F80-4E4C-9143-5E16B47101E1}" dt="2025-02-20T15:53:44.485" v="12927" actId="700"/>
        <pc:sldMkLst>
          <pc:docMk/>
          <pc:sldMk cId="3230641908" sldId="334"/>
        </pc:sldMkLst>
      </pc:sldChg>
      <pc:sldChg chg="del">
        <pc:chgData name="Ward, Reagan" userId="27291eb4-8241-4961-9e69-8c66e34cc5b0" providerId="ADAL" clId="{274FBDB1-7F80-4E4C-9143-5E16B47101E1}" dt="2025-02-14T18:11:30.575" v="2" actId="47"/>
        <pc:sldMkLst>
          <pc:docMk/>
          <pc:sldMk cId="0" sldId="676"/>
        </pc:sldMkLst>
      </pc:sldChg>
      <pc:sldChg chg="del">
        <pc:chgData name="Ward, Reagan" userId="27291eb4-8241-4961-9e69-8c66e34cc5b0" providerId="ADAL" clId="{274FBDB1-7F80-4E4C-9143-5E16B47101E1}" dt="2025-02-14T18:11:30.575" v="2" actId="47"/>
        <pc:sldMkLst>
          <pc:docMk/>
          <pc:sldMk cId="3449144384" sldId="724"/>
        </pc:sldMkLst>
      </pc:sldChg>
      <pc:sldChg chg="del">
        <pc:chgData name="Ward, Reagan" userId="27291eb4-8241-4961-9e69-8c66e34cc5b0" providerId="ADAL" clId="{274FBDB1-7F80-4E4C-9143-5E16B47101E1}" dt="2025-02-14T18:11:30.575" v="2" actId="47"/>
        <pc:sldMkLst>
          <pc:docMk/>
          <pc:sldMk cId="1245002971" sldId="725"/>
        </pc:sldMkLst>
      </pc:sldChg>
      <pc:sldChg chg="del">
        <pc:chgData name="Ward, Reagan" userId="27291eb4-8241-4961-9e69-8c66e34cc5b0" providerId="ADAL" clId="{274FBDB1-7F80-4E4C-9143-5E16B47101E1}" dt="2025-02-14T18:11:30.575" v="2" actId="47"/>
        <pc:sldMkLst>
          <pc:docMk/>
          <pc:sldMk cId="1483936557" sldId="2230"/>
        </pc:sldMkLst>
      </pc:sldChg>
      <pc:sldChg chg="del">
        <pc:chgData name="Ward, Reagan" userId="27291eb4-8241-4961-9e69-8c66e34cc5b0" providerId="ADAL" clId="{274FBDB1-7F80-4E4C-9143-5E16B47101E1}" dt="2025-02-14T18:11:30.575" v="2" actId="47"/>
        <pc:sldMkLst>
          <pc:docMk/>
          <pc:sldMk cId="1138122946" sldId="5267"/>
        </pc:sldMkLst>
      </pc:sldChg>
      <pc:sldChg chg="del">
        <pc:chgData name="Ward, Reagan" userId="27291eb4-8241-4961-9e69-8c66e34cc5b0" providerId="ADAL" clId="{274FBDB1-7F80-4E4C-9143-5E16B47101E1}" dt="2025-02-14T18:11:30.575" v="2" actId="47"/>
        <pc:sldMkLst>
          <pc:docMk/>
          <pc:sldMk cId="1504568059" sldId="5275"/>
        </pc:sldMkLst>
      </pc:sldChg>
      <pc:sldChg chg="del">
        <pc:chgData name="Ward, Reagan" userId="27291eb4-8241-4961-9e69-8c66e34cc5b0" providerId="ADAL" clId="{274FBDB1-7F80-4E4C-9143-5E16B47101E1}" dt="2025-02-14T18:11:30.575" v="2" actId="47"/>
        <pc:sldMkLst>
          <pc:docMk/>
          <pc:sldMk cId="2815576142" sldId="5313"/>
        </pc:sldMkLst>
      </pc:sldChg>
      <pc:sldChg chg="addSp delSp modSp del mod modClrScheme chgLayout">
        <pc:chgData name="Ward, Reagan" userId="27291eb4-8241-4961-9e69-8c66e34cc5b0" providerId="ADAL" clId="{274FBDB1-7F80-4E4C-9143-5E16B47101E1}" dt="2025-02-14T18:14:29.011" v="82" actId="47"/>
        <pc:sldMkLst>
          <pc:docMk/>
          <pc:sldMk cId="3343705851" sldId="5418"/>
        </pc:sldMkLst>
      </pc:sldChg>
      <pc:sldChg chg="addSp delSp modSp add mod">
        <pc:chgData name="Ward, Reagan" userId="27291eb4-8241-4961-9e69-8c66e34cc5b0" providerId="ADAL" clId="{274FBDB1-7F80-4E4C-9143-5E16B47101E1}" dt="2025-02-14T18:19:11.337" v="239"/>
        <pc:sldMkLst>
          <pc:docMk/>
          <pc:sldMk cId="506215753" sldId="5419"/>
        </pc:sldMkLst>
      </pc:sldChg>
      <pc:sldChg chg="addSp delSp modSp del mod modClrScheme chgLayout">
        <pc:chgData name="Ward, Reagan" userId="27291eb4-8241-4961-9e69-8c66e34cc5b0" providerId="ADAL" clId="{274FBDB1-7F80-4E4C-9143-5E16B47101E1}" dt="2025-02-18T20:57:11.596" v="8283" actId="47"/>
        <pc:sldMkLst>
          <pc:docMk/>
          <pc:sldMk cId="3321673259" sldId="5615"/>
        </pc:sldMkLst>
      </pc:sldChg>
      <pc:sldChg chg="del">
        <pc:chgData name="Ward, Reagan" userId="27291eb4-8241-4961-9e69-8c66e34cc5b0" providerId="ADAL" clId="{274FBDB1-7F80-4E4C-9143-5E16B47101E1}" dt="2025-02-14T18:11:30.575" v="2" actId="47"/>
        <pc:sldMkLst>
          <pc:docMk/>
          <pc:sldMk cId="783971613" sldId="5619"/>
        </pc:sldMkLst>
      </pc:sldChg>
      <pc:sldChg chg="del">
        <pc:chgData name="Ward, Reagan" userId="27291eb4-8241-4961-9e69-8c66e34cc5b0" providerId="ADAL" clId="{274FBDB1-7F80-4E4C-9143-5E16B47101E1}" dt="2025-02-14T18:11:30.575" v="2" actId="47"/>
        <pc:sldMkLst>
          <pc:docMk/>
          <pc:sldMk cId="3494396476" sldId="5697"/>
        </pc:sldMkLst>
      </pc:sldChg>
      <pc:sldChg chg="del">
        <pc:chgData name="Ward, Reagan" userId="27291eb4-8241-4961-9e69-8c66e34cc5b0" providerId="ADAL" clId="{274FBDB1-7F80-4E4C-9143-5E16B47101E1}" dt="2025-02-14T18:11:30.575" v="2" actId="47"/>
        <pc:sldMkLst>
          <pc:docMk/>
          <pc:sldMk cId="3176056638" sldId="5732"/>
        </pc:sldMkLst>
      </pc:sldChg>
      <pc:sldChg chg="del">
        <pc:chgData name="Ward, Reagan" userId="27291eb4-8241-4961-9e69-8c66e34cc5b0" providerId="ADAL" clId="{274FBDB1-7F80-4E4C-9143-5E16B47101E1}" dt="2025-02-14T18:11:30.575" v="2" actId="47"/>
        <pc:sldMkLst>
          <pc:docMk/>
          <pc:sldMk cId="2365850526" sldId="5733"/>
        </pc:sldMkLst>
      </pc:sldChg>
      <pc:sldChg chg="del">
        <pc:chgData name="Ward, Reagan" userId="27291eb4-8241-4961-9e69-8c66e34cc5b0" providerId="ADAL" clId="{274FBDB1-7F80-4E4C-9143-5E16B47101E1}" dt="2025-02-14T18:11:30.575" v="2" actId="47"/>
        <pc:sldMkLst>
          <pc:docMk/>
          <pc:sldMk cId="522260969" sldId="5746"/>
        </pc:sldMkLst>
      </pc:sldChg>
      <pc:sldChg chg="addSp delSp modSp new mod modClrScheme chgLayout">
        <pc:chgData name="Ward, Reagan" userId="27291eb4-8241-4961-9e69-8c66e34cc5b0" providerId="ADAL" clId="{274FBDB1-7F80-4E4C-9143-5E16B47101E1}" dt="2025-02-18T23:03:23.209" v="8356" actId="20577"/>
        <pc:sldMkLst>
          <pc:docMk/>
          <pc:sldMk cId="1773155316" sldId="5758"/>
        </pc:sldMkLst>
      </pc:sldChg>
      <pc:sldChg chg="addSp delSp modSp new mod modClrScheme chgLayout">
        <pc:chgData name="Ward, Reagan" userId="27291eb4-8241-4961-9e69-8c66e34cc5b0" providerId="ADAL" clId="{274FBDB1-7F80-4E4C-9143-5E16B47101E1}" dt="2025-02-18T23:03:32.025" v="8365" actId="20577"/>
        <pc:sldMkLst>
          <pc:docMk/>
          <pc:sldMk cId="1516814822" sldId="5759"/>
        </pc:sldMkLst>
      </pc:sldChg>
      <pc:sldChg chg="addSp delSp modSp new del mod modClrScheme chgLayout">
        <pc:chgData name="Ward, Reagan" userId="27291eb4-8241-4961-9e69-8c66e34cc5b0" providerId="ADAL" clId="{274FBDB1-7F80-4E4C-9143-5E16B47101E1}" dt="2025-02-14T18:13:52.303" v="62" actId="47"/>
        <pc:sldMkLst>
          <pc:docMk/>
          <pc:sldMk cId="1770753111" sldId="5760"/>
        </pc:sldMkLst>
      </pc:sldChg>
      <pc:sldChg chg="modSp add mod">
        <pc:chgData name="Ward, Reagan" userId="27291eb4-8241-4961-9e69-8c66e34cc5b0" providerId="ADAL" clId="{274FBDB1-7F80-4E4C-9143-5E16B47101E1}" dt="2025-02-18T23:03:41.580" v="8391" actId="20577"/>
        <pc:sldMkLst>
          <pc:docMk/>
          <pc:sldMk cId="2609259727" sldId="5760"/>
        </pc:sldMkLst>
      </pc:sldChg>
      <pc:sldChg chg="modSp add mod">
        <pc:chgData name="Ward, Reagan" userId="27291eb4-8241-4961-9e69-8c66e34cc5b0" providerId="ADAL" clId="{274FBDB1-7F80-4E4C-9143-5E16B47101E1}" dt="2025-02-18T23:03:51.629" v="8420" actId="20577"/>
        <pc:sldMkLst>
          <pc:docMk/>
          <pc:sldMk cId="2886310719" sldId="5761"/>
        </pc:sldMkLst>
      </pc:sldChg>
      <pc:sldChg chg="modSp add mod">
        <pc:chgData name="Ward, Reagan" userId="27291eb4-8241-4961-9e69-8c66e34cc5b0" providerId="ADAL" clId="{274FBDB1-7F80-4E4C-9143-5E16B47101E1}" dt="2025-02-18T23:03:57.825" v="8435" actId="20577"/>
        <pc:sldMkLst>
          <pc:docMk/>
          <pc:sldMk cId="1290816800" sldId="5762"/>
        </pc:sldMkLst>
      </pc:sldChg>
      <pc:sldChg chg="modSp add mod">
        <pc:chgData name="Ward, Reagan" userId="27291eb4-8241-4961-9e69-8c66e34cc5b0" providerId="ADAL" clId="{274FBDB1-7F80-4E4C-9143-5E16B47101E1}" dt="2025-02-18T15:08:31.707" v="536" actId="20577"/>
        <pc:sldMkLst>
          <pc:docMk/>
          <pc:sldMk cId="727007042" sldId="5763"/>
        </pc:sldMkLst>
      </pc:sldChg>
      <pc:sldChg chg="modSp add mod">
        <pc:chgData name="Ward, Reagan" userId="27291eb4-8241-4961-9e69-8c66e34cc5b0" providerId="ADAL" clId="{274FBDB1-7F80-4E4C-9143-5E16B47101E1}" dt="2025-02-18T20:43:22.662" v="6894" actId="1036"/>
        <pc:sldMkLst>
          <pc:docMk/>
          <pc:sldMk cId="2051952218" sldId="5764"/>
        </pc:sldMkLst>
      </pc:sldChg>
      <pc:sldChg chg="modSp add mod">
        <pc:chgData name="Ward, Reagan" userId="27291eb4-8241-4961-9e69-8c66e34cc5b0" providerId="ADAL" clId="{274FBDB1-7F80-4E4C-9143-5E16B47101E1}" dt="2025-02-18T20:58:46.379" v="8312" actId="6549"/>
        <pc:sldMkLst>
          <pc:docMk/>
          <pc:sldMk cId="1039088137" sldId="5765"/>
        </pc:sldMkLst>
      </pc:sldChg>
      <pc:sldChg chg="modSp add mod">
        <pc:chgData name="Ward, Reagan" userId="27291eb4-8241-4961-9e69-8c66e34cc5b0" providerId="ADAL" clId="{274FBDB1-7F80-4E4C-9143-5E16B47101E1}" dt="2025-02-18T15:08:49.766" v="579" actId="27636"/>
        <pc:sldMkLst>
          <pc:docMk/>
          <pc:sldMk cId="3184900663" sldId="5766"/>
        </pc:sldMkLst>
      </pc:sldChg>
      <pc:sldChg chg="addSp delSp modSp add mod">
        <pc:chgData name="Ward, Reagan" userId="27291eb4-8241-4961-9e69-8c66e34cc5b0" providerId="ADAL" clId="{274FBDB1-7F80-4E4C-9143-5E16B47101E1}" dt="2025-02-19T15:57:46.804" v="11923" actId="13244"/>
        <pc:sldMkLst>
          <pc:docMk/>
          <pc:sldMk cId="1012677176" sldId="5767"/>
        </pc:sldMkLst>
      </pc:sldChg>
      <pc:sldChg chg="modSp add mod">
        <pc:chgData name="Ward, Reagan" userId="27291eb4-8241-4961-9e69-8c66e34cc5b0" providerId="ADAL" clId="{274FBDB1-7F80-4E4C-9143-5E16B47101E1}" dt="2025-02-19T15:56:19.106" v="11899" actId="6549"/>
        <pc:sldMkLst>
          <pc:docMk/>
          <pc:sldMk cId="4029889111" sldId="5768"/>
        </pc:sldMkLst>
      </pc:sldChg>
      <pc:sldChg chg="addSp delSp modSp new mod modClrScheme chgLayout">
        <pc:chgData name="Ward, Reagan" userId="27291eb4-8241-4961-9e69-8c66e34cc5b0" providerId="ADAL" clId="{274FBDB1-7F80-4E4C-9143-5E16B47101E1}" dt="2025-02-19T15:58:09.094" v="11925" actId="13244"/>
        <pc:sldMkLst>
          <pc:docMk/>
          <pc:sldMk cId="1975889940" sldId="5769"/>
        </pc:sldMkLst>
      </pc:sldChg>
      <pc:sldChg chg="addSp delSp modSp new mod modClrScheme chgLayout">
        <pc:chgData name="Ward, Reagan" userId="27291eb4-8241-4961-9e69-8c66e34cc5b0" providerId="ADAL" clId="{274FBDB1-7F80-4E4C-9143-5E16B47101E1}" dt="2025-02-19T15:57:21.384" v="11921" actId="13244"/>
        <pc:sldMkLst>
          <pc:docMk/>
          <pc:sldMk cId="4040787201" sldId="5770"/>
        </pc:sldMkLst>
      </pc:sldChg>
      <pc:sldChg chg="addSp delSp modSp new mod modClrScheme chgLayout">
        <pc:chgData name="Ward, Reagan" userId="27291eb4-8241-4961-9e69-8c66e34cc5b0" providerId="ADAL" clId="{274FBDB1-7F80-4E4C-9143-5E16B47101E1}" dt="2025-02-18T20:54:03.340" v="8263" actId="27636"/>
        <pc:sldMkLst>
          <pc:docMk/>
          <pc:sldMk cId="3538552579" sldId="5771"/>
        </pc:sldMkLst>
      </pc:sldChg>
      <pc:sldChg chg="addSp delSp modSp new mod modClrScheme chgLayout">
        <pc:chgData name="Ward, Reagan" userId="27291eb4-8241-4961-9e69-8c66e34cc5b0" providerId="ADAL" clId="{274FBDB1-7F80-4E4C-9143-5E16B47101E1}" dt="2025-02-19T15:57:31.262" v="11922" actId="13244"/>
        <pc:sldMkLst>
          <pc:docMk/>
          <pc:sldMk cId="811684293" sldId="5772"/>
        </pc:sldMkLst>
      </pc:sldChg>
      <pc:sldChg chg="modSp add mod">
        <pc:chgData name="Ward, Reagan" userId="27291eb4-8241-4961-9e69-8c66e34cc5b0" providerId="ADAL" clId="{274FBDB1-7F80-4E4C-9143-5E16B47101E1}" dt="2025-02-18T23:04:14.815" v="8487" actId="20577"/>
        <pc:sldMkLst>
          <pc:docMk/>
          <pc:sldMk cId="612242576" sldId="5773"/>
        </pc:sldMkLst>
      </pc:sldChg>
      <pc:sldChg chg="modSp add mod">
        <pc:chgData name="Ward, Reagan" userId="27291eb4-8241-4961-9e69-8c66e34cc5b0" providerId="ADAL" clId="{274FBDB1-7F80-4E4C-9143-5E16B47101E1}" dt="2025-02-18T23:04:21.696" v="8506" actId="20577"/>
        <pc:sldMkLst>
          <pc:docMk/>
          <pc:sldMk cId="3013837945" sldId="5774"/>
        </pc:sldMkLst>
      </pc:sldChg>
      <pc:sldChg chg="modSp add mod">
        <pc:chgData name="Ward, Reagan" userId="27291eb4-8241-4961-9e69-8c66e34cc5b0" providerId="ADAL" clId="{274FBDB1-7F80-4E4C-9143-5E16B47101E1}" dt="2025-02-18T23:04:28.608" v="8519" actId="20577"/>
        <pc:sldMkLst>
          <pc:docMk/>
          <pc:sldMk cId="655718009" sldId="5775"/>
        </pc:sldMkLst>
      </pc:sldChg>
      <pc:sldChg chg="del">
        <pc:chgData name="Ward, Reagan" userId="27291eb4-8241-4961-9e69-8c66e34cc5b0" providerId="ADAL" clId="{274FBDB1-7F80-4E4C-9143-5E16B47101E1}" dt="2025-02-14T18:11:30.575" v="2" actId="47"/>
        <pc:sldMkLst>
          <pc:docMk/>
          <pc:sldMk cId="467082449" sldId="5776"/>
        </pc:sldMkLst>
      </pc:sldChg>
      <pc:sldChg chg="modSp add mod">
        <pc:chgData name="Ward, Reagan" userId="27291eb4-8241-4961-9e69-8c66e34cc5b0" providerId="ADAL" clId="{274FBDB1-7F80-4E4C-9143-5E16B47101E1}" dt="2025-02-18T23:04:42.358" v="8544" actId="20577"/>
        <pc:sldMkLst>
          <pc:docMk/>
          <pc:sldMk cId="665108887" sldId="5776"/>
        </pc:sldMkLst>
      </pc:sldChg>
      <pc:sldChg chg="modSp add mod">
        <pc:chgData name="Ward, Reagan" userId="27291eb4-8241-4961-9e69-8c66e34cc5b0" providerId="ADAL" clId="{274FBDB1-7F80-4E4C-9143-5E16B47101E1}" dt="2025-02-18T23:04:49.153" v="8555" actId="20577"/>
        <pc:sldMkLst>
          <pc:docMk/>
          <pc:sldMk cId="3985292775" sldId="5777"/>
        </pc:sldMkLst>
      </pc:sldChg>
      <pc:sldChg chg="modSp add mod">
        <pc:chgData name="Ward, Reagan" userId="27291eb4-8241-4961-9e69-8c66e34cc5b0" providerId="ADAL" clId="{274FBDB1-7F80-4E4C-9143-5E16B47101E1}" dt="2025-02-18T23:04:53.849" v="8565" actId="20577"/>
        <pc:sldMkLst>
          <pc:docMk/>
          <pc:sldMk cId="1177166043" sldId="5778"/>
        </pc:sldMkLst>
      </pc:sldChg>
      <pc:sldChg chg="addSp delSp modSp new del mod ord modClrScheme chgLayout">
        <pc:chgData name="Ward, Reagan" userId="27291eb4-8241-4961-9e69-8c66e34cc5b0" providerId="ADAL" clId="{274FBDB1-7F80-4E4C-9143-5E16B47101E1}" dt="2025-02-19T15:10:58.848" v="10715" actId="47"/>
        <pc:sldMkLst>
          <pc:docMk/>
          <pc:sldMk cId="2654593614" sldId="5779"/>
        </pc:sldMkLst>
      </pc:sldChg>
      <pc:sldChg chg="modSp mod">
        <pc:chgData name="Ward, Reagan" userId="27291eb4-8241-4961-9e69-8c66e34cc5b0" providerId="ADAL" clId="{274FBDB1-7F80-4E4C-9143-5E16B47101E1}" dt="2025-02-19T15:56:57.968" v="11903" actId="20577"/>
        <pc:sldMkLst>
          <pc:docMk/>
          <pc:sldMk cId="1597785575" sldId="5781"/>
        </pc:sldMkLst>
      </pc:sldChg>
      <pc:sldChg chg="modSp mod">
        <pc:chgData name="Ward, Reagan" userId="27291eb4-8241-4961-9e69-8c66e34cc5b0" providerId="ADAL" clId="{274FBDB1-7F80-4E4C-9143-5E16B47101E1}" dt="2025-02-19T15:57:06.602" v="11920" actId="20577"/>
        <pc:sldMkLst>
          <pc:docMk/>
          <pc:sldMk cId="819553971" sldId="5782"/>
        </pc:sldMkLst>
      </pc:sldChg>
      <pc:sldChg chg="addSp delSp modSp new mod modClrScheme chgLayout">
        <pc:chgData name="Ward, Reagan" userId="27291eb4-8241-4961-9e69-8c66e34cc5b0" providerId="ADAL" clId="{274FBDB1-7F80-4E4C-9143-5E16B47101E1}" dt="2025-02-19T15:57:53.637" v="11924" actId="13244"/>
        <pc:sldMkLst>
          <pc:docMk/>
          <pc:sldMk cId="3129949560" sldId="5783"/>
        </pc:sldMkLst>
      </pc:sldChg>
      <pc:sldChg chg="del">
        <pc:chgData name="Ward, Reagan" userId="27291eb4-8241-4961-9e69-8c66e34cc5b0" providerId="ADAL" clId="{274FBDB1-7F80-4E4C-9143-5E16B47101E1}" dt="2025-02-14T18:11:30.575" v="2" actId="47"/>
        <pc:sldMkLst>
          <pc:docMk/>
          <pc:sldMk cId="3422266987" sldId="5785"/>
        </pc:sldMkLst>
      </pc:sldChg>
      <pc:sldChg chg="del">
        <pc:chgData name="Ward, Reagan" userId="27291eb4-8241-4961-9e69-8c66e34cc5b0" providerId="ADAL" clId="{274FBDB1-7F80-4E4C-9143-5E16B47101E1}" dt="2025-02-14T18:11:30.575" v="2" actId="47"/>
        <pc:sldMkLst>
          <pc:docMk/>
          <pc:sldMk cId="1665958014" sldId="5786"/>
        </pc:sldMkLst>
      </pc:sldChg>
      <pc:sldChg chg="del">
        <pc:chgData name="Ward, Reagan" userId="27291eb4-8241-4961-9e69-8c66e34cc5b0" providerId="ADAL" clId="{274FBDB1-7F80-4E4C-9143-5E16B47101E1}" dt="2025-02-14T18:11:30.575" v="2" actId="47"/>
        <pc:sldMkLst>
          <pc:docMk/>
          <pc:sldMk cId="3914415940" sldId="5787"/>
        </pc:sldMkLst>
      </pc:sldChg>
      <pc:sldChg chg="del">
        <pc:chgData name="Ward, Reagan" userId="27291eb4-8241-4961-9e69-8c66e34cc5b0" providerId="ADAL" clId="{274FBDB1-7F80-4E4C-9143-5E16B47101E1}" dt="2025-02-14T18:11:30.575" v="2" actId="47"/>
        <pc:sldMkLst>
          <pc:docMk/>
          <pc:sldMk cId="1237249377" sldId="5788"/>
        </pc:sldMkLst>
      </pc:sldChg>
      <pc:sldChg chg="modSp mod">
        <pc:chgData name="Ward, Reagan" userId="27291eb4-8241-4961-9e69-8c66e34cc5b0" providerId="ADAL" clId="{274FBDB1-7F80-4E4C-9143-5E16B47101E1}" dt="2025-02-19T23:55:34.990" v="12829" actId="113"/>
        <pc:sldMkLst>
          <pc:docMk/>
          <pc:sldMk cId="3863327952" sldId="5788"/>
        </pc:sldMkLst>
      </pc:sldChg>
      <pc:sldChg chg="del">
        <pc:chgData name="Ward, Reagan" userId="27291eb4-8241-4961-9e69-8c66e34cc5b0" providerId="ADAL" clId="{274FBDB1-7F80-4E4C-9143-5E16B47101E1}" dt="2025-02-14T18:11:30.575" v="2" actId="47"/>
        <pc:sldMkLst>
          <pc:docMk/>
          <pc:sldMk cId="1301326054" sldId="5789"/>
        </pc:sldMkLst>
      </pc:sldChg>
      <pc:sldChg chg="del">
        <pc:chgData name="Ward, Reagan" userId="27291eb4-8241-4961-9e69-8c66e34cc5b0" providerId="ADAL" clId="{274FBDB1-7F80-4E4C-9143-5E16B47101E1}" dt="2025-02-14T18:11:30.575" v="2" actId="47"/>
        <pc:sldMkLst>
          <pc:docMk/>
          <pc:sldMk cId="184704913" sldId="5790"/>
        </pc:sldMkLst>
      </pc:sldChg>
      <pc:sldChg chg="del">
        <pc:chgData name="Ward, Reagan" userId="27291eb4-8241-4961-9e69-8c66e34cc5b0" providerId="ADAL" clId="{274FBDB1-7F80-4E4C-9143-5E16B47101E1}" dt="2025-02-14T18:11:30.575" v="2" actId="47"/>
        <pc:sldMkLst>
          <pc:docMk/>
          <pc:sldMk cId="746027233" sldId="5791"/>
        </pc:sldMkLst>
      </pc:sldChg>
      <pc:sldChg chg="del">
        <pc:chgData name="Ward, Reagan" userId="27291eb4-8241-4961-9e69-8c66e34cc5b0" providerId="ADAL" clId="{274FBDB1-7F80-4E4C-9143-5E16B47101E1}" dt="2025-02-14T18:11:30.575" v="2" actId="47"/>
        <pc:sldMkLst>
          <pc:docMk/>
          <pc:sldMk cId="2639106218" sldId="5792"/>
        </pc:sldMkLst>
      </pc:sldChg>
      <pc:sldChg chg="del">
        <pc:chgData name="Ward, Reagan" userId="27291eb4-8241-4961-9e69-8c66e34cc5b0" providerId="ADAL" clId="{274FBDB1-7F80-4E4C-9143-5E16B47101E1}" dt="2025-02-19T23:22:36.977" v="12498" actId="47"/>
        <pc:sldMkLst>
          <pc:docMk/>
          <pc:sldMk cId="0" sldId="5793"/>
        </pc:sldMkLst>
      </pc:sldChg>
      <pc:sldChg chg="addSp delSp modSp new mod modClrScheme chgLayout">
        <pc:chgData name="Ward, Reagan" userId="27291eb4-8241-4961-9e69-8c66e34cc5b0" providerId="ADAL" clId="{274FBDB1-7F80-4E4C-9143-5E16B47101E1}" dt="2025-02-20T15:52:07.938" v="12868" actId="13244"/>
        <pc:sldMkLst>
          <pc:docMk/>
          <pc:sldMk cId="2840240653" sldId="5795"/>
        </pc:sldMkLst>
      </pc:sldChg>
      <pc:sldChg chg="addSp delSp modSp new mod modClrScheme chgLayout">
        <pc:chgData name="Ward, Reagan" userId="27291eb4-8241-4961-9e69-8c66e34cc5b0" providerId="ADAL" clId="{274FBDB1-7F80-4E4C-9143-5E16B47101E1}" dt="2025-02-19T23:53:02.932" v="12821" actId="207"/>
        <pc:sldMkLst>
          <pc:docMk/>
          <pc:sldMk cId="2719454317" sldId="5796"/>
        </pc:sldMkLst>
      </pc:sldChg>
      <pc:sldChg chg="addSp delSp modSp new mod modClrScheme chgLayout">
        <pc:chgData name="Ward, Reagan" userId="27291eb4-8241-4961-9e69-8c66e34cc5b0" providerId="ADAL" clId="{274FBDB1-7F80-4E4C-9143-5E16B47101E1}" dt="2025-02-19T23:48:45.485" v="12777" actId="20577"/>
        <pc:sldMkLst>
          <pc:docMk/>
          <pc:sldMk cId="148576777" sldId="5797"/>
        </pc:sldMkLst>
      </pc:sldChg>
      <pc:sldChg chg="modSp mod">
        <pc:chgData name="Ward, Reagan" userId="27291eb4-8241-4961-9e69-8c66e34cc5b0" providerId="ADAL" clId="{274FBDB1-7F80-4E4C-9143-5E16B47101E1}" dt="2025-02-20T14:46:14.667" v="12831" actId="962"/>
        <pc:sldMkLst>
          <pc:docMk/>
          <pc:sldMk cId="1237249377" sldId="5798"/>
        </pc:sldMkLst>
      </pc:sldChg>
      <pc:sldChg chg="addSp delSp modSp mod modClrScheme chgLayout">
        <pc:chgData name="Ward, Reagan" userId="27291eb4-8241-4961-9e69-8c66e34cc5b0" providerId="ADAL" clId="{274FBDB1-7F80-4E4C-9143-5E16B47101E1}" dt="2025-02-20T15:53:23.194" v="12923" actId="13244"/>
        <pc:sldMkLst>
          <pc:docMk/>
          <pc:sldMk cId="2347927155" sldId="5800"/>
        </pc:sldMkLst>
      </pc:sldChg>
      <pc:sldChg chg="modSp mod">
        <pc:chgData name="Ward, Reagan" userId="27291eb4-8241-4961-9e69-8c66e34cc5b0" providerId="ADAL" clId="{274FBDB1-7F80-4E4C-9143-5E16B47101E1}" dt="2025-02-20T15:51:45.920" v="12866" actId="962"/>
        <pc:sldMkLst>
          <pc:docMk/>
          <pc:sldMk cId="2639106218" sldId="5801"/>
        </pc:sldMkLst>
      </pc:sldChg>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30:31.671" v="44" actId="20577"/>
        <pc:sldMkLst>
          <pc:docMk/>
          <pc:sldMk cId="1039979550" sldId="5495"/>
        </pc:sldMkLst>
      </pc:sldChg>
    </pc:docChg>
  </pc:docChgLst>
  <pc:docChgLst>
    <pc:chgData name="Ward, Reagan" userId="27291eb4-8241-4961-9e69-8c66e34cc5b0" providerId="ADAL" clId="{67714204-D31F-430B-8AC4-6416590A9345}"/>
    <pc:docChg chg="undo custSel addSld delSld modSld">
      <pc:chgData name="Ward, Reagan" userId="27291eb4-8241-4961-9e69-8c66e34cc5b0" providerId="ADAL" clId="{67714204-D31F-430B-8AC4-6416590A9345}" dt="2024-09-18T18:32:02.485" v="2471" actId="20577"/>
      <pc:docMkLst>
        <pc:docMk/>
      </pc:docMkLst>
      <pc:sldChg chg="modSp mod">
        <pc:chgData name="Ward, Reagan" userId="27291eb4-8241-4961-9e69-8c66e34cc5b0" providerId="ADAL" clId="{67714204-D31F-430B-8AC4-6416590A9345}" dt="2024-09-18T15:34:23.631" v="1892" actId="962"/>
        <pc:sldMkLst>
          <pc:docMk/>
          <pc:sldMk cId="3863354747" sldId="5544"/>
        </pc:sldMkLst>
      </pc:sldChg>
      <pc:sldChg chg="modSp mod">
        <pc:chgData name="Ward, Reagan" userId="27291eb4-8241-4961-9e69-8c66e34cc5b0" providerId="ADAL" clId="{67714204-D31F-430B-8AC4-6416590A9345}" dt="2024-09-17T22:59:41.168" v="1818" actId="20577"/>
        <pc:sldMkLst>
          <pc:docMk/>
          <pc:sldMk cId="840969988" sldId="5602"/>
        </pc:sldMkLst>
      </pc:sldChg>
      <pc:sldChg chg="modSp mod">
        <pc:chgData name="Ward, Reagan" userId="27291eb4-8241-4961-9e69-8c66e34cc5b0" providerId="ADAL" clId="{67714204-D31F-430B-8AC4-6416590A9345}" dt="2024-09-18T15:17:52.909" v="1831" actId="2165"/>
        <pc:sldMkLst>
          <pc:docMk/>
          <pc:sldMk cId="3108864082" sldId="5603"/>
        </pc:sldMkLst>
      </pc:sldChg>
      <pc:sldChg chg="addSp delSp modSp mod chgLayout">
        <pc:chgData name="Ward, Reagan" userId="27291eb4-8241-4961-9e69-8c66e34cc5b0" providerId="ADAL" clId="{67714204-D31F-430B-8AC4-6416590A9345}" dt="2024-09-18T15:27:41.722" v="1832" actId="6264"/>
        <pc:sldMkLst>
          <pc:docMk/>
          <pc:sldMk cId="1016378890" sldId="5604"/>
        </pc:sldMkLst>
      </pc:sldChg>
      <pc:sldChg chg="addSp delSp modSp mod chgLayout">
        <pc:chgData name="Ward, Reagan" userId="27291eb4-8241-4961-9e69-8c66e34cc5b0" providerId="ADAL" clId="{67714204-D31F-430B-8AC4-6416590A9345}" dt="2024-09-18T15:29:09.681" v="1834" actId="113"/>
        <pc:sldMkLst>
          <pc:docMk/>
          <pc:sldMk cId="2592141677" sldId="5605"/>
        </pc:sldMkLst>
      </pc:sldChg>
      <pc:sldChg chg="addSp delSp modSp mod modClrScheme modCm chgLayout">
        <pc:chgData name="Ward, Reagan" userId="27291eb4-8241-4961-9e69-8c66e34cc5b0" providerId="ADAL" clId="{67714204-D31F-430B-8AC4-6416590A9345}" dt="2024-09-18T15:32:57.756" v="1891"/>
        <pc:sldMkLst>
          <pc:docMk/>
          <pc:sldMk cId="3530695552" sldId="5606"/>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41.752" v="1884" actId="6264"/>
              <pc2:cmMkLst xmlns:pc2="http://schemas.microsoft.com/office/powerpoint/2019/9/main/command">
                <pc:docMk/>
                <pc:sldMk cId="3530695552" sldId="5606"/>
                <pc2:cmMk id="{7F7B10F8-CBDD-432F-92E5-589FE69CFE8C}"/>
              </pc2:cmMkLst>
            </pc226:cmChg>
          </p:ext>
        </pc:extLst>
      </pc:sldChg>
      <pc:sldChg chg="addSp delSp modSp mod chgLayout">
        <pc:chgData name="Ward, Reagan" userId="27291eb4-8241-4961-9e69-8c66e34cc5b0" providerId="ADAL" clId="{67714204-D31F-430B-8AC4-6416590A9345}" dt="2024-09-18T15:30:52.546" v="1863" actId="6264"/>
        <pc:sldMkLst>
          <pc:docMk/>
          <pc:sldMk cId="1020133488" sldId="5607"/>
        </pc:sldMkLst>
      </pc:sldChg>
      <pc:sldChg chg="modSp mod modCm">
        <pc:chgData name="Ward, Reagan" userId="27291eb4-8241-4961-9e69-8c66e34cc5b0" providerId="ADAL" clId="{67714204-D31F-430B-8AC4-6416590A9345}" dt="2024-09-18T15:32:25.749" v="1879" actId="14100"/>
        <pc:sldMkLst>
          <pc:docMk/>
          <pc:sldMk cId="2760380853" sldId="5608"/>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09.638" v="1878" actId="6549"/>
              <pc2:cmMkLst xmlns:pc2="http://schemas.microsoft.com/office/powerpoint/2019/9/main/command">
                <pc:docMk/>
                <pc:sldMk cId="2760380853" sldId="5608"/>
                <pc2:cmMk id="{D30E8948-BC96-4BC5-A50E-80A7638C66B5}"/>
              </pc2:cmMkLst>
            </pc226:cmChg>
          </p:ext>
        </pc:extLst>
      </pc:sldChg>
      <pc:sldChg chg="addSp delSp modSp mod modCm chgLayout">
        <pc:chgData name="Ward, Reagan" userId="27291eb4-8241-4961-9e69-8c66e34cc5b0" providerId="ADAL" clId="{67714204-D31F-430B-8AC4-6416590A9345}" dt="2024-09-18T15:31:32.861" v="1874"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1:32.861" v="1874" actId="20577"/>
              <pc2:cmMkLst xmlns:pc2="http://schemas.microsoft.com/office/powerpoint/2019/9/main/command">
                <pc:docMk/>
                <pc:sldMk cId="1226889934" sldId="5609"/>
                <pc2:cmMk id="{02B6D300-2874-4CB8-AB22-381C30DB8CE7}"/>
              </pc2:cmMkLst>
            </pc226:cmChg>
          </p:ext>
        </pc:extLst>
      </pc:sldChg>
      <pc:sldChg chg="modSp mod">
        <pc:chgData name="Ward, Reagan" userId="27291eb4-8241-4961-9e69-8c66e34cc5b0" providerId="ADAL" clId="{67714204-D31F-430B-8AC4-6416590A9345}" dt="2024-09-17T22:27:32.732" v="246" actId="20577"/>
        <pc:sldMkLst>
          <pc:docMk/>
          <pc:sldMk cId="4188670183" sldId="5621"/>
        </pc:sldMkLst>
      </pc:sldChg>
      <pc:sldChg chg="del">
        <pc:chgData name="Ward, Reagan" userId="27291eb4-8241-4961-9e69-8c66e34cc5b0" providerId="ADAL" clId="{67714204-D31F-430B-8AC4-6416590A9345}" dt="2024-09-17T22:32:01.895" v="247" actId="47"/>
        <pc:sldMkLst>
          <pc:docMk/>
          <pc:sldMk cId="2099562718" sldId="5622"/>
        </pc:sldMkLst>
      </pc:sldChg>
      <pc:sldChg chg="add del">
        <pc:chgData name="Ward, Reagan" userId="27291eb4-8241-4961-9e69-8c66e34cc5b0" providerId="ADAL" clId="{67714204-D31F-430B-8AC4-6416590A9345}" dt="2024-09-17T22:37:42.606" v="249" actId="47"/>
        <pc:sldMkLst>
          <pc:docMk/>
          <pc:sldMk cId="2125977764" sldId="5625"/>
        </pc:sldMkLst>
      </pc:sldChg>
      <pc:sldChg chg="addSp delSp modSp new mod modClrScheme chgLayout">
        <pc:chgData name="Ward, Reagan" userId="27291eb4-8241-4961-9e69-8c66e34cc5b0" providerId="ADAL" clId="{67714204-D31F-430B-8AC4-6416590A9345}" dt="2024-09-17T22:23:17.663" v="50" actId="14100"/>
        <pc:sldMkLst>
          <pc:docMk/>
          <pc:sldMk cId="2941160506" sldId="5629"/>
        </pc:sldMkLst>
      </pc:sldChg>
      <pc:sldChg chg="addSp delSp modSp new mod modClrScheme chgLayout">
        <pc:chgData name="Ward, Reagan" userId="27291eb4-8241-4961-9e69-8c66e34cc5b0" providerId="ADAL" clId="{67714204-D31F-430B-8AC4-6416590A9345}" dt="2024-09-17T22:24:11.966" v="92" actId="20577"/>
        <pc:sldMkLst>
          <pc:docMk/>
          <pc:sldMk cId="1347439500" sldId="5630"/>
        </pc:sldMkLst>
      </pc:sldChg>
      <pc:sldChg chg="addSp delSp modSp new mod chgLayout modNotesTx">
        <pc:chgData name="Ward, Reagan" userId="27291eb4-8241-4961-9e69-8c66e34cc5b0" providerId="ADAL" clId="{67714204-D31F-430B-8AC4-6416590A9345}" dt="2024-09-18T18:32:02.485" v="2471" actId="20577"/>
        <pc:sldMkLst>
          <pc:docMk/>
          <pc:sldMk cId="3704019442" sldId="5631"/>
        </pc:sldMkLst>
      </pc:sldChg>
      <pc:sldChg chg="new del">
        <pc:chgData name="Ward, Reagan" userId="27291eb4-8241-4961-9e69-8c66e34cc5b0" providerId="ADAL" clId="{67714204-D31F-430B-8AC4-6416590A9345}" dt="2024-09-18T15:39:22.207" v="1894" actId="680"/>
        <pc:sldMkLst>
          <pc:docMk/>
          <pc:sldMk cId="1393753920" sldId="5632"/>
        </pc:sldMkLst>
      </pc:sldChg>
    </pc:docChg>
  </pc:docChgLst>
  <pc:docChgLst>
    <pc:chgData name="Hoffman, Peter" userId="S::hoffman_p@cde.state.co.us::673cee94-26bd-4c2a-ab82-1b3669e2f049" providerId="AD" clId="Web-{85436F16-4780-0120-8E3B-5A433009F2B1}"/>
    <pc:docChg chg="modSld">
      <pc:chgData name="Hoffman, Peter" userId="S::hoffman_p@cde.state.co.us::673cee94-26bd-4c2a-ab82-1b3669e2f049" providerId="AD" clId="Web-{85436F16-4780-0120-8E3B-5A433009F2B1}" dt="2025-04-16T20:09:36.933" v="27"/>
      <pc:docMkLst>
        <pc:docMk/>
      </pc:docMkLst>
      <pc:sldChg chg="modSp">
        <pc:chgData name="Hoffman, Peter" userId="S::hoffman_p@cde.state.co.us::673cee94-26bd-4c2a-ab82-1b3669e2f049" providerId="AD" clId="Web-{85436F16-4780-0120-8E3B-5A433009F2B1}" dt="2025-04-16T20:09:36.933" v="27"/>
        <pc:sldMkLst>
          <pc:docMk/>
          <pc:sldMk cId="1212467416" sldId="261"/>
        </pc:sldMkLst>
        <pc:graphicFrameChg chg="mod modGraphic">
          <ac:chgData name="Hoffman, Peter" userId="S::hoffman_p@cde.state.co.us::673cee94-26bd-4c2a-ab82-1b3669e2f049" providerId="AD" clId="Web-{85436F16-4780-0120-8E3B-5A433009F2B1}" dt="2025-04-16T20:09:36.933" v="27"/>
          <ac:graphicFrameMkLst>
            <pc:docMk/>
            <pc:sldMk cId="1212467416" sldId="261"/>
            <ac:graphicFrameMk id="5" creationId="{9C3641C5-EC4F-D3EA-E4A2-8ABB597C5BAA}"/>
          </ac:graphicFrameMkLst>
        </pc:graphicFrameChg>
      </pc:sld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ldChg>
      <pc:sldChg chg="addSp delSp modSp new del">
        <pc:chgData name="McRee, Rebecca" userId="S::mcree_r@cde.state.co.us::3a10fa13-9d60-4c0b-b361-471945732c34" providerId="AD" clId="Web-{DD3C28DD-4CBD-8D0A-157E-B49514D3BE9A}" dt="2024-07-08T22:23:15.985" v="32"/>
        <pc:sldMkLst>
          <pc:docMk/>
          <pc:sldMk cId="735740708" sldId="5486"/>
        </pc:sldMkLst>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ldChg>
      <pc:sldChg chg="modSp new">
        <pc:chgData name="McRee, Rebecca" userId="S::mcree_r@cde.state.co.us::3a10fa13-9d60-4c0b-b361-471945732c34" providerId="AD" clId="Web-{DD3C28DD-4CBD-8D0A-157E-B49514D3BE9A}" dt="2024-07-08T22:38:51.961" v="437" actId="20577"/>
        <pc:sldMkLst>
          <pc:docMk/>
          <pc:sldMk cId="538669139" sldId="5487"/>
        </pc:sldMkLst>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ldChg>
      <pc:sldChg chg="addSp delSp modSp new del">
        <pc:chgData name="McRee, Rebecca" userId="S::mcree_r@cde.state.co.us::3a10fa13-9d60-4c0b-b361-471945732c34" providerId="AD" clId="Web-{DD3C28DD-4CBD-8D0A-157E-B49514D3BE9A}" dt="2024-07-08T22:39:30.525" v="440"/>
        <pc:sldMkLst>
          <pc:docMk/>
          <pc:sldMk cId="2625193570" sldId="5488"/>
        </pc:sldMkLst>
      </pc:sldChg>
    </pc:docChg>
  </pc:docChgLst>
  <pc:docChgLst>
    <pc:chgData name="Wenzel, Brooke" userId="672bf8d3-b15b-4e02-a6d1-39319a0df09b" providerId="ADAL" clId="{E2F72D30-7E59-49DC-8B5E-5A6801494645}"/>
    <pc:docChg chg="undo custSel delSld modSld">
      <pc:chgData name="Wenzel, Brooke" userId="672bf8d3-b15b-4e02-a6d1-39319a0df09b" providerId="ADAL" clId="{E2F72D30-7E59-49DC-8B5E-5A6801494645}" dt="2024-11-04T13:39:02.660" v="289" actId="13244"/>
      <pc:docMkLst>
        <pc:docMk/>
      </pc:docMkLst>
      <pc:sldChg chg="delSp del mod">
        <pc:chgData name="Wenzel, Brooke" userId="672bf8d3-b15b-4e02-a6d1-39319a0df09b" providerId="ADAL" clId="{E2F72D30-7E59-49DC-8B5E-5A6801494645}" dt="2024-11-01T15:38:44.914" v="131" actId="47"/>
        <pc:sldMkLst>
          <pc:docMk/>
          <pc:sldMk cId="619815111" sldId="5076"/>
        </pc:sldMkLst>
      </pc:sldChg>
      <pc:sldChg chg="addSp delSp modSp mod">
        <pc:chgData name="Wenzel, Brooke" userId="672bf8d3-b15b-4e02-a6d1-39319a0df09b" providerId="ADAL" clId="{E2F72D30-7E59-49DC-8B5E-5A6801494645}" dt="2024-11-04T13:38:24.400" v="284" actId="1076"/>
        <pc:sldMkLst>
          <pc:docMk/>
          <pc:sldMk cId="3409998740" sldId="5502"/>
        </pc:sldMkLst>
      </pc:sldChg>
      <pc:sldChg chg="modSp mod">
        <pc:chgData name="Wenzel, Brooke" userId="672bf8d3-b15b-4e02-a6d1-39319a0df09b" providerId="ADAL" clId="{E2F72D30-7E59-49DC-8B5E-5A6801494645}" dt="2024-11-04T13:36:44.757" v="269" actId="20577"/>
        <pc:sldMkLst>
          <pc:docMk/>
          <pc:sldMk cId="2273958347" sldId="5534"/>
        </pc:sldMkLst>
      </pc:sldChg>
      <pc:sldChg chg="addSp delSp modSp del mod">
        <pc:chgData name="Wenzel, Brooke" userId="672bf8d3-b15b-4e02-a6d1-39319a0df09b" providerId="ADAL" clId="{E2F72D30-7E59-49DC-8B5E-5A6801494645}" dt="2024-11-01T15:43:02.975" v="212" actId="47"/>
        <pc:sldMkLst>
          <pc:docMk/>
          <pc:sldMk cId="900576933" sldId="5537"/>
        </pc:sldMkLst>
      </pc:sldChg>
      <pc:sldChg chg="delSp del mod">
        <pc:chgData name="Wenzel, Brooke" userId="672bf8d3-b15b-4e02-a6d1-39319a0df09b" providerId="ADAL" clId="{E2F72D30-7E59-49DC-8B5E-5A6801494645}" dt="2024-11-01T15:39:15.291" v="132" actId="47"/>
        <pc:sldMkLst>
          <pc:docMk/>
          <pc:sldMk cId="1833070423" sldId="5660"/>
        </pc:sldMkLst>
      </pc:sldChg>
      <pc:sldChg chg="del">
        <pc:chgData name="Wenzel, Brooke" userId="672bf8d3-b15b-4e02-a6d1-39319a0df09b" providerId="ADAL" clId="{E2F72D30-7E59-49DC-8B5E-5A6801494645}" dt="2024-11-01T15:38:31.117" v="126" actId="47"/>
        <pc:sldMkLst>
          <pc:docMk/>
          <pc:sldMk cId="2923648200" sldId="5684"/>
        </pc:sldMkLst>
      </pc:sldChg>
    </pc:docChg>
  </pc:docChgLst>
  <pc:docChgLst>
    <pc:chgData name="Rhodes, Tara" userId="S::rhodes_t@cde.state.co.us::566307b0-1e17-4826-87e1-0feb85a922f2" providerId="AD" clId="Web-{09082D25-697B-3E7E-16C1-BFFC041678D3}"/>
    <pc:docChg chg="modSld">
      <pc:chgData name="Rhodes, Tara" userId="S::rhodes_t@cde.state.co.us::566307b0-1e17-4826-87e1-0feb85a922f2" providerId="AD" clId="Web-{09082D25-697B-3E7E-16C1-BFFC041678D3}" dt="2024-11-20T22:44:45.761" v="508" actId="20577"/>
      <pc:docMkLst>
        <pc:docMk/>
      </pc:docMkLst>
      <pc:sldChg chg="modSp">
        <pc:chgData name="Rhodes, Tara" userId="S::rhodes_t@cde.state.co.us::566307b0-1e17-4826-87e1-0feb85a922f2" providerId="AD" clId="Web-{09082D25-697B-3E7E-16C1-BFFC041678D3}" dt="2024-11-20T22:33:30.073" v="316" actId="20577"/>
        <pc:sldMkLst>
          <pc:docMk/>
          <pc:sldMk cId="2941160506" sldId="5629"/>
        </pc:sldMkLst>
      </pc:sldChg>
      <pc:sldChg chg="modSp">
        <pc:chgData name="Rhodes, Tara" userId="S::rhodes_t@cde.state.co.us::566307b0-1e17-4826-87e1-0feb85a922f2" providerId="AD" clId="Web-{09082D25-697B-3E7E-16C1-BFFC041678D3}" dt="2024-11-20T22:44:45.761" v="508" actId="20577"/>
        <pc:sldMkLst>
          <pc:docMk/>
          <pc:sldMk cId="987153537" sldId="5643"/>
        </pc:sldMkLst>
      </pc:sldChg>
      <pc:sldChg chg="modSp">
        <pc:chgData name="Rhodes, Tara" userId="S::rhodes_t@cde.state.co.us::566307b0-1e17-4826-87e1-0feb85a922f2" providerId="AD" clId="Web-{09082D25-697B-3E7E-16C1-BFFC041678D3}" dt="2024-11-20T22:40:02.845" v="420" actId="20577"/>
        <pc:sldMkLst>
          <pc:docMk/>
          <pc:sldMk cId="792695782" sldId="5665"/>
        </pc:sldMkLst>
      </pc:sldChg>
      <pc:sldChg chg="addSp delSp modSp">
        <pc:chgData name="Rhodes, Tara" userId="S::rhodes_t@cde.state.co.us::566307b0-1e17-4826-87e1-0feb85a922f2" providerId="AD" clId="Web-{09082D25-697B-3E7E-16C1-BFFC041678D3}" dt="2024-11-20T22:32:36.885" v="247"/>
        <pc:sldMkLst>
          <pc:docMk/>
          <pc:sldMk cId="3114952086" sldId="5682"/>
        </pc:sldMkLst>
      </pc:sldChg>
    </pc:docChg>
  </pc:docChgLst>
  <pc:docChgLst>
    <pc:chgData name="Hoffman, Peter" userId="673cee94-26bd-4c2a-ab82-1b3669e2f049" providerId="ADAL" clId="{A973FF5B-A26E-47A0-9C85-4AED4C4F1D00}"/>
    <pc:docChg chg="custSel modSld">
      <pc:chgData name="Hoffman, Peter" userId="673cee94-26bd-4c2a-ab82-1b3669e2f049" providerId="ADAL" clId="{A973FF5B-A26E-47A0-9C85-4AED4C4F1D00}" dt="2025-04-30T19:37:48.172" v="724" actId="207"/>
      <pc:docMkLst>
        <pc:docMk/>
      </pc:docMkLst>
      <pc:sldChg chg="modSp mod">
        <pc:chgData name="Hoffman, Peter" userId="673cee94-26bd-4c2a-ab82-1b3669e2f049" providerId="ADAL" clId="{A973FF5B-A26E-47A0-9C85-4AED4C4F1D00}" dt="2025-04-30T19:37:48.172" v="724" actId="207"/>
        <pc:sldMkLst>
          <pc:docMk/>
          <pc:sldMk cId="217821678" sldId="5717"/>
        </pc:sldMkLst>
        <pc:graphicFrameChg chg="modGraphic">
          <ac:chgData name="Hoffman, Peter" userId="673cee94-26bd-4c2a-ab82-1b3669e2f049" providerId="ADAL" clId="{A973FF5B-A26E-47A0-9C85-4AED4C4F1D00}" dt="2025-04-30T19:37:48.172" v="724" actId="207"/>
          <ac:graphicFrameMkLst>
            <pc:docMk/>
            <pc:sldMk cId="217821678" sldId="5717"/>
            <ac:graphicFrameMk id="8" creationId="{C8A04FA6-368D-E02A-94E7-FE8E754B9DFD}"/>
          </ac:graphicFrameMkLst>
        </pc:graphicFrameChg>
      </pc:sldChg>
      <pc:sldChg chg="addSp delSp modSp mod">
        <pc:chgData name="Hoffman, Peter" userId="673cee94-26bd-4c2a-ab82-1b3669e2f049" providerId="ADAL" clId="{A973FF5B-A26E-47A0-9C85-4AED4C4F1D00}" dt="2025-04-30T19:31:54.810" v="701" actId="20577"/>
        <pc:sldMkLst>
          <pc:docMk/>
          <pc:sldMk cId="668070653" sldId="5885"/>
        </pc:sldMkLst>
        <pc:spChg chg="add mod">
          <ac:chgData name="Hoffman, Peter" userId="673cee94-26bd-4c2a-ab82-1b3669e2f049" providerId="ADAL" clId="{A973FF5B-A26E-47A0-9C85-4AED4C4F1D00}" dt="2025-04-30T19:30:11.701" v="156"/>
          <ac:spMkLst>
            <pc:docMk/>
            <pc:sldMk cId="668070653" sldId="5885"/>
            <ac:spMk id="2" creationId="{7B045451-370F-169E-6123-44E41C7EDBED}"/>
          </ac:spMkLst>
        </pc:spChg>
        <pc:spChg chg="add mod">
          <ac:chgData name="Hoffman, Peter" userId="673cee94-26bd-4c2a-ab82-1b3669e2f049" providerId="ADAL" clId="{A973FF5B-A26E-47A0-9C85-4AED4C4F1D00}" dt="2025-04-30T19:30:17.555" v="157"/>
          <ac:spMkLst>
            <pc:docMk/>
            <pc:sldMk cId="668070653" sldId="5885"/>
            <ac:spMk id="3" creationId="{7E224116-1325-317E-B26C-E4696976C2DC}"/>
          </ac:spMkLst>
        </pc:spChg>
        <pc:spChg chg="mod">
          <ac:chgData name="Hoffman, Peter" userId="673cee94-26bd-4c2a-ab82-1b3669e2f049" providerId="ADAL" clId="{A973FF5B-A26E-47A0-9C85-4AED4C4F1D00}" dt="2025-04-30T19:31:54.810" v="701" actId="20577"/>
          <ac:spMkLst>
            <pc:docMk/>
            <pc:sldMk cId="668070653" sldId="5885"/>
            <ac:spMk id="6" creationId="{435F1713-9244-03D2-4A5A-B0FAA24E39D5}"/>
          </ac:spMkLst>
        </pc:spChg>
        <pc:spChg chg="del">
          <ac:chgData name="Hoffman, Peter" userId="673cee94-26bd-4c2a-ab82-1b3669e2f049" providerId="ADAL" clId="{A973FF5B-A26E-47A0-9C85-4AED4C4F1D00}" dt="2025-04-30T19:30:11.701" v="156"/>
          <ac:spMkLst>
            <pc:docMk/>
            <pc:sldMk cId="668070653" sldId="5885"/>
            <ac:spMk id="7" creationId="{BEEEB1D5-519F-3E50-C18A-E1596E0695A2}"/>
          </ac:spMkLst>
        </pc:spChg>
        <pc:spChg chg="del">
          <ac:chgData name="Hoffman, Peter" userId="673cee94-26bd-4c2a-ab82-1b3669e2f049" providerId="ADAL" clId="{A973FF5B-A26E-47A0-9C85-4AED4C4F1D00}" dt="2025-04-30T19:30:17.555" v="157"/>
          <ac:spMkLst>
            <pc:docMk/>
            <pc:sldMk cId="668070653" sldId="5885"/>
            <ac:spMk id="8" creationId="{A2E95ABD-27F1-D7BF-CEF1-FC03CE4F3A17}"/>
          </ac:spMkLst>
        </pc:spChg>
      </pc:sldChg>
      <pc:sldChg chg="modSp mod">
        <pc:chgData name="Hoffman, Peter" userId="673cee94-26bd-4c2a-ab82-1b3669e2f049" providerId="ADAL" clId="{A973FF5B-A26E-47A0-9C85-4AED4C4F1D00}" dt="2025-04-30T19:37:24.903" v="723" actId="13926"/>
        <pc:sldMkLst>
          <pc:docMk/>
          <pc:sldMk cId="1805522250" sldId="5904"/>
        </pc:sldMkLst>
        <pc:spChg chg="mod">
          <ac:chgData name="Hoffman, Peter" userId="673cee94-26bd-4c2a-ab82-1b3669e2f049" providerId="ADAL" clId="{A973FF5B-A26E-47A0-9C85-4AED4C4F1D00}" dt="2025-04-30T19:37:24.903" v="723" actId="13926"/>
          <ac:spMkLst>
            <pc:docMk/>
            <pc:sldMk cId="1805522250" sldId="5904"/>
            <ac:spMk id="9" creationId="{66471555-8F23-B1B1-089E-E482A3DBA12F}"/>
          </ac:spMkLst>
        </pc:spChg>
      </pc:sldChg>
    </pc:docChg>
  </pc:docChgLst>
  <pc:docChgLst>
    <pc:chgData name="Hoffman, Peter" userId="S::hoffman_p@cde.state.co.us::673cee94-26bd-4c2a-ab82-1b3669e2f049" providerId="AD" clId="Web-{2C8217A3-01B4-8D7F-6FEC-BC7705D8B718}"/>
    <pc:docChg chg="modSld">
      <pc:chgData name="Hoffman, Peter" userId="S::hoffman_p@cde.state.co.us::673cee94-26bd-4c2a-ab82-1b3669e2f049" providerId="AD" clId="Web-{2C8217A3-01B4-8D7F-6FEC-BC7705D8B718}" dt="2025-03-12T22:41:49.983" v="108"/>
      <pc:docMkLst>
        <pc:docMk/>
      </pc:docMkLst>
      <pc:sldChg chg="modSp">
        <pc:chgData name="Hoffman, Peter" userId="S::hoffman_p@cde.state.co.us::673cee94-26bd-4c2a-ab82-1b3669e2f049" providerId="AD" clId="Web-{2C8217A3-01B4-8D7F-6FEC-BC7705D8B718}" dt="2025-03-12T22:41:49.983" v="108"/>
        <pc:sldMkLst>
          <pc:docMk/>
          <pc:sldMk cId="3227145924" sldId="5097"/>
        </pc:sldMkLst>
        <pc:graphicFrameChg chg="mod modGraphic">
          <ac:chgData name="Hoffman, Peter" userId="S::hoffman_p@cde.state.co.us::673cee94-26bd-4c2a-ab82-1b3669e2f049" providerId="AD" clId="Web-{2C8217A3-01B4-8D7F-6FEC-BC7705D8B718}" dt="2025-03-12T22:41:49.983" v="108"/>
          <ac:graphicFrameMkLst>
            <pc:docMk/>
            <pc:sldMk cId="3227145924" sldId="5097"/>
            <ac:graphicFrameMk id="7" creationId="{2864BB53-F741-4FFC-0348-1AC10AD60EEB}"/>
          </ac:graphicFrameMkLst>
        </pc:graphicFrameChg>
      </pc:sldChg>
      <pc:sldChg chg="modSp">
        <pc:chgData name="Hoffman, Peter" userId="S::hoffman_p@cde.state.co.us::673cee94-26bd-4c2a-ab82-1b3669e2f049" providerId="AD" clId="Web-{2C8217A3-01B4-8D7F-6FEC-BC7705D8B718}" dt="2025-03-12T22:41:28.310" v="94"/>
        <pc:sldMkLst>
          <pc:docMk/>
          <pc:sldMk cId="1037917088" sldId="5098"/>
        </pc:sldMkLst>
        <pc:graphicFrameChg chg="mod modGraphic">
          <ac:chgData name="Hoffman, Peter" userId="S::hoffman_p@cde.state.co.us::673cee94-26bd-4c2a-ab82-1b3669e2f049" providerId="AD" clId="Web-{2C8217A3-01B4-8D7F-6FEC-BC7705D8B718}" dt="2025-03-12T22:41:28.310" v="94"/>
          <ac:graphicFrameMkLst>
            <pc:docMk/>
            <pc:sldMk cId="1037917088" sldId="5098"/>
            <ac:graphicFrameMk id="5" creationId="{5E4612F7-68C6-57CA-E918-38EF641F73CF}"/>
          </ac:graphicFrameMkLst>
        </pc:graphicFrameChg>
      </pc:sldChg>
      <pc:sldChg chg="modSp">
        <pc:chgData name="Hoffman, Peter" userId="S::hoffman_p@cde.state.co.us::673cee94-26bd-4c2a-ab82-1b3669e2f049" providerId="AD" clId="Web-{2C8217A3-01B4-8D7F-6FEC-BC7705D8B718}" dt="2025-03-12T22:37:06.870" v="13" actId="20577"/>
        <pc:sldMkLst>
          <pc:docMk/>
          <pc:sldMk cId="1000816010" sldId="5851"/>
        </pc:sldMkLst>
      </pc:sldChg>
      <pc:sldChg chg="modSp">
        <pc:chgData name="Hoffman, Peter" userId="S::hoffman_p@cde.state.co.us::673cee94-26bd-4c2a-ab82-1b3669e2f049" providerId="AD" clId="Web-{2C8217A3-01B4-8D7F-6FEC-BC7705D8B718}" dt="2025-03-12T22:37:24.432" v="16" actId="20577"/>
        <pc:sldMkLst>
          <pc:docMk/>
          <pc:sldMk cId="2047866891" sldId="5852"/>
        </pc:sldMkLst>
      </pc:sldChg>
    </pc:docChg>
  </pc:docChgLst>
  <pc:docChgLst>
    <pc:chgData name="Heitman, Lindsey" userId="a9773a47-99d2-4599-9377-6d37e9ec0bd3" providerId="ADAL" clId="{ED4A72F2-A37A-4785-8787-361AB7878AC5}"/>
    <pc:docChg chg="custSel addSld delSld modSld">
      <pc:chgData name="Heitman, Lindsey" userId="a9773a47-99d2-4599-9377-6d37e9ec0bd3" providerId="ADAL" clId="{ED4A72F2-A37A-4785-8787-361AB7878AC5}" dt="2024-08-22T14:02:48.087" v="290" actId="20577"/>
      <pc:docMkLst>
        <pc:docMk/>
      </pc:docMkLst>
      <pc:sldChg chg="add">
        <pc:chgData name="Heitman, Lindsey" userId="a9773a47-99d2-4599-9377-6d37e9ec0bd3" providerId="ADAL" clId="{ED4A72F2-A37A-4785-8787-361AB7878AC5}" dt="2024-08-21T21:31:30.131" v="261"/>
        <pc:sldMkLst>
          <pc:docMk/>
          <pc:sldMk cId="525739044" sldId="2201"/>
        </pc:sldMkLst>
      </pc:sldChg>
      <pc:sldChg chg="del">
        <pc:chgData name="Heitman, Lindsey" userId="a9773a47-99d2-4599-9377-6d37e9ec0bd3" providerId="ADAL" clId="{ED4A72F2-A37A-4785-8787-361AB7878AC5}" dt="2024-08-21T21:30:27.252" v="258" actId="2696"/>
        <pc:sldMkLst>
          <pc:docMk/>
          <pc:sldMk cId="1052820159" sldId="5451"/>
        </pc:sldMkLst>
      </pc:sldChg>
      <pc:sldChg chg="add">
        <pc:chgData name="Heitman, Lindsey" userId="a9773a47-99d2-4599-9377-6d37e9ec0bd3" providerId="ADAL" clId="{ED4A72F2-A37A-4785-8787-361AB7878AC5}" dt="2024-08-21T21:30:56.540" v="259"/>
        <pc:sldMkLst>
          <pc:docMk/>
          <pc:sldMk cId="2348164026" sldId="5474"/>
        </pc:sldMkLst>
      </pc:sldChg>
      <pc:sldChg chg="del">
        <pc:chgData name="Heitman, Lindsey" userId="a9773a47-99d2-4599-9377-6d37e9ec0bd3" providerId="ADAL" clId="{ED4A72F2-A37A-4785-8787-361AB7878AC5}" dt="2024-08-21T21:30:27.252" v="258" actId="2696"/>
        <pc:sldMkLst>
          <pc:docMk/>
          <pc:sldMk cId="1626949317" sldId="5477"/>
        </pc:sldMkLst>
      </pc:sldChg>
      <pc:sldChg chg="del">
        <pc:chgData name="Heitman, Lindsey" userId="a9773a47-99d2-4599-9377-6d37e9ec0bd3" providerId="ADAL" clId="{ED4A72F2-A37A-4785-8787-361AB7878AC5}" dt="2024-08-21T21:30:27.252" v="258" actId="2696"/>
        <pc:sldMkLst>
          <pc:docMk/>
          <pc:sldMk cId="2499726713" sldId="5480"/>
        </pc:sldMkLst>
      </pc:sldChg>
      <pc:sldChg chg="del">
        <pc:chgData name="Heitman, Lindsey" userId="a9773a47-99d2-4599-9377-6d37e9ec0bd3" providerId="ADAL" clId="{ED4A72F2-A37A-4785-8787-361AB7878AC5}" dt="2024-08-21T21:30:17.355" v="257" actId="2696"/>
        <pc:sldMkLst>
          <pc:docMk/>
          <pc:sldMk cId="646200145" sldId="5526"/>
        </pc:sldMkLst>
      </pc:sldChg>
      <pc:sldChg chg="add">
        <pc:chgData name="Heitman, Lindsey" userId="a9773a47-99d2-4599-9377-6d37e9ec0bd3" providerId="ADAL" clId="{ED4A72F2-A37A-4785-8787-361AB7878AC5}" dt="2024-08-21T21:31:30.131" v="261"/>
        <pc:sldMkLst>
          <pc:docMk/>
          <pc:sldMk cId="3018743995" sldId="5527"/>
        </pc:sldMkLst>
      </pc:sldChg>
      <pc:sldChg chg="add">
        <pc:chgData name="Heitman, Lindsey" userId="a9773a47-99d2-4599-9377-6d37e9ec0bd3" providerId="ADAL" clId="{ED4A72F2-A37A-4785-8787-361AB7878AC5}" dt="2024-08-21T21:31:30.131" v="261"/>
        <pc:sldMkLst>
          <pc:docMk/>
          <pc:sldMk cId="4044963095" sldId="5529"/>
        </pc:sldMkLst>
      </pc:sldChg>
      <pc:sldChg chg="modSp add mod">
        <pc:chgData name="Heitman, Lindsey" userId="a9773a47-99d2-4599-9377-6d37e9ec0bd3" providerId="ADAL" clId="{ED4A72F2-A37A-4785-8787-361AB7878AC5}" dt="2024-08-21T21:35:56.291" v="284" actId="207"/>
        <pc:sldMkLst>
          <pc:docMk/>
          <pc:sldMk cId="3822177015" sldId="5531"/>
        </pc:sldMkLst>
      </pc:sldChg>
      <pc:sldChg chg="modSp add mod">
        <pc:chgData name="Heitman, Lindsey" userId="a9773a47-99d2-4599-9377-6d37e9ec0bd3" providerId="ADAL" clId="{ED4A72F2-A37A-4785-8787-361AB7878AC5}" dt="2024-08-22T14:02:48.087" v="290" actId="20577"/>
        <pc:sldMkLst>
          <pc:docMk/>
          <pc:sldMk cId="1084665148" sldId="5557"/>
        </pc:sldMkLst>
      </pc:sldChg>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modSp mod">
        <pc:chgData name="Hoffman, Peter" userId="673cee94-26bd-4c2a-ab82-1b3669e2f049" providerId="ADAL" clId="{B83FD1DF-4A66-4A53-A66D-5ED6B87207B4}" dt="2024-07-10T21:39:45.577" v="659" actId="13926"/>
        <pc:sldMkLst>
          <pc:docMk/>
          <pc:sldMk cId="1991320786" sldId="4834"/>
        </pc:sldMkLst>
      </pc:sldChg>
      <pc:sldChg chg="addSp modSp mod">
        <pc:chgData name="Hoffman, Peter" userId="673cee94-26bd-4c2a-ab82-1b3669e2f049" providerId="ADAL" clId="{B83FD1DF-4A66-4A53-A66D-5ED6B87207B4}" dt="2024-07-10T21:42:11.284" v="686" actId="1037"/>
        <pc:sldMkLst>
          <pc:docMk/>
          <pc:sldMk cId="1896735902" sldId="5469"/>
        </pc:sldMkLst>
      </pc:sldChg>
    </pc:docChg>
  </pc:docChgLst>
  <pc:docChgLst>
    <pc:chgData name="Hoffman, Peter" userId="673cee94-26bd-4c2a-ab82-1b3669e2f049" providerId="ADAL" clId="{81157F20-AD6A-47F7-81C9-01FD00AB7761}"/>
    <pc:docChg chg="modSld">
      <pc:chgData name="Hoffman, Peter" userId="673cee94-26bd-4c2a-ab82-1b3669e2f049" providerId="ADAL" clId="{81157F20-AD6A-47F7-81C9-01FD00AB7761}" dt="2024-11-07T15:52:38.370" v="70" actId="20577"/>
      <pc:docMkLst>
        <pc:docMk/>
      </pc:docMkLst>
      <pc:sldChg chg="modSp mod">
        <pc:chgData name="Hoffman, Peter" userId="673cee94-26bd-4c2a-ab82-1b3669e2f049" providerId="ADAL" clId="{81157F20-AD6A-47F7-81C9-01FD00AB7761}" dt="2024-11-07T15:52:38.370" v="70" actId="20577"/>
        <pc:sldMkLst>
          <pc:docMk/>
          <pc:sldMk cId="1068357804" sldId="5687"/>
        </pc:sldMkLst>
      </pc:sldChg>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ldChg>
      <pc:sldChg chg="modSp mod">
        <pc:chgData name="Wenzel, Brooke" userId="672bf8d3-b15b-4e02-a6d1-39319a0df09b" providerId="ADAL" clId="{4B8FEB7C-EF5D-4BE4-A761-5B2B9FB6C56A}" dt="2024-06-26T15:06:01.385" v="161" actId="1076"/>
        <pc:sldMkLst>
          <pc:docMk/>
          <pc:sldMk cId="2627223314" sldId="5254"/>
        </pc:sldMkLst>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ldChg>
    </pc:docChg>
  </pc:docChgLst>
  <pc:docChgLst>
    <pc:chgData name="Slutzky, Collin" userId="S::slutzky_c@cde.state.co.us::21f7fb5c-490d-42a4-8741-4ce78a53b03a" providerId="AD" clId="Web-{4D39FF3A-E092-6A03-B021-D043AAF5FFAF}"/>
    <pc:docChg chg="delSld modSld">
      <pc:chgData name="Slutzky, Collin" userId="S::slutzky_c@cde.state.co.us::21f7fb5c-490d-42a4-8741-4ce78a53b03a" providerId="AD" clId="Web-{4D39FF3A-E092-6A03-B021-D043AAF5FFAF}" dt="2025-02-27T15:01:43.024" v="168"/>
      <pc:docMkLst>
        <pc:docMk/>
      </pc:docMkLst>
      <pc:sldChg chg="modSp">
        <pc:chgData name="Slutzky, Collin" userId="S::slutzky_c@cde.state.co.us::21f7fb5c-490d-42a4-8741-4ce78a53b03a" providerId="AD" clId="Web-{4D39FF3A-E092-6A03-B021-D043AAF5FFAF}" dt="2025-02-27T14:20:50.853" v="28" actId="20577"/>
        <pc:sldMkLst>
          <pc:docMk/>
          <pc:sldMk cId="2365850526" sldId="5733"/>
        </pc:sldMkLst>
      </pc:sldChg>
      <pc:sldChg chg="addSp delSp modSp">
        <pc:chgData name="Slutzky, Collin" userId="S::slutzky_c@cde.state.co.us::21f7fb5c-490d-42a4-8741-4ce78a53b03a" providerId="AD" clId="Web-{4D39FF3A-E092-6A03-B021-D043AAF5FFAF}" dt="2025-02-27T14:44:49.712" v="160" actId="1076"/>
        <pc:sldMkLst>
          <pc:docMk/>
          <pc:sldMk cId="2639106218" sldId="5801"/>
        </pc:sldMkLst>
      </pc:sldChg>
      <pc:sldChg chg="modSp">
        <pc:chgData name="Slutzky, Collin" userId="S::slutzky_c@cde.state.co.us::21f7fb5c-490d-42a4-8741-4ce78a53b03a" providerId="AD" clId="Web-{4D39FF3A-E092-6A03-B021-D043AAF5FFAF}" dt="2025-02-27T14:22:44.542" v="150" actId="20577"/>
        <pc:sldMkLst>
          <pc:docMk/>
          <pc:sldMk cId="467082449" sldId="5802"/>
        </pc:sldMkLst>
      </pc:sldChg>
      <pc:sldChg chg="del">
        <pc:chgData name="Slutzky, Collin" userId="S::slutzky_c@cde.state.co.us::21f7fb5c-490d-42a4-8741-4ce78a53b03a" providerId="AD" clId="Web-{4D39FF3A-E092-6A03-B021-D043AAF5FFAF}" dt="2025-02-27T14:20:16.212" v="21"/>
        <pc:sldMkLst>
          <pc:docMk/>
          <pc:sldMk cId="2475311638" sldId="5803"/>
        </pc:sldMkLst>
      </pc:sldChg>
      <pc:sldChg chg="del">
        <pc:chgData name="Slutzky, Collin" userId="S::slutzky_c@cde.state.co.us::21f7fb5c-490d-42a4-8741-4ce78a53b03a" providerId="AD" clId="Web-{4D39FF3A-E092-6A03-B021-D043AAF5FFAF}" dt="2025-02-27T14:20:16.228" v="22"/>
        <pc:sldMkLst>
          <pc:docMk/>
          <pc:sldMk cId="2510408818" sldId="5820"/>
        </pc:sldMkLst>
      </pc:sldChg>
      <pc:sldChg chg="del">
        <pc:chgData name="Slutzky, Collin" userId="S::slutzky_c@cde.state.co.us::21f7fb5c-490d-42a4-8741-4ce78a53b03a" providerId="AD" clId="Web-{4D39FF3A-E092-6A03-B021-D043AAF5FFAF}" dt="2025-02-27T14:20:16.228" v="24"/>
        <pc:sldMkLst>
          <pc:docMk/>
          <pc:sldMk cId="1497070557" sldId="5821"/>
        </pc:sldMkLst>
      </pc:sldChg>
      <pc:sldChg chg="del">
        <pc:chgData name="Slutzky, Collin" userId="S::slutzky_c@cde.state.co.us::21f7fb5c-490d-42a4-8741-4ce78a53b03a" providerId="AD" clId="Web-{4D39FF3A-E092-6A03-B021-D043AAF5FFAF}" dt="2025-02-27T14:20:16.228" v="23"/>
        <pc:sldMkLst>
          <pc:docMk/>
          <pc:sldMk cId="1493468534" sldId="5822"/>
        </pc:sldMkLst>
      </pc:sldChg>
    </pc:docChg>
  </pc:docChgLst>
  <pc:docChgLst>
    <pc:chgData name="Rhodes, Tara" userId="S::rhodes_t@cde.state.co.us::566307b0-1e17-4826-87e1-0feb85a922f2" providerId="AD" clId="Web-{572FBAEA-0EB4-5C7B-4BBE-FF6FCB249244}"/>
    <pc:docChg chg="delSld modSld">
      <pc:chgData name="Rhodes, Tara" userId="S::rhodes_t@cde.state.co.us::566307b0-1e17-4826-87e1-0feb85a922f2" providerId="AD" clId="Web-{572FBAEA-0EB4-5C7B-4BBE-FF6FCB249244}" dt="2024-11-14T03:27:31.330" v="313" actId="20577"/>
      <pc:docMkLst>
        <pc:docMk/>
      </pc:docMkLst>
      <pc:sldChg chg="modSp">
        <pc:chgData name="Rhodes, Tara" userId="S::rhodes_t@cde.state.co.us::566307b0-1e17-4826-87e1-0feb85a922f2" providerId="AD" clId="Web-{572FBAEA-0EB4-5C7B-4BBE-FF6FCB249244}" dt="2024-11-14T03:26:44.937" v="306" actId="20577"/>
        <pc:sldMkLst>
          <pc:docMk/>
          <pc:sldMk cId="987153537" sldId="5643"/>
        </pc:sldMkLst>
      </pc:sldChg>
      <pc:sldChg chg="modSp">
        <pc:chgData name="Rhodes, Tara" userId="S::rhodes_t@cde.state.co.us::566307b0-1e17-4826-87e1-0feb85a922f2" providerId="AD" clId="Web-{572FBAEA-0EB4-5C7B-4BBE-FF6FCB249244}" dt="2024-11-14T03:27:31.330" v="313" actId="20577"/>
        <pc:sldMkLst>
          <pc:docMk/>
          <pc:sldMk cId="792695782" sldId="5665"/>
        </pc:sldMkLst>
      </pc:sldChg>
      <pc:sldChg chg="del">
        <pc:chgData name="Rhodes, Tara" userId="S::rhodes_t@cde.state.co.us::566307b0-1e17-4826-87e1-0feb85a922f2" providerId="AD" clId="Web-{572FBAEA-0EB4-5C7B-4BBE-FF6FCB249244}" dt="2024-11-14T03:18:34.298" v="0"/>
        <pc:sldMkLst>
          <pc:docMk/>
          <pc:sldMk cId="832613614" sldId="5675"/>
        </pc:sldMkLst>
      </pc:sldChg>
      <pc:sldChg chg="del">
        <pc:chgData name="Rhodes, Tara" userId="S::rhodes_t@cde.state.co.us::566307b0-1e17-4826-87e1-0feb85a922f2" providerId="AD" clId="Web-{572FBAEA-0EB4-5C7B-4BBE-FF6FCB249244}" dt="2024-11-14T03:26:16.030" v="262"/>
        <pc:sldMkLst>
          <pc:docMk/>
          <pc:sldMk cId="35700584" sldId="5676"/>
        </pc:sldMkLst>
      </pc:sldChg>
      <pc:sldChg chg="del">
        <pc:chgData name="Rhodes, Tara" userId="S::rhodes_t@cde.state.co.us::566307b0-1e17-4826-87e1-0feb85a922f2" providerId="AD" clId="Web-{572FBAEA-0EB4-5C7B-4BBE-FF6FCB249244}" dt="2024-11-14T03:26:14.295" v="261"/>
        <pc:sldMkLst>
          <pc:docMk/>
          <pc:sldMk cId="3169505822" sldId="5677"/>
        </pc:sldMkLst>
      </pc:sldChg>
      <pc:sldChg chg="addSp delSp modSp">
        <pc:chgData name="Rhodes, Tara" userId="S::rhodes_t@cde.state.co.us::566307b0-1e17-4826-87e1-0feb85a922f2" providerId="AD" clId="Web-{572FBAEA-0EB4-5C7B-4BBE-FF6FCB249244}" dt="2024-11-14T03:26:04.670" v="260" actId="20577"/>
        <pc:sldMkLst>
          <pc:docMk/>
          <pc:sldMk cId="3114952086" sldId="5682"/>
        </pc:sldMkLst>
      </pc:sldChg>
    </pc:docChg>
  </pc:docChgLst>
  <pc:docChgLst>
    <pc:chgData name="Heitman, Lindsey" userId="a9773a47-99d2-4599-9377-6d37e9ec0bd3" providerId="ADAL" clId="{34799949-AB64-4AD4-A4C7-82F1CFEFAB54}"/>
    <pc:docChg chg="addSld delSld modSld">
      <pc:chgData name="Heitman, Lindsey" userId="a9773a47-99d2-4599-9377-6d37e9ec0bd3" providerId="ADAL" clId="{34799949-AB64-4AD4-A4C7-82F1CFEFAB54}" dt="2025-01-22T21:34:18.812" v="16" actId="962"/>
      <pc:docMkLst>
        <pc:docMk/>
      </pc:docMkLst>
      <pc:sldChg chg="del">
        <pc:chgData name="Heitman, Lindsey" userId="a9773a47-99d2-4599-9377-6d37e9ec0bd3" providerId="ADAL" clId="{34799949-AB64-4AD4-A4C7-82F1CFEFAB54}" dt="2025-01-22T21:29:45.467" v="1" actId="2696"/>
        <pc:sldMkLst>
          <pc:docMk/>
          <pc:sldMk cId="59728369" sldId="298"/>
        </pc:sldMkLst>
      </pc:sldChg>
      <pc:sldChg chg="del">
        <pc:chgData name="Heitman, Lindsey" userId="a9773a47-99d2-4599-9377-6d37e9ec0bd3" providerId="ADAL" clId="{34799949-AB64-4AD4-A4C7-82F1CFEFAB54}" dt="2025-01-22T21:29:45.467" v="1" actId="2696"/>
        <pc:sldMkLst>
          <pc:docMk/>
          <pc:sldMk cId="196094948" sldId="5404"/>
        </pc:sldMkLst>
      </pc:sldChg>
      <pc:sldChg chg="del">
        <pc:chgData name="Heitman, Lindsey" userId="a9773a47-99d2-4599-9377-6d37e9ec0bd3" providerId="ADAL" clId="{34799949-AB64-4AD4-A4C7-82F1CFEFAB54}" dt="2025-01-22T21:29:45.467" v="1" actId="2696"/>
        <pc:sldMkLst>
          <pc:docMk/>
          <pc:sldMk cId="3142244239" sldId="5599"/>
        </pc:sldMkLst>
      </pc:sldChg>
      <pc:sldChg chg="del">
        <pc:chgData name="Heitman, Lindsey" userId="a9773a47-99d2-4599-9377-6d37e9ec0bd3" providerId="ADAL" clId="{34799949-AB64-4AD4-A4C7-82F1CFEFAB54}" dt="2025-01-22T21:29:45.467" v="1" actId="2696"/>
        <pc:sldMkLst>
          <pc:docMk/>
          <pc:sldMk cId="2878770330" sldId="5612"/>
        </pc:sldMkLst>
      </pc:sldChg>
      <pc:sldChg chg="del">
        <pc:chgData name="Heitman, Lindsey" userId="a9773a47-99d2-4599-9377-6d37e9ec0bd3" providerId="ADAL" clId="{34799949-AB64-4AD4-A4C7-82F1CFEFAB54}" dt="2025-01-22T21:29:45.467" v="1" actId="2696"/>
        <pc:sldMkLst>
          <pc:docMk/>
          <pc:sldMk cId="1924483545" sldId="5620"/>
        </pc:sldMkLst>
      </pc:sldChg>
      <pc:sldChg chg="del">
        <pc:chgData name="Heitman, Lindsey" userId="a9773a47-99d2-4599-9377-6d37e9ec0bd3" providerId="ADAL" clId="{34799949-AB64-4AD4-A4C7-82F1CFEFAB54}" dt="2025-01-22T21:29:45.467" v="1" actId="2696"/>
        <pc:sldMkLst>
          <pc:docMk/>
          <pc:sldMk cId="171501234" sldId="5621"/>
        </pc:sldMkLst>
      </pc:sldChg>
      <pc:sldChg chg="modSp add mod">
        <pc:chgData name="Heitman, Lindsey" userId="a9773a47-99d2-4599-9377-6d37e9ec0bd3" providerId="ADAL" clId="{34799949-AB64-4AD4-A4C7-82F1CFEFAB54}" dt="2025-01-22T21:32:16.103" v="6" actId="13244"/>
        <pc:sldMkLst>
          <pc:docMk/>
          <pc:sldMk cId="16586687" sldId="5624"/>
        </pc:sldMkLst>
      </pc:sldChg>
      <pc:sldChg chg="del">
        <pc:chgData name="Heitman, Lindsey" userId="a9773a47-99d2-4599-9377-6d37e9ec0bd3" providerId="ADAL" clId="{34799949-AB64-4AD4-A4C7-82F1CFEFAB54}" dt="2025-01-22T21:29:45.467" v="1" actId="2696"/>
        <pc:sldMkLst>
          <pc:docMk/>
          <pc:sldMk cId="2114561683" sldId="5759"/>
        </pc:sldMkLst>
      </pc:sldChg>
      <pc:sldChg chg="modSp add mod">
        <pc:chgData name="Heitman, Lindsey" userId="a9773a47-99d2-4599-9377-6d37e9ec0bd3" providerId="ADAL" clId="{34799949-AB64-4AD4-A4C7-82F1CFEFAB54}" dt="2025-01-22T21:32:35.842" v="8" actId="13244"/>
        <pc:sldMkLst>
          <pc:docMk/>
          <pc:sldMk cId="1534484015" sldId="5766"/>
        </pc:sldMkLst>
      </pc:sldChg>
      <pc:sldChg chg="modSp add mod">
        <pc:chgData name="Heitman, Lindsey" userId="a9773a47-99d2-4599-9377-6d37e9ec0bd3" providerId="ADAL" clId="{34799949-AB64-4AD4-A4C7-82F1CFEFAB54}" dt="2025-01-22T21:34:18.812" v="16" actId="962"/>
        <pc:sldMkLst>
          <pc:docMk/>
          <pc:sldMk cId="504068039" sldId="5767"/>
        </pc:sldMkLst>
      </pc:sldChg>
    </pc:docChg>
  </pc:docChgLst>
  <pc:docChgLst>
    <pc:chgData name="Rhodes, Tara" userId="S::rhodes_t@cde.state.co.us::566307b0-1e17-4826-87e1-0feb85a922f2" providerId="AD" clId="Web-{FAEE1944-B567-B394-EDBF-1758B2AE8D3B}"/>
    <pc:docChg chg="modSld">
      <pc:chgData name="Rhodes, Tara" userId="S::rhodes_t@cde.state.co.us::566307b0-1e17-4826-87e1-0feb85a922f2" providerId="AD" clId="Web-{FAEE1944-B567-B394-EDBF-1758B2AE8D3B}" dt="2024-10-31T03:23:01.428" v="160" actId="20577"/>
      <pc:docMkLst>
        <pc:docMk/>
      </pc:docMkLst>
      <pc:sldChg chg="modSp">
        <pc:chgData name="Rhodes, Tara" userId="S::rhodes_t@cde.state.co.us::566307b0-1e17-4826-87e1-0feb85a922f2" providerId="AD" clId="Web-{FAEE1944-B567-B394-EDBF-1758B2AE8D3B}" dt="2024-10-31T03:23:01.428" v="160" actId="20577"/>
        <pc:sldMkLst>
          <pc:docMk/>
          <pc:sldMk cId="987153537" sldId="5643"/>
        </pc:sldMkLst>
      </pc:sldChg>
      <pc:sldChg chg="modSp">
        <pc:chgData name="Rhodes, Tara" userId="S::rhodes_t@cde.state.co.us::566307b0-1e17-4826-87e1-0feb85a922f2" providerId="AD" clId="Web-{FAEE1944-B567-B394-EDBF-1758B2AE8D3B}" dt="2024-10-31T03:18:36.157" v="44" actId="20577"/>
        <pc:sldMkLst>
          <pc:docMk/>
          <pc:sldMk cId="792695782" sldId="5665"/>
        </pc:sldMkLst>
      </pc:sldChg>
      <pc:sldChg chg="addSp delSp modSp">
        <pc:chgData name="Rhodes, Tara" userId="S::rhodes_t@cde.state.co.us::566307b0-1e17-4826-87e1-0feb85a922f2" providerId="AD" clId="Web-{FAEE1944-B567-B394-EDBF-1758B2AE8D3B}" dt="2024-10-31T03:20:15.315" v="51" actId="1076"/>
        <pc:sldMkLst>
          <pc:docMk/>
          <pc:sldMk cId="35700584" sldId="5676"/>
        </pc:sldMkLst>
      </pc:sldChg>
      <pc:sldChg chg="addSp delSp modSp">
        <pc:chgData name="Rhodes, Tara" userId="S::rhodes_t@cde.state.co.us::566307b0-1e17-4826-87e1-0feb85a922f2" providerId="AD" clId="Web-{FAEE1944-B567-B394-EDBF-1758B2AE8D3B}" dt="2024-10-31T03:17:48.438" v="12"/>
        <pc:sldMkLst>
          <pc:docMk/>
          <pc:sldMk cId="3114952086" sldId="5682"/>
        </pc:sldMkLst>
      </pc:sldChg>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ldChg>
      <pc:sldChg chg="modSp add replId">
        <pc:chgData name="Rhodes, Tara" userId="S::rhodes_t@cde.state.co.us::566307b0-1e17-4826-87e1-0feb85a922f2" providerId="AD" clId="Web-{95B6B1A8-0571-9EF3-6CEB-200EFBF48FEF}" dt="2024-06-13T12:34:25.806" v="7" actId="20577"/>
        <pc:sldMkLst>
          <pc:docMk/>
          <pc:sldMk cId="1009687761" sldId="5472"/>
        </pc:sldMkLst>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ldChg>
    </pc:docChg>
  </pc:docChgLst>
  <pc:docChgLst>
    <pc:chgData name="McRee, Rebecca" userId="S::mcree_r@cde.state.co.us::3a10fa13-9d60-4c0b-b361-471945732c34" providerId="AD" clId="Web-{AD1647F3-4A67-1A92-5BED-5C96A4AE7DD4}"/>
    <pc:docChg chg="modSld">
      <pc:chgData name="McRee, Rebecca" userId="S::mcree_r@cde.state.co.us::3a10fa13-9d60-4c0b-b361-471945732c34" providerId="AD" clId="Web-{AD1647F3-4A67-1A92-5BED-5C96A4AE7DD4}" dt="2024-10-09T22:14:30.957" v="3" actId="1076"/>
      <pc:docMkLst>
        <pc:docMk/>
      </pc:docMkLst>
      <pc:sldChg chg="modSp">
        <pc:chgData name="McRee, Rebecca" userId="S::mcree_r@cde.state.co.us::3a10fa13-9d60-4c0b-b361-471945732c34" providerId="AD" clId="Web-{AD1647F3-4A67-1A92-5BED-5C96A4AE7DD4}" dt="2024-10-09T22:14:30.957" v="3" actId="1076"/>
        <pc:sldMkLst>
          <pc:docMk/>
          <pc:sldMk cId="3863354747" sldId="5544"/>
        </pc:sldMkLst>
      </pc:sldChg>
    </pc:docChg>
  </pc:docChgLst>
  <pc:docChgLst>
    <pc:chgData name="Rhodes, Tara" userId="S::rhodes_t@cde.state.co.us::566307b0-1e17-4826-87e1-0feb85a922f2" providerId="AD" clId="Web-{14BF1E86-80C9-973F-1506-83AB0CC40E07}"/>
    <pc:docChg chg="addSld modSld sldOrd">
      <pc:chgData name="Rhodes, Tara" userId="S::rhodes_t@cde.state.co.us::566307b0-1e17-4826-87e1-0feb85a922f2" providerId="AD" clId="Web-{14BF1E86-80C9-973F-1506-83AB0CC40E07}" dt="2024-10-24T03:41:01.107" v="273"/>
      <pc:docMkLst>
        <pc:docMk/>
      </pc:docMkLst>
      <pc:sldChg chg="modSp">
        <pc:chgData name="Rhodes, Tara" userId="S::rhodes_t@cde.state.co.us::566307b0-1e17-4826-87e1-0feb85a922f2" providerId="AD" clId="Web-{14BF1E86-80C9-973F-1506-83AB0CC40E07}" dt="2024-10-24T03:27:31.047" v="21" actId="20577"/>
        <pc:sldMkLst>
          <pc:docMk/>
          <pc:sldMk cId="792695782" sldId="5665"/>
        </pc:sldMkLst>
      </pc:sldChg>
      <pc:sldChg chg="ord">
        <pc:chgData name="Rhodes, Tara" userId="S::rhodes_t@cde.state.co.us::566307b0-1e17-4826-87e1-0feb85a922f2" providerId="AD" clId="Web-{14BF1E86-80C9-973F-1506-83AB0CC40E07}" dt="2024-10-24T03:36:32.681" v="142"/>
        <pc:sldMkLst>
          <pc:docMk/>
          <pc:sldMk cId="832613614" sldId="5675"/>
        </pc:sldMkLst>
      </pc:sldChg>
      <pc:sldChg chg="addSp modSp">
        <pc:chgData name="Rhodes, Tara" userId="S::rhodes_t@cde.state.co.us::566307b0-1e17-4826-87e1-0feb85a922f2" providerId="AD" clId="Web-{14BF1E86-80C9-973F-1506-83AB0CC40E07}" dt="2024-10-24T03:41:01.107" v="273"/>
        <pc:sldMkLst>
          <pc:docMk/>
          <pc:sldMk cId="3169505822" sldId="5677"/>
        </pc:sldMkLst>
      </pc:sldChg>
      <pc:sldChg chg="addSp delSp modSp new">
        <pc:chgData name="Rhodes, Tara" userId="S::rhodes_t@cde.state.co.us::566307b0-1e17-4826-87e1-0feb85a922f2" providerId="AD" clId="Web-{14BF1E86-80C9-973F-1506-83AB0CC40E07}" dt="2024-10-24T03:40:40.544" v="271"/>
        <pc:sldMkLst>
          <pc:docMk/>
          <pc:sldMk cId="3114952086" sldId="5682"/>
        </pc:sldMkLst>
      </pc:sldChg>
    </pc:docChg>
  </pc:docChgLst>
  <pc:docChgLst>
    <pc:chgData name="Slutzky, Collin" userId="S::slutzky_c@cde.state.co.us::21f7fb5c-490d-42a4-8741-4ce78a53b03a" providerId="AD" clId="Web-{BB1DBD1D-0A01-6CF0-04B6-C3EBB4DD6B06}"/>
    <pc:docChg chg="modSld">
      <pc:chgData name="Slutzky, Collin" userId="S::slutzky_c@cde.state.co.us::21f7fb5c-490d-42a4-8741-4ce78a53b03a" providerId="AD" clId="Web-{BB1DBD1D-0A01-6CF0-04B6-C3EBB4DD6B06}" dt="2024-08-21T22:36:56.910" v="0"/>
      <pc:docMkLst>
        <pc:docMk/>
      </pc:docMkLst>
      <pc:sldChg chg="addSp modSp">
        <pc:chgData name="Slutzky, Collin" userId="S::slutzky_c@cde.state.co.us::21f7fb5c-490d-42a4-8741-4ce78a53b03a" providerId="AD" clId="Web-{BB1DBD1D-0A01-6CF0-04B6-C3EBB4DD6B06}" dt="2024-08-21T22:36:56.910" v="0"/>
        <pc:sldMkLst>
          <pc:docMk/>
          <pc:sldMk cId="1684126465" sldId="5505"/>
        </pc:sldMkLst>
      </pc:sldChg>
    </pc:docChg>
  </pc:docChgLst>
  <pc:docChgLst>
    <pc:chgData name="Tribbett, Jessica" userId="S::tribbett_jessica@cde.state.co.us::b8af59d7-a86d-4166-a022-d856dc24c475" providerId="AD" clId="Web-{DBA717BC-2CA6-D282-A8BE-1EBEC9DE4F8A}"/>
    <pc:docChg chg="mod addSld delSld modSld sldOrd">
      <pc:chgData name="Tribbett, Jessica" userId="S::tribbett_jessica@cde.state.co.us::b8af59d7-a86d-4166-a022-d856dc24c475" providerId="AD" clId="Web-{DBA717BC-2CA6-D282-A8BE-1EBEC9DE4F8A}" dt="2025-02-26T18:46:08.636" v="1489" actId="1076"/>
      <pc:docMkLst>
        <pc:docMk/>
      </pc:docMkLst>
      <pc:sldChg chg="add del">
        <pc:chgData name="Tribbett, Jessica" userId="S::tribbett_jessica@cde.state.co.us::b8af59d7-a86d-4166-a022-d856dc24c475" providerId="AD" clId="Web-{DBA717BC-2CA6-D282-A8BE-1EBEC9DE4F8A}" dt="2025-02-26T17:58:24.054" v="514"/>
        <pc:sldMkLst>
          <pc:docMk/>
          <pc:sldMk cId="4006630429" sldId="282"/>
        </pc:sldMkLst>
      </pc:sldChg>
      <pc:sldChg chg="modSp">
        <pc:chgData name="Tribbett, Jessica" userId="S::tribbett_jessica@cde.state.co.us::b8af59d7-a86d-4166-a022-d856dc24c475" providerId="AD" clId="Web-{DBA717BC-2CA6-D282-A8BE-1EBEC9DE4F8A}" dt="2025-02-26T17:58:49.429" v="517" actId="20577"/>
        <pc:sldMkLst>
          <pc:docMk/>
          <pc:sldMk cId="1555008837" sldId="5804"/>
        </pc:sldMkLst>
      </pc:sldChg>
      <pc:sldChg chg="addSp delSp modSp add del mod modClrScheme chgLayout">
        <pc:chgData name="Tribbett, Jessica" userId="S::tribbett_jessica@cde.state.co.us::b8af59d7-a86d-4166-a022-d856dc24c475" providerId="AD" clId="Web-{DBA717BC-2CA6-D282-A8BE-1EBEC9DE4F8A}" dt="2025-02-26T18:31:14.578" v="723" actId="1076"/>
        <pc:sldMkLst>
          <pc:docMk/>
          <pc:sldMk cId="245263437" sldId="5809"/>
        </pc:sldMkLst>
      </pc:sldChg>
      <pc:sldChg chg="addSp delSp modSp add del mod ord modClrScheme modCm chgLayout">
        <pc:chgData name="Tribbett, Jessica" userId="S::tribbett_jessica@cde.state.co.us::b8af59d7-a86d-4166-a022-d856dc24c475" providerId="AD" clId="Web-{DBA717BC-2CA6-D282-A8BE-1EBEC9DE4F8A}" dt="2025-02-26T18:32:23.986" v="738"/>
        <pc:sldMkLst>
          <pc:docMk/>
          <pc:sldMk cId="1723790075" sldId="5810"/>
        </pc:sldMkLst>
        <pc:extLst>
          <p:ext xmlns:p="http://schemas.openxmlformats.org/presentationml/2006/main" uri="{D6D511B9-2390-475A-947B-AFAB55BFBCF1}">
            <pc226:cmChg xmlns:pc226="http://schemas.microsoft.com/office/powerpoint/2022/06/main/command" chg="mod">
              <pc226:chgData name="Tribbett, Jessica" userId="S::tribbett_jessica@cde.state.co.us::b8af59d7-a86d-4166-a022-d856dc24c475" providerId="AD" clId="Web-{DBA717BC-2CA6-D282-A8BE-1EBEC9DE4F8A}" dt="2025-02-26T18:28:45.108" v="717" actId="20577"/>
              <pc2:cmMkLst xmlns:pc2="http://schemas.microsoft.com/office/powerpoint/2019/9/main/command">
                <pc:docMk/>
                <pc:sldMk cId="1723790075" sldId="5810"/>
                <pc2:cmMk id="{26FBDB14-D927-48FA-9D01-E387CAC21616}"/>
              </pc2:cmMkLst>
            </pc226:cmChg>
          </p:ext>
        </pc:extLst>
      </pc:sldChg>
      <pc:sldChg chg="addSp delSp modSp add del mod modClrScheme chgLayout">
        <pc:chgData name="Tribbett, Jessica" userId="S::tribbett_jessica@cde.state.co.us::b8af59d7-a86d-4166-a022-d856dc24c475" providerId="AD" clId="Web-{DBA717BC-2CA6-D282-A8BE-1EBEC9DE4F8A}" dt="2025-02-26T17:59:57.555" v="534" actId="20577"/>
        <pc:sldMkLst>
          <pc:docMk/>
          <pc:sldMk cId="3752946371" sldId="5811"/>
        </pc:sldMkLst>
      </pc:sldChg>
      <pc:sldChg chg="addSp delSp modSp add del mod modClrScheme chgLayout">
        <pc:chgData name="Tribbett, Jessica" userId="S::tribbett_jessica@cde.state.co.us::b8af59d7-a86d-4166-a022-d856dc24c475" providerId="AD" clId="Web-{DBA717BC-2CA6-D282-A8BE-1EBEC9DE4F8A}" dt="2025-02-26T18:41:44.508" v="1383"/>
        <pc:sldMkLst>
          <pc:docMk/>
          <pc:sldMk cId="1102793801" sldId="5812"/>
        </pc:sldMkLst>
      </pc:sldChg>
      <pc:sldChg chg="add del">
        <pc:chgData name="Tribbett, Jessica" userId="S::tribbett_jessica@cde.state.co.us::b8af59d7-a86d-4166-a022-d856dc24c475" providerId="AD" clId="Web-{DBA717BC-2CA6-D282-A8BE-1EBEC9DE4F8A}" dt="2025-02-26T17:33:18.735" v="13"/>
        <pc:sldMkLst>
          <pc:docMk/>
          <pc:sldMk cId="3147639498" sldId="5813"/>
        </pc:sldMkLst>
      </pc:sldChg>
      <pc:sldChg chg="addSp delSp modSp add mod modClrScheme chgLayout">
        <pc:chgData name="Tribbett, Jessica" userId="S::tribbett_jessica@cde.state.co.us::b8af59d7-a86d-4166-a022-d856dc24c475" providerId="AD" clId="Web-{DBA717BC-2CA6-D282-A8BE-1EBEC9DE4F8A}" dt="2025-02-26T18:46:08.636" v="1489" actId="1076"/>
        <pc:sldMkLst>
          <pc:docMk/>
          <pc:sldMk cId="4147087058" sldId="5813"/>
        </pc:sldMkLst>
      </pc:sldChg>
      <pc:sldChg chg="addSp delSp modSp add del mod modClrScheme chgLayout">
        <pc:chgData name="Tribbett, Jessica" userId="S::tribbett_jessica@cde.state.co.us::b8af59d7-a86d-4166-a022-d856dc24c475" providerId="AD" clId="Web-{DBA717BC-2CA6-D282-A8BE-1EBEC9DE4F8A}" dt="2025-02-26T17:56:47.334" v="432" actId="20577"/>
        <pc:sldMkLst>
          <pc:docMk/>
          <pc:sldMk cId="2500370030" sldId="5814"/>
        </pc:sldMkLst>
      </pc:sldChg>
      <pc:sldChg chg="addSp delSp modSp add del mod modClrScheme chgLayout">
        <pc:chgData name="Tribbett, Jessica" userId="S::tribbett_jessica@cde.state.co.us::b8af59d7-a86d-4166-a022-d856dc24c475" providerId="AD" clId="Web-{DBA717BC-2CA6-D282-A8BE-1EBEC9DE4F8A}" dt="2025-02-26T17:57:03.615" v="448" actId="20577"/>
        <pc:sldMkLst>
          <pc:docMk/>
          <pc:sldMk cId="580773463" sldId="5815"/>
        </pc:sldMkLst>
      </pc:sldChg>
      <pc:sldChg chg="modSp new">
        <pc:chgData name="Tribbett, Jessica" userId="S::tribbett_jessica@cde.state.co.us::b8af59d7-a86d-4166-a022-d856dc24c475" providerId="AD" clId="Web-{DBA717BC-2CA6-D282-A8BE-1EBEC9DE4F8A}" dt="2025-02-26T18:13:05.519" v="560" actId="20577"/>
        <pc:sldMkLst>
          <pc:docMk/>
          <pc:sldMk cId="462621828" sldId="5816"/>
        </pc:sldMkLst>
      </pc:sldChg>
      <pc:sldChg chg="modSp add del">
        <pc:chgData name="Tribbett, Jessica" userId="S::tribbett_jessica@cde.state.co.us::b8af59d7-a86d-4166-a022-d856dc24c475" providerId="AD" clId="Web-{DBA717BC-2CA6-D282-A8BE-1EBEC9DE4F8A}" dt="2025-02-26T17:58:54.086" v="518"/>
        <pc:sldMkLst>
          <pc:docMk/>
          <pc:sldMk cId="4072842097" sldId="5816"/>
        </pc:sldMkLst>
      </pc:sldChg>
      <pc:sldChg chg="new del">
        <pc:chgData name="Tribbett, Jessica" userId="S::tribbett_jessica@cde.state.co.us::b8af59d7-a86d-4166-a022-d856dc24c475" providerId="AD" clId="Web-{DBA717BC-2CA6-D282-A8BE-1EBEC9DE4F8A}" dt="2025-02-26T17:34:04.908" v="27"/>
        <pc:sldMkLst>
          <pc:docMk/>
          <pc:sldMk cId="743424637" sldId="5817"/>
        </pc:sldMkLst>
      </pc:sldChg>
      <pc:sldChg chg="add del">
        <pc:chgData name="Tribbett, Jessica" userId="S::tribbett_jessica@cde.state.co.us::b8af59d7-a86d-4166-a022-d856dc24c475" providerId="AD" clId="Web-{DBA717BC-2CA6-D282-A8BE-1EBEC9DE4F8A}" dt="2025-02-26T17:34:22.095" v="43"/>
        <pc:sldMkLst>
          <pc:docMk/>
          <pc:sldMk cId="1290905408" sldId="5817"/>
        </pc:sldMkLst>
      </pc:sldChg>
      <pc:sldChg chg="ord">
        <pc:chgData name="Tribbett, Jessica" userId="S::tribbett_jessica@cde.state.co.us::b8af59d7-a86d-4166-a022-d856dc24c475" providerId="AD" clId="Web-{DBA717BC-2CA6-D282-A8BE-1EBEC9DE4F8A}" dt="2025-02-26T18:28:25.983" v="714"/>
        <pc:sldMkLst>
          <pc:docMk/>
          <pc:sldMk cId="1781324693" sldId="5817"/>
        </pc:sldMkLst>
      </pc:sldChg>
      <pc:sldChg chg="new del">
        <pc:chgData name="Tribbett, Jessica" userId="S::tribbett_jessica@cde.state.co.us::b8af59d7-a86d-4166-a022-d856dc24c475" providerId="AD" clId="Web-{DBA717BC-2CA6-D282-A8BE-1EBEC9DE4F8A}" dt="2025-02-26T17:34:44.752" v="45"/>
        <pc:sldMkLst>
          <pc:docMk/>
          <pc:sldMk cId="2639649034" sldId="5817"/>
        </pc:sldMkLst>
      </pc:sldChg>
      <pc:sldChg chg="add del">
        <pc:chgData name="Tribbett, Jessica" userId="S::tribbett_jessica@cde.state.co.us::b8af59d7-a86d-4166-a022-d856dc24c475" providerId="AD" clId="Web-{DBA717BC-2CA6-D282-A8BE-1EBEC9DE4F8A}" dt="2025-02-26T17:34:22.095" v="42"/>
        <pc:sldMkLst>
          <pc:docMk/>
          <pc:sldMk cId="1646465247" sldId="5818"/>
        </pc:sldMkLst>
      </pc:sldChg>
      <pc:sldChg chg="modSp new">
        <pc:chgData name="Tribbett, Jessica" userId="S::tribbett_jessica@cde.state.co.us::b8af59d7-a86d-4166-a022-d856dc24c475" providerId="AD" clId="Web-{DBA717BC-2CA6-D282-A8BE-1EBEC9DE4F8A}" dt="2025-02-26T18:38:50.850" v="1074" actId="20577"/>
        <pc:sldMkLst>
          <pc:docMk/>
          <pc:sldMk cId="1930914326" sldId="5818"/>
        </pc:sldMkLst>
      </pc:sldChg>
      <pc:sldChg chg="modSp new">
        <pc:chgData name="Tribbett, Jessica" userId="S::tribbett_jessica@cde.state.co.us::b8af59d7-a86d-4166-a022-d856dc24c475" providerId="AD" clId="Web-{DBA717BC-2CA6-D282-A8BE-1EBEC9DE4F8A}" dt="2025-02-26T18:42:07.196" v="1388" actId="14100"/>
        <pc:sldMkLst>
          <pc:docMk/>
          <pc:sldMk cId="685581711" sldId="5819"/>
        </pc:sldMkLst>
      </pc:sldChg>
      <pc:sldChg chg="add del">
        <pc:chgData name="Tribbett, Jessica" userId="S::tribbett_jessica@cde.state.co.us::b8af59d7-a86d-4166-a022-d856dc24c475" providerId="AD" clId="Web-{DBA717BC-2CA6-D282-A8BE-1EBEC9DE4F8A}" dt="2025-02-26T17:34:22.095" v="41"/>
        <pc:sldMkLst>
          <pc:docMk/>
          <pc:sldMk cId="1766721198" sldId="5819"/>
        </pc:sldMkLst>
      </pc:sldChg>
      <pc:sldChg chg="add del">
        <pc:chgData name="Tribbett, Jessica" userId="S::tribbett_jessica@cde.state.co.us::b8af59d7-a86d-4166-a022-d856dc24c475" providerId="AD" clId="Web-{DBA717BC-2CA6-D282-A8BE-1EBEC9DE4F8A}" dt="2025-02-26T17:34:22.095" v="40"/>
        <pc:sldMkLst>
          <pc:docMk/>
          <pc:sldMk cId="665339829" sldId="5820"/>
        </pc:sldMkLst>
      </pc:sldChg>
      <pc:sldChg chg="add del">
        <pc:chgData name="Tribbett, Jessica" userId="S::tribbett_jessica@cde.state.co.us::b8af59d7-a86d-4166-a022-d856dc24c475" providerId="AD" clId="Web-{DBA717BC-2CA6-D282-A8BE-1EBEC9DE4F8A}" dt="2025-02-26T17:34:22.095" v="39"/>
        <pc:sldMkLst>
          <pc:docMk/>
          <pc:sldMk cId="3608428502" sldId="5821"/>
        </pc:sldMkLst>
      </pc:sldChg>
      <pc:sldChg chg="add del">
        <pc:chgData name="Tribbett, Jessica" userId="S::tribbett_jessica@cde.state.co.us::b8af59d7-a86d-4166-a022-d856dc24c475" providerId="AD" clId="Web-{DBA717BC-2CA6-D282-A8BE-1EBEC9DE4F8A}" dt="2025-02-26T17:34:22.095" v="38"/>
        <pc:sldMkLst>
          <pc:docMk/>
          <pc:sldMk cId="428745300" sldId="5822"/>
        </pc:sldMkLst>
      </pc:sldChg>
      <pc:sldChg chg="add del">
        <pc:chgData name="Tribbett, Jessica" userId="S::tribbett_jessica@cde.state.co.us::b8af59d7-a86d-4166-a022-d856dc24c475" providerId="AD" clId="Web-{DBA717BC-2CA6-D282-A8BE-1EBEC9DE4F8A}" dt="2025-02-26T17:34:22.095" v="37"/>
        <pc:sldMkLst>
          <pc:docMk/>
          <pc:sldMk cId="2615240786" sldId="5823"/>
        </pc:sldMkLst>
      </pc:sldChg>
      <pc:sldChg chg="add del">
        <pc:chgData name="Tribbett, Jessica" userId="S::tribbett_jessica@cde.state.co.us::b8af59d7-a86d-4166-a022-d856dc24c475" providerId="AD" clId="Web-{DBA717BC-2CA6-D282-A8BE-1EBEC9DE4F8A}" dt="2025-02-26T17:34:22.080" v="36"/>
        <pc:sldMkLst>
          <pc:docMk/>
          <pc:sldMk cId="33826565" sldId="5824"/>
        </pc:sldMkLst>
      </pc:sldChg>
      <pc:sldMasterChg chg="addSldLayout delSldLayout">
        <pc:chgData name="Tribbett, Jessica" userId="S::tribbett_jessica@cde.state.co.us::b8af59d7-a86d-4166-a022-d856dc24c475" providerId="AD" clId="Web-{DBA717BC-2CA6-D282-A8BE-1EBEC9DE4F8A}" dt="2025-02-26T17:33:26.688" v="25"/>
        <pc:sldMasterMkLst>
          <pc:docMk/>
          <pc:sldMasterMk cId="2150711039" sldId="2147483676"/>
        </pc:sldMasterMkLst>
        <pc:sldLayoutChg chg="add">
          <pc:chgData name="Tribbett, Jessica" userId="S::tribbett_jessica@cde.state.co.us::b8af59d7-a86d-4166-a022-d856dc24c475" providerId="AD" clId="Web-{DBA717BC-2CA6-D282-A8BE-1EBEC9DE4F8A}" dt="2025-02-26T17:33:26.688" v="25"/>
          <pc:sldLayoutMkLst>
            <pc:docMk/>
            <pc:sldMasterMk cId="2150711039" sldId="2147483676"/>
            <pc:sldLayoutMk cId="3863003189" sldId="2147483710"/>
          </pc:sldLayoutMkLst>
        </pc:sldLayoutChg>
        <pc:sldLayoutChg chg="add del">
          <pc:chgData name="Tribbett, Jessica" userId="S::tribbett_jessica@cde.state.co.us::b8af59d7-a86d-4166-a022-d856dc24c475" providerId="AD" clId="Web-{DBA717BC-2CA6-D282-A8BE-1EBEC9DE4F8A}" dt="2025-02-26T17:33:18.719" v="10"/>
          <pc:sldLayoutMkLst>
            <pc:docMk/>
            <pc:sldMasterMk cId="2150711039" sldId="2147483676"/>
            <pc:sldLayoutMk cId="3999488185" sldId="2147483710"/>
          </pc:sldLayoutMkLst>
        </pc:sldLayoutChg>
      </pc:sldMaster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19.542" v="1" actId="27636"/>
        <pc:sldMkLst>
          <pc:docMk/>
          <pc:sldMk cId="68699369" sldId="5309"/>
        </pc:sldMkLst>
      </pc:sldChg>
    </pc:docChg>
  </pc:docChgLst>
  <pc:docChgLst>
    <pc:chgData name="Slutzky, Collin" userId="S::slutzky_c@cde.state.co.us::21f7fb5c-490d-42a4-8741-4ce78a53b03a" providerId="AD" clId="Web-{D221E845-0CA6-38B6-BE8F-FF5341B00966}"/>
    <pc:docChg chg="addSld delSld">
      <pc:chgData name="Slutzky, Collin" userId="S::slutzky_c@cde.state.co.us::21f7fb5c-490d-42a4-8741-4ce78a53b03a" providerId="AD" clId="Web-{D221E845-0CA6-38B6-BE8F-FF5341B00966}" dt="2024-08-21T22:40:18.174" v="5"/>
      <pc:docMkLst>
        <pc:docMk/>
      </pc:docMkLst>
      <pc:sldChg chg="add">
        <pc:chgData name="Slutzky, Collin" userId="S::slutzky_c@cde.state.co.us::21f7fb5c-490d-42a4-8741-4ce78a53b03a" providerId="AD" clId="Web-{D221E845-0CA6-38B6-BE8F-FF5341B00966}" dt="2024-08-21T22:39:17.955" v="3"/>
        <pc:sldMkLst>
          <pc:docMk/>
          <pc:sldMk cId="1118867174" sldId="5275"/>
        </pc:sldMkLst>
      </pc:sldChg>
      <pc:sldChg chg="add">
        <pc:chgData name="Slutzky, Collin" userId="S::slutzky_c@cde.state.co.us::21f7fb5c-490d-42a4-8741-4ce78a53b03a" providerId="AD" clId="Web-{D221E845-0CA6-38B6-BE8F-FF5341B00966}" dt="2024-08-21T22:39:17.939" v="2"/>
        <pc:sldMkLst>
          <pc:docMk/>
          <pc:sldMk cId="2916385814" sldId="5277"/>
        </pc:sldMkLst>
      </pc:sldChg>
      <pc:sldChg chg="add">
        <pc:chgData name="Slutzky, Collin" userId="S::slutzky_c@cde.state.co.us::21f7fb5c-490d-42a4-8741-4ce78a53b03a" providerId="AD" clId="Web-{D221E845-0CA6-38B6-BE8F-FF5341B00966}" dt="2024-08-21T22:39:17.892" v="0"/>
        <pc:sldMkLst>
          <pc:docMk/>
          <pc:sldMk cId="2365850526" sldId="5312"/>
        </pc:sldMkLst>
      </pc:sldChg>
      <pc:sldChg chg="del">
        <pc:chgData name="Slutzky, Collin" userId="S::slutzky_c@cde.state.co.us::21f7fb5c-490d-42a4-8741-4ce78a53b03a" providerId="AD" clId="Web-{D221E845-0CA6-38B6-BE8F-FF5341B00966}" dt="2024-08-21T22:40:12.908" v="4"/>
        <pc:sldMkLst>
          <pc:docMk/>
          <pc:sldMk cId="1684126465" sldId="5505"/>
        </pc:sldMkLst>
      </pc:sldChg>
      <pc:sldChg chg="add">
        <pc:chgData name="Slutzky, Collin" userId="S::slutzky_c@cde.state.co.us::21f7fb5c-490d-42a4-8741-4ce78a53b03a" providerId="AD" clId="Web-{D221E845-0CA6-38B6-BE8F-FF5341B00966}" dt="2024-08-21T22:40:18.174" v="5"/>
        <pc:sldMkLst>
          <pc:docMk/>
          <pc:sldMk cId="1232470663" sldId="5558"/>
        </pc:sldMkLst>
      </pc:sldChg>
    </pc:docChg>
  </pc:docChgLst>
  <pc:docChgLst>
    <pc:chgData name="Hoffman, Peter" userId="673cee94-26bd-4c2a-ab82-1b3669e2f049" providerId="ADAL" clId="{9931E8A7-E650-46A7-AB70-D8CDCB243E93}"/>
    <pc:docChg chg="modSld">
      <pc:chgData name="Hoffman, Peter" userId="673cee94-26bd-4c2a-ab82-1b3669e2f049" providerId="ADAL" clId="{9931E8A7-E650-46A7-AB70-D8CDCB243E93}" dt="2025-03-06T01:32:45.353" v="2" actId="20577"/>
      <pc:docMkLst>
        <pc:docMk/>
      </pc:docMkLst>
    </pc:docChg>
  </pc:docChgLst>
  <pc:docChgLst>
    <pc:chgData name="Severson, Annette" userId="S::severson_a@cde.state.co.us::199f3c28-b733-4b36-8b0e-b7eb6984ff94" providerId="AD" clId="Web-{E49D82B7-2379-62EA-5071-70958AFCC922}"/>
    <pc:docChg chg="addSld delSld modSld">
      <pc:chgData name="Severson, Annette" userId="S::severson_a@cde.state.co.us::199f3c28-b733-4b36-8b0e-b7eb6984ff94" providerId="AD" clId="Web-{E49D82B7-2379-62EA-5071-70958AFCC922}" dt="2024-12-04T15:02:17.945" v="59"/>
      <pc:docMkLst>
        <pc:docMk/>
      </pc:docMkLst>
      <pc:sldChg chg="del">
        <pc:chgData name="Severson, Annette" userId="S::severson_a@cde.state.co.us::199f3c28-b733-4b36-8b0e-b7eb6984ff94" providerId="AD" clId="Web-{E49D82B7-2379-62EA-5071-70958AFCC922}" dt="2024-12-04T14:59:17.881" v="0"/>
        <pc:sldMkLst>
          <pc:docMk/>
          <pc:sldMk cId="3771905201" sldId="4955"/>
        </pc:sldMkLst>
      </pc:sldChg>
      <pc:sldChg chg="modSp">
        <pc:chgData name="Severson, Annette" userId="S::severson_a@cde.state.co.us::199f3c28-b733-4b36-8b0e-b7eb6984ff94" providerId="AD" clId="Web-{E49D82B7-2379-62EA-5071-70958AFCC922}" dt="2024-12-04T14:59:29.834" v="9" actId="20577"/>
        <pc:sldMkLst>
          <pc:docMk/>
          <pc:sldMk cId="1125029257" sldId="5590"/>
        </pc:sldMkLst>
      </pc:sldChg>
      <pc:sldChg chg="modSp del">
        <pc:chgData name="Severson, Annette" userId="S::severson_a@cde.state.co.us::199f3c28-b733-4b36-8b0e-b7eb6984ff94" providerId="AD" clId="Web-{E49D82B7-2379-62EA-5071-70958AFCC922}" dt="2024-12-04T15:02:02.601" v="56"/>
        <pc:sldMkLst>
          <pc:docMk/>
          <pc:sldMk cId="3805491149" sldId="5591"/>
        </pc:sldMkLst>
      </pc:sldChg>
      <pc:sldChg chg="add del">
        <pc:chgData name="Severson, Annette" userId="S::severson_a@cde.state.co.us::199f3c28-b733-4b36-8b0e-b7eb6984ff94" providerId="AD" clId="Web-{E49D82B7-2379-62EA-5071-70958AFCC922}" dt="2024-12-04T15:02:14.336" v="57"/>
        <pc:sldMkLst>
          <pc:docMk/>
          <pc:sldMk cId="1155336096" sldId="5709"/>
        </pc:sldMkLst>
      </pc:sldChg>
      <pc:sldChg chg="add del">
        <pc:chgData name="Severson, Annette" userId="S::severson_a@cde.state.co.us::199f3c28-b733-4b36-8b0e-b7eb6984ff94" providerId="AD" clId="Web-{E49D82B7-2379-62EA-5071-70958AFCC922}" dt="2024-12-04T15:02:16.039" v="58"/>
        <pc:sldMkLst>
          <pc:docMk/>
          <pc:sldMk cId="2853606676" sldId="5710"/>
        </pc:sldMkLst>
      </pc:sldChg>
      <pc:sldChg chg="del">
        <pc:chgData name="Severson, Annette" userId="S::severson_a@cde.state.co.us::199f3c28-b733-4b36-8b0e-b7eb6984ff94" providerId="AD" clId="Web-{E49D82B7-2379-62EA-5071-70958AFCC922}" dt="2024-12-04T15:02:17.945" v="59"/>
        <pc:sldMkLst>
          <pc:docMk/>
          <pc:sldMk cId="1789465247" sldId="5711"/>
        </pc:sldMkLst>
      </pc:sldChg>
      <pc:sldChg chg="modSp add replId">
        <pc:chgData name="Severson, Annette" userId="S::severson_a@cde.state.co.us::199f3c28-b733-4b36-8b0e-b7eb6984ff94" providerId="AD" clId="Web-{E49D82B7-2379-62EA-5071-70958AFCC922}" dt="2024-12-04T15:01:09.304" v="48" actId="20577"/>
        <pc:sldMkLst>
          <pc:docMk/>
          <pc:sldMk cId="951239136" sldId="5713"/>
        </pc:sldMkLst>
      </pc:sldChg>
      <pc:sldChg chg="add del replId">
        <pc:chgData name="Severson, Annette" userId="S::severson_a@cde.state.co.us::199f3c28-b733-4b36-8b0e-b7eb6984ff94" providerId="AD" clId="Web-{E49D82B7-2379-62EA-5071-70958AFCC922}" dt="2024-12-04T15:00:29.741" v="39"/>
        <pc:sldMkLst>
          <pc:docMk/>
          <pc:sldMk cId="1112960660" sldId="5713"/>
        </pc:sldMkLst>
      </pc:sldChg>
    </pc:docChg>
  </pc:docChgLst>
  <pc:docChgLst>
    <pc:chgData name="Gudka, Dawna" userId="823cceae-331b-41d6-9a63-34ad6d1db55c" providerId="ADAL" clId="{109875F5-F08F-48F0-BF6E-45474135F722}"/>
    <pc:docChg chg="modSld">
      <pc:chgData name="Gudka, Dawna" userId="823cceae-331b-41d6-9a63-34ad6d1db55c" providerId="ADAL" clId="{109875F5-F08F-48F0-BF6E-45474135F722}" dt="2025-04-09T18:56:52.950" v="72" actId="20577"/>
      <pc:docMkLst>
        <pc:docMk/>
      </pc:docMkLst>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docChg>
  </pc:docChgLst>
  <pc:docChgLst>
    <pc:chgData name="McRee, Rebecca" userId="S::mcree_r@cde.state.co.us::3a10fa13-9d60-4c0b-b361-471945732c34" providerId="AD" clId="Web-{B8B8EAD5-3AAB-05CF-BD36-3985189A9B21}"/>
    <pc:docChg chg="modSld">
      <pc:chgData name="McRee, Rebecca" userId="S::mcree_r@cde.state.co.us::3a10fa13-9d60-4c0b-b361-471945732c34" providerId="AD" clId="Web-{B8B8EAD5-3AAB-05CF-BD36-3985189A9B21}" dt="2024-09-12T03:33:18.257" v="2" actId="20577"/>
      <pc:docMkLst>
        <pc:docMk/>
      </pc:docMkLst>
      <pc:sldChg chg="modSp">
        <pc:chgData name="McRee, Rebecca" userId="S::mcree_r@cde.state.co.us::3a10fa13-9d60-4c0b-b361-471945732c34" providerId="AD" clId="Web-{B8B8EAD5-3AAB-05CF-BD36-3985189A9B21}" dt="2024-09-12T03:33:18.257" v="2" actId="20577"/>
        <pc:sldMkLst>
          <pc:docMk/>
          <pc:sldMk cId="1185884485" sldId="5488"/>
        </pc:sldMkLst>
      </pc:sldChg>
    </pc:docChg>
  </pc:docChgLst>
  <pc:docChgLst>
    <pc:chgData name="Hoffman, Peter" userId="673cee94-26bd-4c2a-ab82-1b3669e2f049" providerId="ADAL" clId="{700BF718-9511-4EF9-8DB9-B83F50C31C22}"/>
    <pc:docChg chg="undo custSel addSld modSld sldOrd">
      <pc:chgData name="Hoffman, Peter" userId="673cee94-26bd-4c2a-ab82-1b3669e2f049" providerId="ADAL" clId="{700BF718-9511-4EF9-8DB9-B83F50C31C22}" dt="2025-01-09T16:19:27.091" v="2613" actId="20577"/>
      <pc:docMkLst>
        <pc:docMk/>
      </pc:docMkLst>
      <pc:sldChg chg="modSp mod ord">
        <pc:chgData name="Hoffman, Peter" userId="673cee94-26bd-4c2a-ab82-1b3669e2f049" providerId="ADAL" clId="{700BF718-9511-4EF9-8DB9-B83F50C31C22}" dt="2025-01-09T15:16:46.365" v="2568" actId="20577"/>
        <pc:sldMkLst>
          <pc:docMk/>
          <pc:sldMk cId="4006630429" sldId="282"/>
        </pc:sldMkLst>
      </pc:sldChg>
      <pc:sldChg chg="modSp mod">
        <pc:chgData name="Hoffman, Peter" userId="673cee94-26bd-4c2a-ab82-1b3669e2f049" providerId="ADAL" clId="{700BF718-9511-4EF9-8DB9-B83F50C31C22}" dt="2025-01-08T19:54:40.589" v="1" actId="27636"/>
        <pc:sldMkLst>
          <pc:docMk/>
          <pc:sldMk cId="1529755073" sldId="5611"/>
        </pc:sldMkLst>
      </pc:sldChg>
      <pc:sldChg chg="modSp mod">
        <pc:chgData name="Hoffman, Peter" userId="673cee94-26bd-4c2a-ab82-1b3669e2f049" providerId="ADAL" clId="{700BF718-9511-4EF9-8DB9-B83F50C31C22}" dt="2025-01-08T19:55:13.312" v="118" actId="20577"/>
        <pc:sldMkLst>
          <pc:docMk/>
          <pc:sldMk cId="438506032" sldId="5735"/>
        </pc:sldMkLst>
      </pc:sldChg>
      <pc:sldChg chg="modSp mod">
        <pc:chgData name="Hoffman, Peter" userId="673cee94-26bd-4c2a-ab82-1b3669e2f049" providerId="ADAL" clId="{700BF718-9511-4EF9-8DB9-B83F50C31C22}" dt="2025-01-08T20:09:22.238" v="841" actId="20577"/>
        <pc:sldMkLst>
          <pc:docMk/>
          <pc:sldMk cId="2848462145" sldId="5737"/>
        </pc:sldMkLst>
      </pc:sldChg>
      <pc:sldChg chg="addSp delSp modSp add mod">
        <pc:chgData name="Hoffman, Peter" userId="673cee94-26bd-4c2a-ab82-1b3669e2f049" providerId="ADAL" clId="{700BF718-9511-4EF9-8DB9-B83F50C31C22}" dt="2025-01-08T19:57:42.957" v="188" actId="14100"/>
        <pc:sldMkLst>
          <pc:docMk/>
          <pc:sldMk cId="2000218390" sldId="5748"/>
        </pc:sldMkLst>
      </pc:sldChg>
      <pc:sldChg chg="addSp modSp add mod">
        <pc:chgData name="Hoffman, Peter" userId="673cee94-26bd-4c2a-ab82-1b3669e2f049" providerId="ADAL" clId="{700BF718-9511-4EF9-8DB9-B83F50C31C22}" dt="2025-01-09T16:19:27.091" v="2613" actId="20577"/>
        <pc:sldMkLst>
          <pc:docMk/>
          <pc:sldMk cId="1791642701" sldId="5749"/>
        </pc:sldMkLst>
      </pc:sldChg>
      <pc:sldChg chg="delSp modSp add mod">
        <pc:chgData name="Hoffman, Peter" userId="673cee94-26bd-4c2a-ab82-1b3669e2f049" providerId="ADAL" clId="{700BF718-9511-4EF9-8DB9-B83F50C31C22}" dt="2025-01-08T23:18:31.192" v="1931" actId="20577"/>
        <pc:sldMkLst>
          <pc:docMk/>
          <pc:sldMk cId="3047566920" sldId="5750"/>
        </pc:sldMkLst>
      </pc:sldChg>
      <pc:sldChg chg="modSp add mod">
        <pc:chgData name="Hoffman, Peter" userId="673cee94-26bd-4c2a-ab82-1b3669e2f049" providerId="ADAL" clId="{700BF718-9511-4EF9-8DB9-B83F50C31C22}" dt="2025-01-08T23:26:24.665" v="2562" actId="20577"/>
        <pc:sldMkLst>
          <pc:docMk/>
          <pc:sldMk cId="2110388423" sldId="5751"/>
        </pc:sldMkLst>
      </pc:sld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ldChg>
    </pc:docChg>
  </pc:docChgLst>
  <pc:docChgLst>
    <pc:chgData name="Breza, Madeleine" userId="S::breza_m@cde.state.co.us::39affff4-0746-4e94-9ca9-9e4904fd4a4c" providerId="AD" clId="Web-{89E5F5F1-FA35-5FA3-EE8B-D727638446ED}"/>
    <pc:docChg chg="addSld modSld">
      <pc:chgData name="Breza, Madeleine" userId="S::breza_m@cde.state.co.us::39affff4-0746-4e94-9ca9-9e4904fd4a4c" providerId="AD" clId="Web-{89E5F5F1-FA35-5FA3-EE8B-D727638446ED}" dt="2025-01-08T16:56:57.539" v="6" actId="20577"/>
      <pc:docMkLst>
        <pc:docMk/>
      </pc:docMkLst>
      <pc:sldChg chg="modSp new">
        <pc:chgData name="Breza, Madeleine" userId="S::breza_m@cde.state.co.us::39affff4-0746-4e94-9ca9-9e4904fd4a4c" providerId="AD" clId="Web-{89E5F5F1-FA35-5FA3-EE8B-D727638446ED}" dt="2025-01-08T16:56:57.539" v="6" actId="20577"/>
        <pc:sldMkLst>
          <pc:docMk/>
          <pc:sldMk cId="2626521573" sldId="5747"/>
        </pc:sldMkLst>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ldChg>
    </pc:docChg>
  </pc:docChgLst>
  <pc:docChgLst>
    <pc:chgData name="McRee, Rebecca" userId="S::mcree_r@cde.state.co.us::3a10fa13-9d60-4c0b-b361-471945732c34" providerId="AD" clId="Web-{F605B38F-D65C-82F0-63E5-3BCE690BF607}"/>
    <pc:docChg chg="modSld">
      <pc:chgData name="McRee, Rebecca" userId="S::mcree_r@cde.state.co.us::3a10fa13-9d60-4c0b-b361-471945732c34" providerId="AD" clId="Web-{F605B38F-D65C-82F0-63E5-3BCE690BF607}" dt="2024-11-19T17:06:36.382" v="17" actId="20577"/>
      <pc:docMkLst>
        <pc:docMk/>
      </pc:docMkLst>
      <pc:sldChg chg="modSp">
        <pc:chgData name="McRee, Rebecca" userId="S::mcree_r@cde.state.co.us::3a10fa13-9d60-4c0b-b361-471945732c34" providerId="AD" clId="Web-{F605B38F-D65C-82F0-63E5-3BCE690BF607}" dt="2024-11-19T17:06:36.382" v="17" actId="20577"/>
        <pc:sldMkLst>
          <pc:docMk/>
          <pc:sldMk cId="3205990569" sldId="5707"/>
        </pc:sldMkLst>
      </pc:sldChg>
    </pc:docChg>
  </pc:docChgLst>
  <pc:docChgLst>
    <pc:chgData name="Ward, Reagan" userId="27291eb4-8241-4961-9e69-8c66e34cc5b0" providerId="ADAL" clId="{00D7D468-0C81-46ED-ABDF-566AB42C884D}"/>
    <pc:docChg chg="undo custSel addSld delSld modSld modMainMaster">
      <pc:chgData name="Ward, Reagan" userId="27291eb4-8241-4961-9e69-8c66e34cc5b0" providerId="ADAL" clId="{00D7D468-0C81-46ED-ABDF-566AB42C884D}" dt="2025-04-03T14:18:08.676" v="3299" actId="14100"/>
      <pc:docMkLst>
        <pc:docMk/>
      </pc:docMkLst>
      <pc:sldChg chg="modSp add mod">
        <pc:chgData name="Ward, Reagan" userId="27291eb4-8241-4961-9e69-8c66e34cc5b0" providerId="ADAL" clId="{00D7D468-0C81-46ED-ABDF-566AB42C884D}" dt="2025-04-02T13:28:56.448" v="196" actId="20577"/>
        <pc:sldMkLst>
          <pc:docMk/>
          <pc:sldMk cId="587239845" sldId="265"/>
        </pc:sldMkLst>
      </pc:sldChg>
      <pc:sldChg chg="del">
        <pc:chgData name="Ward, Reagan" userId="27291eb4-8241-4961-9e69-8c66e34cc5b0" providerId="ADAL" clId="{00D7D468-0C81-46ED-ABDF-566AB42C884D}" dt="2025-04-02T13:27:42.521" v="161" actId="47"/>
        <pc:sldMkLst>
          <pc:docMk/>
          <pc:sldMk cId="296844926" sldId="266"/>
        </pc:sldMkLst>
      </pc:sldChg>
      <pc:sldChg chg="modSp add mod">
        <pc:chgData name="Ward, Reagan" userId="27291eb4-8241-4961-9e69-8c66e34cc5b0" providerId="ADAL" clId="{00D7D468-0C81-46ED-ABDF-566AB42C884D}" dt="2025-04-02T13:29:04.743" v="212" actId="20577"/>
        <pc:sldMkLst>
          <pc:docMk/>
          <pc:sldMk cId="485604172" sldId="266"/>
        </pc:sldMkLst>
      </pc:sldChg>
      <pc:sldChg chg="del">
        <pc:chgData name="Ward, Reagan" userId="27291eb4-8241-4961-9e69-8c66e34cc5b0" providerId="ADAL" clId="{00D7D468-0C81-46ED-ABDF-566AB42C884D}" dt="2025-04-02T13:27:42.521" v="161" actId="47"/>
        <pc:sldMkLst>
          <pc:docMk/>
          <pc:sldMk cId="324107815" sldId="267"/>
        </pc:sldMkLst>
      </pc:sldChg>
      <pc:sldChg chg="add">
        <pc:chgData name="Ward, Reagan" userId="27291eb4-8241-4961-9e69-8c66e34cc5b0" providerId="ADAL" clId="{00D7D468-0C81-46ED-ABDF-566AB42C884D}" dt="2025-04-02T13:28:11.499" v="166"/>
        <pc:sldMkLst>
          <pc:docMk/>
          <pc:sldMk cId="499285695" sldId="281"/>
        </pc:sldMkLst>
      </pc:sldChg>
      <pc:sldChg chg="del">
        <pc:chgData name="Ward, Reagan" userId="27291eb4-8241-4961-9e69-8c66e34cc5b0" providerId="ADAL" clId="{00D7D468-0C81-46ED-ABDF-566AB42C884D}" dt="2025-04-02T13:27:42.521" v="161" actId="47"/>
        <pc:sldMkLst>
          <pc:docMk/>
          <pc:sldMk cId="2406663207" sldId="5318"/>
        </pc:sldMkLst>
      </pc:sldChg>
      <pc:sldChg chg="del">
        <pc:chgData name="Ward, Reagan" userId="27291eb4-8241-4961-9e69-8c66e34cc5b0" providerId="ADAL" clId="{00D7D468-0C81-46ED-ABDF-566AB42C884D}" dt="2025-04-02T13:27:42.521" v="161" actId="47"/>
        <pc:sldMkLst>
          <pc:docMk/>
          <pc:sldMk cId="3766001421" sldId="5319"/>
        </pc:sldMkLst>
      </pc:sldChg>
      <pc:sldChg chg="modSp add del mod">
        <pc:chgData name="Ward, Reagan" userId="27291eb4-8241-4961-9e69-8c66e34cc5b0" providerId="ADAL" clId="{00D7D468-0C81-46ED-ABDF-566AB42C884D}" dt="2025-04-02T22:03:40.503" v="3205" actId="962"/>
        <pc:sldMkLst>
          <pc:docMk/>
          <pc:sldMk cId="794275993" sldId="5416"/>
        </pc:sldMkLst>
      </pc:sldChg>
      <pc:sldChg chg="del">
        <pc:chgData name="Ward, Reagan" userId="27291eb4-8241-4961-9e69-8c66e34cc5b0" providerId="ADAL" clId="{00D7D468-0C81-46ED-ABDF-566AB42C884D}" dt="2025-04-02T13:27:42.521" v="161" actId="47"/>
        <pc:sldMkLst>
          <pc:docMk/>
          <pc:sldMk cId="3812577952" sldId="5715"/>
        </pc:sldMkLst>
      </pc:sldChg>
      <pc:sldChg chg="del">
        <pc:chgData name="Ward, Reagan" userId="27291eb4-8241-4961-9e69-8c66e34cc5b0" providerId="ADAL" clId="{00D7D468-0C81-46ED-ABDF-566AB42C884D}" dt="2025-04-02T13:27:42.521" v="161" actId="47"/>
        <pc:sldMkLst>
          <pc:docMk/>
          <pc:sldMk cId="693206576" sldId="5756"/>
        </pc:sldMkLst>
      </pc:sldChg>
      <pc:sldChg chg="addSp delSp modSp new mod modClrScheme chgLayout">
        <pc:chgData name="Ward, Reagan" userId="27291eb4-8241-4961-9e69-8c66e34cc5b0" providerId="ADAL" clId="{00D7D468-0C81-46ED-ABDF-566AB42C884D}" dt="2025-04-02T13:30:20.047" v="295" actId="20577"/>
        <pc:sldMkLst>
          <pc:docMk/>
          <pc:sldMk cId="3153518193" sldId="5758"/>
        </pc:sldMkLst>
      </pc:sldChg>
      <pc:sldChg chg="addSp delSp modSp new mod">
        <pc:chgData name="Ward, Reagan" userId="27291eb4-8241-4961-9e69-8c66e34cc5b0" providerId="ADAL" clId="{00D7D468-0C81-46ED-ABDF-566AB42C884D}" dt="2025-04-02T14:30:09.927" v="3201" actId="962"/>
        <pc:sldMkLst>
          <pc:docMk/>
          <pc:sldMk cId="2463439885" sldId="5759"/>
        </pc:sldMkLst>
      </pc:sldChg>
      <pc:sldChg chg="addSp delSp modSp new del mod modClrScheme chgLayout">
        <pc:chgData name="Ward, Reagan" userId="27291eb4-8241-4961-9e69-8c66e34cc5b0" providerId="ADAL" clId="{00D7D468-0C81-46ED-ABDF-566AB42C884D}" dt="2025-04-02T13:32:21.258" v="389" actId="47"/>
        <pc:sldMkLst>
          <pc:docMk/>
          <pc:sldMk cId="4276620931" sldId="5760"/>
        </pc:sldMkLst>
      </pc:sldChg>
      <pc:sldChg chg="modSp add mod">
        <pc:chgData name="Ward, Reagan" userId="27291eb4-8241-4961-9e69-8c66e34cc5b0" providerId="ADAL" clId="{00D7D468-0C81-46ED-ABDF-566AB42C884D}" dt="2025-04-02T13:29:20.880" v="245" actId="20577"/>
        <pc:sldMkLst>
          <pc:docMk/>
          <pc:sldMk cId="1678483196" sldId="5761"/>
        </pc:sldMkLst>
      </pc:sldChg>
      <pc:sldChg chg="add">
        <pc:chgData name="Ward, Reagan" userId="27291eb4-8241-4961-9e69-8c66e34cc5b0" providerId="ADAL" clId="{00D7D468-0C81-46ED-ABDF-566AB42C884D}" dt="2025-04-02T13:28:15.305" v="167"/>
        <pc:sldMkLst>
          <pc:docMk/>
          <pc:sldMk cId="2998683881" sldId="5762"/>
        </pc:sldMkLst>
      </pc:sldChg>
      <pc:sldChg chg="add">
        <pc:chgData name="Ward, Reagan" userId="27291eb4-8241-4961-9e69-8c66e34cc5b0" providerId="ADAL" clId="{00D7D468-0C81-46ED-ABDF-566AB42C884D}" dt="2025-04-02T13:28:15.305" v="167"/>
        <pc:sldMkLst>
          <pc:docMk/>
          <pc:sldMk cId="3452760538" sldId="5763"/>
        </pc:sldMkLst>
      </pc:sldChg>
      <pc:sldChg chg="modSp add mod">
        <pc:chgData name="Ward, Reagan" userId="27291eb4-8241-4961-9e69-8c66e34cc5b0" providerId="ADAL" clId="{00D7D468-0C81-46ED-ABDF-566AB42C884D}" dt="2025-04-02T13:29:28.209" v="263" actId="20577"/>
        <pc:sldMkLst>
          <pc:docMk/>
          <pc:sldMk cId="3959241512" sldId="5764"/>
        </pc:sldMkLst>
      </pc:sldChg>
      <pc:sldChg chg="modSp add mod">
        <pc:chgData name="Ward, Reagan" userId="27291eb4-8241-4961-9e69-8c66e34cc5b0" providerId="ADAL" clId="{00D7D468-0C81-46ED-ABDF-566AB42C884D}" dt="2025-04-02T13:30:39.100" v="366" actId="20577"/>
        <pc:sldMkLst>
          <pc:docMk/>
          <pc:sldMk cId="674225035" sldId="5765"/>
        </pc:sldMkLst>
      </pc:sldChg>
      <pc:sldChg chg="del">
        <pc:chgData name="Ward, Reagan" userId="27291eb4-8241-4961-9e69-8c66e34cc5b0" providerId="ADAL" clId="{00D7D468-0C81-46ED-ABDF-566AB42C884D}" dt="2025-03-21T22:30:27.614" v="103" actId="47"/>
        <pc:sldMkLst>
          <pc:docMk/>
          <pc:sldMk cId="1039088137" sldId="5765"/>
        </pc:sldMkLst>
      </pc:sldChg>
      <pc:sldChg chg="add del">
        <pc:chgData name="Ward, Reagan" userId="27291eb4-8241-4961-9e69-8c66e34cc5b0" providerId="ADAL" clId="{00D7D468-0C81-46ED-ABDF-566AB42C884D}" dt="2025-04-02T13:31:57.788" v="386" actId="47"/>
        <pc:sldMkLst>
          <pc:docMk/>
          <pc:sldMk cId="3679448753" sldId="5766"/>
        </pc:sldMkLst>
      </pc:sldChg>
      <pc:sldChg chg="add">
        <pc:chgData name="Ward, Reagan" userId="27291eb4-8241-4961-9e69-8c66e34cc5b0" providerId="ADAL" clId="{00D7D468-0C81-46ED-ABDF-566AB42C884D}" dt="2025-04-02T13:28:23.516" v="168"/>
        <pc:sldMkLst>
          <pc:docMk/>
          <pc:sldMk cId="649998623" sldId="5767"/>
        </pc:sldMkLst>
      </pc:sldChg>
      <pc:sldChg chg="modSp add del mod">
        <pc:chgData name="Ward, Reagan" userId="27291eb4-8241-4961-9e69-8c66e34cc5b0" providerId="ADAL" clId="{00D7D468-0C81-46ED-ABDF-566AB42C884D}" dt="2025-04-02T13:33:02.330" v="401" actId="47"/>
        <pc:sldMkLst>
          <pc:docMk/>
          <pc:sldMk cId="3717893861" sldId="5768"/>
        </pc:sldMkLst>
      </pc:sldChg>
      <pc:sldChg chg="del">
        <pc:chgData name="Ward, Reagan" userId="27291eb4-8241-4961-9e69-8c66e34cc5b0" providerId="ADAL" clId="{00D7D468-0C81-46ED-ABDF-566AB42C884D}" dt="2025-03-17T22:56:25.747" v="21" actId="47"/>
        <pc:sldMkLst>
          <pc:docMk/>
          <pc:sldMk cId="4040787201" sldId="5770"/>
        </pc:sldMkLst>
      </pc:sldChg>
      <pc:sldChg chg="del">
        <pc:chgData name="Ward, Reagan" userId="27291eb4-8241-4961-9e69-8c66e34cc5b0" providerId="ADAL" clId="{00D7D468-0C81-46ED-ABDF-566AB42C884D}" dt="2025-04-02T13:27:42.521" v="161" actId="47"/>
        <pc:sldMkLst>
          <pc:docMk/>
          <pc:sldMk cId="2352014641" sldId="5780"/>
        </pc:sldMkLst>
      </pc:sldChg>
      <pc:sldChg chg="del">
        <pc:chgData name="Ward, Reagan" userId="27291eb4-8241-4961-9e69-8c66e34cc5b0" providerId="ADAL" clId="{00D7D468-0C81-46ED-ABDF-566AB42C884D}" dt="2025-04-02T13:27:42.521" v="161" actId="47"/>
        <pc:sldMkLst>
          <pc:docMk/>
          <pc:sldMk cId="1192763855" sldId="5797"/>
        </pc:sldMkLst>
      </pc:sldChg>
      <pc:sldChg chg="del">
        <pc:chgData name="Ward, Reagan" userId="27291eb4-8241-4961-9e69-8c66e34cc5b0" providerId="ADAL" clId="{00D7D468-0C81-46ED-ABDF-566AB42C884D}" dt="2025-04-02T13:27:42.521" v="161" actId="47"/>
        <pc:sldMkLst>
          <pc:docMk/>
          <pc:sldMk cId="3321827063" sldId="5833"/>
        </pc:sldMkLst>
      </pc:sldChg>
      <pc:sldChg chg="modSp add mod">
        <pc:chgData name="Ward, Reagan" userId="27291eb4-8241-4961-9e69-8c66e34cc5b0" providerId="ADAL" clId="{00D7D468-0C81-46ED-ABDF-566AB42C884D}" dt="2025-04-02T13:35:16.664" v="446" actId="404"/>
        <pc:sldMkLst>
          <pc:docMk/>
          <pc:sldMk cId="93692065" sldId="5837"/>
        </pc:sldMkLst>
      </pc:sldChg>
      <pc:sldChg chg="add">
        <pc:chgData name="Ward, Reagan" userId="27291eb4-8241-4961-9e69-8c66e34cc5b0" providerId="ADAL" clId="{00D7D468-0C81-46ED-ABDF-566AB42C884D}" dt="2025-04-02T13:31:55.975" v="385"/>
        <pc:sldMkLst>
          <pc:docMk/>
          <pc:sldMk cId="220528580" sldId="5838"/>
        </pc:sldMkLst>
      </pc:sldChg>
      <pc:sldChg chg="modSp del mod">
        <pc:chgData name="Ward, Reagan" userId="27291eb4-8241-4961-9e69-8c66e34cc5b0" providerId="ADAL" clId="{00D7D468-0C81-46ED-ABDF-566AB42C884D}" dt="2025-03-21T22:30:27.614" v="103" actId="47"/>
        <pc:sldMkLst>
          <pc:docMk/>
          <pc:sldMk cId="1803431067" sldId="5839"/>
        </pc:sldMkLst>
      </pc:sldChg>
      <pc:sldChg chg="modSp add del mod">
        <pc:chgData name="Ward, Reagan" userId="27291eb4-8241-4961-9e69-8c66e34cc5b0" providerId="ADAL" clId="{00D7D468-0C81-46ED-ABDF-566AB42C884D}" dt="2025-04-02T13:49:58.299" v="1386" actId="20577"/>
        <pc:sldMkLst>
          <pc:docMk/>
          <pc:sldMk cId="2705892911" sldId="5840"/>
        </pc:sldMkLst>
      </pc:sldChg>
      <pc:sldChg chg="addSp delSp modSp add mod chgLayout">
        <pc:chgData name="Ward, Reagan" userId="27291eb4-8241-4961-9e69-8c66e34cc5b0" providerId="ADAL" clId="{00D7D468-0C81-46ED-ABDF-566AB42C884D}" dt="2025-04-02T14:09:04.085" v="2174" actId="122"/>
        <pc:sldMkLst>
          <pc:docMk/>
          <pc:sldMk cId="1039088137" sldId="5841"/>
        </pc:sldMkLst>
      </pc:sldChg>
      <pc:sldChg chg="modSp add mod">
        <pc:chgData name="Ward, Reagan" userId="27291eb4-8241-4961-9e69-8c66e34cc5b0" providerId="ADAL" clId="{00D7D468-0C81-46ED-ABDF-566AB42C884D}" dt="2025-04-02T14:03:39.797" v="1575" actId="20577"/>
        <pc:sldMkLst>
          <pc:docMk/>
          <pc:sldMk cId="874737549" sldId="5842"/>
        </pc:sldMkLst>
      </pc:sldChg>
      <pc:sldChg chg="del">
        <pc:chgData name="Ward, Reagan" userId="27291eb4-8241-4961-9e69-8c66e34cc5b0" providerId="ADAL" clId="{00D7D468-0C81-46ED-ABDF-566AB42C884D}" dt="2025-03-17T22:56:25.747" v="21" actId="47"/>
        <pc:sldMkLst>
          <pc:docMk/>
          <pc:sldMk cId="1156151556" sldId="5842"/>
        </pc:sldMkLst>
      </pc:sldChg>
      <pc:sldChg chg="add del">
        <pc:chgData name="Ward, Reagan" userId="27291eb4-8241-4961-9e69-8c66e34cc5b0" providerId="ADAL" clId="{00D7D468-0C81-46ED-ABDF-566AB42C884D}" dt="2025-04-02T14:03:42.483" v="1576" actId="47"/>
        <pc:sldMkLst>
          <pc:docMk/>
          <pc:sldMk cId="1264939924" sldId="5843"/>
        </pc:sldMkLst>
      </pc:sldChg>
      <pc:sldChg chg="del">
        <pc:chgData name="Ward, Reagan" userId="27291eb4-8241-4961-9e69-8c66e34cc5b0" providerId="ADAL" clId="{00D7D468-0C81-46ED-ABDF-566AB42C884D}" dt="2025-03-17T22:56:25.747" v="21" actId="47"/>
        <pc:sldMkLst>
          <pc:docMk/>
          <pc:sldMk cId="4219415275" sldId="5843"/>
        </pc:sldMkLst>
      </pc:sldChg>
      <pc:sldChg chg="modSp add del mod">
        <pc:chgData name="Ward, Reagan" userId="27291eb4-8241-4961-9e69-8c66e34cc5b0" providerId="ADAL" clId="{00D7D468-0C81-46ED-ABDF-566AB42C884D}" dt="2025-04-03T14:09:51.303" v="3251" actId="47"/>
        <pc:sldMkLst>
          <pc:docMk/>
          <pc:sldMk cId="3725978077" sldId="5844"/>
        </pc:sldMkLst>
      </pc:sldChg>
      <pc:sldChg chg="modSp add mod">
        <pc:chgData name="Ward, Reagan" userId="27291eb4-8241-4961-9e69-8c66e34cc5b0" providerId="ADAL" clId="{00D7D468-0C81-46ED-ABDF-566AB42C884D}" dt="2025-04-02T14:03:48.333" v="1580" actId="20577"/>
        <pc:sldMkLst>
          <pc:docMk/>
          <pc:sldMk cId="1524689614" sldId="5845"/>
        </pc:sldMkLst>
      </pc:sldChg>
      <pc:sldChg chg="modSp add mod">
        <pc:chgData name="Ward, Reagan" userId="27291eb4-8241-4961-9e69-8c66e34cc5b0" providerId="ADAL" clId="{00D7D468-0C81-46ED-ABDF-566AB42C884D}" dt="2025-04-02T14:04:07.520" v="1642" actId="20577"/>
        <pc:sldMkLst>
          <pc:docMk/>
          <pc:sldMk cId="3483290919" sldId="5846"/>
        </pc:sldMkLst>
      </pc:sldChg>
      <pc:sldChg chg="add del">
        <pc:chgData name="Ward, Reagan" userId="27291eb4-8241-4961-9e69-8c66e34cc5b0" providerId="ADAL" clId="{00D7D468-0C81-46ED-ABDF-566AB42C884D}" dt="2025-04-02T14:04:24.957" v="1673" actId="47"/>
        <pc:sldMkLst>
          <pc:docMk/>
          <pc:sldMk cId="755535314" sldId="5847"/>
        </pc:sldMkLst>
      </pc:sldChg>
      <pc:sldChg chg="add del">
        <pc:chgData name="Ward, Reagan" userId="27291eb4-8241-4961-9e69-8c66e34cc5b0" providerId="ADAL" clId="{00D7D468-0C81-46ED-ABDF-566AB42C884D}" dt="2025-04-03T14:13:59.349" v="3285" actId="47"/>
        <pc:sldMkLst>
          <pc:docMk/>
          <pc:sldMk cId="2680565526" sldId="5848"/>
        </pc:sldMkLst>
      </pc:sldChg>
      <pc:sldChg chg="modSp add mod">
        <pc:chgData name="Ward, Reagan" userId="27291eb4-8241-4961-9e69-8c66e34cc5b0" providerId="ADAL" clId="{00D7D468-0C81-46ED-ABDF-566AB42C884D}" dt="2025-04-02T14:04:22.409" v="1672" actId="404"/>
        <pc:sldMkLst>
          <pc:docMk/>
          <pc:sldMk cId="3040074917" sldId="5849"/>
        </pc:sldMkLst>
      </pc:sldChg>
      <pc:sldChg chg="modSp add mod">
        <pc:chgData name="Ward, Reagan" userId="27291eb4-8241-4961-9e69-8c66e34cc5b0" providerId="ADAL" clId="{00D7D468-0C81-46ED-ABDF-566AB42C884D}" dt="2025-04-02T14:04:38.913" v="1716" actId="20577"/>
        <pc:sldMkLst>
          <pc:docMk/>
          <pc:sldMk cId="3626476154" sldId="5850"/>
        </pc:sldMkLst>
      </pc:sldChg>
      <pc:sldChg chg="add del">
        <pc:chgData name="Ward, Reagan" userId="27291eb4-8241-4961-9e69-8c66e34cc5b0" providerId="ADAL" clId="{00D7D468-0C81-46ED-ABDF-566AB42C884D}" dt="2025-04-02T14:04:42.378" v="1717" actId="47"/>
        <pc:sldMkLst>
          <pc:docMk/>
          <pc:sldMk cId="992511613" sldId="5851"/>
        </pc:sldMkLst>
      </pc:sldChg>
      <pc:sldChg chg="del">
        <pc:chgData name="Ward, Reagan" userId="27291eb4-8241-4961-9e69-8c66e34cc5b0" providerId="ADAL" clId="{00D7D468-0C81-46ED-ABDF-566AB42C884D}" dt="2025-04-02T13:27:42.521" v="161" actId="47"/>
        <pc:sldMkLst>
          <pc:docMk/>
          <pc:sldMk cId="1000816010" sldId="5851"/>
        </pc:sldMkLst>
      </pc:sldChg>
      <pc:sldChg chg="del">
        <pc:chgData name="Ward, Reagan" userId="27291eb4-8241-4961-9e69-8c66e34cc5b0" providerId="ADAL" clId="{00D7D468-0C81-46ED-ABDF-566AB42C884D}" dt="2025-04-02T13:27:42.521" v="161" actId="47"/>
        <pc:sldMkLst>
          <pc:docMk/>
          <pc:sldMk cId="2047866891" sldId="5852"/>
        </pc:sldMkLst>
      </pc:sldChg>
      <pc:sldChg chg="add">
        <pc:chgData name="Ward, Reagan" userId="27291eb4-8241-4961-9e69-8c66e34cc5b0" providerId="ADAL" clId="{00D7D468-0C81-46ED-ABDF-566AB42C884D}" dt="2025-04-02T14:03:24.014" v="1540"/>
        <pc:sldMkLst>
          <pc:docMk/>
          <pc:sldMk cId="2552259734" sldId="5852"/>
        </pc:sldMkLst>
      </pc:sldChg>
      <pc:sldChg chg="modSp add mod">
        <pc:chgData name="Ward, Reagan" userId="27291eb4-8241-4961-9e69-8c66e34cc5b0" providerId="ADAL" clId="{00D7D468-0C81-46ED-ABDF-566AB42C884D}" dt="2025-04-02T14:04:56.667" v="1755" actId="404"/>
        <pc:sldMkLst>
          <pc:docMk/>
          <pc:sldMk cId="2041717280" sldId="5853"/>
        </pc:sldMkLst>
      </pc:sldChg>
      <pc:sldChg chg="del">
        <pc:chgData name="Ward, Reagan" userId="27291eb4-8241-4961-9e69-8c66e34cc5b0" providerId="ADAL" clId="{00D7D468-0C81-46ED-ABDF-566AB42C884D}" dt="2025-04-02T13:27:42.521" v="161" actId="47"/>
        <pc:sldMkLst>
          <pc:docMk/>
          <pc:sldMk cId="3466889700" sldId="5853"/>
        </pc:sldMkLst>
      </pc:sldChg>
      <pc:sldChg chg="modSp add mod">
        <pc:chgData name="Ward, Reagan" userId="27291eb4-8241-4961-9e69-8c66e34cc5b0" providerId="ADAL" clId="{00D7D468-0C81-46ED-ABDF-566AB42C884D}" dt="2025-04-02T14:05:08.294" v="1793" actId="20577"/>
        <pc:sldMkLst>
          <pc:docMk/>
          <pc:sldMk cId="3472558432" sldId="5854"/>
        </pc:sldMkLst>
      </pc:sldChg>
      <pc:sldChg chg="del">
        <pc:chgData name="Ward, Reagan" userId="27291eb4-8241-4961-9e69-8c66e34cc5b0" providerId="ADAL" clId="{00D7D468-0C81-46ED-ABDF-566AB42C884D}" dt="2025-04-02T13:27:42.521" v="161" actId="47"/>
        <pc:sldMkLst>
          <pc:docMk/>
          <pc:sldMk cId="3878259165" sldId="5854"/>
        </pc:sldMkLst>
      </pc:sldChg>
      <pc:sldChg chg="del">
        <pc:chgData name="Ward, Reagan" userId="27291eb4-8241-4961-9e69-8c66e34cc5b0" providerId="ADAL" clId="{00D7D468-0C81-46ED-ABDF-566AB42C884D}" dt="2025-04-02T13:27:42.521" v="161" actId="47"/>
        <pc:sldMkLst>
          <pc:docMk/>
          <pc:sldMk cId="1284145060" sldId="5855"/>
        </pc:sldMkLst>
      </pc:sldChg>
      <pc:sldChg chg="add del">
        <pc:chgData name="Ward, Reagan" userId="27291eb4-8241-4961-9e69-8c66e34cc5b0" providerId="ADAL" clId="{00D7D468-0C81-46ED-ABDF-566AB42C884D}" dt="2025-04-02T14:05:29.265" v="1815" actId="47"/>
        <pc:sldMkLst>
          <pc:docMk/>
          <pc:sldMk cId="1363554304" sldId="5855"/>
        </pc:sldMkLst>
      </pc:sldChg>
      <pc:sldChg chg="add">
        <pc:chgData name="Ward, Reagan" userId="27291eb4-8241-4961-9e69-8c66e34cc5b0" providerId="ADAL" clId="{00D7D468-0C81-46ED-ABDF-566AB42C884D}" dt="2025-04-02T14:03:24.981" v="1541"/>
        <pc:sldMkLst>
          <pc:docMk/>
          <pc:sldMk cId="1045978547" sldId="5856"/>
        </pc:sldMkLst>
      </pc:sldChg>
      <pc:sldChg chg="del">
        <pc:chgData name="Ward, Reagan" userId="27291eb4-8241-4961-9e69-8c66e34cc5b0" providerId="ADAL" clId="{00D7D468-0C81-46ED-ABDF-566AB42C884D}" dt="2025-04-02T13:27:42.521" v="161" actId="47"/>
        <pc:sldMkLst>
          <pc:docMk/>
          <pc:sldMk cId="1638711916" sldId="5856"/>
        </pc:sldMkLst>
      </pc:sldChg>
      <pc:sldChg chg="del">
        <pc:chgData name="Ward, Reagan" userId="27291eb4-8241-4961-9e69-8c66e34cc5b0" providerId="ADAL" clId="{00D7D468-0C81-46ED-ABDF-566AB42C884D}" dt="2025-04-02T13:27:42.521" v="161" actId="47"/>
        <pc:sldMkLst>
          <pc:docMk/>
          <pc:sldMk cId="391558471" sldId="5857"/>
        </pc:sldMkLst>
      </pc:sldChg>
      <pc:sldChg chg="modSp add mod">
        <pc:chgData name="Ward, Reagan" userId="27291eb4-8241-4961-9e69-8c66e34cc5b0" providerId="ADAL" clId="{00D7D468-0C81-46ED-ABDF-566AB42C884D}" dt="2025-04-02T14:05:16.987" v="1814" actId="20577"/>
        <pc:sldMkLst>
          <pc:docMk/>
          <pc:sldMk cId="4108605165" sldId="5857"/>
        </pc:sldMkLst>
      </pc:sldChg>
      <pc:sldChg chg="addSp delSp modSp new del mod modClrScheme chgLayout">
        <pc:chgData name="Ward, Reagan" userId="27291eb4-8241-4961-9e69-8c66e34cc5b0" providerId="ADAL" clId="{00D7D468-0C81-46ED-ABDF-566AB42C884D}" dt="2025-03-21T22:30:27.614" v="103" actId="47"/>
        <pc:sldMkLst>
          <pc:docMk/>
          <pc:sldMk cId="717274447" sldId="5858"/>
        </pc:sldMkLst>
      </pc:sldChg>
      <pc:sldChg chg="delSp modSp mod modClrScheme chgLayout">
        <pc:chgData name="Ward, Reagan" userId="27291eb4-8241-4961-9e69-8c66e34cc5b0" providerId="ADAL" clId="{00D7D468-0C81-46ED-ABDF-566AB42C884D}" dt="2025-04-03T14:15:06.828" v="3290" actId="1076"/>
        <pc:sldMkLst>
          <pc:docMk/>
          <pc:sldMk cId="4231742710" sldId="5860"/>
        </pc:sldMkLst>
      </pc:sldChg>
      <pc:sldChg chg="delSp modSp mod modClrScheme chgLayout">
        <pc:chgData name="Ward, Reagan" userId="27291eb4-8241-4961-9e69-8c66e34cc5b0" providerId="ADAL" clId="{00D7D468-0C81-46ED-ABDF-566AB42C884D}" dt="2025-04-03T14:15:18.562" v="3293" actId="1076"/>
        <pc:sldMkLst>
          <pc:docMk/>
          <pc:sldMk cId="1990834005" sldId="5861"/>
        </pc:sldMkLst>
      </pc:sldChg>
      <pc:sldChg chg="delSp modSp mod modClrScheme chgLayout">
        <pc:chgData name="Ward, Reagan" userId="27291eb4-8241-4961-9e69-8c66e34cc5b0" providerId="ADAL" clId="{00D7D468-0C81-46ED-ABDF-566AB42C884D}" dt="2025-04-03T14:15:30.061" v="3296" actId="1076"/>
        <pc:sldMkLst>
          <pc:docMk/>
          <pc:sldMk cId="1833610623" sldId="5864"/>
        </pc:sldMkLst>
      </pc:sldChg>
      <pc:sldChg chg="modSp mod">
        <pc:chgData name="Ward, Reagan" userId="27291eb4-8241-4961-9e69-8c66e34cc5b0" providerId="ADAL" clId="{00D7D468-0C81-46ED-ABDF-566AB42C884D}" dt="2025-04-03T14:18:08.676" v="3299" actId="14100"/>
        <pc:sldMkLst>
          <pc:docMk/>
          <pc:sldMk cId="904776247" sldId="5869"/>
        </pc:sldMkLst>
      </pc:sldChg>
      <pc:sldChg chg="modSp mod">
        <pc:chgData name="Ward, Reagan" userId="27291eb4-8241-4961-9e69-8c66e34cc5b0" providerId="ADAL" clId="{00D7D468-0C81-46ED-ABDF-566AB42C884D}" dt="2025-04-03T14:14:19.800" v="3287" actId="13244"/>
        <pc:sldMkLst>
          <pc:docMk/>
          <pc:sldMk cId="2376701188" sldId="5870"/>
        </pc:sldMkLst>
      </pc:sldChg>
      <pc:sldChg chg="addSp delSp modSp new mod modClrScheme chgLayout">
        <pc:chgData name="Ward, Reagan" userId="27291eb4-8241-4961-9e69-8c66e34cc5b0" providerId="ADAL" clId="{00D7D468-0C81-46ED-ABDF-566AB42C884D}" dt="2025-04-03T14:11:58.695" v="3255" actId="13244"/>
        <pc:sldMkLst>
          <pc:docMk/>
          <pc:sldMk cId="2468459013" sldId="5872"/>
        </pc:sldMkLst>
      </pc:sldChg>
      <pc:sldChg chg="addSp delSp modSp new mod modClrScheme chgLayout">
        <pc:chgData name="Ward, Reagan" userId="27291eb4-8241-4961-9e69-8c66e34cc5b0" providerId="ADAL" clId="{00D7D468-0C81-46ED-ABDF-566AB42C884D}" dt="2025-04-03T14:14:07.237" v="3286" actId="13244"/>
        <pc:sldMkLst>
          <pc:docMk/>
          <pc:sldMk cId="1218559079" sldId="5873"/>
        </pc:sldMkLst>
      </pc:sldChg>
    </pc:docChg>
  </pc:docChgLst>
  <pc:docChgLst>
    <pc:chgData name="Heitman, Lindsey" userId="a9773a47-99d2-4599-9377-6d37e9ec0bd3" providerId="ADAL" clId="{0B029419-87E2-491C-9B50-8E6F8F1FC0F9}"/>
    <pc:docChg chg="undo custSel addSld delSld modSld sldOrd">
      <pc:chgData name="Heitman, Lindsey" userId="a9773a47-99d2-4599-9377-6d37e9ec0bd3" providerId="ADAL" clId="{0B029419-87E2-491C-9B50-8E6F8F1FC0F9}" dt="2025-04-03T13:31:13.532" v="777"/>
      <pc:docMkLst>
        <pc:docMk/>
      </pc:docMkLst>
      <pc:sldChg chg="add del">
        <pc:chgData name="Heitman, Lindsey" userId="a9773a47-99d2-4599-9377-6d37e9ec0bd3" providerId="ADAL" clId="{0B029419-87E2-491C-9B50-8E6F8F1FC0F9}" dt="2025-04-03T13:25:43.784" v="572" actId="2696"/>
        <pc:sldMkLst>
          <pc:docMk/>
          <pc:sldMk cId="587239845" sldId="265"/>
        </pc:sldMkLst>
      </pc:sldChg>
      <pc:sldChg chg="modSp mod">
        <pc:chgData name="Heitman, Lindsey" userId="a9773a47-99d2-4599-9377-6d37e9ec0bd3" providerId="ADAL" clId="{0B029419-87E2-491C-9B50-8E6F8F1FC0F9}" dt="2025-04-03T13:24:56.156" v="555" actId="20577"/>
        <pc:sldMkLst>
          <pc:docMk/>
          <pc:sldMk cId="3227145924" sldId="5097"/>
        </pc:sldMkLst>
        <pc:graphicFrameChg chg="modGraphic">
          <ac:chgData name="Heitman, Lindsey" userId="a9773a47-99d2-4599-9377-6d37e9ec0bd3" providerId="ADAL" clId="{0B029419-87E2-491C-9B50-8E6F8F1FC0F9}" dt="2025-04-03T13:24:56.156" v="555" actId="20577"/>
          <ac:graphicFrameMkLst>
            <pc:docMk/>
            <pc:sldMk cId="3227145924" sldId="5097"/>
            <ac:graphicFrameMk id="7" creationId="{2864BB53-F741-4FFC-0348-1AC10AD60EEB}"/>
          </ac:graphicFrameMkLst>
        </pc:graphicFrameChg>
      </pc:sldChg>
      <pc:sldChg chg="add">
        <pc:chgData name="Heitman, Lindsey" userId="a9773a47-99d2-4599-9377-6d37e9ec0bd3" providerId="ADAL" clId="{0B029419-87E2-491C-9B50-8E6F8F1FC0F9}" dt="2025-04-02T22:18:23.811" v="418"/>
        <pc:sldMkLst>
          <pc:docMk/>
          <pc:sldMk cId="11504233" sldId="5368"/>
        </pc:sldMkLst>
      </pc:sldChg>
      <pc:sldChg chg="add">
        <pc:chgData name="Heitman, Lindsey" userId="a9773a47-99d2-4599-9377-6d37e9ec0bd3" providerId="ADAL" clId="{0B029419-87E2-491C-9B50-8E6F8F1FC0F9}" dt="2025-04-02T21:49:37.817" v="344"/>
        <pc:sldMkLst>
          <pc:docMk/>
          <pc:sldMk cId="1775796373" sldId="5395"/>
        </pc:sldMkLst>
      </pc:sldChg>
      <pc:sldChg chg="addSp delSp modSp mod">
        <pc:chgData name="Heitman, Lindsey" userId="a9773a47-99d2-4599-9377-6d37e9ec0bd3" providerId="ADAL" clId="{0B029419-87E2-491C-9B50-8E6F8F1FC0F9}" dt="2025-04-02T21:11:58.526" v="330" actId="20577"/>
        <pc:sldMkLst>
          <pc:docMk/>
          <pc:sldMk cId="794275993" sldId="5416"/>
        </pc:sldMkLst>
      </pc:sldChg>
      <pc:sldChg chg="delSp modSp add mod chgLayout">
        <pc:chgData name="Heitman, Lindsey" userId="a9773a47-99d2-4599-9377-6d37e9ec0bd3" providerId="ADAL" clId="{0B029419-87E2-491C-9B50-8E6F8F1FC0F9}" dt="2025-04-03T13:29:54.806" v="775" actId="113"/>
        <pc:sldMkLst>
          <pc:docMk/>
          <pc:sldMk cId="857372145" sldId="5533"/>
        </pc:sldMkLst>
      </pc:sldChg>
      <pc:sldChg chg="modSp add del mod ord">
        <pc:chgData name="Heitman, Lindsey" userId="a9773a47-99d2-4599-9377-6d37e9ec0bd3" providerId="ADAL" clId="{0B029419-87E2-491C-9B50-8E6F8F1FC0F9}" dt="2025-04-03T13:31:13.532" v="777"/>
        <pc:sldMkLst>
          <pc:docMk/>
          <pc:sldMk cId="3152826107" sldId="5558"/>
        </pc:sldMkLst>
      </pc:sldChg>
      <pc:sldChg chg="del">
        <pc:chgData name="Heitman, Lindsey" userId="a9773a47-99d2-4599-9377-6d37e9ec0bd3" providerId="ADAL" clId="{0B029419-87E2-491C-9B50-8E6F8F1FC0F9}" dt="2025-04-02T21:48:32.260" v="332" actId="2696"/>
        <pc:sldMkLst>
          <pc:docMk/>
          <pc:sldMk cId="2552259734" sldId="5852"/>
        </pc:sldMkLst>
      </pc:sldChg>
      <pc:sldChg chg="del">
        <pc:chgData name="Heitman, Lindsey" userId="a9773a47-99d2-4599-9377-6d37e9ec0bd3" providerId="ADAL" clId="{0B029419-87E2-491C-9B50-8E6F8F1FC0F9}" dt="2025-04-02T21:49:41.690" v="345" actId="2696"/>
        <pc:sldMkLst>
          <pc:docMk/>
          <pc:sldMk cId="2041717280" sldId="5853"/>
        </pc:sldMkLst>
      </pc:sldChg>
      <pc:sldChg chg="del">
        <pc:chgData name="Heitman, Lindsey" userId="a9773a47-99d2-4599-9377-6d37e9ec0bd3" providerId="ADAL" clId="{0B029419-87E2-491C-9B50-8E6F8F1FC0F9}" dt="2025-04-02T22:17:33.575" v="416" actId="2696"/>
        <pc:sldMkLst>
          <pc:docMk/>
          <pc:sldMk cId="1045978547" sldId="5856"/>
        </pc:sldMkLst>
      </pc:sldChg>
      <pc:sldChg chg="del">
        <pc:chgData name="Heitman, Lindsey" userId="a9773a47-99d2-4599-9377-6d37e9ec0bd3" providerId="ADAL" clId="{0B029419-87E2-491C-9B50-8E6F8F1FC0F9}" dt="2025-04-02T22:18:27.256" v="419" actId="2696"/>
        <pc:sldMkLst>
          <pc:docMk/>
          <pc:sldMk cId="4108605165" sldId="5857"/>
        </pc:sldMkLst>
      </pc:sldChg>
      <pc:sldChg chg="modSp mod">
        <pc:chgData name="Heitman, Lindsey" userId="a9773a47-99d2-4599-9377-6d37e9ec0bd3" providerId="ADAL" clId="{0B029419-87E2-491C-9B50-8E6F8F1FC0F9}" dt="2025-04-03T13:25:49.202" v="573" actId="20577"/>
        <pc:sldMkLst>
          <pc:docMk/>
          <pc:sldMk cId="4231742710" sldId="5860"/>
        </pc:sldMkLst>
      </pc:sldChg>
    </pc:docChg>
  </pc:docChgLst>
  <pc:docChgLst>
    <pc:chgData name="Slutzky, Collin" userId="S::slutzky_c@cde.state.co.us::21f7fb5c-490d-42a4-8741-4ce78a53b03a" providerId="AD" clId="Web-{09862730-C0D9-4D42-A866-9D633621E8B7}"/>
    <pc:docChg chg="modSld">
      <pc:chgData name="Slutzky, Collin" userId="S::slutzky_c@cde.state.co.us::21f7fb5c-490d-42a4-8741-4ce78a53b03a" providerId="AD" clId="Web-{09862730-C0D9-4D42-A866-9D633621E8B7}" dt="2025-02-05T15:14:15.042" v="1"/>
      <pc:docMkLst>
        <pc:docMk/>
      </pc:docMkLst>
      <pc:sldChg chg="modSp">
        <pc:chgData name="Slutzky, Collin" userId="S::slutzky_c@cde.state.co.us::21f7fb5c-490d-42a4-8741-4ce78a53b03a" providerId="AD" clId="Web-{09862730-C0D9-4D42-A866-9D633621E8B7}" dt="2025-02-05T15:14:15.042" v="1"/>
        <pc:sldMkLst>
          <pc:docMk/>
          <pc:sldMk cId="500438566" sldId="5672"/>
        </pc:sldMkLst>
        <pc:graphicFrameChg chg="mod modGraphic">
          <ac:chgData name="Slutzky, Collin" userId="S::slutzky_c@cde.state.co.us::21f7fb5c-490d-42a4-8741-4ce78a53b03a" providerId="AD" clId="Web-{09862730-C0D9-4D42-A866-9D633621E8B7}" dt="2025-02-05T15:14:15.042" v="1"/>
          <ac:graphicFrameMkLst>
            <pc:docMk/>
            <pc:sldMk cId="500438566" sldId="5672"/>
            <ac:graphicFrameMk id="5" creationId="{5E4612F7-68C6-57CA-E918-38EF641F73CF}"/>
          </ac:graphicFrameMkLst>
        </pc:graphicFrameChg>
      </pc:sldChg>
    </pc:docChg>
  </pc:docChgLst>
  <pc:docChgLst>
    <pc:chgData name="Slutzky, Collin" userId="S::slutzky_c@cde.state.co.us::21f7fb5c-490d-42a4-8741-4ce78a53b03a" providerId="AD" clId="Web-{3C00375A-BD49-71BD-4039-62A51107A116}"/>
    <pc:docChg chg="modSld">
      <pc:chgData name="Slutzky, Collin" userId="S::slutzky_c@cde.state.co.us::21f7fb5c-490d-42a4-8741-4ce78a53b03a" providerId="AD" clId="Web-{3C00375A-BD49-71BD-4039-62A51107A116}" dt="2025-01-09T14:36:58.542" v="6" actId="20577"/>
      <pc:docMkLst>
        <pc:docMk/>
      </pc:docMkLst>
      <pc:sldChg chg="modSp">
        <pc:chgData name="Slutzky, Collin" userId="S::slutzky_c@cde.state.co.us::21f7fb5c-490d-42a4-8741-4ce78a53b03a" providerId="AD" clId="Web-{3C00375A-BD49-71BD-4039-62A51107A116}" dt="2025-01-09T14:36:58.542" v="6" actId="20577"/>
        <pc:sldMkLst>
          <pc:docMk/>
          <pc:sldMk cId="2815576142" sldId="5313"/>
        </pc:sldMkLst>
      </pc:sldChg>
    </pc:docChg>
  </pc:docChgLst>
  <pc:docChgLst>
    <pc:chgData name="Wenzel, Brooke" userId="672bf8d3-b15b-4e02-a6d1-39319a0df09b" providerId="ADAL" clId="{BCCF5842-3E83-443A-A77A-3B81A0CBFF41}"/>
    <pc:docChg chg="undo custSel addSld delSld modSld">
      <pc:chgData name="Wenzel, Brooke" userId="672bf8d3-b15b-4e02-a6d1-39319a0df09b" providerId="ADAL" clId="{BCCF5842-3E83-443A-A77A-3B81A0CBFF41}" dt="2024-08-30T16:03:38.560" v="328" actId="20577"/>
      <pc:docMkLst>
        <pc:docMk/>
      </pc:docMkLst>
      <pc:sldChg chg="modSp mod">
        <pc:chgData name="Wenzel, Brooke" userId="672bf8d3-b15b-4e02-a6d1-39319a0df09b" providerId="ADAL" clId="{BCCF5842-3E83-443A-A77A-3B81A0CBFF41}" dt="2024-08-30T16:03:38.560" v="328" actId="20577"/>
        <pc:sldMkLst>
          <pc:docMk/>
          <pc:sldMk cId="2593708883" sldId="258"/>
        </pc:sldMkLst>
      </pc:sldChg>
      <pc:sldChg chg="del">
        <pc:chgData name="Wenzel, Brooke" userId="672bf8d3-b15b-4e02-a6d1-39319a0df09b" providerId="ADAL" clId="{BCCF5842-3E83-443A-A77A-3B81A0CBFF41}" dt="2024-08-26T21:31:48.009" v="14" actId="47"/>
        <pc:sldMkLst>
          <pc:docMk/>
          <pc:sldMk cId="2811713806" sldId="268"/>
        </pc:sldMkLst>
      </pc:sldChg>
      <pc:sldChg chg="modSp add del mod">
        <pc:chgData name="Wenzel, Brooke" userId="672bf8d3-b15b-4e02-a6d1-39319a0df09b" providerId="ADAL" clId="{BCCF5842-3E83-443A-A77A-3B81A0CBFF41}" dt="2024-08-26T21:29:54.020" v="12" actId="403"/>
        <pc:sldMkLst>
          <pc:docMk/>
          <pc:sldMk cId="1426715698" sldId="5295"/>
        </pc:sldMkLst>
      </pc:sldChg>
      <pc:sldChg chg="addSp delSp modSp add mod">
        <pc:chgData name="Wenzel, Brooke" userId="672bf8d3-b15b-4e02-a6d1-39319a0df09b" providerId="ADAL" clId="{BCCF5842-3E83-443A-A77A-3B81A0CBFF41}" dt="2024-08-26T21:32:06.272" v="20" actId="1076"/>
        <pc:sldMkLst>
          <pc:docMk/>
          <pc:sldMk cId="602901426" sldId="5498"/>
        </pc:sldMkLst>
      </pc:sldChg>
      <pc:sldChg chg="modSp mod">
        <pc:chgData name="Wenzel, Brooke" userId="672bf8d3-b15b-4e02-a6d1-39319a0df09b" providerId="ADAL" clId="{BCCF5842-3E83-443A-A77A-3B81A0CBFF41}" dt="2024-08-26T21:35:58.852" v="233" actId="27636"/>
        <pc:sldMkLst>
          <pc:docMk/>
          <pc:sldMk cId="573740307" sldId="5538"/>
        </pc:sldMkLst>
      </pc:sldChg>
      <pc:sldChg chg="modSp mod">
        <pc:chgData name="Wenzel, Brooke" userId="672bf8d3-b15b-4e02-a6d1-39319a0df09b" providerId="ADAL" clId="{BCCF5842-3E83-443A-A77A-3B81A0CBFF41}" dt="2024-08-26T21:29:06.253" v="8" actId="27636"/>
        <pc:sldMkLst>
          <pc:docMk/>
          <pc:sldMk cId="3757558483" sldId="5547"/>
        </pc:sldMkLst>
      </pc:sldChg>
      <pc:sldMasterChg chg="delSldLayout">
        <pc:chgData name="Wenzel, Brooke" userId="672bf8d3-b15b-4e02-a6d1-39319a0df09b" providerId="ADAL" clId="{BCCF5842-3E83-443A-A77A-3B81A0CBFF41}" dt="2024-08-26T21:31:48.009" v="14" actId="47"/>
        <pc:sldMasterMkLst>
          <pc:docMk/>
          <pc:sldMasterMk cId="2150711039" sldId="2147483676"/>
        </pc:sldMasterMkLst>
        <pc:sldLayoutChg chg="del">
          <pc:chgData name="Wenzel, Brooke" userId="672bf8d3-b15b-4e02-a6d1-39319a0df09b" providerId="ADAL" clId="{BCCF5842-3E83-443A-A77A-3B81A0CBFF41}" dt="2024-08-26T21:31:48.009" v="14" actId="47"/>
          <pc:sldLayoutMkLst>
            <pc:docMk/>
            <pc:sldMasterMk cId="2150711039" sldId="2147483676"/>
            <pc:sldLayoutMk cId="246812654" sldId="2147483711"/>
          </pc:sldLayoutMkLst>
        </pc:sldLayoutChg>
      </pc:sldMasterChg>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ldChg>
    </pc:docChg>
  </pc:docChgLst>
  <pc:docChgLst>
    <pc:chgData name="McRee, Rebecca" userId="S::mcree_r@cde.state.co.us::3a10fa13-9d60-4c0b-b361-471945732c34" providerId="AD" clId="Web-{A4722E56-17BD-50E1-4708-DACFFF506772}"/>
    <pc:docChg chg="delSld modSld">
      <pc:chgData name="McRee, Rebecca" userId="S::mcree_r@cde.state.co.us::3a10fa13-9d60-4c0b-b361-471945732c34" providerId="AD" clId="Web-{A4722E56-17BD-50E1-4708-DACFFF506772}" dt="2024-11-14T00:02:23.538" v="445" actId="20577"/>
      <pc:docMkLst>
        <pc:docMk/>
      </pc:docMkLst>
      <pc:sldChg chg="modSp">
        <pc:chgData name="McRee, Rebecca" userId="S::mcree_r@cde.state.co.us::3a10fa13-9d60-4c0b-b361-471945732c34" providerId="AD" clId="Web-{A4722E56-17BD-50E1-4708-DACFFF506772}" dt="2024-11-14T00:02:23.538" v="445" actId="20577"/>
        <pc:sldMkLst>
          <pc:docMk/>
          <pc:sldMk cId="829353435" sldId="5684"/>
        </pc:sldMkLst>
      </pc:sldChg>
      <pc:sldChg chg="del">
        <pc:chgData name="McRee, Rebecca" userId="S::mcree_r@cde.state.co.us::3a10fa13-9d60-4c0b-b361-471945732c34" providerId="AD" clId="Web-{A4722E56-17BD-50E1-4708-DACFFF506772}" dt="2024-11-13T23:54:56.368" v="0"/>
        <pc:sldMkLst>
          <pc:docMk/>
          <pc:sldMk cId="2226887485" sldId="5685"/>
        </pc:sldMkLst>
      </pc:sldChg>
      <pc:sldChg chg="del">
        <pc:chgData name="McRee, Rebecca" userId="S::mcree_r@cde.state.co.us::3a10fa13-9d60-4c0b-b361-471945732c34" providerId="AD" clId="Web-{A4722E56-17BD-50E1-4708-DACFFF506772}" dt="2024-11-13T23:54:58.852" v="1"/>
        <pc:sldMkLst>
          <pc:docMk/>
          <pc:sldMk cId="868062518" sldId="5686"/>
        </pc:sldMkLst>
      </pc:sldChg>
    </pc:docChg>
  </pc:docChgLst>
  <pc:docChgLst>
    <pc:chgData name="Rhodes, Tara" userId="S::rhodes_t@cde.state.co.us::566307b0-1e17-4826-87e1-0feb85a922f2" providerId="AD" clId="Web-{6F88785D-C8C0-6BEE-67B9-069F8D2A84DD}"/>
    <pc:docChg chg="modSld">
      <pc:chgData name="Rhodes, Tara" userId="S::rhodes_t@cde.state.co.us::566307b0-1e17-4826-87e1-0feb85a922f2" providerId="AD" clId="Web-{6F88785D-C8C0-6BEE-67B9-069F8D2A84DD}" dt="2024-11-06T21:53:09.030" v="29" actId="20577"/>
      <pc:docMkLst>
        <pc:docMk/>
      </pc:docMkLst>
      <pc:sldChg chg="modSp">
        <pc:chgData name="Rhodes, Tara" userId="S::rhodes_t@cde.state.co.us::566307b0-1e17-4826-87e1-0feb85a922f2" providerId="AD" clId="Web-{6F88785D-C8C0-6BEE-67B9-069F8D2A84DD}" dt="2024-11-06T21:53:09.030" v="29" actId="20577"/>
        <pc:sldMkLst>
          <pc:docMk/>
          <pc:sldMk cId="987153537" sldId="5643"/>
        </pc:sldMkLst>
      </pc:sldChg>
      <pc:sldChg chg="addSp delSp modSp">
        <pc:chgData name="Rhodes, Tara" userId="S::rhodes_t@cde.state.co.us::566307b0-1e17-4826-87e1-0feb85a922f2" providerId="AD" clId="Web-{6F88785D-C8C0-6BEE-67B9-069F8D2A84DD}" dt="2024-11-06T21:52:42.685" v="24"/>
        <pc:sldMkLst>
          <pc:docMk/>
          <pc:sldMk cId="3114952086" sldId="5682"/>
        </pc:sldMkLst>
      </pc:sldChg>
    </pc:docChg>
  </pc:docChgLst>
  <pc:docChgLst>
    <pc:chgData name="Hoffman, Peter" userId="673cee94-26bd-4c2a-ab82-1b3669e2f049" providerId="ADAL" clId="{00CB08FC-D8F4-4D17-AED1-18CF40B65C32}"/>
    <pc:docChg chg="delSld modSld sldOrd">
      <pc:chgData name="Hoffman, Peter" userId="673cee94-26bd-4c2a-ab82-1b3669e2f049" providerId="ADAL" clId="{00CB08FC-D8F4-4D17-AED1-18CF40B65C32}" dt="2024-08-08T14:35:33.700" v="55"/>
      <pc:docMkLst>
        <pc:docMk/>
      </pc:docMkLst>
      <pc:sldChg chg="del">
        <pc:chgData name="Hoffman, Peter" userId="673cee94-26bd-4c2a-ab82-1b3669e2f049" providerId="ADAL" clId="{00CB08FC-D8F4-4D17-AED1-18CF40B65C32}" dt="2024-08-07T14:38:50.529" v="0" actId="2696"/>
        <pc:sldMkLst>
          <pc:docMk/>
          <pc:sldMk cId="1991320786" sldId="4834"/>
        </pc:sldMkLst>
      </pc:sldChg>
      <pc:sldChg chg="del">
        <pc:chgData name="Hoffman, Peter" userId="673cee94-26bd-4c2a-ab82-1b3669e2f049" providerId="ADAL" clId="{00CB08FC-D8F4-4D17-AED1-18CF40B65C32}" dt="2024-08-07T14:38:50.529" v="0" actId="2696"/>
        <pc:sldMkLst>
          <pc:docMk/>
          <pc:sldMk cId="2340443948" sldId="5385"/>
        </pc:sldMkLst>
      </pc:sldChg>
      <pc:sldChg chg="del">
        <pc:chgData name="Hoffman, Peter" userId="673cee94-26bd-4c2a-ab82-1b3669e2f049" providerId="ADAL" clId="{00CB08FC-D8F4-4D17-AED1-18CF40B65C32}" dt="2024-08-07T14:38:50.529" v="0" actId="2696"/>
        <pc:sldMkLst>
          <pc:docMk/>
          <pc:sldMk cId="1775796373" sldId="5395"/>
        </pc:sldMkLst>
      </pc:sldChg>
      <pc:sldChg chg="del">
        <pc:chgData name="Hoffman, Peter" userId="673cee94-26bd-4c2a-ab82-1b3669e2f049" providerId="ADAL" clId="{00CB08FC-D8F4-4D17-AED1-18CF40B65C32}" dt="2024-08-07T14:39:26.423" v="1" actId="2696"/>
        <pc:sldMkLst>
          <pc:docMk/>
          <pc:sldMk cId="3126198227" sldId="5457"/>
        </pc:sldMkLst>
      </pc:sldChg>
      <pc:sldChg chg="del">
        <pc:chgData name="Hoffman, Peter" userId="673cee94-26bd-4c2a-ab82-1b3669e2f049" providerId="ADAL" clId="{00CB08FC-D8F4-4D17-AED1-18CF40B65C32}" dt="2024-08-07T14:39:26.423" v="1" actId="2696"/>
        <pc:sldMkLst>
          <pc:docMk/>
          <pc:sldMk cId="2968826480" sldId="5465"/>
        </pc:sldMkLst>
      </pc:sldChg>
      <pc:sldChg chg="del">
        <pc:chgData name="Hoffman, Peter" userId="673cee94-26bd-4c2a-ab82-1b3669e2f049" providerId="ADAL" clId="{00CB08FC-D8F4-4D17-AED1-18CF40B65C32}" dt="2024-08-07T14:39:26.423" v="1" actId="2696"/>
        <pc:sldMkLst>
          <pc:docMk/>
          <pc:sldMk cId="2823243994" sldId="5466"/>
        </pc:sldMkLst>
      </pc:sldChg>
      <pc:sldChg chg="del">
        <pc:chgData name="Hoffman, Peter" userId="673cee94-26bd-4c2a-ab82-1b3669e2f049" providerId="ADAL" clId="{00CB08FC-D8F4-4D17-AED1-18CF40B65C32}" dt="2024-08-07T14:38:50.529" v="0" actId="2696"/>
        <pc:sldMkLst>
          <pc:docMk/>
          <pc:sldMk cId="1896735902" sldId="5469"/>
        </pc:sldMkLst>
      </pc:sldChg>
      <pc:sldChg chg="del">
        <pc:chgData name="Hoffman, Peter" userId="673cee94-26bd-4c2a-ab82-1b3669e2f049" providerId="ADAL" clId="{00CB08FC-D8F4-4D17-AED1-18CF40B65C32}" dt="2024-08-07T14:39:26.423" v="1" actId="2696"/>
        <pc:sldMkLst>
          <pc:docMk/>
          <pc:sldMk cId="1765433899" sldId="5480"/>
        </pc:sldMkLst>
      </pc:sldChg>
      <pc:sldChg chg="ord">
        <pc:chgData name="Hoffman, Peter" userId="673cee94-26bd-4c2a-ab82-1b3669e2f049" providerId="ADAL" clId="{00CB08FC-D8F4-4D17-AED1-18CF40B65C32}" dt="2024-08-08T14:35:33.700" v="55"/>
        <pc:sldMkLst>
          <pc:docMk/>
          <pc:sldMk cId="1684126465" sldId="5505"/>
        </pc:sldMkLst>
      </pc:sldChg>
      <pc:sldChg chg="del">
        <pc:chgData name="Hoffman, Peter" userId="673cee94-26bd-4c2a-ab82-1b3669e2f049" providerId="ADAL" clId="{00CB08FC-D8F4-4D17-AED1-18CF40B65C32}" dt="2024-08-07T14:39:26.423" v="1" actId="2696"/>
        <pc:sldMkLst>
          <pc:docMk/>
          <pc:sldMk cId="1218041085" sldId="5519"/>
        </pc:sldMkLst>
      </pc:sldChg>
    </pc:docChg>
  </pc:docChgLst>
  <pc:docChgLst>
    <pc:chgData name="Heitman, Lindsey" userId="a9773a47-99d2-4599-9377-6d37e9ec0bd3" providerId="ADAL" clId="{67AEE926-4C8B-446E-9582-8F6A5ADE509D}"/>
    <pc:docChg chg="custSel modSld">
      <pc:chgData name="Heitman, Lindsey" userId="a9773a47-99d2-4599-9377-6d37e9ec0bd3" providerId="ADAL" clId="{67AEE926-4C8B-446E-9582-8F6A5ADE509D}" dt="2024-10-02T19:19:51.889" v="120" actId="478"/>
      <pc:docMkLst>
        <pc:docMk/>
      </pc:docMkLst>
      <pc:sldChg chg="addSp delSp modSp mod">
        <pc:chgData name="Heitman, Lindsey" userId="a9773a47-99d2-4599-9377-6d37e9ec0bd3" providerId="ADAL" clId="{67AEE926-4C8B-446E-9582-8F6A5ADE509D}" dt="2024-10-02T19:19:51.889" v="120" actId="478"/>
        <pc:sldMkLst>
          <pc:docMk/>
          <pc:sldMk cId="4082004543" sldId="5652"/>
        </pc:sldMkLst>
      </pc:sldChg>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add mod">
        <pc:chgData name="Wenzel, Brooke" userId="672bf8d3-b15b-4e02-a6d1-39319a0df09b" providerId="ADAL" clId="{AA8D0E84-2727-4C15-B114-4AFC9E7B9A6A}" dt="2024-06-18T13:25:13.166" v="95" actId="1076"/>
        <pc:sldMkLst>
          <pc:docMk/>
          <pc:sldMk cId="2627223314" sldId="5254"/>
        </pc:sldMkLst>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ldChg>
      <pc:sldChg chg="modSp add mod">
        <pc:chgData name="Wenzel, Brooke" userId="672bf8d3-b15b-4e02-a6d1-39319a0df09b" providerId="ADAL" clId="{AA8D0E84-2727-4C15-B114-4AFC9E7B9A6A}" dt="2024-06-20T12:48:00.057" v="128" actId="27918"/>
        <pc:sldMkLst>
          <pc:docMk/>
          <pc:sldMk cId="2357482481" sldId="5470"/>
        </pc:sldMkLst>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McRee, Rebecca" userId="S::mcree_r@cde.state.co.us::3a10fa13-9d60-4c0b-b361-471945732c34" providerId="AD" clId="Web-{F6C0F4C7-5362-B481-4FF5-EFBF92CBEAF1}"/>
    <pc:docChg chg="modSld">
      <pc:chgData name="McRee, Rebecca" userId="S::mcree_r@cde.state.co.us::3a10fa13-9d60-4c0b-b361-471945732c34" providerId="AD" clId="Web-{F6C0F4C7-5362-B481-4FF5-EFBF92CBEAF1}" dt="2024-08-22T13:40:59.015" v="3" actId="20577"/>
      <pc:docMkLst>
        <pc:docMk/>
      </pc:docMkLst>
      <pc:sldChg chg="modSp">
        <pc:chgData name="McRee, Rebecca" userId="S::mcree_r@cde.state.co.us::3a10fa13-9d60-4c0b-b361-471945732c34" providerId="AD" clId="Web-{F6C0F4C7-5362-B481-4FF5-EFBF92CBEAF1}" dt="2024-08-22T13:40:59.015" v="3" actId="20577"/>
        <pc:sldMkLst>
          <pc:docMk/>
          <pc:sldMk cId="2023168082" sldId="5497"/>
        </pc:sldMkLst>
      </pc:sldChg>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ldChg>
      <pc:sldChg chg="modSp">
        <pc:chgData name="Rhodes, Tara" userId="S::rhodes_t@cde.state.co.us::566307b0-1e17-4826-87e1-0feb85a922f2" providerId="AD" clId="Web-{B76C9A65-259E-A473-37A4-110C5F1EAF23}" dt="2024-06-06T12:40:49.498" v="495" actId="20577"/>
        <pc:sldMkLst>
          <pc:docMk/>
          <pc:sldMk cId="3396060537" sldId="5314"/>
        </pc:sldMkLst>
      </pc:sldChg>
      <pc:sldChg chg="modSp">
        <pc:chgData name="Rhodes, Tara" userId="S::rhodes_t@cde.state.co.us::566307b0-1e17-4826-87e1-0feb85a922f2" providerId="AD" clId="Web-{B76C9A65-259E-A473-37A4-110C5F1EAF23}" dt="2024-06-06T12:27:35.513" v="282" actId="20577"/>
        <pc:sldMkLst>
          <pc:docMk/>
          <pc:sldMk cId="49926316" sldId="5349"/>
        </pc:sldMkLst>
      </pc:sldChg>
      <pc:sldChg chg="modSp">
        <pc:chgData name="Rhodes, Tara" userId="S::rhodes_t@cde.state.co.us::566307b0-1e17-4826-87e1-0feb85a922f2" providerId="AD" clId="Web-{B76C9A65-259E-A473-37A4-110C5F1EAF23}" dt="2024-06-06T12:18:45.455" v="4"/>
        <pc:sldMkLst>
          <pc:docMk/>
          <pc:sldMk cId="1006133002" sldId="5449"/>
        </pc:sldMkLst>
      </pc:sldChg>
      <pc:sldChg chg="modSp">
        <pc:chgData name="Rhodes, Tara" userId="S::rhodes_t@cde.state.co.us::566307b0-1e17-4826-87e1-0feb85a922f2" providerId="AD" clId="Web-{B76C9A65-259E-A473-37A4-110C5F1EAF23}" dt="2024-06-06T12:19:36.457" v="39" actId="1076"/>
        <pc:sldMkLst>
          <pc:docMk/>
          <pc:sldMk cId="1167242946" sldId="5450"/>
        </pc:sldMkLst>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sldChg>
    </pc:docChg>
  </pc:docChgLst>
  <pc:docChgLst>
    <pc:chgData name="Hoffman, Peter" userId="673cee94-26bd-4c2a-ab82-1b3669e2f049" providerId="ADAL" clId="{D984F346-6CEF-497D-AB94-05D649B65E6C}"/>
    <pc:docChg chg="custSel addSld delSld modSld">
      <pc:chgData name="Hoffman, Peter" userId="673cee94-26bd-4c2a-ab82-1b3669e2f049" providerId="ADAL" clId="{D984F346-6CEF-497D-AB94-05D649B65E6C}" dt="2024-08-14T18:25:00.436" v="5" actId="13244"/>
      <pc:docMkLst>
        <pc:docMk/>
      </pc:docMkLst>
      <pc:sldChg chg="add">
        <pc:chgData name="Hoffman, Peter" userId="673cee94-26bd-4c2a-ab82-1b3669e2f049" providerId="ADAL" clId="{D984F346-6CEF-497D-AB94-05D649B65E6C}" dt="2024-08-14T18:24:13.432" v="0"/>
        <pc:sldMkLst>
          <pc:docMk/>
          <pc:sldMk cId="1991320786" sldId="4834"/>
        </pc:sldMkLst>
      </pc:sldChg>
      <pc:sldChg chg="add">
        <pc:chgData name="Hoffman, Peter" userId="673cee94-26bd-4c2a-ab82-1b3669e2f049" providerId="ADAL" clId="{D984F346-6CEF-497D-AB94-05D649B65E6C}" dt="2024-08-14T18:24:13.432" v="0"/>
        <pc:sldMkLst>
          <pc:docMk/>
          <pc:sldMk cId="2340443948" sldId="5385"/>
        </pc:sldMkLst>
      </pc:sldChg>
      <pc:sldChg chg="add">
        <pc:chgData name="Hoffman, Peter" userId="673cee94-26bd-4c2a-ab82-1b3669e2f049" providerId="ADAL" clId="{D984F346-6CEF-497D-AB94-05D649B65E6C}" dt="2024-08-14T18:24:13.432" v="0"/>
        <pc:sldMkLst>
          <pc:docMk/>
          <pc:sldMk cId="1775796373" sldId="5395"/>
        </pc:sldMkLst>
      </pc:sldChg>
      <pc:sldChg chg="del">
        <pc:chgData name="Hoffman, Peter" userId="673cee94-26bd-4c2a-ab82-1b3669e2f049" providerId="ADAL" clId="{D984F346-6CEF-497D-AB94-05D649B65E6C}" dt="2024-08-14T18:24:17.717" v="2" actId="2696"/>
        <pc:sldMkLst>
          <pc:docMk/>
          <pc:sldMk cId="1262648449" sldId="5455"/>
        </pc:sldMkLst>
      </pc:sldChg>
      <pc:sldChg chg="modSp add mod">
        <pc:chgData name="Hoffman, Peter" userId="673cee94-26bd-4c2a-ab82-1b3669e2f049" providerId="ADAL" clId="{D984F346-6CEF-497D-AB94-05D649B65E6C}" dt="2024-08-14T18:25:00.436" v="5" actId="13244"/>
        <pc:sldMkLst>
          <pc:docMk/>
          <pc:sldMk cId="1896735902" sldId="5469"/>
        </pc:sldMkLst>
      </pc:sldChg>
      <pc:sldChg chg="del">
        <pc:chgData name="Hoffman, Peter" userId="673cee94-26bd-4c2a-ab82-1b3669e2f049" providerId="ADAL" clId="{D984F346-6CEF-497D-AB94-05D649B65E6C}" dt="2024-08-14T18:24:17.717" v="2" actId="2696"/>
        <pc:sldMkLst>
          <pc:docMk/>
          <pc:sldMk cId="2348164026" sldId="5474"/>
        </pc:sldMkLst>
      </pc:sldChg>
      <pc:sldChg chg="modSp mod">
        <pc:chgData name="Hoffman, Peter" userId="673cee94-26bd-4c2a-ab82-1b3669e2f049" providerId="ADAL" clId="{D984F346-6CEF-497D-AB94-05D649B65E6C}" dt="2024-08-14T18:24:13.578" v="1" actId="27636"/>
        <pc:sldMkLst>
          <pc:docMk/>
          <pc:sldMk cId="3757558483" sldId="5547"/>
        </pc:sldMkLst>
      </pc:sldChg>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13:31.545" v="22" actId="20577"/>
        <pc:sldMkLst>
          <pc:docMk/>
          <pc:sldMk cId="2025537005" sldId="5515"/>
        </pc:sldMkLst>
      </pc:sldChg>
      <pc:sldChg chg="modSp">
        <pc:chgData name="Rhodes, Tara" userId="S::rhodes_t@cde.state.co.us::566307b0-1e17-4826-87e1-0feb85a922f2" providerId="AD" clId="Web-{2352B585-06B1-319B-9444-A1AA035EDDB0}" dt="2024-07-18T12:17:11.456" v="89" actId="20577"/>
        <pc:sldMkLst>
          <pc:docMk/>
          <pc:sldMk cId="2423109446" sldId="5516"/>
        </pc:sldMkLst>
      </pc:sldChg>
    </pc:docChg>
  </pc:docChgLst>
  <pc:docChgLst>
    <pc:chgData name="Tribbett, Jessica" userId="S::tribbett_jessica@cde.state.co.us::b8af59d7-a86d-4166-a022-d856dc24c475" providerId="AD" clId="Web-{A80600C6-CFDA-1ABC-5D52-CCBEC9214DAD}"/>
    <pc:docChg chg="addSld modSld">
      <pc:chgData name="Tribbett, Jessica" userId="S::tribbett_jessica@cde.state.co.us::b8af59d7-a86d-4166-a022-d856dc24c475" providerId="AD" clId="Web-{A80600C6-CFDA-1ABC-5D52-CCBEC9214DAD}" dt="2025-04-30T19:27:20.844" v="93"/>
      <pc:docMkLst>
        <pc:docMk/>
      </pc:docMkLst>
      <pc:sldChg chg="modSp">
        <pc:chgData name="Tribbett, Jessica" userId="S::tribbett_jessica@cde.state.co.us::b8af59d7-a86d-4166-a022-d856dc24c475" providerId="AD" clId="Web-{A80600C6-CFDA-1ABC-5D52-CCBEC9214DAD}" dt="2025-04-30T19:26:43.391" v="88"/>
        <pc:sldMkLst>
          <pc:docMk/>
          <pc:sldMk cId="1212467416" sldId="261"/>
        </pc:sldMkLst>
        <pc:graphicFrameChg chg="mod modGraphic">
          <ac:chgData name="Tribbett, Jessica" userId="S::tribbett_jessica@cde.state.co.us::b8af59d7-a86d-4166-a022-d856dc24c475" providerId="AD" clId="Web-{A80600C6-CFDA-1ABC-5D52-CCBEC9214DAD}" dt="2025-04-30T19:26:43.391" v="88"/>
          <ac:graphicFrameMkLst>
            <pc:docMk/>
            <pc:sldMk cId="1212467416" sldId="261"/>
            <ac:graphicFrameMk id="5" creationId="{9C3641C5-EC4F-D3EA-E4A2-8ABB597C5BAA}"/>
          </ac:graphicFrameMkLst>
        </pc:graphicFrameChg>
      </pc:sldChg>
      <pc:sldChg chg="modSp">
        <pc:chgData name="Tribbett, Jessica" userId="S::tribbett_jessica@cde.state.co.us::b8af59d7-a86d-4166-a022-d856dc24c475" providerId="AD" clId="Web-{A80600C6-CFDA-1ABC-5D52-CCBEC9214DAD}" dt="2025-04-30T19:26:58.376" v="90"/>
        <pc:sldMkLst>
          <pc:docMk/>
          <pc:sldMk cId="3227145924" sldId="5097"/>
        </pc:sldMkLst>
        <pc:graphicFrameChg chg="mod modGraphic">
          <ac:chgData name="Tribbett, Jessica" userId="S::tribbett_jessica@cde.state.co.us::b8af59d7-a86d-4166-a022-d856dc24c475" providerId="AD" clId="Web-{A80600C6-CFDA-1ABC-5D52-CCBEC9214DAD}" dt="2025-04-30T19:26:58.376" v="90"/>
          <ac:graphicFrameMkLst>
            <pc:docMk/>
            <pc:sldMk cId="3227145924" sldId="5097"/>
            <ac:graphicFrameMk id="7" creationId="{2864BB53-F741-4FFC-0348-1AC10AD60EEB}"/>
          </ac:graphicFrameMkLst>
        </pc:graphicFrameChg>
      </pc:sldChg>
      <pc:sldChg chg="add">
        <pc:chgData name="Tribbett, Jessica" userId="S::tribbett_jessica@cde.state.co.us::b8af59d7-a86d-4166-a022-d856dc24c475" providerId="AD" clId="Web-{A80600C6-CFDA-1ABC-5D52-CCBEC9214DAD}" dt="2025-04-30T19:27:20.813" v="91"/>
        <pc:sldMkLst>
          <pc:docMk/>
          <pc:sldMk cId="1667029438" sldId="5232"/>
        </pc:sldMkLst>
      </pc:sldChg>
      <pc:sldChg chg="add">
        <pc:chgData name="Tribbett, Jessica" userId="S::tribbett_jessica@cde.state.co.us::b8af59d7-a86d-4166-a022-d856dc24c475" providerId="AD" clId="Web-{A80600C6-CFDA-1ABC-5D52-CCBEC9214DAD}" dt="2025-04-30T19:27:20.844" v="93"/>
        <pc:sldMkLst>
          <pc:docMk/>
          <pc:sldMk cId="3677926577" sldId="5766"/>
        </pc:sldMkLst>
      </pc:sldChg>
      <pc:sldChg chg="add">
        <pc:chgData name="Tribbett, Jessica" userId="S::tribbett_jessica@cde.state.co.us::b8af59d7-a86d-4166-a022-d856dc24c475" providerId="AD" clId="Web-{A80600C6-CFDA-1ABC-5D52-CCBEC9214DAD}" dt="2025-04-30T19:27:20.829" v="92"/>
        <pc:sldMkLst>
          <pc:docMk/>
          <pc:sldMk cId="226281112" sldId="5827"/>
        </pc:sldMkLst>
      </pc:sldChg>
    </pc:docChg>
  </pc:docChgLst>
  <pc:docChgLst>
    <pc:chgData name="Ward, Reagan" userId="27291eb4-8241-4961-9e69-8c66e34cc5b0" providerId="ADAL" clId="{755D4D08-3F12-4932-B84B-62DEFFE1BA54}"/>
    <pc:docChg chg="undo custSel addSld delSld modSld sldOrd">
      <pc:chgData name="Ward, Reagan" userId="27291eb4-8241-4961-9e69-8c66e34cc5b0" providerId="ADAL" clId="{755D4D08-3F12-4932-B84B-62DEFFE1BA54}" dt="2025-04-10T13:49:06.139" v="2275" actId="13244"/>
      <pc:docMkLst>
        <pc:docMk/>
      </pc:docMkLst>
      <pc:sldChg chg="del">
        <pc:chgData name="Ward, Reagan" userId="27291eb4-8241-4961-9e69-8c66e34cc5b0" providerId="ADAL" clId="{755D4D08-3F12-4932-B84B-62DEFFE1BA54}" dt="2025-04-08T20:31:27.104" v="58" actId="47"/>
        <pc:sldMkLst>
          <pc:docMk/>
          <pc:sldMk cId="857372145" sldId="5533"/>
        </pc:sldMkLst>
      </pc:sldChg>
      <pc:sldChg chg="del">
        <pc:chgData name="Ward, Reagan" userId="27291eb4-8241-4961-9e69-8c66e34cc5b0" providerId="ADAL" clId="{755D4D08-3F12-4932-B84B-62DEFFE1BA54}" dt="2025-04-08T20:31:27.104" v="58" actId="47"/>
        <pc:sldMkLst>
          <pc:docMk/>
          <pc:sldMk cId="3152826107" sldId="5558"/>
        </pc:sldMkLst>
      </pc:sldChg>
      <pc:sldChg chg="del">
        <pc:chgData name="Ward, Reagan" userId="27291eb4-8241-4961-9e69-8c66e34cc5b0" providerId="ADAL" clId="{755D4D08-3F12-4932-B84B-62DEFFE1BA54}" dt="2025-04-08T20:31:27.104" v="58" actId="47"/>
        <pc:sldMkLst>
          <pc:docMk/>
          <pc:sldMk cId="3153518193" sldId="5758"/>
        </pc:sldMkLst>
      </pc:sldChg>
      <pc:sldChg chg="modSp del mod chgLayout">
        <pc:chgData name="Ward, Reagan" userId="27291eb4-8241-4961-9e69-8c66e34cc5b0" providerId="ADAL" clId="{755D4D08-3F12-4932-B84B-62DEFFE1BA54}" dt="2025-04-08T20:31:27.104" v="58" actId="47"/>
        <pc:sldMkLst>
          <pc:docMk/>
          <pc:sldMk cId="2463439885" sldId="5759"/>
        </pc:sldMkLst>
      </pc:sldChg>
      <pc:sldChg chg="del">
        <pc:chgData name="Ward, Reagan" userId="27291eb4-8241-4961-9e69-8c66e34cc5b0" providerId="ADAL" clId="{755D4D08-3F12-4932-B84B-62DEFFE1BA54}" dt="2025-04-08T20:31:27.104" v="58" actId="47"/>
        <pc:sldMkLst>
          <pc:docMk/>
          <pc:sldMk cId="1678483196" sldId="5761"/>
        </pc:sldMkLst>
      </pc:sldChg>
      <pc:sldChg chg="del">
        <pc:chgData name="Ward, Reagan" userId="27291eb4-8241-4961-9e69-8c66e34cc5b0" providerId="ADAL" clId="{755D4D08-3F12-4932-B84B-62DEFFE1BA54}" dt="2025-04-08T20:31:27.104" v="58" actId="47"/>
        <pc:sldMkLst>
          <pc:docMk/>
          <pc:sldMk cId="2998683881" sldId="5762"/>
        </pc:sldMkLst>
      </pc:sldChg>
      <pc:sldChg chg="del">
        <pc:chgData name="Ward, Reagan" userId="27291eb4-8241-4961-9e69-8c66e34cc5b0" providerId="ADAL" clId="{755D4D08-3F12-4932-B84B-62DEFFE1BA54}" dt="2025-04-08T20:31:27.104" v="58" actId="47"/>
        <pc:sldMkLst>
          <pc:docMk/>
          <pc:sldMk cId="3452760538" sldId="5763"/>
        </pc:sldMkLst>
      </pc:sldChg>
      <pc:sldChg chg="del">
        <pc:chgData name="Ward, Reagan" userId="27291eb4-8241-4961-9e69-8c66e34cc5b0" providerId="ADAL" clId="{755D4D08-3F12-4932-B84B-62DEFFE1BA54}" dt="2025-04-08T20:31:27.104" v="58" actId="47"/>
        <pc:sldMkLst>
          <pc:docMk/>
          <pc:sldMk cId="3959241512" sldId="5764"/>
        </pc:sldMkLst>
      </pc:sldChg>
      <pc:sldChg chg="del">
        <pc:chgData name="Ward, Reagan" userId="27291eb4-8241-4961-9e69-8c66e34cc5b0" providerId="ADAL" clId="{755D4D08-3F12-4932-B84B-62DEFFE1BA54}" dt="2025-04-08T20:31:27.104" v="58" actId="47"/>
        <pc:sldMkLst>
          <pc:docMk/>
          <pc:sldMk cId="674225035" sldId="5765"/>
        </pc:sldMkLst>
      </pc:sldChg>
      <pc:sldChg chg="del">
        <pc:chgData name="Ward, Reagan" userId="27291eb4-8241-4961-9e69-8c66e34cc5b0" providerId="ADAL" clId="{755D4D08-3F12-4932-B84B-62DEFFE1BA54}" dt="2025-04-08T20:31:27.104" v="58" actId="47"/>
        <pc:sldMkLst>
          <pc:docMk/>
          <pc:sldMk cId="649998623" sldId="5767"/>
        </pc:sldMkLst>
      </pc:sldChg>
      <pc:sldChg chg="del">
        <pc:chgData name="Ward, Reagan" userId="27291eb4-8241-4961-9e69-8c66e34cc5b0" providerId="ADAL" clId="{755D4D08-3F12-4932-B84B-62DEFFE1BA54}" dt="2025-04-08T20:31:27.104" v="58" actId="47"/>
        <pc:sldMkLst>
          <pc:docMk/>
          <pc:sldMk cId="220528580" sldId="5838"/>
        </pc:sldMkLst>
      </pc:sldChg>
      <pc:sldChg chg="del">
        <pc:chgData name="Ward, Reagan" userId="27291eb4-8241-4961-9e69-8c66e34cc5b0" providerId="ADAL" clId="{755D4D08-3F12-4932-B84B-62DEFFE1BA54}" dt="2025-04-08T20:31:27.104" v="58" actId="47"/>
        <pc:sldMkLst>
          <pc:docMk/>
          <pc:sldMk cId="2705892911" sldId="5840"/>
        </pc:sldMkLst>
      </pc:sldChg>
      <pc:sldChg chg="del">
        <pc:chgData name="Ward, Reagan" userId="27291eb4-8241-4961-9e69-8c66e34cc5b0" providerId="ADAL" clId="{755D4D08-3F12-4932-B84B-62DEFFE1BA54}" dt="2025-04-08T20:31:27.104" v="58" actId="47"/>
        <pc:sldMkLst>
          <pc:docMk/>
          <pc:sldMk cId="1039088137" sldId="5841"/>
        </pc:sldMkLst>
      </pc:sldChg>
      <pc:sldChg chg="del">
        <pc:chgData name="Ward, Reagan" userId="27291eb4-8241-4961-9e69-8c66e34cc5b0" providerId="ADAL" clId="{755D4D08-3F12-4932-B84B-62DEFFE1BA54}" dt="2025-04-08T20:31:27.104" v="58" actId="47"/>
        <pc:sldMkLst>
          <pc:docMk/>
          <pc:sldMk cId="874737549" sldId="5842"/>
        </pc:sldMkLst>
      </pc:sldChg>
      <pc:sldChg chg="del">
        <pc:chgData name="Ward, Reagan" userId="27291eb4-8241-4961-9e69-8c66e34cc5b0" providerId="ADAL" clId="{755D4D08-3F12-4932-B84B-62DEFFE1BA54}" dt="2025-04-08T20:31:27.104" v="58" actId="47"/>
        <pc:sldMkLst>
          <pc:docMk/>
          <pc:sldMk cId="1524689614" sldId="5845"/>
        </pc:sldMkLst>
      </pc:sldChg>
      <pc:sldChg chg="del">
        <pc:chgData name="Ward, Reagan" userId="27291eb4-8241-4961-9e69-8c66e34cc5b0" providerId="ADAL" clId="{755D4D08-3F12-4932-B84B-62DEFFE1BA54}" dt="2025-04-08T20:31:27.104" v="58" actId="47"/>
        <pc:sldMkLst>
          <pc:docMk/>
          <pc:sldMk cId="3483290919" sldId="5846"/>
        </pc:sldMkLst>
      </pc:sldChg>
      <pc:sldChg chg="del">
        <pc:chgData name="Ward, Reagan" userId="27291eb4-8241-4961-9e69-8c66e34cc5b0" providerId="ADAL" clId="{755D4D08-3F12-4932-B84B-62DEFFE1BA54}" dt="2025-04-08T20:31:27.104" v="58" actId="47"/>
        <pc:sldMkLst>
          <pc:docMk/>
          <pc:sldMk cId="3040074917" sldId="5849"/>
        </pc:sldMkLst>
      </pc:sldChg>
      <pc:sldChg chg="del">
        <pc:chgData name="Ward, Reagan" userId="27291eb4-8241-4961-9e69-8c66e34cc5b0" providerId="ADAL" clId="{755D4D08-3F12-4932-B84B-62DEFFE1BA54}" dt="2025-04-08T20:31:27.104" v="58" actId="47"/>
        <pc:sldMkLst>
          <pc:docMk/>
          <pc:sldMk cId="3626476154" sldId="5850"/>
        </pc:sldMkLst>
      </pc:sldChg>
      <pc:sldChg chg="del">
        <pc:chgData name="Ward, Reagan" userId="27291eb4-8241-4961-9e69-8c66e34cc5b0" providerId="ADAL" clId="{755D4D08-3F12-4932-B84B-62DEFFE1BA54}" dt="2025-04-08T20:31:27.104" v="58" actId="47"/>
        <pc:sldMkLst>
          <pc:docMk/>
          <pc:sldMk cId="3472558432" sldId="5854"/>
        </pc:sldMkLst>
      </pc:sldChg>
      <pc:sldChg chg="del">
        <pc:chgData name="Ward, Reagan" userId="27291eb4-8241-4961-9e69-8c66e34cc5b0" providerId="ADAL" clId="{755D4D08-3F12-4932-B84B-62DEFFE1BA54}" dt="2025-04-08T20:31:27.104" v="58" actId="47"/>
        <pc:sldMkLst>
          <pc:docMk/>
          <pc:sldMk cId="3882279446" sldId="5868"/>
        </pc:sldMkLst>
      </pc:sldChg>
      <pc:sldChg chg="del">
        <pc:chgData name="Ward, Reagan" userId="27291eb4-8241-4961-9e69-8c66e34cc5b0" providerId="ADAL" clId="{755D4D08-3F12-4932-B84B-62DEFFE1BA54}" dt="2025-04-08T20:31:27.104" v="58" actId="47"/>
        <pc:sldMkLst>
          <pc:docMk/>
          <pc:sldMk cId="904776247" sldId="5869"/>
        </pc:sldMkLst>
      </pc:sldChg>
      <pc:sldChg chg="del">
        <pc:chgData name="Ward, Reagan" userId="27291eb4-8241-4961-9e69-8c66e34cc5b0" providerId="ADAL" clId="{755D4D08-3F12-4932-B84B-62DEFFE1BA54}" dt="2025-04-08T20:31:27.104" v="58" actId="47"/>
        <pc:sldMkLst>
          <pc:docMk/>
          <pc:sldMk cId="2376701188" sldId="5870"/>
        </pc:sldMkLst>
      </pc:sldChg>
      <pc:sldChg chg="del">
        <pc:chgData name="Ward, Reagan" userId="27291eb4-8241-4961-9e69-8c66e34cc5b0" providerId="ADAL" clId="{755D4D08-3F12-4932-B84B-62DEFFE1BA54}" dt="2025-04-08T20:31:27.104" v="58" actId="47"/>
        <pc:sldMkLst>
          <pc:docMk/>
          <pc:sldMk cId="982584362" sldId="5871"/>
        </pc:sldMkLst>
      </pc:sldChg>
      <pc:sldChg chg="del">
        <pc:chgData name="Ward, Reagan" userId="27291eb4-8241-4961-9e69-8c66e34cc5b0" providerId="ADAL" clId="{755D4D08-3F12-4932-B84B-62DEFFE1BA54}" dt="2025-04-08T20:31:27.104" v="58" actId="47"/>
        <pc:sldMkLst>
          <pc:docMk/>
          <pc:sldMk cId="2468459013" sldId="5872"/>
        </pc:sldMkLst>
      </pc:sldChg>
      <pc:sldChg chg="del">
        <pc:chgData name="Ward, Reagan" userId="27291eb4-8241-4961-9e69-8c66e34cc5b0" providerId="ADAL" clId="{755D4D08-3F12-4932-B84B-62DEFFE1BA54}" dt="2025-04-08T20:31:27.104" v="58" actId="47"/>
        <pc:sldMkLst>
          <pc:docMk/>
          <pc:sldMk cId="1218559079" sldId="5873"/>
        </pc:sldMkLst>
      </pc:sldChg>
      <pc:sldChg chg="addSp delSp modSp mod ord chgLayout">
        <pc:chgData name="Ward, Reagan" userId="27291eb4-8241-4961-9e69-8c66e34cc5b0" providerId="ADAL" clId="{755D4D08-3F12-4932-B84B-62DEFFE1BA54}" dt="2025-04-09T16:49:01.739" v="2272" actId="404"/>
        <pc:sldMkLst>
          <pc:docMk/>
          <pc:sldMk cId="642296227" sldId="5874"/>
        </pc:sldMkLst>
      </pc:sldChg>
      <pc:sldChg chg="new del">
        <pc:chgData name="Ward, Reagan" userId="27291eb4-8241-4961-9e69-8c66e34cc5b0" providerId="ADAL" clId="{755D4D08-3F12-4932-B84B-62DEFFE1BA54}" dt="2025-04-08T20:31:27.104" v="58" actId="47"/>
        <pc:sldMkLst>
          <pc:docMk/>
          <pc:sldMk cId="2392105782" sldId="5875"/>
        </pc:sldMkLst>
      </pc:sldChg>
      <pc:sldChg chg="addSp delSp modSp new mod modClrScheme chgLayout">
        <pc:chgData name="Ward, Reagan" userId="27291eb4-8241-4961-9e69-8c66e34cc5b0" providerId="ADAL" clId="{755D4D08-3F12-4932-B84B-62DEFFE1BA54}" dt="2025-04-08T20:31:44.496" v="96" actId="20577"/>
        <pc:sldMkLst>
          <pc:docMk/>
          <pc:sldMk cId="2207562061" sldId="5876"/>
        </pc:sldMkLst>
      </pc:sldChg>
      <pc:sldChg chg="addSp delSp modSp new mod modClrScheme chgLayout">
        <pc:chgData name="Ward, Reagan" userId="27291eb4-8241-4961-9e69-8c66e34cc5b0" providerId="ADAL" clId="{755D4D08-3F12-4932-B84B-62DEFFE1BA54}" dt="2025-04-08T20:31:06.544" v="55" actId="700"/>
        <pc:sldMkLst>
          <pc:docMk/>
          <pc:sldMk cId="709657538" sldId="5877"/>
        </pc:sldMkLst>
      </pc:sldChg>
      <pc:sldChg chg="addSp delSp modSp new mod modClrScheme chgLayout">
        <pc:chgData name="Ward, Reagan" userId="27291eb4-8241-4961-9e69-8c66e34cc5b0" providerId="ADAL" clId="{755D4D08-3F12-4932-B84B-62DEFFE1BA54}" dt="2025-04-08T20:32:08.060" v="123" actId="20577"/>
        <pc:sldMkLst>
          <pc:docMk/>
          <pc:sldMk cId="1702993866" sldId="5878"/>
        </pc:sldMkLst>
      </pc:sldChg>
      <pc:sldChg chg="addSp delSp modSp new mod ord modClrScheme chgLayout">
        <pc:chgData name="Ward, Reagan" userId="27291eb4-8241-4961-9e69-8c66e34cc5b0" providerId="ADAL" clId="{755D4D08-3F12-4932-B84B-62DEFFE1BA54}" dt="2025-04-09T14:10:37.606" v="248" actId="20577"/>
        <pc:sldMkLst>
          <pc:docMk/>
          <pc:sldMk cId="3019862327" sldId="5879"/>
        </pc:sldMkLst>
      </pc:sldChg>
      <pc:sldChg chg="addSp delSp modSp new mod modClrScheme chgLayout">
        <pc:chgData name="Ward, Reagan" userId="27291eb4-8241-4961-9e69-8c66e34cc5b0" providerId="ADAL" clId="{755D4D08-3F12-4932-B84B-62DEFFE1BA54}" dt="2025-04-10T13:49:06.139" v="2275" actId="13244"/>
        <pc:sldMkLst>
          <pc:docMk/>
          <pc:sldMk cId="1086810456" sldId="5880"/>
        </pc:sldMkLst>
      </pc:sldChg>
    </pc:docChg>
  </pc:docChgLst>
  <pc:docChgLst>
    <pc:chgData name="Slutzky, Collin" userId="S::slutzky_c@cde.state.co.us::21f7fb5c-490d-42a4-8741-4ce78a53b03a" providerId="AD" clId="Web-{BABB1D6E-E2AD-8567-CFA5-C49E18E24A35}"/>
    <pc:docChg chg="addSld delSld modSld">
      <pc:chgData name="Slutzky, Collin" userId="S::slutzky_c@cde.state.co.us::21f7fb5c-490d-42a4-8741-4ce78a53b03a" providerId="AD" clId="Web-{BABB1D6E-E2AD-8567-CFA5-C49E18E24A35}" dt="2025-01-06T15:18:19.589" v="456" actId="20577"/>
      <pc:docMkLst>
        <pc:docMk/>
      </pc:docMkLst>
      <pc:sldChg chg="modSp">
        <pc:chgData name="Slutzky, Collin" userId="S::slutzky_c@cde.state.co.us::21f7fb5c-490d-42a4-8741-4ce78a53b03a" providerId="AD" clId="Web-{BABB1D6E-E2AD-8567-CFA5-C49E18E24A35}" dt="2025-01-05T17:01:33.959" v="11" actId="20577"/>
        <pc:sldMkLst>
          <pc:docMk/>
          <pc:sldMk cId="3044915438" sldId="256"/>
        </pc:sldMkLst>
      </pc:sldChg>
      <pc:sldChg chg="modSp add">
        <pc:chgData name="Slutzky, Collin" userId="S::slutzky_c@cde.state.co.us::21f7fb5c-490d-42a4-8741-4ce78a53b03a" providerId="AD" clId="Web-{BABB1D6E-E2AD-8567-CFA5-C49E18E24A35}" dt="2025-01-06T15:12:29.229" v="419" actId="20577"/>
        <pc:sldMkLst>
          <pc:docMk/>
          <pc:sldMk cId="2815576142" sldId="5313"/>
        </pc:sldMkLst>
      </pc:sldChg>
      <pc:sldChg chg="del">
        <pc:chgData name="Slutzky, Collin" userId="S::slutzky_c@cde.state.co.us::21f7fb5c-490d-42a4-8741-4ce78a53b03a" providerId="AD" clId="Web-{BABB1D6E-E2AD-8567-CFA5-C49E18E24A35}" dt="2025-01-06T14:57:28.694" v="352"/>
        <pc:sldMkLst>
          <pc:docMk/>
          <pc:sldMk cId="1399099337" sldId="5628"/>
        </pc:sldMkLst>
      </pc:sldChg>
      <pc:sldChg chg="del">
        <pc:chgData name="Slutzky, Collin" userId="S::slutzky_c@cde.state.co.us::21f7fb5c-490d-42a4-8741-4ce78a53b03a" providerId="AD" clId="Web-{BABB1D6E-E2AD-8567-CFA5-C49E18E24A35}" dt="2025-01-06T14:57:28.694" v="349"/>
        <pc:sldMkLst>
          <pc:docMk/>
          <pc:sldMk cId="2941160506" sldId="5629"/>
        </pc:sldMkLst>
      </pc:sldChg>
      <pc:sldChg chg="modSp">
        <pc:chgData name="Slutzky, Collin" userId="S::slutzky_c@cde.state.co.us::21f7fb5c-490d-42a4-8741-4ce78a53b03a" providerId="AD" clId="Web-{BABB1D6E-E2AD-8567-CFA5-C49E18E24A35}" dt="2025-01-05T17:15:01.323" v="322"/>
        <pc:sldMkLst>
          <pc:docMk/>
          <pc:sldMk cId="500438566" sldId="5672"/>
        </pc:sldMkLst>
      </pc:sldChg>
      <pc:sldChg chg="del">
        <pc:chgData name="Slutzky, Collin" userId="S::slutzky_c@cde.state.co.us::21f7fb5c-490d-42a4-8741-4ce78a53b03a" providerId="AD" clId="Web-{BABB1D6E-E2AD-8567-CFA5-C49E18E24A35}" dt="2025-01-06T14:57:28.694" v="351"/>
        <pc:sldMkLst>
          <pc:docMk/>
          <pc:sldMk cId="3114952086" sldId="5682"/>
        </pc:sldMkLst>
      </pc:sldChg>
      <pc:sldChg chg="del">
        <pc:chgData name="Slutzky, Collin" userId="S::slutzky_c@cde.state.co.us::21f7fb5c-490d-42a4-8741-4ce78a53b03a" providerId="AD" clId="Web-{BABB1D6E-E2AD-8567-CFA5-C49E18E24A35}" dt="2025-01-06T14:58:08.054" v="355"/>
        <pc:sldMkLst>
          <pc:docMk/>
          <pc:sldMk cId="1928308913" sldId="5721"/>
        </pc:sldMkLst>
      </pc:sldChg>
      <pc:sldChg chg="del">
        <pc:chgData name="Slutzky, Collin" userId="S::slutzky_c@cde.state.co.us::21f7fb5c-490d-42a4-8741-4ce78a53b03a" providerId="AD" clId="Web-{BABB1D6E-E2AD-8567-CFA5-C49E18E24A35}" dt="2025-01-06T14:58:08.054" v="353"/>
        <pc:sldMkLst>
          <pc:docMk/>
          <pc:sldMk cId="244830633" sldId="5722"/>
        </pc:sldMkLst>
      </pc:sldChg>
      <pc:sldChg chg="del">
        <pc:chgData name="Slutzky, Collin" userId="S::slutzky_c@cde.state.co.us::21f7fb5c-490d-42a4-8741-4ce78a53b03a" providerId="AD" clId="Web-{BABB1D6E-E2AD-8567-CFA5-C49E18E24A35}" dt="2025-01-06T14:58:08.054" v="354"/>
        <pc:sldMkLst>
          <pc:docMk/>
          <pc:sldMk cId="3821929316" sldId="5723"/>
        </pc:sldMkLst>
      </pc:sldChg>
      <pc:sldChg chg="del">
        <pc:chgData name="Slutzky, Collin" userId="S::slutzky_c@cde.state.co.us::21f7fb5c-490d-42a4-8741-4ce78a53b03a" providerId="AD" clId="Web-{BABB1D6E-E2AD-8567-CFA5-C49E18E24A35}" dt="2025-01-06T14:58:20.304" v="358"/>
        <pc:sldMkLst>
          <pc:docMk/>
          <pc:sldMk cId="3846372300" sldId="5724"/>
        </pc:sldMkLst>
      </pc:sldChg>
      <pc:sldChg chg="del">
        <pc:chgData name="Slutzky, Collin" userId="S::slutzky_c@cde.state.co.us::21f7fb5c-490d-42a4-8741-4ce78a53b03a" providerId="AD" clId="Web-{BABB1D6E-E2AD-8567-CFA5-C49E18E24A35}" dt="2025-01-06T14:58:20.288" v="356"/>
        <pc:sldMkLst>
          <pc:docMk/>
          <pc:sldMk cId="2873612640" sldId="5725"/>
        </pc:sldMkLst>
      </pc:sldChg>
      <pc:sldChg chg="add del">
        <pc:chgData name="Slutzky, Collin" userId="S::slutzky_c@cde.state.co.us::21f7fb5c-490d-42a4-8741-4ce78a53b03a" providerId="AD" clId="Web-{BABB1D6E-E2AD-8567-CFA5-C49E18E24A35}" dt="2025-01-05T17:19:02.972" v="325"/>
        <pc:sldMkLst>
          <pc:docMk/>
          <pc:sldMk cId="3577723423" sldId="5727"/>
        </pc:sldMkLst>
      </pc:sldChg>
      <pc:sldChg chg="add del">
        <pc:chgData name="Slutzky, Collin" userId="S::slutzky_c@cde.state.co.us::21f7fb5c-490d-42a4-8741-4ce78a53b03a" providerId="AD" clId="Web-{BABB1D6E-E2AD-8567-CFA5-C49E18E24A35}" dt="2025-01-05T17:19:03.034" v="326"/>
        <pc:sldMkLst>
          <pc:docMk/>
          <pc:sldMk cId="719127971" sldId="5728"/>
        </pc:sldMkLst>
      </pc:sldChg>
      <pc:sldChg chg="del">
        <pc:chgData name="Slutzky, Collin" userId="S::slutzky_c@cde.state.co.us::21f7fb5c-490d-42a4-8741-4ce78a53b03a" providerId="AD" clId="Web-{BABB1D6E-E2AD-8567-CFA5-C49E18E24A35}" dt="2025-01-06T14:58:20.288" v="357"/>
        <pc:sldMkLst>
          <pc:docMk/>
          <pc:sldMk cId="2569823441" sldId="5730"/>
        </pc:sldMkLst>
      </pc:sldChg>
      <pc:sldChg chg="modSp add replId">
        <pc:chgData name="Slutzky, Collin" userId="S::slutzky_c@cde.state.co.us::21f7fb5c-490d-42a4-8741-4ce78a53b03a" providerId="AD" clId="Web-{BABB1D6E-E2AD-8567-CFA5-C49E18E24A35}" dt="2025-01-06T15:01:45.008" v="366" actId="20577"/>
        <pc:sldMkLst>
          <pc:docMk/>
          <pc:sldMk cId="3176056638" sldId="5732"/>
        </pc:sldMkLst>
      </pc:sldChg>
      <pc:sldChg chg="modSp add modCm">
        <pc:chgData name="Slutzky, Collin" userId="S::slutzky_c@cde.state.co.us::21f7fb5c-490d-42a4-8741-4ce78a53b03a" providerId="AD" clId="Web-{BABB1D6E-E2AD-8567-CFA5-C49E18E24A35}" dt="2025-01-06T15:18:19.589" v="456" actId="20577"/>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72722A84-197F-448F-947A-52C969D8BB25}"/>
              </pc2:cmMkLst>
            </pc226:cmChg>
          </p:ext>
        </pc:extLst>
      </pc:sldChg>
    </pc:docChg>
  </pc:docChgLst>
  <pc:docChgLst>
    <pc:chgData name="McRee, Rebecca" userId="S::mcree_r@cde.state.co.us::3a10fa13-9d60-4c0b-b361-471945732c34" providerId="AD" clId="Web-{708ACCEA-C462-6644-C485-60C26D8ECF82}"/>
    <pc:docChg chg="delSld">
      <pc:chgData name="McRee, Rebecca" userId="S::mcree_r@cde.state.co.us::3a10fa13-9d60-4c0b-b361-471945732c34" providerId="AD" clId="Web-{708ACCEA-C462-6644-C485-60C26D8ECF82}" dt="2024-10-08T21:02:52.710" v="0"/>
      <pc:docMkLst>
        <pc:docMk/>
      </pc:docMkLst>
      <pc:sldChg chg="del">
        <pc:chgData name="McRee, Rebecca" userId="S::mcree_r@cde.state.co.us::3a10fa13-9d60-4c0b-b361-471945732c34" providerId="AD" clId="Web-{708ACCEA-C462-6644-C485-60C26D8ECF82}" dt="2024-10-08T21:02:52.710" v="0"/>
        <pc:sldMkLst>
          <pc:docMk/>
          <pc:sldMk cId="1402753334" sldId="5596"/>
        </pc:sldMkLst>
      </pc:sldChg>
    </pc:docChg>
  </pc:docChgLst>
  <pc:docChgLst>
    <pc:chgData name="Severson, Annette" userId="S::severson_a@cde.state.co.us::199f3c28-b733-4b36-8b0e-b7eb6984ff94" providerId="AD" clId="Web-{5AD1B12B-E00F-4A04-98DC-0BCFD9061A62}"/>
    <pc:docChg chg="addSld">
      <pc:chgData name="Severson, Annette" userId="S::severson_a@cde.state.co.us::199f3c28-b733-4b36-8b0e-b7eb6984ff94" providerId="AD" clId="Web-{5AD1B12B-E00F-4A04-98DC-0BCFD9061A62}" dt="2025-04-08T18:51:02.573" v="0"/>
      <pc:docMkLst>
        <pc:docMk/>
      </pc:docMkLst>
      <pc:sldChg chg="new">
        <pc:chgData name="Severson, Annette" userId="S::severson_a@cde.state.co.us::199f3c28-b733-4b36-8b0e-b7eb6984ff94" providerId="AD" clId="Web-{5AD1B12B-E00F-4A04-98DC-0BCFD9061A62}" dt="2025-04-08T18:51:02.573" v="0"/>
        <pc:sldMkLst>
          <pc:docMk/>
          <pc:sldMk cId="498841258" sldId="5874"/>
        </pc:sldMkLst>
      </pc:sldChg>
    </pc:docChg>
  </pc:docChgLst>
  <pc:docChgLst>
    <pc:chgData name="Gudka, Dawna" userId="823cceae-331b-41d6-9a63-34ad6d1db55c" providerId="ADAL" clId="{2194ABD4-4475-4451-B69B-6AC7A33640A1}"/>
    <pc:docChg chg="custSel addSld modSld">
      <pc:chgData name="Gudka, Dawna" userId="823cceae-331b-41d6-9a63-34ad6d1db55c" providerId="ADAL" clId="{2194ABD4-4475-4451-B69B-6AC7A33640A1}" dt="2025-04-03T01:29:43.815" v="503" actId="20577"/>
      <pc:docMkLst>
        <pc:docMk/>
      </pc:docMkLst>
      <pc:sldChg chg="addSp delSp modSp mod">
        <pc:chgData name="Gudka, Dawna" userId="823cceae-331b-41d6-9a63-34ad6d1db55c" providerId="ADAL" clId="{2194ABD4-4475-4451-B69B-6AC7A33640A1}" dt="2025-04-03T01:25:14.828" v="355" actId="13244"/>
        <pc:sldMkLst>
          <pc:docMk/>
          <pc:sldMk cId="649998623" sldId="5767"/>
        </pc:sldMkLst>
      </pc:sldChg>
      <pc:sldChg chg="modSp mod">
        <pc:chgData name="Gudka, Dawna" userId="823cceae-331b-41d6-9a63-34ad6d1db55c" providerId="ADAL" clId="{2194ABD4-4475-4451-B69B-6AC7A33640A1}" dt="2025-04-03T01:18:10.288" v="164" actId="20577"/>
        <pc:sldMkLst>
          <pc:docMk/>
          <pc:sldMk cId="220528580" sldId="5838"/>
        </pc:sldMkLst>
      </pc:sldChg>
      <pc:sldChg chg="modSp add mod">
        <pc:chgData name="Gudka, Dawna" userId="823cceae-331b-41d6-9a63-34ad6d1db55c" providerId="ADAL" clId="{2194ABD4-4475-4451-B69B-6AC7A33640A1}" dt="2025-04-03T01:25:36.640" v="358" actId="13244"/>
        <pc:sldMkLst>
          <pc:docMk/>
          <pc:sldMk cId="982584362" sldId="5871"/>
        </pc:sldMkLst>
      </pc:sldChg>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Rhodes, Tara" userId="S::rhodes_t@cde.state.co.us::566307b0-1e17-4826-87e1-0feb85a922f2" providerId="AD" clId="Web-{13679AA8-DF89-5340-8587-DEAACE81216A}"/>
    <pc:docChg chg="addSld modSld">
      <pc:chgData name="Rhodes, Tara" userId="S::rhodes_t@cde.state.co.us::566307b0-1e17-4826-87e1-0feb85a922f2" providerId="AD" clId="Web-{13679AA8-DF89-5340-8587-DEAACE81216A}" dt="2024-08-22T05:10:17.709" v="438" actId="20577"/>
      <pc:docMkLst>
        <pc:docMk/>
      </pc:docMkLst>
      <pc:sldChg chg="modSp">
        <pc:chgData name="Rhodes, Tara" userId="S::rhodes_t@cde.state.co.us::566307b0-1e17-4826-87e1-0feb85a922f2" providerId="AD" clId="Web-{13679AA8-DF89-5340-8587-DEAACE81216A}" dt="2024-08-22T04:41:01.621" v="7" actId="20577"/>
        <pc:sldMkLst>
          <pc:docMk/>
          <pc:sldMk cId="1153930597" sldId="5504"/>
        </pc:sldMkLst>
      </pc:sldChg>
      <pc:sldChg chg="modSp modNotes">
        <pc:chgData name="Rhodes, Tara" userId="S::rhodes_t@cde.state.co.us::566307b0-1e17-4826-87e1-0feb85a922f2" providerId="AD" clId="Web-{13679AA8-DF89-5340-8587-DEAACE81216A}" dt="2024-08-22T05:10:17.709" v="438" actId="20577"/>
        <pc:sldMkLst>
          <pc:docMk/>
          <pc:sldMk cId="2423109446" sldId="5516"/>
        </pc:sldMkLst>
      </pc:sldChg>
      <pc:sldChg chg="addSp delSp modSp">
        <pc:chgData name="Rhodes, Tara" userId="S::rhodes_t@cde.state.co.us::566307b0-1e17-4826-87e1-0feb85a922f2" providerId="AD" clId="Web-{13679AA8-DF89-5340-8587-DEAACE81216A}" dt="2024-08-22T04:42:37.281" v="24"/>
        <pc:sldMkLst>
          <pc:docMk/>
          <pc:sldMk cId="3919774085" sldId="5545"/>
        </pc:sldMkLst>
      </pc:sldChg>
      <pc:sldChg chg="addSp delSp modSp">
        <pc:chgData name="Rhodes, Tara" userId="S::rhodes_t@cde.state.co.us::566307b0-1e17-4826-87e1-0feb85a922f2" providerId="AD" clId="Web-{13679AA8-DF89-5340-8587-DEAACE81216A}" dt="2024-08-22T04:59:16.343" v="212" actId="20577"/>
        <pc:sldMkLst>
          <pc:docMk/>
          <pc:sldMk cId="3613590764" sldId="5555"/>
        </pc:sldMkLst>
      </pc:sldChg>
      <pc:sldChg chg="addSp delSp modSp add replId">
        <pc:chgData name="Rhodes, Tara" userId="S::rhodes_t@cde.state.co.us::566307b0-1e17-4826-87e1-0feb85a922f2" providerId="AD" clId="Web-{13679AA8-DF89-5340-8587-DEAACE81216A}" dt="2024-08-22T04:59:12.546" v="209" actId="20577"/>
        <pc:sldMkLst>
          <pc:docMk/>
          <pc:sldMk cId="3463355162" sldId="5561"/>
        </pc:sldMkLst>
      </pc:sldChg>
      <pc:sldChg chg="addSp delSp modSp add replId">
        <pc:chgData name="Rhodes, Tara" userId="S::rhodes_t@cde.state.co.us::566307b0-1e17-4826-87e1-0feb85a922f2" providerId="AD" clId="Web-{13679AA8-DF89-5340-8587-DEAACE81216A}" dt="2024-08-22T05:01:03.472" v="289" actId="20577"/>
        <pc:sldMkLst>
          <pc:docMk/>
          <pc:sldMk cId="1320593860" sldId="5562"/>
        </pc:sldMkLst>
      </pc:sldChg>
    </pc:docChg>
  </pc:docChgLst>
  <pc:docChgLst>
    <pc:chgData name="Slutzky, Collin" userId="S::slutzky_c@cde.state.co.us::21f7fb5c-490d-42a4-8741-4ce78a53b03a" providerId="AD" clId="Web-{1A9FD4F1-5FDD-18CE-60FE-F46CD7035038}"/>
    <pc:docChg chg="addSld delSld modSld">
      <pc:chgData name="Slutzky, Collin" userId="S::slutzky_c@cde.state.co.us::21f7fb5c-490d-42a4-8741-4ce78a53b03a" providerId="AD" clId="Web-{1A9FD4F1-5FDD-18CE-60FE-F46CD7035038}" dt="2025-02-20T15:03:50.039" v="10" actId="1076"/>
      <pc:docMkLst>
        <pc:docMk/>
      </pc:docMkLst>
      <pc:sldChg chg="add">
        <pc:chgData name="Slutzky, Collin" userId="S::slutzky_c@cde.state.co.us::21f7fb5c-490d-42a4-8741-4ce78a53b03a" providerId="AD" clId="Web-{1A9FD4F1-5FDD-18CE-60FE-F46CD7035038}" dt="2025-02-20T14:55:05.305" v="4"/>
        <pc:sldMkLst>
          <pc:docMk/>
          <pc:sldMk cId="2815576142" sldId="5313"/>
        </pc:sldMkLst>
      </pc:sldChg>
      <pc:sldChg chg="add">
        <pc:chgData name="Slutzky, Collin" userId="S::slutzky_c@cde.state.co.us::21f7fb5c-490d-42a4-8741-4ce78a53b03a" providerId="AD" clId="Web-{1A9FD4F1-5FDD-18CE-60FE-F46CD7035038}" dt="2025-02-20T14:55:05.274" v="3"/>
        <pc:sldMkLst>
          <pc:docMk/>
          <pc:sldMk cId="2365850526" sldId="5733"/>
        </pc:sldMkLst>
      </pc:sldChg>
      <pc:sldChg chg="add">
        <pc:chgData name="Slutzky, Collin" userId="S::slutzky_c@cde.state.co.us::21f7fb5c-490d-42a4-8741-4ce78a53b03a" providerId="AD" clId="Web-{1A9FD4F1-5FDD-18CE-60FE-F46CD7035038}" dt="2025-02-20T14:55:05.352" v="6"/>
        <pc:sldMkLst>
          <pc:docMk/>
          <pc:sldMk cId="522260969" sldId="5746"/>
        </pc:sldMkLst>
      </pc:sldChg>
      <pc:sldChg chg="del">
        <pc:chgData name="Slutzky, Collin" userId="S::slutzky_c@cde.state.co.us::21f7fb5c-490d-42a4-8741-4ce78a53b03a" providerId="AD" clId="Web-{1A9FD4F1-5FDD-18CE-60FE-F46CD7035038}" dt="2025-02-20T14:54:20.226" v="1"/>
        <pc:sldMkLst>
          <pc:docMk/>
          <pc:sldMk cId="3985292775" sldId="5777"/>
        </pc:sldMkLst>
      </pc:sldChg>
      <pc:sldChg chg="del">
        <pc:chgData name="Slutzky, Collin" userId="S::slutzky_c@cde.state.co.us::21f7fb5c-490d-42a4-8741-4ce78a53b03a" providerId="AD" clId="Web-{1A9FD4F1-5FDD-18CE-60FE-F46CD7035038}" dt="2025-02-20T14:54:20.226" v="0"/>
        <pc:sldMkLst>
          <pc:docMk/>
          <pc:sldMk cId="1177166043" sldId="5778"/>
        </pc:sldMkLst>
      </pc:sldChg>
      <pc:sldChg chg="addSp delSp modSp add">
        <pc:chgData name="Slutzky, Collin" userId="S::slutzky_c@cde.state.co.us::21f7fb5c-490d-42a4-8741-4ce78a53b03a" providerId="AD" clId="Web-{1A9FD4F1-5FDD-18CE-60FE-F46CD7035038}" dt="2025-02-20T15:03:50.039" v="10" actId="1076"/>
        <pc:sldMkLst>
          <pc:docMk/>
          <pc:sldMk cId="2639106218" sldId="5801"/>
        </pc:sldMkLst>
      </pc:sldChg>
      <pc:sldChg chg="add">
        <pc:chgData name="Slutzky, Collin" userId="S::slutzky_c@cde.state.co.us::21f7fb5c-490d-42a4-8741-4ce78a53b03a" providerId="AD" clId="Web-{1A9FD4F1-5FDD-18CE-60FE-F46CD7035038}" dt="2025-02-20T14:55:05.321" v="5"/>
        <pc:sldMkLst>
          <pc:docMk/>
          <pc:sldMk cId="467082449" sldId="5802"/>
        </pc:sldMkLst>
      </pc:sldChg>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ldChg>
      <pc:sldChg chg="modSp">
        <pc:chgData name="Rhodes, Tara" userId="S::rhodes_t@cde.state.co.us::566307b0-1e17-4826-87e1-0feb85a922f2" providerId="AD" clId="Web-{DD5C4369-939D-06F5-6303-E0D1F7F531D0}" dt="2024-06-13T05:26:20.299" v="133" actId="20577"/>
        <pc:sldMkLst>
          <pc:docMk/>
          <pc:sldMk cId="3396060537" sldId="5314"/>
        </pc:sldMkLst>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Hoffman, Peter" userId="673cee94-26bd-4c2a-ab82-1b3669e2f049" providerId="ADAL" clId="{1A9EEA03-2442-48C7-A04F-40934AF59DB8}"/>
    <pc:docChg chg="undo custSel addSld delSld modSld">
      <pc:chgData name="Hoffman, Peter" userId="673cee94-26bd-4c2a-ab82-1b3669e2f049" providerId="ADAL" clId="{1A9EEA03-2442-48C7-A04F-40934AF59DB8}" dt="2025-03-12T22:54:11.038" v="2235" actId="27636"/>
      <pc:docMkLst>
        <pc:docMk/>
      </pc:docMkLst>
      <pc:sldChg chg="add">
        <pc:chgData name="Hoffman, Peter" userId="673cee94-26bd-4c2a-ab82-1b3669e2f049" providerId="ADAL" clId="{1A9EEA03-2442-48C7-A04F-40934AF59DB8}" dt="2025-03-12T22:53:29.878" v="2231"/>
        <pc:sldMkLst>
          <pc:docMk/>
          <pc:sldMk cId="638276779" sldId="257"/>
        </pc:sldMkLst>
      </pc:sldChg>
      <pc:sldChg chg="del">
        <pc:chgData name="Hoffman, Peter" userId="673cee94-26bd-4c2a-ab82-1b3669e2f049" providerId="ADAL" clId="{1A9EEA03-2442-48C7-A04F-40934AF59DB8}" dt="2025-03-12T22:53:39.802" v="2233" actId="2696"/>
        <pc:sldMkLst>
          <pc:docMk/>
          <pc:sldMk cId="808108484" sldId="258"/>
        </pc:sldMkLst>
      </pc:sldChg>
      <pc:sldChg chg="del">
        <pc:chgData name="Hoffman, Peter" userId="673cee94-26bd-4c2a-ab82-1b3669e2f049" providerId="ADAL" clId="{1A9EEA03-2442-48C7-A04F-40934AF59DB8}" dt="2025-03-12T22:53:39.802" v="2233" actId="2696"/>
        <pc:sldMkLst>
          <pc:docMk/>
          <pc:sldMk cId="677842995" sldId="264"/>
        </pc:sldMkLst>
      </pc:sldChg>
      <pc:sldChg chg="del">
        <pc:chgData name="Hoffman, Peter" userId="673cee94-26bd-4c2a-ab82-1b3669e2f049" providerId="ADAL" clId="{1A9EEA03-2442-48C7-A04F-40934AF59DB8}" dt="2025-03-12T22:53:39.802" v="2233" actId="2696"/>
        <pc:sldMkLst>
          <pc:docMk/>
          <pc:sldMk cId="385287041" sldId="265"/>
        </pc:sldMkLst>
      </pc:sldChg>
      <pc:sldChg chg="modSp add mod">
        <pc:chgData name="Hoffman, Peter" userId="673cee94-26bd-4c2a-ab82-1b3669e2f049" providerId="ADAL" clId="{1A9EEA03-2442-48C7-A04F-40934AF59DB8}" dt="2025-03-12T22:53:29.991" v="2232" actId="27636"/>
        <pc:sldMkLst>
          <pc:docMk/>
          <pc:sldMk cId="296844926" sldId="266"/>
        </pc:sldMkLst>
      </pc:sldChg>
      <pc:sldChg chg="add">
        <pc:chgData name="Hoffman, Peter" userId="673cee94-26bd-4c2a-ab82-1b3669e2f049" providerId="ADAL" clId="{1A9EEA03-2442-48C7-A04F-40934AF59DB8}" dt="2025-03-12T22:53:29.878" v="2231"/>
        <pc:sldMkLst>
          <pc:docMk/>
          <pc:sldMk cId="324107815" sldId="267"/>
        </pc:sldMkLst>
      </pc:sldChg>
      <pc:sldChg chg="del">
        <pc:chgData name="Hoffman, Peter" userId="673cee94-26bd-4c2a-ab82-1b3669e2f049" providerId="ADAL" clId="{1A9EEA03-2442-48C7-A04F-40934AF59DB8}" dt="2025-03-12T21:15:25.473" v="1" actId="47"/>
        <pc:sldMkLst>
          <pc:docMk/>
          <pc:sldMk cId="4006630429" sldId="282"/>
        </pc:sldMkLst>
      </pc:sldChg>
      <pc:sldChg chg="addSp delSp modSp add mod chgLayout">
        <pc:chgData name="Hoffman, Peter" userId="673cee94-26bd-4c2a-ab82-1b3669e2f049" providerId="ADAL" clId="{1A9EEA03-2442-48C7-A04F-40934AF59DB8}" dt="2025-03-12T21:20:32.292" v="506" actId="6264"/>
        <pc:sldMkLst>
          <pc:docMk/>
          <pc:sldMk cId="2406663207" sldId="5318"/>
        </pc:sldMkLst>
      </pc:sldChg>
      <pc:sldChg chg="addSp delSp modSp add mod chgLayout">
        <pc:chgData name="Hoffman, Peter" userId="673cee94-26bd-4c2a-ab82-1b3669e2f049" providerId="ADAL" clId="{1A9EEA03-2442-48C7-A04F-40934AF59DB8}" dt="2025-03-12T21:20:28.212" v="505" actId="6264"/>
        <pc:sldMkLst>
          <pc:docMk/>
          <pc:sldMk cId="3766001421" sldId="5319"/>
        </pc:sldMkLst>
      </pc:sldChg>
      <pc:sldChg chg="addSp delSp modSp add mod chgLayout">
        <pc:chgData name="Hoffman, Peter" userId="673cee94-26bd-4c2a-ab82-1b3669e2f049" providerId="ADAL" clId="{1A9EEA03-2442-48C7-A04F-40934AF59DB8}" dt="2025-03-12T21:20:41.575" v="508" actId="6264"/>
        <pc:sldMkLst>
          <pc:docMk/>
          <pc:sldMk cId="3812577952" sldId="5715"/>
        </pc:sldMkLst>
      </pc:sldChg>
      <pc:sldChg chg="addSp delSp modSp add mod chgLayout">
        <pc:chgData name="Hoffman, Peter" userId="673cee94-26bd-4c2a-ab82-1b3669e2f049" providerId="ADAL" clId="{1A9EEA03-2442-48C7-A04F-40934AF59DB8}" dt="2025-03-12T21:20:53.498" v="511" actId="20577"/>
        <pc:sldMkLst>
          <pc:docMk/>
          <pc:sldMk cId="693206576" sldId="5756"/>
        </pc:sldMkLst>
      </pc:sldChg>
      <pc:sldChg chg="modSp mod">
        <pc:chgData name="Hoffman, Peter" userId="673cee94-26bd-4c2a-ab82-1b3669e2f049" providerId="ADAL" clId="{1A9EEA03-2442-48C7-A04F-40934AF59DB8}" dt="2025-03-12T22:54:11.038" v="2235" actId="27636"/>
        <pc:sldMkLst>
          <pc:docMk/>
          <pc:sldMk cId="2352014641" sldId="5780"/>
        </pc:sldMkLst>
      </pc:sldChg>
      <pc:sldChg chg="del">
        <pc:chgData name="Hoffman, Peter" userId="673cee94-26bd-4c2a-ab82-1b3669e2f049" providerId="ADAL" clId="{1A9EEA03-2442-48C7-A04F-40934AF59DB8}" dt="2025-03-12T22:53:39.802" v="2233" actId="2696"/>
        <pc:sldMkLst>
          <pc:docMk/>
          <pc:sldMk cId="4056319218" sldId="5796"/>
        </pc:sldMkLst>
      </pc:sldChg>
      <pc:sldChg chg="del">
        <pc:chgData name="Hoffman, Peter" userId="673cee94-26bd-4c2a-ab82-1b3669e2f049" providerId="ADAL" clId="{1A9EEA03-2442-48C7-A04F-40934AF59DB8}" dt="2025-03-12T21:15:27.798" v="2" actId="47"/>
        <pc:sldMkLst>
          <pc:docMk/>
          <pc:sldMk cId="1530353459" sldId="5835"/>
        </pc:sldMkLst>
      </pc:sldChg>
      <pc:sldChg chg="addSp delSp modSp add mod chgLayout">
        <pc:chgData name="Hoffman, Peter" userId="673cee94-26bd-4c2a-ab82-1b3669e2f049" providerId="ADAL" clId="{1A9EEA03-2442-48C7-A04F-40934AF59DB8}" dt="2025-03-12T21:41:14.614" v="2220" actId="13244"/>
        <pc:sldMkLst>
          <pc:docMk/>
          <pc:sldMk cId="1000816010" sldId="5851"/>
        </pc:sldMkLst>
      </pc:sldChg>
      <pc:sldChg chg="addSp delSp modSp add mod">
        <pc:chgData name="Hoffman, Peter" userId="673cee94-26bd-4c2a-ab82-1b3669e2f049" providerId="ADAL" clId="{1A9EEA03-2442-48C7-A04F-40934AF59DB8}" dt="2025-03-12T21:41:43.074" v="2225" actId="13244"/>
        <pc:sldMkLst>
          <pc:docMk/>
          <pc:sldMk cId="2047866891" sldId="5852"/>
        </pc:sldMkLst>
      </pc:sldChg>
      <pc:sldChg chg="addSp delSp modSp add mod">
        <pc:chgData name="Hoffman, Peter" userId="673cee94-26bd-4c2a-ab82-1b3669e2f049" providerId="ADAL" clId="{1A9EEA03-2442-48C7-A04F-40934AF59DB8}" dt="2025-03-12T21:41:59.884" v="2230" actId="13244"/>
        <pc:sldMkLst>
          <pc:docMk/>
          <pc:sldMk cId="3466889700" sldId="5853"/>
        </pc:sldMkLst>
      </pc:sldChg>
      <pc:sldChg chg="add">
        <pc:chgData name="Hoffman, Peter" userId="673cee94-26bd-4c2a-ab82-1b3669e2f049" providerId="ADAL" clId="{1A9EEA03-2442-48C7-A04F-40934AF59DB8}" dt="2025-03-12T22:53:29.878" v="2231"/>
        <pc:sldMkLst>
          <pc:docMk/>
          <pc:sldMk cId="3878259165" sldId="5854"/>
        </pc:sldMkLst>
      </pc:sldChg>
      <pc:sldChg chg="add">
        <pc:chgData name="Hoffman, Peter" userId="673cee94-26bd-4c2a-ab82-1b3669e2f049" providerId="ADAL" clId="{1A9EEA03-2442-48C7-A04F-40934AF59DB8}" dt="2025-03-12T22:53:29.878" v="2231"/>
        <pc:sldMkLst>
          <pc:docMk/>
          <pc:sldMk cId="1284145060" sldId="5855"/>
        </pc:sldMkLst>
      </pc:sldChg>
      <pc:sldChg chg="add">
        <pc:chgData name="Hoffman, Peter" userId="673cee94-26bd-4c2a-ab82-1b3669e2f049" providerId="ADAL" clId="{1A9EEA03-2442-48C7-A04F-40934AF59DB8}" dt="2025-03-12T22:53:29.878" v="2231"/>
        <pc:sldMkLst>
          <pc:docMk/>
          <pc:sldMk cId="1638711916" sldId="5856"/>
        </pc:sldMkLst>
      </pc:sldChg>
    </pc:docChg>
  </pc:docChgLst>
  <pc:docChgLst>
    <pc:chgData name="Heitman, Lindsey" userId="a9773a47-99d2-4599-9377-6d37e9ec0bd3" providerId="ADAL" clId="{4FB52AEB-3591-4963-8A72-62D753CB1880}"/>
    <pc:docChg chg="custSel addSld delSld modSld sldOrd">
      <pc:chgData name="Heitman, Lindsey" userId="a9773a47-99d2-4599-9377-6d37e9ec0bd3" providerId="ADAL" clId="{4FB52AEB-3591-4963-8A72-62D753CB1880}" dt="2025-01-16T14:30:13.611" v="16" actId="13244"/>
      <pc:docMkLst>
        <pc:docMk/>
      </pc:docMkLst>
      <pc:sldChg chg="modSp add mod">
        <pc:chgData name="Heitman, Lindsey" userId="a9773a47-99d2-4599-9377-6d37e9ec0bd3" providerId="ADAL" clId="{4FB52AEB-3591-4963-8A72-62D753CB1880}" dt="2025-01-16T14:30:05.970" v="15" actId="13244"/>
        <pc:sldMkLst>
          <pc:docMk/>
          <pc:sldMk cId="59728369" sldId="298"/>
        </pc:sldMkLst>
      </pc:sldChg>
      <pc:sldChg chg="del">
        <pc:chgData name="Heitman, Lindsey" userId="a9773a47-99d2-4599-9377-6d37e9ec0bd3" providerId="ADAL" clId="{4FB52AEB-3591-4963-8A72-62D753CB1880}" dt="2025-01-16T14:26:09.648" v="1" actId="2696"/>
        <pc:sldMkLst>
          <pc:docMk/>
          <pc:sldMk cId="3674759564" sldId="5255"/>
        </pc:sldMkLst>
      </pc:sldChg>
      <pc:sldChg chg="modSp add mod">
        <pc:chgData name="Heitman, Lindsey" userId="a9773a47-99d2-4599-9377-6d37e9ec0bd3" providerId="ADAL" clId="{4FB52AEB-3591-4963-8A72-62D753CB1880}" dt="2025-01-16T14:30:13.611" v="16" actId="13244"/>
        <pc:sldMkLst>
          <pc:docMk/>
          <pc:sldMk cId="196094948" sldId="5404"/>
        </pc:sldMkLst>
      </pc:sldChg>
      <pc:sldChg chg="add">
        <pc:chgData name="Heitman, Lindsey" userId="a9773a47-99d2-4599-9377-6d37e9ec0bd3" providerId="ADAL" clId="{4FB52AEB-3591-4963-8A72-62D753CB1880}" dt="2025-01-16T14:26:02.182" v="0"/>
        <pc:sldMkLst>
          <pc:docMk/>
          <pc:sldMk cId="3142244239" sldId="5599"/>
        </pc:sldMkLst>
      </pc:sldChg>
      <pc:sldChg chg="add ord">
        <pc:chgData name="Heitman, Lindsey" userId="a9773a47-99d2-4599-9377-6d37e9ec0bd3" providerId="ADAL" clId="{4FB52AEB-3591-4963-8A72-62D753CB1880}" dt="2025-01-16T14:28:50.185" v="10"/>
        <pc:sldMkLst>
          <pc:docMk/>
          <pc:sldMk cId="2878770330" sldId="5612"/>
        </pc:sldMkLst>
      </pc:sldChg>
      <pc:sldChg chg="del">
        <pc:chgData name="Heitman, Lindsey" userId="a9773a47-99d2-4599-9377-6d37e9ec0bd3" providerId="ADAL" clId="{4FB52AEB-3591-4963-8A72-62D753CB1880}" dt="2025-01-16T14:26:09.648" v="1" actId="2696"/>
        <pc:sldMkLst>
          <pc:docMk/>
          <pc:sldMk cId="1255530368" sldId="5613"/>
        </pc:sldMkLst>
      </pc:sldChg>
      <pc:sldChg chg="del">
        <pc:chgData name="Heitman, Lindsey" userId="a9773a47-99d2-4599-9377-6d37e9ec0bd3" providerId="ADAL" clId="{4FB52AEB-3591-4963-8A72-62D753CB1880}" dt="2025-01-16T14:26:09.648" v="1" actId="2696"/>
        <pc:sldMkLst>
          <pc:docMk/>
          <pc:sldMk cId="2054928620" sldId="5618"/>
        </pc:sldMkLst>
      </pc:sldChg>
      <pc:sldChg chg="add ord">
        <pc:chgData name="Heitman, Lindsey" userId="a9773a47-99d2-4599-9377-6d37e9ec0bd3" providerId="ADAL" clId="{4FB52AEB-3591-4963-8A72-62D753CB1880}" dt="2025-01-16T14:28:33.391" v="8"/>
        <pc:sldMkLst>
          <pc:docMk/>
          <pc:sldMk cId="1924483545" sldId="5620"/>
        </pc:sldMkLst>
      </pc:sldChg>
      <pc:sldChg chg="add ord">
        <pc:chgData name="Heitman, Lindsey" userId="a9773a47-99d2-4599-9377-6d37e9ec0bd3" providerId="ADAL" clId="{4FB52AEB-3591-4963-8A72-62D753CB1880}" dt="2025-01-16T14:28:53.196" v="12"/>
        <pc:sldMkLst>
          <pc:docMk/>
          <pc:sldMk cId="171501234" sldId="5621"/>
        </pc:sldMkLst>
      </pc:sldChg>
      <pc:sldChg chg="modSp add mod">
        <pc:chgData name="Heitman, Lindsey" userId="a9773a47-99d2-4599-9377-6d37e9ec0bd3" providerId="ADAL" clId="{4FB52AEB-3591-4963-8A72-62D753CB1880}" dt="2025-01-16T14:28:12.956" v="6" actId="27636"/>
        <pc:sldMkLst>
          <pc:docMk/>
          <pc:sldMk cId="2114561683" sldId="5759"/>
        </pc:sldMkLst>
      </pc:sldChg>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ldChg>
      <pc:sldChg chg="addSp delSp modSp add mod">
        <pc:chgData name="Heitman, Lindsey" userId="a9773a47-99d2-4599-9377-6d37e9ec0bd3" providerId="ADAL" clId="{CB2D37A4-1D85-4BBA-8FCB-4891DB3F05CE}" dt="2024-06-27T13:38:15.098" v="696" actId="13244"/>
        <pc:sldMkLst>
          <pc:docMk/>
          <pc:sldMk cId="78516318" sldId="5409"/>
        </pc:sldMkLst>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ldChg>
      <pc:sldChg chg="modSp add mod">
        <pc:chgData name="Heitman, Lindsey" userId="a9773a47-99d2-4599-9377-6d37e9ec0bd3" providerId="ADAL" clId="{CB2D37A4-1D85-4BBA-8FCB-4891DB3F05CE}" dt="2024-06-27T13:35:16.043" v="690" actId="13244"/>
        <pc:sldMkLst>
          <pc:docMk/>
          <pc:sldMk cId="518718281" sldId="5461"/>
        </pc:sldMkLst>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ldChg>
    </pc:docChg>
  </pc:docChgLst>
  <pc:docChgLst>
    <pc:chgData name="Heitman, Lindsey" userId="a9773a47-99d2-4599-9377-6d37e9ec0bd3" providerId="ADAL" clId="{11BBDE42-7877-45FF-9AEA-3976FAE64BD5}"/>
    <pc:docChg chg="custSel addSld delSld modSld sldOrd">
      <pc:chgData name="Heitman, Lindsey" userId="a9773a47-99d2-4599-9377-6d37e9ec0bd3" providerId="ADAL" clId="{11BBDE42-7877-45FF-9AEA-3976FAE64BD5}" dt="2025-02-20T15:48:51.435" v="1425" actId="14100"/>
      <pc:docMkLst>
        <pc:docMk/>
      </pc:docMkLst>
      <pc:sldChg chg="addSp delSp modSp add mod ord modClrScheme chgLayout">
        <pc:chgData name="Heitman, Lindsey" userId="a9773a47-99d2-4599-9377-6d37e9ec0bd3" providerId="ADAL" clId="{11BBDE42-7877-45FF-9AEA-3976FAE64BD5}" dt="2025-02-20T15:47:19.067" v="1417" actId="13244"/>
        <pc:sldMkLst>
          <pc:docMk/>
          <pc:sldMk cId="3230641908" sldId="334"/>
        </pc:sldMkLst>
      </pc:sldChg>
      <pc:sldChg chg="modSp mod">
        <pc:chgData name="Heitman, Lindsey" userId="a9773a47-99d2-4599-9377-6d37e9ec0bd3" providerId="ADAL" clId="{11BBDE42-7877-45FF-9AEA-3976FAE64BD5}" dt="2025-02-19T22:02:18.546" v="170" actId="20577"/>
        <pc:sldMkLst>
          <pc:docMk/>
          <pc:sldMk cId="3227145924" sldId="5097"/>
        </pc:sldMkLst>
        <pc:graphicFrameChg chg="modGraphic">
          <ac:chgData name="Heitman, Lindsey" userId="a9773a47-99d2-4599-9377-6d37e9ec0bd3" providerId="ADAL" clId="{11BBDE42-7877-45FF-9AEA-3976FAE64BD5}" dt="2025-02-19T22:02:18.546" v="170" actId="20577"/>
          <ac:graphicFrameMkLst>
            <pc:docMk/>
            <pc:sldMk cId="3227145924" sldId="5097"/>
            <ac:graphicFrameMk id="7" creationId="{2864BB53-F741-4FFC-0348-1AC10AD60EEB}"/>
          </ac:graphicFrameMkLst>
        </pc:graphicFrameChg>
      </pc:sldChg>
      <pc:sldChg chg="modSp mod">
        <pc:chgData name="Heitman, Lindsey" userId="a9773a47-99d2-4599-9377-6d37e9ec0bd3" providerId="ADAL" clId="{11BBDE42-7877-45FF-9AEA-3976FAE64BD5}" dt="2025-02-19T22:03:18.763" v="237" actId="20577"/>
        <pc:sldMkLst>
          <pc:docMk/>
          <pc:sldMk cId="1037917088" sldId="5098"/>
        </pc:sldMkLst>
        <pc:graphicFrameChg chg="mod modGraphic">
          <ac:chgData name="Heitman, Lindsey" userId="a9773a47-99d2-4599-9377-6d37e9ec0bd3" providerId="ADAL" clId="{11BBDE42-7877-45FF-9AEA-3976FAE64BD5}" dt="2025-02-19T22:03:18.763" v="237" actId="20577"/>
          <ac:graphicFrameMkLst>
            <pc:docMk/>
            <pc:sldMk cId="1037917088" sldId="5098"/>
            <ac:graphicFrameMk id="5" creationId="{5E4612F7-68C6-57CA-E918-38EF641F73CF}"/>
          </ac:graphicFrameMkLst>
        </pc:graphicFrameChg>
      </pc:sldChg>
      <pc:sldChg chg="add">
        <pc:chgData name="Heitman, Lindsey" userId="a9773a47-99d2-4599-9377-6d37e9ec0bd3" providerId="ADAL" clId="{11BBDE42-7877-45FF-9AEA-3976FAE64BD5}" dt="2025-02-19T21:59:20.949" v="2"/>
        <pc:sldMkLst>
          <pc:docMk/>
          <pc:sldMk cId="783971613" sldId="5619"/>
        </pc:sldMkLst>
      </pc:sldChg>
      <pc:sldChg chg="del">
        <pc:chgData name="Heitman, Lindsey" userId="a9773a47-99d2-4599-9377-6d37e9ec0bd3" providerId="ADAL" clId="{11BBDE42-7877-45FF-9AEA-3976FAE64BD5}" dt="2025-02-19T21:58:29.502" v="1" actId="2696"/>
        <pc:sldMkLst>
          <pc:docMk/>
          <pc:sldMk cId="3013837945" sldId="5774"/>
        </pc:sldMkLst>
      </pc:sldChg>
      <pc:sldChg chg="del">
        <pc:chgData name="Heitman, Lindsey" userId="a9773a47-99d2-4599-9377-6d37e9ec0bd3" providerId="ADAL" clId="{11BBDE42-7877-45FF-9AEA-3976FAE64BD5}" dt="2025-02-19T21:59:32.382" v="3" actId="2696"/>
        <pc:sldMkLst>
          <pc:docMk/>
          <pc:sldMk cId="655718009" sldId="5775"/>
        </pc:sldMkLst>
      </pc:sldChg>
      <pc:sldChg chg="add del">
        <pc:chgData name="Heitman, Lindsey" userId="a9773a47-99d2-4599-9377-6d37e9ec0bd3" providerId="ADAL" clId="{11BBDE42-7877-45FF-9AEA-3976FAE64BD5}" dt="2025-02-20T14:36:02.017" v="252" actId="2696"/>
        <pc:sldMkLst>
          <pc:docMk/>
          <pc:sldMk cId="3863327952" sldId="5788"/>
        </pc:sldMkLst>
      </pc:sldChg>
      <pc:sldChg chg="add">
        <pc:chgData name="Heitman, Lindsey" userId="a9773a47-99d2-4599-9377-6d37e9ec0bd3" providerId="ADAL" clId="{11BBDE42-7877-45FF-9AEA-3976FAE64BD5}" dt="2025-02-19T21:58:13.896" v="0"/>
        <pc:sldMkLst>
          <pc:docMk/>
          <pc:sldMk cId="2079813554" sldId="5791"/>
        </pc:sldMkLst>
      </pc:sldChg>
      <pc:sldChg chg="modSp add mod">
        <pc:chgData name="Heitman, Lindsey" userId="a9773a47-99d2-4599-9377-6d37e9ec0bd3" providerId="ADAL" clId="{11BBDE42-7877-45FF-9AEA-3976FAE64BD5}" dt="2025-02-19T22:00:27.979" v="5" actId="13244"/>
        <pc:sldMkLst>
          <pc:docMk/>
          <pc:sldMk cId="1756129710" sldId="5792"/>
        </pc:sldMkLst>
      </pc:sldChg>
      <pc:sldChg chg="modSp add mod">
        <pc:chgData name="Heitman, Lindsey" userId="a9773a47-99d2-4599-9377-6d37e9ec0bd3" providerId="ADAL" clId="{11BBDE42-7877-45FF-9AEA-3976FAE64BD5}" dt="2025-02-19T22:00:40.333" v="6" actId="13244"/>
        <pc:sldMkLst>
          <pc:docMk/>
          <pc:sldMk cId="0" sldId="5793"/>
        </pc:sldMkLst>
      </pc:sldChg>
      <pc:sldChg chg="modSp add mod">
        <pc:chgData name="Heitman, Lindsey" userId="a9773a47-99d2-4599-9377-6d37e9ec0bd3" providerId="ADAL" clId="{11BBDE42-7877-45FF-9AEA-3976FAE64BD5}" dt="2025-02-20T14:41:34.235" v="927" actId="20577"/>
        <pc:sldMkLst>
          <pc:docMk/>
          <pc:sldMk cId="3404504799" sldId="5794"/>
        </pc:sldMkLst>
      </pc:sldChg>
      <pc:sldChg chg="addSp delSp modSp mod modClrScheme chgLayout">
        <pc:chgData name="Heitman, Lindsey" userId="a9773a47-99d2-4599-9377-6d37e9ec0bd3" providerId="ADAL" clId="{11BBDE42-7877-45FF-9AEA-3976FAE64BD5}" dt="2025-02-20T15:48:51.435" v="1425" actId="14100"/>
        <pc:sldMkLst>
          <pc:docMk/>
          <pc:sldMk cId="2840240653" sldId="5795"/>
        </pc:sldMkLst>
      </pc:sldChg>
      <pc:sldChg chg="addSp delSp modSp new mod modClrScheme chgLayout">
        <pc:chgData name="Heitman, Lindsey" userId="a9773a47-99d2-4599-9377-6d37e9ec0bd3" providerId="ADAL" clId="{11BBDE42-7877-45FF-9AEA-3976FAE64BD5}" dt="2025-02-20T15:48:39.826" v="1424" actId="13244"/>
        <pc:sldMkLst>
          <pc:docMk/>
          <pc:sldMk cId="2347927155" sldId="5800"/>
        </pc:sldMkLst>
      </pc:sldChg>
    </pc:docChg>
  </pc:docChgLst>
  <pc:docChgLst>
    <pc:chgData name="Hoffman, Peter" userId="673cee94-26bd-4c2a-ab82-1b3669e2f049" providerId="ADAL" clId="{DBB0E892-7E9C-42F6-A322-6279961C9AE2}"/>
    <pc:docChg chg="modSld">
      <pc:chgData name="Hoffman, Peter" userId="673cee94-26bd-4c2a-ab82-1b3669e2f049" providerId="ADAL" clId="{DBB0E892-7E9C-42F6-A322-6279961C9AE2}" dt="2024-10-22T14:37:43.495" v="57" actId="20577"/>
      <pc:docMkLst>
        <pc:docMk/>
      </pc:docMkLst>
    </pc:docChg>
  </pc:docChgLst>
  <pc:docChgLst>
    <pc:chgData name="Gudka, Dawna" userId="823cceae-331b-41d6-9a63-34ad6d1db55c" providerId="ADAL" clId="{F9878486-0C76-4468-A3D2-1FC93BF082FA}"/>
    <pc:docChg chg="custSel addSld delSld modSld sldOrd">
      <pc:chgData name="Gudka, Dawna" userId="823cceae-331b-41d6-9a63-34ad6d1db55c" providerId="ADAL" clId="{F9878486-0C76-4468-A3D2-1FC93BF082FA}" dt="2025-01-30T15:17:54.936" v="336" actId="20577"/>
      <pc:docMkLst>
        <pc:docMk/>
      </pc:docMkLst>
      <pc:sldChg chg="del">
        <pc:chgData name="Gudka, Dawna" userId="823cceae-331b-41d6-9a63-34ad6d1db55c" providerId="ADAL" clId="{F9878486-0C76-4468-A3D2-1FC93BF082FA}" dt="2025-01-29T22:50:36.366" v="1" actId="2696"/>
        <pc:sldMkLst>
          <pc:docMk/>
          <pc:sldMk cId="3541186738" sldId="5752"/>
        </pc:sldMkLst>
      </pc:sldChg>
      <pc:sldChg chg="del">
        <pc:chgData name="Gudka, Dawna" userId="823cceae-331b-41d6-9a63-34ad6d1db55c" providerId="ADAL" clId="{F9878486-0C76-4468-A3D2-1FC93BF082FA}" dt="2025-01-29T22:50:29.594" v="0" actId="2696"/>
        <pc:sldMkLst>
          <pc:docMk/>
          <pc:sldMk cId="1770559346" sldId="5753"/>
        </pc:sldMkLst>
      </pc:sldChg>
      <pc:sldChg chg="modSp mod">
        <pc:chgData name="Gudka, Dawna" userId="823cceae-331b-41d6-9a63-34ad6d1db55c" providerId="ADAL" clId="{F9878486-0C76-4468-A3D2-1FC93BF082FA}" dt="2025-01-30T15:17:54.936" v="336" actId="20577"/>
        <pc:sldMkLst>
          <pc:docMk/>
          <pc:sldMk cId="2880554835" sldId="5768"/>
        </pc:sldMkLst>
      </pc:sldChg>
      <pc:sldChg chg="del">
        <pc:chgData name="Gudka, Dawna" userId="823cceae-331b-41d6-9a63-34ad6d1db55c" providerId="ADAL" clId="{F9878486-0C76-4468-A3D2-1FC93BF082FA}" dt="2025-01-30T15:04:52.187" v="162" actId="2696"/>
        <pc:sldMkLst>
          <pc:docMk/>
          <pc:sldMk cId="1735835177" sldId="5770"/>
        </pc:sldMkLst>
      </pc:sldChg>
      <pc:sldChg chg="addSp delSp modSp mod">
        <pc:chgData name="Gudka, Dawna" userId="823cceae-331b-41d6-9a63-34ad6d1db55c" providerId="ADAL" clId="{F9878486-0C76-4468-A3D2-1FC93BF082FA}" dt="2025-01-30T15:05:58.469" v="171" actId="1076"/>
        <pc:sldMkLst>
          <pc:docMk/>
          <pc:sldMk cId="53929586" sldId="5771"/>
        </pc:sldMkLst>
      </pc:sldChg>
      <pc:sldChg chg="addSp delSp modSp new mod ord">
        <pc:chgData name="Gudka, Dawna" userId="823cceae-331b-41d6-9a63-34ad6d1db55c" providerId="ADAL" clId="{F9878486-0C76-4468-A3D2-1FC93BF082FA}" dt="2025-01-30T15:12:55.604" v="335" actId="20577"/>
        <pc:sldMkLst>
          <pc:docMk/>
          <pc:sldMk cId="1522419604" sldId="5786"/>
        </pc:sldMkLst>
      </pc:sldChg>
    </pc:docChg>
  </pc:docChgLst>
  <pc:docChgLst>
    <pc:chgData name="Severson, Annette" userId="199f3c28-b733-4b36-8b0e-b7eb6984ff94" providerId="ADAL" clId="{9424A305-7B44-4C89-BBA8-05384C65BDF3}"/>
    <pc:docChg chg="undo custSel addSld delSld modSld">
      <pc:chgData name="Severson, Annette" userId="199f3c28-b733-4b36-8b0e-b7eb6984ff94" providerId="ADAL" clId="{9424A305-7B44-4C89-BBA8-05384C65BDF3}" dt="2025-04-08T18:59:33.025" v="887" actId="20577"/>
      <pc:docMkLst>
        <pc:docMk/>
      </pc:docMkLst>
      <pc:sldChg chg="addSp modSp del mod">
        <pc:chgData name="Severson, Annette" userId="199f3c28-b733-4b36-8b0e-b7eb6984ff94" providerId="ADAL" clId="{9424A305-7B44-4C89-BBA8-05384C65BDF3}" dt="2025-04-08T18:52:20.859" v="39" actId="47"/>
        <pc:sldMkLst>
          <pc:docMk/>
          <pc:sldMk cId="498841258" sldId="5874"/>
        </pc:sldMkLst>
      </pc:sldChg>
      <pc:sldChg chg="addSp modSp add mod modClrScheme chgLayout">
        <pc:chgData name="Severson, Annette" userId="199f3c28-b733-4b36-8b0e-b7eb6984ff94" providerId="ADAL" clId="{9424A305-7B44-4C89-BBA8-05384C65BDF3}" dt="2025-04-08T18:59:33.025" v="887" actId="20577"/>
        <pc:sldMkLst>
          <pc:docMk/>
          <pc:sldMk cId="642296227" sldId="5874"/>
        </pc:sldMkLst>
      </pc:sldChg>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delSp modSp add mod ord">
        <pc:chgData name="Gudka, Dawna" userId="823cceae-331b-41d6-9a63-34ad6d1db55c" providerId="ADAL" clId="{B0B7EA3B-119C-41D1-8192-96AA432579B4}" dt="2024-05-14T20:01:10.556" v="1810" actId="1076"/>
        <pc:sldMkLst>
          <pc:docMk/>
          <pc:sldMk cId="1450785063" sldId="5167"/>
        </pc:sldMkLst>
      </pc:sldChg>
      <pc:sldChg chg="addSp modSp add mod">
        <pc:chgData name="Gudka, Dawna" userId="823cceae-331b-41d6-9a63-34ad6d1db55c" providerId="ADAL" clId="{B0B7EA3B-119C-41D1-8192-96AA432579B4}" dt="2024-05-14T19:59:34.982" v="1791" actId="20577"/>
        <pc:sldMkLst>
          <pc:docMk/>
          <pc:sldMk cId="1213727475" sldId="5197"/>
        </pc:sldMkLst>
      </pc:sldChg>
      <pc:sldChg chg="addSp modSp add mod ord">
        <pc:chgData name="Gudka, Dawna" userId="823cceae-331b-41d6-9a63-34ad6d1db55c" providerId="ADAL" clId="{B0B7EA3B-119C-41D1-8192-96AA432579B4}" dt="2024-05-16T14:31:30.118" v="2111" actId="13244"/>
        <pc:sldMkLst>
          <pc:docMk/>
          <pc:sldMk cId="4107585368" sldId="5213"/>
        </pc:sldMkLst>
      </pc:sldChg>
      <pc:sldChg chg="modSp mod">
        <pc:chgData name="Gudka, Dawna" userId="823cceae-331b-41d6-9a63-34ad6d1db55c" providerId="ADAL" clId="{B0B7EA3B-119C-41D1-8192-96AA432579B4}" dt="2024-05-13T13:14:58.586" v="638" actId="20577"/>
        <pc:sldMkLst>
          <pc:docMk/>
          <pc:sldMk cId="1474977630" sldId="5414"/>
        </pc:sldMkLst>
      </pc:sldChg>
      <pc:sldChg chg="modSp mod">
        <pc:chgData name="Gudka, Dawna" userId="823cceae-331b-41d6-9a63-34ad6d1db55c" providerId="ADAL" clId="{B0B7EA3B-119C-41D1-8192-96AA432579B4}" dt="2024-05-13T13:15:21.752" v="682" actId="20577"/>
        <pc:sldMkLst>
          <pc:docMk/>
          <pc:sldMk cId="2535695864" sldId="5418"/>
        </pc:sldMkLst>
      </pc:sldChg>
      <pc:sldChg chg="modSp mod">
        <pc:chgData name="Gudka, Dawna" userId="823cceae-331b-41d6-9a63-34ad6d1db55c" providerId="ADAL" clId="{B0B7EA3B-119C-41D1-8192-96AA432579B4}" dt="2024-05-13T13:15:43.785" v="705" actId="20577"/>
        <pc:sldMkLst>
          <pc:docMk/>
          <pc:sldMk cId="3766475121" sldId="5422"/>
        </pc:sldMkLst>
      </pc:sldChg>
      <pc:sldChg chg="modSp add mod">
        <pc:chgData name="Gudka, Dawna" userId="823cceae-331b-41d6-9a63-34ad6d1db55c" providerId="ADAL" clId="{B0B7EA3B-119C-41D1-8192-96AA432579B4}" dt="2024-05-13T13:15:55.803" v="724" actId="20577"/>
        <pc:sldMkLst>
          <pc:docMk/>
          <pc:sldMk cId="2687837903" sldId="5426"/>
        </pc:sldMkLst>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ldChg>
      <pc:sldChg chg="modSp add mod replId">
        <pc:chgData name="Gudka, Dawna" userId="823cceae-331b-41d6-9a63-34ad6d1db55c" providerId="ADAL" clId="{B0B7EA3B-119C-41D1-8192-96AA432579B4}" dt="2024-05-16T14:30:56.425" v="2108" actId="13244"/>
        <pc:sldMkLst>
          <pc:docMk/>
          <pc:sldMk cId="3354606110" sldId="5435"/>
        </pc:sldMkLst>
      </pc:sldChg>
      <pc:sldChg chg="modSp add del mod ord replId">
        <pc:chgData name="Gudka, Dawna" userId="823cceae-331b-41d6-9a63-34ad6d1db55c" providerId="ADAL" clId="{B0B7EA3B-119C-41D1-8192-96AA432579B4}" dt="2024-05-14T19:57:19.148" v="1736" actId="2696"/>
        <pc:sldMkLst>
          <pc:docMk/>
          <pc:sldMk cId="1249538834" sldId="5436"/>
        </pc:sldMkLst>
      </pc:sldChg>
      <pc:sldChg chg="modSp add mod replId">
        <pc:chgData name="Gudka, Dawna" userId="823cceae-331b-41d6-9a63-34ad6d1db55c" providerId="ADAL" clId="{B0B7EA3B-119C-41D1-8192-96AA432579B4}" dt="2024-05-13T13:47:46.478" v="1532" actId="20577"/>
        <pc:sldMkLst>
          <pc:docMk/>
          <pc:sldMk cId="2398386918" sldId="5437"/>
        </pc:sldMkLst>
      </pc:sldChg>
      <pc:sldChg chg="modSp add mod">
        <pc:chgData name="Gudka, Dawna" userId="823cceae-331b-41d6-9a63-34ad6d1db55c" providerId="ADAL" clId="{B0B7EA3B-119C-41D1-8192-96AA432579B4}" dt="2024-05-13T13:16:42.235" v="794" actId="20577"/>
        <pc:sldMkLst>
          <pc:docMk/>
          <pc:sldMk cId="2570410255" sldId="5438"/>
        </pc:sldMkLst>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ldChg>
      <pc:sldChg chg="addSp modSp mod modClrScheme chgLayout">
        <pc:chgData name="Heitman, Lindsey" userId="a9773a47-99d2-4599-9377-6d37e9ec0bd3" providerId="ADAL" clId="{0B5B8060-9301-4CEF-99D5-8771AE5234EC}" dt="2024-06-06T14:39:42.099" v="11"/>
        <pc:sldMkLst>
          <pc:docMk/>
          <pc:sldMk cId="4042838123" sldId="5394"/>
        </pc:sldMkLst>
      </pc:sldChg>
      <pc:sldChg chg="modSp mod">
        <pc:chgData name="Heitman, Lindsey" userId="a9773a47-99d2-4599-9377-6d37e9ec0bd3" providerId="ADAL" clId="{0B5B8060-9301-4CEF-99D5-8771AE5234EC}" dt="2024-06-06T14:20:23.767" v="4" actId="20577"/>
        <pc:sldMkLst>
          <pc:docMk/>
          <pc:sldMk cId="2333027735" sldId="5458"/>
        </pc:sldMkLst>
      </pc:sldChg>
    </pc:docChg>
  </pc:docChgLst>
  <pc:docChgLst>
    <pc:chgData name="Gudka, Dawna" userId="823cceae-331b-41d6-9a63-34ad6d1db55c" providerId="ADAL" clId="{C1F9C919-D4D1-4591-A29A-58A719520444}"/>
    <pc:docChg chg="custSel modSld">
      <pc:chgData name="Gudka, Dawna" userId="823cceae-331b-41d6-9a63-34ad6d1db55c" providerId="ADAL" clId="{C1F9C919-D4D1-4591-A29A-58A719520444}" dt="2024-11-14T15:20:35.596" v="60" actId="33524"/>
      <pc:docMkLst>
        <pc:docMk/>
      </pc:docMkLst>
      <pc:sldChg chg="modSp mod">
        <pc:chgData name="Gudka, Dawna" userId="823cceae-331b-41d6-9a63-34ad6d1db55c" providerId="ADAL" clId="{C1F9C919-D4D1-4591-A29A-58A719520444}" dt="2024-11-14T15:20:35.596" v="60" actId="33524"/>
        <pc:sldMkLst>
          <pc:docMk/>
          <pc:sldMk cId="3762705719" sldId="5702"/>
        </pc:sldMkLst>
      </pc:sldChg>
    </pc:docChg>
  </pc:docChgLst>
  <pc:docChgLst>
    <pc:chgData name="Hoffman, Peter" userId="S::hoffman_p@cde.state.co.us::673cee94-26bd-4c2a-ab82-1b3669e2f049" providerId="AD" clId="Web-{57F23C2F-6449-5375-86F6-66241D8BA640}"/>
    <pc:docChg chg="addSld modSld">
      <pc:chgData name="Hoffman, Peter" userId="S::hoffman_p@cde.state.co.us::673cee94-26bd-4c2a-ab82-1b3669e2f049" providerId="AD" clId="Web-{57F23C2F-6449-5375-86F6-66241D8BA640}" dt="2025-04-30T19:17:38.088" v="292" actId="20577"/>
      <pc:docMkLst>
        <pc:docMk/>
      </pc:docMkLst>
      <pc:sldChg chg="modSp">
        <pc:chgData name="Hoffman, Peter" userId="S::hoffman_p@cde.state.co.us::673cee94-26bd-4c2a-ab82-1b3669e2f049" providerId="AD" clId="Web-{57F23C2F-6449-5375-86F6-66241D8BA640}" dt="2025-04-30T19:17:38.088" v="292" actId="20577"/>
        <pc:sldMkLst>
          <pc:docMk/>
          <pc:sldMk cId="3882279446" sldId="5868"/>
        </pc:sldMkLst>
        <pc:spChg chg="mod">
          <ac:chgData name="Hoffman, Peter" userId="S::hoffman_p@cde.state.co.us::673cee94-26bd-4c2a-ab82-1b3669e2f049" providerId="AD" clId="Web-{57F23C2F-6449-5375-86F6-66241D8BA640}" dt="2025-04-30T19:17:38.088" v="292" actId="20577"/>
          <ac:spMkLst>
            <pc:docMk/>
            <pc:sldMk cId="3882279446" sldId="5868"/>
            <ac:spMk id="9" creationId="{A86C12BA-54B5-B703-0B3B-7BAA1E87CF0E}"/>
          </ac:spMkLst>
        </pc:spChg>
      </pc:sldChg>
      <pc:sldChg chg="delSp modSp add replId">
        <pc:chgData name="Hoffman, Peter" userId="S::hoffman_p@cde.state.co.us::673cee94-26bd-4c2a-ab82-1b3669e2f049" providerId="AD" clId="Web-{57F23C2F-6449-5375-86F6-66241D8BA640}" dt="2025-04-30T19:17:17.979" v="286" actId="20577"/>
        <pc:sldMkLst>
          <pc:docMk/>
          <pc:sldMk cId="1805522250" sldId="5904"/>
        </pc:sldMkLst>
        <pc:spChg chg="mod">
          <ac:chgData name="Hoffman, Peter" userId="S::hoffman_p@cde.state.co.us::673cee94-26bd-4c2a-ab82-1b3669e2f049" providerId="AD" clId="Web-{57F23C2F-6449-5375-86F6-66241D8BA640}" dt="2025-04-30T19:07:00.293" v="61" actId="20577"/>
          <ac:spMkLst>
            <pc:docMk/>
            <pc:sldMk cId="1805522250" sldId="5904"/>
            <ac:spMk id="3" creationId="{BF1B451A-111C-7F87-0B27-4AE97D69E223}"/>
          </ac:spMkLst>
        </pc:spChg>
        <pc:spChg chg="mod">
          <ac:chgData name="Hoffman, Peter" userId="S::hoffman_p@cde.state.co.us::673cee94-26bd-4c2a-ab82-1b3669e2f049" providerId="AD" clId="Web-{57F23C2F-6449-5375-86F6-66241D8BA640}" dt="2025-04-30T19:17:17.979" v="286" actId="20577"/>
          <ac:spMkLst>
            <pc:docMk/>
            <pc:sldMk cId="1805522250" sldId="5904"/>
            <ac:spMk id="9" creationId="{66471555-8F23-B1B1-089E-E482A3DBA12F}"/>
          </ac:spMkLst>
        </pc:spChg>
        <pc:picChg chg="del">
          <ac:chgData name="Hoffman, Peter" userId="S::hoffman_p@cde.state.co.us::673cee94-26bd-4c2a-ab82-1b3669e2f049" providerId="AD" clId="Web-{57F23C2F-6449-5375-86F6-66241D8BA640}" dt="2025-04-30T19:11:28.080" v="204"/>
          <ac:picMkLst>
            <pc:docMk/>
            <pc:sldMk cId="1805522250" sldId="5904"/>
            <ac:picMk id="5" creationId="{23BE3012-2056-F08C-AA9E-86C722746D43}"/>
          </ac:picMkLst>
        </pc:picChg>
      </pc:sldChg>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ldChg>
      <pc:sldChg chg="modSp">
        <pc:chgData name="McRee, Rebecca" userId="S::mcree_r@cde.state.co.us::3a10fa13-9d60-4c0b-b361-471945732c34" providerId="AD" clId="Web-{FCEA6F69-377D-132F-2645-257A039C8A0D}" dt="2024-07-09T03:52:11.632" v="547" actId="20577"/>
        <pc:sldMkLst>
          <pc:docMk/>
          <pc:sldMk cId="2585022322" sldId="5489"/>
        </pc:sldMkLst>
      </pc:sldChg>
      <pc:sldChg chg="addSp delSp modSp">
        <pc:chgData name="McRee, Rebecca" userId="S::mcree_r@cde.state.co.us::3a10fa13-9d60-4c0b-b361-471945732c34" providerId="AD" clId="Web-{FCEA6F69-377D-132F-2645-257A039C8A0D}" dt="2024-07-09T03:49:52.332" v="524"/>
        <pc:sldMkLst>
          <pc:docMk/>
          <pc:sldMk cId="1982214778" sldId="5491"/>
        </pc:sldMkLst>
      </pc:sldChg>
      <pc:sldChg chg="modSp new">
        <pc:chgData name="McRee, Rebecca" userId="S::mcree_r@cde.state.co.us::3a10fa13-9d60-4c0b-b361-471945732c34" providerId="AD" clId="Web-{FCEA6F69-377D-132F-2645-257A039C8A0D}" dt="2024-07-09T03:45:48.104" v="520" actId="20577"/>
        <pc:sldMkLst>
          <pc:docMk/>
          <pc:sldMk cId="3720038814" sldId="5492"/>
        </pc:sldMkLst>
      </pc:sldChg>
      <pc:sldChg chg="modSp new">
        <pc:chgData name="McRee, Rebecca" userId="S::mcree_r@cde.state.co.us::3a10fa13-9d60-4c0b-b361-471945732c34" providerId="AD" clId="Web-{FCEA6F69-377D-132F-2645-257A039C8A0D}" dt="2024-07-09T03:43:52.977" v="506" actId="20577"/>
        <pc:sldMkLst>
          <pc:docMk/>
          <pc:sldMk cId="2237555646" sldId="5493"/>
        </pc:sldMkLst>
      </pc:sldChg>
      <pc:sldChg chg="modSp new">
        <pc:chgData name="McRee, Rebecca" userId="S::mcree_r@cde.state.co.us::3a10fa13-9d60-4c0b-b361-471945732c34" providerId="AD" clId="Web-{FCEA6F69-377D-132F-2645-257A039C8A0D}" dt="2024-07-09T03:51:29.490" v="525" actId="20577"/>
        <pc:sldMkLst>
          <pc:docMk/>
          <pc:sldMk cId="2135472359" sldId="5494"/>
        </pc:sldMkLst>
      </pc:sldChg>
      <pc:sldChg chg="modSp new">
        <pc:chgData name="McRee, Rebecca" userId="S::mcree_r@cde.state.co.us::3a10fa13-9d60-4c0b-b361-471945732c34" providerId="AD" clId="Web-{FCEA6F69-377D-132F-2645-257A039C8A0D}" dt="2024-07-09T04:06:45.120" v="909" actId="20577"/>
        <pc:sldMkLst>
          <pc:docMk/>
          <pc:sldMk cId="1039979550" sldId="5495"/>
        </pc:sldMkLst>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ldChg>
    </pc:docChg>
  </pc:docChgLst>
  <pc:docChgLst>
    <pc:chgData name="Tribbett, Jessica" userId="S::tribbett_jessica@cde.state.co.us::b8af59d7-a86d-4166-a022-d856dc24c475" providerId="AD" clId="Web-{62D2DBB7-FC9F-BBEC-D223-1824060C1107}"/>
    <pc:docChg chg="addSld delSld modSld sldOrd">
      <pc:chgData name="Tribbett, Jessica" userId="S::tribbett_jessica@cde.state.co.us::b8af59d7-a86d-4166-a022-d856dc24c475" providerId="AD" clId="Web-{62D2DBB7-FC9F-BBEC-D223-1824060C1107}" dt="2025-03-12T18:58:49.490" v="115"/>
      <pc:docMkLst>
        <pc:docMk/>
      </pc:docMkLst>
      <pc:sldChg chg="del">
        <pc:chgData name="Tribbett, Jessica" userId="S::tribbett_jessica@cde.state.co.us::b8af59d7-a86d-4166-a022-d856dc24c475" providerId="AD" clId="Web-{62D2DBB7-FC9F-BBEC-D223-1824060C1107}" dt="2025-03-12T16:50:06.890" v="6"/>
        <pc:sldMkLst>
          <pc:docMk/>
          <pc:sldMk cId="4147087058" sldId="5813"/>
        </pc:sldMkLst>
      </pc:sldChg>
      <pc:sldChg chg="del">
        <pc:chgData name="Tribbett, Jessica" userId="S::tribbett_jessica@cde.state.co.us::b8af59d7-a86d-4166-a022-d856dc24c475" providerId="AD" clId="Web-{62D2DBB7-FC9F-BBEC-D223-1824060C1107}" dt="2025-03-12T16:50:09.765" v="7"/>
        <pc:sldMkLst>
          <pc:docMk/>
          <pc:sldMk cId="580773463" sldId="5815"/>
        </pc:sldMkLst>
      </pc:sldChg>
      <pc:sldChg chg="del">
        <pc:chgData name="Tribbett, Jessica" userId="S::tribbett_jessica@cde.state.co.us::b8af59d7-a86d-4166-a022-d856dc24c475" providerId="AD" clId="Web-{62D2DBB7-FC9F-BBEC-D223-1824060C1107}" dt="2025-03-12T16:50:01.030" v="3"/>
        <pc:sldMkLst>
          <pc:docMk/>
          <pc:sldMk cId="1781324693" sldId="5817"/>
        </pc:sldMkLst>
      </pc:sldChg>
      <pc:sldChg chg="del">
        <pc:chgData name="Tribbett, Jessica" userId="S::tribbett_jessica@cde.state.co.us::b8af59d7-a86d-4166-a022-d856dc24c475" providerId="AD" clId="Web-{62D2DBB7-FC9F-BBEC-D223-1824060C1107}" dt="2025-03-12T16:50:02.843" v="4"/>
        <pc:sldMkLst>
          <pc:docMk/>
          <pc:sldMk cId="1930914326" sldId="5818"/>
        </pc:sldMkLst>
      </pc:sldChg>
      <pc:sldChg chg="del">
        <pc:chgData name="Tribbett, Jessica" userId="S::tribbett_jessica@cde.state.co.us::b8af59d7-a86d-4166-a022-d856dc24c475" providerId="AD" clId="Web-{62D2DBB7-FC9F-BBEC-D223-1824060C1107}" dt="2025-03-12T16:50:05.062" v="5"/>
        <pc:sldMkLst>
          <pc:docMk/>
          <pc:sldMk cId="685581711" sldId="5819"/>
        </pc:sldMkLst>
      </pc:sldChg>
      <pc:sldChg chg="del">
        <pc:chgData name="Tribbett, Jessica" userId="S::tribbett_jessica@cde.state.co.us::b8af59d7-a86d-4166-a022-d856dc24c475" providerId="AD" clId="Web-{62D2DBB7-FC9F-BBEC-D223-1824060C1107}" dt="2025-03-12T16:50:19.781" v="8"/>
        <pc:sldMkLst>
          <pc:docMk/>
          <pc:sldMk cId="980708598" sldId="5830"/>
        </pc:sldMkLst>
      </pc:sldChg>
      <pc:sldChg chg="del">
        <pc:chgData name="Tribbett, Jessica" userId="S::tribbett_jessica@cde.state.co.us::b8af59d7-a86d-4166-a022-d856dc24c475" providerId="AD" clId="Web-{62D2DBB7-FC9F-BBEC-D223-1824060C1107}" dt="2025-03-12T16:50:22.766" v="9"/>
        <pc:sldMkLst>
          <pc:docMk/>
          <pc:sldMk cId="164059337" sldId="5831"/>
        </pc:sldMkLst>
      </pc:sldChg>
      <pc:sldChg chg="modSp ord">
        <pc:chgData name="Tribbett, Jessica" userId="S::tribbett_jessica@cde.state.co.us::b8af59d7-a86d-4166-a022-d856dc24c475" providerId="AD" clId="Web-{62D2DBB7-FC9F-BBEC-D223-1824060C1107}" dt="2025-03-12T18:54:14.717" v="25" actId="20577"/>
        <pc:sldMkLst>
          <pc:docMk/>
          <pc:sldMk cId="15093458" sldId="5836"/>
        </pc:sldMkLst>
      </pc:sldChg>
      <pc:sldChg chg="add del">
        <pc:chgData name="Tribbett, Jessica" userId="S::tribbett_jessica@cde.state.co.us::b8af59d7-a86d-4166-a022-d856dc24c475" providerId="AD" clId="Web-{62D2DBB7-FC9F-BBEC-D223-1824060C1107}" dt="2025-03-12T18:57:00.252" v="59"/>
        <pc:sldMkLst>
          <pc:docMk/>
          <pc:sldMk cId="93692065" sldId="5837"/>
        </pc:sldMkLst>
      </pc:sldChg>
      <pc:sldChg chg="new del">
        <pc:chgData name="Tribbett, Jessica" userId="S::tribbett_jessica@cde.state.co.us::b8af59d7-a86d-4166-a022-d856dc24c475" providerId="AD" clId="Web-{62D2DBB7-FC9F-BBEC-D223-1824060C1107}" dt="2025-03-12T18:54:00.701" v="13"/>
        <pc:sldMkLst>
          <pc:docMk/>
          <pc:sldMk cId="1832290310" sldId="5844"/>
        </pc:sldMkLst>
      </pc:sldChg>
      <pc:sldChg chg="add replId">
        <pc:chgData name="Tribbett, Jessica" userId="S::tribbett_jessica@cde.state.co.us::b8af59d7-a86d-4166-a022-d856dc24c475" providerId="AD" clId="Web-{62D2DBB7-FC9F-BBEC-D223-1824060C1107}" dt="2025-03-12T18:53:54.700" v="11"/>
        <pc:sldMkLst>
          <pc:docMk/>
          <pc:sldMk cId="3315499018" sldId="5845"/>
        </pc:sldMkLst>
      </pc:sldChg>
      <pc:sldChg chg="addSp delSp modSp new">
        <pc:chgData name="Tribbett, Jessica" userId="S::tribbett_jessica@cde.state.co.us::b8af59d7-a86d-4166-a022-d856dc24c475" providerId="AD" clId="Web-{62D2DBB7-FC9F-BBEC-D223-1824060C1107}" dt="2025-03-12T18:58:49.490" v="115"/>
        <pc:sldMkLst>
          <pc:docMk/>
          <pc:sldMk cId="609895186" sldId="5846"/>
        </pc:sldMkLst>
      </pc:sldChg>
      <pc:sldChg chg="modSp add ord replId">
        <pc:chgData name="Tribbett, Jessica" userId="S::tribbett_jessica@cde.state.co.us::b8af59d7-a86d-4166-a022-d856dc24c475" providerId="AD" clId="Web-{62D2DBB7-FC9F-BBEC-D223-1824060C1107}" dt="2025-03-12T18:57:34.206" v="85" actId="20577"/>
        <pc:sldMkLst>
          <pc:docMk/>
          <pc:sldMk cId="3883511877" sldId="5847"/>
        </pc:sldMkLst>
      </pc:sldChg>
    </pc:docChg>
  </pc:docChgLst>
  <pc:docChgLst>
    <pc:chgData name="Gudka, Dawna" userId="823cceae-331b-41d6-9a63-34ad6d1db55c" providerId="ADAL" clId="{CD6F6B6F-6C35-403B-957B-013543E5ABEC}"/>
    <pc:docChg chg="undo custSel modSld">
      <pc:chgData name="Gudka, Dawna" userId="823cceae-331b-41d6-9a63-34ad6d1db55c" providerId="ADAL" clId="{CD6F6B6F-6C35-403B-957B-013543E5ABEC}" dt="2024-10-24T03:12:50.591" v="72" actId="2"/>
      <pc:docMkLst>
        <pc:docMk/>
      </pc:docMkLst>
      <pc:sldChg chg="modSp mod">
        <pc:chgData name="Gudka, Dawna" userId="823cceae-331b-41d6-9a63-34ad6d1db55c" providerId="ADAL" clId="{CD6F6B6F-6C35-403B-957B-013543E5ABEC}" dt="2024-10-24T03:10:49.285" v="71"/>
        <pc:sldMkLst>
          <pc:docMk/>
          <pc:sldMk cId="1037917088" sldId="5098"/>
        </pc:sldMkLst>
      </pc:sldChg>
      <pc:sldChg chg="modSp mod">
        <pc:chgData name="Gudka, Dawna" userId="823cceae-331b-41d6-9a63-34ad6d1db55c" providerId="ADAL" clId="{CD6F6B6F-6C35-403B-957B-013543E5ABEC}" dt="2024-10-24T03:12:50.591" v="72" actId="2"/>
        <pc:sldMkLst>
          <pc:docMk/>
          <pc:sldMk cId="4247325259" sldId="5541"/>
        </pc:sldMkLst>
      </pc:sldChg>
    </pc:docChg>
  </pc:docChgLst>
  <pc:docChgLst>
    <pc:chgData name="Martin, Carrie" userId="S::martin_c@cde.state.co.us::3f021071-f948-4caa-8dd8-d3036854ac97" providerId="AD" clId="Web-{CB476D1F-EC9D-80B0-42DD-35B4FD5032B8}"/>
    <pc:docChg chg="addSld delSld modSld addSection delSection">
      <pc:chgData name="Martin, Carrie" userId="S::martin_c@cde.state.co.us::3f021071-f948-4caa-8dd8-d3036854ac97" providerId="AD" clId="Web-{CB476D1F-EC9D-80B0-42DD-35B4FD5032B8}" dt="2025-04-15T20:58:06.691" v="129"/>
      <pc:docMkLst>
        <pc:docMk/>
      </pc:docMkLst>
      <pc:sldChg chg="addSp delSp modSp add del">
        <pc:chgData name="Martin, Carrie" userId="S::martin_c@cde.state.co.us::3f021071-f948-4caa-8dd8-d3036854ac97" providerId="AD" clId="Web-{CB476D1F-EC9D-80B0-42DD-35B4FD5032B8}" dt="2025-04-15T20:56:07.768" v="121"/>
        <pc:sldMkLst>
          <pc:docMk/>
          <pc:sldMk cId="485604172" sldId="266"/>
        </pc:sldMkLst>
      </pc:sldChg>
      <pc:sldChg chg="addSp delSp modSp new del mod modClrScheme chgLayout">
        <pc:chgData name="Martin, Carrie" userId="S::martin_c@cde.state.co.us::3f021071-f948-4caa-8dd8-d3036854ac97" providerId="AD" clId="Web-{CB476D1F-EC9D-80B0-42DD-35B4FD5032B8}" dt="2025-04-15T20:57:10.581" v="125"/>
        <pc:sldMkLst>
          <pc:docMk/>
          <pc:sldMk cId="1099240654" sldId="5881"/>
        </pc:sldMkLst>
      </pc:sldChg>
      <pc:sldChg chg="addSp delSp modSp new del mod modClrScheme chgLayout">
        <pc:chgData name="Martin, Carrie" userId="S::martin_c@cde.state.co.us::3f021071-f948-4caa-8dd8-d3036854ac97" providerId="AD" clId="Web-{CB476D1F-EC9D-80B0-42DD-35B4FD5032B8}" dt="2025-04-15T20:41:29.009" v="14"/>
        <pc:sldMkLst>
          <pc:docMk/>
          <pc:sldMk cId="2080906487" sldId="5881"/>
        </pc:sldMkLst>
      </pc:sldChg>
      <pc:sldChg chg="addSp delSp modSp new del">
        <pc:chgData name="Martin, Carrie" userId="S::martin_c@cde.state.co.us::3f021071-f948-4caa-8dd8-d3036854ac97" providerId="AD" clId="Web-{CB476D1F-EC9D-80B0-42DD-35B4FD5032B8}" dt="2025-04-15T20:38:46.804" v="6"/>
        <pc:sldMkLst>
          <pc:docMk/>
          <pc:sldMk cId="2114925679" sldId="5881"/>
        </pc:sldMkLst>
      </pc:sldChg>
      <pc:sldChg chg="new del">
        <pc:chgData name="Martin, Carrie" userId="S::martin_c@cde.state.co.us::3f021071-f948-4caa-8dd8-d3036854ac97" providerId="AD" clId="Web-{CB476D1F-EC9D-80B0-42DD-35B4FD5032B8}" dt="2025-04-15T20:40:41.555" v="10"/>
        <pc:sldMkLst>
          <pc:docMk/>
          <pc:sldMk cId="2129449636" sldId="5881"/>
        </pc:sldMkLst>
      </pc:sldChg>
      <pc:sldChg chg="new del">
        <pc:chgData name="Martin, Carrie" userId="S::martin_c@cde.state.co.us::3f021071-f948-4caa-8dd8-d3036854ac97" providerId="AD" clId="Web-{CB476D1F-EC9D-80B0-42DD-35B4FD5032B8}" dt="2025-04-15T20:58:06.691" v="129"/>
        <pc:sldMkLst>
          <pc:docMk/>
          <pc:sldMk cId="3782538742" sldId="5881"/>
        </pc:sldMkLst>
      </pc:sldChg>
      <pc:sldChg chg="add del replId">
        <pc:chgData name="Martin, Carrie" userId="S::martin_c@cde.state.co.us::3f021071-f948-4caa-8dd8-d3036854ac97" providerId="AD" clId="Web-{CB476D1F-EC9D-80B0-42DD-35B4FD5032B8}" dt="2025-04-15T20:58:02.504" v="128"/>
        <pc:sldMkLst>
          <pc:docMk/>
          <pc:sldMk cId="1773583476" sldId="5882"/>
        </pc:sldMkLst>
      </pc:sldChg>
    </pc:docChg>
  </pc:docChgLst>
  <pc:docChgLst>
    <pc:chgData name="Wenzel, Brooke" userId="672bf8d3-b15b-4e02-a6d1-39319a0df09b" providerId="ADAL" clId="{FAA9A46C-9E52-46E5-BF38-69D7EA4778B4}"/>
    <pc:docChg chg="undo custSel addSld delSld modSld">
      <pc:chgData name="Wenzel, Brooke" userId="672bf8d3-b15b-4e02-a6d1-39319a0df09b" providerId="ADAL" clId="{FAA9A46C-9E52-46E5-BF38-69D7EA4778B4}" dt="2024-08-15T14:18:22.340" v="289" actId="20577"/>
      <pc:docMkLst>
        <pc:docMk/>
      </pc:docMkLst>
      <pc:sldChg chg="modSp mod">
        <pc:chgData name="Wenzel, Brooke" userId="672bf8d3-b15b-4e02-a6d1-39319a0df09b" providerId="ADAL" clId="{FAA9A46C-9E52-46E5-BF38-69D7EA4778B4}" dt="2024-08-15T14:18:22.340" v="289" actId="20577"/>
        <pc:sldMkLst>
          <pc:docMk/>
          <pc:sldMk cId="3254898418" sldId="5535"/>
        </pc:sldMkLst>
      </pc:sldChg>
      <pc:sldChg chg="del">
        <pc:chgData name="Wenzel, Brooke" userId="672bf8d3-b15b-4e02-a6d1-39319a0df09b" providerId="ADAL" clId="{FAA9A46C-9E52-46E5-BF38-69D7EA4778B4}" dt="2024-08-13T17:08:59.295" v="271" actId="47"/>
        <pc:sldMkLst>
          <pc:docMk/>
          <pc:sldMk cId="534825663" sldId="5540"/>
        </pc:sldMkLst>
      </pc:sldChg>
      <pc:sldChg chg="modSp add mod">
        <pc:chgData name="Wenzel, Brooke" userId="672bf8d3-b15b-4e02-a6d1-39319a0df09b" providerId="ADAL" clId="{FAA9A46C-9E52-46E5-BF38-69D7EA4778B4}" dt="2024-08-13T16:10:26.829" v="260" actId="20577"/>
        <pc:sldMkLst>
          <pc:docMk/>
          <pc:sldMk cId="599009042" sldId="5549"/>
        </pc:sldMkLst>
      </pc:sldChg>
    </pc:docChg>
  </pc:docChgLst>
  <pc:docChgLst>
    <pc:chgData name="Gudka, Dawna" userId="823cceae-331b-41d6-9a63-34ad6d1db55c" providerId="ADAL" clId="{565C7A47-07AF-4E25-86EF-479FEFD382C1}"/>
    <pc:docChg chg="custSel addSld delSld modSld sldOrd">
      <pc:chgData name="Gudka, Dawna" userId="823cceae-331b-41d6-9a63-34ad6d1db55c" providerId="ADAL" clId="{565C7A47-07AF-4E25-86EF-479FEFD382C1}" dt="2024-09-05T02:24:06.313" v="962" actId="113"/>
      <pc:docMkLst>
        <pc:docMk/>
      </pc:docMkLst>
      <pc:sldChg chg="addSp delSp modSp mod ord">
        <pc:chgData name="Gudka, Dawna" userId="823cceae-331b-41d6-9a63-34ad6d1db55c" providerId="ADAL" clId="{565C7A47-07AF-4E25-86EF-479FEFD382C1}" dt="2024-09-05T02:24:06.313" v="962" actId="113"/>
        <pc:sldMkLst>
          <pc:docMk/>
          <pc:sldMk cId="399469708" sldId="2671"/>
        </pc:sldMkLst>
      </pc:sldChg>
      <pc:sldChg chg="modSp mod">
        <pc:chgData name="Gudka, Dawna" userId="823cceae-331b-41d6-9a63-34ad6d1db55c" providerId="ADAL" clId="{565C7A47-07AF-4E25-86EF-479FEFD382C1}" dt="2024-09-04T21:42:18.659" v="146" actId="20577"/>
        <pc:sldMkLst>
          <pc:docMk/>
          <pc:sldMk cId="2719044098" sldId="5566"/>
        </pc:sldMkLst>
      </pc:sldChg>
      <pc:sldChg chg="modSp mod">
        <pc:chgData name="Gudka, Dawna" userId="823cceae-331b-41d6-9a63-34ad6d1db55c" providerId="ADAL" clId="{565C7A47-07AF-4E25-86EF-479FEFD382C1}" dt="2024-09-04T21:42:03.786" v="107" actId="20577"/>
        <pc:sldMkLst>
          <pc:docMk/>
          <pc:sldMk cId="375985229" sldId="5567"/>
        </pc:sldMkLst>
      </pc:sldChg>
      <pc:sldChg chg="del">
        <pc:chgData name="Gudka, Dawna" userId="823cceae-331b-41d6-9a63-34ad6d1db55c" providerId="ADAL" clId="{565C7A47-07AF-4E25-86EF-479FEFD382C1}" dt="2024-09-04T21:43:39.507" v="200" actId="2696"/>
        <pc:sldMkLst>
          <pc:docMk/>
          <pc:sldMk cId="3167437602" sldId="5568"/>
        </pc:sldMkLst>
      </pc:sldChg>
      <pc:sldChg chg="del">
        <pc:chgData name="Gudka, Dawna" userId="823cceae-331b-41d6-9a63-34ad6d1db55c" providerId="ADAL" clId="{565C7A47-07AF-4E25-86EF-479FEFD382C1}" dt="2024-09-04T21:43:39.507" v="200" actId="2696"/>
        <pc:sldMkLst>
          <pc:docMk/>
          <pc:sldMk cId="3373022464" sldId="5569"/>
        </pc:sldMkLst>
      </pc:sldChg>
      <pc:sldChg chg="del">
        <pc:chgData name="Gudka, Dawna" userId="823cceae-331b-41d6-9a63-34ad6d1db55c" providerId="ADAL" clId="{565C7A47-07AF-4E25-86EF-479FEFD382C1}" dt="2024-09-04T21:41:11.288" v="0" actId="2696"/>
        <pc:sldMkLst>
          <pc:docMk/>
          <pc:sldMk cId="3957013611" sldId="5572"/>
        </pc:sldMkLst>
      </pc:sldChg>
      <pc:sldChg chg="del">
        <pc:chgData name="Gudka, Dawna" userId="823cceae-331b-41d6-9a63-34ad6d1db55c" providerId="ADAL" clId="{565C7A47-07AF-4E25-86EF-479FEFD382C1}" dt="2024-09-04T21:43:39.507" v="200" actId="2696"/>
        <pc:sldMkLst>
          <pc:docMk/>
          <pc:sldMk cId="509389481" sldId="5575"/>
        </pc:sldMkLst>
      </pc:sldChg>
      <pc:sldChg chg="del">
        <pc:chgData name="Gudka, Dawna" userId="823cceae-331b-41d6-9a63-34ad6d1db55c" providerId="ADAL" clId="{565C7A47-07AF-4E25-86EF-479FEFD382C1}" dt="2024-09-04T21:43:39.507" v="200" actId="2696"/>
        <pc:sldMkLst>
          <pc:docMk/>
          <pc:sldMk cId="1102476344" sldId="5576"/>
        </pc:sldMkLst>
      </pc:sldChg>
      <pc:sldChg chg="del">
        <pc:chgData name="Gudka, Dawna" userId="823cceae-331b-41d6-9a63-34ad6d1db55c" providerId="ADAL" clId="{565C7A47-07AF-4E25-86EF-479FEFD382C1}" dt="2024-09-04T21:41:15.145" v="1" actId="2696"/>
        <pc:sldMkLst>
          <pc:docMk/>
          <pc:sldMk cId="3484672216" sldId="5577"/>
        </pc:sldMkLst>
      </pc:sldChg>
      <pc:sldChg chg="del">
        <pc:chgData name="Gudka, Dawna" userId="823cceae-331b-41d6-9a63-34ad6d1db55c" providerId="ADAL" clId="{565C7A47-07AF-4E25-86EF-479FEFD382C1}" dt="2024-09-04T21:41:21.299" v="2" actId="2696"/>
        <pc:sldMkLst>
          <pc:docMk/>
          <pc:sldMk cId="2332850885" sldId="5578"/>
        </pc:sldMkLst>
      </pc:sldChg>
      <pc:sldChg chg="del">
        <pc:chgData name="Gudka, Dawna" userId="823cceae-331b-41d6-9a63-34ad6d1db55c" providerId="ADAL" clId="{565C7A47-07AF-4E25-86EF-479FEFD382C1}" dt="2024-09-04T21:43:39.507" v="200" actId="2696"/>
        <pc:sldMkLst>
          <pc:docMk/>
          <pc:sldMk cId="1627638273" sldId="5579"/>
        </pc:sldMkLst>
      </pc:sldChg>
      <pc:sldChg chg="add">
        <pc:chgData name="Gudka, Dawna" userId="823cceae-331b-41d6-9a63-34ad6d1db55c" providerId="ADAL" clId="{565C7A47-07AF-4E25-86EF-479FEFD382C1}" dt="2024-09-04T21:42:36.928" v="147" actId="2890"/>
        <pc:sldMkLst>
          <pc:docMk/>
          <pc:sldMk cId="2925807044" sldId="5585"/>
        </pc:sldMkLst>
      </pc:sldChg>
    </pc:docChg>
  </pc:docChgLst>
  <pc:docChgLst>
    <pc:chgData name="Slutzky, Collin" userId="21f7fb5c-490d-42a4-8741-4ce78a53b03a" providerId="ADAL" clId="{064E163D-C4BE-49D3-8E09-68C948E59954}"/>
    <pc:docChg chg="delSld modSld">
      <pc:chgData name="Slutzky, Collin" userId="21f7fb5c-490d-42a4-8741-4ce78a53b03a" providerId="ADAL" clId="{064E163D-C4BE-49D3-8E09-68C948E59954}" dt="2025-01-09T15:17:15.540" v="3"/>
      <pc:docMkLst>
        <pc:docMk/>
      </pc:docMkLst>
      <pc:sldChg chg="modSp mod">
        <pc:chgData name="Slutzky, Collin" userId="21f7fb5c-490d-42a4-8741-4ce78a53b03a" providerId="ADAL" clId="{064E163D-C4BE-49D3-8E09-68C948E59954}" dt="2025-01-09T15:17:15.540" v="3"/>
        <pc:sldMkLst>
          <pc:docMk/>
          <pc:sldMk cId="2054928620" sldId="5618"/>
        </pc:sldMkLst>
      </pc:sldChg>
      <pc:sldChg chg="del">
        <pc:chgData name="Slutzky, Collin" userId="21f7fb5c-490d-42a4-8741-4ce78a53b03a" providerId="ADAL" clId="{064E163D-C4BE-49D3-8E09-68C948E59954}" dt="2025-01-08T23:39:01.671" v="0" actId="47"/>
        <pc:sldMkLst>
          <pc:docMk/>
          <pc:sldMk cId="2626521573" sldId="5747"/>
        </pc:sldMkLst>
      </pc:sldChg>
    </pc:docChg>
  </pc:docChgLst>
  <pc:docChgLst>
    <pc:chgData name="Rhodes, Tara" userId="S::rhodes_t@cde.state.co.us::566307b0-1e17-4826-87e1-0feb85a922f2" providerId="AD" clId="Web-{20D2B1E4-1B5C-0675-7341-A1F4E8AF3447}"/>
    <pc:docChg chg="modSld">
      <pc:chgData name="Rhodes, Tara" userId="S::rhodes_t@cde.state.co.us::566307b0-1e17-4826-87e1-0feb85a922f2" providerId="AD" clId="Web-{20D2B1E4-1B5C-0675-7341-A1F4E8AF3447}" dt="2024-10-02T21:23:22.358" v="25" actId="20577"/>
      <pc:docMkLst>
        <pc:docMk/>
      </pc:docMkLst>
    </pc:docChg>
  </pc:docChgLst>
  <pc:docChgLst>
    <pc:chgData name="Rhodes, Tara" userId="S::rhodes_t@cde.state.co.us::566307b0-1e17-4826-87e1-0feb85a922f2" providerId="AD" clId="Web-{BB8D2FE4-59A1-FCFE-FB96-5DBB5ABD5E59}"/>
    <pc:docChg chg="addSld modSld sldOrd">
      <pc:chgData name="Rhodes, Tara" userId="S::rhodes_t@cde.state.co.us::566307b0-1e17-4826-87e1-0feb85a922f2" providerId="AD" clId="Web-{BB8D2FE4-59A1-FCFE-FB96-5DBB5ABD5E59}" dt="2024-08-08T12:54:12.133" v="1088" actId="20577"/>
      <pc:docMkLst>
        <pc:docMk/>
      </pc:docMkLst>
      <pc:sldChg chg="modSp">
        <pc:chgData name="Rhodes, Tara" userId="S::rhodes_t@cde.state.co.us::566307b0-1e17-4826-87e1-0feb85a922f2" providerId="AD" clId="Web-{BB8D2FE4-59A1-FCFE-FB96-5DBB5ABD5E59}" dt="2024-08-08T12:09:16.824" v="84" actId="20577"/>
        <pc:sldMkLst>
          <pc:docMk/>
          <pc:sldMk cId="1153930597" sldId="5504"/>
        </pc:sldMkLst>
      </pc:sldChg>
      <pc:sldChg chg="addSp delSp modSp">
        <pc:chgData name="Rhodes, Tara" userId="S::rhodes_t@cde.state.co.us::566307b0-1e17-4826-87e1-0feb85a922f2" providerId="AD" clId="Web-{BB8D2FE4-59A1-FCFE-FB96-5DBB5ABD5E59}" dt="2024-08-08T12:29:17.892" v="254" actId="20577"/>
        <pc:sldMkLst>
          <pc:docMk/>
          <pc:sldMk cId="2394703095" sldId="5507"/>
        </pc:sldMkLst>
      </pc:sldChg>
      <pc:sldChg chg="addSp modSp add replId">
        <pc:chgData name="Rhodes, Tara" userId="S::rhodes_t@cde.state.co.us::566307b0-1e17-4826-87e1-0feb85a922f2" providerId="AD" clId="Web-{BB8D2FE4-59A1-FCFE-FB96-5DBB5ABD5E59}" dt="2024-08-08T12:39:43.057" v="745"/>
        <pc:sldMkLst>
          <pc:docMk/>
          <pc:sldMk cId="3919774085" sldId="5545"/>
        </pc:sldMkLst>
      </pc:sldChg>
      <pc:sldChg chg="addSp delSp modSp new">
        <pc:chgData name="Rhodes, Tara" userId="S::rhodes_t@cde.state.co.us::566307b0-1e17-4826-87e1-0feb85a922f2" providerId="AD" clId="Web-{BB8D2FE4-59A1-FCFE-FB96-5DBB5ABD5E59}" dt="2024-08-08T12:54:12.133" v="1088" actId="20577"/>
        <pc:sldMkLst>
          <pc:docMk/>
          <pc:sldMk cId="3696308903" sldId="5546"/>
        </pc:sldMkLst>
      </pc:sldChg>
      <pc:sldChg chg="modSp new ord">
        <pc:chgData name="Rhodes, Tara" userId="S::rhodes_t@cde.state.co.us::566307b0-1e17-4826-87e1-0feb85a922f2" providerId="AD" clId="Web-{BB8D2FE4-59A1-FCFE-FB96-5DBB5ABD5E59}" dt="2024-08-08T12:53:19.522" v="1077" actId="20577"/>
        <pc:sldMkLst>
          <pc:docMk/>
          <pc:sldMk cId="3757558483" sldId="5547"/>
        </pc:sldMkLst>
      </pc:sldChg>
    </pc:docChg>
  </pc:docChgLst>
  <pc:docChgLst>
    <pc:chgData name="Tribbett, Jessica" userId="S::tribbett_jessica@cde.state.co.us::b8af59d7-a86d-4166-a022-d856dc24c475" providerId="AD" clId="Web-{A5272F79-5D8B-974D-6DF2-E52A66B42C59}"/>
    <pc:docChg chg="modSld">
      <pc:chgData name="Tribbett, Jessica" userId="S::tribbett_jessica@cde.state.co.us::b8af59d7-a86d-4166-a022-d856dc24c475" providerId="AD" clId="Web-{A5272F79-5D8B-974D-6DF2-E52A66B42C59}" dt="2025-04-15T14:41:20.543" v="12"/>
      <pc:docMkLst>
        <pc:docMk/>
      </pc:docMkLst>
      <pc:sldChg chg="modSp">
        <pc:chgData name="Tribbett, Jessica" userId="S::tribbett_jessica@cde.state.co.us::b8af59d7-a86d-4166-a022-d856dc24c475" providerId="AD" clId="Web-{A5272F79-5D8B-974D-6DF2-E52A66B42C59}" dt="2025-04-15T14:41:20.543" v="12"/>
        <pc:sldMkLst>
          <pc:docMk/>
          <pc:sldMk cId="500438566" sldId="5672"/>
        </pc:sldMkLst>
        <pc:graphicFrameChg chg="mod modGraphic">
          <ac:chgData name="Tribbett, Jessica" userId="S::tribbett_jessica@cde.state.co.us::b8af59d7-a86d-4166-a022-d856dc24c475" providerId="AD" clId="Web-{A5272F79-5D8B-974D-6DF2-E52A66B42C59}" dt="2025-04-15T14:41:20.543" v="12"/>
          <ac:graphicFrameMkLst>
            <pc:docMk/>
            <pc:sldMk cId="500438566" sldId="5672"/>
            <ac:graphicFrameMk id="5" creationId="{5E4612F7-68C6-57CA-E918-38EF641F73CF}"/>
          </ac:graphicFrameMkLst>
        </pc:graphicFrameChg>
      </pc:sldChg>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ldChg>
      <pc:sldChg chg="modSp add mod">
        <pc:chgData name="Wenzel, Brooke" userId="672bf8d3-b15b-4e02-a6d1-39319a0df09b" providerId="ADAL" clId="{86B3B288-1B0D-47CD-9C1D-A178E2C7D872}" dt="2024-06-05T22:02:21.764" v="886"/>
        <pc:sldMkLst>
          <pc:docMk/>
          <pc:sldMk cId="2357482481" sldId="5453"/>
        </pc:sldMkLst>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Hoffman, Peter" userId="S::hoffman_p@cde.state.co.us::673cee94-26bd-4c2a-ab82-1b3669e2f049" providerId="AD" clId="Web-{081600B5-88F9-42BF-4C66-2A1DA33C9C8A}"/>
    <pc:docChg chg="addSld delSld modSld">
      <pc:chgData name="Hoffman, Peter" userId="S::hoffman_p@cde.state.co.us::673cee94-26bd-4c2a-ab82-1b3669e2f049" providerId="AD" clId="Web-{081600B5-88F9-42BF-4C66-2A1DA33C9C8A}" dt="2025-04-28T18:35:40.411" v="292" actId="20577"/>
      <pc:docMkLst>
        <pc:docMk/>
      </pc:docMkLst>
      <pc:sldChg chg="del">
        <pc:chgData name="Hoffman, Peter" userId="S::hoffman_p@cde.state.co.us::673cee94-26bd-4c2a-ab82-1b3669e2f049" providerId="AD" clId="Web-{081600B5-88F9-42BF-4C66-2A1DA33C9C8A}" dt="2025-04-28T18:34:23.315" v="286"/>
        <pc:sldMkLst>
          <pc:docMk/>
          <pc:sldMk cId="587239845" sldId="265"/>
        </pc:sldMkLst>
      </pc:sldChg>
      <pc:sldChg chg="del">
        <pc:chgData name="Hoffman, Peter" userId="S::hoffman_p@cde.state.co.us::673cee94-26bd-4c2a-ab82-1b3669e2f049" providerId="AD" clId="Web-{081600B5-88F9-42BF-4C66-2A1DA33C9C8A}" dt="2025-04-28T18:34:23.268" v="275"/>
        <pc:sldMkLst>
          <pc:docMk/>
          <pc:sldMk cId="485604172" sldId="266"/>
        </pc:sldMkLst>
      </pc:sldChg>
      <pc:sldChg chg="del">
        <pc:chgData name="Hoffman, Peter" userId="S::hoffman_p@cde.state.co.us::673cee94-26bd-4c2a-ab82-1b3669e2f049" providerId="AD" clId="Web-{081600B5-88F9-42BF-4C66-2A1DA33C9C8A}" dt="2025-04-28T18:34:23.315" v="284"/>
        <pc:sldMkLst>
          <pc:docMk/>
          <pc:sldMk cId="499285695" sldId="281"/>
        </pc:sldMkLst>
      </pc:sldChg>
      <pc:sldChg chg="modSp add">
        <pc:chgData name="Hoffman, Peter" userId="S::hoffman_p@cde.state.co.us::673cee94-26bd-4c2a-ab82-1b3669e2f049" providerId="AD" clId="Web-{081600B5-88F9-42BF-4C66-2A1DA33C9C8A}" dt="2025-04-28T18:35:40.411" v="292" actId="20577"/>
        <pc:sldMkLst>
          <pc:docMk/>
          <pc:sldMk cId="3378712492" sldId="5417"/>
        </pc:sldMkLst>
        <pc:spChg chg="mod">
          <ac:chgData name="Hoffman, Peter" userId="S::hoffman_p@cde.state.co.us::673cee94-26bd-4c2a-ab82-1b3669e2f049" providerId="AD" clId="Web-{081600B5-88F9-42BF-4C66-2A1DA33C9C8A}" dt="2025-04-28T18:35:40.411" v="292" actId="20577"/>
          <ac:spMkLst>
            <pc:docMk/>
            <pc:sldMk cId="3378712492" sldId="5417"/>
            <ac:spMk id="11" creationId="{0737A9F4-2F4C-990C-5A22-783F53019E3B}"/>
          </ac:spMkLst>
        </pc:spChg>
      </pc:sldChg>
      <pc:sldChg chg="del">
        <pc:chgData name="Hoffman, Peter" userId="S::hoffman_p@cde.state.co.us::673cee94-26bd-4c2a-ab82-1b3669e2f049" providerId="AD" clId="Web-{081600B5-88F9-42BF-4C66-2A1DA33C9C8A}" dt="2025-04-28T18:34:23.315" v="285"/>
        <pc:sldMkLst>
          <pc:docMk/>
          <pc:sldMk cId="4231742710" sldId="5860"/>
        </pc:sldMkLst>
      </pc:sldChg>
      <pc:sldChg chg="del">
        <pc:chgData name="Hoffman, Peter" userId="S::hoffman_p@cde.state.co.us::673cee94-26bd-4c2a-ab82-1b3669e2f049" providerId="AD" clId="Web-{081600B5-88F9-42BF-4C66-2A1DA33C9C8A}" dt="2025-04-28T18:34:23.299" v="281"/>
        <pc:sldMkLst>
          <pc:docMk/>
          <pc:sldMk cId="1990834005" sldId="5861"/>
        </pc:sldMkLst>
      </pc:sldChg>
      <pc:sldChg chg="del">
        <pc:chgData name="Hoffman, Peter" userId="S::hoffman_p@cde.state.co.us::673cee94-26bd-4c2a-ab82-1b3669e2f049" providerId="AD" clId="Web-{081600B5-88F9-42BF-4C66-2A1DA33C9C8A}" dt="2025-04-28T18:34:23.299" v="280"/>
        <pc:sldMkLst>
          <pc:docMk/>
          <pc:sldMk cId="323882115" sldId="5862"/>
        </pc:sldMkLst>
      </pc:sldChg>
      <pc:sldChg chg="del">
        <pc:chgData name="Hoffman, Peter" userId="S::hoffman_p@cde.state.co.us::673cee94-26bd-4c2a-ab82-1b3669e2f049" providerId="AD" clId="Web-{081600B5-88F9-42BF-4C66-2A1DA33C9C8A}" dt="2025-04-28T18:34:23.283" v="277"/>
        <pc:sldMkLst>
          <pc:docMk/>
          <pc:sldMk cId="1135543252" sldId="5863"/>
        </pc:sldMkLst>
      </pc:sldChg>
      <pc:sldChg chg="del">
        <pc:chgData name="Hoffman, Peter" userId="S::hoffman_p@cde.state.co.us::673cee94-26bd-4c2a-ab82-1b3669e2f049" providerId="AD" clId="Web-{081600B5-88F9-42BF-4C66-2A1DA33C9C8A}" dt="2025-04-28T18:34:23.283" v="278"/>
        <pc:sldMkLst>
          <pc:docMk/>
          <pc:sldMk cId="1833610623" sldId="5864"/>
        </pc:sldMkLst>
      </pc:sldChg>
      <pc:sldChg chg="del">
        <pc:chgData name="Hoffman, Peter" userId="S::hoffman_p@cde.state.co.us::673cee94-26bd-4c2a-ab82-1b3669e2f049" providerId="AD" clId="Web-{081600B5-88F9-42BF-4C66-2A1DA33C9C8A}" dt="2025-04-28T18:34:23.299" v="283"/>
        <pc:sldMkLst>
          <pc:docMk/>
          <pc:sldMk cId="2147036906" sldId="5865"/>
        </pc:sldMkLst>
      </pc:sldChg>
      <pc:sldChg chg="del">
        <pc:chgData name="Hoffman, Peter" userId="S::hoffman_p@cde.state.co.us::673cee94-26bd-4c2a-ab82-1b3669e2f049" providerId="AD" clId="Web-{081600B5-88F9-42BF-4C66-2A1DA33C9C8A}" dt="2025-04-28T18:34:23.299" v="282"/>
        <pc:sldMkLst>
          <pc:docMk/>
          <pc:sldMk cId="1953538231" sldId="5866"/>
        </pc:sldMkLst>
      </pc:sldChg>
      <pc:sldChg chg="del">
        <pc:chgData name="Hoffman, Peter" userId="S::hoffman_p@cde.state.co.us::673cee94-26bd-4c2a-ab82-1b3669e2f049" providerId="AD" clId="Web-{081600B5-88F9-42BF-4C66-2A1DA33C9C8A}" dt="2025-04-28T18:34:23.283" v="276"/>
        <pc:sldMkLst>
          <pc:docMk/>
          <pc:sldMk cId="612951964" sldId="5867"/>
        </pc:sldMkLst>
      </pc:sldChg>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ldChg>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docChg>
  </pc:docChgLst>
  <pc:docChgLst>
    <pc:chgData name="Heitman, Lindsey" userId="a9773a47-99d2-4599-9377-6d37e9ec0bd3" providerId="ADAL" clId="{723CF617-560D-4740-8657-D1D656ACB5B1}"/>
    <pc:docChg chg="undo custSel addSld delSld modSld">
      <pc:chgData name="Heitman, Lindsey" userId="a9773a47-99d2-4599-9377-6d37e9ec0bd3" providerId="ADAL" clId="{723CF617-560D-4740-8657-D1D656ACB5B1}" dt="2025-02-06T15:02:35.944" v="637" actId="20577"/>
      <pc:docMkLst>
        <pc:docMk/>
      </pc:docMkLst>
      <pc:sldChg chg="delSp modSp add del mod">
        <pc:chgData name="Heitman, Lindsey" userId="a9773a47-99d2-4599-9377-6d37e9ec0bd3" providerId="ADAL" clId="{723CF617-560D-4740-8657-D1D656ACB5B1}" dt="2025-02-06T14:58:09.655" v="626" actId="2696"/>
        <pc:sldMkLst>
          <pc:docMk/>
          <pc:sldMk cId="3705225807" sldId="5265"/>
        </pc:sldMkLst>
      </pc:sldChg>
      <pc:sldChg chg="modSp add mod">
        <pc:chgData name="Heitman, Lindsey" userId="a9773a47-99d2-4599-9377-6d37e9ec0bd3" providerId="ADAL" clId="{723CF617-560D-4740-8657-D1D656ACB5B1}" dt="2025-02-06T15:02:35.944" v="637" actId="20577"/>
        <pc:sldMkLst>
          <pc:docMk/>
          <pc:sldMk cId="3674759564" sldId="5269"/>
        </pc:sldMkLst>
      </pc:sldChg>
      <pc:sldChg chg="addSp delSp modSp mod">
        <pc:chgData name="Heitman, Lindsey" userId="a9773a47-99d2-4599-9377-6d37e9ec0bd3" providerId="ADAL" clId="{723CF617-560D-4740-8657-D1D656ACB5B1}" dt="2025-02-06T14:55:03.386" v="605" actId="20577"/>
        <pc:sldMkLst>
          <pc:docMk/>
          <pc:sldMk cId="16586687" sldId="5624"/>
        </pc:sldMkLst>
      </pc:sldChg>
      <pc:sldChg chg="del">
        <pc:chgData name="Heitman, Lindsey" userId="a9773a47-99d2-4599-9377-6d37e9ec0bd3" providerId="ADAL" clId="{723CF617-560D-4740-8657-D1D656ACB5B1}" dt="2025-02-06T14:58:35.278" v="627" actId="2696"/>
        <pc:sldMkLst>
          <pc:docMk/>
          <pc:sldMk cId="3699355277" sldId="5782"/>
        </pc:sldMkLst>
      </pc:sldChg>
      <pc:sldChg chg="del">
        <pc:chgData name="Heitman, Lindsey" userId="a9773a47-99d2-4599-9377-6d37e9ec0bd3" providerId="ADAL" clId="{723CF617-560D-4740-8657-D1D656ACB5B1}" dt="2025-02-06T14:55:15.705" v="606" actId="2696"/>
        <pc:sldMkLst>
          <pc:docMk/>
          <pc:sldMk cId="728028411" sldId="5784"/>
        </pc:sldMkLst>
      </pc:sldChg>
      <pc:sldMasterChg chg="delSldLayout">
        <pc:chgData name="Heitman, Lindsey" userId="a9773a47-99d2-4599-9377-6d37e9ec0bd3" providerId="ADAL" clId="{723CF617-560D-4740-8657-D1D656ACB5B1}" dt="2025-02-06T14:58:09.655" v="626" actId="2696"/>
        <pc:sldMasterMkLst>
          <pc:docMk/>
          <pc:sldMasterMk cId="2150711039" sldId="2147483676"/>
        </pc:sldMasterMkLst>
        <pc:sldLayoutChg chg="del">
          <pc:chgData name="Heitman, Lindsey" userId="a9773a47-99d2-4599-9377-6d37e9ec0bd3" providerId="ADAL" clId="{723CF617-560D-4740-8657-D1D656ACB5B1}" dt="2025-02-06T14:58:09.655" v="626" actId="2696"/>
          <pc:sldLayoutMkLst>
            <pc:docMk/>
            <pc:sldMasterMk cId="2150711039" sldId="2147483676"/>
            <pc:sldLayoutMk cId="3509336577" sldId="2147483709"/>
          </pc:sldLayoutMkLst>
        </pc:sldLayoutChg>
      </pc:sldMasterChg>
    </pc:docChg>
  </pc:docChgLst>
  <pc:docChgLst>
    <pc:chgData name="McRee, Rebecca" userId="S::mcree_r@cde.state.co.us::3a10fa13-9d60-4c0b-b361-471945732c34" providerId="AD" clId="Web-{9368AB61-2627-028A-439D-DBD19BC9E499}"/>
    <pc:docChg chg="addSld delSld modSld sldOrd">
      <pc:chgData name="McRee, Rebecca" userId="S::mcree_r@cde.state.co.us::3a10fa13-9d60-4c0b-b361-471945732c34" providerId="AD" clId="Web-{9368AB61-2627-028A-439D-DBD19BC9E499}" dt="2024-11-06T03:21:30.866" v="1062" actId="20577"/>
      <pc:docMkLst>
        <pc:docMk/>
      </pc:docMkLst>
      <pc:sldChg chg="del">
        <pc:chgData name="McRee, Rebecca" userId="S::mcree_r@cde.state.co.us::3a10fa13-9d60-4c0b-b361-471945732c34" providerId="AD" clId="Web-{9368AB61-2627-028A-439D-DBD19BC9E499}" dt="2024-11-06T02:40:08.254" v="1"/>
        <pc:sldMkLst>
          <pc:docMk/>
          <pc:sldMk cId="1039979550" sldId="5495"/>
        </pc:sldMkLst>
      </pc:sldChg>
      <pc:sldChg chg="del">
        <pc:chgData name="McRee, Rebecca" userId="S::mcree_r@cde.state.co.us::3a10fa13-9d60-4c0b-b361-471945732c34" providerId="AD" clId="Web-{9368AB61-2627-028A-439D-DBD19BC9E499}" dt="2024-11-06T02:40:12.473" v="2"/>
        <pc:sldMkLst>
          <pc:docMk/>
          <pc:sldMk cId="2421796188" sldId="5518"/>
        </pc:sldMkLst>
      </pc:sldChg>
      <pc:sldChg chg="modSp ord">
        <pc:chgData name="McRee, Rebecca" userId="S::mcree_r@cde.state.co.us::3a10fa13-9d60-4c0b-b361-471945732c34" providerId="AD" clId="Web-{9368AB61-2627-028A-439D-DBD19BC9E499}" dt="2024-11-06T02:41:42.741" v="42"/>
        <pc:sldMkLst>
          <pc:docMk/>
          <pc:sldMk cId="1925961931" sldId="5523"/>
        </pc:sldMkLst>
      </pc:sldChg>
      <pc:sldChg chg="modSp ord">
        <pc:chgData name="McRee, Rebecca" userId="S::mcree_r@cde.state.co.us::3a10fa13-9d60-4c0b-b361-471945732c34" providerId="AD" clId="Web-{9368AB61-2627-028A-439D-DBD19BC9E499}" dt="2024-11-06T02:43:10.385" v="54" actId="20577"/>
        <pc:sldMkLst>
          <pc:docMk/>
          <pc:sldMk cId="312004372" sldId="5524"/>
        </pc:sldMkLst>
      </pc:sldChg>
      <pc:sldChg chg="del">
        <pc:chgData name="McRee, Rebecca" userId="S::mcree_r@cde.state.co.us::3a10fa13-9d60-4c0b-b361-471945732c34" providerId="AD" clId="Web-{9368AB61-2627-028A-439D-DBD19BC9E499}" dt="2024-11-06T02:39:59.222" v="0"/>
        <pc:sldMkLst>
          <pc:docMk/>
          <pc:sldMk cId="4247325259" sldId="5541"/>
        </pc:sldMkLst>
      </pc:sldChg>
      <pc:sldChg chg="del">
        <pc:chgData name="McRee, Rebecca" userId="S::mcree_r@cde.state.co.us::3a10fa13-9d60-4c0b-b361-471945732c34" providerId="AD" clId="Web-{9368AB61-2627-028A-439D-DBD19BC9E499}" dt="2024-11-06T02:40:15.817" v="3"/>
        <pc:sldMkLst>
          <pc:docMk/>
          <pc:sldMk cId="735598476" sldId="5543"/>
        </pc:sldMkLst>
      </pc:sldChg>
      <pc:sldChg chg="del">
        <pc:chgData name="McRee, Rebecca" userId="S::mcree_r@cde.state.co.us::3a10fa13-9d60-4c0b-b361-471945732c34" providerId="AD" clId="Web-{9368AB61-2627-028A-439D-DBD19BC9E499}" dt="2024-11-06T02:40:18.895" v="4"/>
        <pc:sldMkLst>
          <pc:docMk/>
          <pc:sldMk cId="2937112473" sldId="5565"/>
        </pc:sldMkLst>
      </pc:sldChg>
      <pc:sldChg chg="modSp new ord">
        <pc:chgData name="McRee, Rebecca" userId="S::mcree_r@cde.state.co.us::3a10fa13-9d60-4c0b-b361-471945732c34" providerId="AD" clId="Web-{9368AB61-2627-028A-439D-DBD19BC9E499}" dt="2024-11-06T03:21:30.866" v="1062" actId="20577"/>
        <pc:sldMkLst>
          <pc:docMk/>
          <pc:sldMk cId="1801856427" sldId="5683"/>
        </pc:sldMkLst>
      </pc:sldChg>
      <pc:sldChg chg="modSp new ord">
        <pc:chgData name="McRee, Rebecca" userId="S::mcree_r@cde.state.co.us::3a10fa13-9d60-4c0b-b361-471945732c34" providerId="AD" clId="Web-{9368AB61-2627-028A-439D-DBD19BC9E499}" dt="2024-11-06T03:15:17.291" v="950" actId="20577"/>
        <pc:sldMkLst>
          <pc:docMk/>
          <pc:sldMk cId="829353435" sldId="5684"/>
        </pc:sldMkLst>
      </pc:sldChg>
      <pc:sldChg chg="addSp delSp modSp new del">
        <pc:chgData name="McRee, Rebecca" userId="S::mcree_r@cde.state.co.us::3a10fa13-9d60-4c0b-b361-471945732c34" providerId="AD" clId="Web-{9368AB61-2627-028A-439D-DBD19BC9E499}" dt="2024-11-06T02:58:00.320" v="197"/>
        <pc:sldMkLst>
          <pc:docMk/>
          <pc:sldMk cId="253208324" sldId="5685"/>
        </pc:sldMkLst>
      </pc:sldChg>
      <pc:sldChg chg="modSp new ord">
        <pc:chgData name="McRee, Rebecca" userId="S::mcree_r@cde.state.co.us::3a10fa13-9d60-4c0b-b361-471945732c34" providerId="AD" clId="Web-{9368AB61-2627-028A-439D-DBD19BC9E499}" dt="2024-11-06T03:15:26.213" v="951" actId="20577"/>
        <pc:sldMkLst>
          <pc:docMk/>
          <pc:sldMk cId="2226887485" sldId="5685"/>
        </pc:sldMkLst>
      </pc:sldChg>
      <pc:sldChg chg="modSp new ord">
        <pc:chgData name="McRee, Rebecca" userId="S::mcree_r@cde.state.co.us::3a10fa13-9d60-4c0b-b361-471945732c34" providerId="AD" clId="Web-{9368AB61-2627-028A-439D-DBD19BC9E499}" dt="2024-11-06T03:15:31.291" v="952" actId="20577"/>
        <pc:sldMkLst>
          <pc:docMk/>
          <pc:sldMk cId="868062518" sldId="5686"/>
        </pc:sldMkLst>
      </pc:sldChg>
      <pc:sldChg chg="modSp new">
        <pc:chgData name="McRee, Rebecca" userId="S::mcree_r@cde.state.co.us::3a10fa13-9d60-4c0b-b361-471945732c34" providerId="AD" clId="Web-{9368AB61-2627-028A-439D-DBD19BC9E499}" dt="2024-11-06T03:16:41.512" v="983" actId="20577"/>
        <pc:sldMkLst>
          <pc:docMk/>
          <pc:sldMk cId="1068357804" sldId="5687"/>
        </pc:sldMkLst>
      </pc:sldChg>
    </pc:docChg>
  </pc:docChgLst>
  <pc:docChgLst>
    <pc:chgData name="Wenzel, Brooke" userId="672bf8d3-b15b-4e02-a6d1-39319a0df09b" providerId="ADAL" clId="{B596C711-6AB2-476F-A518-D90EDB24F5B1}"/>
    <pc:docChg chg="custSel addSld modSld">
      <pc:chgData name="Wenzel, Brooke" userId="672bf8d3-b15b-4e02-a6d1-39319a0df09b" providerId="ADAL" clId="{B596C711-6AB2-476F-A518-D90EDB24F5B1}" dt="2025-02-19T21:24:11.394" v="94" actId="207"/>
      <pc:docMkLst>
        <pc:docMk/>
      </pc:docMkLst>
      <pc:sldChg chg="modSp mod">
        <pc:chgData name="Wenzel, Brooke" userId="672bf8d3-b15b-4e02-a6d1-39319a0df09b" providerId="ADAL" clId="{B596C711-6AB2-476F-A518-D90EDB24F5B1}" dt="2025-02-13T16:53:06.113" v="3" actId="20577"/>
        <pc:sldMkLst>
          <pc:docMk/>
          <pc:sldMk cId="3044915438" sldId="256"/>
        </pc:sldMkLst>
        <pc:spChg chg="mod">
          <ac:chgData name="Wenzel, Brooke" userId="672bf8d3-b15b-4e02-a6d1-39319a0df09b" providerId="ADAL" clId="{B596C711-6AB2-476F-A518-D90EDB24F5B1}" dt="2025-02-13T16:53:06.113" v="3" actId="20577"/>
          <ac:spMkLst>
            <pc:docMk/>
            <pc:sldMk cId="3044915438" sldId="256"/>
            <ac:spMk id="2" creationId="{00000000-0000-0000-0000-000000000000}"/>
          </ac:spMkLst>
        </pc:spChg>
      </pc:sldChg>
      <pc:sldChg chg="modSp mod">
        <pc:chgData name="Wenzel, Brooke" userId="672bf8d3-b15b-4e02-a6d1-39319a0df09b" providerId="ADAL" clId="{B596C711-6AB2-476F-A518-D90EDB24F5B1}" dt="2025-02-19T14:14:17.022" v="49" actId="20577"/>
        <pc:sldMkLst>
          <pc:docMk/>
          <pc:sldMk cId="1212467416" sldId="261"/>
        </pc:sldMkLst>
        <pc:graphicFrameChg chg="modGraphic">
          <ac:chgData name="Wenzel, Brooke" userId="672bf8d3-b15b-4e02-a6d1-39319a0df09b" providerId="ADAL" clId="{B596C711-6AB2-476F-A518-D90EDB24F5B1}" dt="2025-02-19T14:14:17.022" v="49" actId="20577"/>
          <ac:graphicFrameMkLst>
            <pc:docMk/>
            <pc:sldMk cId="1212467416" sldId="261"/>
            <ac:graphicFrameMk id="5" creationId="{9C3641C5-EC4F-D3EA-E4A2-8ABB597C5BAA}"/>
          </ac:graphicFrameMkLst>
        </pc:graphicFrameChg>
      </pc:sldChg>
      <pc:sldChg chg="modSp mod">
        <pc:chgData name="Wenzel, Brooke" userId="672bf8d3-b15b-4e02-a6d1-39319a0df09b" providerId="ADAL" clId="{B596C711-6AB2-476F-A518-D90EDB24F5B1}" dt="2025-02-19T18:36:17.433" v="87" actId="404"/>
        <pc:sldMkLst>
          <pc:docMk/>
          <pc:sldMk cId="3227145924" sldId="5097"/>
        </pc:sldMkLst>
        <pc:graphicFrameChg chg="mod modGraphic">
          <ac:chgData name="Wenzel, Brooke" userId="672bf8d3-b15b-4e02-a6d1-39319a0df09b" providerId="ADAL" clId="{B596C711-6AB2-476F-A518-D90EDB24F5B1}" dt="2025-02-19T18:36:17.433" v="87" actId="404"/>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B596C711-6AB2-476F-A518-D90EDB24F5B1}" dt="2025-02-19T21:24:11.394" v="94" actId="207"/>
        <pc:sldMkLst>
          <pc:docMk/>
          <pc:sldMk cId="1037917088" sldId="5098"/>
        </pc:sldMkLst>
        <pc:graphicFrameChg chg="mod modGraphic">
          <ac:chgData name="Wenzel, Brooke" userId="672bf8d3-b15b-4e02-a6d1-39319a0df09b" providerId="ADAL" clId="{B596C711-6AB2-476F-A518-D90EDB24F5B1}" dt="2025-02-19T21:24:11.394" v="94" actId="207"/>
          <ac:graphicFrameMkLst>
            <pc:docMk/>
            <pc:sldMk cId="1037917088" sldId="5098"/>
            <ac:graphicFrameMk id="5" creationId="{5E4612F7-68C6-57CA-E918-38EF641F73CF}"/>
          </ac:graphicFrameMkLst>
        </pc:graphicFrameChg>
      </pc:sldChg>
      <pc:sldChg chg="addSp delSp modSp mod">
        <pc:chgData name="Wenzel, Brooke" userId="672bf8d3-b15b-4e02-a6d1-39319a0df09b" providerId="ADAL" clId="{B596C711-6AB2-476F-A518-D90EDB24F5B1}" dt="2025-02-13T16:54:44.030" v="12"/>
        <pc:sldMkLst>
          <pc:docMk/>
          <pc:sldMk cId="3343705851" sldId="5418"/>
        </pc:sldMkLst>
      </pc:sldChg>
      <pc:sldChg chg="modSp mod">
        <pc:chgData name="Wenzel, Brooke" userId="672bf8d3-b15b-4e02-a6d1-39319a0df09b" providerId="ADAL" clId="{B596C711-6AB2-476F-A518-D90EDB24F5B1}" dt="2025-02-19T18:36:32.663" v="92" actId="14734"/>
        <pc:sldMkLst>
          <pc:docMk/>
          <pc:sldMk cId="500438566" sldId="5672"/>
        </pc:sldMkLst>
        <pc:graphicFrameChg chg="modGraphic">
          <ac:chgData name="Wenzel, Brooke" userId="672bf8d3-b15b-4e02-a6d1-39319a0df09b" providerId="ADAL" clId="{B596C711-6AB2-476F-A518-D90EDB24F5B1}" dt="2025-02-19T18:36:32.663" v="92" actId="14734"/>
          <ac:graphicFrameMkLst>
            <pc:docMk/>
            <pc:sldMk cId="500438566" sldId="5672"/>
            <ac:graphicFrameMk id="5" creationId="{5E4612F7-68C6-57CA-E918-38EF641F73CF}"/>
          </ac:graphicFrameMkLst>
        </pc:graphicFrameChg>
      </pc:sldChg>
      <pc:sldChg chg="modSp add mod">
        <pc:chgData name="Wenzel, Brooke" userId="672bf8d3-b15b-4e02-a6d1-39319a0df09b" providerId="ADAL" clId="{B596C711-6AB2-476F-A518-D90EDB24F5B1}" dt="2025-02-19T14:15:04.479" v="84" actId="20577"/>
        <pc:sldMkLst>
          <pc:docMk/>
          <pc:sldMk cId="2293255270" sldId="5780"/>
        </pc:sldMkLst>
      </pc:sldChg>
      <pc:sldChg chg="add">
        <pc:chgData name="Wenzel, Brooke" userId="672bf8d3-b15b-4e02-a6d1-39319a0df09b" providerId="ADAL" clId="{B596C711-6AB2-476F-A518-D90EDB24F5B1}" dt="2025-02-19T14:14:51.779" v="50"/>
        <pc:sldMkLst>
          <pc:docMk/>
          <pc:sldMk cId="1597785575" sldId="5781"/>
        </pc:sldMkLst>
      </pc:sldChg>
      <pc:sldChg chg="add">
        <pc:chgData name="Wenzel, Brooke" userId="672bf8d3-b15b-4e02-a6d1-39319a0df09b" providerId="ADAL" clId="{B596C711-6AB2-476F-A518-D90EDB24F5B1}" dt="2025-02-19T14:14:51.779" v="50"/>
        <pc:sldMkLst>
          <pc:docMk/>
          <pc:sldMk cId="819553971" sldId="5782"/>
        </pc:sldMkLst>
      </pc:sldChg>
    </pc:docChg>
  </pc:docChgLst>
  <pc:docChgLst>
    <pc:chgData name="Hoffman, Peter" userId="673cee94-26bd-4c2a-ab82-1b3669e2f049" providerId="ADAL" clId="{893624F3-D000-4EBD-8448-2DA8094FC31F}"/>
    <pc:docChg chg="undo custSel modSld">
      <pc:chgData name="Hoffman, Peter" userId="673cee94-26bd-4c2a-ab82-1b3669e2f049" providerId="ADAL" clId="{893624F3-D000-4EBD-8448-2DA8094FC31F}" dt="2024-08-22T14:37:16.998" v="12" actId="20577"/>
      <pc:docMkLst>
        <pc:docMk/>
      </pc:docMkLst>
    </pc:docChg>
  </pc:docChgLst>
  <pc:docChgLst>
    <pc:chgData name="Rhodes, Tara" userId="S::rhodes_t@cde.state.co.us::566307b0-1e17-4826-87e1-0feb85a922f2" providerId="AD" clId="Web-{CCEC3188-CFAD-D64B-3B95-DFAF1393693F}"/>
    <pc:docChg chg="modSld">
      <pc:chgData name="Rhodes, Tara" userId="S::rhodes_t@cde.state.co.us::566307b0-1e17-4826-87e1-0feb85a922f2" providerId="AD" clId="Web-{CCEC3188-CFAD-D64B-3B95-DFAF1393693F}" dt="2025-04-10T04:24:24.532" v="317" actId="20577"/>
      <pc:docMkLst>
        <pc:docMk/>
      </pc:docMkLst>
      <pc:sldChg chg="modSp">
        <pc:chgData name="Rhodes, Tara" userId="S::rhodes_t@cde.state.co.us::566307b0-1e17-4826-87e1-0feb85a922f2" providerId="AD" clId="Web-{CCEC3188-CFAD-D64B-3B95-DFAF1393693F}" dt="2025-04-10T04:23:11.249" v="216" actId="20577"/>
        <pc:sldMkLst>
          <pc:docMk/>
          <pc:sldMk cId="323882115" sldId="5862"/>
        </pc:sldMkLst>
      </pc:sldChg>
      <pc:sldChg chg="modSp">
        <pc:chgData name="Rhodes, Tara" userId="S::rhodes_t@cde.state.co.us::566307b0-1e17-4826-87e1-0feb85a922f2" providerId="AD" clId="Web-{CCEC3188-CFAD-D64B-3B95-DFAF1393693F}" dt="2025-04-10T04:22:07.905" v="137" actId="20577"/>
        <pc:sldMkLst>
          <pc:docMk/>
          <pc:sldMk cId="2147036906" sldId="5865"/>
        </pc:sldMkLst>
      </pc:sldChg>
      <pc:sldChg chg="modSp">
        <pc:chgData name="Rhodes, Tara" userId="S::rhodes_t@cde.state.co.us::566307b0-1e17-4826-87e1-0feb85a922f2" providerId="AD" clId="Web-{CCEC3188-CFAD-D64B-3B95-DFAF1393693F}" dt="2025-04-10T04:22:38.561" v="149" actId="20577"/>
        <pc:sldMkLst>
          <pc:docMk/>
          <pc:sldMk cId="1953538231" sldId="5866"/>
        </pc:sldMkLst>
      </pc:sldChg>
      <pc:sldChg chg="modSp">
        <pc:chgData name="Rhodes, Tara" userId="S::rhodes_t@cde.state.co.us::566307b0-1e17-4826-87e1-0feb85a922f2" providerId="AD" clId="Web-{CCEC3188-CFAD-D64B-3B95-DFAF1393693F}" dt="2025-04-10T04:24:24.532" v="317" actId="20577"/>
        <pc:sldMkLst>
          <pc:docMk/>
          <pc:sldMk cId="612951964" sldId="5867"/>
        </pc:sldMkLst>
      </pc:sldChg>
    </pc:docChg>
  </pc:docChgLst>
  <pc:docChgLst>
    <pc:chgData name="Hoffman, Peter" userId="673cee94-26bd-4c2a-ab82-1b3669e2f049" providerId="ADAL" clId="{5327BF73-19F1-4563-9C8B-899A697D086C}"/>
    <pc:docChg chg="addSld delSld modSld">
      <pc:chgData name="Hoffman, Peter" userId="673cee94-26bd-4c2a-ab82-1b3669e2f049" providerId="ADAL" clId="{5327BF73-19F1-4563-9C8B-899A697D086C}" dt="2024-10-16T22:31:29.333" v="75" actId="20577"/>
      <pc:docMkLst>
        <pc:docMk/>
      </pc:docMkLst>
      <pc:sldChg chg="modSp del">
        <pc:chgData name="Hoffman, Peter" userId="673cee94-26bd-4c2a-ab82-1b3669e2f049" providerId="ADAL" clId="{5327BF73-19F1-4563-9C8B-899A697D086C}" dt="2024-10-16T22:30:43.286" v="12" actId="2696"/>
        <pc:sldMkLst>
          <pc:docMk/>
          <pc:sldMk cId="4082004543" sldId="5652"/>
        </pc:sldMkLst>
      </pc:sldChg>
      <pc:sldChg chg="del">
        <pc:chgData name="Hoffman, Peter" userId="673cee94-26bd-4c2a-ab82-1b3669e2f049" providerId="ADAL" clId="{5327BF73-19F1-4563-9C8B-899A697D086C}" dt="2024-10-16T22:29:15.314" v="1" actId="2696"/>
        <pc:sldMkLst>
          <pc:docMk/>
          <pc:sldMk cId="3534521656" sldId="5657"/>
        </pc:sldMkLst>
      </pc:sldChg>
      <pc:sldChg chg="del">
        <pc:chgData name="Hoffman, Peter" userId="673cee94-26bd-4c2a-ab82-1b3669e2f049" providerId="ADAL" clId="{5327BF73-19F1-4563-9C8B-899A697D086C}" dt="2024-10-16T22:29:15.314" v="1" actId="2696"/>
        <pc:sldMkLst>
          <pc:docMk/>
          <pc:sldMk cId="1605519056" sldId="5658"/>
        </pc:sldMkLst>
      </pc:sldChg>
      <pc:sldChg chg="del">
        <pc:chgData name="Hoffman, Peter" userId="673cee94-26bd-4c2a-ab82-1b3669e2f049" providerId="ADAL" clId="{5327BF73-19F1-4563-9C8B-899A697D086C}" dt="2024-10-16T22:29:15.314" v="1" actId="2696"/>
        <pc:sldMkLst>
          <pc:docMk/>
          <pc:sldMk cId="867224577" sldId="5659"/>
        </pc:sldMkLst>
      </pc:sldChg>
    </pc:docChg>
  </pc:docChgLst>
  <pc:docChgLst>
    <pc:chgData name="Tribbett, Jessica" userId="S::tribbett_jessica@cde.state.co.us::b8af59d7-a86d-4166-a022-d856dc24c475" providerId="AD" clId="Web-{11F84B8A-5E9F-F8AC-0DAF-A54985F56EDD}"/>
    <pc:docChg chg="addSld delSld modSld">
      <pc:chgData name="Tribbett, Jessica" userId="S::tribbett_jessica@cde.state.co.us::b8af59d7-a86d-4166-a022-d856dc24c475" providerId="AD" clId="Web-{11F84B8A-5E9F-F8AC-0DAF-A54985F56EDD}" dt="2024-12-04T19:50:12.299" v="79" actId="20577"/>
      <pc:docMkLst>
        <pc:docMk/>
      </pc:docMkLst>
      <pc:sldChg chg="modSp add">
        <pc:chgData name="Tribbett, Jessica" userId="S::tribbett_jessica@cde.state.co.us::b8af59d7-a86d-4166-a022-d856dc24c475" providerId="AD" clId="Web-{11F84B8A-5E9F-F8AC-0DAF-A54985F56EDD}" dt="2024-12-04T19:50:12.299" v="79" actId="20577"/>
        <pc:sldMkLst>
          <pc:docMk/>
          <pc:sldMk cId="2294712313" sldId="5633"/>
        </pc:sldMkLst>
      </pc:sldChg>
      <pc:sldChg chg="add">
        <pc:chgData name="Tribbett, Jessica" userId="S::tribbett_jessica@cde.state.co.us::b8af59d7-a86d-4166-a022-d856dc24c475" providerId="AD" clId="Web-{11F84B8A-5E9F-F8AC-0DAF-A54985F56EDD}" dt="2024-12-04T19:49:20.892" v="50"/>
        <pc:sldMkLst>
          <pc:docMk/>
          <pc:sldMk cId="1642551370" sldId="5645"/>
        </pc:sldMkLst>
      </pc:sldChg>
      <pc:sldChg chg="add">
        <pc:chgData name="Tribbett, Jessica" userId="S::tribbett_jessica@cde.state.co.us::b8af59d7-a86d-4166-a022-d856dc24c475" providerId="AD" clId="Web-{11F84B8A-5E9F-F8AC-0DAF-A54985F56EDD}" dt="2024-12-04T19:49:33.345" v="55"/>
        <pc:sldMkLst>
          <pc:docMk/>
          <pc:sldMk cId="598057764" sldId="5646"/>
        </pc:sldMkLst>
      </pc:sldChg>
      <pc:sldChg chg="del">
        <pc:chgData name="Tribbett, Jessica" userId="S::tribbett_jessica@cde.state.co.us::b8af59d7-a86d-4166-a022-d856dc24c475" providerId="AD" clId="Web-{11F84B8A-5E9F-F8AC-0DAF-A54985F56EDD}" dt="2024-12-04T19:49:25.376" v="54"/>
        <pc:sldMkLst>
          <pc:docMk/>
          <pc:sldMk cId="4110900880" sldId="5716"/>
        </pc:sldMkLst>
      </pc:sldChg>
      <pc:sldChg chg="del">
        <pc:chgData name="Tribbett, Jessica" userId="S::tribbett_jessica@cde.state.co.us::b8af59d7-a86d-4166-a022-d856dc24c475" providerId="AD" clId="Web-{11F84B8A-5E9F-F8AC-0DAF-A54985F56EDD}" dt="2024-12-04T19:49:25.376" v="52"/>
        <pc:sldMkLst>
          <pc:docMk/>
          <pc:sldMk cId="3546616792" sldId="5717"/>
        </pc:sldMkLst>
      </pc:sldChg>
      <pc:sldChg chg="del">
        <pc:chgData name="Tribbett, Jessica" userId="S::tribbett_jessica@cde.state.co.us::b8af59d7-a86d-4166-a022-d856dc24c475" providerId="AD" clId="Web-{11F84B8A-5E9F-F8AC-0DAF-A54985F56EDD}" dt="2024-12-04T19:49:25.376" v="53"/>
        <pc:sldMkLst>
          <pc:docMk/>
          <pc:sldMk cId="3810554323" sldId="5718"/>
        </pc:sldMkLst>
      </pc:sldChg>
    </pc:docChg>
  </pc:docChgLst>
  <pc:docChgLst>
    <pc:chgData name="Slutzky, Collin" userId="21f7fb5c-490d-42a4-8741-4ce78a53b03a" providerId="ADAL" clId="{6CF08F2D-E065-44DD-861A-A34DD41DA35F}"/>
    <pc:docChg chg="undo custSel modSld">
      <pc:chgData name="Slutzky, Collin" userId="21f7fb5c-490d-42a4-8741-4ce78a53b03a" providerId="ADAL" clId="{6CF08F2D-E065-44DD-861A-A34DD41DA35F}" dt="2025-01-16T15:10:28.318" v="168" actId="13926"/>
      <pc:docMkLst>
        <pc:docMk/>
      </pc:docMkLst>
    </pc:docChg>
  </pc:docChgLst>
  <pc:docChgLst>
    <pc:chgData name="Ward, Reagan" userId="27291eb4-8241-4961-9e69-8c66e34cc5b0" providerId="ADAL" clId="{874C5487-1423-481D-8640-FF1A30EB5998}"/>
    <pc:docChg chg="custSel addSld delSld modSld">
      <pc:chgData name="Ward, Reagan" userId="27291eb4-8241-4961-9e69-8c66e34cc5b0" providerId="ADAL" clId="{874C5487-1423-481D-8640-FF1A30EB5998}" dt="2024-10-17T13:21:21.060" v="3952" actId="13926"/>
      <pc:docMkLst>
        <pc:docMk/>
      </pc:docMkLst>
      <pc:sldChg chg="modSp mod">
        <pc:chgData name="Ward, Reagan" userId="27291eb4-8241-4961-9e69-8c66e34cc5b0" providerId="ADAL" clId="{874C5487-1423-481D-8640-FF1A30EB5998}" dt="2024-10-15T22:53:51.548" v="682" actId="1076"/>
        <pc:sldMkLst>
          <pc:docMk/>
          <pc:sldMk cId="4188670183" sldId="5621"/>
        </pc:sldMkLst>
      </pc:sldChg>
      <pc:sldChg chg="del">
        <pc:chgData name="Ward, Reagan" userId="27291eb4-8241-4961-9e69-8c66e34cc5b0" providerId="ADAL" clId="{874C5487-1423-481D-8640-FF1A30EB5998}" dt="2024-10-15T22:54:37.522" v="684" actId="47"/>
        <pc:sldMkLst>
          <pc:docMk/>
          <pc:sldMk cId="3911264453" sldId="5624"/>
        </pc:sldMkLst>
      </pc:sldChg>
      <pc:sldChg chg="modSp mod">
        <pc:chgData name="Ward, Reagan" userId="27291eb4-8241-4961-9e69-8c66e34cc5b0" providerId="ADAL" clId="{874C5487-1423-481D-8640-FF1A30EB5998}" dt="2024-10-17T13:20:43.146" v="3950" actId="27918"/>
        <pc:sldMkLst>
          <pc:docMk/>
          <pc:sldMk cId="3507505468" sldId="5647"/>
        </pc:sldMkLst>
      </pc:sldChg>
      <pc:sldChg chg="del">
        <pc:chgData name="Ward, Reagan" userId="27291eb4-8241-4961-9e69-8c66e34cc5b0" providerId="ADAL" clId="{874C5487-1423-481D-8640-FF1A30EB5998}" dt="2024-10-15T22:54:35.332" v="683" actId="47"/>
        <pc:sldMkLst>
          <pc:docMk/>
          <pc:sldMk cId="2241609828" sldId="5663"/>
        </pc:sldMkLst>
      </pc:sldChg>
      <pc:sldChg chg="addSp delSp modSp new mod modClrScheme chgLayout">
        <pc:chgData name="Ward, Reagan" userId="27291eb4-8241-4961-9e69-8c66e34cc5b0" providerId="ADAL" clId="{874C5487-1423-481D-8640-FF1A30EB5998}" dt="2024-10-17T13:21:21.060" v="3952" actId="13926"/>
        <pc:sldMkLst>
          <pc:docMk/>
          <pc:sldMk cId="255215457" sldId="5673"/>
        </pc:sldMkLst>
      </pc:sldChg>
      <pc:sldChg chg="addSp delSp modSp new mod modClrScheme chgLayout">
        <pc:chgData name="Ward, Reagan" userId="27291eb4-8241-4961-9e69-8c66e34cc5b0" providerId="ADAL" clId="{874C5487-1423-481D-8640-FF1A30EB5998}" dt="2024-10-16T22:13:04.863" v="3935" actId="962"/>
        <pc:sldMkLst>
          <pc:docMk/>
          <pc:sldMk cId="1333253096" sldId="5674"/>
        </pc:sldMkLst>
      </pc:sldChg>
    </pc:docChg>
  </pc:docChgLst>
  <pc:docChgLst>
    <pc:chgData name="McRee, Rebecca" userId="S::mcree_r@cde.state.co.us::3a10fa13-9d60-4c0b-b361-471945732c34" providerId="AD" clId="Web-{3E6009E6-58ED-C0E4-590F-9A10953195BD}"/>
    <pc:docChg chg="addSld delSld modSld sldOrd">
      <pc:chgData name="McRee, Rebecca" userId="S::mcree_r@cde.state.co.us::3a10fa13-9d60-4c0b-b361-471945732c34" providerId="AD" clId="Web-{3E6009E6-58ED-C0E4-590F-9A10953195BD}" dt="2024-08-06T23:12:38.177" v="2616" actId="20577"/>
      <pc:docMkLst>
        <pc:docMk/>
      </pc:docMkLst>
      <pc:sldChg chg="modSp">
        <pc:chgData name="McRee, Rebecca" userId="S::mcree_r@cde.state.co.us::3a10fa13-9d60-4c0b-b361-471945732c34" providerId="AD" clId="Web-{3E6009E6-58ED-C0E4-590F-9A10953195BD}" dt="2024-08-06T22:27:32.348" v="3" actId="20577"/>
        <pc:sldMkLst>
          <pc:docMk/>
          <pc:sldMk cId="1185884485" sldId="5488"/>
        </pc:sldMkLst>
      </pc:sldChg>
      <pc:sldChg chg="modSp">
        <pc:chgData name="McRee, Rebecca" userId="S::mcree_r@cde.state.co.us::3a10fa13-9d60-4c0b-b361-471945732c34" providerId="AD" clId="Web-{3E6009E6-58ED-C0E4-590F-9A10953195BD}" dt="2024-08-06T23:10:43.048" v="2535" actId="20577"/>
        <pc:sldMkLst>
          <pc:docMk/>
          <pc:sldMk cId="1039979550" sldId="5495"/>
        </pc:sldMkLst>
      </pc:sldChg>
      <pc:sldChg chg="addSp modSp del ord">
        <pc:chgData name="McRee, Rebecca" userId="S::mcree_r@cde.state.co.us::3a10fa13-9d60-4c0b-b361-471945732c34" providerId="AD" clId="Web-{3E6009E6-58ED-C0E4-590F-9A10953195BD}" dt="2024-08-06T22:53:58.954" v="611"/>
        <pc:sldMkLst>
          <pc:docMk/>
          <pc:sldMk cId="2856351610" sldId="5496"/>
        </pc:sldMkLst>
      </pc:sldChg>
      <pc:sldChg chg="addSp modSp ord">
        <pc:chgData name="McRee, Rebecca" userId="S::mcree_r@cde.state.co.us::3a10fa13-9d60-4c0b-b361-471945732c34" providerId="AD" clId="Web-{3E6009E6-58ED-C0E4-590F-9A10953195BD}" dt="2024-08-06T23:10:52.783" v="2537" actId="20577"/>
        <pc:sldMkLst>
          <pc:docMk/>
          <pc:sldMk cId="2023168082" sldId="5497"/>
        </pc:sldMkLst>
      </pc:sldChg>
      <pc:sldChg chg="modSp ord">
        <pc:chgData name="McRee, Rebecca" userId="S::mcree_r@cde.state.co.us::3a10fa13-9d60-4c0b-b361-471945732c34" providerId="AD" clId="Web-{3E6009E6-58ED-C0E4-590F-9A10953195BD}" dt="2024-08-06T23:11:54.987" v="2613" actId="20577"/>
        <pc:sldMkLst>
          <pc:docMk/>
          <pc:sldMk cId="2421796188" sldId="5518"/>
        </pc:sldMkLst>
      </pc:sldChg>
      <pc:sldChg chg="modSp">
        <pc:chgData name="McRee, Rebecca" userId="S::mcree_r@cde.state.co.us::3a10fa13-9d60-4c0b-b361-471945732c34" providerId="AD" clId="Web-{3E6009E6-58ED-C0E4-590F-9A10953195BD}" dt="2024-08-06T23:12:38.177" v="2616" actId="20577"/>
        <pc:sldMkLst>
          <pc:docMk/>
          <pc:sldMk cId="632710224" sldId="5525"/>
        </pc:sldMkLst>
      </pc:sldChg>
      <pc:sldChg chg="add ord replId">
        <pc:chgData name="McRee, Rebecca" userId="S::mcree_r@cde.state.co.us::3a10fa13-9d60-4c0b-b361-471945732c34" providerId="AD" clId="Web-{3E6009E6-58ED-C0E4-590F-9A10953195BD}" dt="2024-08-06T23:10:04.829" v="2522"/>
        <pc:sldMkLst>
          <pc:docMk/>
          <pc:sldMk cId="4247325259" sldId="5541"/>
        </pc:sldMkLst>
      </pc:sldChg>
      <pc:sldChg chg="add ord replId">
        <pc:chgData name="McRee, Rebecca" userId="S::mcree_r@cde.state.co.us::3a10fa13-9d60-4c0b-b361-471945732c34" providerId="AD" clId="Web-{3E6009E6-58ED-C0E4-590F-9A10953195BD}" dt="2024-08-06T23:09:47.610" v="2520"/>
        <pc:sldMkLst>
          <pc:docMk/>
          <pc:sldMk cId="3238901035" sldId="5542"/>
        </pc:sldMkLst>
      </pc:sldChg>
      <pc:sldChg chg="modSp add ord replId">
        <pc:chgData name="McRee, Rebecca" userId="S::mcree_r@cde.state.co.us::3a10fa13-9d60-4c0b-b361-471945732c34" providerId="AD" clId="Web-{3E6009E6-58ED-C0E4-590F-9A10953195BD}" dt="2024-08-06T22:59:25.600" v="753"/>
        <pc:sldMkLst>
          <pc:docMk/>
          <pc:sldMk cId="735598476" sldId="5543"/>
        </pc:sldMkLst>
      </pc:sldChg>
      <pc:sldChg chg="addSp modSp add replId">
        <pc:chgData name="McRee, Rebecca" userId="S::mcree_r@cde.state.co.us::3a10fa13-9d60-4c0b-b361-471945732c34" providerId="AD" clId="Web-{3E6009E6-58ED-C0E4-590F-9A10953195BD}" dt="2024-08-06T23:09:13.078" v="2519"/>
        <pc:sldMkLst>
          <pc:docMk/>
          <pc:sldMk cId="3863354747" sldId="5544"/>
        </pc:sldMkLst>
      </pc:sldChg>
    </pc:docChg>
  </pc:docChgLst>
  <pc:docChgLst>
    <pc:chgData name="Hoffman, Peter" userId="673cee94-26bd-4c2a-ab82-1b3669e2f049" providerId="ADAL" clId="{45851F35-F735-4052-8CE5-06DBCAC52263}"/>
    <pc:docChg chg="undo custSel addSld delSld modSld">
      <pc:chgData name="Hoffman, Peter" userId="673cee94-26bd-4c2a-ab82-1b3669e2f049" providerId="ADAL" clId="{45851F35-F735-4052-8CE5-06DBCAC52263}" dt="2025-02-26T18:54:01.664" v="2115" actId="20577"/>
      <pc:docMkLst>
        <pc:docMk/>
      </pc:docMkLst>
      <pc:sldChg chg="modSp mod">
        <pc:chgData name="Hoffman, Peter" userId="673cee94-26bd-4c2a-ab82-1b3669e2f049" providerId="ADAL" clId="{45851F35-F735-4052-8CE5-06DBCAC52263}" dt="2025-02-26T18:54:01.664" v="2115" actId="20577"/>
        <pc:sldMkLst>
          <pc:docMk/>
          <pc:sldMk cId="1212467416" sldId="261"/>
        </pc:sldMkLst>
        <pc:graphicFrameChg chg="modGraphic">
          <ac:chgData name="Hoffman, Peter" userId="673cee94-26bd-4c2a-ab82-1b3669e2f049" providerId="ADAL" clId="{45851F35-F735-4052-8CE5-06DBCAC52263}" dt="2025-02-26T18:54:01.664" v="2115" actId="20577"/>
          <ac:graphicFrameMkLst>
            <pc:docMk/>
            <pc:sldMk cId="1212467416" sldId="261"/>
            <ac:graphicFrameMk id="5" creationId="{9C3641C5-EC4F-D3EA-E4A2-8ABB597C5BAA}"/>
          </ac:graphicFrameMkLst>
        </pc:graphicFrameChg>
      </pc:sldChg>
      <pc:sldChg chg="modSp mod">
        <pc:chgData name="Hoffman, Peter" userId="673cee94-26bd-4c2a-ab82-1b3669e2f049" providerId="ADAL" clId="{45851F35-F735-4052-8CE5-06DBCAC52263}" dt="2025-02-26T18:53:52.982" v="2114" actId="20577"/>
        <pc:sldMkLst>
          <pc:docMk/>
          <pc:sldMk cId="2475311638" sldId="5803"/>
        </pc:sldMkLst>
      </pc:sldChg>
      <pc:sldChg chg="modSp mod modCm">
        <pc:chgData name="Hoffman, Peter" userId="673cee94-26bd-4c2a-ab82-1b3669e2f049" providerId="ADAL" clId="{45851F35-F735-4052-8CE5-06DBCAC52263}" dt="2025-02-26T18:12:48.075" v="191" actId="20577"/>
        <pc:sldMkLst>
          <pc:docMk/>
          <pc:sldMk cId="1723790075" sldId="5810"/>
        </pc:sldMkLst>
        <pc:extLst>
          <p:ext xmlns:p="http://schemas.openxmlformats.org/presentationml/2006/main" uri="{D6D511B9-2390-475A-947B-AFAB55BFBCF1}">
            <pc226:cmChg xmlns:pc226="http://schemas.microsoft.com/office/powerpoint/2022/06/main/command" chg="mod">
              <pc226:chgData name="Hoffman, Peter" userId="673cee94-26bd-4c2a-ab82-1b3669e2f049" providerId="ADAL" clId="{45851F35-F735-4052-8CE5-06DBCAC52263}" dt="2025-02-26T18:12:48.075" v="191" actId="20577"/>
              <pc2:cmMkLst xmlns:pc2="http://schemas.microsoft.com/office/powerpoint/2019/9/main/command">
                <pc:docMk/>
                <pc:sldMk cId="1723790075" sldId="5810"/>
                <pc2:cmMk id="{26FBDB14-D927-48FA-9D01-E387CAC21616}"/>
              </pc2:cmMkLst>
            </pc226:cmChg>
          </p:ext>
        </pc:extLst>
      </pc:sldChg>
      <pc:sldChg chg="del">
        <pc:chgData name="Hoffman, Peter" userId="673cee94-26bd-4c2a-ab82-1b3669e2f049" providerId="ADAL" clId="{45851F35-F735-4052-8CE5-06DBCAC52263}" dt="2025-02-26T18:37:49.580" v="1048" actId="2696"/>
        <pc:sldMkLst>
          <pc:docMk/>
          <pc:sldMk cId="3752946371" sldId="5811"/>
        </pc:sldMkLst>
      </pc:sldChg>
      <pc:sldChg chg="modSp mod">
        <pc:chgData name="Hoffman, Peter" userId="673cee94-26bd-4c2a-ab82-1b3669e2f049" providerId="ADAL" clId="{45851F35-F735-4052-8CE5-06DBCAC52263}" dt="2025-02-26T18:31:57.729" v="847" actId="20577"/>
        <pc:sldMkLst>
          <pc:docMk/>
          <pc:sldMk cId="4147087058" sldId="5813"/>
        </pc:sldMkLst>
      </pc:sldChg>
      <pc:sldChg chg="del">
        <pc:chgData name="Hoffman, Peter" userId="673cee94-26bd-4c2a-ab82-1b3669e2f049" providerId="ADAL" clId="{45851F35-F735-4052-8CE5-06DBCAC52263}" dt="2025-02-26T18:01:12.587" v="93" actId="2696"/>
        <pc:sldMkLst>
          <pc:docMk/>
          <pc:sldMk cId="2500370030" sldId="5814"/>
        </pc:sldMkLst>
      </pc:sldChg>
      <pc:sldChg chg="addSp delSp modSp mod">
        <pc:chgData name="Hoffman, Peter" userId="673cee94-26bd-4c2a-ab82-1b3669e2f049" providerId="ADAL" clId="{45851F35-F735-4052-8CE5-06DBCAC52263}" dt="2025-02-26T18:52:15.339" v="2113" actId="1035"/>
        <pc:sldMkLst>
          <pc:docMk/>
          <pc:sldMk cId="580773463" sldId="5815"/>
        </pc:sldMkLst>
      </pc:sldChg>
      <pc:sldChg chg="addSp delSp modSp mod">
        <pc:chgData name="Hoffman, Peter" userId="673cee94-26bd-4c2a-ab82-1b3669e2f049" providerId="ADAL" clId="{45851F35-F735-4052-8CE5-06DBCAC52263}" dt="2025-02-26T18:28:05.565" v="779"/>
        <pc:sldMkLst>
          <pc:docMk/>
          <pc:sldMk cId="462621828" sldId="5816"/>
        </pc:sldMkLst>
      </pc:sldChg>
      <pc:sldChg chg="addSp delSp modSp add mod">
        <pc:chgData name="Hoffman, Peter" userId="673cee94-26bd-4c2a-ab82-1b3669e2f049" providerId="ADAL" clId="{45851F35-F735-4052-8CE5-06DBCAC52263}" dt="2025-02-26T18:27:51.937" v="777"/>
        <pc:sldMkLst>
          <pc:docMk/>
          <pc:sldMk cId="1781324693" sldId="5817"/>
        </pc:sldMkLst>
      </pc:sldChg>
      <pc:sldChg chg="addSp delSp modSp mod">
        <pc:chgData name="Hoffman, Peter" userId="673cee94-26bd-4c2a-ab82-1b3669e2f049" providerId="ADAL" clId="{45851F35-F735-4052-8CE5-06DBCAC52263}" dt="2025-02-26T18:38:12.176" v="1059" actId="1035"/>
        <pc:sldMkLst>
          <pc:docMk/>
          <pc:sldMk cId="1930914326" sldId="5818"/>
        </pc:sldMkLst>
      </pc:sldChg>
      <pc:sldChg chg="addSp modSp mod">
        <pc:chgData name="Hoffman, Peter" userId="673cee94-26bd-4c2a-ab82-1b3669e2f049" providerId="ADAL" clId="{45851F35-F735-4052-8CE5-06DBCAC52263}" dt="2025-02-26T18:42:07.593" v="1351" actId="20577"/>
        <pc:sldMkLst>
          <pc:docMk/>
          <pc:sldMk cId="685581711" sldId="5819"/>
        </pc:sldMkLst>
      </pc:sldChg>
    </pc:docChg>
  </pc:docChgLst>
  <pc:docChgLst>
    <pc:chgData name="McRee, Rebecca" userId="S::mcree_r@cde.state.co.us::3a10fa13-9d60-4c0b-b361-471945732c34" providerId="AD" clId="Web-{FF73AD21-8529-0D35-5A87-70BE91572A8E}"/>
    <pc:docChg chg="addSld modSld sldOrd">
      <pc:chgData name="McRee, Rebecca" userId="S::mcree_r@cde.state.co.us::3a10fa13-9d60-4c0b-b361-471945732c34" providerId="AD" clId="Web-{FF73AD21-8529-0D35-5A87-70BE91572A8E}" dt="2024-09-03T20:52:54.254" v="144" actId="20577"/>
      <pc:docMkLst>
        <pc:docMk/>
      </pc:docMkLst>
      <pc:sldChg chg="modSp new ord">
        <pc:chgData name="McRee, Rebecca" userId="S::mcree_r@cde.state.co.us::3a10fa13-9d60-4c0b-b361-471945732c34" providerId="AD" clId="Web-{FF73AD21-8529-0D35-5A87-70BE91572A8E}" dt="2024-09-03T20:52:54.254" v="144" actId="20577"/>
        <pc:sldMkLst>
          <pc:docMk/>
          <pc:sldMk cId="954092976" sldId="5582"/>
        </pc:sldMkLst>
      </pc:sldChg>
    </pc:docChg>
  </pc:docChgLst>
  <pc:docChgLst>
    <pc:chgData name="Gudka, Dawna" userId="823cceae-331b-41d6-9a63-34ad6d1db55c" providerId="ADAL" clId="{8338E9A3-C4A8-4739-A85F-C7C42AD9E7C5}"/>
    <pc:docChg chg="custSel addSld delSld modSld sldOrd">
      <pc:chgData name="Gudka, Dawna" userId="823cceae-331b-41d6-9a63-34ad6d1db55c" providerId="ADAL" clId="{8338E9A3-C4A8-4739-A85F-C7C42AD9E7C5}" dt="2024-10-09T23:09:10.273" v="335" actId="962"/>
      <pc:docMkLst>
        <pc:docMk/>
      </pc:docMkLst>
      <pc:sldChg chg="addSp modSp mod">
        <pc:chgData name="Gudka, Dawna" userId="823cceae-331b-41d6-9a63-34ad6d1db55c" providerId="ADAL" clId="{8338E9A3-C4A8-4739-A85F-C7C42AD9E7C5}" dt="2024-10-09T23:08:54.321" v="303" actId="13244"/>
        <pc:sldMkLst>
          <pc:docMk/>
          <pc:sldMk cId="3253466667" sldId="5637"/>
        </pc:sldMkLst>
      </pc:sldChg>
      <pc:sldChg chg="modSp del mod">
        <pc:chgData name="Gudka, Dawna" userId="823cceae-331b-41d6-9a63-34ad6d1db55c" providerId="ADAL" clId="{8338E9A3-C4A8-4739-A85F-C7C42AD9E7C5}" dt="2024-10-09T22:48:00.234" v="104" actId="2696"/>
        <pc:sldMkLst>
          <pc:docMk/>
          <pc:sldMk cId="2101563100" sldId="5644"/>
        </pc:sldMkLst>
      </pc:sldChg>
      <pc:sldChg chg="addSp delSp modSp new mod ord">
        <pc:chgData name="Gudka, Dawna" userId="823cceae-331b-41d6-9a63-34ad6d1db55c" providerId="ADAL" clId="{8338E9A3-C4A8-4739-A85F-C7C42AD9E7C5}" dt="2024-10-09T23:09:10.273" v="335" actId="962"/>
        <pc:sldMkLst>
          <pc:docMk/>
          <pc:sldMk cId="2510048166" sldId="5664"/>
        </pc:sldMkLst>
      </pc:sldChg>
    </pc:docChg>
  </pc:docChgLst>
  <pc:docChgLst>
    <pc:chgData name="Tribbett, Jessica" userId="S::tribbett_jessica@cde.state.co.us::b8af59d7-a86d-4166-a022-d856dc24c475" providerId="AD" clId="Web-{1C71BC8C-01E4-3010-177E-41C609F8109F}"/>
    <pc:docChg chg="addSld delSld modSld">
      <pc:chgData name="Tribbett, Jessica" userId="S::tribbett_jessica@cde.state.co.us::b8af59d7-a86d-4166-a022-d856dc24c475" providerId="AD" clId="Web-{1C71BC8C-01E4-3010-177E-41C609F8109F}" dt="2025-01-29T19:31:22.226" v="188" actId="20577"/>
      <pc:docMkLst>
        <pc:docMk/>
      </pc:docMkLst>
      <pc:sldChg chg="modSp add">
        <pc:chgData name="Tribbett, Jessica" userId="S::tribbett_jessica@cde.state.co.us::b8af59d7-a86d-4166-a022-d856dc24c475" providerId="AD" clId="Web-{1C71BC8C-01E4-3010-177E-41C609F8109F}" dt="2025-01-29T19:29:44.101" v="123" actId="20577"/>
        <pc:sldMkLst>
          <pc:docMk/>
          <pc:sldMk cId="462835190" sldId="4696"/>
        </pc:sldMkLst>
      </pc:sldChg>
      <pc:sldChg chg="add">
        <pc:chgData name="Tribbett, Jessica" userId="S::tribbett_jessica@cde.state.co.us::b8af59d7-a86d-4166-a022-d856dc24c475" providerId="AD" clId="Web-{1C71BC8C-01E4-3010-177E-41C609F8109F}" dt="2025-01-29T19:30:06.913" v="133"/>
        <pc:sldMkLst>
          <pc:docMk/>
          <pc:sldMk cId="1043530433" sldId="4701"/>
        </pc:sldMkLst>
      </pc:sldChg>
      <pc:sldChg chg="modSp add">
        <pc:chgData name="Tribbett, Jessica" userId="S::tribbett_jessica@cde.state.co.us::b8af59d7-a86d-4166-a022-d856dc24c475" providerId="AD" clId="Web-{1C71BC8C-01E4-3010-177E-41C609F8109F}" dt="2025-01-29T19:31:01.460" v="164" actId="20577"/>
        <pc:sldMkLst>
          <pc:docMk/>
          <pc:sldMk cId="3317819653" sldId="4703"/>
        </pc:sldMkLst>
      </pc:sldChg>
      <pc:sldChg chg="modSp add">
        <pc:chgData name="Tribbett, Jessica" userId="S::tribbett_jessica@cde.state.co.us::b8af59d7-a86d-4166-a022-d856dc24c475" providerId="AD" clId="Web-{1C71BC8C-01E4-3010-177E-41C609F8109F}" dt="2025-01-29T19:30:57.960" v="163" actId="20577"/>
        <pc:sldMkLst>
          <pc:docMk/>
          <pc:sldMk cId="2461826744" sldId="4704"/>
        </pc:sldMkLst>
      </pc:sldChg>
      <pc:sldChg chg="modSp add">
        <pc:chgData name="Tribbett, Jessica" userId="S::tribbett_jessica@cde.state.co.us::b8af59d7-a86d-4166-a022-d856dc24c475" providerId="AD" clId="Web-{1C71BC8C-01E4-3010-177E-41C609F8109F}" dt="2025-01-29T19:30:05.476" v="129" actId="20577"/>
        <pc:sldMkLst>
          <pc:docMk/>
          <pc:sldMk cId="800576745" sldId="4705"/>
        </pc:sldMkLst>
      </pc:sldChg>
      <pc:sldChg chg="modSp add">
        <pc:chgData name="Tribbett, Jessica" userId="S::tribbett_jessica@cde.state.co.us::b8af59d7-a86d-4166-a022-d856dc24c475" providerId="AD" clId="Web-{1C71BC8C-01E4-3010-177E-41C609F8109F}" dt="2025-01-29T19:31:22.226" v="188" actId="20577"/>
        <pc:sldMkLst>
          <pc:docMk/>
          <pc:sldMk cId="4159998588" sldId="4706"/>
        </pc:sldMkLst>
      </pc:sldChg>
      <pc:sldChg chg="modSp add">
        <pc:chgData name="Tribbett, Jessica" userId="S::tribbett_jessica@cde.state.co.us::b8af59d7-a86d-4166-a022-d856dc24c475" providerId="AD" clId="Web-{1C71BC8C-01E4-3010-177E-41C609F8109F}" dt="2025-01-29T19:28:07.694" v="69" actId="20577"/>
        <pc:sldMkLst>
          <pc:docMk/>
          <pc:sldMk cId="1667029438" sldId="5232"/>
        </pc:sldMkLst>
      </pc:sldChg>
      <pc:sldChg chg="modSp add">
        <pc:chgData name="Tribbett, Jessica" userId="S::tribbett_jessica@cde.state.co.us::b8af59d7-a86d-4166-a022-d856dc24c475" providerId="AD" clId="Web-{1C71BC8C-01E4-3010-177E-41C609F8109F}" dt="2025-01-29T19:29:21.851" v="99" actId="20577"/>
        <pc:sldMkLst>
          <pc:docMk/>
          <pc:sldMk cId="1385979322" sldId="5240"/>
        </pc:sldMkLst>
      </pc:sldChg>
      <pc:sldChg chg="del">
        <pc:chgData name="Tribbett, Jessica" userId="S::tribbett_jessica@cde.state.co.us::b8af59d7-a86d-4166-a022-d856dc24c475" providerId="AD" clId="Web-{1C71BC8C-01E4-3010-177E-41C609F8109F}" dt="2025-01-29T19:25:43.585" v="28"/>
        <pc:sldMkLst>
          <pc:docMk/>
          <pc:sldMk cId="2815576142" sldId="5313"/>
        </pc:sldMkLst>
      </pc:sldChg>
      <pc:sldChg chg="modSp">
        <pc:chgData name="Tribbett, Jessica" userId="S::tribbett_jessica@cde.state.co.us::b8af59d7-a86d-4166-a022-d856dc24c475" providerId="AD" clId="Web-{1C71BC8C-01E4-3010-177E-41C609F8109F}" dt="2025-01-29T19:26:24.413" v="42" actId="20577"/>
        <pc:sldMkLst>
          <pc:docMk/>
          <pc:sldMk cId="3378712492" sldId="5417"/>
        </pc:sldMkLst>
      </pc:sldChg>
      <pc:sldChg chg="addSp delSp modSp">
        <pc:chgData name="Tribbett, Jessica" userId="S::tribbett_jessica@cde.state.co.us::b8af59d7-a86d-4166-a022-d856dc24c475" providerId="AD" clId="Web-{1C71BC8C-01E4-3010-177E-41C609F8109F}" dt="2025-01-29T19:23:39.257" v="3"/>
        <pc:sldMkLst>
          <pc:docMk/>
          <pc:sldMk cId="500438566" sldId="5672"/>
        </pc:sldMkLst>
      </pc:sldChg>
      <pc:sldChg chg="del">
        <pc:chgData name="Tribbett, Jessica" userId="S::tribbett_jessica@cde.state.co.us::b8af59d7-a86d-4166-a022-d856dc24c475" providerId="AD" clId="Web-{1C71BC8C-01E4-3010-177E-41C609F8109F}" dt="2025-01-29T19:25:43.585" v="30"/>
        <pc:sldMkLst>
          <pc:docMk/>
          <pc:sldMk cId="3176056638" sldId="5732"/>
        </pc:sldMkLst>
      </pc:sldChg>
      <pc:sldChg chg="del">
        <pc:chgData name="Tribbett, Jessica" userId="S::tribbett_jessica@cde.state.co.us::b8af59d7-a86d-4166-a022-d856dc24c475" providerId="AD" clId="Web-{1C71BC8C-01E4-3010-177E-41C609F8109F}" dt="2025-01-29T19:25:43.585" v="29"/>
        <pc:sldMkLst>
          <pc:docMk/>
          <pc:sldMk cId="2365850526" sldId="5733"/>
        </pc:sldMkLst>
      </pc:sldChg>
      <pc:sldChg chg="del">
        <pc:chgData name="Tribbett, Jessica" userId="S::tribbett_jessica@cde.state.co.us::b8af59d7-a86d-4166-a022-d856dc24c475" providerId="AD" clId="Web-{1C71BC8C-01E4-3010-177E-41C609F8109F}" dt="2025-01-29T19:25:43.585" v="26"/>
        <pc:sldMkLst>
          <pc:docMk/>
          <pc:sldMk cId="522260969" sldId="5746"/>
        </pc:sldMkLst>
      </pc:sldChg>
      <pc:sldChg chg="del">
        <pc:chgData name="Tribbett, Jessica" userId="S::tribbett_jessica@cde.state.co.us::b8af59d7-a86d-4166-a022-d856dc24c475" providerId="AD" clId="Web-{1C71BC8C-01E4-3010-177E-41C609F8109F}" dt="2025-01-29T19:25:54.335" v="35"/>
        <pc:sldMkLst>
          <pc:docMk/>
          <pc:sldMk cId="2880554835" sldId="5768"/>
        </pc:sldMkLst>
      </pc:sldChg>
      <pc:sldChg chg="del">
        <pc:chgData name="Tribbett, Jessica" userId="S::tribbett_jessica@cde.state.co.us::b8af59d7-a86d-4166-a022-d856dc24c475" providerId="AD" clId="Web-{1C71BC8C-01E4-3010-177E-41C609F8109F}" dt="2025-01-29T19:25:54.335" v="34"/>
        <pc:sldMkLst>
          <pc:docMk/>
          <pc:sldMk cId="237879848" sldId="5769"/>
        </pc:sldMkLst>
      </pc:sldChg>
      <pc:sldChg chg="del">
        <pc:chgData name="Tribbett, Jessica" userId="S::tribbett_jessica@cde.state.co.us::b8af59d7-a86d-4166-a022-d856dc24c475" providerId="AD" clId="Web-{1C71BC8C-01E4-3010-177E-41C609F8109F}" dt="2025-01-29T19:25:54.335" v="32"/>
        <pc:sldMkLst>
          <pc:docMk/>
          <pc:sldMk cId="1735835177" sldId="5770"/>
        </pc:sldMkLst>
      </pc:sldChg>
      <pc:sldChg chg="del">
        <pc:chgData name="Tribbett, Jessica" userId="S::tribbett_jessica@cde.state.co.us::b8af59d7-a86d-4166-a022-d856dc24c475" providerId="AD" clId="Web-{1C71BC8C-01E4-3010-177E-41C609F8109F}" dt="2025-01-29T19:25:54.335" v="33"/>
        <pc:sldMkLst>
          <pc:docMk/>
          <pc:sldMk cId="53929586" sldId="5771"/>
        </pc:sldMkLst>
      </pc:sldChg>
      <pc:sldChg chg="del">
        <pc:chgData name="Tribbett, Jessica" userId="S::tribbett_jessica@cde.state.co.us::b8af59d7-a86d-4166-a022-d856dc24c475" providerId="AD" clId="Web-{1C71BC8C-01E4-3010-177E-41C609F8109F}" dt="2025-01-29T19:25:54.335" v="31"/>
        <pc:sldMkLst>
          <pc:docMk/>
          <pc:sldMk cId="3937432044" sldId="5772"/>
        </pc:sldMkLst>
      </pc:sldChg>
      <pc:sldChg chg="del">
        <pc:chgData name="Tribbett, Jessica" userId="S::tribbett_jessica@cde.state.co.us::b8af59d7-a86d-4166-a022-d856dc24c475" providerId="AD" clId="Web-{1C71BC8C-01E4-3010-177E-41C609F8109F}" dt="2025-01-29T19:24:52.663" v="20"/>
        <pc:sldMkLst>
          <pc:docMk/>
          <pc:sldMk cId="43145733" sldId="5774"/>
        </pc:sldMkLst>
      </pc:sldChg>
      <pc:sldChg chg="del">
        <pc:chgData name="Tribbett, Jessica" userId="S::tribbett_jessica@cde.state.co.us::b8af59d7-a86d-4166-a022-d856dc24c475" providerId="AD" clId="Web-{1C71BC8C-01E4-3010-177E-41C609F8109F}" dt="2025-01-29T19:24:54.319" v="21"/>
        <pc:sldMkLst>
          <pc:docMk/>
          <pc:sldMk cId="1052360825" sldId="5775"/>
        </pc:sldMkLst>
      </pc:sldChg>
      <pc:sldChg chg="del">
        <pc:chgData name="Tribbett, Jessica" userId="S::tribbett_jessica@cde.state.co.us::b8af59d7-a86d-4166-a022-d856dc24c475" providerId="AD" clId="Web-{1C71BC8C-01E4-3010-177E-41C609F8109F}" dt="2025-01-29T19:25:43.585" v="27"/>
        <pc:sldMkLst>
          <pc:docMk/>
          <pc:sldMk cId="467082449" sldId="5776"/>
        </pc:sldMkLst>
      </pc:sldChg>
      <pc:sldChg chg="add">
        <pc:chgData name="Tribbett, Jessica" userId="S::tribbett_jessica@cde.state.co.us::b8af59d7-a86d-4166-a022-d856dc24c475" providerId="AD" clId="Web-{1C71BC8C-01E4-3010-177E-41C609F8109F}" dt="2025-01-29T19:24:50.600" v="19"/>
        <pc:sldMkLst>
          <pc:docMk/>
          <pc:sldMk cId="438506032" sldId="5777"/>
        </pc:sldMkLst>
      </pc:sldChg>
      <pc:sldChg chg="add">
        <pc:chgData name="Tribbett, Jessica" userId="S::tribbett_jessica@cde.state.co.us::b8af59d7-a86d-4166-a022-d856dc24c475" providerId="AD" clId="Web-{1C71BC8C-01E4-3010-177E-41C609F8109F}" dt="2025-01-29T19:25:02.772" v="22"/>
        <pc:sldMkLst>
          <pc:docMk/>
          <pc:sldMk cId="217821678" sldId="5778"/>
        </pc:sldMkLst>
      </pc:sldChg>
      <pc:sldChg chg="add">
        <pc:chgData name="Tribbett, Jessica" userId="S::tribbett_jessica@cde.state.co.us::b8af59d7-a86d-4166-a022-d856dc24c475" providerId="AD" clId="Web-{1C71BC8C-01E4-3010-177E-41C609F8109F}" dt="2025-01-29T19:25:02.788" v="23"/>
        <pc:sldMkLst>
          <pc:docMk/>
          <pc:sldMk cId="2406663207" sldId="5779"/>
        </pc:sldMkLst>
      </pc:sldChg>
      <pc:sldChg chg="add">
        <pc:chgData name="Tribbett, Jessica" userId="S::tribbett_jessica@cde.state.co.us::b8af59d7-a86d-4166-a022-d856dc24c475" providerId="AD" clId="Web-{1C71BC8C-01E4-3010-177E-41C609F8109F}" dt="2025-01-29T19:25:02.804" v="24"/>
        <pc:sldMkLst>
          <pc:docMk/>
          <pc:sldMk cId="3766001421" sldId="5780"/>
        </pc:sldMkLst>
      </pc:sldChg>
      <pc:sldChg chg="add">
        <pc:chgData name="Tribbett, Jessica" userId="S::tribbett_jessica@cde.state.co.us::b8af59d7-a86d-4166-a022-d856dc24c475" providerId="AD" clId="Web-{1C71BC8C-01E4-3010-177E-41C609F8109F}" dt="2025-01-29T19:25:02.835" v="25"/>
        <pc:sldMkLst>
          <pc:docMk/>
          <pc:sldMk cId="693206576" sldId="5781"/>
        </pc:sldMkLst>
      </pc:sldChg>
      <pc:sldMasterChg chg="addSldLayout">
        <pc:chgData name="Tribbett, Jessica" userId="S::tribbett_jessica@cde.state.co.us::b8af59d7-a86d-4166-a022-d856dc24c475" providerId="AD" clId="Web-{1C71BC8C-01E4-3010-177E-41C609F8109F}" dt="2025-01-29T19:29:45.663" v="124"/>
        <pc:sldMasterMkLst>
          <pc:docMk/>
          <pc:sldMasterMk cId="2150711039" sldId="2147483676"/>
        </pc:sldMasterMkLst>
        <pc:sldLayoutChg chg="add">
          <pc:chgData name="Tribbett, Jessica" userId="S::tribbett_jessica@cde.state.co.us::b8af59d7-a86d-4166-a022-d856dc24c475" providerId="AD" clId="Web-{1C71BC8C-01E4-3010-177E-41C609F8109F}" dt="2025-01-29T19:29:45.663" v="124"/>
          <pc:sldLayoutMkLst>
            <pc:docMk/>
            <pc:sldMasterMk cId="2150711039" sldId="2147483676"/>
            <pc:sldLayoutMk cId="980180063" sldId="2147483710"/>
          </pc:sldLayoutMkLst>
        </pc:sldLayoutChg>
      </pc:sldMasterChg>
    </pc:docChg>
  </pc:docChgLst>
  <pc:docChgLst>
    <pc:chgData name="Ward, Reagan" userId="27291eb4-8241-4961-9e69-8c66e34cc5b0" providerId="ADAL" clId="{935EF322-AC97-465C-8012-24AE96F255F2}"/>
    <pc:docChg chg="undo custSel addSld delSld modSld sldOrd">
      <pc:chgData name="Ward, Reagan" userId="27291eb4-8241-4961-9e69-8c66e34cc5b0" providerId="ADAL" clId="{935EF322-AC97-465C-8012-24AE96F255F2}" dt="2024-08-29T14:14:02.414" v="849" actId="6549"/>
      <pc:docMkLst>
        <pc:docMk/>
      </pc:docMkLst>
      <pc:sldChg chg="addSp delSp modSp mod">
        <pc:chgData name="Ward, Reagan" userId="27291eb4-8241-4961-9e69-8c66e34cc5b0" providerId="ADAL" clId="{935EF322-AC97-465C-8012-24AE96F255F2}" dt="2024-08-29T14:10:53.347" v="769" actId="403"/>
        <pc:sldMkLst>
          <pc:docMk/>
          <pc:sldMk cId="3717000822" sldId="280"/>
        </pc:sldMkLst>
      </pc:sldChg>
      <pc:sldChg chg="del">
        <pc:chgData name="Ward, Reagan" userId="27291eb4-8241-4961-9e69-8c66e34cc5b0" providerId="ADAL" clId="{935EF322-AC97-465C-8012-24AE96F255F2}" dt="2024-08-28T19:31:21.563" v="84" actId="47"/>
        <pc:sldMkLst>
          <pc:docMk/>
          <pc:sldMk cId="525739044" sldId="2201"/>
        </pc:sldMkLst>
      </pc:sldChg>
      <pc:sldChg chg="del">
        <pc:chgData name="Ward, Reagan" userId="27291eb4-8241-4961-9e69-8c66e34cc5b0" providerId="ADAL" clId="{935EF322-AC97-465C-8012-24AE96F255F2}" dt="2024-08-28T19:31:08.683" v="83" actId="47"/>
        <pc:sldMkLst>
          <pc:docMk/>
          <pc:sldMk cId="1991320786" sldId="4834"/>
        </pc:sldMkLst>
      </pc:sldChg>
      <pc:sldChg chg="del">
        <pc:chgData name="Ward, Reagan" userId="27291eb4-8241-4961-9e69-8c66e34cc5b0" providerId="ADAL" clId="{935EF322-AC97-465C-8012-24AE96F255F2}" dt="2024-08-28T23:11:22.313" v="747" actId="47"/>
        <pc:sldMkLst>
          <pc:docMk/>
          <pc:sldMk cId="1118867174" sldId="5275"/>
        </pc:sldMkLst>
      </pc:sldChg>
      <pc:sldChg chg="del">
        <pc:chgData name="Ward, Reagan" userId="27291eb4-8241-4961-9e69-8c66e34cc5b0" providerId="ADAL" clId="{935EF322-AC97-465C-8012-24AE96F255F2}" dt="2024-08-28T23:11:22.313" v="747" actId="47"/>
        <pc:sldMkLst>
          <pc:docMk/>
          <pc:sldMk cId="2916385814" sldId="5277"/>
        </pc:sldMkLst>
      </pc:sldChg>
      <pc:sldChg chg="del">
        <pc:chgData name="Ward, Reagan" userId="27291eb4-8241-4961-9e69-8c66e34cc5b0" providerId="ADAL" clId="{935EF322-AC97-465C-8012-24AE96F255F2}" dt="2024-08-28T23:11:22.313" v="747" actId="47"/>
        <pc:sldMkLst>
          <pc:docMk/>
          <pc:sldMk cId="2365850526" sldId="5312"/>
        </pc:sldMkLst>
      </pc:sldChg>
      <pc:sldChg chg="del">
        <pc:chgData name="Ward, Reagan" userId="27291eb4-8241-4961-9e69-8c66e34cc5b0" providerId="ADAL" clId="{935EF322-AC97-465C-8012-24AE96F255F2}" dt="2024-08-28T19:31:08.683" v="83" actId="47"/>
        <pc:sldMkLst>
          <pc:docMk/>
          <pc:sldMk cId="2340443948" sldId="5385"/>
        </pc:sldMkLst>
      </pc:sldChg>
      <pc:sldChg chg="del">
        <pc:chgData name="Ward, Reagan" userId="27291eb4-8241-4961-9e69-8c66e34cc5b0" providerId="ADAL" clId="{935EF322-AC97-465C-8012-24AE96F255F2}" dt="2024-08-28T19:31:08.683" v="83" actId="47"/>
        <pc:sldMkLst>
          <pc:docMk/>
          <pc:sldMk cId="1775796373" sldId="5395"/>
        </pc:sldMkLst>
      </pc:sldChg>
      <pc:sldChg chg="del">
        <pc:chgData name="Ward, Reagan" userId="27291eb4-8241-4961-9e69-8c66e34cc5b0" providerId="ADAL" clId="{935EF322-AC97-465C-8012-24AE96F255F2}" dt="2024-08-28T19:31:21.563" v="84" actId="47"/>
        <pc:sldMkLst>
          <pc:docMk/>
          <pc:sldMk cId="1262648449" sldId="5455"/>
        </pc:sldMkLst>
      </pc:sldChg>
      <pc:sldChg chg="del">
        <pc:chgData name="Ward, Reagan" userId="27291eb4-8241-4961-9e69-8c66e34cc5b0" providerId="ADAL" clId="{935EF322-AC97-465C-8012-24AE96F255F2}" dt="2024-08-28T19:31:08.683" v="83" actId="47"/>
        <pc:sldMkLst>
          <pc:docMk/>
          <pc:sldMk cId="1896735902" sldId="5469"/>
        </pc:sldMkLst>
      </pc:sldChg>
      <pc:sldChg chg="del">
        <pc:chgData name="Ward, Reagan" userId="27291eb4-8241-4961-9e69-8c66e34cc5b0" providerId="ADAL" clId="{935EF322-AC97-465C-8012-24AE96F255F2}" dt="2024-08-28T19:31:21.563" v="84" actId="47"/>
        <pc:sldMkLst>
          <pc:docMk/>
          <pc:sldMk cId="2348164026" sldId="5474"/>
        </pc:sldMkLst>
      </pc:sldChg>
      <pc:sldChg chg="modSp mod">
        <pc:chgData name="Ward, Reagan" userId="27291eb4-8241-4961-9e69-8c66e34cc5b0" providerId="ADAL" clId="{935EF322-AC97-465C-8012-24AE96F255F2}" dt="2024-08-29T14:09:30.299" v="760" actId="20577"/>
        <pc:sldMkLst>
          <pc:docMk/>
          <pc:sldMk cId="1007356210" sldId="5482"/>
        </pc:sldMkLst>
      </pc:sldChg>
      <pc:sldChg chg="modSp mod">
        <pc:chgData name="Ward, Reagan" userId="27291eb4-8241-4961-9e69-8c66e34cc5b0" providerId="ADAL" clId="{935EF322-AC97-465C-8012-24AE96F255F2}" dt="2024-08-29T13:56:33.686" v="748" actId="13244"/>
        <pc:sldMkLst>
          <pc:docMk/>
          <pc:sldMk cId="1153930597" sldId="5504"/>
        </pc:sldMkLst>
      </pc:sldChg>
      <pc:sldChg chg="del">
        <pc:chgData name="Ward, Reagan" userId="27291eb4-8241-4961-9e69-8c66e34cc5b0" providerId="ADAL" clId="{935EF322-AC97-465C-8012-24AE96F255F2}" dt="2024-08-28T19:31:21.563" v="84" actId="47"/>
        <pc:sldMkLst>
          <pc:docMk/>
          <pc:sldMk cId="3018743995" sldId="5527"/>
        </pc:sldMkLst>
      </pc:sldChg>
      <pc:sldChg chg="del">
        <pc:chgData name="Ward, Reagan" userId="27291eb4-8241-4961-9e69-8c66e34cc5b0" providerId="ADAL" clId="{935EF322-AC97-465C-8012-24AE96F255F2}" dt="2024-08-28T19:31:21.563" v="84" actId="47"/>
        <pc:sldMkLst>
          <pc:docMk/>
          <pc:sldMk cId="4044963095" sldId="5529"/>
        </pc:sldMkLst>
      </pc:sldChg>
      <pc:sldChg chg="del">
        <pc:chgData name="Ward, Reagan" userId="27291eb4-8241-4961-9e69-8c66e34cc5b0" providerId="ADAL" clId="{935EF322-AC97-465C-8012-24AE96F255F2}" dt="2024-08-28T19:31:21.563" v="84" actId="47"/>
        <pc:sldMkLst>
          <pc:docMk/>
          <pc:sldMk cId="3822177015" sldId="5531"/>
        </pc:sldMkLst>
      </pc:sldChg>
      <pc:sldChg chg="modSp mod">
        <pc:chgData name="Ward, Reagan" userId="27291eb4-8241-4961-9e69-8c66e34cc5b0" providerId="ADAL" clId="{935EF322-AC97-465C-8012-24AE96F255F2}" dt="2024-08-28T22:19:50.515" v="745" actId="962"/>
        <pc:sldMkLst>
          <pc:docMk/>
          <pc:sldMk cId="3919774085" sldId="5545"/>
        </pc:sldMkLst>
      </pc:sldChg>
      <pc:sldChg chg="modSp mod">
        <pc:chgData name="Ward, Reagan" userId="27291eb4-8241-4961-9e69-8c66e34cc5b0" providerId="ADAL" clId="{935EF322-AC97-465C-8012-24AE96F255F2}" dt="2024-08-28T19:37:12.538" v="381" actId="27636"/>
        <pc:sldMkLst>
          <pc:docMk/>
          <pc:sldMk cId="3757558483" sldId="5547"/>
        </pc:sldMkLst>
      </pc:sldChg>
      <pc:sldChg chg="del">
        <pc:chgData name="Ward, Reagan" userId="27291eb4-8241-4961-9e69-8c66e34cc5b0" providerId="ADAL" clId="{935EF322-AC97-465C-8012-24AE96F255F2}" dt="2024-08-28T19:31:21.563" v="84" actId="47"/>
        <pc:sldMkLst>
          <pc:docMk/>
          <pc:sldMk cId="1084665148" sldId="5557"/>
        </pc:sldMkLst>
      </pc:sldChg>
      <pc:sldChg chg="del">
        <pc:chgData name="Ward, Reagan" userId="27291eb4-8241-4961-9e69-8c66e34cc5b0" providerId="ADAL" clId="{935EF322-AC97-465C-8012-24AE96F255F2}" dt="2024-08-28T23:11:22.313" v="747" actId="47"/>
        <pc:sldMkLst>
          <pc:docMk/>
          <pc:sldMk cId="1232470663" sldId="5558"/>
        </pc:sldMkLst>
      </pc:sldChg>
      <pc:sldChg chg="modSp mod">
        <pc:chgData name="Ward, Reagan" userId="27291eb4-8241-4961-9e69-8c66e34cc5b0" providerId="ADAL" clId="{935EF322-AC97-465C-8012-24AE96F255F2}" dt="2024-08-28T22:19:42.016" v="743" actId="962"/>
        <pc:sldMkLst>
          <pc:docMk/>
          <pc:sldMk cId="2937112473" sldId="5565"/>
        </pc:sldMkLst>
      </pc:sldChg>
      <pc:sldChg chg="addSp delSp modSp new mod modClrScheme chgLayout">
        <pc:chgData name="Ward, Reagan" userId="27291eb4-8241-4961-9e69-8c66e34cc5b0" providerId="ADAL" clId="{935EF322-AC97-465C-8012-24AE96F255F2}" dt="2024-08-28T19:31:34.313" v="113" actId="20577"/>
        <pc:sldMkLst>
          <pc:docMk/>
          <pc:sldMk cId="2719044098" sldId="5566"/>
        </pc:sldMkLst>
      </pc:sldChg>
      <pc:sldChg chg="addSp delSp modSp new mod modClrScheme chgLayout">
        <pc:chgData name="Ward, Reagan" userId="27291eb4-8241-4961-9e69-8c66e34cc5b0" providerId="ADAL" clId="{935EF322-AC97-465C-8012-24AE96F255F2}" dt="2024-08-28T19:32:09.014" v="200" actId="20577"/>
        <pc:sldMkLst>
          <pc:docMk/>
          <pc:sldMk cId="375985229" sldId="5567"/>
        </pc:sldMkLst>
      </pc:sldChg>
      <pc:sldChg chg="addSp delSp modSp new mod modClrScheme chgLayout">
        <pc:chgData name="Ward, Reagan" userId="27291eb4-8241-4961-9e69-8c66e34cc5b0" providerId="ADAL" clId="{935EF322-AC97-465C-8012-24AE96F255F2}" dt="2024-08-28T19:31:54.302" v="148" actId="20577"/>
        <pc:sldMkLst>
          <pc:docMk/>
          <pc:sldMk cId="3167437602" sldId="5568"/>
        </pc:sldMkLst>
      </pc:sldChg>
      <pc:sldChg chg="modSp new mod">
        <pc:chgData name="Ward, Reagan" userId="27291eb4-8241-4961-9e69-8c66e34cc5b0" providerId="ADAL" clId="{935EF322-AC97-465C-8012-24AE96F255F2}" dt="2024-08-28T19:32:18.535" v="242" actId="20577"/>
        <pc:sldMkLst>
          <pc:docMk/>
          <pc:sldMk cId="3373022464" sldId="5569"/>
        </pc:sldMkLst>
      </pc:sldChg>
      <pc:sldChg chg="addSp delSp modSp new mod modClrScheme chgLayout">
        <pc:chgData name="Ward, Reagan" userId="27291eb4-8241-4961-9e69-8c66e34cc5b0" providerId="ADAL" clId="{935EF322-AC97-465C-8012-24AE96F255F2}" dt="2024-08-28T19:32:31.901" v="290" actId="20577"/>
        <pc:sldMkLst>
          <pc:docMk/>
          <pc:sldMk cId="1604154566" sldId="5570"/>
        </pc:sldMkLst>
      </pc:sldChg>
      <pc:sldChg chg="modSp new mod">
        <pc:chgData name="Ward, Reagan" userId="27291eb4-8241-4961-9e69-8c66e34cc5b0" providerId="ADAL" clId="{935EF322-AC97-465C-8012-24AE96F255F2}" dt="2024-08-28T19:32:42.603" v="335" actId="20577"/>
        <pc:sldMkLst>
          <pc:docMk/>
          <pc:sldMk cId="2142046572" sldId="5571"/>
        </pc:sldMkLst>
      </pc:sldChg>
      <pc:sldChg chg="addSp delSp modSp new mod ord modClrScheme chgLayout">
        <pc:chgData name="Ward, Reagan" userId="27291eb4-8241-4961-9e69-8c66e34cc5b0" providerId="ADAL" clId="{935EF322-AC97-465C-8012-24AE96F255F2}" dt="2024-08-28T19:43:13.632" v="693" actId="27636"/>
        <pc:sldMkLst>
          <pc:docMk/>
          <pc:sldMk cId="3957013611" sldId="5572"/>
        </pc:sldMkLst>
      </pc:sldChg>
      <pc:sldChg chg="modSp mod">
        <pc:chgData name="Ward, Reagan" userId="27291eb4-8241-4961-9e69-8c66e34cc5b0" providerId="ADAL" clId="{935EF322-AC97-465C-8012-24AE96F255F2}" dt="2024-08-28T22:19:12.467" v="742" actId="20577"/>
        <pc:sldMkLst>
          <pc:docMk/>
          <pc:sldMk cId="299511397" sldId="5573"/>
        </pc:sldMkLst>
      </pc:sldChg>
    </pc:docChg>
  </pc:docChgLst>
  <pc:docChgLst>
    <pc:chgData name="Hoffman, Peter" userId="673cee94-26bd-4c2a-ab82-1b3669e2f049" providerId="ADAL" clId="{10BF84EB-DAB4-4F60-B14F-7F6C019FEF0E}"/>
    <pc:docChg chg="undo custSel addSld delSld modSld">
      <pc:chgData name="Hoffman, Peter" userId="673cee94-26bd-4c2a-ab82-1b3669e2f049" providerId="ADAL" clId="{10BF84EB-DAB4-4F60-B14F-7F6C019FEF0E}" dt="2024-12-05T15:37:41.317" v="845" actId="20577"/>
      <pc:docMkLst>
        <pc:docMk/>
      </pc:docMkLst>
      <pc:sldChg chg="modSp mod">
        <pc:chgData name="Hoffman, Peter" userId="673cee94-26bd-4c2a-ab82-1b3669e2f049" providerId="ADAL" clId="{10BF84EB-DAB4-4F60-B14F-7F6C019FEF0E}" dt="2024-12-04T23:49:57.249" v="833" actId="20577"/>
        <pc:sldMkLst>
          <pc:docMk/>
          <pc:sldMk cId="3227145924" sldId="5097"/>
        </pc:sldMkLst>
      </pc:sldChg>
      <pc:sldChg chg="modSp mod">
        <pc:chgData name="Hoffman, Peter" userId="673cee94-26bd-4c2a-ab82-1b3669e2f049" providerId="ADAL" clId="{10BF84EB-DAB4-4F60-B14F-7F6C019FEF0E}" dt="2024-12-05T15:37:41.317" v="845" actId="20577"/>
        <pc:sldMkLst>
          <pc:docMk/>
          <pc:sldMk cId="3918244797" sldId="5314"/>
        </pc:sldMkLst>
      </pc:sldChg>
      <pc:sldChg chg="modSp mod">
        <pc:chgData name="Hoffman, Peter" userId="673cee94-26bd-4c2a-ab82-1b3669e2f049" providerId="ADAL" clId="{10BF84EB-DAB4-4F60-B14F-7F6C019FEF0E}" dt="2024-12-04T21:48:25.921" v="745" actId="20577"/>
        <pc:sldMkLst>
          <pc:docMk/>
          <pc:sldMk cId="3812577952" sldId="5715"/>
        </pc:sldMkLst>
      </pc:sldChg>
      <pc:sldChg chg="modSp add mod">
        <pc:chgData name="Hoffman, Peter" userId="673cee94-26bd-4c2a-ab82-1b3669e2f049" providerId="ADAL" clId="{10BF84EB-DAB4-4F60-B14F-7F6C019FEF0E}" dt="2024-12-05T15:35:03.875" v="834" actId="20577"/>
        <pc:sldMkLst>
          <pc:docMk/>
          <pc:sldMk cId="4085267074" sldId="5716"/>
        </pc:sldMkLst>
      </pc:sldChg>
      <pc:sldChg chg="addSp delSp modSp new mod">
        <pc:chgData name="Hoffman, Peter" userId="673cee94-26bd-4c2a-ab82-1b3669e2f049" providerId="ADAL" clId="{10BF84EB-DAB4-4F60-B14F-7F6C019FEF0E}" dt="2024-12-04T21:41:56.952" v="68" actId="14100"/>
        <pc:sldMkLst>
          <pc:docMk/>
          <pc:sldMk cId="217821678" sldId="5717"/>
        </pc:sldMkLst>
      </pc:sldChg>
      <pc:sldChg chg="addSp delSp modSp new mod">
        <pc:chgData name="Hoffman, Peter" userId="673cee94-26bd-4c2a-ab82-1b3669e2f049" providerId="ADAL" clId="{10BF84EB-DAB4-4F60-B14F-7F6C019FEF0E}" dt="2024-12-04T21:44:14.430" v="247" actId="22"/>
        <pc:sldMkLst>
          <pc:docMk/>
          <pc:sldMk cId="4198473433" sldId="5718"/>
        </pc:sldMkLst>
      </pc:sldChg>
      <pc:sldChg chg="modSp add mod">
        <pc:chgData name="Hoffman, Peter" userId="673cee94-26bd-4c2a-ab82-1b3669e2f049" providerId="ADAL" clId="{10BF84EB-DAB4-4F60-B14F-7F6C019FEF0E}" dt="2024-12-04T21:44:45.239" v="292" actId="20577"/>
        <pc:sldMkLst>
          <pc:docMk/>
          <pc:sldMk cId="913226430" sldId="5719"/>
        </pc:sldMkLst>
      </pc:sldChg>
      <pc:sldChg chg="add del">
        <pc:chgData name="Hoffman, Peter" userId="673cee94-26bd-4c2a-ab82-1b3669e2f049" providerId="ADAL" clId="{10BF84EB-DAB4-4F60-B14F-7F6C019FEF0E}" dt="2024-12-04T21:44:56.406" v="294"/>
        <pc:sldMkLst>
          <pc:docMk/>
          <pc:sldMk cId="3974479967" sldId="5720"/>
        </pc:sldMkLst>
      </pc:sldChg>
    </pc:docChg>
  </pc:docChgLst>
  <pc:docChgLst>
    <pc:chgData name="Heitman, Lindsey" userId="S::heitman_l@cde.state.co.us::a9773a47-99d2-4599-9377-6d37e9ec0bd3" providerId="AD" clId="Web-{43849CB5-D946-97C6-0A38-A06231AE5FDF}"/>
    <pc:docChg chg="mod modSld">
      <pc:chgData name="Heitman, Lindsey" userId="S::heitman_l@cde.state.co.us::a9773a47-99d2-4599-9377-6d37e9ec0bd3" providerId="AD" clId="Web-{43849CB5-D946-97C6-0A38-A06231AE5FDF}" dt="2024-10-09T21:48:52.809" v="33"/>
      <pc:docMkLst>
        <pc:docMk/>
      </pc:docMkLst>
    </pc:docChg>
  </pc:docChgLst>
  <pc:docChgLst>
    <pc:chgData name="Ward, Reagan" userId="27291eb4-8241-4961-9e69-8c66e34cc5b0" providerId="ADAL" clId="{138C3199-1691-4DEA-BF93-657436173F36}"/>
    <pc:docChg chg="undo custSel addSld delSld modSld sldOrd delMainMaster">
      <pc:chgData name="Ward, Reagan" userId="27291eb4-8241-4961-9e69-8c66e34cc5b0" providerId="ADAL" clId="{138C3199-1691-4DEA-BF93-657436173F36}" dt="2024-09-11T22:39:58.267" v="2862" actId="13244"/>
      <pc:docMkLst>
        <pc:docMk/>
      </pc:docMkLst>
      <pc:sldChg chg="delSp modSp add mod">
        <pc:chgData name="Ward, Reagan" userId="27291eb4-8241-4961-9e69-8c66e34cc5b0" providerId="ADAL" clId="{138C3199-1691-4DEA-BF93-657436173F36}" dt="2024-09-10T22:18:06.596" v="586" actId="12"/>
        <pc:sldMkLst>
          <pc:docMk/>
          <pc:sldMk cId="4006630429" sldId="282"/>
        </pc:sldMkLst>
      </pc:sldChg>
      <pc:sldChg chg="addSp delSp modSp del mod modClrScheme chgLayout">
        <pc:chgData name="Ward, Reagan" userId="27291eb4-8241-4961-9e69-8c66e34cc5b0" providerId="ADAL" clId="{138C3199-1691-4DEA-BF93-657436173F36}" dt="2024-09-10T22:12:26.230" v="265" actId="47"/>
        <pc:sldMkLst>
          <pc:docMk/>
          <pc:sldMk cId="1426715698" sldId="5295"/>
        </pc:sldMkLst>
      </pc:sldChg>
      <pc:sldChg chg="modSp del">
        <pc:chgData name="Ward, Reagan" userId="27291eb4-8241-4961-9e69-8c66e34cc5b0" providerId="ADAL" clId="{138C3199-1691-4DEA-BF93-657436173F36}" dt="2024-09-10T22:13:47.707" v="286" actId="47"/>
        <pc:sldMkLst>
          <pc:docMk/>
          <pc:sldMk cId="444206763" sldId="5308"/>
        </pc:sldMkLst>
      </pc:sldChg>
      <pc:sldChg chg="add">
        <pc:chgData name="Ward, Reagan" userId="27291eb4-8241-4961-9e69-8c66e34cc5b0" providerId="ADAL" clId="{138C3199-1691-4DEA-BF93-657436173F36}" dt="2024-09-10T22:19:26.104" v="588"/>
        <pc:sldMkLst>
          <pc:docMk/>
          <pc:sldMk cId="619942572" sldId="5456"/>
        </pc:sldMkLst>
      </pc:sldChg>
      <pc:sldChg chg="addSp delSp modSp mod modClrScheme chgLayout">
        <pc:chgData name="Ward, Reagan" userId="27291eb4-8241-4961-9e69-8c66e34cc5b0" providerId="ADAL" clId="{138C3199-1691-4DEA-BF93-657436173F36}" dt="2024-09-10T22:15:15.022" v="303"/>
        <pc:sldMkLst>
          <pc:docMk/>
          <pc:sldMk cId="602901426" sldId="5498"/>
        </pc:sldMkLst>
      </pc:sldChg>
      <pc:sldChg chg="add ord">
        <pc:chgData name="Ward, Reagan" userId="27291eb4-8241-4961-9e69-8c66e34cc5b0" providerId="ADAL" clId="{138C3199-1691-4DEA-BF93-657436173F36}" dt="2024-09-11T15:53:54.299" v="2687"/>
        <pc:sldMkLst>
          <pc:docMk/>
          <pc:sldMk cId="2971538637" sldId="5560"/>
        </pc:sldMkLst>
      </pc:sldChg>
      <pc:sldChg chg="addSp delSp modSp add mod modClrScheme chgLayout">
        <pc:chgData name="Ward, Reagan" userId="27291eb4-8241-4961-9e69-8c66e34cc5b0" providerId="ADAL" clId="{138C3199-1691-4DEA-BF93-657436173F36}" dt="2024-09-11T15:54:59.663" v="2831" actId="20577"/>
        <pc:sldMkLst>
          <pc:docMk/>
          <pc:sldMk cId="299511397" sldId="5573"/>
        </pc:sldMkLst>
      </pc:sldChg>
      <pc:sldChg chg="addSp delSp modSp mod modClrScheme chgLayout">
        <pc:chgData name="Ward, Reagan" userId="27291eb4-8241-4961-9e69-8c66e34cc5b0" providerId="ADAL" clId="{138C3199-1691-4DEA-BF93-657436173F36}" dt="2024-09-10T22:15:12.531" v="302"/>
        <pc:sldMkLst>
          <pc:docMk/>
          <pc:sldMk cId="936857245" sldId="5587"/>
        </pc:sldMkLst>
      </pc:sldChg>
      <pc:sldChg chg="addSp delSp modSp new mod modClrScheme chgLayout">
        <pc:chgData name="Ward, Reagan" userId="27291eb4-8241-4961-9e69-8c66e34cc5b0" providerId="ADAL" clId="{138C3199-1691-4DEA-BF93-657436173F36}" dt="2024-09-10T22:09:46.227" v="188" actId="20577"/>
        <pc:sldMkLst>
          <pc:docMk/>
          <pc:sldMk cId="3716896197" sldId="5590"/>
        </pc:sldMkLst>
      </pc:sldChg>
      <pc:sldChg chg="addSp delSp modSp new del mod modClrScheme chgLayout">
        <pc:chgData name="Ward, Reagan" userId="27291eb4-8241-4961-9e69-8c66e34cc5b0" providerId="ADAL" clId="{138C3199-1691-4DEA-BF93-657436173F36}" dt="2024-09-10T22:19:28.218" v="589" actId="47"/>
        <pc:sldMkLst>
          <pc:docMk/>
          <pc:sldMk cId="4089868825" sldId="5591"/>
        </pc:sldMkLst>
      </pc:sldChg>
      <pc:sldChg chg="addSp delSp modSp new mod modClrScheme chgLayout">
        <pc:chgData name="Ward, Reagan" userId="27291eb4-8241-4961-9e69-8c66e34cc5b0" providerId="ADAL" clId="{138C3199-1691-4DEA-BF93-657436173F36}" dt="2024-09-11T15:53:14.351" v="2683" actId="13244"/>
        <pc:sldMkLst>
          <pc:docMk/>
          <pc:sldMk cId="1730343134" sldId="5592"/>
        </pc:sldMkLst>
      </pc:sldChg>
      <pc:sldChg chg="addSp delSp modSp new mod modClrScheme chgLayout">
        <pc:chgData name="Ward, Reagan" userId="27291eb4-8241-4961-9e69-8c66e34cc5b0" providerId="ADAL" clId="{138C3199-1691-4DEA-BF93-657436173F36}" dt="2024-09-11T15:53:32.700" v="2685" actId="13244"/>
        <pc:sldMkLst>
          <pc:docMk/>
          <pc:sldMk cId="2200963915" sldId="5593"/>
        </pc:sldMkLst>
      </pc:sldChg>
      <pc:sldChg chg="addSp delSp modSp new mod modClrScheme chgLayout">
        <pc:chgData name="Ward, Reagan" userId="27291eb4-8241-4961-9e69-8c66e34cc5b0" providerId="ADAL" clId="{138C3199-1691-4DEA-BF93-657436173F36}" dt="2024-09-11T22:39:58.267" v="2862" actId="13244"/>
        <pc:sldMkLst>
          <pc:docMk/>
          <pc:sldMk cId="947091266" sldId="5594"/>
        </pc:sldMkLst>
      </pc:sldChg>
      <pc:sldChg chg="new del">
        <pc:chgData name="Ward, Reagan" userId="27291eb4-8241-4961-9e69-8c66e34cc5b0" providerId="ADAL" clId="{138C3199-1691-4DEA-BF93-657436173F36}" dt="2024-09-10T22:13:55.752" v="288" actId="680"/>
        <pc:sldMkLst>
          <pc:docMk/>
          <pc:sldMk cId="4275454903" sldId="5594"/>
        </pc:sldMkLst>
      </pc:sldChg>
      <pc:sldChg chg="addSp delSp modSp new mod">
        <pc:chgData name="Ward, Reagan" userId="27291eb4-8241-4961-9e69-8c66e34cc5b0" providerId="ADAL" clId="{138C3199-1691-4DEA-BF93-657436173F36}" dt="2024-09-10T22:46:40.916" v="2680" actId="478"/>
        <pc:sldMkLst>
          <pc:docMk/>
          <pc:sldMk cId="1945452351" sldId="5595"/>
        </pc:sldMkLst>
      </pc:sldChg>
      <pc:sldChg chg="new del">
        <pc:chgData name="Ward, Reagan" userId="27291eb4-8241-4961-9e69-8c66e34cc5b0" providerId="ADAL" clId="{138C3199-1691-4DEA-BF93-657436173F36}" dt="2024-09-10T22:47:05.219" v="2682" actId="47"/>
        <pc:sldMkLst>
          <pc:docMk/>
          <pc:sldMk cId="3266749224" sldId="5596"/>
        </pc:sldMkLst>
      </pc:sldChg>
      <pc:sldMasterChg chg="del delSldLayout">
        <pc:chgData name="Ward, Reagan" userId="27291eb4-8241-4961-9e69-8c66e34cc5b0" providerId="ADAL" clId="{138C3199-1691-4DEA-BF93-657436173F36}" dt="2024-09-10T22:14:04.734" v="291" actId="700"/>
        <pc:sldMasterMkLst>
          <pc:docMk/>
          <pc:sldMasterMk cId="1824533712" sldId="2147483713"/>
        </pc:sldMasterMkLst>
        <pc:sldLayoutChg chg="del">
          <pc:chgData name="Ward, Reagan" userId="27291eb4-8241-4961-9e69-8c66e34cc5b0" providerId="ADAL" clId="{138C3199-1691-4DEA-BF93-657436173F36}" dt="2024-09-10T22:14:04.734" v="291" actId="700"/>
          <pc:sldLayoutMkLst>
            <pc:docMk/>
            <pc:sldMasterMk cId="1824533712" sldId="2147483713"/>
            <pc:sldLayoutMk cId="1657740497" sldId="2147483715"/>
          </pc:sldLayoutMkLst>
        </pc:sldLayoutChg>
        <pc:sldLayoutChg chg="del">
          <pc:chgData name="Ward, Reagan" userId="27291eb4-8241-4961-9e69-8c66e34cc5b0" providerId="ADAL" clId="{138C3199-1691-4DEA-BF93-657436173F36}" dt="2024-09-10T22:12:26.230" v="265" actId="47"/>
          <pc:sldLayoutMkLst>
            <pc:docMk/>
            <pc:sldMasterMk cId="1824533712" sldId="2147483713"/>
            <pc:sldLayoutMk cId="2251505338" sldId="2147483719"/>
          </pc:sldLayoutMkLst>
        </pc:sldLayoutChg>
      </pc:sldMasterChg>
    </pc:docChg>
  </pc:docChgLst>
  <pc:docChgLst>
    <pc:chgData name="Hoffman, Peter" userId="S::hoffman_p@cde.state.co.us::673cee94-26bd-4c2a-ab82-1b3669e2f049" providerId="AD" clId="Web-{0FAB5E64-2CCD-6ADD-C4E0-52336DE06EC2}"/>
    <pc:docChg chg="modSld">
      <pc:chgData name="Hoffman, Peter" userId="S::hoffman_p@cde.state.co.us::673cee94-26bd-4c2a-ab82-1b3669e2f049" providerId="AD" clId="Web-{0FAB5E64-2CCD-6ADD-C4E0-52336DE06EC2}" dt="2025-04-15T17:06:56.203" v="114"/>
      <pc:docMkLst>
        <pc:docMk/>
      </pc:docMkLst>
    </pc:docChg>
  </pc:docChgLst>
  <pc:docChgLst>
    <pc:chgData name="Wenzel, Brooke" userId="672bf8d3-b15b-4e02-a6d1-39319a0df09b" providerId="ADAL" clId="{94AC76F7-ECD0-437B-AC52-B9448DAFCB5D}"/>
    <pc:docChg chg="custSel addSld delSld modSld">
      <pc:chgData name="Wenzel, Brooke" userId="672bf8d3-b15b-4e02-a6d1-39319a0df09b" providerId="ADAL" clId="{94AC76F7-ECD0-437B-AC52-B9448DAFCB5D}" dt="2024-11-14T13:26:51.009" v="382" actId="20577"/>
      <pc:docMkLst>
        <pc:docMk/>
      </pc:docMkLst>
      <pc:sldChg chg="modSp add mod">
        <pc:chgData name="Wenzel, Brooke" userId="672bf8d3-b15b-4e02-a6d1-39319a0df09b" providerId="ADAL" clId="{94AC76F7-ECD0-437B-AC52-B9448DAFCB5D}" dt="2024-11-14T13:25:27.386" v="374" actId="1076"/>
        <pc:sldMkLst>
          <pc:docMk/>
          <pc:sldMk cId="2435853885" sldId="1682"/>
        </pc:sldMkLst>
      </pc:sldChg>
      <pc:sldChg chg="modSp add mod">
        <pc:chgData name="Wenzel, Brooke" userId="672bf8d3-b15b-4e02-a6d1-39319a0df09b" providerId="ADAL" clId="{94AC76F7-ECD0-437B-AC52-B9448DAFCB5D}" dt="2024-11-14T13:26:51.009" v="382" actId="20577"/>
        <pc:sldMkLst>
          <pc:docMk/>
          <pc:sldMk cId="3987200273" sldId="5182"/>
        </pc:sldMkLst>
      </pc:sldChg>
      <pc:sldChg chg="modSp add mod">
        <pc:chgData name="Wenzel, Brooke" userId="672bf8d3-b15b-4e02-a6d1-39319a0df09b" providerId="ADAL" clId="{94AC76F7-ECD0-437B-AC52-B9448DAFCB5D}" dt="2024-11-14T13:25:35.832" v="376" actId="6549"/>
        <pc:sldMkLst>
          <pc:docMk/>
          <pc:sldMk cId="95310416" sldId="5184"/>
        </pc:sldMkLst>
      </pc:sldChg>
      <pc:sldChg chg="del">
        <pc:chgData name="Wenzel, Brooke" userId="672bf8d3-b15b-4e02-a6d1-39319a0df09b" providerId="ADAL" clId="{94AC76F7-ECD0-437B-AC52-B9448DAFCB5D}" dt="2024-11-12T14:01:28.265" v="239" actId="47"/>
        <pc:sldMkLst>
          <pc:docMk/>
          <pc:sldMk cId="3409998740" sldId="5502"/>
        </pc:sldMkLst>
      </pc:sldChg>
      <pc:sldChg chg="modSp mod">
        <pc:chgData name="Wenzel, Brooke" userId="672bf8d3-b15b-4e02-a6d1-39319a0df09b" providerId="ADAL" clId="{94AC76F7-ECD0-437B-AC52-B9448DAFCB5D}" dt="2024-11-12T14:04:22.687" v="372" actId="20577"/>
        <pc:sldMkLst>
          <pc:docMk/>
          <pc:sldMk cId="2273958347" sldId="5534"/>
        </pc:sldMkLst>
      </pc:sldChg>
      <pc:sldChg chg="addSp delSp modSp mod">
        <pc:chgData name="Wenzel, Brooke" userId="672bf8d3-b15b-4e02-a6d1-39319a0df09b" providerId="ADAL" clId="{94AC76F7-ECD0-437B-AC52-B9448DAFCB5D}" dt="2024-11-12T14:03:58.155" v="370" actId="1076"/>
        <pc:sldMkLst>
          <pc:docMk/>
          <pc:sldMk cId="1302995045" sldId="5536"/>
        </pc:sldMkLst>
      </pc:sldChg>
      <pc:sldChg chg="modSp mod">
        <pc:chgData name="Wenzel, Brooke" userId="672bf8d3-b15b-4e02-a6d1-39319a0df09b" providerId="ADAL" clId="{94AC76F7-ECD0-437B-AC52-B9448DAFCB5D}" dt="2024-11-12T13:59:09.338" v="219" actId="1076"/>
        <pc:sldMkLst>
          <pc:docMk/>
          <pc:sldMk cId="500438566" sldId="5672"/>
        </pc:sldMkLst>
      </pc:sldChg>
    </pc:docChg>
  </pc:docChgLst>
  <pc:docChgLst>
    <pc:chgData name="Wenzel, Brooke" userId="672bf8d3-b15b-4e02-a6d1-39319a0df09b" providerId="ADAL" clId="{68099733-0C9D-4604-9F21-FB2A7234AF92}"/>
    <pc:docChg chg="undo custSel addSld delSld modSld sldOrd">
      <pc:chgData name="Wenzel, Brooke" userId="672bf8d3-b15b-4e02-a6d1-39319a0df09b" providerId="ADAL" clId="{68099733-0C9D-4604-9F21-FB2A7234AF92}" dt="2024-10-24T12:54:07.971" v="703" actId="20577"/>
      <pc:docMkLst>
        <pc:docMk/>
      </pc:docMkLst>
      <pc:sldChg chg="addSp delSp modSp mod">
        <pc:chgData name="Wenzel, Brooke" userId="672bf8d3-b15b-4e02-a6d1-39319a0df09b" providerId="ADAL" clId="{68099733-0C9D-4604-9F21-FB2A7234AF92}" dt="2024-10-21T12:59:41.092" v="243" actId="207"/>
        <pc:sldMkLst>
          <pc:docMk/>
          <pc:sldMk cId="3717000822" sldId="280"/>
        </pc:sldMkLst>
      </pc:sldChg>
      <pc:sldChg chg="modSp mod ord">
        <pc:chgData name="Wenzel, Brooke" userId="672bf8d3-b15b-4e02-a6d1-39319a0df09b" providerId="ADAL" clId="{68099733-0C9D-4604-9F21-FB2A7234AF92}" dt="2024-10-24T12:54:07.971" v="703" actId="20577"/>
        <pc:sldMkLst>
          <pc:docMk/>
          <pc:sldMk cId="619815111" sldId="5076"/>
        </pc:sldMkLst>
      </pc:sldChg>
      <pc:sldChg chg="modSp add mod">
        <pc:chgData name="Wenzel, Brooke" userId="672bf8d3-b15b-4e02-a6d1-39319a0df09b" providerId="ADAL" clId="{68099733-0C9D-4604-9F21-FB2A7234AF92}" dt="2024-10-23T20:33:07.669" v="685" actId="207"/>
        <pc:sldMkLst>
          <pc:docMk/>
          <pc:sldMk cId="3409998740" sldId="5502"/>
        </pc:sldMkLst>
      </pc:sldChg>
      <pc:sldChg chg="modSp mod">
        <pc:chgData name="Wenzel, Brooke" userId="672bf8d3-b15b-4e02-a6d1-39319a0df09b" providerId="ADAL" clId="{68099733-0C9D-4604-9F21-FB2A7234AF92}" dt="2024-10-22T18:40:36.335" v="248" actId="20577"/>
        <pc:sldMkLst>
          <pc:docMk/>
          <pc:sldMk cId="1925961931" sldId="5523"/>
        </pc:sldMkLst>
      </pc:sldChg>
      <pc:sldChg chg="modSp mod">
        <pc:chgData name="Wenzel, Brooke" userId="672bf8d3-b15b-4e02-a6d1-39319a0df09b" providerId="ADAL" clId="{68099733-0C9D-4604-9F21-FB2A7234AF92}" dt="2024-10-22T18:41:03.520" v="252" actId="2165"/>
        <pc:sldMkLst>
          <pc:docMk/>
          <pc:sldMk cId="1302995045" sldId="5536"/>
        </pc:sldMkLst>
      </pc:sldChg>
      <pc:sldChg chg="del">
        <pc:chgData name="Wenzel, Brooke" userId="672bf8d3-b15b-4e02-a6d1-39319a0df09b" providerId="ADAL" clId="{68099733-0C9D-4604-9F21-FB2A7234AF92}" dt="2024-10-22T16:44:14.618" v="244" actId="47"/>
        <pc:sldMkLst>
          <pc:docMk/>
          <pc:sldMk cId="1125029257" sldId="5590"/>
        </pc:sldMkLst>
      </pc:sldChg>
      <pc:sldChg chg="del">
        <pc:chgData name="Wenzel, Brooke" userId="672bf8d3-b15b-4e02-a6d1-39319a0df09b" providerId="ADAL" clId="{68099733-0C9D-4604-9F21-FB2A7234AF92}" dt="2024-10-22T16:44:14.618" v="244" actId="47"/>
        <pc:sldMkLst>
          <pc:docMk/>
          <pc:sldMk cId="3805491149" sldId="5591"/>
        </pc:sldMkLst>
      </pc:sldChg>
      <pc:sldChg chg="del">
        <pc:chgData name="Wenzel, Brooke" userId="672bf8d3-b15b-4e02-a6d1-39319a0df09b" providerId="ADAL" clId="{68099733-0C9D-4604-9F21-FB2A7234AF92}" dt="2024-10-22T16:44:25.663" v="245" actId="47"/>
        <pc:sldMkLst>
          <pc:docMk/>
          <pc:sldMk cId="45991993" sldId="5627"/>
        </pc:sldMkLst>
      </pc:sldChg>
      <pc:sldChg chg="del">
        <pc:chgData name="Wenzel, Brooke" userId="672bf8d3-b15b-4e02-a6d1-39319a0df09b" providerId="ADAL" clId="{68099733-0C9D-4604-9F21-FB2A7234AF92}" dt="2024-10-22T16:44:25.663" v="245" actId="47"/>
        <pc:sldMkLst>
          <pc:docMk/>
          <pc:sldMk cId="1220290463" sldId="5638"/>
        </pc:sldMkLst>
      </pc:sldChg>
      <pc:sldChg chg="del">
        <pc:chgData name="Wenzel, Brooke" userId="672bf8d3-b15b-4e02-a6d1-39319a0df09b" providerId="ADAL" clId="{68099733-0C9D-4604-9F21-FB2A7234AF92}" dt="2024-10-22T16:44:25.663" v="245" actId="47"/>
        <pc:sldMkLst>
          <pc:docMk/>
          <pc:sldMk cId="1900829240" sldId="5654"/>
        </pc:sldMkLst>
      </pc:sldChg>
      <pc:sldChg chg="del">
        <pc:chgData name="Wenzel, Brooke" userId="672bf8d3-b15b-4e02-a6d1-39319a0df09b" providerId="ADAL" clId="{68099733-0C9D-4604-9F21-FB2A7234AF92}" dt="2024-10-22T16:44:25.663" v="245" actId="47"/>
        <pc:sldMkLst>
          <pc:docMk/>
          <pc:sldMk cId="713185014" sldId="5655"/>
        </pc:sldMkLst>
      </pc:sldChg>
      <pc:sldChg chg="modSp mod">
        <pc:chgData name="Wenzel, Brooke" userId="672bf8d3-b15b-4e02-a6d1-39319a0df09b" providerId="ADAL" clId="{68099733-0C9D-4604-9F21-FB2A7234AF92}" dt="2024-10-24T12:50:23.773" v="695"/>
        <pc:sldMkLst>
          <pc:docMk/>
          <pc:sldMk cId="1833070423" sldId="5660"/>
        </pc:sldMkLst>
      </pc:sldChg>
      <pc:sldChg chg="del">
        <pc:chgData name="Wenzel, Brooke" userId="672bf8d3-b15b-4e02-a6d1-39319a0df09b" providerId="ADAL" clId="{68099733-0C9D-4604-9F21-FB2A7234AF92}" dt="2024-10-22T16:44:25.663" v="245" actId="47"/>
        <pc:sldMkLst>
          <pc:docMk/>
          <pc:sldMk cId="2510048166" sldId="5664"/>
        </pc:sldMkLst>
      </pc:sldChg>
      <pc:sldChg chg="modSp mod">
        <pc:chgData name="Wenzel, Brooke" userId="672bf8d3-b15b-4e02-a6d1-39319a0df09b" providerId="ADAL" clId="{68099733-0C9D-4604-9F21-FB2A7234AF92}" dt="2024-10-21T12:53:25.598" v="5" actId="27636"/>
        <pc:sldMkLst>
          <pc:docMk/>
          <pc:sldMk cId="792695782" sldId="5665"/>
        </pc:sldMkLst>
      </pc:sldChg>
      <pc:sldChg chg="del">
        <pc:chgData name="Wenzel, Brooke" userId="672bf8d3-b15b-4e02-a6d1-39319a0df09b" providerId="ADAL" clId="{68099733-0C9D-4604-9F21-FB2A7234AF92}" dt="2024-10-22T16:44:14.618" v="244" actId="47"/>
        <pc:sldMkLst>
          <pc:docMk/>
          <pc:sldMk cId="3373075697" sldId="5666"/>
        </pc:sldMkLst>
      </pc:sldChg>
      <pc:sldChg chg="del">
        <pc:chgData name="Wenzel, Brooke" userId="672bf8d3-b15b-4e02-a6d1-39319a0df09b" providerId="ADAL" clId="{68099733-0C9D-4604-9F21-FB2A7234AF92}" dt="2024-10-22T16:44:14.618" v="244" actId="47"/>
        <pc:sldMkLst>
          <pc:docMk/>
          <pc:sldMk cId="433331985" sldId="5667"/>
        </pc:sldMkLst>
      </pc:sldChg>
      <pc:sldChg chg="del">
        <pc:chgData name="Wenzel, Brooke" userId="672bf8d3-b15b-4e02-a6d1-39319a0df09b" providerId="ADAL" clId="{68099733-0C9D-4604-9F21-FB2A7234AF92}" dt="2024-10-22T16:44:14.618" v="244" actId="47"/>
        <pc:sldMkLst>
          <pc:docMk/>
          <pc:sldMk cId="2699268540" sldId="5668"/>
        </pc:sldMkLst>
      </pc:sldChg>
      <pc:sldChg chg="del">
        <pc:chgData name="Wenzel, Brooke" userId="672bf8d3-b15b-4e02-a6d1-39319a0df09b" providerId="ADAL" clId="{68099733-0C9D-4604-9F21-FB2A7234AF92}" dt="2024-10-22T16:44:14.618" v="244" actId="47"/>
        <pc:sldMkLst>
          <pc:docMk/>
          <pc:sldMk cId="1295452772" sldId="5669"/>
        </pc:sldMkLst>
      </pc:sldChg>
      <pc:sldChg chg="addSp delSp modSp mod">
        <pc:chgData name="Wenzel, Brooke" userId="672bf8d3-b15b-4e02-a6d1-39319a0df09b" providerId="ADAL" clId="{68099733-0C9D-4604-9F21-FB2A7234AF92}" dt="2024-10-22T19:04:08.936" v="656" actId="20577"/>
        <pc:sldMkLst>
          <pc:docMk/>
          <pc:sldMk cId="2781239056" sldId="5670"/>
        </pc:sldMkLst>
      </pc:sldChg>
      <pc:sldChg chg="modSp mod">
        <pc:chgData name="Wenzel, Brooke" userId="672bf8d3-b15b-4e02-a6d1-39319a0df09b" providerId="ADAL" clId="{68099733-0C9D-4604-9F21-FB2A7234AF92}" dt="2024-10-24T12:53:48.790" v="696" actId="115"/>
        <pc:sldMkLst>
          <pc:docMk/>
          <pc:sldMk cId="1824294876" sldId="5671"/>
        </pc:sldMkLst>
      </pc:sldChg>
    </pc:docChg>
  </pc:docChgLst>
  <pc:docChgLst>
    <pc:chgData name="McRee, Rebecca" userId="S::mcree_r@cde.state.co.us::3a10fa13-9d60-4c0b-b361-471945732c34" providerId="AD" clId="Web-{1E67F505-5BDE-D443-FB56-6ACE49245E45}"/>
    <pc:docChg chg="delSld modSld sldOrd">
      <pc:chgData name="McRee, Rebecca" userId="S::mcree_r@cde.state.co.us::3a10fa13-9d60-4c0b-b361-471945732c34" providerId="AD" clId="Web-{1E67F505-5BDE-D443-FB56-6ACE49245E45}" dt="2024-08-28T17:08:44.440" v="7" actId="20577"/>
      <pc:docMkLst>
        <pc:docMk/>
      </pc:docMkLst>
      <pc:sldChg chg="del">
        <pc:chgData name="McRee, Rebecca" userId="S::mcree_r@cde.state.co.us::3a10fa13-9d60-4c0b-b361-471945732c34" providerId="AD" clId="Web-{1E67F505-5BDE-D443-FB56-6ACE49245E45}" dt="2024-08-28T17:07:21.267" v="2"/>
        <pc:sldMkLst>
          <pc:docMk/>
          <pc:sldMk cId="2023168082" sldId="5497"/>
        </pc:sldMkLst>
      </pc:sldChg>
      <pc:sldChg chg="ord">
        <pc:chgData name="McRee, Rebecca" userId="S::mcree_r@cde.state.co.us::3a10fa13-9d60-4c0b-b361-471945732c34" providerId="AD" clId="Web-{1E67F505-5BDE-D443-FB56-6ACE49245E45}" dt="2024-08-28T17:06:09.796" v="1"/>
        <pc:sldMkLst>
          <pc:docMk/>
          <pc:sldMk cId="632710224" sldId="5525"/>
        </pc:sldMkLst>
      </pc:sldChg>
      <pc:sldChg chg="modSp">
        <pc:chgData name="McRee, Rebecca" userId="S::mcree_r@cde.state.co.us::3a10fa13-9d60-4c0b-b361-471945732c34" providerId="AD" clId="Web-{1E67F505-5BDE-D443-FB56-6ACE49245E45}" dt="2024-08-28T17:07:40.126" v="5" actId="20577"/>
        <pc:sldMkLst>
          <pc:docMk/>
          <pc:sldMk cId="4247325259" sldId="5541"/>
        </pc:sldMkLst>
      </pc:sldChg>
      <pc:sldChg chg="modSp">
        <pc:chgData name="McRee, Rebecca" userId="S::mcree_r@cde.state.co.us::3a10fa13-9d60-4c0b-b361-471945732c34" providerId="AD" clId="Web-{1E67F505-5BDE-D443-FB56-6ACE49245E45}" dt="2024-08-28T17:08:44.440" v="7" actId="20577"/>
        <pc:sldMkLst>
          <pc:docMk/>
          <pc:sldMk cId="3238901035" sldId="5542"/>
        </pc:sldMkLst>
      </pc:sldChg>
    </pc:docChg>
  </pc:docChgLst>
  <pc:docChgLst>
    <pc:chgData name="Wenzel, Brooke" userId="672bf8d3-b15b-4e02-a6d1-39319a0df09b" providerId="ADAL" clId="{11C8C0B3-BFF6-4F92-BF48-8CDCA0503F41}"/>
    <pc:docChg chg="custSel modSld">
      <pc:chgData name="Wenzel, Brooke" userId="672bf8d3-b15b-4e02-a6d1-39319a0df09b" providerId="ADAL" clId="{11C8C0B3-BFF6-4F92-BF48-8CDCA0503F41}" dt="2024-12-04T14:09:50.209" v="123" actId="20577"/>
      <pc:docMkLst>
        <pc:docMk/>
      </pc:docMkLst>
      <pc:sldChg chg="modSp mod">
        <pc:chgData name="Wenzel, Brooke" userId="672bf8d3-b15b-4e02-a6d1-39319a0df09b" providerId="ADAL" clId="{11C8C0B3-BFF6-4F92-BF48-8CDCA0503F41}" dt="2024-12-02T16:36:39.902" v="9" actId="20577"/>
        <pc:sldMkLst>
          <pc:docMk/>
          <pc:sldMk cId="3044915438" sldId="256"/>
        </pc:sldMkLst>
      </pc:sldChg>
      <pc:sldChg chg="addSp modSp mod modClrScheme chgLayout">
        <pc:chgData name="Wenzel, Brooke" userId="672bf8d3-b15b-4e02-a6d1-39319a0df09b" providerId="ADAL" clId="{11C8C0B3-BFF6-4F92-BF48-8CDCA0503F41}" dt="2024-12-04T14:09:50.209" v="123" actId="20577"/>
        <pc:sldMkLst>
          <pc:docMk/>
          <pc:sldMk cId="1720555448" sldId="5312"/>
        </pc:sldMkLst>
      </pc:sldChg>
    </pc:docChg>
  </pc:docChgLst>
  <pc:docChgLst>
    <pc:chgData name="Gudka, Dawna" userId="823cceae-331b-41d6-9a63-34ad6d1db55c" providerId="ADAL" clId="{6B1C406A-3848-4A09-A436-FC8DBC805C64}"/>
    <pc:docChg chg="custSel delSld modSld">
      <pc:chgData name="Gudka, Dawna" userId="823cceae-331b-41d6-9a63-34ad6d1db55c" providerId="ADAL" clId="{6B1C406A-3848-4A09-A436-FC8DBC805C64}" dt="2024-10-17T03:58:39.465" v="94" actId="962"/>
      <pc:docMkLst>
        <pc:docMk/>
      </pc:docMkLst>
      <pc:sldChg chg="del">
        <pc:chgData name="Gudka, Dawna" userId="823cceae-331b-41d6-9a63-34ad6d1db55c" providerId="ADAL" clId="{6B1C406A-3848-4A09-A436-FC8DBC805C64}" dt="2024-10-17T03:55:52.981" v="67" actId="2696"/>
        <pc:sldMkLst>
          <pc:docMk/>
          <pc:sldMk cId="3253466667" sldId="5637"/>
        </pc:sldMkLst>
      </pc:sldChg>
      <pc:sldChg chg="del">
        <pc:chgData name="Gudka, Dawna" userId="823cceae-331b-41d6-9a63-34ad6d1db55c" providerId="ADAL" clId="{6B1C406A-3848-4A09-A436-FC8DBC805C64}" dt="2024-10-17T03:55:36.125" v="66" actId="2696"/>
        <pc:sldMkLst>
          <pc:docMk/>
          <pc:sldMk cId="2584461513" sldId="5653"/>
        </pc:sldMkLst>
      </pc:sldChg>
      <pc:sldChg chg="addSp delSp modSp mod">
        <pc:chgData name="Gudka, Dawna" userId="823cceae-331b-41d6-9a63-34ad6d1db55c" providerId="ADAL" clId="{6B1C406A-3848-4A09-A436-FC8DBC805C64}" dt="2024-10-17T03:58:39.465" v="94" actId="962"/>
        <pc:sldMkLst>
          <pc:docMk/>
          <pc:sldMk cId="2510048166" sldId="5664"/>
        </pc:sldMkLst>
      </pc:sld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ldChg>
      <pc:sldChg chg="modSp del">
        <pc:chgData name="Chaffin,Melissa" userId="S::chaffin_m@cde.state.co.us::21f0136b-23e1-4eef-9c4f-f29e4cc3ac56" providerId="AD" clId="Web-{00D985C2-2ACB-331B-C61D-1EA900F85C28}" dt="2024-05-15T21:41:29.642" v="429"/>
        <pc:sldMkLst>
          <pc:docMk/>
          <pc:sldMk cId="2627597655" sldId="269"/>
        </pc:sldMkLst>
      </pc:sldChg>
      <pc:sldChg chg="modSp">
        <pc:chgData name="Chaffin,Melissa" userId="S::chaffin_m@cde.state.co.us::21f0136b-23e1-4eef-9c4f-f29e4cc3ac56" providerId="AD" clId="Web-{00D985C2-2ACB-331B-C61D-1EA900F85C28}" dt="2024-05-15T21:46:58.865" v="536" actId="20577"/>
        <pc:sldMkLst>
          <pc:docMk/>
          <pc:sldMk cId="997716315" sldId="270"/>
        </pc:sldMkLst>
      </pc:sldChg>
    </pc:docChg>
  </pc:docChgLst>
  <pc:docChgLst>
    <pc:chgData name="Wenzel, Brooke" userId="672bf8d3-b15b-4e02-a6d1-39319a0df09b" providerId="ADAL" clId="{2A4A8184-7D2C-4499-B9C6-AB7F62A16FB3}"/>
    <pc:docChg chg="custSel addSld modSld">
      <pc:chgData name="Wenzel, Brooke" userId="672bf8d3-b15b-4e02-a6d1-39319a0df09b" providerId="ADAL" clId="{2A4A8184-7D2C-4499-B9C6-AB7F62A16FB3}" dt="2024-09-04T15:48:19.629" v="1096" actId="27636"/>
      <pc:docMkLst>
        <pc:docMk/>
      </pc:docMkLst>
      <pc:sldChg chg="addSp delSp modSp add mod">
        <pc:chgData name="Wenzel, Brooke" userId="672bf8d3-b15b-4e02-a6d1-39319a0df09b" providerId="ADAL" clId="{2A4A8184-7D2C-4499-B9C6-AB7F62A16FB3}" dt="2024-09-04T15:34:37.615" v="19" actId="1076"/>
        <pc:sldMkLst>
          <pc:docMk/>
          <pc:sldMk cId="399469708" sldId="2671"/>
        </pc:sldMkLst>
      </pc:sldChg>
      <pc:sldChg chg="addSp delSp modSp mod chgLayout">
        <pc:chgData name="Wenzel, Brooke" userId="672bf8d3-b15b-4e02-a6d1-39319a0df09b" providerId="ADAL" clId="{2A4A8184-7D2C-4499-B9C6-AB7F62A16FB3}" dt="2024-09-04T15:48:19.629" v="1096" actId="27636"/>
        <pc:sldMkLst>
          <pc:docMk/>
          <pc:sldMk cId="602901426" sldId="5498"/>
        </pc:sldMkLst>
      </pc:sldChg>
      <pc:sldChg chg="modSp mod">
        <pc:chgData name="Wenzel, Brooke" userId="672bf8d3-b15b-4e02-a6d1-39319a0df09b" providerId="ADAL" clId="{2A4A8184-7D2C-4499-B9C6-AB7F62A16FB3}" dt="2024-09-04T15:33:06.699" v="13" actId="20577"/>
        <pc:sldMkLst>
          <pc:docMk/>
          <pc:sldMk cId="573740307" sldId="5538"/>
        </pc:sldMkLst>
      </pc:sldChg>
    </pc:docChg>
  </pc:docChgLst>
  <pc:docChgLst>
    <pc:chgData name="Hoffman, Peter" userId="S::hoffman_p@cde.state.co.us::673cee94-26bd-4c2a-ab82-1b3669e2f049" providerId="AD" clId="Web-{247E85B3-B2A6-FDEA-5433-DD4A813B18EB}"/>
    <pc:docChg chg="addSld delSld modSld">
      <pc:chgData name="Hoffman, Peter" userId="S::hoffman_p@cde.state.co.us::673cee94-26bd-4c2a-ab82-1b3669e2f049" providerId="AD" clId="Web-{247E85B3-B2A6-FDEA-5433-DD4A813B18EB}" dt="2025-04-30T23:11:09.857" v="18"/>
      <pc:docMkLst>
        <pc:docMk/>
      </pc:docMkLst>
      <pc:sldChg chg="add">
        <pc:chgData name="Hoffman, Peter" userId="S::hoffman_p@cde.state.co.us::673cee94-26bd-4c2a-ab82-1b3669e2f049" providerId="AD" clId="Web-{247E85B3-B2A6-FDEA-5433-DD4A813B18EB}" dt="2025-04-30T23:09:53.698" v="2"/>
        <pc:sldMkLst>
          <pc:docMk/>
          <pc:sldMk cId="638276779" sldId="257"/>
        </pc:sldMkLst>
      </pc:sldChg>
      <pc:sldChg chg="add">
        <pc:chgData name="Hoffman, Peter" userId="S::hoffman_p@cde.state.co.us::673cee94-26bd-4c2a-ab82-1b3669e2f049" providerId="AD" clId="Web-{247E85B3-B2A6-FDEA-5433-DD4A813B18EB}" dt="2025-04-30T23:09:53.714" v="4"/>
        <pc:sldMkLst>
          <pc:docMk/>
          <pc:sldMk cId="1638711916" sldId="258"/>
        </pc:sldMkLst>
      </pc:sldChg>
      <pc:sldChg chg="add">
        <pc:chgData name="Hoffman, Peter" userId="S::hoffman_p@cde.state.co.us::673cee94-26bd-4c2a-ab82-1b3669e2f049" providerId="AD" clId="Web-{247E85B3-B2A6-FDEA-5433-DD4A813B18EB}" dt="2025-04-30T23:09:53.667" v="0"/>
        <pc:sldMkLst>
          <pc:docMk/>
          <pc:sldMk cId="4155096050" sldId="263"/>
        </pc:sldMkLst>
      </pc:sldChg>
      <pc:sldChg chg="modSp add">
        <pc:chgData name="Hoffman, Peter" userId="S::hoffman_p@cde.state.co.us::673cee94-26bd-4c2a-ab82-1b3669e2f049" providerId="AD" clId="Web-{247E85B3-B2A6-FDEA-5433-DD4A813B18EB}" dt="2025-04-30T23:11:09.857" v="18"/>
        <pc:sldMkLst>
          <pc:docMk/>
          <pc:sldMk cId="1284145060" sldId="264"/>
        </pc:sldMkLst>
        <pc:spChg chg="mod ord modVis">
          <ac:chgData name="Hoffman, Peter" userId="S::hoffman_p@cde.state.co.us::673cee94-26bd-4c2a-ab82-1b3669e2f049" providerId="AD" clId="Web-{247E85B3-B2A6-FDEA-5433-DD4A813B18EB}" dt="2025-04-30T23:10:59.419" v="14"/>
          <ac:spMkLst>
            <pc:docMk/>
            <pc:sldMk cId="1284145060" sldId="264"/>
            <ac:spMk id="3" creationId="{4217DE7A-3D62-B553-690B-FE3BEC6CBDB4}"/>
          </ac:spMkLst>
        </pc:spChg>
        <pc:spChg chg="mod ord modVis">
          <ac:chgData name="Hoffman, Peter" userId="S::hoffman_p@cde.state.co.us::673cee94-26bd-4c2a-ab82-1b3669e2f049" providerId="AD" clId="Web-{247E85B3-B2A6-FDEA-5433-DD4A813B18EB}" dt="2025-04-30T23:11:09.420" v="17"/>
          <ac:spMkLst>
            <pc:docMk/>
            <pc:sldMk cId="1284145060" sldId="264"/>
            <ac:spMk id="5" creationId="{49B0B725-4189-65E1-116D-B4E3BD0FCD01}"/>
          </ac:spMkLst>
        </pc:spChg>
        <pc:spChg chg="mod ord modVis">
          <ac:chgData name="Hoffman, Peter" userId="S::hoffman_p@cde.state.co.us::673cee94-26bd-4c2a-ab82-1b3669e2f049" providerId="AD" clId="Web-{247E85B3-B2A6-FDEA-5433-DD4A813B18EB}" dt="2025-04-30T23:11:09.857" v="18"/>
          <ac:spMkLst>
            <pc:docMk/>
            <pc:sldMk cId="1284145060" sldId="264"/>
            <ac:spMk id="6" creationId="{AA43126B-2184-D720-13E9-AB081D0C611E}"/>
          </ac:spMkLst>
        </pc:spChg>
      </pc:sldChg>
      <pc:sldChg chg="add">
        <pc:chgData name="Hoffman, Peter" userId="S::hoffman_p@cde.state.co.us::673cee94-26bd-4c2a-ab82-1b3669e2f049" providerId="AD" clId="Web-{247E85B3-B2A6-FDEA-5433-DD4A813B18EB}" dt="2025-04-30T23:09:53.667" v="1"/>
        <pc:sldMkLst>
          <pc:docMk/>
          <pc:sldMk cId="3878259165" sldId="265"/>
        </pc:sldMkLst>
      </pc:sldChg>
      <pc:sldChg chg="add">
        <pc:chgData name="Hoffman, Peter" userId="S::hoffman_p@cde.state.co.us::673cee94-26bd-4c2a-ab82-1b3669e2f049" providerId="AD" clId="Web-{247E85B3-B2A6-FDEA-5433-DD4A813B18EB}" dt="2025-04-30T23:09:53.730" v="5"/>
        <pc:sldMkLst>
          <pc:docMk/>
          <pc:sldMk cId="296844926" sldId="266"/>
        </pc:sldMkLst>
      </pc:sldChg>
      <pc:sldChg chg="add">
        <pc:chgData name="Hoffman, Peter" userId="S::hoffman_p@cde.state.co.us::673cee94-26bd-4c2a-ab82-1b3669e2f049" providerId="AD" clId="Web-{247E85B3-B2A6-FDEA-5433-DD4A813B18EB}" dt="2025-04-30T23:09:53.730" v="6"/>
        <pc:sldMkLst>
          <pc:docMk/>
          <pc:sldMk cId="324107815" sldId="267"/>
        </pc:sldMkLst>
      </pc:sldChg>
      <pc:sldChg chg="del">
        <pc:chgData name="Hoffman, Peter" userId="S::hoffman_p@cde.state.co.us::673cee94-26bd-4c2a-ab82-1b3669e2f049" providerId="AD" clId="Web-{247E85B3-B2A6-FDEA-5433-DD4A813B18EB}" dt="2025-04-30T23:10:08.496" v="9"/>
        <pc:sldMkLst>
          <pc:docMk/>
          <pc:sldMk cId="277775759" sldId="5893"/>
        </pc:sldMkLst>
      </pc:sldChg>
      <pc:sldChg chg="del">
        <pc:chgData name="Hoffman, Peter" userId="S::hoffman_p@cde.state.co.us::673cee94-26bd-4c2a-ab82-1b3669e2f049" providerId="AD" clId="Web-{247E85B3-B2A6-FDEA-5433-DD4A813B18EB}" dt="2025-04-30T23:10:08.496" v="8"/>
        <pc:sldMkLst>
          <pc:docMk/>
          <pc:sldMk cId="3033162285" sldId="5894"/>
        </pc:sldMkLst>
      </pc:sldChg>
      <pc:sldChg chg="del">
        <pc:chgData name="Hoffman, Peter" userId="S::hoffman_p@cde.state.co.us::673cee94-26bd-4c2a-ab82-1b3669e2f049" providerId="AD" clId="Web-{247E85B3-B2A6-FDEA-5433-DD4A813B18EB}" dt="2025-04-30T23:10:08.496" v="7"/>
        <pc:sldMkLst>
          <pc:docMk/>
          <pc:sldMk cId="1616317432" sldId="5895"/>
        </pc:sldMkLst>
      </pc:sldChg>
      <pc:sldMasterChg chg="addSldLayout">
        <pc:chgData name="Hoffman, Peter" userId="S::hoffman_p@cde.state.co.us::673cee94-26bd-4c2a-ab82-1b3669e2f049" providerId="AD" clId="Web-{247E85B3-B2A6-FDEA-5433-DD4A813B18EB}" dt="2025-04-30T23:09:53.667" v="0"/>
        <pc:sldMasterMkLst>
          <pc:docMk/>
          <pc:sldMasterMk cId="2150711039" sldId="2147483676"/>
        </pc:sldMasterMkLst>
        <pc:sldLayoutChg chg="add">
          <pc:chgData name="Hoffman, Peter" userId="S::hoffman_p@cde.state.co.us::673cee94-26bd-4c2a-ab82-1b3669e2f049" providerId="AD" clId="Web-{247E85B3-B2A6-FDEA-5433-DD4A813B18EB}" dt="2025-04-30T23:09:53.667" v="0"/>
          <pc:sldLayoutMkLst>
            <pc:docMk/>
            <pc:sldMasterMk cId="2150711039" sldId="2147483676"/>
            <pc:sldLayoutMk cId="3511322443" sldId="2147483710"/>
          </pc:sldLayoutMkLst>
        </pc:sldLayoutChg>
      </pc:sldMasterChg>
    </pc:docChg>
  </pc:docChgLst>
  <pc:docChgLst>
    <pc:chgData name="Hoffman, Peter" userId="673cee94-26bd-4c2a-ab82-1b3669e2f049" providerId="ADAL" clId="{451C6FF0-32A7-4384-87A7-B85BE5C56E76}"/>
    <pc:docChg chg="undo custSel modSld">
      <pc:chgData name="Hoffman, Peter" userId="673cee94-26bd-4c2a-ab82-1b3669e2f049" providerId="ADAL" clId="{451C6FF0-32A7-4384-87A7-B85BE5C56E76}" dt="2024-11-20T17:49:00.382" v="272" actId="1036"/>
      <pc:docMkLst>
        <pc:docMk/>
      </pc:docMkLst>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ldChg>
      <pc:sldChg chg="modSp">
        <pc:chgData name="McRee, Rebecca" userId="S::mcree_r@cde.state.co.us::3a10fa13-9d60-4c0b-b361-471945732c34" providerId="AD" clId="Web-{72F7D51A-7F30-EB58-A603-0E8FE4587D5C}" dt="2024-07-18T00:44:38.090" v="65" actId="20577"/>
        <pc:sldMkLst>
          <pc:docMk/>
          <pc:sldMk cId="1039979550" sldId="5495"/>
        </pc:sldMkLst>
      </pc:sldChg>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Ward, Reagan" userId="27291eb4-8241-4961-9e69-8c66e34cc5b0" providerId="ADAL" clId="{AD019FE6-6751-4361-A015-8DCA93C4B642}"/>
    <pc:docChg chg="undo custSel addSld delSld modSld sldOrd">
      <pc:chgData name="Ward, Reagan" userId="27291eb4-8241-4961-9e69-8c66e34cc5b0" providerId="ADAL" clId="{AD019FE6-6751-4361-A015-8DCA93C4B642}" dt="2024-08-15T05:26:07.915" v="2276" actId="27636"/>
      <pc:docMkLst>
        <pc:docMk/>
      </pc:docMkLst>
      <pc:sldChg chg="modSp mod">
        <pc:chgData name="Ward, Reagan" userId="27291eb4-8241-4961-9e69-8c66e34cc5b0" providerId="ADAL" clId="{AD019FE6-6751-4361-A015-8DCA93C4B642}" dt="2024-08-14T12:18:50.687" v="9" actId="2165"/>
        <pc:sldMkLst>
          <pc:docMk/>
          <pc:sldMk cId="4006630429" sldId="282"/>
        </pc:sldMkLst>
      </pc:sldChg>
      <pc:sldChg chg="modSp add del mod">
        <pc:chgData name="Ward, Reagan" userId="27291eb4-8241-4961-9e69-8c66e34cc5b0" providerId="ADAL" clId="{AD019FE6-6751-4361-A015-8DCA93C4B642}" dt="2024-08-15T05:26:07.915" v="2276" actId="27636"/>
        <pc:sldMkLst>
          <pc:docMk/>
          <pc:sldMk cId="1007356210" sldId="5482"/>
        </pc:sldMkLst>
      </pc:sldChg>
      <pc:sldChg chg="modSp mod">
        <pc:chgData name="Ward, Reagan" userId="27291eb4-8241-4961-9e69-8c66e34cc5b0" providerId="ADAL" clId="{AD019FE6-6751-4361-A015-8DCA93C4B642}" dt="2024-08-14T13:38:31.001" v="824" actId="27636"/>
        <pc:sldMkLst>
          <pc:docMk/>
          <pc:sldMk cId="3757558483" sldId="5547"/>
        </pc:sldMkLst>
      </pc:sldChg>
      <pc:sldChg chg="new del">
        <pc:chgData name="Ward, Reagan" userId="27291eb4-8241-4961-9e69-8c66e34cc5b0" providerId="ADAL" clId="{AD019FE6-6751-4361-A015-8DCA93C4B642}" dt="2024-08-14T12:21:18.483" v="51" actId="680"/>
        <pc:sldMkLst>
          <pc:docMk/>
          <pc:sldMk cId="2808707064" sldId="5550"/>
        </pc:sldMkLst>
      </pc:sldChg>
      <pc:sldChg chg="addSp delSp modSp new mod ord chgLayout">
        <pc:chgData name="Ward, Reagan" userId="27291eb4-8241-4961-9e69-8c66e34cc5b0" providerId="ADAL" clId="{AD019FE6-6751-4361-A015-8DCA93C4B642}" dt="2024-08-14T12:28:07.448" v="820" actId="33524"/>
        <pc:sldMkLst>
          <pc:docMk/>
          <pc:sldMk cId="3822573146" sldId="5550"/>
        </pc:sldMkLst>
      </pc:sldChg>
      <pc:sldChg chg="new del">
        <pc:chgData name="Ward, Reagan" userId="27291eb4-8241-4961-9e69-8c66e34cc5b0" providerId="ADAL" clId="{AD019FE6-6751-4361-A015-8DCA93C4B642}" dt="2024-08-14T12:21:17.470" v="50" actId="680"/>
        <pc:sldMkLst>
          <pc:docMk/>
          <pc:sldMk cId="2060409079" sldId="5551"/>
        </pc:sldMkLst>
      </pc:sldChg>
      <pc:sldChg chg="addSp delSp modSp new mod modClrScheme chgLayout">
        <pc:chgData name="Ward, Reagan" userId="27291eb4-8241-4961-9e69-8c66e34cc5b0" providerId="ADAL" clId="{AD019FE6-6751-4361-A015-8DCA93C4B642}" dt="2024-08-14T16:13:03.776" v="1631" actId="20577"/>
        <pc:sldMkLst>
          <pc:docMk/>
          <pc:sldMk cId="15825853" sldId="5552"/>
        </pc:sldMkLst>
      </pc:sldChg>
      <pc:sldChg chg="addSp delSp modSp new del mod modClrScheme chgLayout">
        <pc:chgData name="Ward, Reagan" userId="27291eb4-8241-4961-9e69-8c66e34cc5b0" providerId="ADAL" clId="{AD019FE6-6751-4361-A015-8DCA93C4B642}" dt="2024-08-14T13:38:33.316" v="825" actId="47"/>
        <pc:sldMkLst>
          <pc:docMk/>
          <pc:sldMk cId="1593298914" sldId="5552"/>
        </pc:sldMkLst>
      </pc:sldChg>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sldChg>
    </pc:docChg>
  </pc:docChgLst>
  <pc:docChgLst>
    <pc:chgData name="Wenzel, Brooke" userId="672bf8d3-b15b-4e02-a6d1-39319a0df09b" providerId="ADAL" clId="{F55FD375-6DFD-43E4-AF34-A5B848FEAA2D}"/>
    <pc:docChg chg="undo custSel addSld delSld modSld sldOrd">
      <pc:chgData name="Wenzel, Brooke" userId="672bf8d3-b15b-4e02-a6d1-39319a0df09b" providerId="ADAL" clId="{F55FD375-6DFD-43E4-AF34-A5B848FEAA2D}" dt="2024-10-17T12:33:57.992" v="530"/>
      <pc:docMkLst>
        <pc:docMk/>
      </pc:docMkLst>
      <pc:sldChg chg="addSp delSp modSp add del mod modClrScheme chgLayout">
        <pc:chgData name="Wenzel, Brooke" userId="672bf8d3-b15b-4e02-a6d1-39319a0df09b" providerId="ADAL" clId="{F55FD375-6DFD-43E4-AF34-A5B848FEAA2D}" dt="2024-10-15T21:49:26.758" v="319" actId="47"/>
        <pc:sldMkLst>
          <pc:docMk/>
          <pc:sldMk cId="1111420433" sldId="5044"/>
        </pc:sldMkLst>
      </pc:sldChg>
      <pc:sldChg chg="add ord">
        <pc:chgData name="Wenzel, Brooke" userId="672bf8d3-b15b-4e02-a6d1-39319a0df09b" providerId="ADAL" clId="{F55FD375-6DFD-43E4-AF34-A5B848FEAA2D}" dt="2024-10-15T22:02:24.833" v="441"/>
        <pc:sldMkLst>
          <pc:docMk/>
          <pc:sldMk cId="619815111" sldId="5076"/>
        </pc:sldMkLst>
      </pc:sldChg>
      <pc:sldChg chg="modSp add del mod">
        <pc:chgData name="Wenzel, Brooke" userId="672bf8d3-b15b-4e02-a6d1-39319a0df09b" providerId="ADAL" clId="{F55FD375-6DFD-43E4-AF34-A5B848FEAA2D}" dt="2024-10-15T21:50:40.291" v="327" actId="47"/>
        <pc:sldMkLst>
          <pc:docMk/>
          <pc:sldMk cId="495861475" sldId="5122"/>
        </pc:sldMkLst>
      </pc:sldChg>
      <pc:sldChg chg="modSp mod">
        <pc:chgData name="Wenzel, Brooke" userId="672bf8d3-b15b-4e02-a6d1-39319a0df09b" providerId="ADAL" clId="{F55FD375-6DFD-43E4-AF34-A5B848FEAA2D}" dt="2024-10-15T22:03:23.164" v="514" actId="20577"/>
        <pc:sldMkLst>
          <pc:docMk/>
          <pc:sldMk cId="1302995045" sldId="5536"/>
        </pc:sldMkLst>
      </pc:sldChg>
      <pc:sldChg chg="modSp mod">
        <pc:chgData name="Wenzel, Brooke" userId="672bf8d3-b15b-4e02-a6d1-39319a0df09b" providerId="ADAL" clId="{F55FD375-6DFD-43E4-AF34-A5B848FEAA2D}" dt="2024-10-15T22:03:13.442" v="480" actId="20577"/>
        <pc:sldMkLst>
          <pc:docMk/>
          <pc:sldMk cId="900576933" sldId="5537"/>
        </pc:sldMkLst>
      </pc:sldChg>
      <pc:sldChg chg="modSp mod">
        <pc:chgData name="Wenzel, Brooke" userId="672bf8d3-b15b-4e02-a6d1-39319a0df09b" providerId="ADAL" clId="{F55FD375-6DFD-43E4-AF34-A5B848FEAA2D}" dt="2024-10-16T22:17:53.333" v="520" actId="5793"/>
        <pc:sldMkLst>
          <pc:docMk/>
          <pc:sldMk cId="573740307" sldId="5538"/>
        </pc:sldMkLst>
      </pc:sldChg>
      <pc:sldChg chg="del">
        <pc:chgData name="Wenzel, Brooke" userId="672bf8d3-b15b-4e02-a6d1-39319a0df09b" providerId="ADAL" clId="{F55FD375-6DFD-43E4-AF34-A5B848FEAA2D}" dt="2024-10-15T21:43:23.096" v="34" actId="47"/>
        <pc:sldMkLst>
          <pc:docMk/>
          <pc:sldMk cId="2339767579" sldId="5639"/>
        </pc:sldMkLst>
      </pc:sldChg>
      <pc:sldChg chg="modSp add del mod">
        <pc:chgData name="Wenzel, Brooke" userId="672bf8d3-b15b-4e02-a6d1-39319a0df09b" providerId="ADAL" clId="{F55FD375-6DFD-43E4-AF34-A5B848FEAA2D}" dt="2024-10-15T21:47:15.250" v="296" actId="47"/>
        <pc:sldMkLst>
          <pc:docMk/>
          <pc:sldMk cId="70065344" sldId="5640"/>
        </pc:sldMkLst>
      </pc:sldChg>
      <pc:sldChg chg="modSp mod">
        <pc:chgData name="Wenzel, Brooke" userId="672bf8d3-b15b-4e02-a6d1-39319a0df09b" providerId="ADAL" clId="{F55FD375-6DFD-43E4-AF34-A5B848FEAA2D}" dt="2024-10-17T12:33:57.992" v="530"/>
        <pc:sldMkLst>
          <pc:docMk/>
          <pc:sldMk cId="1833070423" sldId="5660"/>
        </pc:sldMkLst>
      </pc:sldChg>
      <pc:sldChg chg="modSp new mod">
        <pc:chgData name="Wenzel, Brooke" userId="672bf8d3-b15b-4e02-a6d1-39319a0df09b" providerId="ADAL" clId="{F55FD375-6DFD-43E4-AF34-A5B848FEAA2D}" dt="2024-10-15T21:49:40.391" v="326" actId="27636"/>
        <pc:sldMkLst>
          <pc:docMk/>
          <pc:sldMk cId="2781239056" sldId="5670"/>
        </pc:sldMkLst>
      </pc:sldChg>
      <pc:sldChg chg="new del">
        <pc:chgData name="Wenzel, Brooke" userId="672bf8d3-b15b-4e02-a6d1-39319a0df09b" providerId="ADAL" clId="{F55FD375-6DFD-43E4-AF34-A5B848FEAA2D}" dt="2024-10-15T21:48:52.655" v="307" actId="47"/>
        <pc:sldMkLst>
          <pc:docMk/>
          <pc:sldMk cId="3189596061" sldId="5670"/>
        </pc:sldMkLst>
      </pc:sldChg>
      <pc:sldChg chg="addSp modSp new mod ord">
        <pc:chgData name="Wenzel, Brooke" userId="672bf8d3-b15b-4e02-a6d1-39319a0df09b" providerId="ADAL" clId="{F55FD375-6DFD-43E4-AF34-A5B848FEAA2D}" dt="2024-10-15T22:02:32.200" v="443"/>
        <pc:sldMkLst>
          <pc:docMk/>
          <pc:sldMk cId="1824294876" sldId="5671"/>
        </pc:sldMkLst>
      </pc:sldChg>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docChg>
  </pc:docChgLst>
  <pc:docChgLst>
    <pc:chgData name="Gudka, Dawna" userId="823cceae-331b-41d6-9a63-34ad6d1db55c" providerId="ADAL" clId="{46A4A686-A5F7-4485-9863-8DC5DE0A7DCC}"/>
    <pc:docChg chg="custSel addSld modSld sldOrd">
      <pc:chgData name="Gudka, Dawna" userId="823cceae-331b-41d6-9a63-34ad6d1db55c" providerId="ADAL" clId="{46A4A686-A5F7-4485-9863-8DC5DE0A7DCC}" dt="2025-02-13T15:23:12.449" v="986" actId="27918"/>
      <pc:docMkLst>
        <pc:docMk/>
      </pc:docMkLst>
      <pc:sldChg chg="addSp delSp modSp new mod ord">
        <pc:chgData name="Gudka, Dawna" userId="823cceae-331b-41d6-9a63-34ad6d1db55c" providerId="ADAL" clId="{46A4A686-A5F7-4485-9863-8DC5DE0A7DCC}" dt="2025-02-12T22:12:40.299" v="977" actId="962"/>
        <pc:sldMkLst>
          <pc:docMk/>
          <pc:sldMk cId="1665958014" sldId="5786"/>
        </pc:sldMkLst>
      </pc:sldChg>
      <pc:sldChg chg="modSp add mod ord">
        <pc:chgData name="Gudka, Dawna" userId="823cceae-331b-41d6-9a63-34ad6d1db55c" providerId="ADAL" clId="{46A4A686-A5F7-4485-9863-8DC5DE0A7DCC}" dt="2025-02-12T21:27:41.453" v="109" actId="20577"/>
        <pc:sldMkLst>
          <pc:docMk/>
          <pc:sldMk cId="3914415940" sldId="5787"/>
        </pc:sldMkLst>
      </pc:sldChg>
      <pc:sldChg chg="addSp delSp modSp add mod">
        <pc:chgData name="Gudka, Dawna" userId="823cceae-331b-41d6-9a63-34ad6d1db55c" providerId="ADAL" clId="{46A4A686-A5F7-4485-9863-8DC5DE0A7DCC}" dt="2025-02-13T15:23:12.449" v="986" actId="27918"/>
        <pc:sldMkLst>
          <pc:docMk/>
          <pc:sldMk cId="1237249377" sldId="5788"/>
        </pc:sldMkLst>
      </pc:sldChg>
      <pc:sldChg chg="modSp add mod ord">
        <pc:chgData name="Gudka, Dawna" userId="823cceae-331b-41d6-9a63-34ad6d1db55c" providerId="ADAL" clId="{46A4A686-A5F7-4485-9863-8DC5DE0A7DCC}" dt="2025-02-12T22:11:51.178" v="971" actId="27636"/>
        <pc:sldMkLst>
          <pc:docMk/>
          <pc:sldMk cId="1301326054" sldId="5789"/>
        </pc:sldMkLst>
      </pc:sldChg>
      <pc:sldChg chg="add">
        <pc:chgData name="Gudka, Dawna" userId="823cceae-331b-41d6-9a63-34ad6d1db55c" providerId="ADAL" clId="{46A4A686-A5F7-4485-9863-8DC5DE0A7DCC}" dt="2025-02-12T22:04:54.820" v="615" actId="2890"/>
        <pc:sldMkLst>
          <pc:docMk/>
          <pc:sldMk cId="184704913" sldId="5790"/>
        </pc:sldMkLst>
      </pc:sldChg>
      <pc:sldChg chg="addSp delSp modSp add mod">
        <pc:chgData name="Gudka, Dawna" userId="823cceae-331b-41d6-9a63-34ad6d1db55c" providerId="ADAL" clId="{46A4A686-A5F7-4485-9863-8DC5DE0A7DCC}" dt="2025-02-12T22:12:51.876" v="979" actId="962"/>
        <pc:sldMkLst>
          <pc:docMk/>
          <pc:sldMk cId="746027233" sldId="5791"/>
        </pc:sldMkLst>
      </pc:sldChg>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delSp modSp mod ord">
        <pc:chgData name="Gudka, Dawna" userId="823cceae-331b-41d6-9a63-34ad6d1db55c" providerId="ADAL" clId="{F9252A39-FB54-448D-ADAC-7F6E67B613FB}" dt="2024-06-26T15:16:39.443" v="377"/>
        <pc:sldMkLst>
          <pc:docMk/>
          <pc:sldMk cId="880479634" sldId="301"/>
        </pc:sldMkLst>
      </pc:sldChg>
      <pc:sldChg chg="modSp mod ord">
        <pc:chgData name="Gudka, Dawna" userId="823cceae-331b-41d6-9a63-34ad6d1db55c" providerId="ADAL" clId="{F9252A39-FB54-448D-ADAC-7F6E67B613FB}" dt="2024-06-26T15:18:06.232" v="466" actId="20577"/>
        <pc:sldMkLst>
          <pc:docMk/>
          <pc:sldMk cId="1875050879" sldId="5451"/>
        </pc:sldMkLst>
      </pc:sldChg>
      <pc:sldChg chg="delSp modSp mod ord">
        <pc:chgData name="Gudka, Dawna" userId="823cceae-331b-41d6-9a63-34ad6d1db55c" providerId="ADAL" clId="{F9252A39-FB54-448D-ADAC-7F6E67B613FB}" dt="2024-06-26T15:16:39.443" v="377"/>
        <pc:sldMkLst>
          <pc:docMk/>
          <pc:sldMk cId="1360257167" sldId="5453"/>
        </pc:sldMkLst>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ldChg>
      <pc:sldChg chg="addSp delSp modSp mod">
        <pc:chgData name="Gudka, Dawna" userId="823cceae-331b-41d6-9a63-34ad6d1db55c" providerId="ADAL" clId="{F9252A39-FB54-448D-ADAC-7F6E67B613FB}" dt="2024-06-27T01:59:41.443" v="1637" actId="13244"/>
        <pc:sldMkLst>
          <pc:docMk/>
          <pc:sldMk cId="3774009915" sldId="5467"/>
        </pc:sldMkLst>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ldChg>
      <pc:sldChg chg="modSp mod">
        <pc:chgData name="Gudka, Dawna" userId="823cceae-331b-41d6-9a63-34ad6d1db55c" providerId="ADAL" clId="{F9252A39-FB54-448D-ADAC-7F6E67B613FB}" dt="2024-06-26T15:18:25.903" v="519" actId="20577"/>
        <pc:sldMkLst>
          <pc:docMk/>
          <pc:sldMk cId="2348164026" sldId="5474"/>
        </pc:sldMkLst>
      </pc:sldChg>
      <pc:sldChg chg="modSp mod">
        <pc:chgData name="Gudka, Dawna" userId="823cceae-331b-41d6-9a63-34ad6d1db55c" providerId="ADAL" clId="{F9252A39-FB54-448D-ADAC-7F6E67B613FB}" dt="2024-06-26T15:18:40.327" v="549" actId="20577"/>
        <pc:sldMkLst>
          <pc:docMk/>
          <pc:sldMk cId="719504100" sldId="5477"/>
        </pc:sldMkLst>
      </pc:sldChg>
      <pc:sldChg chg="addSp delSp modSp add mod ord">
        <pc:chgData name="Gudka, Dawna" userId="823cceae-331b-41d6-9a63-34ad6d1db55c" providerId="ADAL" clId="{F9252A39-FB54-448D-ADAC-7F6E67B613FB}" dt="2024-06-27T02:00:35.238" v="1643" actId="962"/>
        <pc:sldMkLst>
          <pc:docMk/>
          <pc:sldMk cId="1765433899" sldId="5480"/>
        </pc:sldMkLst>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ldChg>
      <pc:sldChg chg="modSp mod">
        <pc:chgData name="Hoffman, Peter" userId="673cee94-26bd-4c2a-ab82-1b3669e2f049" providerId="ADAL" clId="{CF2699C4-FDBF-495A-AAA6-17D757406602}" dt="2024-06-05T19:42:38.691" v="611" actId="962"/>
        <pc:sldMkLst>
          <pc:docMk/>
          <pc:sldMk cId="1720752477" sldId="5311"/>
        </pc:sldMkLst>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ldChg>
    </pc:docChg>
  </pc:docChgLst>
  <pc:docChgLst>
    <pc:chgData name="Heitman, Lindsey" userId="a9773a47-99d2-4599-9377-6d37e9ec0bd3" providerId="ADAL" clId="{16A33F30-6E80-45A2-9174-CB0BCA512B9C}"/>
    <pc:docChg chg="undo custSel addSld delSld modSld">
      <pc:chgData name="Heitman, Lindsey" userId="a9773a47-99d2-4599-9377-6d37e9ec0bd3" providerId="ADAL" clId="{16A33F30-6E80-45A2-9174-CB0BCA512B9C}" dt="2025-01-09T15:11:23.329" v="1764" actId="20577"/>
      <pc:docMkLst>
        <pc:docMk/>
      </pc:docMkLst>
      <pc:sldChg chg="addSp delSp modSp add mod modClrScheme chgLayout">
        <pc:chgData name="Heitman, Lindsey" userId="a9773a47-99d2-4599-9377-6d37e9ec0bd3" providerId="ADAL" clId="{16A33F30-6E80-45A2-9174-CB0BCA512B9C}" dt="2025-01-09T14:53:00.090" v="1096" actId="13244"/>
        <pc:sldMkLst>
          <pc:docMk/>
          <pc:sldMk cId="3674759564" sldId="5255"/>
        </pc:sldMkLst>
      </pc:sldChg>
      <pc:sldChg chg="del">
        <pc:chgData name="Heitman, Lindsey" userId="a9773a47-99d2-4599-9377-6d37e9ec0bd3" providerId="ADAL" clId="{16A33F30-6E80-45A2-9174-CB0BCA512B9C}" dt="2025-01-09T14:50:54.489" v="1086" actId="2696"/>
        <pc:sldMkLst>
          <pc:docMk/>
          <pc:sldMk cId="1529755073" sldId="5611"/>
        </pc:sldMkLst>
      </pc:sldChg>
      <pc:sldChg chg="del">
        <pc:chgData name="Heitman, Lindsey" userId="a9773a47-99d2-4599-9377-6d37e9ec0bd3" providerId="ADAL" clId="{16A33F30-6E80-45A2-9174-CB0BCA512B9C}" dt="2025-01-09T14:50:54.489" v="1086" actId="2696"/>
        <pc:sldMkLst>
          <pc:docMk/>
          <pc:sldMk cId="2878770330" sldId="5612"/>
        </pc:sldMkLst>
      </pc:sldChg>
      <pc:sldChg chg="addSp delSp modSp add mod modClrScheme chgLayout">
        <pc:chgData name="Heitman, Lindsey" userId="a9773a47-99d2-4599-9377-6d37e9ec0bd3" providerId="ADAL" clId="{16A33F30-6E80-45A2-9174-CB0BCA512B9C}" dt="2025-01-09T15:06:45.050" v="1223" actId="21"/>
        <pc:sldMkLst>
          <pc:docMk/>
          <pc:sldMk cId="1255530368" sldId="5613"/>
        </pc:sldMkLst>
      </pc:sldChg>
      <pc:sldChg chg="addSp delSp modSp add mod">
        <pc:chgData name="Heitman, Lindsey" userId="a9773a47-99d2-4599-9377-6d37e9ec0bd3" providerId="ADAL" clId="{16A33F30-6E80-45A2-9174-CB0BCA512B9C}" dt="2025-01-09T15:11:23.329" v="1764" actId="20577"/>
        <pc:sldMkLst>
          <pc:docMk/>
          <pc:sldMk cId="2054928620" sldId="5618"/>
        </pc:sldMkLst>
      </pc:sldChg>
      <pc:sldChg chg="del">
        <pc:chgData name="Heitman, Lindsey" userId="a9773a47-99d2-4599-9377-6d37e9ec0bd3" providerId="ADAL" clId="{16A33F30-6E80-45A2-9174-CB0BCA512B9C}" dt="2025-01-09T14:35:53.803" v="1" actId="2696"/>
        <pc:sldMkLst>
          <pc:docMk/>
          <pc:sldMk cId="3924515015" sldId="5731"/>
        </pc:sldMkLst>
      </pc:sldChg>
    </pc:docChg>
  </pc:docChgLst>
  <pc:docChgLst>
    <pc:chgData name="Ryan, Erica" userId="S::ryan_e@cde.state.co.us::2cbcda9b-16dc-40f4-b0ba-82e204f6e4ca" providerId="AD" clId="Web-{2951141A-4A95-C69C-17C3-41B2EFA131D5}"/>
    <pc:docChg chg="addSld modSld">
      <pc:chgData name="Ryan, Erica" userId="S::ryan_e@cde.state.co.us::2cbcda9b-16dc-40f4-b0ba-82e204f6e4ca" providerId="AD" clId="Web-{2951141A-4A95-C69C-17C3-41B2EFA131D5}" dt="2024-09-18T19:21:58.153" v="663" actId="20577"/>
      <pc:docMkLst>
        <pc:docMk/>
      </pc:docMkLst>
      <pc:sldChg chg="modSp">
        <pc:chgData name="Ryan, Erica" userId="S::ryan_e@cde.state.co.us::2cbcda9b-16dc-40f4-b0ba-82e204f6e4ca" providerId="AD" clId="Web-{2951141A-4A95-C69C-17C3-41B2EFA131D5}" dt="2024-09-18T18:44:17.672" v="15" actId="20577"/>
        <pc:sldMkLst>
          <pc:docMk/>
          <pc:sldMk cId="1399099337" sldId="5628"/>
        </pc:sldMkLst>
      </pc:sldChg>
      <pc:sldChg chg="modSp add replId">
        <pc:chgData name="Ryan, Erica" userId="S::ryan_e@cde.state.co.us::2cbcda9b-16dc-40f4-b0ba-82e204f6e4ca" providerId="AD" clId="Web-{2951141A-4A95-C69C-17C3-41B2EFA131D5}" dt="2024-09-18T19:21:53.231" v="662" actId="20577"/>
        <pc:sldMkLst>
          <pc:docMk/>
          <pc:sldMk cId="3321188641" sldId="5632"/>
        </pc:sldMkLst>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sldChg>
    </pc:docChg>
  </pc:docChgLst>
  <pc:docChgLst>
    <pc:chgData name="Gudka, Dawna" userId="823cceae-331b-41d6-9a63-34ad6d1db55c" providerId="ADAL" clId="{EA03515D-070C-4865-86B7-716FFE15E36A}"/>
    <pc:docChg chg="undo custSel addSld delSld modSld sldOrd">
      <pc:chgData name="Gudka, Dawna" userId="823cceae-331b-41d6-9a63-34ad6d1db55c" providerId="ADAL" clId="{EA03515D-070C-4865-86B7-716FFE15E36A}" dt="2024-08-01T14:07:16.109" v="1074" actId="20577"/>
      <pc:docMkLst>
        <pc:docMk/>
      </pc:docMkLst>
      <pc:sldChg chg="addSp delSp modSp mod">
        <pc:chgData name="Gudka, Dawna" userId="823cceae-331b-41d6-9a63-34ad6d1db55c" providerId="ADAL" clId="{EA03515D-070C-4865-86B7-716FFE15E36A}" dt="2024-07-31T21:48:27.884" v="1058" actId="13926"/>
        <pc:sldMkLst>
          <pc:docMk/>
          <pc:sldMk cId="2968826480" sldId="5465"/>
        </pc:sldMkLst>
      </pc:sldChg>
      <pc:sldChg chg="delSp mod">
        <pc:chgData name="Gudka, Dawna" userId="823cceae-331b-41d6-9a63-34ad6d1db55c" providerId="ADAL" clId="{EA03515D-070C-4865-86B7-716FFE15E36A}" dt="2024-07-31T14:40:10.836" v="976" actId="478"/>
        <pc:sldMkLst>
          <pc:docMk/>
          <pc:sldMk cId="2823243994" sldId="5466"/>
        </pc:sldMkLst>
      </pc:sldChg>
      <pc:sldChg chg="modSp mod">
        <pc:chgData name="Gudka, Dawna" userId="823cceae-331b-41d6-9a63-34ad6d1db55c" providerId="ADAL" clId="{EA03515D-070C-4865-86B7-716FFE15E36A}" dt="2024-08-01T14:07:16.109" v="1074" actId="20577"/>
        <pc:sldMkLst>
          <pc:docMk/>
          <pc:sldMk cId="1765433899" sldId="5480"/>
        </pc:sldMkLst>
      </pc:sldChg>
      <pc:sldChg chg="delSp modSp mod">
        <pc:chgData name="Gudka, Dawna" userId="823cceae-331b-41d6-9a63-34ad6d1db55c" providerId="ADAL" clId="{EA03515D-070C-4865-86B7-716FFE15E36A}" dt="2024-07-31T14:40:06.938" v="975"/>
        <pc:sldMkLst>
          <pc:docMk/>
          <pc:sldMk cId="1218041085" sldId="5519"/>
        </pc:sldMkLst>
      </pc:sldChg>
      <pc:sldChg chg="addSp delSp modSp add del mod ord">
        <pc:chgData name="Gudka, Dawna" userId="823cceae-331b-41d6-9a63-34ad6d1db55c" providerId="ADAL" clId="{EA03515D-070C-4865-86B7-716FFE15E36A}" dt="2024-07-31T13:55:46.466" v="236" actId="2696"/>
        <pc:sldMkLst>
          <pc:docMk/>
          <pc:sldMk cId="1440028251" sldId="5532"/>
        </pc:sldMkLst>
      </pc:sldChg>
    </pc:docChg>
  </pc:docChgLst>
  <pc:docChgLst>
    <pc:chgData name="Ward, Reagan" userId="27291eb4-8241-4961-9e69-8c66e34cc5b0" providerId="ADAL" clId="{2C0F0997-474E-40E3-BED4-7C4D69895A50}"/>
    <pc:docChg chg="undo redo custSel addSld delSld modSld sldOrd">
      <pc:chgData name="Ward, Reagan" userId="27291eb4-8241-4961-9e69-8c66e34cc5b0" providerId="ADAL" clId="{2C0F0997-474E-40E3-BED4-7C4D69895A50}" dt="2025-02-27T15:33:44.399" v="5274" actId="12"/>
      <pc:docMkLst>
        <pc:docMk/>
      </pc:docMkLst>
      <pc:sldChg chg="add">
        <pc:chgData name="Ward, Reagan" userId="27291eb4-8241-4961-9e69-8c66e34cc5b0" providerId="ADAL" clId="{2C0F0997-474E-40E3-BED4-7C4D69895A50}" dt="2025-02-26T14:56:00.051" v="145"/>
        <pc:sldMkLst>
          <pc:docMk/>
          <pc:sldMk cId="808108484" sldId="258"/>
        </pc:sldMkLst>
      </pc:sldChg>
      <pc:sldChg chg="del">
        <pc:chgData name="Ward, Reagan" userId="27291eb4-8241-4961-9e69-8c66e34cc5b0" providerId="ADAL" clId="{2C0F0997-474E-40E3-BED4-7C4D69895A50}" dt="2025-02-26T14:55:56.046" v="144" actId="2696"/>
        <pc:sldMkLst>
          <pc:docMk/>
          <pc:sldMk cId="1638711916" sldId="258"/>
        </pc:sldMkLst>
      </pc:sldChg>
      <pc:sldChg chg="modSp mod">
        <pc:chgData name="Ward, Reagan" userId="27291eb4-8241-4961-9e69-8c66e34cc5b0" providerId="ADAL" clId="{2C0F0997-474E-40E3-BED4-7C4D69895A50}" dt="2025-02-26T14:55:34.290" v="141" actId="20577"/>
        <pc:sldMkLst>
          <pc:docMk/>
          <pc:sldMk cId="1212467416" sldId="261"/>
        </pc:sldMkLst>
        <pc:graphicFrameChg chg="modGraphic">
          <ac:chgData name="Ward, Reagan" userId="27291eb4-8241-4961-9e69-8c66e34cc5b0" providerId="ADAL" clId="{2C0F0997-474E-40E3-BED4-7C4D69895A50}" dt="2025-02-26T14:55:34.290" v="141" actId="20577"/>
          <ac:graphicFrameMkLst>
            <pc:docMk/>
            <pc:sldMk cId="1212467416" sldId="261"/>
            <ac:graphicFrameMk id="5" creationId="{9C3641C5-EC4F-D3EA-E4A2-8ABB597C5BAA}"/>
          </ac:graphicFrameMkLst>
        </pc:graphicFrameChg>
      </pc:sldChg>
      <pc:sldChg chg="add">
        <pc:chgData name="Ward, Reagan" userId="27291eb4-8241-4961-9e69-8c66e34cc5b0" providerId="ADAL" clId="{2C0F0997-474E-40E3-BED4-7C4D69895A50}" dt="2025-02-26T14:56:00.051" v="145"/>
        <pc:sldMkLst>
          <pc:docMk/>
          <pc:sldMk cId="677842995" sldId="264"/>
        </pc:sldMkLst>
      </pc:sldChg>
      <pc:sldChg chg="del">
        <pc:chgData name="Ward, Reagan" userId="27291eb4-8241-4961-9e69-8c66e34cc5b0" providerId="ADAL" clId="{2C0F0997-474E-40E3-BED4-7C4D69895A50}" dt="2025-02-26T14:55:56.046" v="144" actId="2696"/>
        <pc:sldMkLst>
          <pc:docMk/>
          <pc:sldMk cId="1284145060" sldId="264"/>
        </pc:sldMkLst>
      </pc:sldChg>
      <pc:sldChg chg="add">
        <pc:chgData name="Ward, Reagan" userId="27291eb4-8241-4961-9e69-8c66e34cc5b0" providerId="ADAL" clId="{2C0F0997-474E-40E3-BED4-7C4D69895A50}" dt="2025-02-26T14:56:00.051" v="145"/>
        <pc:sldMkLst>
          <pc:docMk/>
          <pc:sldMk cId="385287041" sldId="265"/>
        </pc:sldMkLst>
      </pc:sldChg>
      <pc:sldChg chg="del">
        <pc:chgData name="Ward, Reagan" userId="27291eb4-8241-4961-9e69-8c66e34cc5b0" providerId="ADAL" clId="{2C0F0997-474E-40E3-BED4-7C4D69895A50}" dt="2025-02-26T14:55:56.046" v="144" actId="2696"/>
        <pc:sldMkLst>
          <pc:docMk/>
          <pc:sldMk cId="3878259165" sldId="265"/>
        </pc:sldMkLst>
      </pc:sldChg>
      <pc:sldChg chg="modSp add mod">
        <pc:chgData name="Ward, Reagan" userId="27291eb4-8241-4961-9e69-8c66e34cc5b0" providerId="ADAL" clId="{2C0F0997-474E-40E3-BED4-7C4D69895A50}" dt="2025-02-26T14:57:33.955" v="282" actId="20577"/>
        <pc:sldMkLst>
          <pc:docMk/>
          <pc:sldMk cId="4006630429" sldId="282"/>
        </pc:sldMkLst>
      </pc:sldChg>
      <pc:sldChg chg="del">
        <pc:chgData name="Ward, Reagan" userId="27291eb4-8241-4961-9e69-8c66e34cc5b0" providerId="ADAL" clId="{2C0F0997-474E-40E3-BED4-7C4D69895A50}" dt="2025-02-26T14:55:44.828" v="142" actId="47"/>
        <pc:sldMkLst>
          <pc:docMk/>
          <pc:sldMk cId="3230641908" sldId="334"/>
        </pc:sldMkLst>
      </pc:sldChg>
      <pc:sldChg chg="del">
        <pc:chgData name="Ward, Reagan" userId="27291eb4-8241-4961-9e69-8c66e34cc5b0" providerId="ADAL" clId="{2C0F0997-474E-40E3-BED4-7C4D69895A50}" dt="2025-02-26T14:55:44.828" v="142" actId="47"/>
        <pc:sldMkLst>
          <pc:docMk/>
          <pc:sldMk cId="2406663207" sldId="5318"/>
        </pc:sldMkLst>
      </pc:sldChg>
      <pc:sldChg chg="del">
        <pc:chgData name="Ward, Reagan" userId="27291eb4-8241-4961-9e69-8c66e34cc5b0" providerId="ADAL" clId="{2C0F0997-474E-40E3-BED4-7C4D69895A50}" dt="2025-02-26T14:55:44.828" v="142" actId="47"/>
        <pc:sldMkLst>
          <pc:docMk/>
          <pc:sldMk cId="3766001421" sldId="5319"/>
        </pc:sldMkLst>
      </pc:sldChg>
      <pc:sldChg chg="modSp add mod">
        <pc:chgData name="Ward, Reagan" userId="27291eb4-8241-4961-9e69-8c66e34cc5b0" providerId="ADAL" clId="{2C0F0997-474E-40E3-BED4-7C4D69895A50}" dt="2025-02-26T23:45:47.937" v="4758" actId="13244"/>
        <pc:sldMkLst>
          <pc:docMk/>
          <pc:sldMk cId="3378712492" sldId="5417"/>
        </pc:sldMkLst>
      </pc:sldChg>
      <pc:sldChg chg="del">
        <pc:chgData name="Ward, Reagan" userId="27291eb4-8241-4961-9e69-8c66e34cc5b0" providerId="ADAL" clId="{2C0F0997-474E-40E3-BED4-7C4D69895A50}" dt="2025-02-26T23:45:15.673" v="4743" actId="47"/>
        <pc:sldMkLst>
          <pc:docMk/>
          <pc:sldMk cId="506215753" sldId="5419"/>
        </pc:sldMkLst>
      </pc:sldChg>
      <pc:sldChg chg="del">
        <pc:chgData name="Ward, Reagan" userId="27291eb4-8241-4961-9e69-8c66e34cc5b0" providerId="ADAL" clId="{2C0F0997-474E-40E3-BED4-7C4D69895A50}" dt="2025-02-26T14:55:44.828" v="142" actId="47"/>
        <pc:sldMkLst>
          <pc:docMk/>
          <pc:sldMk cId="783971613" sldId="5619"/>
        </pc:sldMkLst>
      </pc:sldChg>
      <pc:sldChg chg="modSp mod">
        <pc:chgData name="Ward, Reagan" userId="27291eb4-8241-4961-9e69-8c66e34cc5b0" providerId="ADAL" clId="{2C0F0997-474E-40E3-BED4-7C4D69895A50}" dt="2025-02-26T23:49:40.103" v="5052" actId="113"/>
        <pc:sldMkLst>
          <pc:docMk/>
          <pc:sldMk cId="500438566" sldId="5672"/>
        </pc:sldMkLst>
        <pc:graphicFrameChg chg="modGraphic">
          <ac:chgData name="Ward, Reagan" userId="27291eb4-8241-4961-9e69-8c66e34cc5b0" providerId="ADAL" clId="{2C0F0997-474E-40E3-BED4-7C4D69895A50}" dt="2025-02-26T23:49:40.103" v="5052" actId="113"/>
          <ac:graphicFrameMkLst>
            <pc:docMk/>
            <pc:sldMk cId="500438566" sldId="5672"/>
            <ac:graphicFrameMk id="5" creationId="{5E4612F7-68C6-57CA-E918-38EF641F73CF}"/>
          </ac:graphicFrameMkLst>
        </pc:graphicFrameChg>
      </pc:sldChg>
      <pc:sldChg chg="del">
        <pc:chgData name="Ward, Reagan" userId="27291eb4-8241-4961-9e69-8c66e34cc5b0" providerId="ADAL" clId="{2C0F0997-474E-40E3-BED4-7C4D69895A50}" dt="2025-02-26T14:55:44.828" v="142" actId="47"/>
        <pc:sldMkLst>
          <pc:docMk/>
          <pc:sldMk cId="3812577952" sldId="5715"/>
        </pc:sldMkLst>
      </pc:sldChg>
      <pc:sldChg chg="del">
        <pc:chgData name="Ward, Reagan" userId="27291eb4-8241-4961-9e69-8c66e34cc5b0" providerId="ADAL" clId="{2C0F0997-474E-40E3-BED4-7C4D69895A50}" dt="2025-02-26T14:55:44.828" v="142" actId="47"/>
        <pc:sldMkLst>
          <pc:docMk/>
          <pc:sldMk cId="217821678" sldId="5717"/>
        </pc:sldMkLst>
      </pc:sldChg>
      <pc:sldChg chg="del">
        <pc:chgData name="Ward, Reagan" userId="27291eb4-8241-4961-9e69-8c66e34cc5b0" providerId="ADAL" clId="{2C0F0997-474E-40E3-BED4-7C4D69895A50}" dt="2025-02-26T14:55:44.828" v="142" actId="47"/>
        <pc:sldMkLst>
          <pc:docMk/>
          <pc:sldMk cId="693206576" sldId="5756"/>
        </pc:sldMkLst>
      </pc:sldChg>
      <pc:sldChg chg="del">
        <pc:chgData name="Ward, Reagan" userId="27291eb4-8241-4961-9e69-8c66e34cc5b0" providerId="ADAL" clId="{2C0F0997-474E-40E3-BED4-7C4D69895A50}" dt="2025-02-26T14:55:44.828" v="142" actId="47"/>
        <pc:sldMkLst>
          <pc:docMk/>
          <pc:sldMk cId="1773155316" sldId="5758"/>
        </pc:sldMkLst>
      </pc:sldChg>
      <pc:sldChg chg="del">
        <pc:chgData name="Ward, Reagan" userId="27291eb4-8241-4961-9e69-8c66e34cc5b0" providerId="ADAL" clId="{2C0F0997-474E-40E3-BED4-7C4D69895A50}" dt="2025-02-26T14:55:52.243" v="143" actId="47"/>
        <pc:sldMkLst>
          <pc:docMk/>
          <pc:sldMk cId="727007042" sldId="5763"/>
        </pc:sldMkLst>
      </pc:sldChg>
      <pc:sldChg chg="del">
        <pc:chgData name="Ward, Reagan" userId="27291eb4-8241-4961-9e69-8c66e34cc5b0" providerId="ADAL" clId="{2C0F0997-474E-40E3-BED4-7C4D69895A50}" dt="2025-02-26T14:55:52.243" v="143" actId="47"/>
        <pc:sldMkLst>
          <pc:docMk/>
          <pc:sldMk cId="2051952218" sldId="5764"/>
        </pc:sldMkLst>
      </pc:sldChg>
      <pc:sldChg chg="del">
        <pc:chgData name="Ward, Reagan" userId="27291eb4-8241-4961-9e69-8c66e34cc5b0" providerId="ADAL" clId="{2C0F0997-474E-40E3-BED4-7C4D69895A50}" dt="2025-02-26T14:55:52.243" v="143" actId="47"/>
        <pc:sldMkLst>
          <pc:docMk/>
          <pc:sldMk cId="1039088137" sldId="5765"/>
        </pc:sldMkLst>
      </pc:sldChg>
      <pc:sldChg chg="del">
        <pc:chgData name="Ward, Reagan" userId="27291eb4-8241-4961-9e69-8c66e34cc5b0" providerId="ADAL" clId="{2C0F0997-474E-40E3-BED4-7C4D69895A50}" dt="2025-02-26T14:55:52.243" v="143" actId="47"/>
        <pc:sldMkLst>
          <pc:docMk/>
          <pc:sldMk cId="3184900663" sldId="5766"/>
        </pc:sldMkLst>
      </pc:sldChg>
      <pc:sldChg chg="del">
        <pc:chgData name="Ward, Reagan" userId="27291eb4-8241-4961-9e69-8c66e34cc5b0" providerId="ADAL" clId="{2C0F0997-474E-40E3-BED4-7C4D69895A50}" dt="2025-02-26T14:55:52.243" v="143" actId="47"/>
        <pc:sldMkLst>
          <pc:docMk/>
          <pc:sldMk cId="1012677176" sldId="5767"/>
        </pc:sldMkLst>
      </pc:sldChg>
      <pc:sldChg chg="del">
        <pc:chgData name="Ward, Reagan" userId="27291eb4-8241-4961-9e69-8c66e34cc5b0" providerId="ADAL" clId="{2C0F0997-474E-40E3-BED4-7C4D69895A50}" dt="2025-02-26T14:55:52.243" v="143" actId="47"/>
        <pc:sldMkLst>
          <pc:docMk/>
          <pc:sldMk cId="4029889111" sldId="5768"/>
        </pc:sldMkLst>
      </pc:sldChg>
      <pc:sldChg chg="del">
        <pc:chgData name="Ward, Reagan" userId="27291eb4-8241-4961-9e69-8c66e34cc5b0" providerId="ADAL" clId="{2C0F0997-474E-40E3-BED4-7C4D69895A50}" dt="2025-02-26T14:55:52.243" v="143" actId="47"/>
        <pc:sldMkLst>
          <pc:docMk/>
          <pc:sldMk cId="1975889940" sldId="5769"/>
        </pc:sldMkLst>
      </pc:sldChg>
      <pc:sldChg chg="del">
        <pc:chgData name="Ward, Reagan" userId="27291eb4-8241-4961-9e69-8c66e34cc5b0" providerId="ADAL" clId="{2C0F0997-474E-40E3-BED4-7C4D69895A50}" dt="2025-02-26T14:55:52.243" v="143" actId="47"/>
        <pc:sldMkLst>
          <pc:docMk/>
          <pc:sldMk cId="4040787201" sldId="5770"/>
        </pc:sldMkLst>
      </pc:sldChg>
      <pc:sldChg chg="del">
        <pc:chgData name="Ward, Reagan" userId="27291eb4-8241-4961-9e69-8c66e34cc5b0" providerId="ADAL" clId="{2C0F0997-474E-40E3-BED4-7C4D69895A50}" dt="2025-02-26T14:55:52.243" v="143" actId="47"/>
        <pc:sldMkLst>
          <pc:docMk/>
          <pc:sldMk cId="3538552579" sldId="5771"/>
        </pc:sldMkLst>
      </pc:sldChg>
      <pc:sldChg chg="del">
        <pc:chgData name="Ward, Reagan" userId="27291eb4-8241-4961-9e69-8c66e34cc5b0" providerId="ADAL" clId="{2C0F0997-474E-40E3-BED4-7C4D69895A50}" dt="2025-02-26T14:55:52.243" v="143" actId="47"/>
        <pc:sldMkLst>
          <pc:docMk/>
          <pc:sldMk cId="811684293" sldId="5772"/>
        </pc:sldMkLst>
      </pc:sldChg>
      <pc:sldChg chg="del">
        <pc:chgData name="Ward, Reagan" userId="27291eb4-8241-4961-9e69-8c66e34cc5b0" providerId="ADAL" clId="{2C0F0997-474E-40E3-BED4-7C4D69895A50}" dt="2025-02-26T14:55:44.828" v="142" actId="47"/>
        <pc:sldMkLst>
          <pc:docMk/>
          <pc:sldMk cId="612242576" sldId="5773"/>
        </pc:sldMkLst>
      </pc:sldChg>
      <pc:sldChg chg="del">
        <pc:chgData name="Ward, Reagan" userId="27291eb4-8241-4961-9e69-8c66e34cc5b0" providerId="ADAL" clId="{2C0F0997-474E-40E3-BED4-7C4D69895A50}" dt="2025-02-26T14:55:56.046" v="144" actId="2696"/>
        <pc:sldMkLst>
          <pc:docMk/>
          <pc:sldMk cId="2293255270" sldId="5780"/>
        </pc:sldMkLst>
      </pc:sldChg>
      <pc:sldChg chg="add">
        <pc:chgData name="Ward, Reagan" userId="27291eb4-8241-4961-9e69-8c66e34cc5b0" providerId="ADAL" clId="{2C0F0997-474E-40E3-BED4-7C4D69895A50}" dt="2025-02-26T14:56:00.051" v="145"/>
        <pc:sldMkLst>
          <pc:docMk/>
          <pc:sldMk cId="2352014641" sldId="5780"/>
        </pc:sldMkLst>
      </pc:sldChg>
      <pc:sldChg chg="del">
        <pc:chgData name="Ward, Reagan" userId="27291eb4-8241-4961-9e69-8c66e34cc5b0" providerId="ADAL" clId="{2C0F0997-474E-40E3-BED4-7C4D69895A50}" dt="2025-02-26T14:55:52.243" v="143" actId="47"/>
        <pc:sldMkLst>
          <pc:docMk/>
          <pc:sldMk cId="3129949560" sldId="5783"/>
        </pc:sldMkLst>
      </pc:sldChg>
      <pc:sldChg chg="del">
        <pc:chgData name="Ward, Reagan" userId="27291eb4-8241-4961-9e69-8c66e34cc5b0" providerId="ADAL" clId="{2C0F0997-474E-40E3-BED4-7C4D69895A50}" dt="2025-02-26T14:55:44.828" v="142" actId="47"/>
        <pc:sldMkLst>
          <pc:docMk/>
          <pc:sldMk cId="852275523" sldId="5784"/>
        </pc:sldMkLst>
      </pc:sldChg>
      <pc:sldChg chg="del">
        <pc:chgData name="Ward, Reagan" userId="27291eb4-8241-4961-9e69-8c66e34cc5b0" providerId="ADAL" clId="{2C0F0997-474E-40E3-BED4-7C4D69895A50}" dt="2025-02-26T14:55:44.828" v="142" actId="47"/>
        <pc:sldMkLst>
          <pc:docMk/>
          <pc:sldMk cId="1665958014" sldId="5786"/>
        </pc:sldMkLst>
      </pc:sldChg>
      <pc:sldChg chg="del">
        <pc:chgData name="Ward, Reagan" userId="27291eb4-8241-4961-9e69-8c66e34cc5b0" providerId="ADAL" clId="{2C0F0997-474E-40E3-BED4-7C4D69895A50}" dt="2025-02-26T14:55:44.828" v="142" actId="47"/>
        <pc:sldMkLst>
          <pc:docMk/>
          <pc:sldMk cId="3914415940" sldId="5787"/>
        </pc:sldMkLst>
      </pc:sldChg>
      <pc:sldChg chg="del">
        <pc:chgData name="Ward, Reagan" userId="27291eb4-8241-4961-9e69-8c66e34cc5b0" providerId="ADAL" clId="{2C0F0997-474E-40E3-BED4-7C4D69895A50}" dt="2025-02-26T14:55:44.828" v="142" actId="47"/>
        <pc:sldMkLst>
          <pc:docMk/>
          <pc:sldMk cId="1301326054" sldId="5789"/>
        </pc:sldMkLst>
      </pc:sldChg>
      <pc:sldChg chg="del">
        <pc:chgData name="Ward, Reagan" userId="27291eb4-8241-4961-9e69-8c66e34cc5b0" providerId="ADAL" clId="{2C0F0997-474E-40E3-BED4-7C4D69895A50}" dt="2025-02-26T14:55:44.828" v="142" actId="47"/>
        <pc:sldMkLst>
          <pc:docMk/>
          <pc:sldMk cId="184704913" sldId="5790"/>
        </pc:sldMkLst>
      </pc:sldChg>
      <pc:sldChg chg="del">
        <pc:chgData name="Ward, Reagan" userId="27291eb4-8241-4961-9e69-8c66e34cc5b0" providerId="ADAL" clId="{2C0F0997-474E-40E3-BED4-7C4D69895A50}" dt="2025-02-26T14:55:44.828" v="142" actId="47"/>
        <pc:sldMkLst>
          <pc:docMk/>
          <pc:sldMk cId="2079813554" sldId="5791"/>
        </pc:sldMkLst>
      </pc:sldChg>
      <pc:sldChg chg="del">
        <pc:chgData name="Ward, Reagan" userId="27291eb4-8241-4961-9e69-8c66e34cc5b0" providerId="ADAL" clId="{2C0F0997-474E-40E3-BED4-7C4D69895A50}" dt="2025-02-26T14:55:44.828" v="142" actId="47"/>
        <pc:sldMkLst>
          <pc:docMk/>
          <pc:sldMk cId="1756129710" sldId="5792"/>
        </pc:sldMkLst>
      </pc:sldChg>
      <pc:sldChg chg="del">
        <pc:chgData name="Ward, Reagan" userId="27291eb4-8241-4961-9e69-8c66e34cc5b0" providerId="ADAL" clId="{2C0F0997-474E-40E3-BED4-7C4D69895A50}" dt="2025-02-26T14:55:44.828" v="142" actId="47"/>
        <pc:sldMkLst>
          <pc:docMk/>
          <pc:sldMk cId="3404504799" sldId="5794"/>
        </pc:sldMkLst>
      </pc:sldChg>
      <pc:sldChg chg="del">
        <pc:chgData name="Ward, Reagan" userId="27291eb4-8241-4961-9e69-8c66e34cc5b0" providerId="ADAL" clId="{2C0F0997-474E-40E3-BED4-7C4D69895A50}" dt="2025-02-26T14:55:44.828" v="142" actId="47"/>
        <pc:sldMkLst>
          <pc:docMk/>
          <pc:sldMk cId="2840240653" sldId="5795"/>
        </pc:sldMkLst>
      </pc:sldChg>
      <pc:sldChg chg="del">
        <pc:chgData name="Ward, Reagan" userId="27291eb4-8241-4961-9e69-8c66e34cc5b0" providerId="ADAL" clId="{2C0F0997-474E-40E3-BED4-7C4D69895A50}" dt="2025-02-26T14:55:56.046" v="144" actId="2696"/>
        <pc:sldMkLst>
          <pc:docMk/>
          <pc:sldMk cId="2719454317" sldId="5796"/>
        </pc:sldMkLst>
      </pc:sldChg>
      <pc:sldChg chg="add">
        <pc:chgData name="Ward, Reagan" userId="27291eb4-8241-4961-9e69-8c66e34cc5b0" providerId="ADAL" clId="{2C0F0997-474E-40E3-BED4-7C4D69895A50}" dt="2025-02-26T14:56:00.051" v="145"/>
        <pc:sldMkLst>
          <pc:docMk/>
          <pc:sldMk cId="4056319218" sldId="5796"/>
        </pc:sldMkLst>
      </pc:sldChg>
      <pc:sldChg chg="del">
        <pc:chgData name="Ward, Reagan" userId="27291eb4-8241-4961-9e69-8c66e34cc5b0" providerId="ADAL" clId="{2C0F0997-474E-40E3-BED4-7C4D69895A50}" dt="2025-02-26T14:55:56.046" v="144" actId="2696"/>
        <pc:sldMkLst>
          <pc:docMk/>
          <pc:sldMk cId="148576777" sldId="5797"/>
        </pc:sldMkLst>
      </pc:sldChg>
      <pc:sldChg chg="add">
        <pc:chgData name="Ward, Reagan" userId="27291eb4-8241-4961-9e69-8c66e34cc5b0" providerId="ADAL" clId="{2C0F0997-474E-40E3-BED4-7C4D69895A50}" dt="2025-02-26T14:56:00.051" v="145"/>
        <pc:sldMkLst>
          <pc:docMk/>
          <pc:sldMk cId="1192763855" sldId="5797"/>
        </pc:sldMkLst>
      </pc:sldChg>
      <pc:sldChg chg="del">
        <pc:chgData name="Ward, Reagan" userId="27291eb4-8241-4961-9e69-8c66e34cc5b0" providerId="ADAL" clId="{2C0F0997-474E-40E3-BED4-7C4D69895A50}" dt="2025-02-26T14:55:44.828" v="142" actId="47"/>
        <pc:sldMkLst>
          <pc:docMk/>
          <pc:sldMk cId="1237249377" sldId="5798"/>
        </pc:sldMkLst>
      </pc:sldChg>
      <pc:sldChg chg="del">
        <pc:chgData name="Ward, Reagan" userId="27291eb4-8241-4961-9e69-8c66e34cc5b0" providerId="ADAL" clId="{2C0F0997-474E-40E3-BED4-7C4D69895A50}" dt="2025-02-26T14:55:44.828" v="142" actId="47"/>
        <pc:sldMkLst>
          <pc:docMk/>
          <pc:sldMk cId="746027233" sldId="5799"/>
        </pc:sldMkLst>
      </pc:sldChg>
      <pc:sldChg chg="del">
        <pc:chgData name="Ward, Reagan" userId="27291eb4-8241-4961-9e69-8c66e34cc5b0" providerId="ADAL" clId="{2C0F0997-474E-40E3-BED4-7C4D69895A50}" dt="2025-02-26T14:55:44.828" v="142" actId="47"/>
        <pc:sldMkLst>
          <pc:docMk/>
          <pc:sldMk cId="2347927155" sldId="5800"/>
        </pc:sldMkLst>
      </pc:sldChg>
      <pc:sldChg chg="modSp mod">
        <pc:chgData name="Ward, Reagan" userId="27291eb4-8241-4961-9e69-8c66e34cc5b0" providerId="ADAL" clId="{2C0F0997-474E-40E3-BED4-7C4D69895A50}" dt="2025-02-27T14:55:53.653" v="5054" actId="962"/>
        <pc:sldMkLst>
          <pc:docMk/>
          <pc:sldMk cId="2639106218" sldId="5801"/>
        </pc:sldMkLst>
      </pc:sldChg>
      <pc:sldChg chg="addSp delSp modSp new mod modClrScheme chgLayout">
        <pc:chgData name="Ward, Reagan" userId="27291eb4-8241-4961-9e69-8c66e34cc5b0" providerId="ADAL" clId="{2C0F0997-474E-40E3-BED4-7C4D69895A50}" dt="2025-02-26T14:56:37.795" v="199" actId="20577"/>
        <pc:sldMkLst>
          <pc:docMk/>
          <pc:sldMk cId="2475311638" sldId="5803"/>
        </pc:sldMkLst>
      </pc:sldChg>
      <pc:sldChg chg="addSp delSp modSp new mod ord modClrScheme chgLayout">
        <pc:chgData name="Ward, Reagan" userId="27291eb4-8241-4961-9e69-8c66e34cc5b0" providerId="ADAL" clId="{2C0F0997-474E-40E3-BED4-7C4D69895A50}" dt="2025-02-26T14:57:41.440" v="322" actId="20577"/>
        <pc:sldMkLst>
          <pc:docMk/>
          <pc:sldMk cId="1555008837" sldId="5804"/>
        </pc:sldMkLst>
      </pc:sldChg>
      <pc:sldChg chg="modSp new mod">
        <pc:chgData name="Ward, Reagan" userId="27291eb4-8241-4961-9e69-8c66e34cc5b0" providerId="ADAL" clId="{2C0F0997-474E-40E3-BED4-7C4D69895A50}" dt="2025-02-26T14:57:00.481" v="231" actId="20577"/>
        <pc:sldMkLst>
          <pc:docMk/>
          <pc:sldMk cId="2740483082" sldId="5805"/>
        </pc:sldMkLst>
      </pc:sldChg>
      <pc:sldChg chg="addSp delSp modSp new mod modClrScheme chgLayout">
        <pc:chgData name="Ward, Reagan" userId="27291eb4-8241-4961-9e69-8c66e34cc5b0" providerId="ADAL" clId="{2C0F0997-474E-40E3-BED4-7C4D69895A50}" dt="2025-02-26T23:24:18.020" v="3578" actId="404"/>
        <pc:sldMkLst>
          <pc:docMk/>
          <pc:sldMk cId="2474626920" sldId="5806"/>
        </pc:sldMkLst>
      </pc:sldChg>
      <pc:sldChg chg="addSp delSp modSp new mod modClrScheme chgLayout">
        <pc:chgData name="Ward, Reagan" userId="27291eb4-8241-4961-9e69-8c66e34cc5b0" providerId="ADAL" clId="{2C0F0997-474E-40E3-BED4-7C4D69895A50}" dt="2025-02-26T23:33:39.310" v="3609" actId="20577"/>
        <pc:sldMkLst>
          <pc:docMk/>
          <pc:sldMk cId="803832905" sldId="5807"/>
        </pc:sldMkLst>
      </pc:sldChg>
      <pc:sldChg chg="addSp delSp modSp new mod modClrScheme chgLayout">
        <pc:chgData name="Ward, Reagan" userId="27291eb4-8241-4961-9e69-8c66e34cc5b0" providerId="ADAL" clId="{2C0F0997-474E-40E3-BED4-7C4D69895A50}" dt="2025-02-26T23:26:16.527" v="3601" actId="13244"/>
        <pc:sldMkLst>
          <pc:docMk/>
          <pc:sldMk cId="93270237" sldId="5808"/>
        </pc:sldMkLst>
      </pc:sldChg>
      <pc:sldChg chg="addSp delSp modSp mod">
        <pc:chgData name="Ward, Reagan" userId="27291eb4-8241-4961-9e69-8c66e34cc5b0" providerId="ADAL" clId="{2C0F0997-474E-40E3-BED4-7C4D69895A50}" dt="2025-02-27T15:18:00.771" v="5254" actId="15"/>
        <pc:sldMkLst>
          <pc:docMk/>
          <pc:sldMk cId="4147087058" sldId="5813"/>
        </pc:sldMkLst>
      </pc:sldChg>
      <pc:sldChg chg="addSp delSp modSp mod modClrScheme chgLayout">
        <pc:chgData name="Ward, Reagan" userId="27291eb4-8241-4961-9e69-8c66e34cc5b0" providerId="ADAL" clId="{2C0F0997-474E-40E3-BED4-7C4D69895A50}" dt="2025-02-27T15:02:40.995" v="5103" actId="6549"/>
        <pc:sldMkLst>
          <pc:docMk/>
          <pc:sldMk cId="580773463" sldId="5815"/>
        </pc:sldMkLst>
      </pc:sldChg>
      <pc:sldChg chg="modSp mod chgLayout">
        <pc:chgData name="Ward, Reagan" userId="27291eb4-8241-4961-9e69-8c66e34cc5b0" providerId="ADAL" clId="{2C0F0997-474E-40E3-BED4-7C4D69895A50}" dt="2025-02-27T15:33:44.399" v="5274" actId="12"/>
        <pc:sldMkLst>
          <pc:docMk/>
          <pc:sldMk cId="462621828" sldId="5816"/>
        </pc:sldMkLst>
      </pc:sldChg>
      <pc:sldChg chg="modSp mod">
        <pc:chgData name="Ward, Reagan" userId="27291eb4-8241-4961-9e69-8c66e34cc5b0" providerId="ADAL" clId="{2C0F0997-474E-40E3-BED4-7C4D69895A50}" dt="2025-02-27T15:18:54.943" v="5255" actId="13244"/>
        <pc:sldMkLst>
          <pc:docMk/>
          <pc:sldMk cId="1781324693" sldId="5817"/>
        </pc:sldMkLst>
      </pc:sldChg>
      <pc:sldChg chg="addSp delSp modSp mod">
        <pc:chgData name="Ward, Reagan" userId="27291eb4-8241-4961-9e69-8c66e34cc5b0" providerId="ADAL" clId="{2C0F0997-474E-40E3-BED4-7C4D69895A50}" dt="2025-02-27T15:19:58.126" v="5264" actId="1076"/>
        <pc:sldMkLst>
          <pc:docMk/>
          <pc:sldMk cId="1930914326" sldId="5818"/>
        </pc:sldMkLst>
      </pc:sldChg>
      <pc:sldChg chg="addSp delSp modSp mod">
        <pc:chgData name="Ward, Reagan" userId="27291eb4-8241-4961-9e69-8c66e34cc5b0" providerId="ADAL" clId="{2C0F0997-474E-40E3-BED4-7C4D69895A50}" dt="2025-02-27T15:23:01.449" v="5273" actId="13244"/>
        <pc:sldMkLst>
          <pc:docMk/>
          <pc:sldMk cId="685581711" sldId="5819"/>
        </pc:sldMkLst>
      </pc:sldChg>
      <pc:sldChg chg="addSp delSp modSp new mod modClrScheme chgLayout">
        <pc:chgData name="Ward, Reagan" userId="27291eb4-8241-4961-9e69-8c66e34cc5b0" providerId="ADAL" clId="{2C0F0997-474E-40E3-BED4-7C4D69895A50}" dt="2025-02-26T23:26:01.061" v="3600" actId="6549"/>
        <pc:sldMkLst>
          <pc:docMk/>
          <pc:sldMk cId="4128132315" sldId="5823"/>
        </pc:sldMkLst>
      </pc:sldChg>
      <pc:sldChg chg="addSp delSp modSp new mod modClrScheme chgLayout">
        <pc:chgData name="Ward, Reagan" userId="27291eb4-8241-4961-9e69-8c66e34cc5b0" providerId="ADAL" clId="{2C0F0997-474E-40E3-BED4-7C4D69895A50}" dt="2025-02-26T23:42:45.996" v="4740"/>
        <pc:sldMkLst>
          <pc:docMk/>
          <pc:sldMk cId="1812734061" sldId="5824"/>
        </pc:sldMkLst>
      </pc:sldChg>
    </pc:docChg>
  </pc:docChgLst>
  <pc:docChgLst>
    <pc:chgData name="Hoffman, Peter" userId="673cee94-26bd-4c2a-ab82-1b3669e2f049" providerId="ADAL" clId="{5BF0C4E0-9AC5-492B-BCCF-A3751BECFF44}"/>
    <pc:docChg chg="modSld">
      <pc:chgData name="Hoffman, Peter" userId="673cee94-26bd-4c2a-ab82-1b3669e2f049" providerId="ADAL" clId="{5BF0C4E0-9AC5-492B-BCCF-A3751BECFF44}" dt="2024-09-03T20:09:12.910" v="78" actId="14826"/>
      <pc:docMkLst>
        <pc:docMk/>
      </pc:docMkLst>
    </pc:docChg>
  </pc:docChgLst>
  <pc:docChgLst>
    <pc:chgData name="Gudka, Dawna" userId="823cceae-331b-41d6-9a63-34ad6d1db55c" providerId="ADAL" clId="{702EF09D-0767-4653-8F8F-168A40EEE050}"/>
    <pc:docChg chg="custSel addSld modSld">
      <pc:chgData name="Gudka, Dawna" userId="823cceae-331b-41d6-9a63-34ad6d1db55c" providerId="ADAL" clId="{702EF09D-0767-4653-8F8F-168A40EEE050}" dt="2024-10-03T12:43:42.821" v="558" actId="1076"/>
      <pc:docMkLst>
        <pc:docMk/>
      </pc:docMkLst>
      <pc:sldChg chg="addSp delSp modSp mod">
        <pc:chgData name="Gudka, Dawna" userId="823cceae-331b-41d6-9a63-34ad6d1db55c" providerId="ADAL" clId="{702EF09D-0767-4653-8F8F-168A40EEE050}" dt="2024-10-03T12:36:47.975" v="347" actId="962"/>
        <pc:sldMkLst>
          <pc:docMk/>
          <pc:sldMk cId="2584461513" sldId="5653"/>
        </pc:sldMkLst>
      </pc:sldChg>
      <pc:sldChg chg="delSp modSp mod">
        <pc:chgData name="Gudka, Dawna" userId="823cceae-331b-41d6-9a63-34ad6d1db55c" providerId="ADAL" clId="{702EF09D-0767-4653-8F8F-168A40EEE050}" dt="2024-10-03T12:43:27.926" v="557" actId="13244"/>
        <pc:sldMkLst>
          <pc:docMk/>
          <pc:sldMk cId="1900829240" sldId="5654"/>
        </pc:sldMkLst>
      </pc:sldChg>
      <pc:sldChg chg="addSp delSp modSp new mod">
        <pc:chgData name="Gudka, Dawna" userId="823cceae-331b-41d6-9a63-34ad6d1db55c" providerId="ADAL" clId="{702EF09D-0767-4653-8F8F-168A40EEE050}" dt="2024-10-03T12:43:42.821" v="558" actId="1076"/>
        <pc:sldMkLst>
          <pc:docMk/>
          <pc:sldMk cId="713185014" sldId="5655"/>
        </pc:sldMkLst>
      </pc:sldChg>
    </pc:docChg>
  </pc:docChgLst>
  <pc:docChgLst>
    <pc:chgData name="Martin, Carrie" userId="3f021071-f948-4caa-8dd8-d3036854ac97" providerId="ADAL" clId="{0AF1D097-9155-4B88-9292-C1B754671E27}"/>
    <pc:docChg chg="undo redo custSel addSld delSld modSld sldOrd">
      <pc:chgData name="Martin, Carrie" userId="3f021071-f948-4caa-8dd8-d3036854ac97" providerId="ADAL" clId="{0AF1D097-9155-4B88-9292-C1B754671E27}" dt="2025-04-30T21:34:40.608" v="2633" actId="20577"/>
      <pc:docMkLst>
        <pc:docMk/>
      </pc:docMkLst>
      <pc:sldChg chg="del">
        <pc:chgData name="Martin, Carrie" userId="3f021071-f948-4caa-8dd8-d3036854ac97" providerId="ADAL" clId="{0AF1D097-9155-4B88-9292-C1B754671E27}" dt="2025-04-30T19:52:30.103" v="1566" actId="2696"/>
        <pc:sldMkLst>
          <pc:docMk/>
          <pc:sldMk cId="649998623" sldId="5767"/>
        </pc:sldMkLst>
      </pc:sldChg>
      <pc:sldChg chg="modSp mod">
        <pc:chgData name="Martin, Carrie" userId="3f021071-f948-4caa-8dd8-d3036854ac97" providerId="ADAL" clId="{0AF1D097-9155-4B88-9292-C1B754671E27}" dt="2025-04-30T21:33:31.901" v="2615" actId="20577"/>
        <pc:sldMkLst>
          <pc:docMk/>
          <pc:sldMk cId="220528580" sldId="5838"/>
        </pc:sldMkLst>
        <pc:graphicFrameChg chg="mod modGraphic">
          <ac:chgData name="Martin, Carrie" userId="3f021071-f948-4caa-8dd8-d3036854ac97" providerId="ADAL" clId="{0AF1D097-9155-4B88-9292-C1B754671E27}" dt="2025-04-30T21:33:31.901" v="2615" actId="20577"/>
          <ac:graphicFrameMkLst>
            <pc:docMk/>
            <pc:sldMk cId="220528580" sldId="5838"/>
            <ac:graphicFrameMk id="11" creationId="{4A046F5F-034D-A2DD-B7B6-B37CB3AF1360}"/>
          </ac:graphicFrameMkLst>
        </pc:graphicFrameChg>
      </pc:sldChg>
      <pc:sldChg chg="modSp mod">
        <pc:chgData name="Martin, Carrie" userId="3f021071-f948-4caa-8dd8-d3036854ac97" providerId="ADAL" clId="{0AF1D097-9155-4B88-9292-C1B754671E27}" dt="2025-04-30T19:50:17.315" v="1555" actId="1076"/>
        <pc:sldMkLst>
          <pc:docMk/>
          <pc:sldMk cId="982584362" sldId="5871"/>
        </pc:sldMkLst>
        <pc:spChg chg="mod">
          <ac:chgData name="Martin, Carrie" userId="3f021071-f948-4caa-8dd8-d3036854ac97" providerId="ADAL" clId="{0AF1D097-9155-4B88-9292-C1B754671E27}" dt="2025-04-30T19:50:17.315" v="1555" actId="1076"/>
          <ac:spMkLst>
            <pc:docMk/>
            <pc:sldMk cId="982584362" sldId="5871"/>
            <ac:spMk id="11" creationId="{8DDFF9EF-8D43-D77E-6374-44BCAD1DD941}"/>
          </ac:spMkLst>
        </pc:spChg>
      </pc:sldChg>
      <pc:sldChg chg="modSp mod">
        <pc:chgData name="Martin, Carrie" userId="3f021071-f948-4caa-8dd8-d3036854ac97" providerId="ADAL" clId="{0AF1D097-9155-4B88-9292-C1B754671E27}" dt="2025-04-30T19:56:38.342" v="1757" actId="20577"/>
        <pc:sldMkLst>
          <pc:docMk/>
          <pc:sldMk cId="2002406002" sldId="5875"/>
        </pc:sldMkLst>
        <pc:spChg chg="mod">
          <ac:chgData name="Martin, Carrie" userId="3f021071-f948-4caa-8dd8-d3036854ac97" providerId="ADAL" clId="{0AF1D097-9155-4B88-9292-C1B754671E27}" dt="2025-04-30T19:56:38.342" v="1757" actId="20577"/>
          <ac:spMkLst>
            <pc:docMk/>
            <pc:sldMk cId="2002406002" sldId="5875"/>
            <ac:spMk id="7" creationId="{98535538-2A93-41C4-871F-B82DD1840D38}"/>
          </ac:spMkLst>
        </pc:spChg>
      </pc:sldChg>
      <pc:sldChg chg="modSp mod">
        <pc:chgData name="Martin, Carrie" userId="3f021071-f948-4caa-8dd8-d3036854ac97" providerId="ADAL" clId="{0AF1D097-9155-4B88-9292-C1B754671E27}" dt="2025-04-30T18:57:17.419" v="794" actId="207"/>
        <pc:sldMkLst>
          <pc:docMk/>
          <pc:sldMk cId="606546759" sldId="5881"/>
        </pc:sldMkLst>
        <pc:spChg chg="mod">
          <ac:chgData name="Martin, Carrie" userId="3f021071-f948-4caa-8dd8-d3036854ac97" providerId="ADAL" clId="{0AF1D097-9155-4B88-9292-C1B754671E27}" dt="2025-04-30T17:52:07.950" v="114" actId="27636"/>
          <ac:spMkLst>
            <pc:docMk/>
            <pc:sldMk cId="606546759" sldId="5881"/>
            <ac:spMk id="7" creationId="{D35E3931-3E62-31BA-DB08-04C8A8F44C76}"/>
          </ac:spMkLst>
        </pc:spChg>
        <pc:graphicFrameChg chg="mod modGraphic">
          <ac:chgData name="Martin, Carrie" userId="3f021071-f948-4caa-8dd8-d3036854ac97" providerId="ADAL" clId="{0AF1D097-9155-4B88-9292-C1B754671E27}" dt="2025-04-30T18:57:17.419" v="794" actId="207"/>
          <ac:graphicFrameMkLst>
            <pc:docMk/>
            <pc:sldMk cId="606546759" sldId="5881"/>
            <ac:graphicFrameMk id="11" creationId="{4A046F5F-034D-A2DD-B7B6-B37CB3AF1360}"/>
          </ac:graphicFrameMkLst>
        </pc:graphicFrameChg>
      </pc:sldChg>
      <pc:sldChg chg="modSp mod">
        <pc:chgData name="Martin, Carrie" userId="3f021071-f948-4caa-8dd8-d3036854ac97" providerId="ADAL" clId="{0AF1D097-9155-4B88-9292-C1B754671E27}" dt="2025-04-30T19:56:56.790" v="1795" actId="27636"/>
        <pc:sldMkLst>
          <pc:docMk/>
          <pc:sldMk cId="3407393224" sldId="5882"/>
        </pc:sldMkLst>
        <pc:spChg chg="mod">
          <ac:chgData name="Martin, Carrie" userId="3f021071-f948-4caa-8dd8-d3036854ac97" providerId="ADAL" clId="{0AF1D097-9155-4B88-9292-C1B754671E27}" dt="2025-04-30T19:56:56.790" v="1795" actId="27636"/>
          <ac:spMkLst>
            <pc:docMk/>
            <pc:sldMk cId="3407393224" sldId="5882"/>
            <ac:spMk id="4" creationId="{88502C21-008F-BC5C-A7E3-51AC233D347E}"/>
          </ac:spMkLst>
        </pc:spChg>
      </pc:sldChg>
      <pc:sldChg chg="addSp delSp modSp mod ord">
        <pc:chgData name="Martin, Carrie" userId="3f021071-f948-4caa-8dd8-d3036854ac97" providerId="ADAL" clId="{0AF1D097-9155-4B88-9292-C1B754671E27}" dt="2025-04-30T21:31:08.350" v="2613" actId="20577"/>
        <pc:sldMkLst>
          <pc:docMk/>
          <pc:sldMk cId="570080860" sldId="5883"/>
        </pc:sldMkLst>
        <pc:spChg chg="add del mod">
          <ac:chgData name="Martin, Carrie" userId="3f021071-f948-4caa-8dd8-d3036854ac97" providerId="ADAL" clId="{0AF1D097-9155-4B88-9292-C1B754671E27}" dt="2025-04-30T21:01:19.704" v="2430" actId="478"/>
          <ac:spMkLst>
            <pc:docMk/>
            <pc:sldMk cId="570080860" sldId="5883"/>
            <ac:spMk id="3" creationId="{072B5ADD-3D3A-661D-059D-D4B463F1E70E}"/>
          </ac:spMkLst>
        </pc:spChg>
        <pc:spChg chg="mod">
          <ac:chgData name="Martin, Carrie" userId="3f021071-f948-4caa-8dd8-d3036854ac97" providerId="ADAL" clId="{0AF1D097-9155-4B88-9292-C1B754671E27}" dt="2025-04-30T20:28:09.095" v="1954" actId="6549"/>
          <ac:spMkLst>
            <pc:docMk/>
            <pc:sldMk cId="570080860" sldId="5883"/>
            <ac:spMk id="6" creationId="{B34735F6-195E-6D11-65EC-EDCB629BD043}"/>
          </ac:spMkLst>
        </pc:spChg>
        <pc:spChg chg="mod">
          <ac:chgData name="Martin, Carrie" userId="3f021071-f948-4caa-8dd8-d3036854ac97" providerId="ADAL" clId="{0AF1D097-9155-4B88-9292-C1B754671E27}" dt="2025-04-30T21:31:08.350" v="2613" actId="20577"/>
          <ac:spMkLst>
            <pc:docMk/>
            <pc:sldMk cId="570080860" sldId="5883"/>
            <ac:spMk id="11" creationId="{D99DCE44-0A87-BBD9-F9E3-0E72E13453EB}"/>
          </ac:spMkLst>
        </pc:spChg>
        <pc:spChg chg="mod">
          <ac:chgData name="Martin, Carrie" userId="3f021071-f948-4caa-8dd8-d3036854ac97" providerId="ADAL" clId="{0AF1D097-9155-4B88-9292-C1B754671E27}" dt="2025-04-30T20:52:49.214" v="2428" actId="27636"/>
          <ac:spMkLst>
            <pc:docMk/>
            <pc:sldMk cId="570080860" sldId="5883"/>
            <ac:spMk id="13" creationId="{4F6DB93B-1365-186E-F3A4-572016B3BD9F}"/>
          </ac:spMkLst>
        </pc:spChg>
        <pc:graphicFrameChg chg="del modGraphic">
          <ac:chgData name="Martin, Carrie" userId="3f021071-f948-4caa-8dd8-d3036854ac97" providerId="ADAL" clId="{0AF1D097-9155-4B88-9292-C1B754671E27}" dt="2025-04-30T20:25:39.689" v="1953" actId="478"/>
          <ac:graphicFrameMkLst>
            <pc:docMk/>
            <pc:sldMk cId="570080860" sldId="5883"/>
            <ac:graphicFrameMk id="12" creationId="{C3E12182-7FD8-6BB4-BE6D-BB609AFA8E49}"/>
          </ac:graphicFrameMkLst>
        </pc:graphicFrameChg>
      </pc:sldChg>
      <pc:sldChg chg="modSp">
        <pc:chgData name="Martin, Carrie" userId="3f021071-f948-4caa-8dd8-d3036854ac97" providerId="ADAL" clId="{0AF1D097-9155-4B88-9292-C1B754671E27}" dt="2025-04-30T18:54:20.496" v="787"/>
        <pc:sldMkLst>
          <pc:docMk/>
          <pc:sldMk cId="4151373932" sldId="5891"/>
        </pc:sldMkLst>
        <pc:graphicFrameChg chg="mod">
          <ac:chgData name="Martin, Carrie" userId="3f021071-f948-4caa-8dd8-d3036854ac97" providerId="ADAL" clId="{0AF1D097-9155-4B88-9292-C1B754671E27}" dt="2025-04-30T18:54:20.496" v="787"/>
          <ac:graphicFrameMkLst>
            <pc:docMk/>
            <pc:sldMk cId="4151373932" sldId="5891"/>
            <ac:graphicFrameMk id="11" creationId="{5DE48798-D7E0-31A8-866A-903461F57BA2}"/>
          </ac:graphicFrameMkLst>
        </pc:graphicFrameChg>
      </pc:sldChg>
      <pc:sldChg chg="modSp add mod ord">
        <pc:chgData name="Martin, Carrie" userId="3f021071-f948-4caa-8dd8-d3036854ac97" providerId="ADAL" clId="{0AF1D097-9155-4B88-9292-C1B754671E27}" dt="2025-04-30T21:34:40.608" v="2633" actId="20577"/>
        <pc:sldMkLst>
          <pc:docMk/>
          <pc:sldMk cId="646868291" sldId="5905"/>
        </pc:sldMkLst>
        <pc:spChg chg="mod">
          <ac:chgData name="Martin, Carrie" userId="3f021071-f948-4caa-8dd8-d3036854ac97" providerId="ADAL" clId="{0AF1D097-9155-4B88-9292-C1B754671E27}" dt="2025-04-30T19:52:57.559" v="1588" actId="20577"/>
          <ac:spMkLst>
            <pc:docMk/>
            <pc:sldMk cId="646868291" sldId="5905"/>
            <ac:spMk id="5" creationId="{9EE5B46A-8ACD-59DC-6A35-A668CD1AAB17}"/>
          </ac:spMkLst>
        </pc:spChg>
        <pc:spChg chg="mod">
          <ac:chgData name="Martin, Carrie" userId="3f021071-f948-4caa-8dd8-d3036854ac97" providerId="ADAL" clId="{0AF1D097-9155-4B88-9292-C1B754671E27}" dt="2025-04-30T21:34:40.608" v="2633" actId="20577"/>
          <ac:spMkLst>
            <pc:docMk/>
            <pc:sldMk cId="646868291" sldId="5905"/>
            <ac:spMk id="6" creationId="{4B950672-025E-5277-AF1D-18884722E63B}"/>
          </ac:spMkLst>
        </pc:spChg>
        <pc:spChg chg="mod">
          <ac:chgData name="Martin, Carrie" userId="3f021071-f948-4caa-8dd8-d3036854ac97" providerId="ADAL" clId="{0AF1D097-9155-4B88-9292-C1B754671E27}" dt="2025-04-30T19:50:05.970" v="1553"/>
          <ac:spMkLst>
            <pc:docMk/>
            <pc:sldMk cId="646868291" sldId="5905"/>
            <ac:spMk id="7" creationId="{28E13618-0AAA-1224-77D1-026C5D8D9EB5}"/>
          </ac:spMkLst>
        </pc:spChg>
        <pc:spChg chg="mod">
          <ac:chgData name="Martin, Carrie" userId="3f021071-f948-4caa-8dd8-d3036854ac97" providerId="ADAL" clId="{0AF1D097-9155-4B88-9292-C1B754671E27}" dt="2025-04-30T19:50:33.903" v="1556"/>
          <ac:spMkLst>
            <pc:docMk/>
            <pc:sldMk cId="646868291" sldId="5905"/>
            <ac:spMk id="8" creationId="{ACDB3E5E-2B9E-73A8-9819-566D68805133}"/>
          </ac:spMkLst>
        </pc:spChg>
      </pc:sldChg>
      <pc:sldChg chg="modSp add mod ord">
        <pc:chgData name="Martin, Carrie" userId="3f021071-f948-4caa-8dd8-d3036854ac97" providerId="ADAL" clId="{0AF1D097-9155-4B88-9292-C1B754671E27}" dt="2025-04-30T21:31:34.135" v="2614" actId="20577"/>
        <pc:sldMkLst>
          <pc:docMk/>
          <pc:sldMk cId="1324249713" sldId="5906"/>
        </pc:sldMkLst>
        <pc:spChg chg="mod">
          <ac:chgData name="Martin, Carrie" userId="3f021071-f948-4caa-8dd8-d3036854ac97" providerId="ADAL" clId="{0AF1D097-9155-4B88-9292-C1B754671E27}" dt="2025-04-30T19:54:35.709" v="1620" actId="20577"/>
          <ac:spMkLst>
            <pc:docMk/>
            <pc:sldMk cId="1324249713" sldId="5906"/>
            <ac:spMk id="5" creationId="{4BE7A1A9-B04D-1906-B126-9E14604E3C09}"/>
          </ac:spMkLst>
        </pc:spChg>
        <pc:spChg chg="mod">
          <ac:chgData name="Martin, Carrie" userId="3f021071-f948-4caa-8dd8-d3036854ac97" providerId="ADAL" clId="{0AF1D097-9155-4B88-9292-C1B754671E27}" dt="2025-04-30T21:31:34.135" v="2614" actId="20577"/>
          <ac:spMkLst>
            <pc:docMk/>
            <pc:sldMk cId="1324249713" sldId="5906"/>
            <ac:spMk id="6" creationId="{28D50EC4-4503-450E-2C6E-80794B316543}"/>
          </ac:spMkLst>
        </pc:spChg>
        <pc:spChg chg="mod">
          <ac:chgData name="Martin, Carrie" userId="3f021071-f948-4caa-8dd8-d3036854ac97" providerId="ADAL" clId="{0AF1D097-9155-4B88-9292-C1B754671E27}" dt="2025-04-30T19:55:25.680" v="1711" actId="20577"/>
          <ac:spMkLst>
            <pc:docMk/>
            <pc:sldMk cId="1324249713" sldId="5906"/>
            <ac:spMk id="7" creationId="{5CF4C7AA-F3DC-E9B7-5775-164A63BFDE6C}"/>
          </ac:spMkLst>
        </pc:spChg>
      </pc:sldChg>
    </pc:docChg>
  </pc:docChgLst>
  <pc:docChgLst>
    <pc:chgData name="Chaffin,Melissa" userId="S::chaffin_m@cde.state.co.us::21f0136b-23e1-4eef-9c4f-f29e4cc3ac56" providerId="AD" clId="Web-{B8A51D91-30B2-FD19-F9E2-26023865BACF}"/>
    <pc:docChg chg="modSld">
      <pc:chgData name="Chaffin,Melissa" userId="S::chaffin_m@cde.state.co.us::21f0136b-23e1-4eef-9c4f-f29e4cc3ac56" providerId="AD" clId="Web-{B8A51D91-30B2-FD19-F9E2-26023865BACF}" dt="2024-09-25T20:32:10.472" v="51" actId="20577"/>
      <pc:docMkLst>
        <pc:docMk/>
      </pc:docMkLst>
    </pc:docChg>
  </pc:docChgLst>
  <pc:docChgLst>
    <pc:chgData name="Hoffman, Peter" userId="673cee94-26bd-4c2a-ab82-1b3669e2f049" providerId="ADAL" clId="{5B9D45D9-8B00-4F7F-9A66-E487A3CBE7EA}"/>
    <pc:docChg chg="undo custSel addSld modSld">
      <pc:chgData name="Hoffman, Peter" userId="673cee94-26bd-4c2a-ab82-1b3669e2f049" providerId="ADAL" clId="{5B9D45D9-8B00-4F7F-9A66-E487A3CBE7EA}" dt="2025-04-09T21:51:22.026" v="520" actId="20577"/>
      <pc:docMkLst>
        <pc:docMk/>
      </pc:docMkLst>
      <pc:sldChg chg="modSp add mod">
        <pc:chgData name="Hoffman, Peter" userId="673cee94-26bd-4c2a-ab82-1b3669e2f049" providerId="ADAL" clId="{5B9D45D9-8B00-4F7F-9A66-E487A3CBE7EA}" dt="2025-04-09T21:39:14.146" v="71" actId="207"/>
        <pc:sldMkLst>
          <pc:docMk/>
          <pc:sldMk cId="217821678" sldId="5717"/>
        </pc:sldMkLst>
      </pc:sldChg>
      <pc:sldChg chg="modSp mod">
        <pc:chgData name="Hoffman, Peter" userId="673cee94-26bd-4c2a-ab82-1b3669e2f049" providerId="ADAL" clId="{5B9D45D9-8B00-4F7F-9A66-E487A3CBE7EA}" dt="2025-04-09T21:51:22.026" v="520" actId="20577"/>
        <pc:sldMkLst>
          <pc:docMk/>
          <pc:sldMk cId="709657538" sldId="5877"/>
        </pc:sldMkLst>
      </pc:sldChg>
      <pc:sldChg chg="modSp mod">
        <pc:chgData name="Hoffman, Peter" userId="673cee94-26bd-4c2a-ab82-1b3669e2f049" providerId="ADAL" clId="{5B9D45D9-8B00-4F7F-9A66-E487A3CBE7EA}" dt="2025-04-09T21:37:33.092" v="67" actId="20577"/>
        <pc:sldMkLst>
          <pc:docMk/>
          <pc:sldMk cId="1702993866" sldId="5878"/>
        </pc:sldMkLst>
      </pc:sldChg>
    </pc:docChg>
  </pc:docChgLst>
  <pc:docChgLst>
    <pc:chgData name="Ward, Reagan" userId="27291eb4-8241-4961-9e69-8c66e34cc5b0" providerId="ADAL" clId="{B85E6830-5F1F-4154-9473-23F83DD665A6}"/>
    <pc:docChg chg="custSel delSld modSld">
      <pc:chgData name="Ward, Reagan" userId="27291eb4-8241-4961-9e69-8c66e34cc5b0" providerId="ADAL" clId="{B85E6830-5F1F-4154-9473-23F83DD665A6}" dt="2024-08-08T13:23:16.452" v="224" actId="20577"/>
      <pc:docMkLst>
        <pc:docMk/>
      </pc:docMkLst>
      <pc:sldChg chg="modSp mod">
        <pc:chgData name="Ward, Reagan" userId="27291eb4-8241-4961-9e69-8c66e34cc5b0" providerId="ADAL" clId="{B85E6830-5F1F-4154-9473-23F83DD665A6}" dt="2024-08-08T13:23:16.452" v="224" actId="20577"/>
        <pc:sldMkLst>
          <pc:docMk/>
          <pc:sldMk cId="1007356210" sldId="5482"/>
        </pc:sldMkLst>
      </pc:sldChg>
      <pc:sldChg chg="del">
        <pc:chgData name="Ward, Reagan" userId="27291eb4-8241-4961-9e69-8c66e34cc5b0" providerId="ADAL" clId="{B85E6830-5F1F-4154-9473-23F83DD665A6}" dt="2024-08-07T21:28:54.527" v="1" actId="47"/>
        <pc:sldMkLst>
          <pc:docMk/>
          <pc:sldMk cId="3178268862" sldId="5531"/>
        </pc:sldMkLst>
      </pc:sldChg>
      <pc:sldChg chg="del">
        <pc:chgData name="Ward, Reagan" userId="27291eb4-8241-4961-9e69-8c66e34cc5b0" providerId="ADAL" clId="{B85E6830-5F1F-4154-9473-23F83DD665A6}" dt="2024-08-07T21:28:44.627" v="0" actId="47"/>
        <pc:sldMkLst>
          <pc:docMk/>
          <pc:sldMk cId="1877804973" sldId="5532"/>
        </pc:sldMkLst>
      </pc:sldChg>
      <pc:sldChg chg="addSp delSp modSp mod">
        <pc:chgData name="Ward, Reagan" userId="27291eb4-8241-4961-9e69-8c66e34cc5b0" providerId="ADAL" clId="{B85E6830-5F1F-4154-9473-23F83DD665A6}" dt="2024-08-07T21:41:15.629" v="209" actId="478"/>
        <pc:sldMkLst>
          <pc:docMk/>
          <pc:sldMk cId="3863354747" sldId="5544"/>
        </pc:sldMkLst>
      </pc:sldChg>
    </pc:docChg>
  </pc:docChgLst>
  <pc:docChgLst>
    <pc:chgData name="Wenzel, Brooke" userId="672bf8d3-b15b-4e02-a6d1-39319a0df09b" providerId="ADAL" clId="{71CFFB19-0737-459D-AC49-1811C8AD4018}"/>
    <pc:docChg chg="undo custSel addSld delSld modSld sldOrd">
      <pc:chgData name="Wenzel, Brooke" userId="672bf8d3-b15b-4e02-a6d1-39319a0df09b" providerId="ADAL" clId="{71CFFB19-0737-459D-AC49-1811C8AD4018}" dt="2024-09-19T14:07:10.541" v="560" actId="20577"/>
      <pc:docMkLst>
        <pc:docMk/>
      </pc:docMkLst>
      <pc:sldChg chg="modSp add mod">
        <pc:chgData name="Wenzel, Brooke" userId="672bf8d3-b15b-4e02-a6d1-39319a0df09b" providerId="ADAL" clId="{71CFFB19-0737-459D-AC49-1811C8AD4018}" dt="2024-09-17T22:41:55.568" v="232" actId="1076"/>
        <pc:sldMkLst>
          <pc:docMk/>
          <pc:sldMk cId="1909143253" sldId="3103"/>
        </pc:sldMkLst>
      </pc:sldChg>
      <pc:sldChg chg="addSp modSp mod">
        <pc:chgData name="Wenzel, Brooke" userId="672bf8d3-b15b-4e02-a6d1-39319a0df09b" providerId="ADAL" clId="{71CFFB19-0737-459D-AC49-1811C8AD4018}" dt="2024-09-17T22:43:37.673" v="263" actId="20577"/>
        <pc:sldMkLst>
          <pc:docMk/>
          <pc:sldMk cId="4183919787" sldId="5028"/>
        </pc:sldMkLst>
      </pc:sldChg>
      <pc:sldChg chg="ord">
        <pc:chgData name="Wenzel, Brooke" userId="672bf8d3-b15b-4e02-a6d1-39319a0df09b" providerId="ADAL" clId="{71CFFB19-0737-459D-AC49-1811C8AD4018}" dt="2024-09-17T22:28:23.687" v="59"/>
        <pc:sldMkLst>
          <pc:docMk/>
          <pc:sldMk cId="602901426" sldId="5498"/>
        </pc:sldMkLst>
      </pc:sldChg>
      <pc:sldChg chg="modSp add del mod">
        <pc:chgData name="Wenzel, Brooke" userId="672bf8d3-b15b-4e02-a6d1-39319a0df09b" providerId="ADAL" clId="{71CFFB19-0737-459D-AC49-1811C8AD4018}" dt="2024-09-18T19:37:40.779" v="265" actId="47"/>
        <pc:sldMkLst>
          <pc:docMk/>
          <pc:sldMk cId="3278168391" sldId="5512"/>
        </pc:sldMkLst>
      </pc:sldChg>
      <pc:sldChg chg="modSp mod">
        <pc:chgData name="Wenzel, Brooke" userId="672bf8d3-b15b-4e02-a6d1-39319a0df09b" providerId="ADAL" clId="{71CFFB19-0737-459D-AC49-1811C8AD4018}" dt="2024-09-17T22:42:41.293" v="248" actId="20577"/>
        <pc:sldMkLst>
          <pc:docMk/>
          <pc:sldMk cId="573740307" sldId="5538"/>
        </pc:sldMkLst>
      </pc:sldChg>
      <pc:sldChg chg="modSp mod">
        <pc:chgData name="Wenzel, Brooke" userId="672bf8d3-b15b-4e02-a6d1-39319a0df09b" providerId="ADAL" clId="{71CFFB19-0737-459D-AC49-1811C8AD4018}" dt="2024-09-17T22:21:46.705" v="49" actId="27636"/>
        <pc:sldMkLst>
          <pc:docMk/>
          <pc:sldMk cId="936857245" sldId="5587"/>
        </pc:sldMkLst>
      </pc:sldChg>
      <pc:sldChg chg="del">
        <pc:chgData name="Wenzel, Brooke" userId="672bf8d3-b15b-4e02-a6d1-39319a0df09b" providerId="ADAL" clId="{71CFFB19-0737-459D-AC49-1811C8AD4018}" dt="2024-09-17T22:38:02.418" v="223" actId="47"/>
        <pc:sldMkLst>
          <pc:docMk/>
          <pc:sldMk cId="1730343134" sldId="5592"/>
        </pc:sldMkLst>
      </pc:sldChg>
      <pc:sldChg chg="del">
        <pc:chgData name="Wenzel, Brooke" userId="672bf8d3-b15b-4e02-a6d1-39319a0df09b" providerId="ADAL" clId="{71CFFB19-0737-459D-AC49-1811C8AD4018}" dt="2024-09-17T22:21:27.600" v="4" actId="47"/>
        <pc:sldMkLst>
          <pc:docMk/>
          <pc:sldMk cId="2200963915" sldId="5593"/>
        </pc:sldMkLst>
      </pc:sldChg>
      <pc:sldChg chg="modSp mod">
        <pc:chgData name="Wenzel, Brooke" userId="672bf8d3-b15b-4e02-a6d1-39319a0df09b" providerId="ADAL" clId="{71CFFB19-0737-459D-AC49-1811C8AD4018}" dt="2024-09-19T14:07:10.541" v="560" actId="20577"/>
        <pc:sldMkLst>
          <pc:docMk/>
          <pc:sldMk cId="2941160506" sldId="5629"/>
        </pc:sldMkLst>
      </pc:sldChg>
      <pc:sldChg chg="modSp mod">
        <pc:chgData name="Wenzel, Brooke" userId="672bf8d3-b15b-4e02-a6d1-39319a0df09b" providerId="ADAL" clId="{71CFFB19-0737-459D-AC49-1811C8AD4018}" dt="2024-09-19T14:05:58.017" v="495" actId="20577"/>
        <pc:sldMkLst>
          <pc:docMk/>
          <pc:sldMk cId="3321188641" sldId="5632"/>
        </pc:sldMkLst>
      </pc:sldChg>
    </pc:docChg>
  </pc:docChgLst>
  <pc:docChgLst>
    <pc:chgData name="Gudka, Dawna" userId="823cceae-331b-41d6-9a63-34ad6d1db55c" providerId="ADAL" clId="{E2419683-2627-4603-89D0-53EE5A7A7D7B}"/>
    <pc:docChg chg="undo custSel addSld delSld modSld sldOrd">
      <pc:chgData name="Gudka, Dawna" userId="823cceae-331b-41d6-9a63-34ad6d1db55c" providerId="ADAL" clId="{E2419683-2627-4603-89D0-53EE5A7A7D7B}" dt="2025-01-23T04:32:46.049" v="1736" actId="962"/>
      <pc:docMkLst>
        <pc:docMk/>
      </pc:docMkLst>
      <pc:sldChg chg="addSp delSp modSp mod">
        <pc:chgData name="Gudka, Dawna" userId="823cceae-331b-41d6-9a63-34ad6d1db55c" providerId="ADAL" clId="{E2419683-2627-4603-89D0-53EE5A7A7D7B}" dt="2025-01-23T04:32:46.049" v="1736" actId="962"/>
        <pc:sldMkLst>
          <pc:docMk/>
          <pc:sldMk cId="3378712492" sldId="5417"/>
        </pc:sldMkLst>
      </pc:sldChg>
      <pc:sldChg chg="modNotesTx">
        <pc:chgData name="Gudka, Dawna" userId="823cceae-331b-41d6-9a63-34ad6d1db55c" providerId="ADAL" clId="{E2419683-2627-4603-89D0-53EE5A7A7D7B}" dt="2025-01-23T04:22:38.481" v="1638" actId="2"/>
        <pc:sldMkLst>
          <pc:docMk/>
          <pc:sldMk cId="2365850526" sldId="5733"/>
        </pc:sldMkLst>
      </pc:sldChg>
      <pc:sldChg chg="addSp delSp modSp mod">
        <pc:chgData name="Gudka, Dawna" userId="823cceae-331b-41d6-9a63-34ad6d1db55c" providerId="ADAL" clId="{E2419683-2627-4603-89D0-53EE5A7A7D7B}" dt="2025-01-23T04:23:17.920" v="1640" actId="962"/>
        <pc:sldMkLst>
          <pc:docMk/>
          <pc:sldMk cId="3236241202" sldId="5755"/>
        </pc:sldMkLst>
      </pc:sldChg>
      <pc:sldChg chg="del">
        <pc:chgData name="Gudka, Dawna" userId="823cceae-331b-41d6-9a63-34ad6d1db55c" providerId="ADAL" clId="{E2419683-2627-4603-89D0-53EE5A7A7D7B}" dt="2025-01-23T04:10:42.202" v="1081" actId="2696"/>
        <pc:sldMkLst>
          <pc:docMk/>
          <pc:sldMk cId="3851355157" sldId="5758"/>
        </pc:sldMkLst>
      </pc:sldChg>
      <pc:sldChg chg="modSp mod">
        <pc:chgData name="Gudka, Dawna" userId="823cceae-331b-41d6-9a63-34ad6d1db55c" providerId="ADAL" clId="{E2419683-2627-4603-89D0-53EE5A7A7D7B}" dt="2025-01-23T04:22:24.014" v="1637" actId="2"/>
        <pc:sldMkLst>
          <pc:docMk/>
          <pc:sldMk cId="1534484015" sldId="5766"/>
        </pc:sldMkLst>
      </pc:sldChg>
      <pc:sldChg chg="modSp add mod ord">
        <pc:chgData name="Gudka, Dawna" userId="823cceae-331b-41d6-9a63-34ad6d1db55c" providerId="ADAL" clId="{E2419683-2627-4603-89D0-53EE5A7A7D7B}" dt="2025-01-23T03:57:44.543" v="525" actId="20577"/>
        <pc:sldMkLst>
          <pc:docMk/>
          <pc:sldMk cId="2880554835" sldId="5768"/>
        </pc:sldMkLst>
      </pc:sldChg>
      <pc:sldChg chg="addSp delSp modSp add mod ord">
        <pc:chgData name="Gudka, Dawna" userId="823cceae-331b-41d6-9a63-34ad6d1db55c" providerId="ADAL" clId="{E2419683-2627-4603-89D0-53EE5A7A7D7B}" dt="2025-01-23T04:26:13.403" v="1670" actId="13244"/>
        <pc:sldMkLst>
          <pc:docMk/>
          <pc:sldMk cId="237879848" sldId="5769"/>
        </pc:sldMkLst>
      </pc:sldChg>
      <pc:sldChg chg="addSp delSp modSp add mod">
        <pc:chgData name="Gudka, Dawna" userId="823cceae-331b-41d6-9a63-34ad6d1db55c" providerId="ADAL" clId="{E2419683-2627-4603-89D0-53EE5A7A7D7B}" dt="2025-01-23T04:27:23.920" v="1682" actId="1076"/>
        <pc:sldMkLst>
          <pc:docMk/>
          <pc:sldMk cId="1735835177" sldId="5770"/>
        </pc:sldMkLst>
      </pc:sldChg>
      <pc:sldChg chg="add del">
        <pc:chgData name="Gudka, Dawna" userId="823cceae-331b-41d6-9a63-34ad6d1db55c" providerId="ADAL" clId="{E2419683-2627-4603-89D0-53EE5A7A7D7B}" dt="2025-01-23T03:36:51.374" v="102" actId="2696"/>
        <pc:sldMkLst>
          <pc:docMk/>
          <pc:sldMk cId="3457369326" sldId="5770"/>
        </pc:sldMkLst>
      </pc:sldChg>
      <pc:sldChg chg="addSp delSp modSp add mod">
        <pc:chgData name="Gudka, Dawna" userId="823cceae-331b-41d6-9a63-34ad6d1db55c" providerId="ADAL" clId="{E2419683-2627-4603-89D0-53EE5A7A7D7B}" dt="2025-01-23T04:26:34.786" v="1674" actId="13244"/>
        <pc:sldMkLst>
          <pc:docMk/>
          <pc:sldMk cId="53929586" sldId="5771"/>
        </pc:sldMkLst>
      </pc:sldChg>
      <pc:sldChg chg="new del">
        <pc:chgData name="Gudka, Dawna" userId="823cceae-331b-41d6-9a63-34ad6d1db55c" providerId="ADAL" clId="{E2419683-2627-4603-89D0-53EE5A7A7D7B}" dt="2025-01-23T03:56:44.502" v="481" actId="2696"/>
        <pc:sldMkLst>
          <pc:docMk/>
          <pc:sldMk cId="2805265861" sldId="5771"/>
        </pc:sldMkLst>
      </pc:sldChg>
      <pc:sldChg chg="add del">
        <pc:chgData name="Gudka, Dawna" userId="823cceae-331b-41d6-9a63-34ad6d1db55c" providerId="ADAL" clId="{E2419683-2627-4603-89D0-53EE5A7A7D7B}" dt="2025-01-23T03:37:01.881" v="103" actId="2696"/>
        <pc:sldMkLst>
          <pc:docMk/>
          <pc:sldMk cId="3960982730" sldId="5771"/>
        </pc:sldMkLst>
      </pc:sldChg>
      <pc:sldChg chg="modSp add mod ord">
        <pc:chgData name="Gudka, Dawna" userId="823cceae-331b-41d6-9a63-34ad6d1db55c" providerId="ADAL" clId="{E2419683-2627-4603-89D0-53EE5A7A7D7B}" dt="2025-01-23T04:01:24.350" v="750"/>
        <pc:sldMkLst>
          <pc:docMk/>
          <pc:sldMk cId="3937432044" sldId="5772"/>
        </pc:sldMkLst>
      </pc:sldChg>
      <pc:sldChg chg="addSp delSp modSp add mod">
        <pc:chgData name="Gudka, Dawna" userId="823cceae-331b-41d6-9a63-34ad6d1db55c" providerId="ADAL" clId="{E2419683-2627-4603-89D0-53EE5A7A7D7B}" dt="2025-01-23T04:25:57.187" v="1668" actId="13244"/>
        <pc:sldMkLst>
          <pc:docMk/>
          <pc:sldMk cId="1888481401" sldId="5773"/>
        </pc:sldMkLst>
      </pc:sldChg>
      <pc:sldChg chg="add del">
        <pc:chgData name="Gudka, Dawna" userId="823cceae-331b-41d6-9a63-34ad6d1db55c" providerId="ADAL" clId="{E2419683-2627-4603-89D0-53EE5A7A7D7B}" dt="2025-01-23T04:10:23.332" v="1080" actId="2890"/>
        <pc:sldMkLst>
          <pc:docMk/>
          <pc:sldMk cId="2262310918" sldId="5773"/>
        </pc:sldMkLst>
      </pc:sldChg>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addSp delSp modSp mod">
        <pc:chgData name="Gudka, Dawna" userId="823cceae-331b-41d6-9a63-34ad6d1db55c" providerId="ADAL" clId="{549EA42D-A1CD-45B4-95B1-9F750FDEAE30}" dt="2024-07-25T01:10:58.391" v="736" actId="962"/>
        <pc:sldMkLst>
          <pc:docMk/>
          <pc:sldMk cId="2968826480" sldId="5465"/>
        </pc:sldMkLst>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ldChg>
    </pc:docChg>
  </pc:docChgLst>
  <pc:docChgLst>
    <pc:chgData name="Chaffin,Melissa" userId="S::chaffin_m@cde.state.co.us::21f0136b-23e1-4eef-9c4f-f29e4cc3ac56" providerId="AD" clId="Web-{C4F4EFDC-65D0-862F-40AB-C8DA266B31C4}"/>
    <pc:docChg chg="modSld">
      <pc:chgData name="Chaffin,Melissa" userId="S::chaffin_m@cde.state.co.us::21f0136b-23e1-4eef-9c4f-f29e4cc3ac56" providerId="AD" clId="Web-{C4F4EFDC-65D0-862F-40AB-C8DA266B31C4}" dt="2024-09-05T15:15:48.859" v="12" actId="20577"/>
      <pc:docMkLst>
        <pc:docMk/>
      </pc:docMkLst>
      <pc:sldChg chg="modSp">
        <pc:chgData name="Chaffin,Melissa" userId="S::chaffin_m@cde.state.co.us::21f0136b-23e1-4eef-9c4f-f29e4cc3ac56" providerId="AD" clId="Web-{C4F4EFDC-65D0-862F-40AB-C8DA266B31C4}" dt="2024-09-05T15:15:48.859" v="12" actId="20577"/>
        <pc:sldMkLst>
          <pc:docMk/>
          <pc:sldMk cId="2464662354" sldId="5418"/>
        </pc:sldMkLst>
      </pc:sldChg>
    </pc:docChg>
  </pc:docChgLst>
  <pc:docChgLst>
    <pc:chgData name="Wenzel, Brooke" userId="672bf8d3-b15b-4e02-a6d1-39319a0df09b" providerId="ADAL" clId="{7AF7DDD8-15B1-44AF-8058-2507979F5459}"/>
    <pc:docChg chg="custSel modSld">
      <pc:chgData name="Wenzel, Brooke" userId="672bf8d3-b15b-4e02-a6d1-39319a0df09b" providerId="ADAL" clId="{7AF7DDD8-15B1-44AF-8058-2507979F5459}" dt="2024-12-12T14:20:17.741" v="128" actId="20577"/>
      <pc:docMkLst>
        <pc:docMk/>
      </pc:docMkLst>
      <pc:sldChg chg="modSp mod">
        <pc:chgData name="Wenzel, Brooke" userId="672bf8d3-b15b-4e02-a6d1-39319a0df09b" providerId="ADAL" clId="{7AF7DDD8-15B1-44AF-8058-2507979F5459}" dt="2024-12-12T14:19:26.388" v="110" actId="27636"/>
        <pc:sldMkLst>
          <pc:docMk/>
          <pc:sldMk cId="1529755073" sldId="5611"/>
        </pc:sldMkLst>
      </pc:sldChg>
    </pc:docChg>
  </pc:docChgLst>
  <pc:docChgLst>
    <pc:chgData name="Hoffman, Peter" userId="673cee94-26bd-4c2a-ab82-1b3669e2f049" providerId="ADAL" clId="{BEDB36E6-7C94-433F-87A5-38CF4601EEC1}"/>
    <pc:docChg chg="undo redo custSel addSld delSld modSld sldOrd">
      <pc:chgData name="Hoffman, Peter" userId="673cee94-26bd-4c2a-ab82-1b3669e2f049" providerId="ADAL" clId="{BEDB36E6-7C94-433F-87A5-38CF4601EEC1}" dt="2024-10-09T21:17:41.471" v="648" actId="962"/>
      <pc:docMkLst>
        <pc:docMk/>
      </pc:docMkLst>
      <pc:sldChg chg="add">
        <pc:chgData name="Hoffman, Peter" userId="673cee94-26bd-4c2a-ab82-1b3669e2f049" providerId="ADAL" clId="{BEDB36E6-7C94-433F-87A5-38CF4601EEC1}" dt="2024-10-09T21:12:21.600" v="469"/>
        <pc:sldMkLst>
          <pc:docMk/>
          <pc:sldMk cId="1546650072" sldId="4525"/>
        </pc:sldMkLst>
      </pc:sldChg>
      <pc:sldChg chg="add">
        <pc:chgData name="Hoffman, Peter" userId="673cee94-26bd-4c2a-ab82-1b3669e2f049" providerId="ADAL" clId="{BEDB36E6-7C94-433F-87A5-38CF4601EEC1}" dt="2024-10-09T21:11:55.667" v="468"/>
        <pc:sldMkLst>
          <pc:docMk/>
          <pc:sldMk cId="883951864" sldId="4953"/>
        </pc:sldMkLst>
      </pc:sldChg>
      <pc:sldChg chg="add">
        <pc:chgData name="Hoffman, Peter" userId="673cee94-26bd-4c2a-ab82-1b3669e2f049" providerId="ADAL" clId="{BEDB36E6-7C94-433F-87A5-38CF4601EEC1}" dt="2024-10-09T21:12:21.600" v="469"/>
        <pc:sldMkLst>
          <pc:docMk/>
          <pc:sldMk cId="3771905201" sldId="4955"/>
        </pc:sldMkLst>
      </pc:sldChg>
      <pc:sldChg chg="add">
        <pc:chgData name="Hoffman, Peter" userId="673cee94-26bd-4c2a-ab82-1b3669e2f049" providerId="ADAL" clId="{BEDB36E6-7C94-433F-87A5-38CF4601EEC1}" dt="2024-10-09T21:12:21.600" v="469"/>
        <pc:sldMkLst>
          <pc:docMk/>
          <pc:sldMk cId="168519829" sldId="5589"/>
        </pc:sldMkLst>
      </pc:sldChg>
      <pc:sldChg chg="ord">
        <pc:chgData name="Hoffman, Peter" userId="673cee94-26bd-4c2a-ab82-1b3669e2f049" providerId="ADAL" clId="{BEDB36E6-7C94-433F-87A5-38CF4601EEC1}" dt="2024-10-09T21:13:16.888" v="481" actId="20578"/>
        <pc:sldMkLst>
          <pc:docMk/>
          <pc:sldMk cId="2941160506" sldId="5629"/>
        </pc:sldMkLst>
      </pc:sldChg>
      <pc:sldChg chg="del">
        <pc:chgData name="Hoffman, Peter" userId="673cee94-26bd-4c2a-ab82-1b3669e2f049" providerId="ADAL" clId="{BEDB36E6-7C94-433F-87A5-38CF4601EEC1}" dt="2024-10-08T16:16:15.230" v="248" actId="2696"/>
        <pc:sldMkLst>
          <pc:docMk/>
          <pc:sldMk cId="2294712313" sldId="5633"/>
        </pc:sldMkLst>
      </pc:sldChg>
      <pc:sldChg chg="del">
        <pc:chgData name="Hoffman, Peter" userId="673cee94-26bd-4c2a-ab82-1b3669e2f049" providerId="ADAL" clId="{BEDB36E6-7C94-433F-87A5-38CF4601EEC1}" dt="2024-10-08T16:16:15.230" v="248" actId="2696"/>
        <pc:sldMkLst>
          <pc:docMk/>
          <pc:sldMk cId="2350224396" sldId="5634"/>
        </pc:sldMkLst>
      </pc:sldChg>
      <pc:sldChg chg="del">
        <pc:chgData name="Hoffman, Peter" userId="673cee94-26bd-4c2a-ab82-1b3669e2f049" providerId="ADAL" clId="{BEDB36E6-7C94-433F-87A5-38CF4601EEC1}" dt="2024-10-08T16:16:15.230" v="248" actId="2696"/>
        <pc:sldMkLst>
          <pc:docMk/>
          <pc:sldMk cId="1642551370" sldId="5645"/>
        </pc:sldMkLst>
      </pc:sldChg>
      <pc:sldChg chg="del">
        <pc:chgData name="Hoffman, Peter" userId="673cee94-26bd-4c2a-ab82-1b3669e2f049" providerId="ADAL" clId="{BEDB36E6-7C94-433F-87A5-38CF4601EEC1}" dt="2024-10-08T16:16:15.230" v="248" actId="2696"/>
        <pc:sldMkLst>
          <pc:docMk/>
          <pc:sldMk cId="598057764" sldId="5646"/>
        </pc:sldMkLst>
      </pc:sldChg>
      <pc:sldChg chg="addSp delSp modSp mod">
        <pc:chgData name="Hoffman, Peter" userId="673cee94-26bd-4c2a-ab82-1b3669e2f049" providerId="ADAL" clId="{BEDB36E6-7C94-433F-87A5-38CF4601EEC1}" dt="2024-10-09T21:17:41.471" v="648" actId="962"/>
        <pc:sldMkLst>
          <pc:docMk/>
          <pc:sldMk cId="4082004543" sldId="5652"/>
        </pc:sldMkLst>
      </pc:sldChg>
      <pc:sldChg chg="del">
        <pc:chgData name="Hoffman, Peter" userId="673cee94-26bd-4c2a-ab82-1b3669e2f049" providerId="ADAL" clId="{BEDB36E6-7C94-433F-87A5-38CF4601EEC1}" dt="2024-10-08T16:16:15.230" v="248" actId="2696"/>
        <pc:sldMkLst>
          <pc:docMk/>
          <pc:sldMk cId="551690387" sldId="5656"/>
        </pc:sldMkLst>
      </pc:sldChg>
      <pc:sldChg chg="modSp add mod">
        <pc:chgData name="Hoffman, Peter" userId="673cee94-26bd-4c2a-ab82-1b3669e2f049" providerId="ADAL" clId="{BEDB36E6-7C94-433F-87A5-38CF4601EEC1}" dt="2024-10-07T18:57:17.794" v="105" actId="20577"/>
        <pc:sldMkLst>
          <pc:docMk/>
          <pc:sldMk cId="3534521656" sldId="5657"/>
        </pc:sldMkLst>
      </pc:sldChg>
      <pc:sldChg chg="new del">
        <pc:chgData name="Hoffman, Peter" userId="673cee94-26bd-4c2a-ab82-1b3669e2f049" providerId="ADAL" clId="{BEDB36E6-7C94-433F-87A5-38CF4601EEC1}" dt="2024-10-07T18:58:43.114" v="121" actId="47"/>
        <pc:sldMkLst>
          <pc:docMk/>
          <pc:sldMk cId="858069058" sldId="5658"/>
        </pc:sldMkLst>
      </pc:sldChg>
      <pc:sldChg chg="addSp delSp modSp add mod">
        <pc:chgData name="Hoffman, Peter" userId="673cee94-26bd-4c2a-ab82-1b3669e2f049" providerId="ADAL" clId="{BEDB36E6-7C94-433F-87A5-38CF4601EEC1}" dt="2024-10-08T16:20:20.720" v="395" actId="478"/>
        <pc:sldMkLst>
          <pc:docMk/>
          <pc:sldMk cId="1605519056" sldId="5658"/>
        </pc:sldMkLst>
      </pc:sldChg>
      <pc:sldChg chg="addSp delSp modSp add mod">
        <pc:chgData name="Hoffman, Peter" userId="673cee94-26bd-4c2a-ab82-1b3669e2f049" providerId="ADAL" clId="{BEDB36E6-7C94-433F-87A5-38CF4601EEC1}" dt="2024-10-08T16:20:57.851" v="467" actId="1038"/>
        <pc:sldMkLst>
          <pc:docMk/>
          <pc:sldMk cId="867224577" sldId="5659"/>
        </pc:sldMkLst>
      </pc:sldChg>
    </pc:docChg>
  </pc:docChgLst>
  <pc:docChgLst>
    <pc:chgData name="Chaffin,Melissa" userId="S::chaffin_m@cde.state.co.us::21f0136b-23e1-4eef-9c4f-f29e4cc3ac56" providerId="AD" clId="Web-{720AD878-97DB-D8E7-4C09-BF2D0D6BE6F4}"/>
    <pc:docChg chg="delSld modSld">
      <pc:chgData name="Chaffin,Melissa" userId="S::chaffin_m@cde.state.co.us::21f0136b-23e1-4eef-9c4f-f29e4cc3ac56" providerId="AD" clId="Web-{720AD878-97DB-D8E7-4C09-BF2D0D6BE6F4}" dt="2024-09-24T14:32:41.342" v="160" actId="1076"/>
      <pc:docMkLst>
        <pc:docMk/>
      </pc:docMkLst>
      <pc:sldChg chg="modSp">
        <pc:chgData name="Chaffin,Melissa" userId="S::chaffin_m@cde.state.co.us::21f0136b-23e1-4eef-9c4f-f29e4cc3ac56" providerId="AD" clId="Web-{720AD878-97DB-D8E7-4C09-BF2D0D6BE6F4}" dt="2024-09-24T14:25:39.107" v="3"/>
        <pc:sldMkLst>
          <pc:docMk/>
          <pc:sldMk cId="840969988" sldId="5602"/>
        </pc:sldMkLst>
      </pc:sldChg>
      <pc:sldChg chg="addSp modSp">
        <pc:chgData name="Chaffin,Melissa" userId="S::chaffin_m@cde.state.co.us::21f0136b-23e1-4eef-9c4f-f29e4cc3ac56" providerId="AD" clId="Web-{720AD878-97DB-D8E7-4C09-BF2D0D6BE6F4}" dt="2024-09-24T14:32:41.342" v="160" actId="1076"/>
        <pc:sldMkLst>
          <pc:docMk/>
          <pc:sldMk cId="1016378890" sldId="5604"/>
        </pc:sldMkLst>
      </pc:sldChg>
      <pc:sldChg chg="addSp modSp">
        <pc:chgData name="Chaffin,Melissa" userId="S::chaffin_m@cde.state.co.us::21f0136b-23e1-4eef-9c4f-f29e4cc3ac56" providerId="AD" clId="Web-{720AD878-97DB-D8E7-4C09-BF2D0D6BE6F4}" dt="2024-09-24T14:32:15.451" v="157" actId="1076"/>
        <pc:sldMkLst>
          <pc:docMk/>
          <pc:sldMk cId="2592141677" sldId="5605"/>
        </pc:sldMkLst>
      </pc:sldChg>
      <pc:sldChg chg="del">
        <pc:chgData name="Chaffin,Melissa" userId="S::chaffin_m@cde.state.co.us::21f0136b-23e1-4eef-9c4f-f29e4cc3ac56" providerId="AD" clId="Web-{720AD878-97DB-D8E7-4C09-BF2D0D6BE6F4}" dt="2024-09-24T14:29:43.232" v="138"/>
        <pc:sldMkLst>
          <pc:docMk/>
          <pc:sldMk cId="3530695552" sldId="5606"/>
        </pc:sldMkLst>
      </pc:sldChg>
      <pc:sldChg chg="del">
        <pc:chgData name="Chaffin,Melissa" userId="S::chaffin_m@cde.state.co.us::21f0136b-23e1-4eef-9c4f-f29e4cc3ac56" providerId="AD" clId="Web-{720AD878-97DB-D8E7-4C09-BF2D0D6BE6F4}" dt="2024-09-24T14:29:49.326" v="139"/>
        <pc:sldMkLst>
          <pc:docMk/>
          <pc:sldMk cId="1020133488" sldId="5607"/>
        </pc:sldMkLst>
      </pc:sldChg>
      <pc:sldChg chg="del">
        <pc:chgData name="Chaffin,Melissa" userId="S::chaffin_m@cde.state.co.us::21f0136b-23e1-4eef-9c4f-f29e4cc3ac56" providerId="AD" clId="Web-{720AD878-97DB-D8E7-4C09-BF2D0D6BE6F4}" dt="2024-09-24T14:32:26.998" v="158"/>
        <pc:sldMkLst>
          <pc:docMk/>
          <pc:sldMk cId="2760380853" sldId="5608"/>
        </pc:sldMkLst>
      </pc:sldChg>
      <pc:sldChg chg="del">
        <pc:chgData name="Chaffin,Melissa" userId="S::chaffin_m@cde.state.co.us::21f0136b-23e1-4eef-9c4f-f29e4cc3ac56" providerId="AD" clId="Web-{720AD878-97DB-D8E7-4C09-BF2D0D6BE6F4}" dt="2024-09-24T14:31:14.029" v="145"/>
        <pc:sldMkLst>
          <pc:docMk/>
          <pc:sldMk cId="1226889934" sldId="5609"/>
        </pc:sldMkLst>
      </pc:sldChg>
    </pc:docChg>
  </pc:docChgLst>
  <pc:docChgLst>
    <pc:chgData name="Heitman, Lindsey" userId="a9773a47-99d2-4599-9377-6d37e9ec0bd3" providerId="ADAL" clId="{A30553E2-3285-4189-A3EB-2E11801F40B3}"/>
    <pc:docChg chg="undo custSel addSld delSld modSld">
      <pc:chgData name="Heitman, Lindsey" userId="a9773a47-99d2-4599-9377-6d37e9ec0bd3" providerId="ADAL" clId="{A30553E2-3285-4189-A3EB-2E11801F40B3}" dt="2025-05-01T13:19:31.517" v="662" actId="20577"/>
      <pc:docMkLst>
        <pc:docMk/>
      </pc:docMkLst>
      <pc:sldChg chg="addSp modSp add mod modClrScheme chgLayout">
        <pc:chgData name="Heitman, Lindsey" userId="a9773a47-99d2-4599-9377-6d37e9ec0bd3" providerId="ADAL" clId="{A30553E2-3285-4189-A3EB-2E11801F40B3}" dt="2025-04-30T22:02:55.377" v="460" actId="12"/>
        <pc:sldMkLst>
          <pc:docMk/>
          <pc:sldMk cId="1194284413" sldId="277"/>
        </pc:sldMkLst>
        <pc:spChg chg="mod ord">
          <ac:chgData name="Heitman, Lindsey" userId="a9773a47-99d2-4599-9377-6d37e9ec0bd3" providerId="ADAL" clId="{A30553E2-3285-4189-A3EB-2E11801F40B3}" dt="2025-04-30T21:53:16.310" v="376" actId="700"/>
          <ac:spMkLst>
            <pc:docMk/>
            <pc:sldMk cId="1194284413" sldId="277"/>
            <ac:spMk id="2" creationId="{00000000-0000-0000-0000-000000000000}"/>
          </ac:spMkLst>
        </pc:spChg>
        <pc:spChg chg="mod">
          <ac:chgData name="Heitman, Lindsey" userId="a9773a47-99d2-4599-9377-6d37e9ec0bd3" providerId="ADAL" clId="{A30553E2-3285-4189-A3EB-2E11801F40B3}" dt="2025-04-30T22:02:55.377" v="460" actId="12"/>
          <ac:spMkLst>
            <pc:docMk/>
            <pc:sldMk cId="1194284413" sldId="277"/>
            <ac:spMk id="3" creationId="{E5E3A48A-ECD8-6BC5-35C6-1460F9B4DA57}"/>
          </ac:spMkLst>
        </pc:spChg>
        <pc:spChg chg="add mod ord">
          <ac:chgData name="Heitman, Lindsey" userId="a9773a47-99d2-4599-9377-6d37e9ec0bd3" providerId="ADAL" clId="{A30553E2-3285-4189-A3EB-2E11801F40B3}" dt="2025-04-30T21:53:35.526" v="378"/>
          <ac:spMkLst>
            <pc:docMk/>
            <pc:sldMk cId="1194284413" sldId="277"/>
            <ac:spMk id="4" creationId="{97D395C7-D2A2-81F6-4C13-49512D8C92F0}"/>
          </ac:spMkLst>
        </pc:spChg>
        <pc:spChg chg="add mod ord">
          <ac:chgData name="Heitman, Lindsey" userId="a9773a47-99d2-4599-9377-6d37e9ec0bd3" providerId="ADAL" clId="{A30553E2-3285-4189-A3EB-2E11801F40B3}" dt="2025-04-30T21:53:43.309" v="379"/>
          <ac:spMkLst>
            <pc:docMk/>
            <pc:sldMk cId="1194284413" sldId="277"/>
            <ac:spMk id="5" creationId="{C07523D4-6A78-35FB-5A36-785AB3F754C0}"/>
          </ac:spMkLst>
        </pc:spChg>
        <pc:spChg chg="mod ord">
          <ac:chgData name="Heitman, Lindsey" userId="a9773a47-99d2-4599-9377-6d37e9ec0bd3" providerId="ADAL" clId="{A30553E2-3285-4189-A3EB-2E11801F40B3}" dt="2025-04-30T21:53:16.310" v="376" actId="700"/>
          <ac:spMkLst>
            <pc:docMk/>
            <pc:sldMk cId="1194284413" sldId="277"/>
            <ac:spMk id="6146" creationId="{00000000-0000-0000-0000-000000000000}"/>
          </ac:spMkLst>
        </pc:spChg>
        <pc:spChg chg="mod ord">
          <ac:chgData name="Heitman, Lindsey" userId="a9773a47-99d2-4599-9377-6d37e9ec0bd3" providerId="ADAL" clId="{A30553E2-3285-4189-A3EB-2E11801F40B3}" dt="2025-04-30T22:02:40.521" v="458" actId="20577"/>
          <ac:spMkLst>
            <pc:docMk/>
            <pc:sldMk cId="1194284413" sldId="277"/>
            <ac:spMk id="6147" creationId="{00000000-0000-0000-0000-000000000000}"/>
          </ac:spMkLst>
        </pc:spChg>
      </pc:sldChg>
      <pc:sldChg chg="modSp add mod">
        <pc:chgData name="Heitman, Lindsey" userId="a9773a47-99d2-4599-9377-6d37e9ec0bd3" providerId="ADAL" clId="{A30553E2-3285-4189-A3EB-2E11801F40B3}" dt="2025-04-30T21:54:31.056" v="422" actId="20577"/>
        <pc:sldMkLst>
          <pc:docMk/>
          <pc:sldMk cId="3366969197" sldId="301"/>
        </pc:sldMkLst>
        <pc:spChg chg="mod">
          <ac:chgData name="Heitman, Lindsey" userId="a9773a47-99d2-4599-9377-6d37e9ec0bd3" providerId="ADAL" clId="{A30553E2-3285-4189-A3EB-2E11801F40B3}" dt="2025-04-30T21:44:10.295" v="325" actId="20577"/>
          <ac:spMkLst>
            <pc:docMk/>
            <pc:sldMk cId="3366969197" sldId="301"/>
            <ac:spMk id="17410" creationId="{00000000-0000-0000-0000-000000000000}"/>
          </ac:spMkLst>
        </pc:spChg>
        <pc:spChg chg="mod">
          <ac:chgData name="Heitman, Lindsey" userId="a9773a47-99d2-4599-9377-6d37e9ec0bd3" providerId="ADAL" clId="{A30553E2-3285-4189-A3EB-2E11801F40B3}" dt="2025-04-30T21:54:31.056" v="422" actId="20577"/>
          <ac:spMkLst>
            <pc:docMk/>
            <pc:sldMk cId="3366969197" sldId="301"/>
            <ac:spMk id="17411" creationId="{00000000-0000-0000-0000-000000000000}"/>
          </ac:spMkLst>
        </pc:spChg>
      </pc:sldChg>
      <pc:sldChg chg="modSp mod">
        <pc:chgData name="Heitman, Lindsey" userId="a9773a47-99d2-4599-9377-6d37e9ec0bd3" providerId="ADAL" clId="{A30553E2-3285-4189-A3EB-2E11801F40B3}" dt="2025-04-30T21:35:57.815" v="33" actId="20577"/>
        <pc:sldMkLst>
          <pc:docMk/>
          <pc:sldMk cId="3227145924" sldId="5097"/>
        </pc:sldMkLst>
        <pc:graphicFrameChg chg="modGraphic">
          <ac:chgData name="Heitman, Lindsey" userId="a9773a47-99d2-4599-9377-6d37e9ec0bd3" providerId="ADAL" clId="{A30553E2-3285-4189-A3EB-2E11801F40B3}" dt="2025-04-30T21:35:57.815" v="33" actId="20577"/>
          <ac:graphicFrameMkLst>
            <pc:docMk/>
            <pc:sldMk cId="3227145924" sldId="5097"/>
            <ac:graphicFrameMk id="7" creationId="{2864BB53-F741-4FFC-0348-1AC10AD60EEB}"/>
          </ac:graphicFrameMkLst>
        </pc:graphicFrameChg>
      </pc:sldChg>
      <pc:sldChg chg="modSp mod">
        <pc:chgData name="Heitman, Lindsey" userId="a9773a47-99d2-4599-9377-6d37e9ec0bd3" providerId="ADAL" clId="{A30553E2-3285-4189-A3EB-2E11801F40B3}" dt="2025-04-30T21:40:53.135" v="300" actId="207"/>
        <pc:sldMkLst>
          <pc:docMk/>
          <pc:sldMk cId="1037917088" sldId="5098"/>
        </pc:sldMkLst>
        <pc:graphicFrameChg chg="modGraphic">
          <ac:chgData name="Heitman, Lindsey" userId="a9773a47-99d2-4599-9377-6d37e9ec0bd3" providerId="ADAL" clId="{A30553E2-3285-4189-A3EB-2E11801F40B3}" dt="2025-04-30T21:40:53.135" v="300" actId="207"/>
          <ac:graphicFrameMkLst>
            <pc:docMk/>
            <pc:sldMk cId="1037917088" sldId="5098"/>
            <ac:graphicFrameMk id="5" creationId="{5E4612F7-68C6-57CA-E918-38EF641F73CF}"/>
          </ac:graphicFrameMkLst>
        </pc:graphicFrameChg>
      </pc:sldChg>
      <pc:sldChg chg="modSp add mod">
        <pc:chgData name="Heitman, Lindsey" userId="a9773a47-99d2-4599-9377-6d37e9ec0bd3" providerId="ADAL" clId="{A30553E2-3285-4189-A3EB-2E11801F40B3}" dt="2025-05-01T13:17:17.657" v="618" actId="20577"/>
        <pc:sldMkLst>
          <pc:docMk/>
          <pc:sldMk cId="533802028" sldId="5536"/>
        </pc:sldMkLst>
        <pc:spChg chg="mod">
          <ac:chgData name="Heitman, Lindsey" userId="a9773a47-99d2-4599-9377-6d37e9ec0bd3" providerId="ADAL" clId="{A30553E2-3285-4189-A3EB-2E11801F40B3}" dt="2025-05-01T13:17:17.657" v="618" actId="20577"/>
          <ac:spMkLst>
            <pc:docMk/>
            <pc:sldMk cId="533802028" sldId="5536"/>
            <ac:spMk id="3" creationId="{65E75AA1-1AFA-70D7-AFF4-7841E9FA6486}"/>
          </ac:spMkLst>
        </pc:spChg>
      </pc:sldChg>
      <pc:sldChg chg="addSp delSp modSp add mod">
        <pc:chgData name="Heitman, Lindsey" userId="a9773a47-99d2-4599-9377-6d37e9ec0bd3" providerId="ADAL" clId="{A30553E2-3285-4189-A3EB-2E11801F40B3}" dt="2025-04-30T22:01:18.812" v="446" actId="962"/>
        <pc:sldMkLst>
          <pc:docMk/>
          <pc:sldMk cId="2337604935" sldId="5537"/>
        </pc:sldMkLst>
        <pc:spChg chg="ord">
          <ac:chgData name="Heitman, Lindsey" userId="a9773a47-99d2-4599-9377-6d37e9ec0bd3" providerId="ADAL" clId="{A30553E2-3285-4189-A3EB-2E11801F40B3}" dt="2025-04-30T21:57:08.286" v="432" actId="13244"/>
          <ac:spMkLst>
            <pc:docMk/>
            <pc:sldMk cId="2337604935" sldId="5537"/>
            <ac:spMk id="4" creationId="{D4B324DA-2D48-D1A0-643E-AEF1B5B880DC}"/>
          </ac:spMkLst>
        </pc:spChg>
        <pc:spChg chg="mod">
          <ac:chgData name="Heitman, Lindsey" userId="a9773a47-99d2-4599-9377-6d37e9ec0bd3" providerId="ADAL" clId="{A30553E2-3285-4189-A3EB-2E11801F40B3}" dt="2025-04-30T21:55:50.199" v="429" actId="255"/>
          <ac:spMkLst>
            <pc:docMk/>
            <pc:sldMk cId="2337604935" sldId="5537"/>
            <ac:spMk id="7" creationId="{337F0BA4-AC1D-8594-0FEE-5DB5B6F5674E}"/>
          </ac:spMkLst>
        </pc:spChg>
        <pc:spChg chg="mod">
          <ac:chgData name="Heitman, Lindsey" userId="a9773a47-99d2-4599-9377-6d37e9ec0bd3" providerId="ADAL" clId="{A30553E2-3285-4189-A3EB-2E11801F40B3}" dt="2025-04-30T21:55:54.906" v="430" actId="255"/>
          <ac:spMkLst>
            <pc:docMk/>
            <pc:sldMk cId="2337604935" sldId="5537"/>
            <ac:spMk id="8" creationId="{A55EAC3E-06A7-EB42-6761-BB11D874FE1D}"/>
          </ac:spMkLst>
        </pc:spChg>
        <pc:spChg chg="add del">
          <ac:chgData name="Heitman, Lindsey" userId="a9773a47-99d2-4599-9377-6d37e9ec0bd3" providerId="ADAL" clId="{A30553E2-3285-4189-A3EB-2E11801F40B3}" dt="2025-04-30T21:54:48.196" v="424" actId="22"/>
          <ac:spMkLst>
            <pc:docMk/>
            <pc:sldMk cId="2337604935" sldId="5537"/>
            <ac:spMk id="9" creationId="{05F18B6F-F721-B3C2-613C-73B4F5D677C6}"/>
          </ac:spMkLst>
        </pc:spChg>
        <pc:spChg chg="ord">
          <ac:chgData name="Heitman, Lindsey" userId="a9773a47-99d2-4599-9377-6d37e9ec0bd3" providerId="ADAL" clId="{A30553E2-3285-4189-A3EB-2E11801F40B3}" dt="2025-04-30T21:57:14.536" v="433" actId="13244"/>
          <ac:spMkLst>
            <pc:docMk/>
            <pc:sldMk cId="2337604935" sldId="5537"/>
            <ac:spMk id="15" creationId="{8C440240-4186-7FAF-5C67-D7FBC795B020}"/>
          </ac:spMkLst>
        </pc:spChg>
        <pc:picChg chg="del">
          <ac:chgData name="Heitman, Lindsey" userId="a9773a47-99d2-4599-9377-6d37e9ec0bd3" providerId="ADAL" clId="{A30553E2-3285-4189-A3EB-2E11801F40B3}" dt="2025-04-30T21:55:39.099" v="428" actId="478"/>
          <ac:picMkLst>
            <pc:docMk/>
            <pc:sldMk cId="2337604935" sldId="5537"/>
            <ac:picMk id="3" creationId="{00617776-A028-3357-3B40-6F399F0CAB80}"/>
          </ac:picMkLst>
        </pc:picChg>
        <pc:picChg chg="add mod">
          <ac:chgData name="Heitman, Lindsey" userId="a9773a47-99d2-4599-9377-6d37e9ec0bd3" providerId="ADAL" clId="{A30553E2-3285-4189-A3EB-2E11801F40B3}" dt="2025-04-30T22:01:18.812" v="446" actId="962"/>
          <ac:picMkLst>
            <pc:docMk/>
            <pc:sldMk cId="2337604935" sldId="5537"/>
            <ac:picMk id="1026" creationId="{83519DCB-411C-4C90-10C8-F0E7C04B9057}"/>
          </ac:picMkLst>
        </pc:picChg>
      </pc:sldChg>
      <pc:sldChg chg="modSp add mod">
        <pc:chgData name="Heitman, Lindsey" userId="a9773a47-99d2-4599-9377-6d37e9ec0bd3" providerId="ADAL" clId="{A30553E2-3285-4189-A3EB-2E11801F40B3}" dt="2025-05-01T13:19:31.517" v="662" actId="20577"/>
        <pc:sldMkLst>
          <pc:docMk/>
          <pc:sldMk cId="1905588214" sldId="5538"/>
        </pc:sldMkLst>
        <pc:spChg chg="mod">
          <ac:chgData name="Heitman, Lindsey" userId="a9773a47-99d2-4599-9377-6d37e9ec0bd3" providerId="ADAL" clId="{A30553E2-3285-4189-A3EB-2E11801F40B3}" dt="2025-05-01T13:19:31.517" v="662" actId="20577"/>
          <ac:spMkLst>
            <pc:docMk/>
            <pc:sldMk cId="1905588214" sldId="5538"/>
            <ac:spMk id="3" creationId="{823C9783-5611-53ED-CA45-0390C0D5A20B}"/>
          </ac:spMkLst>
        </pc:spChg>
      </pc:sldChg>
      <pc:sldChg chg="modSp add del mod">
        <pc:chgData name="Heitman, Lindsey" userId="a9773a47-99d2-4599-9377-6d37e9ec0bd3" providerId="ADAL" clId="{A30553E2-3285-4189-A3EB-2E11801F40B3}" dt="2025-04-30T21:52:51.887" v="375" actId="2696"/>
        <pc:sldMkLst>
          <pc:docMk/>
          <pc:sldMk cId="2512679972" sldId="5559"/>
        </pc:sldMkLst>
        <pc:spChg chg="mod">
          <ac:chgData name="Heitman, Lindsey" userId="a9773a47-99d2-4599-9377-6d37e9ec0bd3" providerId="ADAL" clId="{A30553E2-3285-4189-A3EB-2E11801F40B3}" dt="2025-04-30T21:50:26.256" v="373" actId="1076"/>
          <ac:spMkLst>
            <pc:docMk/>
            <pc:sldMk cId="2512679972" sldId="5559"/>
            <ac:spMk id="11" creationId="{E0AC9277-509D-3A4D-E86E-BB71ACC50FD6}"/>
          </ac:spMkLst>
        </pc:spChg>
        <pc:picChg chg="mod">
          <ac:chgData name="Heitman, Lindsey" userId="a9773a47-99d2-4599-9377-6d37e9ec0bd3" providerId="ADAL" clId="{A30553E2-3285-4189-A3EB-2E11801F40B3}" dt="2025-04-30T21:50:22.955" v="372" actId="1076"/>
          <ac:picMkLst>
            <pc:docMk/>
            <pc:sldMk cId="2512679972" sldId="5559"/>
            <ac:picMk id="9" creationId="{00F50F86-5261-BAD0-0502-48D9CCE21028}"/>
          </ac:picMkLst>
        </pc:picChg>
      </pc:sldChg>
      <pc:sldChg chg="del">
        <pc:chgData name="Heitman, Lindsey" userId="a9773a47-99d2-4599-9377-6d37e9ec0bd3" providerId="ADAL" clId="{A30553E2-3285-4189-A3EB-2E11801F40B3}" dt="2025-04-30T21:32:08.566" v="1" actId="2696"/>
        <pc:sldMkLst>
          <pc:docMk/>
          <pc:sldMk cId="1490820031" sldId="5897"/>
        </pc:sldMkLst>
      </pc:sldChg>
      <pc:sldChg chg="modSp mod">
        <pc:chgData name="Heitman, Lindsey" userId="a9773a47-99d2-4599-9377-6d37e9ec0bd3" providerId="ADAL" clId="{A30553E2-3285-4189-A3EB-2E11801F40B3}" dt="2025-04-30T21:33:44.515" v="21" actId="20577"/>
        <pc:sldMkLst>
          <pc:docMk/>
          <pc:sldMk cId="2134965363" sldId="5898"/>
        </pc:sldMkLst>
        <pc:spChg chg="mod">
          <ac:chgData name="Heitman, Lindsey" userId="a9773a47-99d2-4599-9377-6d37e9ec0bd3" providerId="ADAL" clId="{A30553E2-3285-4189-A3EB-2E11801F40B3}" dt="2025-04-30T21:33:44.515" v="21" actId="20577"/>
          <ac:spMkLst>
            <pc:docMk/>
            <pc:sldMk cId="2134965363" sldId="5898"/>
            <ac:spMk id="7" creationId="{AF267BC0-946A-11DC-908C-2D10FB66B3D1}"/>
          </ac:spMkLst>
        </pc:spChg>
        <pc:spChg chg="mod">
          <ac:chgData name="Heitman, Lindsey" userId="a9773a47-99d2-4599-9377-6d37e9ec0bd3" providerId="ADAL" clId="{A30553E2-3285-4189-A3EB-2E11801F40B3}" dt="2025-04-30T21:33:22.316" v="2"/>
          <ac:spMkLst>
            <pc:docMk/>
            <pc:sldMk cId="2134965363" sldId="5898"/>
            <ac:spMk id="8" creationId="{D427E76A-BF03-EED0-9997-6D70263C1C6A}"/>
          </ac:spMkLst>
        </pc:spChg>
      </pc:sldChg>
      <pc:sldChg chg="del">
        <pc:chgData name="Heitman, Lindsey" userId="a9773a47-99d2-4599-9377-6d37e9ec0bd3" providerId="ADAL" clId="{A30553E2-3285-4189-A3EB-2E11801F40B3}" dt="2025-04-30T21:49:01.516" v="359" actId="2696"/>
        <pc:sldMkLst>
          <pc:docMk/>
          <pc:sldMk cId="14774703" sldId="5900"/>
        </pc:sldMkLst>
      </pc:sldChg>
      <pc:sldChg chg="modSp mod">
        <pc:chgData name="Heitman, Lindsey" userId="a9773a47-99d2-4599-9377-6d37e9ec0bd3" providerId="ADAL" clId="{A30553E2-3285-4189-A3EB-2E11801F40B3}" dt="2025-04-30T21:34:34.957" v="28" actId="20577"/>
        <pc:sldMkLst>
          <pc:docMk/>
          <pc:sldMk cId="44139870" sldId="5901"/>
        </pc:sldMkLst>
        <pc:spChg chg="mod">
          <ac:chgData name="Heitman, Lindsey" userId="a9773a47-99d2-4599-9377-6d37e9ec0bd3" providerId="ADAL" clId="{A30553E2-3285-4189-A3EB-2E11801F40B3}" dt="2025-04-30T21:34:34.957" v="28" actId="20577"/>
          <ac:spMkLst>
            <pc:docMk/>
            <pc:sldMk cId="44139870" sldId="5901"/>
            <ac:spMk id="7" creationId="{1FF619EF-6EC7-E256-1AD2-BD238A0CD43E}"/>
          </ac:spMkLst>
        </pc:spChg>
        <pc:spChg chg="mod">
          <ac:chgData name="Heitman, Lindsey" userId="a9773a47-99d2-4599-9377-6d37e9ec0bd3" providerId="ADAL" clId="{A30553E2-3285-4189-A3EB-2E11801F40B3}" dt="2025-04-30T21:34:19.501" v="22"/>
          <ac:spMkLst>
            <pc:docMk/>
            <pc:sldMk cId="44139870" sldId="5901"/>
            <ac:spMk id="8" creationId="{FA61E9DB-8409-2AA9-79E2-8883F740F7FA}"/>
          </ac:spMkLst>
        </pc:spChg>
      </pc:sldChg>
      <pc:sldChg chg="addSp delSp modSp add mod modClrScheme chgLayout">
        <pc:chgData name="Heitman, Lindsey" userId="a9773a47-99d2-4599-9377-6d37e9ec0bd3" providerId="ADAL" clId="{A30553E2-3285-4189-A3EB-2E11801F40B3}" dt="2025-04-30T22:01:34.082" v="450" actId="20577"/>
        <pc:sldMkLst>
          <pc:docMk/>
          <pc:sldMk cId="392465301" sldId="5907"/>
        </pc:sldMkLst>
        <pc:spChg chg="mod ord">
          <ac:chgData name="Heitman, Lindsey" userId="a9773a47-99d2-4599-9377-6d37e9ec0bd3" providerId="ADAL" clId="{A30553E2-3285-4189-A3EB-2E11801F40B3}" dt="2025-04-30T22:01:11.666" v="444" actId="700"/>
          <ac:spMkLst>
            <pc:docMk/>
            <pc:sldMk cId="392465301" sldId="5907"/>
            <ac:spMk id="2" creationId="{BC1314B2-CD1C-6956-B184-BE0E575D0AC6}"/>
          </ac:spMkLst>
        </pc:spChg>
        <pc:spChg chg="add del mod ord">
          <ac:chgData name="Heitman, Lindsey" userId="a9773a47-99d2-4599-9377-6d37e9ec0bd3" providerId="ADAL" clId="{A30553E2-3285-4189-A3EB-2E11801F40B3}" dt="2025-04-30T22:01:11.666" v="444" actId="700"/>
          <ac:spMkLst>
            <pc:docMk/>
            <pc:sldMk cId="392465301" sldId="5907"/>
            <ac:spMk id="3" creationId="{71DFCF57-A42E-2112-BC8B-22FDC0F5E432}"/>
          </ac:spMkLst>
        </pc:spChg>
        <pc:spChg chg="mod ord">
          <ac:chgData name="Heitman, Lindsey" userId="a9773a47-99d2-4599-9377-6d37e9ec0bd3" providerId="ADAL" clId="{A30553E2-3285-4189-A3EB-2E11801F40B3}" dt="2025-04-30T22:01:11.666" v="444" actId="700"/>
          <ac:spMkLst>
            <pc:docMk/>
            <pc:sldMk cId="392465301" sldId="5907"/>
            <ac:spMk id="4" creationId="{ED131FBE-2B0D-8897-AB28-6A033514B84C}"/>
          </ac:spMkLst>
        </pc:spChg>
        <pc:spChg chg="mod">
          <ac:chgData name="Heitman, Lindsey" userId="a9773a47-99d2-4599-9377-6d37e9ec0bd3" providerId="ADAL" clId="{A30553E2-3285-4189-A3EB-2E11801F40B3}" dt="2025-04-30T22:01:34.082" v="450" actId="20577"/>
          <ac:spMkLst>
            <pc:docMk/>
            <pc:sldMk cId="392465301" sldId="5907"/>
            <ac:spMk id="6" creationId="{F0B8A312-9606-B61E-9D46-70F4AC3CD1EE}"/>
          </ac:spMkLst>
        </pc:spChg>
        <pc:spChg chg="add del mod ord">
          <ac:chgData name="Heitman, Lindsey" userId="a9773a47-99d2-4599-9377-6d37e9ec0bd3" providerId="ADAL" clId="{A30553E2-3285-4189-A3EB-2E11801F40B3}" dt="2025-04-30T22:01:11.666" v="444" actId="700"/>
          <ac:spMkLst>
            <pc:docMk/>
            <pc:sldMk cId="392465301" sldId="5907"/>
            <ac:spMk id="7" creationId="{A88F8E59-1B06-3D69-0153-9160F312C1C7}"/>
          </ac:spMkLst>
        </pc:spChg>
        <pc:spChg chg="mod">
          <ac:chgData name="Heitman, Lindsey" userId="a9773a47-99d2-4599-9377-6d37e9ec0bd3" providerId="ADAL" clId="{A30553E2-3285-4189-A3EB-2E11801F40B3}" dt="2025-04-30T22:01:08.776" v="440" actId="1076"/>
          <ac:spMkLst>
            <pc:docMk/>
            <pc:sldMk cId="392465301" sldId="5907"/>
            <ac:spMk id="8" creationId="{80A59DF2-1ED3-CEE1-2282-EA6CECCEF3B4}"/>
          </ac:spMkLst>
        </pc:spChg>
        <pc:spChg chg="add del mod ord">
          <ac:chgData name="Heitman, Lindsey" userId="a9773a47-99d2-4599-9377-6d37e9ec0bd3" providerId="ADAL" clId="{A30553E2-3285-4189-A3EB-2E11801F40B3}" dt="2025-04-30T22:01:11.666" v="444" actId="700"/>
          <ac:spMkLst>
            <pc:docMk/>
            <pc:sldMk cId="392465301" sldId="5907"/>
            <ac:spMk id="9" creationId="{690E434D-7E94-2D04-9702-C173E34A6163}"/>
          </ac:spMkLst>
        </pc:spChg>
        <pc:spChg chg="mod ord">
          <ac:chgData name="Heitman, Lindsey" userId="a9773a47-99d2-4599-9377-6d37e9ec0bd3" providerId="ADAL" clId="{A30553E2-3285-4189-A3EB-2E11801F40B3}" dt="2025-04-30T22:01:11.666" v="444" actId="700"/>
          <ac:spMkLst>
            <pc:docMk/>
            <pc:sldMk cId="392465301" sldId="5907"/>
            <ac:spMk id="17" creationId="{2101B1BF-FF0B-57F6-592D-58E014953DBB}"/>
          </ac:spMkLst>
        </pc:spChg>
        <pc:cxnChg chg="mod">
          <ac:chgData name="Heitman, Lindsey" userId="a9773a47-99d2-4599-9377-6d37e9ec0bd3" providerId="ADAL" clId="{A30553E2-3285-4189-A3EB-2E11801F40B3}" dt="2025-04-30T21:56:42.206" v="431" actId="962"/>
          <ac:cxnSpMkLst>
            <pc:docMk/>
            <pc:sldMk cId="392465301" sldId="5907"/>
            <ac:cxnSpMk id="5" creationId="{1632FB6B-D909-93A8-E6B2-DEA1006C2547}"/>
          </ac:cxnSpMkLst>
        </pc:cxnChg>
      </pc:sldChg>
    </pc:docChg>
  </pc:docChgLst>
  <pc:docChgLst>
    <pc:chgData name="Gudka, Dawna" userId="823cceae-331b-41d6-9a63-34ad6d1db55c" providerId="ADAL" clId="{676E576C-B525-4FF1-97F3-E3DD3E6DEA56}"/>
    <pc:docChg chg="modSld">
      <pc:chgData name="Gudka, Dawna" userId="823cceae-331b-41d6-9a63-34ad6d1db55c" providerId="ADAL" clId="{676E576C-B525-4FF1-97F3-E3DD3E6DEA56}" dt="2024-08-22T13:15:55.025" v="50" actId="20577"/>
      <pc:docMkLst>
        <pc:docMk/>
      </pc:docMkLst>
    </pc:docChg>
  </pc:docChgLst>
  <pc:docChgLst>
    <pc:chgData name="Gudka, Dawna" userId="823cceae-331b-41d6-9a63-34ad6d1db55c" providerId="ADAL" clId="{AC106A51-111A-4A14-B64D-051BDFA19AF6}"/>
    <pc:docChg chg="undo custSel addSld delSld modSld sldOrd">
      <pc:chgData name="Gudka, Dawna" userId="823cceae-331b-41d6-9a63-34ad6d1db55c" providerId="ADAL" clId="{AC106A51-111A-4A14-B64D-051BDFA19AF6}" dt="2025-03-13T05:03:52.222" v="2169" actId="14100"/>
      <pc:docMkLst>
        <pc:docMk/>
      </pc:docMkLst>
      <pc:sldChg chg="modSp mod">
        <pc:chgData name="Gudka, Dawna" userId="823cceae-331b-41d6-9a63-34ad6d1db55c" providerId="ADAL" clId="{AC106A51-111A-4A14-B64D-051BDFA19AF6}" dt="2025-03-12T21:23:49.862" v="2136" actId="14100"/>
        <pc:sldMkLst>
          <pc:docMk/>
          <pc:sldMk cId="93692065" sldId="5837"/>
        </pc:sldMkLst>
      </pc:sldChg>
      <pc:sldChg chg="delSp modSp mod">
        <pc:chgData name="Gudka, Dawna" userId="823cceae-331b-41d6-9a63-34ad6d1db55c" providerId="ADAL" clId="{AC106A51-111A-4A14-B64D-051BDFA19AF6}" dt="2025-03-12T20:11:15.525" v="503" actId="20577"/>
        <pc:sldMkLst>
          <pc:docMk/>
          <pc:sldMk cId="220528580" sldId="5838"/>
        </pc:sldMkLst>
      </pc:sldChg>
      <pc:sldChg chg="modSp mod">
        <pc:chgData name="Gudka, Dawna" userId="823cceae-331b-41d6-9a63-34ad6d1db55c" providerId="ADAL" clId="{AC106A51-111A-4A14-B64D-051BDFA19AF6}" dt="2025-03-13T04:59:56.320" v="2152" actId="20577"/>
        <pc:sldMkLst>
          <pc:docMk/>
          <pc:sldMk cId="609895186" sldId="5846"/>
        </pc:sldMkLst>
      </pc:sldChg>
      <pc:sldChg chg="addSp delSp modSp add mod ord">
        <pc:chgData name="Gudka, Dawna" userId="823cceae-331b-41d6-9a63-34ad6d1db55c" providerId="ADAL" clId="{AC106A51-111A-4A14-B64D-051BDFA19AF6}" dt="2025-03-12T21:29:04.827" v="2145" actId="962"/>
        <pc:sldMkLst>
          <pc:docMk/>
          <pc:sldMk cId="1116866912" sldId="5848"/>
        </pc:sldMkLst>
      </pc:sldChg>
      <pc:sldChg chg="new del">
        <pc:chgData name="Gudka, Dawna" userId="823cceae-331b-41d6-9a63-34ad6d1db55c" providerId="ADAL" clId="{AC106A51-111A-4A14-B64D-051BDFA19AF6}" dt="2025-03-12T20:13:49.120" v="505" actId="2696"/>
        <pc:sldMkLst>
          <pc:docMk/>
          <pc:sldMk cId="1246820935" sldId="5848"/>
        </pc:sldMkLst>
      </pc:sldChg>
      <pc:sldChg chg="addSp delSp modSp add mod">
        <pc:chgData name="Gudka, Dawna" userId="823cceae-331b-41d6-9a63-34ad6d1db55c" providerId="ADAL" clId="{AC106A51-111A-4A14-B64D-051BDFA19AF6}" dt="2025-03-13T05:00:44.979" v="2158" actId="13244"/>
        <pc:sldMkLst>
          <pc:docMk/>
          <pc:sldMk cId="2025160296" sldId="5849"/>
        </pc:sldMkLst>
      </pc:sldChg>
      <pc:sldChg chg="new del">
        <pc:chgData name="Gudka, Dawna" userId="823cceae-331b-41d6-9a63-34ad6d1db55c" providerId="ADAL" clId="{AC106A51-111A-4A14-B64D-051BDFA19AF6}" dt="2025-03-12T20:36:37.617" v="701" actId="2696"/>
        <pc:sldMkLst>
          <pc:docMk/>
          <pc:sldMk cId="2867817092" sldId="5849"/>
        </pc:sldMkLst>
      </pc:sldChg>
      <pc:sldChg chg="addSp delSp modSp add mod">
        <pc:chgData name="Gudka, Dawna" userId="823cceae-331b-41d6-9a63-34ad6d1db55c" providerId="ADAL" clId="{AC106A51-111A-4A14-B64D-051BDFA19AF6}" dt="2025-03-13T05:01:11.446" v="2161" actId="13244"/>
        <pc:sldMkLst>
          <pc:docMk/>
          <pc:sldMk cId="1911110212" sldId="5850"/>
        </pc:sldMkLst>
      </pc:sldChg>
      <pc:sldChg chg="modSp add del mod ord">
        <pc:chgData name="Gudka, Dawna" userId="823cceae-331b-41d6-9a63-34ad6d1db55c" providerId="ADAL" clId="{AC106A51-111A-4A14-B64D-051BDFA19AF6}" dt="2025-03-12T21:07:24.478" v="1201" actId="2696"/>
        <pc:sldMkLst>
          <pc:docMk/>
          <pc:sldMk cId="2315387026" sldId="5850"/>
        </pc:sldMkLst>
      </pc:sldChg>
    </pc:docChg>
  </pc:docChgLst>
  <pc:docChgLst>
    <pc:chgData name="Rhodes, Tara" userId="S::rhodes_t@cde.state.co.us::566307b0-1e17-4826-87e1-0feb85a922f2" providerId="AD" clId="Web-{D209AA15-0E88-B355-3E32-45B260E90DED}"/>
    <pc:docChg chg="modSld">
      <pc:chgData name="Rhodes, Tara" userId="S::rhodes_t@cde.state.co.us::566307b0-1e17-4826-87e1-0feb85a922f2" providerId="AD" clId="Web-{D209AA15-0E88-B355-3E32-45B260E90DED}" dt="2024-09-12T03:33:37.271" v="6"/>
      <pc:docMkLst>
        <pc:docMk/>
      </pc:docMkLst>
      <pc:sldChg chg="addSp delSp modSp">
        <pc:chgData name="Rhodes, Tara" userId="S::rhodes_t@cde.state.co.us::566307b0-1e17-4826-87e1-0feb85a922f2" providerId="AD" clId="Web-{D209AA15-0E88-B355-3E32-45B260E90DED}" dt="2024-09-12T03:33:37.271" v="6"/>
        <pc:sldMkLst>
          <pc:docMk/>
          <pc:sldMk cId="1153930597" sldId="5504"/>
        </pc:sldMkLst>
      </pc:sldChg>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modClrScheme chgLayout">
        <pc:chgData name="Ward, Reagan" userId="27291eb4-8241-4961-9e69-8c66e34cc5b0" providerId="ADAL" clId="{4189939D-187F-4229-BA3D-DA2120BC86F5}" dt="2024-05-28T22:43:12.004" v="780" actId="700"/>
        <pc:sldMkLst>
          <pc:docMk/>
          <pc:sldMk cId="792433865" sldId="266"/>
        </pc:sldMkLst>
      </pc:sldChg>
      <pc:sldChg chg="modSp mod modClrScheme chgLayout">
        <pc:chgData name="Ward, Reagan" userId="27291eb4-8241-4961-9e69-8c66e34cc5b0" providerId="ADAL" clId="{4189939D-187F-4229-BA3D-DA2120BC86F5}" dt="2024-05-28T22:42:57.726" v="779" actId="700"/>
        <pc:sldMkLst>
          <pc:docMk/>
          <pc:sldMk cId="2933628171" sldId="268"/>
        </pc:sldMkLst>
      </pc:sldChg>
      <pc:sldChg chg="modSp mod modClrScheme chgLayout">
        <pc:chgData name="Ward, Reagan" userId="27291eb4-8241-4961-9e69-8c66e34cc5b0" providerId="ADAL" clId="{4189939D-187F-4229-BA3D-DA2120BC86F5}" dt="2024-05-28T22:43:24.307" v="783" actId="700"/>
        <pc:sldMkLst>
          <pc:docMk/>
          <pc:sldMk cId="997716315" sldId="270"/>
        </pc:sldMkLst>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ldChg>
      <pc:sldChg chg="modSp mod">
        <pc:chgData name="Ward, Reagan" userId="27291eb4-8241-4961-9e69-8c66e34cc5b0" providerId="ADAL" clId="{4189939D-187F-4229-BA3D-DA2120BC86F5}" dt="2024-05-29T13:54:59.479" v="817" actId="27636"/>
        <pc:sldMkLst>
          <pc:docMk/>
          <pc:sldMk cId="3396060537" sldId="5314"/>
        </pc:sldMkLst>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sldChg>
      <pc:sldChg chg="modSp mod">
        <pc:chgData name="Ward, Reagan" userId="27291eb4-8241-4961-9e69-8c66e34cc5b0" providerId="ADAL" clId="{4189939D-187F-4229-BA3D-DA2120BC86F5}" dt="2024-05-30T02:37:28.031" v="6555" actId="14734"/>
        <pc:sldMkLst>
          <pc:docMk/>
          <pc:sldMk cId="1006133002" sldId="5449"/>
        </pc:sldMkLst>
      </pc:sldChg>
      <pc:sldChg chg="modSp mod">
        <pc:chgData name="Ward, Reagan" userId="27291eb4-8241-4961-9e69-8c66e34cc5b0" providerId="ADAL" clId="{4189939D-187F-4229-BA3D-DA2120BC86F5}" dt="2024-05-29T18:38:15.008" v="6127" actId="962"/>
        <pc:sldMkLst>
          <pc:docMk/>
          <pc:sldMk cId="1167242946" sldId="5450"/>
        </pc:sldMkLst>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ldChg>
      <pc:sldChg chg="modSp new mod">
        <pc:chgData name="Ward, Reagan" userId="27291eb4-8241-4961-9e69-8c66e34cc5b0" providerId="ADAL" clId="{4189939D-187F-4229-BA3D-DA2120BC86F5}" dt="2024-05-29T18:39:56.577" v="6302" actId="3626"/>
        <pc:sldMkLst>
          <pc:docMk/>
          <pc:sldMk cId="1539162814" sldId="5464"/>
        </pc:sldMkLst>
      </pc:sldChg>
      <pc:sldChg chg="modSp add mod">
        <pc:chgData name="Ward, Reagan" userId="27291eb4-8241-4961-9e69-8c66e34cc5b0" providerId="ADAL" clId="{4189939D-187F-4229-BA3D-DA2120BC86F5}" dt="2024-05-28T17:20:26.357" v="516" actId="20577"/>
        <pc:sldMkLst>
          <pc:docMk/>
          <pc:sldMk cId="2510589352" sldId="5465"/>
        </pc:sldMkLst>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ldChg>
      <pc:sldChg chg="delSp modSp mod">
        <pc:chgData name="Ward, Reagan" userId="27291eb4-8241-4961-9e69-8c66e34cc5b0" providerId="ADAL" clId="{4189939D-187F-4229-BA3D-DA2120BC86F5}" dt="2024-05-28T22:44:27" v="788" actId="400"/>
        <pc:sldMkLst>
          <pc:docMk/>
          <pc:sldMk cId="2248358354" sldId="5469"/>
        </pc:sldMkLst>
      </pc:sldChg>
      <pc:sldChg chg="addSp delSp modSp new mod">
        <pc:chgData name="Ward, Reagan" userId="27291eb4-8241-4961-9e69-8c66e34cc5b0" providerId="ADAL" clId="{4189939D-187F-4229-BA3D-DA2120BC86F5}" dt="2024-05-29T18:37:57.401" v="6125" actId="13244"/>
        <pc:sldMkLst>
          <pc:docMk/>
          <pc:sldMk cId="191230906" sldId="5470"/>
        </pc:sldMkLst>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ldChg>
    </pc:docChg>
  </pc:docChgLst>
  <pc:docChgLst>
    <pc:chgData name="Ward, Reagan" userId="27291eb4-8241-4961-9e69-8c66e34cc5b0" providerId="ADAL" clId="{02B65166-E93A-4BD1-84B9-9BEA141AAEFE}"/>
    <pc:docChg chg="addSld delSld modSld">
      <pc:chgData name="Ward, Reagan" userId="27291eb4-8241-4961-9e69-8c66e34cc5b0" providerId="ADAL" clId="{02B65166-E93A-4BD1-84B9-9BEA141AAEFE}" dt="2025-01-30T15:15:50.350" v="147" actId="962"/>
      <pc:docMkLst>
        <pc:docMk/>
      </pc:docMkLst>
      <pc:sldChg chg="modSp add mod">
        <pc:chgData name="Ward, Reagan" userId="27291eb4-8241-4961-9e69-8c66e34cc5b0" providerId="ADAL" clId="{02B65166-E93A-4BD1-84B9-9BEA141AAEFE}" dt="2025-01-30T15:15:50.350" v="147" actId="962"/>
        <pc:sldMkLst>
          <pc:docMk/>
          <pc:sldMk cId="794275993" sldId="5416"/>
        </pc:sldMkLst>
      </pc:sldChg>
      <pc:sldChg chg="del">
        <pc:chgData name="Ward, Reagan" userId="27291eb4-8241-4961-9e69-8c66e34cc5b0" providerId="ADAL" clId="{02B65166-E93A-4BD1-84B9-9BEA141AAEFE}" dt="2025-01-30T15:15:13.473" v="142" actId="47"/>
        <pc:sldMkLst>
          <pc:docMk/>
          <pc:sldMk cId="3378712492" sldId="5417"/>
        </pc:sldMkLst>
      </pc:sldChg>
      <pc:sldChg chg="modSp mod">
        <pc:chgData name="Ward, Reagan" userId="27291eb4-8241-4961-9e69-8c66e34cc5b0" providerId="ADAL" clId="{02B65166-E93A-4BD1-84B9-9BEA141AAEFE}" dt="2025-01-30T15:14:00.560" v="138" actId="13244"/>
        <pc:sldMkLst>
          <pc:docMk/>
          <pc:sldMk cId="53929586" sldId="5771"/>
        </pc:sldMkLst>
      </pc:sldChg>
      <pc:sldChg chg="modSp mod">
        <pc:chgData name="Ward, Reagan" userId="27291eb4-8241-4961-9e69-8c66e34cc5b0" providerId="ADAL" clId="{02B65166-E93A-4BD1-84B9-9BEA141AAEFE}" dt="2025-01-30T15:13:38.892" v="135" actId="13244"/>
        <pc:sldMkLst>
          <pc:docMk/>
          <pc:sldMk cId="3422266987" sldId="5785"/>
        </pc:sldMkLst>
      </pc:sldChg>
      <pc:sldChg chg="modSp mod">
        <pc:chgData name="Ward, Reagan" userId="27291eb4-8241-4961-9e69-8c66e34cc5b0" providerId="ADAL" clId="{02B65166-E93A-4BD1-84B9-9BEA141AAEFE}" dt="2025-01-30T15:14:15.014" v="139" actId="13244"/>
        <pc:sldMkLst>
          <pc:docMk/>
          <pc:sldMk cId="1522419604" sldId="5786"/>
        </pc:sldMkLst>
      </pc:sldChg>
    </pc:docChg>
  </pc:docChgLst>
  <pc:docChgLst>
    <pc:chgData name="Gudka, Dawna" userId="823cceae-331b-41d6-9a63-34ad6d1db55c" providerId="ADAL" clId="{7EB8EB41-016A-43D2-9B57-D8C940405AF1}"/>
    <pc:docChg chg="modSld">
      <pc:chgData name="Gudka, Dawna" userId="823cceae-331b-41d6-9a63-34ad6d1db55c" providerId="ADAL" clId="{7EB8EB41-016A-43D2-9B57-D8C940405AF1}" dt="2025-04-16T13:30:28.827" v="14" actId="20577"/>
      <pc:docMkLst>
        <pc:docMk/>
      </pc:docMkLst>
    </pc:docChg>
  </pc:docChgLst>
  <pc:docChgLst>
    <pc:chgData name="Severson, Annette" userId="199f3c28-b733-4b36-8b0e-b7eb6984ff94" providerId="ADAL" clId="{8D268E07-8D25-4344-89E4-1309CC37493C}"/>
    <pc:docChg chg="custSel addSld delSld modSld">
      <pc:chgData name="Severson, Annette" userId="199f3c28-b733-4b36-8b0e-b7eb6984ff94" providerId="ADAL" clId="{8D268E07-8D25-4344-89E4-1309CC37493C}" dt="2025-01-07T14:58:11.503" v="467" actId="20577"/>
      <pc:docMkLst>
        <pc:docMk/>
      </pc:docMkLst>
      <pc:sldChg chg="modSp mod">
        <pc:chgData name="Severson, Annette" userId="199f3c28-b733-4b36-8b0e-b7eb6984ff94" providerId="ADAL" clId="{8D268E07-8D25-4344-89E4-1309CC37493C}" dt="2025-01-07T14:58:11.503" v="467" actId="20577"/>
        <pc:sldMkLst>
          <pc:docMk/>
          <pc:sldMk cId="500438566" sldId="5672"/>
        </pc:sldMkLst>
      </pc:sldChg>
      <pc:sldChg chg="del">
        <pc:chgData name="Severson, Annette" userId="199f3c28-b733-4b36-8b0e-b7eb6984ff94" providerId="ADAL" clId="{8D268E07-8D25-4344-89E4-1309CC37493C}" dt="2025-01-07T14:51:54.903" v="0" actId="47"/>
        <pc:sldMkLst>
          <pc:docMk/>
          <pc:sldMk cId="3577723423" sldId="5727"/>
        </pc:sldMkLst>
      </pc:sldChg>
      <pc:sldChg chg="del">
        <pc:chgData name="Severson, Annette" userId="199f3c28-b733-4b36-8b0e-b7eb6984ff94" providerId="ADAL" clId="{8D268E07-8D25-4344-89E4-1309CC37493C}" dt="2025-01-07T14:51:56.112" v="1" actId="47"/>
        <pc:sldMkLst>
          <pc:docMk/>
          <pc:sldMk cId="719127971" sldId="5728"/>
        </pc:sldMkLst>
      </pc:sldChg>
      <pc:sldChg chg="addSp delSp modSp new mod modClrScheme chgLayout">
        <pc:chgData name="Severson, Annette" userId="199f3c28-b733-4b36-8b0e-b7eb6984ff94" providerId="ADAL" clId="{8D268E07-8D25-4344-89E4-1309CC37493C}" dt="2025-01-07T14:57:01.786" v="463" actId="20577"/>
        <pc:sldMkLst>
          <pc:docMk/>
          <pc:sldMk cId="1392357813" sldId="5734"/>
        </pc:sldMkLst>
      </pc:sldChg>
    </pc:docChg>
  </pc:docChgLst>
  <pc:docChgLst>
    <pc:chgData name="Gudka, Dawna" userId="823cceae-331b-41d6-9a63-34ad6d1db55c" providerId="ADAL" clId="{8997A564-3E2E-408E-B60A-2776AF13D4D5}"/>
    <pc:docChg chg="undo custSel delSld modSld sldOrd">
      <pc:chgData name="Gudka, Dawna" userId="823cceae-331b-41d6-9a63-34ad6d1db55c" providerId="ADAL" clId="{8997A564-3E2E-408E-B60A-2776AF13D4D5}" dt="2024-11-14T14:52:44.162" v="2419" actId="20577"/>
      <pc:docMkLst>
        <pc:docMk/>
      </pc:docMkLst>
      <pc:sldChg chg="modSp mod">
        <pc:chgData name="Gudka, Dawna" userId="823cceae-331b-41d6-9a63-34ad6d1db55c" providerId="ADAL" clId="{8997A564-3E2E-408E-B60A-2776AF13D4D5}" dt="2024-11-14T14:10:06.401" v="1652" actId="20577"/>
        <pc:sldMkLst>
          <pc:docMk/>
          <pc:sldMk cId="2447032231" sldId="325"/>
        </pc:sldMkLst>
      </pc:sldChg>
      <pc:sldChg chg="del">
        <pc:chgData name="Gudka, Dawna" userId="823cceae-331b-41d6-9a63-34ad6d1db55c" providerId="ADAL" clId="{8997A564-3E2E-408E-B60A-2776AF13D4D5}" dt="2024-11-12T16:03:40.820" v="1195" actId="2696"/>
        <pc:sldMkLst>
          <pc:docMk/>
          <pc:sldMk cId="1546650072" sldId="4525"/>
        </pc:sldMkLst>
      </pc:sldChg>
      <pc:sldChg chg="del">
        <pc:chgData name="Gudka, Dawna" userId="823cceae-331b-41d6-9a63-34ad6d1db55c" providerId="ADAL" clId="{8997A564-3E2E-408E-B60A-2776AF13D4D5}" dt="2024-11-12T16:03:40.820" v="1195" actId="2696"/>
        <pc:sldMkLst>
          <pc:docMk/>
          <pc:sldMk cId="3771905201" sldId="4955"/>
        </pc:sldMkLst>
      </pc:sldChg>
      <pc:sldChg chg="del">
        <pc:chgData name="Gudka, Dawna" userId="823cceae-331b-41d6-9a63-34ad6d1db55c" providerId="ADAL" clId="{8997A564-3E2E-408E-B60A-2776AF13D4D5}" dt="2024-11-12T16:03:40.820" v="1195" actId="2696"/>
        <pc:sldMkLst>
          <pc:docMk/>
          <pc:sldMk cId="1720555448" sldId="5312"/>
        </pc:sldMkLst>
      </pc:sldChg>
      <pc:sldChg chg="del">
        <pc:chgData name="Gudka, Dawna" userId="823cceae-331b-41d6-9a63-34ad6d1db55c" providerId="ADAL" clId="{8997A564-3E2E-408E-B60A-2776AF13D4D5}" dt="2024-11-12T16:03:40.820" v="1195" actId="2696"/>
        <pc:sldMkLst>
          <pc:docMk/>
          <pc:sldMk cId="1135109802" sldId="5313"/>
        </pc:sldMkLst>
      </pc:sldChg>
      <pc:sldChg chg="del">
        <pc:chgData name="Gudka, Dawna" userId="823cceae-331b-41d6-9a63-34ad6d1db55c" providerId="ADAL" clId="{8997A564-3E2E-408E-B60A-2776AF13D4D5}" dt="2024-11-12T16:03:40.820" v="1195" actId="2696"/>
        <pc:sldMkLst>
          <pc:docMk/>
          <pc:sldMk cId="168519829" sldId="5589"/>
        </pc:sldMkLst>
      </pc:sldChg>
      <pc:sldChg chg="del">
        <pc:chgData name="Gudka, Dawna" userId="823cceae-331b-41d6-9a63-34ad6d1db55c" providerId="ADAL" clId="{8997A564-3E2E-408E-B60A-2776AF13D4D5}" dt="2024-11-12T16:03:40.820" v="1195" actId="2696"/>
        <pc:sldMkLst>
          <pc:docMk/>
          <pc:sldMk cId="1125029257" sldId="5590"/>
        </pc:sldMkLst>
      </pc:sldChg>
      <pc:sldChg chg="del">
        <pc:chgData name="Gudka, Dawna" userId="823cceae-331b-41d6-9a63-34ad6d1db55c" providerId="ADAL" clId="{8997A564-3E2E-408E-B60A-2776AF13D4D5}" dt="2024-11-12T16:03:40.820" v="1195" actId="2696"/>
        <pc:sldMkLst>
          <pc:docMk/>
          <pc:sldMk cId="3805491149" sldId="5591"/>
        </pc:sldMkLst>
      </pc:sldChg>
      <pc:sldChg chg="del">
        <pc:chgData name="Gudka, Dawna" userId="823cceae-331b-41d6-9a63-34ad6d1db55c" providerId="ADAL" clId="{8997A564-3E2E-408E-B60A-2776AF13D4D5}" dt="2024-11-12T16:02:35.670" v="1194" actId="2696"/>
        <pc:sldMkLst>
          <pc:docMk/>
          <pc:sldMk cId="1434292746" sldId="5694"/>
        </pc:sldMkLst>
      </pc:sldChg>
      <pc:sldChg chg="del">
        <pc:chgData name="Gudka, Dawna" userId="823cceae-331b-41d6-9a63-34ad6d1db55c" providerId="ADAL" clId="{8997A564-3E2E-408E-B60A-2776AF13D4D5}" dt="2024-11-12T16:02:35.670" v="1194" actId="2696"/>
        <pc:sldMkLst>
          <pc:docMk/>
          <pc:sldMk cId="1510423645" sldId="5695"/>
        </pc:sldMkLst>
      </pc:sldChg>
      <pc:sldChg chg="del">
        <pc:chgData name="Gudka, Dawna" userId="823cceae-331b-41d6-9a63-34ad6d1db55c" providerId="ADAL" clId="{8997A564-3E2E-408E-B60A-2776AF13D4D5}" dt="2024-11-12T16:02:35.670" v="1194" actId="2696"/>
        <pc:sldMkLst>
          <pc:docMk/>
          <pc:sldMk cId="3521937358" sldId="5696"/>
        </pc:sldMkLst>
      </pc:sldChg>
      <pc:sldChg chg="modSp mod">
        <pc:chgData name="Gudka, Dawna" userId="823cceae-331b-41d6-9a63-34ad6d1db55c" providerId="ADAL" clId="{8997A564-3E2E-408E-B60A-2776AF13D4D5}" dt="2024-11-14T14:51:52.838" v="2370" actId="20577"/>
        <pc:sldMkLst>
          <pc:docMk/>
          <pc:sldMk cId="3849532197" sldId="5700"/>
        </pc:sldMkLst>
      </pc:sldChg>
      <pc:sldChg chg="addSp delSp modSp mod">
        <pc:chgData name="Gudka, Dawna" userId="823cceae-331b-41d6-9a63-34ad6d1db55c" providerId="ADAL" clId="{8997A564-3E2E-408E-B60A-2776AF13D4D5}" dt="2024-11-14T14:39:06.359" v="2335" actId="13244"/>
        <pc:sldMkLst>
          <pc:docMk/>
          <pc:sldMk cId="3375647195" sldId="5701"/>
        </pc:sldMkLst>
      </pc:sldChg>
      <pc:sldChg chg="ord">
        <pc:chgData name="Gudka, Dawna" userId="823cceae-331b-41d6-9a63-34ad6d1db55c" providerId="ADAL" clId="{8997A564-3E2E-408E-B60A-2776AF13D4D5}" dt="2024-11-14T14:21:00.235" v="1807"/>
        <pc:sldMkLst>
          <pc:docMk/>
          <pc:sldMk cId="1783035619" sldId="5703"/>
        </pc:sldMkLst>
      </pc:sldChg>
      <pc:sldChg chg="addSp delSp modSp mod ord">
        <pc:chgData name="Gudka, Dawna" userId="823cceae-331b-41d6-9a63-34ad6d1db55c" providerId="ADAL" clId="{8997A564-3E2E-408E-B60A-2776AF13D4D5}" dt="2024-11-14T14:20:47.638" v="1803" actId="12"/>
        <pc:sldMkLst>
          <pc:docMk/>
          <pc:sldMk cId="200924607" sldId="5704"/>
        </pc:sldMkLst>
      </pc:sldChg>
    </pc:docChg>
  </pc:docChgLst>
  <pc:docChgLst>
    <pc:chgData name="McRee, Rebecca" userId="S::mcree_r@cde.state.co.us::3a10fa13-9d60-4c0b-b361-471945732c34" providerId="AD" clId="Web-{6652003E-348C-0160-3ABA-8CD7BD626B3F}"/>
    <pc:docChg chg="modSld">
      <pc:chgData name="McRee, Rebecca" userId="S::mcree_r@cde.state.co.us::3a10fa13-9d60-4c0b-b361-471945732c34" providerId="AD" clId="Web-{6652003E-348C-0160-3ABA-8CD7BD626B3F}" dt="2024-09-05T21:51:39.779" v="7" actId="20577"/>
      <pc:docMkLst>
        <pc:docMk/>
      </pc:docMkLst>
      <pc:sldChg chg="modSp">
        <pc:chgData name="McRee, Rebecca" userId="S::mcree_r@cde.state.co.us::3a10fa13-9d60-4c0b-b361-471945732c34" providerId="AD" clId="Web-{6652003E-348C-0160-3ABA-8CD7BD626B3F}" dt="2024-09-05T21:51:39.779" v="7" actId="20577"/>
        <pc:sldMkLst>
          <pc:docMk/>
          <pc:sldMk cId="2421796188" sldId="5518"/>
        </pc:sldMkLst>
      </pc:sldChg>
      <pc:sldChg chg="modSp">
        <pc:chgData name="McRee, Rebecca" userId="S::mcree_r@cde.state.co.us::3a10fa13-9d60-4c0b-b361-471945732c34" providerId="AD" clId="Web-{6652003E-348C-0160-3ABA-8CD7BD626B3F}" dt="2024-09-05T21:50:14.183" v="3" actId="20577"/>
        <pc:sldMkLst>
          <pc:docMk/>
          <pc:sldMk cId="1189657152" sldId="5564"/>
        </pc:sldMkLst>
      </pc:sldChg>
      <pc:sldChg chg="modSp">
        <pc:chgData name="McRee, Rebecca" userId="S::mcree_r@cde.state.co.us::3a10fa13-9d60-4c0b-b361-471945732c34" providerId="AD" clId="Web-{6652003E-348C-0160-3ABA-8CD7BD626B3F}" dt="2024-09-05T21:51:19.341" v="5"/>
        <pc:sldMkLst>
          <pc:docMk/>
          <pc:sldMk cId="2937112473" sldId="5565"/>
        </pc:sldMkLst>
      </pc:sldChg>
    </pc:docChg>
  </pc:docChgLst>
  <pc:docChgLst>
    <pc:chgData name="McRee, Rebecca" userId="S::mcree_r@cde.state.co.us::3a10fa13-9d60-4c0b-b361-471945732c34" providerId="AD" clId="Web-{68B55243-7E7A-2D46-29DF-1515C37DE723}"/>
    <pc:docChg chg="mod delSld modSld">
      <pc:chgData name="McRee, Rebecca" userId="S::mcree_r@cde.state.co.us::3a10fa13-9d60-4c0b-b361-471945732c34" providerId="AD" clId="Web-{68B55243-7E7A-2D46-29DF-1515C37DE723}" dt="2024-09-18T17:45:05.219" v="52"/>
      <pc:docMkLst>
        <pc:docMk/>
      </pc:docMkLst>
      <pc:sldChg chg="modSp">
        <pc:chgData name="McRee, Rebecca" userId="S::mcree_r@cde.state.co.us::3a10fa13-9d60-4c0b-b361-471945732c34" providerId="AD" clId="Web-{68B55243-7E7A-2D46-29DF-1515C37DE723}" dt="2024-09-18T17:45:05.219" v="52"/>
        <pc:sldMkLst>
          <pc:docMk/>
          <pc:sldMk cId="1402753334" sldId="5596"/>
        </pc:sldMkLst>
      </pc:sldChg>
      <pc:sldChg chg="del">
        <pc:chgData name="McRee, Rebecca" userId="S::mcree_r@cde.state.co.us::3a10fa13-9d60-4c0b-b361-471945732c34" providerId="AD" clId="Web-{68B55243-7E7A-2D46-29DF-1515C37DE723}" dt="2024-09-18T17:39:13.390" v="45"/>
        <pc:sldMkLst>
          <pc:docMk/>
          <pc:sldMk cId="2422909248" sldId="5597"/>
        </pc:sldMkLst>
      </pc:sldChg>
      <pc:sldChg chg="del">
        <pc:chgData name="McRee, Rebecca" userId="S::mcree_r@cde.state.co.us::3a10fa13-9d60-4c0b-b361-471945732c34" providerId="AD" clId="Web-{68B55243-7E7A-2D46-29DF-1515C37DE723}" dt="2024-09-18T17:39:16.780" v="46"/>
        <pc:sldMkLst>
          <pc:docMk/>
          <pc:sldMk cId="2890554296" sldId="5598"/>
        </pc:sldMkLst>
      </pc:sldChg>
    </pc:docChg>
  </pc:docChgLst>
  <pc:docChgLst>
    <pc:chgData name="Tribbett, Jessica" userId="b8af59d7-a86d-4166-a022-d856dc24c475" providerId="ADAL" clId="{5591AD6C-2DD7-4CDE-BBDD-55D8D6C826B1}"/>
    <pc:docChg chg="undo custSel addSld delSld modSld">
      <pc:chgData name="Tribbett, Jessica" userId="b8af59d7-a86d-4166-a022-d856dc24c475" providerId="ADAL" clId="{5591AD6C-2DD7-4CDE-BBDD-55D8D6C826B1}" dt="2025-02-27T15:20:30.632" v="322" actId="13244"/>
      <pc:docMkLst>
        <pc:docMk/>
      </pc:docMkLst>
      <pc:sldChg chg="del">
        <pc:chgData name="Tribbett, Jessica" userId="b8af59d7-a86d-4166-a022-d856dc24c475" providerId="ADAL" clId="{5591AD6C-2DD7-4CDE-BBDD-55D8D6C826B1}" dt="2025-02-27T15:09:10.407" v="89" actId="2696"/>
        <pc:sldMkLst>
          <pc:docMk/>
          <pc:sldMk cId="245263437" sldId="5809"/>
        </pc:sldMkLst>
      </pc:sldChg>
      <pc:sldChg chg="addSp delSp modSp mod modClrScheme chgLayout">
        <pc:chgData name="Tribbett, Jessica" userId="b8af59d7-a86d-4166-a022-d856dc24c475" providerId="ADAL" clId="{5591AD6C-2DD7-4CDE-BBDD-55D8D6C826B1}" dt="2025-02-27T15:17:45.040" v="319" actId="962"/>
        <pc:sldMkLst>
          <pc:docMk/>
          <pc:sldMk cId="4147087058" sldId="5813"/>
        </pc:sldMkLst>
      </pc:sldChg>
      <pc:sldChg chg="addSp modSp mod modClrScheme chgLayout">
        <pc:chgData name="Tribbett, Jessica" userId="b8af59d7-a86d-4166-a022-d856dc24c475" providerId="ADAL" clId="{5591AD6C-2DD7-4CDE-BBDD-55D8D6C826B1}" dt="2025-02-27T15:20:30.632" v="322" actId="13244"/>
        <pc:sldMkLst>
          <pc:docMk/>
          <pc:sldMk cId="1930914326" sldId="5818"/>
        </pc:sldMkLst>
      </pc:sldChg>
      <pc:sldChg chg="addSp modSp mod modClrScheme chgLayout">
        <pc:chgData name="Tribbett, Jessica" userId="b8af59d7-a86d-4166-a022-d856dc24c475" providerId="ADAL" clId="{5591AD6C-2DD7-4CDE-BBDD-55D8D6C826B1}" dt="2025-02-27T15:11:08.199" v="147" actId="20577"/>
        <pc:sldMkLst>
          <pc:docMk/>
          <pc:sldMk cId="685581711" sldId="5819"/>
        </pc:sldMkLst>
      </pc:sldChg>
      <pc:sldChg chg="modSp new mod">
        <pc:chgData name="Tribbett, Jessica" userId="b8af59d7-a86d-4166-a022-d856dc24c475" providerId="ADAL" clId="{5591AD6C-2DD7-4CDE-BBDD-55D8D6C826B1}" dt="2025-02-27T15:05:51.114" v="33" actId="20577"/>
        <pc:sldMkLst>
          <pc:docMk/>
          <pc:sldMk cId="3355567120" sldId="5825"/>
        </pc:sldMkLst>
      </pc:sldChg>
      <pc:sldChg chg="modSp new mod">
        <pc:chgData name="Tribbett, Jessica" userId="b8af59d7-a86d-4166-a022-d856dc24c475" providerId="ADAL" clId="{5591AD6C-2DD7-4CDE-BBDD-55D8D6C826B1}" dt="2025-02-27T15:09:30.272" v="107"/>
        <pc:sldMkLst>
          <pc:docMk/>
          <pc:sldMk cId="1628241891" sldId="5826"/>
        </pc:sldMkLst>
      </pc:sldChg>
    </pc:docChg>
  </pc:docChgLst>
  <pc:docChgLst>
    <pc:chgData name="Ward, Reagan" userId="27291eb4-8241-4961-9e69-8c66e34cc5b0" providerId="ADAL" clId="{2DD8F7CF-AFD2-4760-B051-B106CFFBA9C7}"/>
    <pc:docChg chg="custSel modSld">
      <pc:chgData name="Ward, Reagan" userId="27291eb4-8241-4961-9e69-8c66e34cc5b0" providerId="ADAL" clId="{2DD8F7CF-AFD2-4760-B051-B106CFFBA9C7}" dt="2025-01-22T20:08:30.069" v="79" actId="20577"/>
      <pc:docMkLst>
        <pc:docMk/>
      </pc:docMkLst>
      <pc:sldChg chg="modSp mod">
        <pc:chgData name="Ward, Reagan" userId="27291eb4-8241-4961-9e69-8c66e34cc5b0" providerId="ADAL" clId="{2DD8F7CF-AFD2-4760-B051-B106CFFBA9C7}" dt="2025-01-22T20:08:30.069" v="79" actId="20577"/>
        <pc:sldMkLst>
          <pc:docMk/>
          <pc:sldMk cId="1037917088" sldId="5098"/>
        </pc:sldMkLst>
      </pc:sldChg>
    </pc:docChg>
  </pc:docChgLst>
  <pc:docChgLst>
    <pc:chgData name="Rhodes, Tara" userId="S::rhodes_t@cde.state.co.us::566307b0-1e17-4826-87e1-0feb85a922f2" providerId="AD" clId="Web-{EEA3803C-4116-3D47-9E05-F6D6850486B6}"/>
    <pc:docChg chg="addSld delSld modSld sldOrd">
      <pc:chgData name="Rhodes, Tara" userId="S::rhodes_t@cde.state.co.us::566307b0-1e17-4826-87e1-0feb85a922f2" providerId="AD" clId="Web-{EEA3803C-4116-3D47-9E05-F6D6850486B6}" dt="2025-04-02T20:20:15.737" v="3655" actId="20577"/>
      <pc:docMkLst>
        <pc:docMk/>
      </pc:docMkLst>
      <pc:sldChg chg="modSp">
        <pc:chgData name="Rhodes, Tara" userId="S::rhodes_t@cde.state.co.us::566307b0-1e17-4826-87e1-0feb85a922f2" providerId="AD" clId="Web-{EEA3803C-4116-3D47-9E05-F6D6850486B6}" dt="2025-04-02T14:50:43.548" v="28" actId="20577"/>
        <pc:sldMkLst>
          <pc:docMk/>
          <pc:sldMk cId="485604172" sldId="266"/>
        </pc:sldMkLst>
      </pc:sldChg>
      <pc:sldChg chg="modSp ord">
        <pc:chgData name="Rhodes, Tara" userId="S::rhodes_t@cde.state.co.us::566307b0-1e17-4826-87e1-0feb85a922f2" providerId="AD" clId="Web-{EEA3803C-4116-3D47-9E05-F6D6850486B6}" dt="2025-04-02T20:03:28.199" v="2341" actId="20577"/>
        <pc:sldMkLst>
          <pc:docMk/>
          <pc:sldMk cId="499285695" sldId="281"/>
        </pc:sldMkLst>
      </pc:sldChg>
      <pc:sldChg chg="addSp modSp add del replId">
        <pc:chgData name="Rhodes, Tara" userId="S::rhodes_t@cde.state.co.us::566307b0-1e17-4826-87e1-0feb85a922f2" providerId="AD" clId="Web-{EEA3803C-4116-3D47-9E05-F6D6850486B6}" dt="2025-04-02T15:26:24.672" v="1719"/>
        <pc:sldMkLst>
          <pc:docMk/>
          <pc:sldMk cId="3813724645" sldId="5858"/>
        </pc:sldMkLst>
      </pc:sldChg>
      <pc:sldChg chg="new del">
        <pc:chgData name="Rhodes, Tara" userId="S::rhodes_t@cde.state.co.us::566307b0-1e17-4826-87e1-0feb85a922f2" providerId="AD" clId="Web-{EEA3803C-4116-3D47-9E05-F6D6850486B6}" dt="2025-04-02T15:18:05.153" v="1315"/>
        <pc:sldMkLst>
          <pc:docMk/>
          <pc:sldMk cId="1557866867" sldId="5859"/>
        </pc:sldMkLst>
      </pc:sldChg>
      <pc:sldChg chg="delSp modSp new mod modClrScheme chgLayout">
        <pc:chgData name="Rhodes, Tara" userId="S::rhodes_t@cde.state.co.us::566307b0-1e17-4826-87e1-0feb85a922f2" providerId="AD" clId="Web-{EEA3803C-4116-3D47-9E05-F6D6850486B6}" dt="2025-04-02T15:20:37.420" v="1464"/>
        <pc:sldMkLst>
          <pc:docMk/>
          <pc:sldMk cId="4231742710" sldId="5860"/>
        </pc:sldMkLst>
      </pc:sldChg>
      <pc:sldChg chg="delSp modSp new mod modClrScheme chgLayout">
        <pc:chgData name="Rhodes, Tara" userId="S::rhodes_t@cde.state.co.us::566307b0-1e17-4826-87e1-0feb85a922f2" providerId="AD" clId="Web-{EEA3803C-4116-3D47-9E05-F6D6850486B6}" dt="2025-04-02T15:20:45.732" v="1465"/>
        <pc:sldMkLst>
          <pc:docMk/>
          <pc:sldMk cId="1990834005" sldId="5861"/>
        </pc:sldMkLst>
      </pc:sldChg>
      <pc:sldChg chg="modSp new">
        <pc:chgData name="Rhodes, Tara" userId="S::rhodes_t@cde.state.co.us::566307b0-1e17-4826-87e1-0feb85a922f2" providerId="AD" clId="Web-{EEA3803C-4116-3D47-9E05-F6D6850486B6}" dt="2025-04-02T20:11:15.468" v="2892" actId="1076"/>
        <pc:sldMkLst>
          <pc:docMk/>
          <pc:sldMk cId="323882115" sldId="5862"/>
        </pc:sldMkLst>
      </pc:sldChg>
      <pc:sldChg chg="modSp new">
        <pc:chgData name="Rhodes, Tara" userId="S::rhodes_t@cde.state.co.us::566307b0-1e17-4826-87e1-0feb85a922f2" providerId="AD" clId="Web-{EEA3803C-4116-3D47-9E05-F6D6850486B6}" dt="2025-04-02T20:16:32.376" v="3309" actId="20577"/>
        <pc:sldMkLst>
          <pc:docMk/>
          <pc:sldMk cId="1135543252" sldId="5863"/>
        </pc:sldMkLst>
      </pc:sldChg>
      <pc:sldChg chg="delSp modSp new mod modClrScheme chgLayout">
        <pc:chgData name="Rhodes, Tara" userId="S::rhodes_t@cde.state.co.us::566307b0-1e17-4826-87e1-0feb85a922f2" providerId="AD" clId="Web-{EEA3803C-4116-3D47-9E05-F6D6850486B6}" dt="2025-04-02T15:21:42.576" v="1515" actId="20577"/>
        <pc:sldMkLst>
          <pc:docMk/>
          <pc:sldMk cId="1833610623" sldId="5864"/>
        </pc:sldMkLst>
      </pc:sldChg>
      <pc:sldChg chg="modSp new">
        <pc:chgData name="Rhodes, Tara" userId="S::rhodes_t@cde.state.co.us::566307b0-1e17-4826-87e1-0feb85a922f2" providerId="AD" clId="Web-{EEA3803C-4116-3D47-9E05-F6D6850486B6}" dt="2025-04-02T15:29:44.486" v="1968" actId="20577"/>
        <pc:sldMkLst>
          <pc:docMk/>
          <pc:sldMk cId="2147036906" sldId="5865"/>
        </pc:sldMkLst>
      </pc:sldChg>
      <pc:sldChg chg="modSp new del">
        <pc:chgData name="Rhodes, Tara" userId="S::rhodes_t@cde.state.co.us::566307b0-1e17-4826-87e1-0feb85a922f2" providerId="AD" clId="Web-{EEA3803C-4116-3D47-9E05-F6D6850486B6}" dt="2025-04-02T15:30:41.299" v="1981"/>
        <pc:sldMkLst>
          <pc:docMk/>
          <pc:sldMk cId="1730356822" sldId="5866"/>
        </pc:sldMkLst>
      </pc:sldChg>
      <pc:sldChg chg="modSp add replId">
        <pc:chgData name="Rhodes, Tara" userId="S::rhodes_t@cde.state.co.us::566307b0-1e17-4826-87e1-0feb85a922f2" providerId="AD" clId="Web-{EEA3803C-4116-3D47-9E05-F6D6850486B6}" dt="2025-04-02T20:05:43.653" v="2435" actId="20577"/>
        <pc:sldMkLst>
          <pc:docMk/>
          <pc:sldMk cId="1953538231" sldId="5866"/>
        </pc:sldMkLst>
      </pc:sldChg>
      <pc:sldChg chg="modSp new">
        <pc:chgData name="Rhodes, Tara" userId="S::rhodes_t@cde.state.co.us::566307b0-1e17-4826-87e1-0feb85a922f2" providerId="AD" clId="Web-{EEA3803C-4116-3D47-9E05-F6D6850486B6}" dt="2025-04-02T20:20:15.737" v="3655" actId="20577"/>
        <pc:sldMkLst>
          <pc:docMk/>
          <pc:sldMk cId="612951964" sldId="5867"/>
        </pc:sldMkLst>
      </pc:sldChg>
    </pc:docChg>
  </pc:docChgLst>
  <pc:docChgLst>
    <pc:chgData name="Heitman, Lindsey" userId="a9773a47-99d2-4599-9377-6d37e9ec0bd3" providerId="ADAL" clId="{280287F6-50B7-42EC-9145-4CBCC107061D}"/>
    <pc:docChg chg="undo custSel modSld">
      <pc:chgData name="Heitman, Lindsey" userId="a9773a47-99d2-4599-9377-6d37e9ec0bd3" providerId="ADAL" clId="{280287F6-50B7-42EC-9145-4CBCC107061D}" dt="2025-03-05T21:46:12.743" v="344" actId="20577"/>
      <pc:docMkLst>
        <pc:docMk/>
      </pc:docMkLst>
    </pc:docChg>
  </pc:docChgLst>
  <pc:docChgLst>
    <pc:chgData name="Wenzel, Brooke" userId="672bf8d3-b15b-4e02-a6d1-39319a0df09b" providerId="ADAL" clId="{C78766B6-AF90-40C9-A1D5-0DB13ED5E6E7}"/>
    <pc:docChg chg="undo redo custSel addSld delSld modSld">
      <pc:chgData name="Wenzel, Brooke" userId="672bf8d3-b15b-4e02-a6d1-39319a0df09b" providerId="ADAL" clId="{C78766B6-AF90-40C9-A1D5-0DB13ED5E6E7}" dt="2024-10-02T12:41:43.860" v="687" actId="20577"/>
      <pc:docMkLst>
        <pc:docMk/>
      </pc:docMkLst>
      <pc:sldChg chg="addSp delSp modSp add del mod modClrScheme chgLayout">
        <pc:chgData name="Wenzel, Brooke" userId="672bf8d3-b15b-4e02-a6d1-39319a0df09b" providerId="ADAL" clId="{C78766B6-AF90-40C9-A1D5-0DB13ED5E6E7}" dt="2024-10-02T12:41:43.860" v="687" actId="20577"/>
        <pc:sldMkLst>
          <pc:docMk/>
          <pc:sldMk cId="1909143253" sldId="3103"/>
        </pc:sldMkLst>
      </pc:sldChg>
      <pc:sldChg chg="modSp add del mod">
        <pc:chgData name="Wenzel, Brooke" userId="672bf8d3-b15b-4e02-a6d1-39319a0df09b" providerId="ADAL" clId="{C78766B6-AF90-40C9-A1D5-0DB13ED5E6E7}" dt="2024-10-02T12:30:05.079" v="95" actId="27636"/>
        <pc:sldMkLst>
          <pc:docMk/>
          <pc:sldMk cId="602901426" sldId="5498"/>
        </pc:sldMkLst>
      </pc:sldChg>
      <pc:sldChg chg="del">
        <pc:chgData name="Wenzel, Brooke" userId="672bf8d3-b15b-4e02-a6d1-39319a0df09b" providerId="ADAL" clId="{C78766B6-AF90-40C9-A1D5-0DB13ED5E6E7}" dt="2024-10-02T12:29:26.057" v="87" actId="47"/>
        <pc:sldMkLst>
          <pc:docMk/>
          <pc:sldMk cId="3278168391" sldId="5512"/>
        </pc:sldMkLst>
      </pc:sldChg>
      <pc:sldChg chg="modSp add del mod">
        <pc:chgData name="Wenzel, Brooke" userId="672bf8d3-b15b-4e02-a6d1-39319a0df09b" providerId="ADAL" clId="{C78766B6-AF90-40C9-A1D5-0DB13ED5E6E7}" dt="2024-10-02T12:29:43.875" v="89" actId="21"/>
        <pc:sldMkLst>
          <pc:docMk/>
          <pc:sldMk cId="1302995045" sldId="5536"/>
        </pc:sldMkLst>
      </pc:sldChg>
      <pc:sldChg chg="add del">
        <pc:chgData name="Wenzel, Brooke" userId="672bf8d3-b15b-4e02-a6d1-39319a0df09b" providerId="ADAL" clId="{C78766B6-AF90-40C9-A1D5-0DB13ED5E6E7}" dt="2024-10-02T12:29:36.620" v="88"/>
        <pc:sldMkLst>
          <pc:docMk/>
          <pc:sldMk cId="900576933" sldId="5537"/>
        </pc:sldMkLst>
      </pc:sldChg>
      <pc:sldChg chg="add del">
        <pc:chgData name="Wenzel, Brooke" userId="672bf8d3-b15b-4e02-a6d1-39319a0df09b" providerId="ADAL" clId="{C78766B6-AF90-40C9-A1D5-0DB13ED5E6E7}" dt="2024-10-02T12:29:36.620" v="88"/>
        <pc:sldMkLst>
          <pc:docMk/>
          <pc:sldMk cId="573740307" sldId="5538"/>
        </pc:sldMkLst>
      </pc:sldChg>
      <pc:sldChg chg="del">
        <pc:chgData name="Wenzel, Brooke" userId="672bf8d3-b15b-4e02-a6d1-39319a0df09b" providerId="ADAL" clId="{C78766B6-AF90-40C9-A1D5-0DB13ED5E6E7}" dt="2024-10-02T12:29:26.057" v="87" actId="47"/>
        <pc:sldMkLst>
          <pc:docMk/>
          <pc:sldMk cId="936857245" sldId="5587"/>
        </pc:sldMkLst>
      </pc:sldChg>
      <pc:sldChg chg="add">
        <pc:chgData name="Wenzel, Brooke" userId="672bf8d3-b15b-4e02-a6d1-39319a0df09b" providerId="ADAL" clId="{C78766B6-AF90-40C9-A1D5-0DB13ED5E6E7}" dt="2024-10-02T12:29:36.620" v="88"/>
        <pc:sldMkLst>
          <pc:docMk/>
          <pc:sldMk cId="2339767579" sldId="5639"/>
        </pc:sldMkLst>
      </pc:sldChg>
      <pc:sldChg chg="modSp add mod">
        <pc:chgData name="Wenzel, Brooke" userId="672bf8d3-b15b-4e02-a6d1-39319a0df09b" providerId="ADAL" clId="{C78766B6-AF90-40C9-A1D5-0DB13ED5E6E7}" dt="2024-10-02T12:30:57.496" v="180" actId="6549"/>
        <pc:sldMkLst>
          <pc:docMk/>
          <pc:sldMk cId="70065344" sldId="5640"/>
        </pc:sldMkLst>
      </pc:sldChg>
    </pc:docChg>
  </pc:docChgLst>
  <pc:docChgLst>
    <pc:chgData name="Ward, Reagan" userId="27291eb4-8241-4961-9e69-8c66e34cc5b0" providerId="ADAL" clId="{52FF46C1-D3A9-41A8-8A52-4C0AE9DFE0C1}"/>
    <pc:docChg chg="undo custSel addSld delSld modSld sldOrd">
      <pc:chgData name="Ward, Reagan" userId="27291eb4-8241-4961-9e69-8c66e34cc5b0" providerId="ADAL" clId="{52FF46C1-D3A9-41A8-8A52-4C0AE9DFE0C1}" dt="2024-09-26T13:48:27.730" v="6161" actId="6549"/>
      <pc:docMkLst>
        <pc:docMk/>
      </pc:docMkLst>
      <pc:sldChg chg="modSp mod">
        <pc:chgData name="Ward, Reagan" userId="27291eb4-8241-4961-9e69-8c66e34cc5b0" providerId="ADAL" clId="{52FF46C1-D3A9-41A8-8A52-4C0AE9DFE0C1}" dt="2024-09-25T19:22:34.969" v="5926" actId="962"/>
        <pc:sldMkLst>
          <pc:docMk/>
          <pc:sldMk cId="3717000822" sldId="280"/>
        </pc:sldMkLst>
      </pc:sldChg>
      <pc:sldChg chg="modSp mod">
        <pc:chgData name="Ward, Reagan" userId="27291eb4-8241-4961-9e69-8c66e34cc5b0" providerId="ADAL" clId="{52FF46C1-D3A9-41A8-8A52-4C0AE9DFE0C1}" dt="2024-09-25T18:38:50.199" v="5637" actId="13244"/>
        <pc:sldMkLst>
          <pc:docMk/>
          <pc:sldMk cId="1402753334" sldId="5596"/>
        </pc:sldMkLst>
      </pc:sldChg>
      <pc:sldChg chg="modSp">
        <pc:chgData name="Ward, Reagan" userId="27291eb4-8241-4961-9e69-8c66e34cc5b0" providerId="ADAL" clId="{52FF46C1-D3A9-41A8-8A52-4C0AE9DFE0C1}" dt="2024-09-25T18:36:39.292" v="5604" actId="13244"/>
        <pc:sldMkLst>
          <pc:docMk/>
          <pc:sldMk cId="840969988" sldId="5602"/>
        </pc:sldMkLst>
      </pc:sldChg>
      <pc:sldChg chg="modSp ord">
        <pc:chgData name="Ward, Reagan" userId="27291eb4-8241-4961-9e69-8c66e34cc5b0" providerId="ADAL" clId="{52FF46C1-D3A9-41A8-8A52-4C0AE9DFE0C1}" dt="2024-09-25T18:36:26.483" v="5602" actId="13244"/>
        <pc:sldMkLst>
          <pc:docMk/>
          <pc:sldMk cId="3108864082" sldId="5603"/>
        </pc:sldMkLst>
      </pc:sldChg>
      <pc:sldChg chg="modSp">
        <pc:chgData name="Ward, Reagan" userId="27291eb4-8241-4961-9e69-8c66e34cc5b0" providerId="ADAL" clId="{52FF46C1-D3A9-41A8-8A52-4C0AE9DFE0C1}" dt="2024-09-25T18:36:54.197" v="5605" actId="13244"/>
        <pc:sldMkLst>
          <pc:docMk/>
          <pc:sldMk cId="1016378890" sldId="5604"/>
        </pc:sldMkLst>
      </pc:sldChg>
      <pc:sldChg chg="addSp delSp modSp mod modClrScheme chgLayout">
        <pc:chgData name="Ward, Reagan" userId="27291eb4-8241-4961-9e69-8c66e34cc5b0" providerId="ADAL" clId="{52FF46C1-D3A9-41A8-8A52-4C0AE9DFE0C1}" dt="2024-09-25T18:38:32.283" v="5636"/>
        <pc:sldMkLst>
          <pc:docMk/>
          <pc:sldMk cId="2592141677" sldId="5605"/>
        </pc:sldMkLst>
      </pc:sldChg>
      <pc:sldChg chg="modSp mod">
        <pc:chgData name="Ward, Reagan" userId="27291eb4-8241-4961-9e69-8c66e34cc5b0" providerId="ADAL" clId="{52FF46C1-D3A9-41A8-8A52-4C0AE9DFE0C1}" dt="2024-09-26T13:48:27.730" v="6161" actId="6549"/>
        <pc:sldMkLst>
          <pc:docMk/>
          <pc:sldMk cId="2353371677" sldId="5610"/>
        </pc:sldMkLst>
      </pc:sldChg>
      <pc:sldChg chg="modSp mod">
        <pc:chgData name="Ward, Reagan" userId="27291eb4-8241-4961-9e69-8c66e34cc5b0" providerId="ADAL" clId="{52FF46C1-D3A9-41A8-8A52-4C0AE9DFE0C1}" dt="2024-09-26T02:30:41.420" v="5985" actId="20577"/>
        <pc:sldMkLst>
          <pc:docMk/>
          <pc:sldMk cId="4188670183" sldId="5621"/>
        </pc:sldMkLst>
      </pc:sldChg>
      <pc:sldChg chg="add del">
        <pc:chgData name="Ward, Reagan" userId="27291eb4-8241-4961-9e69-8c66e34cc5b0" providerId="ADAL" clId="{52FF46C1-D3A9-41A8-8A52-4C0AE9DFE0C1}" dt="2024-09-25T15:03:24.306" v="414" actId="47"/>
        <pc:sldMkLst>
          <pc:docMk/>
          <pc:sldMk cId="2270614247" sldId="5623"/>
        </pc:sldMkLst>
      </pc:sldChg>
      <pc:sldChg chg="add del">
        <pc:chgData name="Ward, Reagan" userId="27291eb4-8241-4961-9e69-8c66e34cc5b0" providerId="ADAL" clId="{52FF46C1-D3A9-41A8-8A52-4C0AE9DFE0C1}" dt="2024-09-25T15:03:24.306" v="414" actId="47"/>
        <pc:sldMkLst>
          <pc:docMk/>
          <pc:sldMk cId="3911264453" sldId="5624"/>
        </pc:sldMkLst>
      </pc:sldChg>
      <pc:sldChg chg="add del">
        <pc:chgData name="Ward, Reagan" userId="27291eb4-8241-4961-9e69-8c66e34cc5b0" providerId="ADAL" clId="{52FF46C1-D3A9-41A8-8A52-4C0AE9DFE0C1}" dt="2024-09-25T15:03:24.306" v="414" actId="47"/>
        <pc:sldMkLst>
          <pc:docMk/>
          <pc:sldMk cId="2125977764" sldId="5625"/>
        </pc:sldMkLst>
      </pc:sldChg>
      <pc:sldChg chg="modSp mod">
        <pc:chgData name="Ward, Reagan" userId="27291eb4-8241-4961-9e69-8c66e34cc5b0" providerId="ADAL" clId="{52FF46C1-D3A9-41A8-8A52-4C0AE9DFE0C1}" dt="2024-09-26T02:36:07.835" v="6105" actId="13244"/>
        <pc:sldMkLst>
          <pc:docMk/>
          <pc:sldMk cId="2941160506" sldId="5629"/>
        </pc:sldMkLst>
      </pc:sldChg>
      <pc:sldChg chg="del">
        <pc:chgData name="Ward, Reagan" userId="27291eb4-8241-4961-9e69-8c66e34cc5b0" providerId="ADAL" clId="{52FF46C1-D3A9-41A8-8A52-4C0AE9DFE0C1}" dt="2024-09-25T15:18:54.977" v="1650" actId="2696"/>
        <pc:sldMkLst>
          <pc:docMk/>
          <pc:sldMk cId="3704019442" sldId="5631"/>
        </pc:sldMkLst>
      </pc:sldChg>
      <pc:sldChg chg="addSp delSp modSp del mod chgLayout">
        <pc:chgData name="Ward, Reagan" userId="27291eb4-8241-4961-9e69-8c66e34cc5b0" providerId="ADAL" clId="{52FF46C1-D3A9-41A8-8A52-4C0AE9DFE0C1}" dt="2024-09-26T02:34:50.960" v="6039" actId="47"/>
        <pc:sldMkLst>
          <pc:docMk/>
          <pc:sldMk cId="1682249711" sldId="5636"/>
        </pc:sldMkLst>
      </pc:sldChg>
      <pc:sldChg chg="addSp delSp modSp mod chgLayout">
        <pc:chgData name="Ward, Reagan" userId="27291eb4-8241-4961-9e69-8c66e34cc5b0" providerId="ADAL" clId="{52FF46C1-D3A9-41A8-8A52-4C0AE9DFE0C1}" dt="2024-09-26T02:36:35.924" v="6126" actId="20577"/>
        <pc:sldMkLst>
          <pc:docMk/>
          <pc:sldMk cId="3253466667" sldId="5637"/>
        </pc:sldMkLst>
      </pc:sldChg>
      <pc:sldChg chg="modSp mod">
        <pc:chgData name="Ward, Reagan" userId="27291eb4-8241-4961-9e69-8c66e34cc5b0" providerId="ADAL" clId="{52FF46C1-D3A9-41A8-8A52-4C0AE9DFE0C1}" dt="2024-09-26T02:36:27.856" v="6114" actId="13244"/>
        <pc:sldMkLst>
          <pc:docMk/>
          <pc:sldMk cId="1220290463" sldId="5638"/>
        </pc:sldMkLst>
      </pc:sldChg>
      <pc:sldChg chg="addSp delSp modSp new del mod modClrScheme chgLayout">
        <pc:chgData name="Ward, Reagan" userId="27291eb4-8241-4961-9e69-8c66e34cc5b0" providerId="ADAL" clId="{52FF46C1-D3A9-41A8-8A52-4C0AE9DFE0C1}" dt="2024-09-25T15:00:12.349" v="25" actId="680"/>
        <pc:sldMkLst>
          <pc:docMk/>
          <pc:sldMk cId="2075849850" sldId="5639"/>
        </pc:sldMkLst>
      </pc:sldChg>
      <pc:sldChg chg="addSp delSp modSp new mod modClrScheme chgLayout">
        <pc:chgData name="Ward, Reagan" userId="27291eb4-8241-4961-9e69-8c66e34cc5b0" providerId="ADAL" clId="{52FF46C1-D3A9-41A8-8A52-4C0AE9DFE0C1}" dt="2024-09-26T02:31:12.740" v="6008"/>
        <pc:sldMkLst>
          <pc:docMk/>
          <pc:sldMk cId="3834122063" sldId="5639"/>
        </pc:sldMkLst>
      </pc:sldChg>
      <pc:sldChg chg="addSp delSp modSp new mod modClrScheme chgLayout">
        <pc:chgData name="Ward, Reagan" userId="27291eb4-8241-4961-9e69-8c66e34cc5b0" providerId="ADAL" clId="{52FF46C1-D3A9-41A8-8A52-4C0AE9DFE0C1}" dt="2024-09-25T16:52:33.819" v="2329" actId="13926"/>
        <pc:sldMkLst>
          <pc:docMk/>
          <pc:sldMk cId="1533238000" sldId="5640"/>
        </pc:sldMkLst>
      </pc:sldChg>
      <pc:sldChg chg="addSp delSp modSp new mod modClrScheme chgLayout">
        <pc:chgData name="Ward, Reagan" userId="27291eb4-8241-4961-9e69-8c66e34cc5b0" providerId="ADAL" clId="{52FF46C1-D3A9-41A8-8A52-4C0AE9DFE0C1}" dt="2024-09-25T17:30:02.436" v="5151"/>
        <pc:sldMkLst>
          <pc:docMk/>
          <pc:sldMk cId="240262686" sldId="5641"/>
        </pc:sldMkLst>
      </pc:sldChg>
      <pc:sldChg chg="addSp delSp modSp add mod chgLayout">
        <pc:chgData name="Ward, Reagan" userId="27291eb4-8241-4961-9e69-8c66e34cc5b0" providerId="ADAL" clId="{52FF46C1-D3A9-41A8-8A52-4C0AE9DFE0C1}" dt="2024-09-25T19:21:50.689" v="5925" actId="962"/>
        <pc:sldMkLst>
          <pc:docMk/>
          <pc:sldMk cId="2865947116" sldId="5642"/>
        </pc:sldMkLst>
      </pc:sldChg>
      <pc:sldChg chg="addSp delSp modSp new mod">
        <pc:chgData name="Ward, Reagan" userId="27291eb4-8241-4961-9e69-8c66e34cc5b0" providerId="ADAL" clId="{52FF46C1-D3A9-41A8-8A52-4C0AE9DFE0C1}" dt="2024-09-26T02:36:01.087" v="6104" actId="13244"/>
        <pc:sldMkLst>
          <pc:docMk/>
          <pc:sldMk cId="987153537" sldId="5643"/>
        </pc:sldMkLst>
      </pc:sldChg>
      <pc:sldChg chg="modSp mod">
        <pc:chgData name="Ward, Reagan" userId="27291eb4-8241-4961-9e69-8c66e34cc5b0" providerId="ADAL" clId="{52FF46C1-D3A9-41A8-8A52-4C0AE9DFE0C1}" dt="2024-09-26T13:48:02.800" v="6160" actId="962"/>
        <pc:sldMkLst>
          <pc:docMk/>
          <pc:sldMk cId="2101563100" sldId="5644"/>
        </pc:sldMkLst>
      </pc:sldChg>
    </pc:docChg>
  </pc:docChgLst>
  <pc:docChgLst>
    <pc:chgData name="Severson, Annette" userId="199f3c28-b733-4b36-8b0e-b7eb6984ff94" providerId="ADAL" clId="{ACE50045-CB3F-4C00-AB1D-23C8230B6AA7}"/>
    <pc:docChg chg="undo custSel addSld modSld">
      <pc:chgData name="Severson, Annette" userId="199f3c28-b733-4b36-8b0e-b7eb6984ff94" providerId="ADAL" clId="{ACE50045-CB3F-4C00-AB1D-23C8230B6AA7}" dt="2024-10-29T14:04:47.627" v="213" actId="20577"/>
      <pc:docMkLst>
        <pc:docMk/>
      </pc:docMkLst>
      <pc:sldChg chg="add">
        <pc:chgData name="Severson, Annette" userId="199f3c28-b733-4b36-8b0e-b7eb6984ff94" providerId="ADAL" clId="{ACE50045-CB3F-4C00-AB1D-23C8230B6AA7}" dt="2024-10-29T14:01:14.182" v="0"/>
        <pc:sldMkLst>
          <pc:docMk/>
          <pc:sldMk cId="1720555448" sldId="5312"/>
        </pc:sldMkLst>
      </pc:sldChg>
      <pc:sldChg chg="modSp add mod">
        <pc:chgData name="Severson, Annette" userId="199f3c28-b733-4b36-8b0e-b7eb6984ff94" providerId="ADAL" clId="{ACE50045-CB3F-4C00-AB1D-23C8230B6AA7}" dt="2024-10-29T14:01:14.394" v="2" actId="27636"/>
        <pc:sldMkLst>
          <pc:docMk/>
          <pc:sldMk cId="1135109802" sldId="5313"/>
        </pc:sldMkLst>
      </pc:sldChg>
      <pc:sldChg chg="modSp add mod">
        <pc:chgData name="Severson, Annette" userId="199f3c28-b733-4b36-8b0e-b7eb6984ff94" providerId="ADAL" clId="{ACE50045-CB3F-4C00-AB1D-23C8230B6AA7}" dt="2024-10-29T14:03:46.766" v="162"/>
        <pc:sldMkLst>
          <pc:docMk/>
          <pc:sldMk cId="1125029257" sldId="5590"/>
        </pc:sldMkLst>
      </pc:sldChg>
      <pc:sldChg chg="modSp add mod">
        <pc:chgData name="Severson, Annette" userId="199f3c28-b733-4b36-8b0e-b7eb6984ff94" providerId="ADAL" clId="{ACE50045-CB3F-4C00-AB1D-23C8230B6AA7}" dt="2024-10-29T14:02:37.801" v="40" actId="20577"/>
        <pc:sldMkLst>
          <pc:docMk/>
          <pc:sldMk cId="3805491149" sldId="5591"/>
        </pc:sldMkLst>
      </pc:sldChg>
    </pc:docChg>
  </pc:docChgLst>
  <pc:docChgLst>
    <pc:chgData name="Tribbett, Jessica" userId="S::tribbett_jessica@cde.state.co.us::b8af59d7-a86d-4166-a022-d856dc24c475" providerId="AD" clId="Web-{1FC40648-CC5B-9730-139A-3B977471875B}"/>
    <pc:docChg chg="addSld delSld modSld">
      <pc:chgData name="Tribbett, Jessica" userId="S::tribbett_jessica@cde.state.co.us::b8af59d7-a86d-4166-a022-d856dc24c475" providerId="AD" clId="Web-{1FC40648-CC5B-9730-139A-3B977471875B}" dt="2024-08-14T19:45:46.757" v="548" actId="20577"/>
      <pc:docMkLst>
        <pc:docMk/>
      </pc:docMkLst>
      <pc:sldChg chg="add">
        <pc:chgData name="Tribbett, Jessica" userId="S::tribbett_jessica@cde.state.co.us::b8af59d7-a86d-4166-a022-d856dc24c475" providerId="AD" clId="Web-{1FC40648-CC5B-9730-139A-3B977471875B}" dt="2024-08-14T19:35:43.694" v="0"/>
        <pc:sldMkLst>
          <pc:docMk/>
          <pc:sldMk cId="1626949317" sldId="5477"/>
        </pc:sldMkLst>
      </pc:sldChg>
      <pc:sldChg chg="addSp delSp modSp add">
        <pc:chgData name="Tribbett, Jessica" userId="S::tribbett_jessica@cde.state.co.us::b8af59d7-a86d-4166-a022-d856dc24c475" providerId="AD" clId="Web-{1FC40648-CC5B-9730-139A-3B977471875B}" dt="2024-08-14T19:45:46.757" v="548" actId="20577"/>
        <pc:sldMkLst>
          <pc:docMk/>
          <pc:sldMk cId="2499726713" sldId="5480"/>
        </pc:sldMkLst>
      </pc:sldChg>
      <pc:sldChg chg="del">
        <pc:chgData name="Tribbett, Jessica" userId="S::tribbett_jessica@cde.state.co.us::b8af59d7-a86d-4166-a022-d856dc24c475" providerId="AD" clId="Web-{1FC40648-CC5B-9730-139A-3B977471875B}" dt="2024-08-14T19:35:47.460" v="1"/>
        <pc:sldMkLst>
          <pc:docMk/>
          <pc:sldMk cId="980218803" sldId="5551"/>
        </pc:sldMkLst>
      </pc:sldChg>
      <pc:sldChg chg="modSp add del replId">
        <pc:chgData name="Tribbett, Jessica" userId="S::tribbett_jessica@cde.state.co.us::b8af59d7-a86d-4166-a022-d856dc24c475" providerId="AD" clId="Web-{1FC40648-CC5B-9730-139A-3B977471875B}" dt="2024-08-14T19:45:10.507" v="511"/>
        <pc:sldMkLst>
          <pc:docMk/>
          <pc:sldMk cId="1791442923" sldId="5553"/>
        </pc:sldMkLst>
      </pc:sldChg>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ldChg>
      <pc:sldChg chg="modSp">
        <pc:chgData name="McRee, Rebecca" userId="S::mcree_r@cde.state.co.us::3a10fa13-9d60-4c0b-b361-471945732c34" providerId="AD" clId="Web-{FCD9B6BA-8696-67B8-8F3C-38131C57E7CA}" dt="2024-07-22T23:35:24.955" v="514" actId="20577"/>
        <pc:sldMkLst>
          <pc:docMk/>
          <pc:sldMk cId="1185884485" sldId="5488"/>
        </pc:sldMkLst>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ldChg>
      <pc:sldChg chg="modSp">
        <pc:chgData name="McRee, Rebecca" userId="S::mcree_r@cde.state.co.us::3a10fa13-9d60-4c0b-b361-471945732c34" providerId="AD" clId="Web-{FCD9B6BA-8696-67B8-8F3C-38131C57E7CA}" dt="2024-07-22T23:39:03.724" v="669" actId="20577"/>
        <pc:sldMkLst>
          <pc:docMk/>
          <pc:sldMk cId="2856351610" sldId="5496"/>
        </pc:sldMkLst>
      </pc:sldChg>
      <pc:sldChg chg="modSp">
        <pc:chgData name="McRee, Rebecca" userId="S::mcree_r@cde.state.co.us::3a10fa13-9d60-4c0b-b361-471945732c34" providerId="AD" clId="Web-{FCD9B6BA-8696-67B8-8F3C-38131C57E7CA}" dt="2024-07-22T23:39:12.600" v="676" actId="20577"/>
        <pc:sldMkLst>
          <pc:docMk/>
          <pc:sldMk cId="2023168082" sldId="5497"/>
        </pc:sldMkLst>
      </pc:sldChg>
      <pc:sldChg chg="modSp new">
        <pc:chgData name="McRee, Rebecca" userId="S::mcree_r@cde.state.co.us::3a10fa13-9d60-4c0b-b361-471945732c34" providerId="AD" clId="Web-{FCD9B6BA-8696-67B8-8F3C-38131C57E7CA}" dt="2024-07-22T23:38:59.381" v="666" actId="20577"/>
        <pc:sldMkLst>
          <pc:docMk/>
          <pc:sldMk cId="2421796188" sldId="5518"/>
        </pc:sldMkLst>
      </pc:sldChg>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9:22:16.557" v="478" actId="962"/>
        <pc:sldMkLst>
          <pc:docMk/>
          <pc:sldMk cId="3285076560" sldId="2178"/>
        </pc:sldMkLst>
      </pc:sldChg>
      <pc:sldChg chg="modSp add mod">
        <pc:chgData name="Ward, Reagan" userId="27291eb4-8241-4961-9e69-8c66e34cc5b0" providerId="ADAL" clId="{9840606A-E720-49AE-8D8C-929AE756E0F9}" dt="2024-07-17T12:42:28.302" v="395" actId="14734"/>
        <pc:sldMkLst>
          <pc:docMk/>
          <pc:sldMk cId="26054774" sldId="5413"/>
        </pc:sldMkLst>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ldChg>
      <pc:sldChg chg="addSp delSp modSp del mod chgLayout">
        <pc:chgData name="Ward, Reagan" userId="27291eb4-8241-4961-9e69-8c66e34cc5b0" providerId="ADAL" clId="{9840606A-E720-49AE-8D8C-929AE756E0F9}" dt="2024-07-17T12:47:16.895" v="457" actId="47"/>
        <pc:sldMkLst>
          <pc:docMk/>
          <pc:sldMk cId="1183411577" sldId="5509"/>
        </pc:sldMkLst>
      </pc:sldChg>
      <pc:sldChg chg="modSp mod">
        <pc:chgData name="Ward, Reagan" userId="27291eb4-8241-4961-9e69-8c66e34cc5b0" providerId="ADAL" clId="{9840606A-E720-49AE-8D8C-929AE756E0F9}" dt="2024-07-17T19:21:32.778" v="472" actId="962"/>
        <pc:sldMkLst>
          <pc:docMk/>
          <pc:sldMk cId="3488335527" sldId="5510"/>
        </pc:sldMkLst>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ldChg>
      <pc:sldChg chg="modSp new">
        <pc:chgData name="Ward, Reagan" userId="27291eb4-8241-4961-9e69-8c66e34cc5b0" providerId="ADAL" clId="{9840606A-E720-49AE-8D8C-929AE756E0F9}" dt="2024-07-17T12:47:25.861" v="462" actId="20577"/>
        <pc:sldMkLst>
          <pc:docMk/>
          <pc:sldMk cId="297946087" sldId="5514"/>
        </pc:sldMkLst>
      </pc:sldChg>
      <pc:sldChg chg="addSp delSp modSp new mod">
        <pc:chgData name="Ward, Reagan" userId="27291eb4-8241-4961-9e69-8c66e34cc5b0" providerId="ADAL" clId="{9840606A-E720-49AE-8D8C-929AE756E0F9}" dt="2024-07-17T12:46:29.348" v="448"/>
        <pc:sldMkLst>
          <pc:docMk/>
          <pc:sldMk cId="2025537005" sldId="5515"/>
        </pc:sldMkLst>
      </pc:sldChg>
      <pc:sldChg chg="modSp new del mod">
        <pc:chgData name="Ward, Reagan" userId="27291eb4-8241-4961-9e69-8c66e34cc5b0" providerId="ADAL" clId="{9840606A-E720-49AE-8D8C-929AE756E0F9}" dt="2024-07-17T12:38:38.843" v="156" actId="47"/>
        <pc:sldMkLst>
          <pc:docMk/>
          <pc:sldMk cId="2337447866" sldId="5515"/>
        </pc:sldMkLst>
      </pc:sldChg>
      <pc:sldChg chg="addSp delSp modSp new mod">
        <pc:chgData name="Ward, Reagan" userId="27291eb4-8241-4961-9e69-8c66e34cc5b0" providerId="ADAL" clId="{9840606A-E720-49AE-8D8C-929AE756E0F9}" dt="2024-07-17T12:47:08.648" v="456"/>
        <pc:sldMkLst>
          <pc:docMk/>
          <pc:sldMk cId="2423109446" sldId="5516"/>
        </pc:sldMkLst>
      </pc:sldChg>
    </pc:docChg>
  </pc:docChgLst>
  <pc:docChgLst>
    <pc:chgData name="Slutzky, Collin" userId="S::slutzky_c@cde.state.co.us::21f7fb5c-490d-42a4-8741-4ce78a53b03a" providerId="AD" clId="Web-{82556BCC-AA6A-DCAB-39BC-299E44096130}"/>
    <pc:docChg chg="addSld modSld">
      <pc:chgData name="Slutzky, Collin" userId="S::slutzky_c@cde.state.co.us::21f7fb5c-490d-42a4-8741-4ce78a53b03a" providerId="AD" clId="Web-{82556BCC-AA6A-DCAB-39BC-299E44096130}" dt="2025-01-08T16:41:49.370" v="441" actId="20577"/>
      <pc:docMkLst>
        <pc:docMk/>
      </pc:docMkLst>
      <pc:sldChg chg="modSp modCm">
        <pc:chgData name="Slutzky, Collin" userId="S::slutzky_c@cde.state.co.us::21f7fb5c-490d-42a4-8741-4ce78a53b03a" providerId="AD" clId="Web-{82556BCC-AA6A-DCAB-39BC-299E44096130}" dt="2025-01-08T16:12:32.141" v="194" actId="20577"/>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S::slutzky_c@cde.state.co.us::21f7fb5c-490d-42a4-8741-4ce78a53b03a" providerId="AD" clId="Web-{82556BCC-AA6A-DCAB-39BC-299E44096130}" dt="2025-01-08T16:12:31.063" v="193"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S::slutzky_c@cde.state.co.us::21f7fb5c-490d-42a4-8741-4ce78a53b03a" providerId="AD" clId="Web-{82556BCC-AA6A-DCAB-39BC-299E44096130}" dt="2025-01-08T16:12:31.063" v="193" actId="20577"/>
              <pc2:cmMkLst xmlns:pc2="http://schemas.microsoft.com/office/powerpoint/2019/9/main/command">
                <pc:docMk/>
                <pc:sldMk cId="2365850526" sldId="5733"/>
                <pc2:cmMk id="{72722A84-197F-448F-947A-52C969D8BB25}"/>
              </pc2:cmMkLst>
            </pc226:cmChg>
          </p:ext>
        </pc:extLst>
      </pc:sldChg>
      <pc:sldChg chg="modSp add replId">
        <pc:chgData name="Slutzky, Collin" userId="S::slutzky_c@cde.state.co.us::21f7fb5c-490d-42a4-8741-4ce78a53b03a" providerId="AD" clId="Web-{82556BCC-AA6A-DCAB-39BC-299E44096130}" dt="2025-01-08T15:47:57.948" v="27" actId="20577"/>
        <pc:sldMkLst>
          <pc:docMk/>
          <pc:sldMk cId="522260969" sldId="5746"/>
        </pc:sldMkLst>
      </pc:sldChg>
    </pc:docChg>
  </pc:docChgLst>
  <pc:docChgLst>
    <pc:chgData name="Gudka, Dawna" userId="823cceae-331b-41d6-9a63-34ad6d1db55c" providerId="ADAL" clId="{233FB915-C94E-4141-AA29-DF17297894CB}"/>
    <pc:docChg chg="custSel modSld sldOrd">
      <pc:chgData name="Gudka, Dawna" userId="823cceae-331b-41d6-9a63-34ad6d1db55c" providerId="ADAL" clId="{233FB915-C94E-4141-AA29-DF17297894CB}" dt="2024-11-21T03:29:08.295" v="754" actId="13244"/>
      <pc:docMkLst>
        <pc:docMk/>
      </pc:docMkLst>
      <pc:sldChg chg="addSp delSp modSp mod ord">
        <pc:chgData name="Gudka, Dawna" userId="823cceae-331b-41d6-9a63-34ad6d1db55c" providerId="ADAL" clId="{233FB915-C94E-4141-AA29-DF17297894CB}" dt="2024-11-21T03:28:04.849" v="745" actId="20577"/>
        <pc:sldMkLst>
          <pc:docMk/>
          <pc:sldMk cId="3375647195" sldId="5701"/>
        </pc:sldMkLst>
      </pc:sldChg>
      <pc:sldChg chg="addSp delSp modSp mod ord">
        <pc:chgData name="Gudka, Dawna" userId="823cceae-331b-41d6-9a63-34ad6d1db55c" providerId="ADAL" clId="{233FB915-C94E-4141-AA29-DF17297894CB}" dt="2024-11-21T03:28:46.031" v="750" actId="13244"/>
        <pc:sldMkLst>
          <pc:docMk/>
          <pc:sldMk cId="1783035619" sldId="5703"/>
        </pc:sldMkLst>
      </pc:sldChg>
      <pc:sldChg chg="addSp delSp modSp mod">
        <pc:chgData name="Gudka, Dawna" userId="823cceae-331b-41d6-9a63-34ad6d1db55c" providerId="ADAL" clId="{233FB915-C94E-4141-AA29-DF17297894CB}" dt="2024-11-21T03:29:08.295" v="754" actId="13244"/>
        <pc:sldMkLst>
          <pc:docMk/>
          <pc:sldMk cId="200924607" sldId="5704"/>
        </pc:sldMkLst>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modSp add mod">
        <pc:chgData name="Hoffman, Peter" userId="673cee94-26bd-4c2a-ab82-1b3669e2f049" providerId="ADAL" clId="{77415900-EF52-4A8A-8691-4A898D761B5E}" dt="2024-06-18T20:19:53.293" v="79" actId="13926"/>
        <pc:sldMkLst>
          <pc:docMk/>
          <pc:sldMk cId="1991320786" sldId="4834"/>
        </pc:sldMkLst>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Rhodes, Tara" userId="S::rhodes_t@cde.state.co.us::566307b0-1e17-4826-87e1-0feb85a922f2" providerId="AD" clId="Web-{D330D1BA-640B-F240-0EF9-BE5D8A9FDF81}"/>
    <pc:docChg chg="modSld">
      <pc:chgData name="Rhodes, Tara" userId="S::rhodes_t@cde.state.co.us::566307b0-1e17-4826-87e1-0feb85a922f2" providerId="AD" clId="Web-{D330D1BA-640B-F240-0EF9-BE5D8A9FDF81}" dt="2024-08-01T12:32:43.780" v="83" actId="20577"/>
      <pc:docMkLst>
        <pc:docMk/>
      </pc:docMkLst>
      <pc:sldChg chg="modSp">
        <pc:chgData name="Rhodes, Tara" userId="S::rhodes_t@cde.state.co.us::566307b0-1e17-4826-87e1-0feb85a922f2" providerId="AD" clId="Web-{D330D1BA-640B-F240-0EF9-BE5D8A9FDF81}" dt="2024-08-01T12:31:24.153" v="79" actId="20577"/>
        <pc:sldMkLst>
          <pc:docMk/>
          <pc:sldMk cId="1153930597" sldId="5504"/>
        </pc:sldMkLst>
      </pc:sldChg>
      <pc:sldChg chg="modSp">
        <pc:chgData name="Rhodes, Tara" userId="S::rhodes_t@cde.state.co.us::566307b0-1e17-4826-87e1-0feb85a922f2" providerId="AD" clId="Web-{D330D1BA-640B-F240-0EF9-BE5D8A9FDF81}" dt="2024-08-01T12:32:43.780" v="83" actId="20577"/>
        <pc:sldMkLst>
          <pc:docMk/>
          <pc:sldMk cId="2423109446" sldId="5516"/>
        </pc:sldMkLst>
      </pc:sldChg>
    </pc:docChg>
  </pc:docChgLst>
  <pc:docChgLst>
    <pc:chgData name="Gudka, Dawna" userId="823cceae-331b-41d6-9a63-34ad6d1db55c" providerId="ADAL" clId="{3B2E2B92-76D5-4328-AB62-AB8F8F0D0B1C}"/>
    <pc:docChg chg="custSel modSld">
      <pc:chgData name="Gudka, Dawna" userId="823cceae-331b-41d6-9a63-34ad6d1db55c" providerId="ADAL" clId="{3B2E2B92-76D5-4328-AB62-AB8F8F0D0B1C}" dt="2025-02-26T23:40:06.825" v="377" actId="207"/>
      <pc:docMkLst>
        <pc:docMk/>
      </pc:docMkLst>
      <pc:sldChg chg="modSp mod">
        <pc:chgData name="Gudka, Dawna" userId="823cceae-331b-41d6-9a63-34ad6d1db55c" providerId="ADAL" clId="{3B2E2B92-76D5-4328-AB62-AB8F8F0D0B1C}" dt="2025-02-26T23:40:06.825" v="377" actId="207"/>
        <pc:sldMkLst>
          <pc:docMk/>
          <pc:sldMk cId="3227145924" sldId="5097"/>
        </pc:sldMkLst>
        <pc:graphicFrameChg chg="modGraphic">
          <ac:chgData name="Gudka, Dawna" userId="823cceae-331b-41d6-9a63-34ad6d1db55c" providerId="ADAL" clId="{3B2E2B92-76D5-4328-AB62-AB8F8F0D0B1C}" dt="2025-02-26T23:40:06.825" v="377" actId="207"/>
          <ac:graphicFrameMkLst>
            <pc:docMk/>
            <pc:sldMk cId="3227145924" sldId="5097"/>
            <ac:graphicFrameMk id="7" creationId="{2864BB53-F741-4FFC-0348-1AC10AD60EEB}"/>
          </ac:graphicFrameMkLst>
        </pc:graphicFrameChg>
      </pc:sldChg>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1T13:08:48.218" v="530" actId="20577"/>
        <pc:sldMkLst>
          <pc:docMk/>
          <pc:sldMk cId="2545278991" sldId="5460"/>
        </pc:sldMkLst>
      </pc:sldChg>
      <pc:sldChg chg="modSp mod">
        <pc:chgData name="Heitman, Lindsey" userId="a9773a47-99d2-4599-9377-6d37e9ec0bd3" providerId="ADAL" clId="{F2EEF32D-1470-4FE0-94F2-54FA2F569774}" dt="2024-07-11T13:06:31.411" v="527" actId="20577"/>
        <pc:sldMkLst>
          <pc:docMk/>
          <pc:sldMk cId="518718281" sldId="5461"/>
        </pc:sldMkLst>
      </pc:sldChg>
      <pc:sldChg chg="addSp delSp modSp new mod">
        <pc:chgData name="Heitman, Lindsey" userId="a9773a47-99d2-4599-9377-6d37e9ec0bd3" providerId="ADAL" clId="{F2EEF32D-1470-4FE0-94F2-54FA2F569774}" dt="2024-07-11T13:31:27.051" v="1392" actId="27636"/>
        <pc:sldMkLst>
          <pc:docMk/>
          <pc:sldMk cId="3488335527" sldId="5510"/>
        </pc:sldMkLst>
      </pc:sldChg>
      <pc:sldChg chg="new del">
        <pc:chgData name="Heitman, Lindsey" userId="a9773a47-99d2-4599-9377-6d37e9ec0bd3" providerId="ADAL" clId="{F2EEF32D-1470-4FE0-94F2-54FA2F569774}" dt="2024-07-11T13:31:18.035" v="1391" actId="680"/>
        <pc:sldMkLst>
          <pc:docMk/>
          <pc:sldMk cId="1820037878" sldId="5511"/>
        </pc:sldMkLst>
      </pc:sldChg>
    </pc:docChg>
  </pc:docChgLst>
  <pc:docChgLst>
    <pc:chgData name="Slutzky, Collin" userId="S::slutzky_c@cde.state.co.us::21f7fb5c-490d-42a4-8741-4ce78a53b03a" providerId="AD" clId="Web-{014D3AE4-516B-558D-C6B3-DC46594437B6}"/>
    <pc:docChg chg="addSld delSld modSld">
      <pc:chgData name="Slutzky, Collin" userId="S::slutzky_c@cde.state.co.us::21f7fb5c-490d-42a4-8741-4ce78a53b03a" providerId="AD" clId="Web-{014D3AE4-516B-558D-C6B3-DC46594437B6}" dt="2025-02-13T15:26:36.271" v="36"/>
      <pc:docMkLst>
        <pc:docMk/>
      </pc:docMkLst>
      <pc:sldChg chg="modSp">
        <pc:chgData name="Slutzky, Collin" userId="S::slutzky_c@cde.state.co.us::21f7fb5c-490d-42a4-8741-4ce78a53b03a" providerId="AD" clId="Web-{014D3AE4-516B-558D-C6B3-DC46594437B6}" dt="2025-02-13T03:28:16.032" v="3" actId="20577"/>
        <pc:sldMkLst>
          <pc:docMk/>
          <pc:sldMk cId="2815576142" sldId="5313"/>
        </pc:sldMkLst>
      </pc:sldChg>
      <pc:sldChg chg="modSp">
        <pc:chgData name="Slutzky, Collin" userId="S::slutzky_c@cde.state.co.us::21f7fb5c-490d-42a4-8741-4ce78a53b03a" providerId="AD" clId="Web-{014D3AE4-516B-558D-C6B3-DC46594437B6}" dt="2025-02-13T15:12:28.527" v="7" actId="20577"/>
        <pc:sldMkLst>
          <pc:docMk/>
          <pc:sldMk cId="467082449" sldId="5776"/>
        </pc:sldMkLst>
      </pc:sldChg>
      <pc:sldChg chg="new del">
        <pc:chgData name="Slutzky, Collin" userId="S::slutzky_c@cde.state.co.us::21f7fb5c-490d-42a4-8741-4ce78a53b03a" providerId="AD" clId="Web-{014D3AE4-516B-558D-C6B3-DC46594437B6}" dt="2025-02-13T15:12:42.434" v="9"/>
        <pc:sldMkLst>
          <pc:docMk/>
          <pc:sldMk cId="2116528451" sldId="5792"/>
        </pc:sldMkLst>
      </pc:sldChg>
      <pc:sldChg chg="addSp modSp new">
        <pc:chgData name="Slutzky, Collin" userId="S::slutzky_c@cde.state.co.us::21f7fb5c-490d-42a4-8741-4ce78a53b03a" providerId="AD" clId="Web-{014D3AE4-516B-558D-C6B3-DC46594437B6}" dt="2025-02-13T15:26:36.271" v="36"/>
        <pc:sldMkLst>
          <pc:docMk/>
          <pc:sldMk cId="2639106218" sldId="5792"/>
        </pc:sldMkLst>
      </pc:sldChg>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addSp delSp modSp mod modClrScheme chgLayout">
        <pc:chgData name="Ward, Reagan" userId="27291eb4-8241-4961-9e69-8c66e34cc5b0" providerId="ADAL" clId="{4EEEF422-79E5-4ED2-9E8C-57196E20F121}" dt="2024-06-26T20:07:14.199" v="14" actId="5793"/>
        <pc:sldMkLst>
          <pc:docMk/>
          <pc:sldMk cId="880479634" sldId="301"/>
        </pc:sldMkLst>
      </pc:sldChg>
      <pc:sldChg chg="modSp mod">
        <pc:chgData name="Ward, Reagan" userId="27291eb4-8241-4961-9e69-8c66e34cc5b0" providerId="ADAL" clId="{4EEEF422-79E5-4ED2-9E8C-57196E20F121}" dt="2024-06-26T20:09:04.102" v="28" actId="207"/>
        <pc:sldMkLst>
          <pc:docMk/>
          <pc:sldMk cId="26054774" sldId="5413"/>
        </pc:sldMkLst>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ldChg>
    </pc:docChg>
  </pc:docChgLst>
  <pc:docChgLst>
    <pc:chgData name="Chaffin,Melissa" userId="S::chaffin_m@cde.state.co.us::21f0136b-23e1-4eef-9c4f-f29e4cc3ac56" providerId="AD" clId="Web-{E865880F-8322-D018-E76B-F9540EEA26DE}"/>
    <pc:docChg chg="mod modSld">
      <pc:chgData name="Chaffin,Melissa" userId="S::chaffin_m@cde.state.co.us::21f0136b-23e1-4eef-9c4f-f29e4cc3ac56" providerId="AD" clId="Web-{E865880F-8322-D018-E76B-F9540EEA26DE}" dt="2024-09-18T15:23:01.210" v="1567" actId="20577"/>
      <pc:docMkLst>
        <pc:docMk/>
      </pc:docMkLst>
      <pc:sldChg chg="modSp">
        <pc:chgData name="Chaffin,Melissa" userId="S::chaffin_m@cde.state.co.us::21f0136b-23e1-4eef-9c4f-f29e4cc3ac56" providerId="AD" clId="Web-{E865880F-8322-D018-E76B-F9540EEA26DE}" dt="2024-09-18T15:16:01.505" v="1364"/>
        <pc:sldMkLst>
          <pc:docMk/>
          <pc:sldMk cId="3108864082" sldId="5603"/>
        </pc:sldMkLst>
      </pc:sldChg>
      <pc:sldChg chg="modSp">
        <pc:chgData name="Chaffin,Melissa" userId="S::chaffin_m@cde.state.co.us::21f0136b-23e1-4eef-9c4f-f29e4cc3ac56" providerId="AD" clId="Web-{E865880F-8322-D018-E76B-F9540EEA26DE}" dt="2024-09-18T15:22:44.507" v="1566" actId="20577"/>
        <pc:sldMkLst>
          <pc:docMk/>
          <pc:sldMk cId="1016378890" sldId="5604"/>
        </pc:sldMkLst>
      </pc:sldChg>
      <pc:sldChg chg="modSp">
        <pc:chgData name="Chaffin,Melissa" userId="S::chaffin_m@cde.state.co.us::21f0136b-23e1-4eef-9c4f-f29e4cc3ac56" providerId="AD" clId="Web-{E865880F-8322-D018-E76B-F9540EEA26DE}" dt="2024-09-18T15:23:01.210" v="1567" actId="20577"/>
        <pc:sldMkLst>
          <pc:docMk/>
          <pc:sldMk cId="2592141677" sldId="5605"/>
        </pc:sldMkLst>
      </pc:sldChg>
      <pc:sldChg chg="modSp">
        <pc:chgData name="Chaffin,Melissa" userId="S::chaffin_m@cde.state.co.us::21f0136b-23e1-4eef-9c4f-f29e4cc3ac56" providerId="AD" clId="Web-{E865880F-8322-D018-E76B-F9540EEA26DE}" dt="2024-09-18T15:19:26.725" v="1515" actId="20577"/>
        <pc:sldMkLst>
          <pc:docMk/>
          <pc:sldMk cId="1020133488" sldId="5607"/>
        </pc:sldMkLst>
      </pc:sldChg>
      <pc:sldChg chg="modSp">
        <pc:chgData name="Chaffin,Melissa" userId="S::chaffin_m@cde.state.co.us::21f0136b-23e1-4eef-9c4f-f29e4cc3ac56" providerId="AD" clId="Web-{E865880F-8322-D018-E76B-F9540EEA26DE}" dt="2024-09-18T15:21:30.897" v="1534" actId="20577"/>
        <pc:sldMkLst>
          <pc:docMk/>
          <pc:sldMk cId="2760380853" sldId="5608"/>
        </pc:sldMkLst>
      </pc:sldChg>
    </pc:docChg>
  </pc:docChgLst>
  <pc:docChgLst>
    <pc:chgData name="Ward, Reagan" userId="27291eb4-8241-4961-9e69-8c66e34cc5b0" providerId="ADAL" clId="{9941803A-085E-47D7-84EF-59AB115E842A}"/>
    <pc:docChg chg="undo custSel addSld delSld modSld">
      <pc:chgData name="Ward, Reagan" userId="27291eb4-8241-4961-9e69-8c66e34cc5b0" providerId="ADAL" clId="{9941803A-085E-47D7-84EF-59AB115E842A}" dt="2024-11-07T15:52:36.824" v="1080" actId="13244"/>
      <pc:docMkLst>
        <pc:docMk/>
      </pc:docMkLst>
      <pc:sldChg chg="add del">
        <pc:chgData name="Ward, Reagan" userId="27291eb4-8241-4961-9e69-8c66e34cc5b0" providerId="ADAL" clId="{9941803A-085E-47D7-84EF-59AB115E842A}" dt="2024-11-06T18:15:35.412" v="782"/>
        <pc:sldMkLst>
          <pc:docMk/>
          <pc:sldMk cId="1872422787" sldId="285"/>
        </pc:sldMkLst>
      </pc:sldChg>
      <pc:sldChg chg="add">
        <pc:chgData name="Ward, Reagan" userId="27291eb4-8241-4961-9e69-8c66e34cc5b0" providerId="ADAL" clId="{9941803A-085E-47D7-84EF-59AB115E842A}" dt="2024-11-06T18:18:04.631" v="848"/>
        <pc:sldMkLst>
          <pc:docMk/>
          <pc:sldMk cId="2017135082" sldId="5626"/>
        </pc:sldMkLst>
      </pc:sldChg>
      <pc:sldChg chg="modSp add del mod modClrScheme chgLayout">
        <pc:chgData name="Ward, Reagan" userId="27291eb4-8241-4961-9e69-8c66e34cc5b0" providerId="ADAL" clId="{9941803A-085E-47D7-84EF-59AB115E842A}" dt="2024-11-06T18:25:35.797" v="1026" actId="47"/>
        <pc:sldMkLst>
          <pc:docMk/>
          <pc:sldMk cId="3507505468" sldId="5647"/>
        </pc:sldMkLst>
      </pc:sldChg>
      <pc:sldChg chg="modSp mod">
        <pc:chgData name="Ward, Reagan" userId="27291eb4-8241-4961-9e69-8c66e34cc5b0" providerId="ADAL" clId="{9941803A-085E-47D7-84EF-59AB115E842A}" dt="2024-11-07T15:07:28.835" v="1075" actId="962"/>
        <pc:sldMkLst>
          <pc:docMk/>
          <pc:sldMk cId="35700584" sldId="5676"/>
        </pc:sldMkLst>
      </pc:sldChg>
      <pc:sldChg chg="addSp delSp modSp add del mod modClrScheme chgLayout">
        <pc:chgData name="Ward, Reagan" userId="27291eb4-8241-4961-9e69-8c66e34cc5b0" providerId="ADAL" clId="{9941803A-085E-47D7-84EF-59AB115E842A}" dt="2024-11-06T18:05:56.240" v="358" actId="47"/>
        <pc:sldMkLst>
          <pc:docMk/>
          <pc:sldMk cId="646360203" sldId="5679"/>
        </pc:sldMkLst>
      </pc:sldChg>
      <pc:sldChg chg="addSp modSp add mod">
        <pc:chgData name="Ward, Reagan" userId="27291eb4-8241-4961-9e69-8c66e34cc5b0" providerId="ADAL" clId="{9941803A-085E-47D7-84EF-59AB115E842A}" dt="2024-11-06T18:26:26.432" v="1036" actId="1076"/>
        <pc:sldMkLst>
          <pc:docMk/>
          <pc:sldMk cId="18737908" sldId="5681"/>
        </pc:sldMkLst>
      </pc:sldChg>
      <pc:sldChg chg="addSp delSp modSp new mod modClrScheme chgLayout">
        <pc:chgData name="Ward, Reagan" userId="27291eb4-8241-4961-9e69-8c66e34cc5b0" providerId="ADAL" clId="{9941803A-085E-47D7-84EF-59AB115E842A}" dt="2024-11-06T17:51:48.069" v="229" actId="20577"/>
        <pc:sldMkLst>
          <pc:docMk/>
          <pc:sldMk cId="4228830971" sldId="5688"/>
        </pc:sldMkLst>
      </pc:sldChg>
      <pc:sldChg chg="addSp delSp modSp new del mod modClrScheme chgLayout">
        <pc:chgData name="Ward, Reagan" userId="27291eb4-8241-4961-9e69-8c66e34cc5b0" providerId="ADAL" clId="{9941803A-085E-47D7-84EF-59AB115E842A}" dt="2024-11-06T18:18:07.654" v="849" actId="47"/>
        <pc:sldMkLst>
          <pc:docMk/>
          <pc:sldMk cId="2678342899" sldId="5689"/>
        </pc:sldMkLst>
      </pc:sldChg>
      <pc:sldChg chg="addSp delSp modSp new del mod modClrScheme chgLayout">
        <pc:chgData name="Ward, Reagan" userId="27291eb4-8241-4961-9e69-8c66e34cc5b0" providerId="ADAL" clId="{9941803A-085E-47D7-84EF-59AB115E842A}" dt="2024-11-06T18:26:14.663" v="1035" actId="2696"/>
        <pc:sldMkLst>
          <pc:docMk/>
          <pc:sldMk cId="3660893124" sldId="5690"/>
        </pc:sldMkLst>
      </pc:sldChg>
      <pc:sldChg chg="addSp delSp modSp new mod modClrScheme chgLayout">
        <pc:chgData name="Ward, Reagan" userId="27291eb4-8241-4961-9e69-8c66e34cc5b0" providerId="ADAL" clId="{9941803A-085E-47D7-84EF-59AB115E842A}" dt="2024-11-06T18:28:01.835" v="1062" actId="13244"/>
        <pc:sldMkLst>
          <pc:docMk/>
          <pc:sldMk cId="799171963" sldId="5691"/>
        </pc:sldMkLst>
      </pc:sldChg>
      <pc:sldChg chg="addSp delSp modSp new mod">
        <pc:chgData name="Ward, Reagan" userId="27291eb4-8241-4961-9e69-8c66e34cc5b0" providerId="ADAL" clId="{9941803A-085E-47D7-84EF-59AB115E842A}" dt="2024-11-06T18:28:13.396" v="1063" actId="13244"/>
        <pc:sldMkLst>
          <pc:docMk/>
          <pc:sldMk cId="3025715436" sldId="5692"/>
        </pc:sldMkLst>
      </pc:sldChg>
      <pc:sldChg chg="addSp delSp modSp new mod modClrScheme chgLayout">
        <pc:chgData name="Ward, Reagan" userId="27291eb4-8241-4961-9e69-8c66e34cc5b0" providerId="ADAL" clId="{9941803A-085E-47D7-84EF-59AB115E842A}" dt="2024-11-07T15:06:57.578" v="1074" actId="27636"/>
        <pc:sldMkLst>
          <pc:docMk/>
          <pc:sldMk cId="1834267042" sldId="5693"/>
        </pc:sldMkLst>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ldChg>
      <pc:sldChg chg="modSp add">
        <pc:chgData name="Heitman, Lindsey" userId="S::heitman_l@cde.state.co.us::a9773a47-99d2-4599-9377-6d37e9ec0bd3" providerId="AD" clId="Web-{C4E9F164-D9E1-432E-A4A8-EF5C53FBCA4A}" dt="2024-06-05T21:09:26.978" v="152" actId="14100"/>
        <pc:sldMkLst>
          <pc:docMk/>
          <pc:sldMk cId="11504233" sldId="5368"/>
        </pc:sldMkLst>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ldChg>
      <pc:sldChg chg="modSp add">
        <pc:chgData name="Heitman, Lindsey" userId="S::heitman_l@cde.state.co.us::a9773a47-99d2-4599-9377-6d37e9ec0bd3" providerId="AD" clId="Web-{C4E9F164-D9E1-432E-A4A8-EF5C53FBCA4A}" dt="2024-06-05T21:30:55.459" v="574" actId="1076"/>
        <pc:sldMkLst>
          <pc:docMk/>
          <pc:sldMk cId="2403973243" sldId="5481"/>
        </pc:sldMkLst>
      </pc:sldChg>
      <pc:sldChg chg="addSp delSp modSp add">
        <pc:chgData name="Heitman, Lindsey" userId="S::heitman_l@cde.state.co.us::a9773a47-99d2-4599-9377-6d37e9ec0bd3" providerId="AD" clId="Web-{C4E9F164-D9E1-432E-A4A8-EF5C53FBCA4A}" dt="2024-06-05T21:37:24.441" v="611"/>
        <pc:sldMkLst>
          <pc:docMk/>
          <pc:sldMk cId="1354576042" sldId="5482"/>
        </pc:sldMkLst>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Wenzel, Brooke" userId="672bf8d3-b15b-4e02-a6d1-39319a0df09b" providerId="ADAL" clId="{011BFA91-0BED-4FF9-9A14-B51CBA757C8C}"/>
    <pc:docChg chg="modSld">
      <pc:chgData name="Wenzel, Brooke" userId="672bf8d3-b15b-4e02-a6d1-39319a0df09b" providerId="ADAL" clId="{011BFA91-0BED-4FF9-9A14-B51CBA757C8C}" dt="2025-02-04T17:44:14.002" v="18" actId="1076"/>
      <pc:docMkLst>
        <pc:docMk/>
      </pc:docMkLst>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docChg>
  </pc:docChgLst>
  <pc:docChgLst>
    <pc:chgData name="Tribbett, Jessica" userId="S::tribbett_jessica@cde.state.co.us::b8af59d7-a86d-4166-a022-d856dc24c475" providerId="AD" clId="Web-{BB471A18-33B3-A41B-C59B-93FFE86FA80D}"/>
    <pc:docChg chg="modSld">
      <pc:chgData name="Tribbett, Jessica" userId="S::tribbett_jessica@cde.state.co.us::b8af59d7-a86d-4166-a022-d856dc24c475" providerId="AD" clId="Web-{BB471A18-33B3-A41B-C59B-93FFE86FA80D}" dt="2024-11-07T15:50:07.588" v="34" actId="20577"/>
      <pc:docMkLst>
        <pc:docMk/>
      </pc:docMkLst>
      <pc:sldChg chg="modSp">
        <pc:chgData name="Tribbett, Jessica" userId="S::tribbett_jessica@cde.state.co.us::b8af59d7-a86d-4166-a022-d856dc24c475" providerId="AD" clId="Web-{BB471A18-33B3-A41B-C59B-93FFE86FA80D}" dt="2024-11-07T15:48:58.101" v="18"/>
        <pc:sldMkLst>
          <pc:docMk/>
          <pc:sldMk cId="1212467416" sldId="261"/>
        </pc:sldMkLst>
      </pc:sldChg>
      <pc:sldChg chg="modSp">
        <pc:chgData name="Tribbett, Jessica" userId="S::tribbett_jessica@cde.state.co.us::b8af59d7-a86d-4166-a022-d856dc24c475" providerId="AD" clId="Web-{BB471A18-33B3-A41B-C59B-93FFE86FA80D}" dt="2024-11-07T15:47:34.895" v="3" actId="20577"/>
        <pc:sldMkLst>
          <pc:docMk/>
          <pc:sldMk cId="1510423645" sldId="5695"/>
        </pc:sldMkLst>
      </pc:sldChg>
      <pc:sldChg chg="modSp">
        <pc:chgData name="Tribbett, Jessica" userId="S::tribbett_jessica@cde.state.co.us::b8af59d7-a86d-4166-a022-d856dc24c475" providerId="AD" clId="Web-{BB471A18-33B3-A41B-C59B-93FFE86FA80D}" dt="2024-11-07T15:50:07.588" v="34" actId="20577"/>
        <pc:sldMkLst>
          <pc:docMk/>
          <pc:sldMk cId="3521937358" sldId="5696"/>
        </pc:sldMkLst>
      </pc:sldChg>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ldChg>
      <pc:sldChg chg="modSp add mod">
        <pc:chgData name="Hoffman, Peter" userId="673cee94-26bd-4c2a-ab82-1b3669e2f049" providerId="ADAL" clId="{3B5C8668-69A4-43CF-B3F5-019B234AA19D}" dt="2024-05-15T21:58:14.662" v="1" actId="27636"/>
        <pc:sldMkLst>
          <pc:docMk/>
          <pc:sldMk cId="2365850526" sldId="5312"/>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Martin, Carrie" userId="S::martin_c@cde.state.co.us::3f021071-f948-4caa-8dd8-d3036854ac97" providerId="AD" clId="Web-{17BC8E3D-D156-E540-1945-965FA1C01B74}"/>
    <pc:docChg chg="modSld">
      <pc:chgData name="Martin, Carrie" userId="S::martin_c@cde.state.co.us::3f021071-f948-4caa-8dd8-d3036854ac97" providerId="AD" clId="Web-{17BC8E3D-D156-E540-1945-965FA1C01B74}" dt="2025-04-15T15:07:47.765" v="11"/>
      <pc:docMkLst>
        <pc:docMk/>
      </pc:docMkLst>
      <pc:sldChg chg="modSp">
        <pc:chgData name="Martin, Carrie" userId="S::martin_c@cde.state.co.us::3f021071-f948-4caa-8dd8-d3036854ac97" providerId="AD" clId="Web-{17BC8E3D-D156-E540-1945-965FA1C01B74}" dt="2025-04-15T15:07:47.765" v="11"/>
        <pc:sldMkLst>
          <pc:docMk/>
          <pc:sldMk cId="1037917088" sldId="5098"/>
        </pc:sldMkLst>
        <pc:graphicFrameChg chg="mod modGraphic">
          <ac:chgData name="Martin, Carrie" userId="S::martin_c@cde.state.co.us::3f021071-f948-4caa-8dd8-d3036854ac97" providerId="AD" clId="Web-{17BC8E3D-D156-E540-1945-965FA1C01B74}" dt="2025-04-15T15:07:47.765" v="11"/>
          <ac:graphicFrameMkLst>
            <pc:docMk/>
            <pc:sldMk cId="1037917088" sldId="5098"/>
            <ac:graphicFrameMk id="5" creationId="{5E4612F7-68C6-57CA-E918-38EF641F73CF}"/>
          </ac:graphicFrameMkLst>
        </pc:graphicFrameChg>
      </pc:sldChg>
    </pc:docChg>
  </pc:docChgLst>
  <pc:docChgLst>
    <pc:chgData name="Ward, Reagan" userId="27291eb4-8241-4961-9e69-8c66e34cc5b0" providerId="ADAL" clId="{9325B699-CAAD-49D2-8963-208914294446}"/>
    <pc:docChg chg="undo custSel delSld modSld">
      <pc:chgData name="Ward, Reagan" userId="27291eb4-8241-4961-9e69-8c66e34cc5b0" providerId="ADAL" clId="{9325B699-CAAD-49D2-8963-208914294446}" dt="2025-02-06T15:10:47.835" v="824" actId="700"/>
      <pc:docMkLst>
        <pc:docMk/>
      </pc:docMkLst>
      <pc:sldChg chg="del">
        <pc:chgData name="Ward, Reagan" userId="27291eb4-8241-4961-9e69-8c66e34cc5b0" providerId="ADAL" clId="{9325B699-CAAD-49D2-8963-208914294446}" dt="2025-02-05T15:21:11.474" v="1" actId="47"/>
        <pc:sldMkLst>
          <pc:docMk/>
          <pc:sldMk cId="462835190" sldId="4696"/>
        </pc:sldMkLst>
      </pc:sldChg>
      <pc:sldChg chg="del">
        <pc:chgData name="Ward, Reagan" userId="27291eb4-8241-4961-9e69-8c66e34cc5b0" providerId="ADAL" clId="{9325B699-CAAD-49D2-8963-208914294446}" dt="2025-02-05T15:21:11.474" v="1" actId="47"/>
        <pc:sldMkLst>
          <pc:docMk/>
          <pc:sldMk cId="1043530433" sldId="4701"/>
        </pc:sldMkLst>
      </pc:sldChg>
      <pc:sldChg chg="del">
        <pc:chgData name="Ward, Reagan" userId="27291eb4-8241-4961-9e69-8c66e34cc5b0" providerId="ADAL" clId="{9325B699-CAAD-49D2-8963-208914294446}" dt="2025-02-05T15:21:11.474" v="1" actId="47"/>
        <pc:sldMkLst>
          <pc:docMk/>
          <pc:sldMk cId="3317819653" sldId="4703"/>
        </pc:sldMkLst>
      </pc:sldChg>
      <pc:sldChg chg="del">
        <pc:chgData name="Ward, Reagan" userId="27291eb4-8241-4961-9e69-8c66e34cc5b0" providerId="ADAL" clId="{9325B699-CAAD-49D2-8963-208914294446}" dt="2025-02-05T15:21:11.474" v="1" actId="47"/>
        <pc:sldMkLst>
          <pc:docMk/>
          <pc:sldMk cId="2461826744" sldId="4704"/>
        </pc:sldMkLst>
      </pc:sldChg>
      <pc:sldChg chg="del">
        <pc:chgData name="Ward, Reagan" userId="27291eb4-8241-4961-9e69-8c66e34cc5b0" providerId="ADAL" clId="{9325B699-CAAD-49D2-8963-208914294446}" dt="2025-02-05T15:21:11.474" v="1" actId="47"/>
        <pc:sldMkLst>
          <pc:docMk/>
          <pc:sldMk cId="800576745" sldId="4705"/>
        </pc:sldMkLst>
      </pc:sldChg>
      <pc:sldChg chg="del">
        <pc:chgData name="Ward, Reagan" userId="27291eb4-8241-4961-9e69-8c66e34cc5b0" providerId="ADAL" clId="{9325B699-CAAD-49D2-8963-208914294446}" dt="2025-02-05T15:21:11.474" v="1" actId="47"/>
        <pc:sldMkLst>
          <pc:docMk/>
          <pc:sldMk cId="4159998588" sldId="4706"/>
        </pc:sldMkLst>
      </pc:sldChg>
      <pc:sldChg chg="del">
        <pc:chgData name="Ward, Reagan" userId="27291eb4-8241-4961-9e69-8c66e34cc5b0" providerId="ADAL" clId="{9325B699-CAAD-49D2-8963-208914294446}" dt="2025-02-05T15:21:11.474" v="1" actId="47"/>
        <pc:sldMkLst>
          <pc:docMk/>
          <pc:sldMk cId="1667029438" sldId="5232"/>
        </pc:sldMkLst>
      </pc:sldChg>
      <pc:sldChg chg="del">
        <pc:chgData name="Ward, Reagan" userId="27291eb4-8241-4961-9e69-8c66e34cc5b0" providerId="ADAL" clId="{9325B699-CAAD-49D2-8963-208914294446}" dt="2025-02-05T15:21:11.474" v="1" actId="47"/>
        <pc:sldMkLst>
          <pc:docMk/>
          <pc:sldMk cId="1385979322" sldId="5240"/>
        </pc:sldMkLst>
      </pc:sldChg>
      <pc:sldChg chg="addSp delSp modSp mod modClrScheme chgLayout">
        <pc:chgData name="Ward, Reagan" userId="27291eb4-8241-4961-9e69-8c66e34cc5b0" providerId="ADAL" clId="{9325B699-CAAD-49D2-8963-208914294446}" dt="2025-02-06T15:10:47.835" v="824" actId="700"/>
        <pc:sldMkLst>
          <pc:docMk/>
          <pc:sldMk cId="3674759564" sldId="5269"/>
        </pc:sldMkLst>
      </pc:sldChg>
      <pc:sldChg chg="addSp delSp modSp mod">
        <pc:chgData name="Ward, Reagan" userId="27291eb4-8241-4961-9e69-8c66e34cc5b0" providerId="ADAL" clId="{9325B699-CAAD-49D2-8963-208914294446}" dt="2025-02-06T14:19:17.623" v="812" actId="20577"/>
        <pc:sldMkLst>
          <pc:docMk/>
          <pc:sldMk cId="794275993" sldId="5416"/>
        </pc:sldMkLst>
      </pc:sldChg>
      <pc:sldChg chg="del">
        <pc:chgData name="Ward, Reagan" userId="27291eb4-8241-4961-9e69-8c66e34cc5b0" providerId="ADAL" clId="{9325B699-CAAD-49D2-8963-208914294446}" dt="2025-02-05T15:21:11.474" v="1" actId="47"/>
        <pc:sldMkLst>
          <pc:docMk/>
          <pc:sldMk cId="3577132534" sldId="5738"/>
        </pc:sldMkLst>
      </pc:sldChg>
      <pc:sldChg chg="del">
        <pc:chgData name="Ward, Reagan" userId="27291eb4-8241-4961-9e69-8c66e34cc5b0" providerId="ADAL" clId="{9325B699-CAAD-49D2-8963-208914294446}" dt="2025-02-05T15:21:11.474" v="1" actId="47"/>
        <pc:sldMkLst>
          <pc:docMk/>
          <pc:sldMk cId="548937371" sldId="5739"/>
        </pc:sldMkLst>
      </pc:sldChg>
      <pc:sldChg chg="del">
        <pc:chgData name="Ward, Reagan" userId="27291eb4-8241-4961-9e69-8c66e34cc5b0" providerId="ADAL" clId="{9325B699-CAAD-49D2-8963-208914294446}" dt="2025-02-05T15:21:11.474" v="1" actId="47"/>
        <pc:sldMkLst>
          <pc:docMk/>
          <pc:sldMk cId="3902891436" sldId="5740"/>
        </pc:sldMkLst>
      </pc:sldChg>
      <pc:sldChg chg="del">
        <pc:chgData name="Ward, Reagan" userId="27291eb4-8241-4961-9e69-8c66e34cc5b0" providerId="ADAL" clId="{9325B699-CAAD-49D2-8963-208914294446}" dt="2025-02-05T15:21:11.474" v="1" actId="47"/>
        <pc:sldMkLst>
          <pc:docMk/>
          <pc:sldMk cId="3236241202" sldId="5755"/>
        </pc:sldMkLst>
      </pc:sldChg>
      <pc:sldChg chg="modSp mod">
        <pc:chgData name="Ward, Reagan" userId="27291eb4-8241-4961-9e69-8c66e34cc5b0" providerId="ADAL" clId="{9325B699-CAAD-49D2-8963-208914294446}" dt="2025-02-06T14:21:29.473" v="821" actId="14100"/>
        <pc:sldMkLst>
          <pc:docMk/>
          <pc:sldMk cId="2952098216" sldId="5757"/>
        </pc:sldMkLst>
        <pc:spChg chg="mod">
          <ac:chgData name="Ward, Reagan" userId="27291eb4-8241-4961-9e69-8c66e34cc5b0" providerId="ADAL" clId="{9325B699-CAAD-49D2-8963-208914294446}" dt="2025-02-06T14:21:29.473" v="821" actId="14100"/>
          <ac:spMkLst>
            <pc:docMk/>
            <pc:sldMk cId="2952098216" sldId="5757"/>
            <ac:spMk id="3" creationId="{9EF16194-6F49-EA21-44EE-9C4ECBAB21E9}"/>
          </ac:spMkLst>
        </pc:spChg>
      </pc:sldChg>
      <pc:sldChg chg="del">
        <pc:chgData name="Ward, Reagan" userId="27291eb4-8241-4961-9e69-8c66e34cc5b0" providerId="ADAL" clId="{9325B699-CAAD-49D2-8963-208914294446}" dt="2025-02-05T15:21:11.474" v="1" actId="47"/>
        <pc:sldMkLst>
          <pc:docMk/>
          <pc:sldMk cId="2880554835" sldId="5768"/>
        </pc:sldMkLst>
      </pc:sldChg>
      <pc:sldChg chg="del">
        <pc:chgData name="Ward, Reagan" userId="27291eb4-8241-4961-9e69-8c66e34cc5b0" providerId="ADAL" clId="{9325B699-CAAD-49D2-8963-208914294446}" dt="2025-02-05T15:21:11.474" v="1" actId="47"/>
        <pc:sldMkLst>
          <pc:docMk/>
          <pc:sldMk cId="237879848" sldId="5769"/>
        </pc:sldMkLst>
      </pc:sldChg>
      <pc:sldChg chg="del">
        <pc:chgData name="Ward, Reagan" userId="27291eb4-8241-4961-9e69-8c66e34cc5b0" providerId="ADAL" clId="{9325B699-CAAD-49D2-8963-208914294446}" dt="2025-02-05T15:21:11.474" v="1" actId="47"/>
        <pc:sldMkLst>
          <pc:docMk/>
          <pc:sldMk cId="53929586" sldId="5771"/>
        </pc:sldMkLst>
      </pc:sldChg>
      <pc:sldChg chg="del">
        <pc:chgData name="Ward, Reagan" userId="27291eb4-8241-4961-9e69-8c66e34cc5b0" providerId="ADAL" clId="{9325B699-CAAD-49D2-8963-208914294446}" dt="2025-02-05T15:21:11.474" v="1" actId="47"/>
        <pc:sldMkLst>
          <pc:docMk/>
          <pc:sldMk cId="3937432044" sldId="5772"/>
        </pc:sldMkLst>
      </pc:sldChg>
      <pc:sldChg chg="del">
        <pc:chgData name="Ward, Reagan" userId="27291eb4-8241-4961-9e69-8c66e34cc5b0" providerId="ADAL" clId="{9325B699-CAAD-49D2-8963-208914294446}" dt="2025-02-05T15:21:11.474" v="1" actId="47"/>
        <pc:sldMkLst>
          <pc:docMk/>
          <pc:sldMk cId="1888481401" sldId="5773"/>
        </pc:sldMkLst>
      </pc:sldChg>
      <pc:sldChg chg="modSp mod">
        <pc:chgData name="Ward, Reagan" userId="27291eb4-8241-4961-9e69-8c66e34cc5b0" providerId="ADAL" clId="{9325B699-CAAD-49D2-8963-208914294446}" dt="2025-02-06T14:20:28.325" v="816" actId="13244"/>
        <pc:sldMkLst>
          <pc:docMk/>
          <pc:sldMk cId="3969251191" sldId="5783"/>
        </pc:sldMkLst>
      </pc:sldChg>
      <pc:sldChg chg="del">
        <pc:chgData name="Ward, Reagan" userId="27291eb4-8241-4961-9e69-8c66e34cc5b0" providerId="ADAL" clId="{9325B699-CAAD-49D2-8963-208914294446}" dt="2025-02-05T15:21:11.474" v="1" actId="47"/>
        <pc:sldMkLst>
          <pc:docMk/>
          <pc:sldMk cId="1522419604" sldId="5786"/>
        </pc:sldMkLst>
      </pc:sldChg>
    </pc:docChg>
  </pc:docChgLst>
  <pc:docChgLst>
    <pc:chgData name="Severson, Annette" userId="199f3c28-b733-4b36-8b0e-b7eb6984ff94" providerId="ADAL" clId="{7C1B2570-B4E6-4047-9130-879D5BB9CFDC}"/>
    <pc:docChg chg="undo custSel addSld modSld">
      <pc:chgData name="Severson, Annette" userId="199f3c28-b733-4b36-8b0e-b7eb6984ff94" providerId="ADAL" clId="{7C1B2570-B4E6-4047-9130-879D5BB9CFDC}" dt="2024-11-20T18:44:01.357" v="40" actId="14100"/>
      <pc:docMkLst>
        <pc:docMk/>
      </pc:docMkLst>
      <pc:sldChg chg="modSp add mod">
        <pc:chgData name="Severson, Annette" userId="199f3c28-b733-4b36-8b0e-b7eb6984ff94" providerId="ADAL" clId="{7C1B2570-B4E6-4047-9130-879D5BB9CFDC}" dt="2024-11-20T18:44:01.357" v="40" actId="14100"/>
        <pc:sldMkLst>
          <pc:docMk/>
          <pc:sldMk cId="3771905201" sldId="4955"/>
        </pc:sldMkLst>
      </pc:sldChg>
      <pc:sldChg chg="add">
        <pc:chgData name="Severson, Annette" userId="199f3c28-b733-4b36-8b0e-b7eb6984ff94" providerId="ADAL" clId="{7C1B2570-B4E6-4047-9130-879D5BB9CFDC}" dt="2024-11-20T18:41:57.104" v="0"/>
        <pc:sldMkLst>
          <pc:docMk/>
          <pc:sldMk cId="1720555448" sldId="5312"/>
        </pc:sldMkLst>
      </pc:sldChg>
      <pc:sldChg chg="add">
        <pc:chgData name="Severson, Annette" userId="199f3c28-b733-4b36-8b0e-b7eb6984ff94" providerId="ADAL" clId="{7C1B2570-B4E6-4047-9130-879D5BB9CFDC}" dt="2024-11-20T18:41:57.104" v="0"/>
        <pc:sldMkLst>
          <pc:docMk/>
          <pc:sldMk cId="168519829" sldId="5589"/>
        </pc:sldMkLst>
      </pc:sldChg>
    </pc:docChg>
  </pc:docChgLst>
  <pc:docChgLst>
    <pc:chgData name="Severson, Annette" userId="199f3c28-b733-4b36-8b0e-b7eb6984ff94" providerId="ADAL" clId="{84F78825-1859-4F72-B058-5B12CC9C7FC6}"/>
    <pc:docChg chg="undo custSel addSld delSld modSld">
      <pc:chgData name="Severson, Annette" userId="199f3c28-b733-4b36-8b0e-b7eb6984ff94" providerId="ADAL" clId="{84F78825-1859-4F72-B058-5B12CC9C7FC6}" dt="2024-12-11T23:44:46.349" v="2069" actId="20577"/>
      <pc:docMkLst>
        <pc:docMk/>
      </pc:docMkLst>
      <pc:sldChg chg="del">
        <pc:chgData name="Severson, Annette" userId="199f3c28-b733-4b36-8b0e-b7eb6984ff94" providerId="ADAL" clId="{84F78825-1859-4F72-B058-5B12CC9C7FC6}" dt="2024-12-11T19:50:39.950" v="1085" actId="47"/>
        <pc:sldMkLst>
          <pc:docMk/>
          <pc:sldMk cId="1546650072" sldId="4525"/>
        </pc:sldMkLst>
      </pc:sldChg>
      <pc:sldChg chg="del">
        <pc:chgData name="Severson, Annette" userId="199f3c28-b733-4b36-8b0e-b7eb6984ff94" providerId="ADAL" clId="{84F78825-1859-4F72-B058-5B12CC9C7FC6}" dt="2024-12-11T19:50:53.484" v="1088" actId="47"/>
        <pc:sldMkLst>
          <pc:docMk/>
          <pc:sldMk cId="1135109802" sldId="5313"/>
        </pc:sldMkLst>
      </pc:sldChg>
      <pc:sldChg chg="del">
        <pc:chgData name="Severson, Annette" userId="199f3c28-b733-4b36-8b0e-b7eb6984ff94" providerId="ADAL" clId="{84F78825-1859-4F72-B058-5B12CC9C7FC6}" dt="2024-12-11T19:50:48.970" v="1087" actId="47"/>
        <pc:sldMkLst>
          <pc:docMk/>
          <pc:sldMk cId="1125029257" sldId="5590"/>
        </pc:sldMkLst>
      </pc:sldChg>
      <pc:sldChg chg="del">
        <pc:chgData name="Severson, Annette" userId="199f3c28-b733-4b36-8b0e-b7eb6984ff94" providerId="ADAL" clId="{84F78825-1859-4F72-B058-5B12CC9C7FC6}" dt="2024-12-11T19:50:55.906" v="1089" actId="47"/>
        <pc:sldMkLst>
          <pc:docMk/>
          <pc:sldMk cId="3010654419" sldId="5593"/>
        </pc:sldMkLst>
      </pc:sldChg>
      <pc:sldChg chg="del">
        <pc:chgData name="Severson, Annette" userId="199f3c28-b733-4b36-8b0e-b7eb6984ff94" providerId="ADAL" clId="{84F78825-1859-4F72-B058-5B12CC9C7FC6}" dt="2024-12-11T19:51:06.052" v="1119" actId="47"/>
        <pc:sldMkLst>
          <pc:docMk/>
          <pc:sldMk cId="1181260697" sldId="5712"/>
        </pc:sldMkLst>
      </pc:sldChg>
      <pc:sldChg chg="del">
        <pc:chgData name="Severson, Annette" userId="199f3c28-b733-4b36-8b0e-b7eb6984ff94" providerId="ADAL" clId="{84F78825-1859-4F72-B058-5B12CC9C7FC6}" dt="2024-12-11T19:50:45.836" v="1086" actId="47"/>
        <pc:sldMkLst>
          <pc:docMk/>
          <pc:sldMk cId="951239136" sldId="5713"/>
        </pc:sldMkLst>
      </pc:sldChg>
      <pc:sldChg chg="addSp delSp modSp mod chgLayout">
        <pc:chgData name="Severson, Annette" userId="199f3c28-b733-4b36-8b0e-b7eb6984ff94" providerId="ADAL" clId="{84F78825-1859-4F72-B058-5B12CC9C7FC6}" dt="2024-12-11T20:29:54.090" v="1496" actId="6549"/>
        <pc:sldMkLst>
          <pc:docMk/>
          <pc:sldMk cId="1933848707" sldId="5726"/>
        </pc:sldMkLst>
      </pc:sldChg>
      <pc:sldChg chg="addSp delSp modSp new mod modClrScheme chgLayout">
        <pc:chgData name="Severson, Annette" userId="199f3c28-b733-4b36-8b0e-b7eb6984ff94" providerId="ADAL" clId="{84F78825-1859-4F72-B058-5B12CC9C7FC6}" dt="2024-12-11T22:05:27.155" v="1503" actId="20577"/>
        <pc:sldMkLst>
          <pc:docMk/>
          <pc:sldMk cId="3577723423" sldId="5727"/>
        </pc:sldMkLst>
      </pc:sldChg>
      <pc:sldChg chg="addSp delSp modSp new mod chgLayout">
        <pc:chgData name="Severson, Annette" userId="199f3c28-b733-4b36-8b0e-b7eb6984ff94" providerId="ADAL" clId="{84F78825-1859-4F72-B058-5B12CC9C7FC6}" dt="2024-12-11T23:44:46.349" v="2069" actId="20577"/>
        <pc:sldMkLst>
          <pc:docMk/>
          <pc:sldMk cId="719127971" sldId="5728"/>
        </pc:sldMkLst>
      </pc:sldChg>
      <pc:sldChg chg="modSp new del mod">
        <pc:chgData name="Severson, Annette" userId="199f3c28-b733-4b36-8b0e-b7eb6984ff94" providerId="ADAL" clId="{84F78825-1859-4F72-B058-5B12CC9C7FC6}" dt="2024-12-11T19:53:20.374" v="1330" actId="47"/>
        <pc:sldMkLst>
          <pc:docMk/>
          <pc:sldMk cId="1217179189" sldId="5729"/>
        </pc:sldMkLst>
      </pc:sldChg>
      <pc:sldChg chg="addSp delSp modSp new mod">
        <pc:chgData name="Severson, Annette" userId="199f3c28-b733-4b36-8b0e-b7eb6984ff94" providerId="ADAL" clId="{84F78825-1859-4F72-B058-5B12CC9C7FC6}" dt="2024-12-11T20:30:06.303" v="1498"/>
        <pc:sldMkLst>
          <pc:docMk/>
          <pc:sldMk cId="1487253166" sldId="5729"/>
        </pc:sldMkLst>
      </pc:sldChg>
    </pc:docChg>
  </pc:docChgLst>
  <pc:docChgLst>
    <pc:chgData name="Ward, Reagan" userId="27291eb4-8241-4961-9e69-8c66e34cc5b0" providerId="ADAL" clId="{8133E9E3-4430-4705-A0CF-C632368F69FB}"/>
    <pc:docChg chg="custSel addSld delSld modSld">
      <pc:chgData name="Ward, Reagan" userId="27291eb4-8241-4961-9e69-8c66e34cc5b0" providerId="ADAL" clId="{8133E9E3-4430-4705-A0CF-C632368F69FB}" dt="2024-10-24T13:55:07.283" v="332" actId="13244"/>
      <pc:docMkLst>
        <pc:docMk/>
      </pc:docMkLst>
      <pc:sldChg chg="modSp mod">
        <pc:chgData name="Ward, Reagan" userId="27291eb4-8241-4961-9e69-8c66e34cc5b0" providerId="ADAL" clId="{8133E9E3-4430-4705-A0CF-C632368F69FB}" dt="2024-10-23T18:31:22.178" v="200" actId="1076"/>
        <pc:sldMkLst>
          <pc:docMk/>
          <pc:sldMk cId="3409998740" sldId="5502"/>
        </pc:sldMkLst>
      </pc:sldChg>
      <pc:sldChg chg="modSp mod">
        <pc:chgData name="Ward, Reagan" userId="27291eb4-8241-4961-9e69-8c66e34cc5b0" providerId="ADAL" clId="{8133E9E3-4430-4705-A0CF-C632368F69FB}" dt="2024-10-23T18:23:16.065" v="34" actId="20577"/>
        <pc:sldMkLst>
          <pc:docMk/>
          <pc:sldMk cId="4188670183" sldId="5621"/>
        </pc:sldMkLst>
      </pc:sldChg>
      <pc:sldChg chg="del">
        <pc:chgData name="Ward, Reagan" userId="27291eb4-8241-4961-9e69-8c66e34cc5b0" providerId="ADAL" clId="{8133E9E3-4430-4705-A0CF-C632368F69FB}" dt="2024-10-23T18:23:43.176" v="36" actId="47"/>
        <pc:sldMkLst>
          <pc:docMk/>
          <pc:sldMk cId="3507505468" sldId="5647"/>
        </pc:sldMkLst>
      </pc:sldChg>
      <pc:sldChg chg="modSp mod">
        <pc:chgData name="Ward, Reagan" userId="27291eb4-8241-4961-9e69-8c66e34cc5b0" providerId="ADAL" clId="{8133E9E3-4430-4705-A0CF-C632368F69FB}" dt="2024-10-23T18:33:35.797" v="323" actId="20577"/>
        <pc:sldMkLst>
          <pc:docMk/>
          <pc:sldMk cId="500438566" sldId="5672"/>
        </pc:sldMkLst>
      </pc:sldChg>
      <pc:sldChg chg="del">
        <pc:chgData name="Ward, Reagan" userId="27291eb4-8241-4961-9e69-8c66e34cc5b0" providerId="ADAL" clId="{8133E9E3-4430-4705-A0CF-C632368F69FB}" dt="2024-10-23T18:24:16.469" v="37" actId="47"/>
        <pc:sldMkLst>
          <pc:docMk/>
          <pc:sldMk cId="255215457" sldId="5673"/>
        </pc:sldMkLst>
      </pc:sldChg>
      <pc:sldChg chg="del">
        <pc:chgData name="Ward, Reagan" userId="27291eb4-8241-4961-9e69-8c66e34cc5b0" providerId="ADAL" clId="{8133E9E3-4430-4705-A0CF-C632368F69FB}" dt="2024-10-23T18:24:17.111" v="38" actId="47"/>
        <pc:sldMkLst>
          <pc:docMk/>
          <pc:sldMk cId="1333253096" sldId="5674"/>
        </pc:sldMkLst>
      </pc:sldChg>
      <pc:sldChg chg="addSp delSp modSp new mod modClrScheme chgLayout">
        <pc:chgData name="Ward, Reagan" userId="27291eb4-8241-4961-9e69-8c66e34cc5b0" providerId="ADAL" clId="{8133E9E3-4430-4705-A0CF-C632368F69FB}" dt="2024-10-23T18:28:53.962" v="179" actId="27636"/>
        <pc:sldMkLst>
          <pc:docMk/>
          <pc:sldMk cId="3199639070" sldId="5678"/>
        </pc:sldMkLst>
      </pc:sldChg>
      <pc:sldChg chg="addSp delSp modSp new mod">
        <pc:chgData name="Ward, Reagan" userId="27291eb4-8241-4961-9e69-8c66e34cc5b0" providerId="ADAL" clId="{8133E9E3-4430-4705-A0CF-C632368F69FB}" dt="2024-10-23T19:51:26.174" v="326" actId="13926"/>
        <pc:sldMkLst>
          <pc:docMk/>
          <pc:sldMk cId="646360203" sldId="5679"/>
        </pc:sldMkLst>
      </pc:sldChg>
      <pc:sldChg chg="addSp delSp modSp new mod modClrScheme chgLayout">
        <pc:chgData name="Ward, Reagan" userId="27291eb4-8241-4961-9e69-8c66e34cc5b0" providerId="ADAL" clId="{8133E9E3-4430-4705-A0CF-C632368F69FB}" dt="2024-10-23T18:30:54.099" v="198" actId="1076"/>
        <pc:sldMkLst>
          <pc:docMk/>
          <pc:sldMk cId="649355038" sldId="5680"/>
        </pc:sldMkLst>
      </pc:sldChg>
      <pc:sldChg chg="addSp delSp modSp new mod">
        <pc:chgData name="Ward, Reagan" userId="27291eb4-8241-4961-9e69-8c66e34cc5b0" providerId="ADAL" clId="{8133E9E3-4430-4705-A0CF-C632368F69FB}" dt="2024-10-23T19:56:07.067" v="330" actId="14100"/>
        <pc:sldMkLst>
          <pc:docMk/>
          <pc:sldMk cId="18737908" sldId="5681"/>
        </pc:sldMkLst>
      </pc:sldChg>
    </pc:docChg>
  </pc:docChgLst>
  <pc:docChgLst>
    <pc:chgData name="Ward, Reagan" userId="27291eb4-8241-4961-9e69-8c66e34cc5b0" providerId="ADAL" clId="{23F7020E-B539-47EA-9750-9324A088851B}"/>
    <pc:docChg chg="custSel addSld delSld modSld">
      <pc:chgData name="Ward, Reagan" userId="27291eb4-8241-4961-9e69-8c66e34cc5b0" providerId="ADAL" clId="{23F7020E-B539-47EA-9750-9324A088851B}" dt="2024-08-21T22:57:47.237" v="1658" actId="13244"/>
      <pc:docMkLst>
        <pc:docMk/>
      </pc:docMkLst>
      <pc:sldChg chg="modSp mod">
        <pc:chgData name="Ward, Reagan" userId="27291eb4-8241-4961-9e69-8c66e34cc5b0" providerId="ADAL" clId="{23F7020E-B539-47EA-9750-9324A088851B}" dt="2024-08-21T22:36:09.604" v="100"/>
        <pc:sldMkLst>
          <pc:docMk/>
          <pc:sldMk cId="1007356210" sldId="5482"/>
        </pc:sldMkLst>
      </pc:sldChg>
      <pc:sldChg chg="modSp mod">
        <pc:chgData name="Ward, Reagan" userId="27291eb4-8241-4961-9e69-8c66e34cc5b0" providerId="ADAL" clId="{23F7020E-B539-47EA-9750-9324A088851B}" dt="2024-08-21T22:34:26.568" v="84" actId="27636"/>
        <pc:sldMkLst>
          <pc:docMk/>
          <pc:sldMk cId="3757558483" sldId="5547"/>
        </pc:sldMkLst>
      </pc:sldChg>
      <pc:sldChg chg="del">
        <pc:chgData name="Ward, Reagan" userId="27291eb4-8241-4961-9e69-8c66e34cc5b0" providerId="ADAL" clId="{23F7020E-B539-47EA-9750-9324A088851B}" dt="2024-08-21T22:45:50.710" v="102" actId="47"/>
        <pc:sldMkLst>
          <pc:docMk/>
          <pc:sldMk cId="3822573146" sldId="5550"/>
        </pc:sldMkLst>
      </pc:sldChg>
      <pc:sldChg chg="del">
        <pc:chgData name="Ward, Reagan" userId="27291eb4-8241-4961-9e69-8c66e34cc5b0" providerId="ADAL" clId="{23F7020E-B539-47EA-9750-9324A088851B}" dt="2024-08-21T22:36:21.448" v="101" actId="47"/>
        <pc:sldMkLst>
          <pc:docMk/>
          <pc:sldMk cId="15825853" sldId="5552"/>
        </pc:sldMkLst>
      </pc:sldChg>
      <pc:sldChg chg="addSp delSp modSp new mod modClrScheme chgLayout">
        <pc:chgData name="Ward, Reagan" userId="27291eb4-8241-4961-9e69-8c66e34cc5b0" providerId="ADAL" clId="{23F7020E-B539-47EA-9750-9324A088851B}" dt="2024-08-21T22:57:25.198" v="1656" actId="13244"/>
        <pc:sldMkLst>
          <pc:docMk/>
          <pc:sldMk cId="2812061006" sldId="5559"/>
        </pc:sldMkLst>
      </pc:sldChg>
      <pc:sldChg chg="addSp delSp modSp new mod modClrScheme chgLayout">
        <pc:chgData name="Ward, Reagan" userId="27291eb4-8241-4961-9e69-8c66e34cc5b0" providerId="ADAL" clId="{23F7020E-B539-47EA-9750-9324A088851B}" dt="2024-08-21T22:57:47.237" v="1658" actId="13244"/>
        <pc:sldMkLst>
          <pc:docMk/>
          <pc:sldMk cId="2971538637" sldId="5560"/>
        </pc:sldMkLst>
      </pc:sldChg>
    </pc:docChg>
  </pc:docChgLst>
  <pc:docChgLst>
    <pc:chgData name="Heitman, Lindsey" userId="a9773a47-99d2-4599-9377-6d37e9ec0bd3" providerId="ADAL" clId="{462B06F3-9790-453A-A396-7254AFB9DD0C}"/>
    <pc:docChg chg="undo custSel addSld delSld modSld sldOrd">
      <pc:chgData name="Heitman, Lindsey" userId="a9773a47-99d2-4599-9377-6d37e9ec0bd3" providerId="ADAL" clId="{462B06F3-9790-453A-A396-7254AFB9DD0C}" dt="2025-02-13T15:04:29.019" v="1249" actId="962"/>
      <pc:docMkLst>
        <pc:docMk/>
      </pc:docMkLst>
      <pc:sldChg chg="addSp delSp modSp add mod modClrScheme chgLayout">
        <pc:chgData name="Heitman, Lindsey" userId="a9773a47-99d2-4599-9377-6d37e9ec0bd3" providerId="ADAL" clId="{462B06F3-9790-453A-A396-7254AFB9DD0C}" dt="2025-02-13T15:04:17.340" v="1247" actId="962"/>
        <pc:sldMkLst>
          <pc:docMk/>
          <pc:sldMk cId="294187229" sldId="317"/>
        </pc:sldMkLst>
      </pc:sldChg>
      <pc:sldChg chg="addSp delSp modSp add mod ord">
        <pc:chgData name="Heitman, Lindsey" userId="a9773a47-99d2-4599-9377-6d37e9ec0bd3" providerId="ADAL" clId="{462B06F3-9790-453A-A396-7254AFB9DD0C}" dt="2025-02-13T15:02:24.819" v="1237" actId="1076"/>
        <pc:sldMkLst>
          <pc:docMk/>
          <pc:sldMk cId="0" sldId="676"/>
        </pc:sldMkLst>
      </pc:sldChg>
      <pc:sldChg chg="addSp delSp modSp add del mod modClrScheme chgLayout">
        <pc:chgData name="Heitman, Lindsey" userId="a9773a47-99d2-4599-9377-6d37e9ec0bd3" providerId="ADAL" clId="{462B06F3-9790-453A-A396-7254AFB9DD0C}" dt="2025-02-13T15:03:09.196" v="1241" actId="700"/>
        <pc:sldMkLst>
          <pc:docMk/>
          <pc:sldMk cId="3449144384" sldId="724"/>
        </pc:sldMkLst>
      </pc:sldChg>
      <pc:sldChg chg="addSp delSp modSp add mod modClrScheme chgLayout">
        <pc:chgData name="Heitman, Lindsey" userId="a9773a47-99d2-4599-9377-6d37e9ec0bd3" providerId="ADAL" clId="{462B06F3-9790-453A-A396-7254AFB9DD0C}" dt="2025-02-13T14:56:04.626" v="1031" actId="20577"/>
        <pc:sldMkLst>
          <pc:docMk/>
          <pc:sldMk cId="1245002971" sldId="725"/>
        </pc:sldMkLst>
      </pc:sldChg>
      <pc:sldChg chg="addSp delSp modSp add mod modClrScheme chgLayout">
        <pc:chgData name="Heitman, Lindsey" userId="a9773a47-99d2-4599-9377-6d37e9ec0bd3" providerId="ADAL" clId="{462B06F3-9790-453A-A396-7254AFB9DD0C}" dt="2025-02-13T15:04:29.019" v="1249" actId="962"/>
        <pc:sldMkLst>
          <pc:docMk/>
          <pc:sldMk cId="1483936557" sldId="2230"/>
        </pc:sldMkLst>
      </pc:sldChg>
      <pc:sldChg chg="addSp delSp modSp add del mod modClrScheme chgLayout">
        <pc:chgData name="Heitman, Lindsey" userId="a9773a47-99d2-4599-9377-6d37e9ec0bd3" providerId="ADAL" clId="{462B06F3-9790-453A-A396-7254AFB9DD0C}" dt="2025-02-13T14:59:13.244" v="1144" actId="2696"/>
        <pc:sldMkLst>
          <pc:docMk/>
          <pc:sldMk cId="2605238999" sldId="2265"/>
        </pc:sldMkLst>
      </pc:sldChg>
      <pc:sldChg chg="modSp add del mod">
        <pc:chgData name="Heitman, Lindsey" userId="a9773a47-99d2-4599-9377-6d37e9ec0bd3" providerId="ADAL" clId="{462B06F3-9790-453A-A396-7254AFB9DD0C}" dt="2025-02-13T15:02:07.615" v="1235" actId="2696"/>
        <pc:sldMkLst>
          <pc:docMk/>
          <pc:sldMk cId="1650440766" sldId="2266"/>
        </pc:sldMkLst>
      </pc:sldChg>
      <pc:sldChg chg="addSp delSp modSp add mod modClrScheme chgLayout">
        <pc:chgData name="Heitman, Lindsey" userId="a9773a47-99d2-4599-9377-6d37e9ec0bd3" providerId="ADAL" clId="{462B06F3-9790-453A-A396-7254AFB9DD0C}" dt="2025-02-13T14:44:17.884" v="807" actId="1076"/>
        <pc:sldMkLst>
          <pc:docMk/>
          <pc:sldMk cId="1138122946" sldId="5267"/>
        </pc:sldMkLst>
      </pc:sldChg>
      <pc:sldChg chg="del">
        <pc:chgData name="Heitman, Lindsey" userId="a9773a47-99d2-4599-9377-6d37e9ec0bd3" providerId="ADAL" clId="{462B06F3-9790-453A-A396-7254AFB9DD0C}" dt="2025-02-13T14:30:40.935" v="778" actId="2696"/>
        <pc:sldMkLst>
          <pc:docMk/>
          <pc:sldMk cId="3674759564" sldId="5269"/>
        </pc:sldMkLst>
      </pc:sldChg>
      <pc:sldChg chg="modSp add del mod ord">
        <pc:chgData name="Heitman, Lindsey" userId="a9773a47-99d2-4599-9377-6d37e9ec0bd3" providerId="ADAL" clId="{462B06F3-9790-453A-A396-7254AFB9DD0C}" dt="2025-02-13T14:50:40.254" v="922" actId="2696"/>
        <pc:sldMkLst>
          <pc:docMk/>
          <pc:sldMk cId="3374835863" sldId="5274"/>
        </pc:sldMkLst>
      </pc:sldChg>
      <pc:sldChg chg="modSp add mod">
        <pc:chgData name="Heitman, Lindsey" userId="a9773a47-99d2-4599-9377-6d37e9ec0bd3" providerId="ADAL" clId="{462B06F3-9790-453A-A396-7254AFB9DD0C}" dt="2025-02-13T14:42:55.544" v="792" actId="20577"/>
        <pc:sldMkLst>
          <pc:docMk/>
          <pc:sldMk cId="1504568059" sldId="5275"/>
        </pc:sldMkLst>
      </pc:sldChg>
      <pc:sldChg chg="del">
        <pc:chgData name="Heitman, Lindsey" userId="a9773a47-99d2-4599-9377-6d37e9ec0bd3" providerId="ADAL" clId="{462B06F3-9790-453A-A396-7254AFB9DD0C}" dt="2025-02-13T14:08:10.342" v="1" actId="2696"/>
        <pc:sldMkLst>
          <pc:docMk/>
          <pc:sldMk cId="16586687" sldId="5624"/>
        </pc:sldMkLst>
      </pc:sldChg>
      <pc:sldChg chg="del">
        <pc:chgData name="Heitman, Lindsey" userId="a9773a47-99d2-4599-9377-6d37e9ec0bd3" providerId="ADAL" clId="{462B06F3-9790-453A-A396-7254AFB9DD0C}" dt="2025-02-13T14:08:19.478" v="2" actId="2696"/>
        <pc:sldMkLst>
          <pc:docMk/>
          <pc:sldMk cId="3969251191" sldId="5783"/>
        </pc:sldMkLst>
      </pc:sldChg>
      <pc:sldChg chg="modSp mod ord">
        <pc:chgData name="Heitman, Lindsey" userId="a9773a47-99d2-4599-9377-6d37e9ec0bd3" providerId="ADAL" clId="{462B06F3-9790-453A-A396-7254AFB9DD0C}" dt="2025-02-13T14:44:53.646" v="847" actId="5793"/>
        <pc:sldMkLst>
          <pc:docMk/>
          <pc:sldMk cId="3422266987" sldId="5785"/>
        </pc:sldMkLst>
      </pc:sldChg>
    </pc:docChg>
  </pc:docChgLst>
  <pc:docChgLst>
    <pc:chgData name="Wenzel, Brooke" userId="672bf8d3-b15b-4e02-a6d1-39319a0df09b" providerId="ADAL" clId="{3188D52B-F032-4425-8165-554BBE859F28}"/>
    <pc:docChg chg="modSld">
      <pc:chgData name="Wenzel, Brooke" userId="672bf8d3-b15b-4e02-a6d1-39319a0df09b" providerId="ADAL" clId="{3188D52B-F032-4425-8165-554BBE859F28}" dt="2025-01-21T13:40:02.218" v="6" actId="2165"/>
      <pc:docMkLst>
        <pc:docMk/>
      </pc:docMkLst>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sldChg>
    </pc:docChg>
  </pc:docChgLst>
  <pc:docChgLst>
    <pc:chgData name="Gudka, Dawna" userId="823cceae-331b-41d6-9a63-34ad6d1db55c" providerId="ADAL" clId="{E0F430AA-B593-4401-9970-F2994F39580A}"/>
    <pc:docChg chg="undo custSel addSld modSld sldOrd">
      <pc:chgData name="Gudka, Dawna" userId="823cceae-331b-41d6-9a63-34ad6d1db55c" providerId="ADAL" clId="{E0F430AA-B593-4401-9970-F2994F39580A}" dt="2025-01-09T03:27:17.931" v="1305" actId="13244"/>
      <pc:docMkLst>
        <pc:docMk/>
      </pc:docMkLst>
      <pc:sldChg chg="modSp mod">
        <pc:chgData name="Gudka, Dawna" userId="823cceae-331b-41d6-9a63-34ad6d1db55c" providerId="ADAL" clId="{E0F430AA-B593-4401-9970-F2994F39580A}" dt="2025-01-09T02:35:22.063" v="209" actId="20577"/>
        <pc:sldMkLst>
          <pc:docMk/>
          <pc:sldMk cId="548937371" sldId="5739"/>
        </pc:sldMkLst>
      </pc:sldChg>
      <pc:sldChg chg="modSp mod">
        <pc:chgData name="Gudka, Dawna" userId="823cceae-331b-41d6-9a63-34ad6d1db55c" providerId="ADAL" clId="{E0F430AA-B593-4401-9970-F2994F39580A}" dt="2025-01-09T02:37:23.189" v="405" actId="20577"/>
        <pc:sldMkLst>
          <pc:docMk/>
          <pc:sldMk cId="3902891436" sldId="5740"/>
        </pc:sldMkLst>
      </pc:sldChg>
      <pc:sldChg chg="addSp delSp modSp add mod ord">
        <pc:chgData name="Gudka, Dawna" userId="823cceae-331b-41d6-9a63-34ad6d1db55c" providerId="ADAL" clId="{E0F430AA-B593-4401-9970-F2994F39580A}" dt="2025-01-09T03:05:20.349" v="554" actId="1076"/>
        <pc:sldMkLst>
          <pc:docMk/>
          <pc:sldMk cId="3541186738" sldId="5752"/>
        </pc:sldMkLst>
      </pc:sldChg>
      <pc:sldChg chg="addSp delSp modSp new mod">
        <pc:chgData name="Gudka, Dawna" userId="823cceae-331b-41d6-9a63-34ad6d1db55c" providerId="ADAL" clId="{E0F430AA-B593-4401-9970-F2994F39580A}" dt="2025-01-09T03:24:08.484" v="1286" actId="962"/>
        <pc:sldMkLst>
          <pc:docMk/>
          <pc:sldMk cId="1770559346" sldId="5753"/>
        </pc:sldMkLst>
      </pc:sldChg>
      <pc:sldChg chg="addSp modSp new mod">
        <pc:chgData name="Gudka, Dawna" userId="823cceae-331b-41d6-9a63-34ad6d1db55c" providerId="ADAL" clId="{E0F430AA-B593-4401-9970-F2994F39580A}" dt="2025-01-09T03:27:17.931" v="1305" actId="13244"/>
        <pc:sldMkLst>
          <pc:docMk/>
          <pc:sldMk cId="873995119" sldId="5754"/>
        </pc:sldMkLst>
      </pc:sldChg>
      <pc:sldChg chg="delSp modSp add mod">
        <pc:chgData name="Gudka, Dawna" userId="823cceae-331b-41d6-9a63-34ad6d1db55c" providerId="ADAL" clId="{E0F430AA-B593-4401-9970-F2994F39580A}" dt="2025-01-09T03:26:04.191" v="1300" actId="20577"/>
        <pc:sldMkLst>
          <pc:docMk/>
          <pc:sldMk cId="3236241202" sldId="5755"/>
        </pc:sldMkLst>
      </pc:sldChg>
    </pc:docChg>
  </pc:docChgLst>
  <pc:docChgLst>
    <pc:chgData name="Ward, Reagan" userId="27291eb4-8241-4961-9e69-8c66e34cc5b0" providerId="ADAL" clId="{F693B237-E2B7-42FD-9FE7-A451450A9E06}"/>
    <pc:docChg chg="custSel addSld delSld modSld">
      <pc:chgData name="Ward, Reagan" userId="27291eb4-8241-4961-9e69-8c66e34cc5b0" providerId="ADAL" clId="{F693B237-E2B7-42FD-9FE7-A451450A9E06}" dt="2025-01-16T14:44:19.985" v="208" actId="1076"/>
      <pc:docMkLst>
        <pc:docMk/>
      </pc:docMkLst>
      <pc:sldChg chg="del">
        <pc:chgData name="Ward, Reagan" userId="27291eb4-8241-4961-9e69-8c66e34cc5b0" providerId="ADAL" clId="{F693B237-E2B7-42FD-9FE7-A451450A9E06}" dt="2025-01-16T14:35:37.528" v="1" actId="47"/>
        <pc:sldMkLst>
          <pc:docMk/>
          <pc:sldMk cId="1720555448" sldId="5312"/>
        </pc:sldMkLst>
      </pc:sldChg>
      <pc:sldChg chg="modSp mod">
        <pc:chgData name="Ward, Reagan" userId="27291eb4-8241-4961-9e69-8c66e34cc5b0" providerId="ADAL" clId="{F693B237-E2B7-42FD-9FE7-A451450A9E06}" dt="2025-01-16T14:36:02.244" v="3" actId="27636"/>
        <pc:sldMkLst>
          <pc:docMk/>
          <pc:sldMk cId="196094948" sldId="5404"/>
        </pc:sldMkLst>
      </pc:sldChg>
      <pc:sldChg chg="modSp add mod">
        <pc:chgData name="Ward, Reagan" userId="27291eb4-8241-4961-9e69-8c66e34cc5b0" providerId="ADAL" clId="{F693B237-E2B7-42FD-9FE7-A451450A9E06}" dt="2025-01-16T14:43:02.758" v="25" actId="962"/>
        <pc:sldMkLst>
          <pc:docMk/>
          <pc:sldMk cId="3378712492" sldId="5417"/>
        </pc:sldMkLst>
      </pc:sldChg>
      <pc:sldChg chg="del">
        <pc:chgData name="Ward, Reagan" userId="27291eb4-8241-4961-9e69-8c66e34cc5b0" providerId="ADAL" clId="{F693B237-E2B7-42FD-9FE7-A451450A9E06}" dt="2025-01-16T14:36:22.330" v="18" actId="47"/>
        <pc:sldMkLst>
          <pc:docMk/>
          <pc:sldMk cId="4101540543" sldId="5420"/>
        </pc:sldMkLst>
      </pc:sldChg>
      <pc:sldChg chg="del">
        <pc:chgData name="Ward, Reagan" userId="27291eb4-8241-4961-9e69-8c66e34cc5b0" providerId="ADAL" clId="{F693B237-E2B7-42FD-9FE7-A451450A9E06}" dt="2025-01-16T14:35:14.425" v="0" actId="47"/>
        <pc:sldMkLst>
          <pc:docMk/>
          <pc:sldMk cId="3821929316" sldId="5723"/>
        </pc:sldMkLst>
      </pc:sldChg>
      <pc:sldChg chg="del">
        <pc:chgData name="Ward, Reagan" userId="27291eb4-8241-4961-9e69-8c66e34cc5b0" providerId="ADAL" clId="{F693B237-E2B7-42FD-9FE7-A451450A9E06}" dt="2025-01-16T14:35:37.528" v="1" actId="47"/>
        <pc:sldMkLst>
          <pc:docMk/>
          <pc:sldMk cId="1392357813" sldId="5734"/>
        </pc:sldMkLst>
      </pc:sldChg>
      <pc:sldChg chg="del">
        <pc:chgData name="Ward, Reagan" userId="27291eb4-8241-4961-9e69-8c66e34cc5b0" providerId="ADAL" clId="{F693B237-E2B7-42FD-9FE7-A451450A9E06}" dt="2025-01-16T14:35:14.425" v="0" actId="47"/>
        <pc:sldMkLst>
          <pc:docMk/>
          <pc:sldMk cId="1598745897" sldId="5741"/>
        </pc:sldMkLst>
      </pc:sldChg>
      <pc:sldChg chg="del">
        <pc:chgData name="Ward, Reagan" userId="27291eb4-8241-4961-9e69-8c66e34cc5b0" providerId="ADAL" clId="{F693B237-E2B7-42FD-9FE7-A451450A9E06}" dt="2025-01-16T14:35:14.425" v="0" actId="47"/>
        <pc:sldMkLst>
          <pc:docMk/>
          <pc:sldMk cId="2647138156" sldId="5742"/>
        </pc:sldMkLst>
      </pc:sldChg>
      <pc:sldChg chg="del">
        <pc:chgData name="Ward, Reagan" userId="27291eb4-8241-4961-9e69-8c66e34cc5b0" providerId="ADAL" clId="{F693B237-E2B7-42FD-9FE7-A451450A9E06}" dt="2025-01-16T14:35:14.425" v="0" actId="47"/>
        <pc:sldMkLst>
          <pc:docMk/>
          <pc:sldMk cId="2456718271" sldId="5743"/>
        </pc:sldMkLst>
      </pc:sldChg>
      <pc:sldChg chg="del">
        <pc:chgData name="Ward, Reagan" userId="27291eb4-8241-4961-9e69-8c66e34cc5b0" providerId="ADAL" clId="{F693B237-E2B7-42FD-9FE7-A451450A9E06}" dt="2025-01-16T14:35:14.425" v="0" actId="47"/>
        <pc:sldMkLst>
          <pc:docMk/>
          <pc:sldMk cId="1958343904" sldId="5744"/>
        </pc:sldMkLst>
      </pc:sldChg>
      <pc:sldChg chg="del">
        <pc:chgData name="Ward, Reagan" userId="27291eb4-8241-4961-9e69-8c66e34cc5b0" providerId="ADAL" clId="{F693B237-E2B7-42FD-9FE7-A451450A9E06}" dt="2025-01-16T14:35:14.425" v="0" actId="47"/>
        <pc:sldMkLst>
          <pc:docMk/>
          <pc:sldMk cId="983116058" sldId="5745"/>
        </pc:sldMkLst>
      </pc:sldChg>
      <pc:sldChg chg="modSp mod">
        <pc:chgData name="Ward, Reagan" userId="27291eb4-8241-4961-9e69-8c66e34cc5b0" providerId="ADAL" clId="{F693B237-E2B7-42FD-9FE7-A451450A9E06}" dt="2025-01-16T14:41:41.089" v="20" actId="13244"/>
        <pc:sldMkLst>
          <pc:docMk/>
          <pc:sldMk cId="2952098216" sldId="5757"/>
        </pc:sldMkLst>
      </pc:sldChg>
    </pc:docChg>
  </pc:docChgLst>
  <pc:docChgLst>
    <pc:chgData name="Merker, Leon" userId="S::merker_l@cde.state.co.us::c0d37faf-6ab4-4ee3-ac6d-ea2820aff030" providerId="AD" clId="Web-{546AF2F5-EDE0-3F9D-6EBD-0B78DB140424}"/>
    <pc:docChg chg="modSld">
      <pc:chgData name="Merker, Leon" userId="S::merker_l@cde.state.co.us::c0d37faf-6ab4-4ee3-ac6d-ea2820aff030" providerId="AD" clId="Web-{546AF2F5-EDE0-3F9D-6EBD-0B78DB140424}" dt="2025-03-12T23:05:11.675" v="7" actId="20577"/>
      <pc:docMkLst>
        <pc:docMk/>
      </pc:docMkLst>
      <pc:sldChg chg="modSp">
        <pc:chgData name="Merker, Leon" userId="S::merker_l@cde.state.co.us::c0d37faf-6ab4-4ee3-ac6d-ea2820aff030" providerId="AD" clId="Web-{546AF2F5-EDE0-3F9D-6EBD-0B78DB140424}" dt="2025-03-12T23:05:11.675" v="7" actId="20577"/>
        <pc:sldMkLst>
          <pc:docMk/>
          <pc:sldMk cId="296844926" sldId="266"/>
        </pc:sldMkLst>
      </pc:sldChg>
    </pc:docChg>
  </pc:docChgLst>
  <pc:docChgLst>
    <pc:chgData name="Rhodes, Tara" userId="S::rhodes_t@cde.state.co.us::566307b0-1e17-4826-87e1-0feb85a922f2" providerId="AD" clId="Web-{2DED2807-37DE-79C4-7A80-8AC5FF25D4DA}"/>
    <pc:docChg chg="addSld modSld sldOrd">
      <pc:chgData name="Rhodes, Tara" userId="S::rhodes_t@cde.state.co.us::566307b0-1e17-4826-87e1-0feb85a922f2" providerId="AD" clId="Web-{2DED2807-37DE-79C4-7A80-8AC5FF25D4DA}" dt="2024-09-05T12:49:17.054" v="250"/>
      <pc:docMkLst>
        <pc:docMk/>
      </pc:docMkLst>
      <pc:sldChg chg="ord">
        <pc:chgData name="Rhodes, Tara" userId="S::rhodes_t@cde.state.co.us::566307b0-1e17-4826-87e1-0feb85a922f2" providerId="AD" clId="Web-{2DED2807-37DE-79C4-7A80-8AC5FF25D4DA}" dt="2024-09-05T12:49:17.054" v="250"/>
        <pc:sldMkLst>
          <pc:docMk/>
          <pc:sldMk cId="129463232" sldId="5554"/>
        </pc:sldMkLst>
      </pc:sldChg>
      <pc:sldChg chg="delSp modSp new">
        <pc:chgData name="Rhodes, Tara" userId="S::rhodes_t@cde.state.co.us::566307b0-1e17-4826-87e1-0feb85a922f2" providerId="AD" clId="Web-{2DED2807-37DE-79C4-7A80-8AC5FF25D4DA}" dt="2024-09-05T12:48:32.272" v="248" actId="20577"/>
        <pc:sldMkLst>
          <pc:docMk/>
          <pc:sldMk cId="3593964098" sldId="558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5/1/2025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381000" y="685800"/>
            <a:ext cx="6096000" cy="3429000"/>
          </a:xfrm>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p>
        </p:txBody>
      </p:sp>
    </p:spTree>
    <p:extLst>
      <p:ext uri="{BB962C8B-B14F-4D97-AF65-F5344CB8AC3E}">
        <p14:creationId xmlns:p14="http://schemas.microsoft.com/office/powerpoint/2010/main" val="2406035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381000" y="685800"/>
            <a:ext cx="6096000" cy="3429000"/>
          </a:xfrm>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p>
        </p:txBody>
      </p:sp>
    </p:spTree>
    <p:extLst>
      <p:ext uri="{BB962C8B-B14F-4D97-AF65-F5344CB8AC3E}">
        <p14:creationId xmlns:p14="http://schemas.microsoft.com/office/powerpoint/2010/main" val="18160807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noRot="1" noMove="1" noResize="1" noEditPoints="1" noAdjustHandles="1" noChangeArrowheads="1" noChangeShapeType="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noRot="1" noMove="1" noResize="1" noEditPoints="1" noAdjustHandles="1" noChangeArrowheads="1" noChangeShapeType="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noRot="1" noMove="1" noResize="1" noEditPoints="1" noAdjustHandles="1" noChangeArrowheads="1" noChangeShapeType="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_Slide">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727969" y="1210320"/>
            <a:ext cx="2512381" cy="5647680"/>
          </a:xfrm>
          <a:solidFill>
            <a:srgbClr val="4C93CE"/>
          </a:solidFill>
        </p:spPr>
        <p:txBody>
          <a:bodyPr anchor="ctr">
            <a:normAutofit/>
          </a:bodyPr>
          <a:lstStyle>
            <a:lvl1pPr marL="0" indent="0">
              <a:buNone/>
              <a:defRPr lang="en-US" sz="3200" b="0" kern="1200" smtClean="0">
                <a:solidFill>
                  <a:schemeClr val="bg1"/>
                </a:solidFill>
                <a:latin typeface="Trebuchet MS" panose="020B0603020202020204" pitchFamily="34" charset="0"/>
                <a:ea typeface="+mn-ea"/>
                <a:cs typeface="+mn-cs"/>
              </a:defRPr>
            </a:lvl1pPr>
          </a:lstStyle>
          <a:p>
            <a:pPr lvl="0"/>
            <a:r>
              <a:rPr lang="en-US"/>
              <a:t>Next Town Hall Date</a:t>
            </a:r>
          </a:p>
        </p:txBody>
      </p:sp>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hasCustomPrompt="1"/>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Title (Thank you note)</a:t>
            </a:r>
          </a:p>
        </p:txBody>
      </p:sp>
      <p:sp>
        <p:nvSpPr>
          <p:cNvPr id="3" name="Content Placeholder 2"/>
          <p:cNvSpPr>
            <a:spLocks noGrp="1"/>
          </p:cNvSpPr>
          <p:nvPr>
            <p:ph idx="1" hasCustomPrompt="1"/>
          </p:nvPr>
        </p:nvSpPr>
        <p:spPr>
          <a:xfrm>
            <a:off x="3524754" y="1210320"/>
            <a:ext cx="3959123" cy="5647680"/>
          </a:xfrm>
        </p:spPr>
        <p:txBody>
          <a:bodyPr lIns="0" tIns="0" rIns="0" bIns="0" anchor="ctr"/>
          <a:lstStyle>
            <a:lvl1pPr marL="0" indent="0">
              <a:buNone/>
              <a:defRPr sz="2400"/>
            </a:lvl1pPr>
            <a:lvl2pPr>
              <a:defRPr sz="2000"/>
            </a:lvl2pPr>
            <a:lvl3pPr>
              <a:defRPr sz="1800"/>
            </a:lvl3pPr>
          </a:lstStyle>
          <a:p>
            <a:pPr lvl="0"/>
            <a:r>
              <a:rPr lang="en-US"/>
              <a:t>Reminder</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266673" y="6356351"/>
            <a:ext cx="461297"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Picture Placeholder 10">
            <a:extLst>
              <a:ext uri="{FF2B5EF4-FFF2-40B4-BE49-F238E27FC236}">
                <a16:creationId xmlns:a16="http://schemas.microsoft.com/office/drawing/2014/main" id="{ED4231E4-1B08-533E-AA48-2CD802F8B736}"/>
              </a:ext>
            </a:extLst>
          </p:cNvPr>
          <p:cNvSpPr>
            <a:spLocks noGrp="1"/>
          </p:cNvSpPr>
          <p:nvPr>
            <p:ph type="pic" sz="quarter" idx="14"/>
          </p:nvPr>
        </p:nvSpPr>
        <p:spPr>
          <a:xfrm>
            <a:off x="7625919" y="1554326"/>
            <a:ext cx="4216832" cy="4278149"/>
          </a:xfrm>
        </p:spPr>
        <p:txBody>
          <a:bodyPr anchor="ctr"/>
          <a:lstStyle>
            <a:lvl1pPr marL="0" indent="0" algn="ctr">
              <a:buNone/>
              <a:defRPr/>
            </a:lvl1pPr>
          </a:lstStyle>
          <a:p>
            <a:endParaRPr lang="en-US"/>
          </a:p>
        </p:txBody>
      </p:sp>
    </p:spTree>
    <p:extLst>
      <p:ext uri="{BB962C8B-B14F-4D97-AF65-F5344CB8AC3E}">
        <p14:creationId xmlns:p14="http://schemas.microsoft.com/office/powerpoint/2010/main" val="4062706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522534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511322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noRot="1" noMove="1" noResize="1" noEditPoints="1" noAdjustHandles="1" noChangeArrowheads="1" noChangeShapeType="1"/>
          </p:cNvSpPr>
          <p:nvPr>
            <p:ph type="sldNum" sz="quarter" idx="12"/>
          </p:nvPr>
        </p:nvSpPr>
        <p:spPr>
          <a:xfrm>
            <a:off x="332873" y="6356350"/>
            <a:ext cx="510506"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noRot="1" noMove="1" noResize="1" noEditPoints="1" noAdjustHandles="1" noChangeArrowheads="1" noChangeShapeType="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noRot="1" noMove="1" noResize="1" noEditPoints="1" noAdjustHandles="1" noChangeArrowheads="1" noChangeShapeType="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noRot="1" noMove="1" noResize="1" noEditPoints="1" noAdjustHandles="1" noChangeArrowheads="1" noChangeShapeType="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noRot="1" noMove="1" noResize="1" noEditPoints="1" noAdjustHandles="1" noChangeArrowheads="1" noChangeShapeType="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noRot="1" noMove="1" noResize="1" noEditPoints="1" noAdjustHandles="1" noChangeArrowheads="1" noChangeShapeType="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j-lt"/>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708" r:id="rId14"/>
    <p:sldLayoutId id="2147483668" r:id="rId15"/>
    <p:sldLayoutId id="2147483709" r:id="rId16"/>
    <p:sldLayoutId id="2147483710"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mailto:DirectoryData@cde.state.co.us&#8203;" TargetMode="External"/><Relationship Id="rId2" Type="http://schemas.openxmlformats.org/officeDocument/2006/relationships/hyperlink" Target="https://www.cde.state.co.us/reducedacademiccalendar-approvalrequestfor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e.state.co.us/datapipeline/yr_directory" TargetMode="External"/><Relationship Id="rId2" Type="http://schemas.openxmlformats.org/officeDocument/2006/relationships/hyperlink" Target="mailto:DirectoryData@cde.state.co.us"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e.state.co.us/datapipeline/datapipelinesnapshots-attendance" TargetMode="External"/><Relationship Id="rId2" Type="http://schemas.openxmlformats.org/officeDocument/2006/relationships/hyperlink" Target="https://events.teams.microsoft.com/event/1e78a28d-2c4f-4f4f-84a0-fccb02ad5dbc@a751cfc8-1f9a-4edb-8370-9f1c6d4bea5a" TargetMode="External"/><Relationship Id="rId1" Type="http://schemas.openxmlformats.org/officeDocument/2006/relationships/slideLayout" Target="../slideLayouts/slideLayout13.xml"/><Relationship Id="rId4" Type="http://schemas.openxmlformats.org/officeDocument/2006/relationships/hyperlink" Target="mailto:Attendance@cde.state.co.us"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mailto:Attendance@cde.state.co.u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Attendance@cde.state.co.u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Attendance@cde.state.co.us"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vents.teams.microsoft.com/event/1e78a28d-2c4f-4f4f-84a0-fccb02ad5dbc@a751cfc8-1f9a-4edb-8370-9f1c6d4bea5a" TargetMode="External"/><Relationship Id="rId2" Type="http://schemas.openxmlformats.org/officeDocument/2006/relationships/hyperlink" Target="https://www.cde.state.co.us/datapipeline/datapipelinesnapshots-attendance" TargetMode="External"/><Relationship Id="rId1" Type="http://schemas.openxmlformats.org/officeDocument/2006/relationships/slideLayout" Target="../slideLayouts/slideLayout2.xml"/><Relationship Id="rId4" Type="http://schemas.openxmlformats.org/officeDocument/2006/relationships/hyperlink" Target="mailto:Attendance@cde.state.co.u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cde.state.co.us/datapipeline/datapipelinesnapshots-attendance" TargetMode="External"/><Relationship Id="rId2" Type="http://schemas.openxmlformats.org/officeDocument/2006/relationships/hyperlink" Target="mailto:Attendance@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inter_studen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TeacherStudentDataLink@cde.state.co.us" TargetMode="External"/><Relationship Id="rId2" Type="http://schemas.openxmlformats.org/officeDocument/2006/relationships/hyperlink" Target="https://www.cde.state.co.us/datapipeline/inter_teacherstuden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hyperlink" Target="https://www.cde.state.co.us/datapipeline/snap_sped-discipline" TargetMode="External"/><Relationship Id="rId3" Type="http://schemas.openxmlformats.org/officeDocument/2006/relationships/hyperlink" Target="https://www.cde.state.co.us/datapipeline/sbd-cmas" TargetMode="External"/><Relationship Id="rId7" Type="http://schemas.openxmlformats.org/officeDocument/2006/relationships/hyperlink" Target="https://www.cde.state.co.us/datapipeline/studentdisciplinesnapshot" TargetMode="External"/><Relationship Id="rId12" Type="http://schemas.openxmlformats.org/officeDocument/2006/relationships/hyperlink" Target="mailto:StudentEndOfYear@cde.state.co.us" TargetMode="External"/><Relationship Id="rId2" Type="http://schemas.openxmlformats.org/officeDocument/2006/relationships/hyperlink" Target="https://www.cde.state.co.us/datapipeline/per_sat" TargetMode="External"/><Relationship Id="rId1" Type="http://schemas.openxmlformats.org/officeDocument/2006/relationships/slideLayout" Target="../slideLayouts/slideLayout13.xml"/><Relationship Id="rId6" Type="http://schemas.openxmlformats.org/officeDocument/2006/relationships/hyperlink" Target="https://www.cde.state.co.us/datapipeline/datapipelinesnapshots-attendance" TargetMode="External"/><Relationship Id="rId11" Type="http://schemas.openxmlformats.org/officeDocument/2006/relationships/hyperlink" Target="https://www.cde.state.co.us/datapipeline/snap_sped-eoy" TargetMode="External"/><Relationship Id="rId5" Type="http://schemas.openxmlformats.org/officeDocument/2006/relationships/hyperlink" Target="https://www.cde.state.co.us/datapipeline/per_read_springassessments" TargetMode="External"/><Relationship Id="rId10" Type="http://schemas.openxmlformats.org/officeDocument/2006/relationships/hyperlink" Target="https://www.cde.state.co.us/datapipeline/snap_eoy" TargetMode="External"/><Relationship Id="rId4" Type="http://schemas.openxmlformats.org/officeDocument/2006/relationships/hyperlink" Target="https://www.cde.state.co.us/datapipeline/dynamiclearningmapssbd" TargetMode="External"/><Relationship Id="rId9" Type="http://schemas.openxmlformats.org/officeDocument/2006/relationships/hyperlink" Target="https://www.cde.state.co.us/datapipeline/tsd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cde.state.co.us/datapipeline/datapipeline_collectionupdates_annualoverview" TargetMode="External"/><Relationship Id="rId2" Type="http://schemas.openxmlformats.org/officeDocument/2006/relationships/hyperlink" Target="https://www.cde.state.co.us/datapipeline/studentinterchange_fileupdates-changes" TargetMode="External"/><Relationship Id="rId1" Type="http://schemas.openxmlformats.org/officeDocument/2006/relationships/slideLayout" Target="../slideLayouts/slideLayout7.xml"/><Relationship Id="rId5" Type="http://schemas.openxmlformats.org/officeDocument/2006/relationships/hyperlink" Target="mailto:StudentEndOfYear@cde.state.co.us" TargetMode="Externa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hyperlink" Target="https://www.cde.state.co.us/datapipeline/inter_student" TargetMode="External"/><Relationship Id="rId1" Type="http://schemas.openxmlformats.org/officeDocument/2006/relationships/slideLayout" Target="../slideLayouts/slideLayout9.xml"/><Relationship Id="rId5" Type="http://schemas.openxmlformats.org/officeDocument/2006/relationships/hyperlink" Target="mailto:StudentOctober@cde.state.co.us" TargetMode="External"/><Relationship Id="rId4" Type="http://schemas.openxmlformats.org/officeDocument/2006/relationships/hyperlink" Target="mailto:Attendance@cde.state.co.u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events.teams.microsoft.com/event/25610361-694a-4d3b-a8fb-eb1f8729aa46@a751cfc8-1f9a-4edb-8370-9f1c6d4bea5a" TargetMode="External"/><Relationship Id="rId7" Type="http://schemas.openxmlformats.org/officeDocument/2006/relationships/hyperlink" Target="mailto:StudentEndOfYear@cde.state.co.us" TargetMode="External"/><Relationship Id="rId2" Type="http://schemas.openxmlformats.org/officeDocument/2006/relationships/hyperlink" Target="https://events.teams.microsoft.com/event/f50d27a4-4f7b-40d3-b944-35ad9718f35d@a751cfc8-1f9a-4edb-8370-9f1c6d4bea5a" TargetMode="External"/><Relationship Id="rId1" Type="http://schemas.openxmlformats.org/officeDocument/2006/relationships/slideLayout" Target="../slideLayouts/slideLayout13.xml"/><Relationship Id="rId6" Type="http://schemas.openxmlformats.org/officeDocument/2006/relationships/hyperlink" Target="https://www.cde.state.co.us/datapipeline/snap_eoy" TargetMode="External"/><Relationship Id="rId5" Type="http://schemas.openxmlformats.org/officeDocument/2006/relationships/hyperlink" Target="https://events.teams.microsoft.com/event/6de0bd5a-66aa-4841-8d9b-d3606337343b@a751cfc8-1f9a-4edb-8370-9f1c6d4bea5a" TargetMode="External"/><Relationship Id="rId4" Type="http://schemas.openxmlformats.org/officeDocument/2006/relationships/hyperlink" Target="https://events.teams.microsoft.com/event/e0a55276-e601-4e3b-bdae-3eeb8c1d806e@a751cfc8-1f9a-4edb-8370-9f1c6d4bea5a"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cde.state.co.us/datapipeline/snap_eoy" TargetMode="External"/><Relationship Id="rId3" Type="http://schemas.openxmlformats.org/officeDocument/2006/relationships/hyperlink" Target="https://www.cde.state.co.us/datapipeline/sey_collectionmanual" TargetMode="External"/><Relationship Id="rId7" Type="http://schemas.openxmlformats.org/officeDocument/2006/relationships/hyperlink" Target="https://www.cde.state.co.us/datapipeline/sey_training_spedtransition_ppt" TargetMode="Externa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hyperlink" Target="https://www.cde.state.co.us/datapipeline/sey_training_spedtransition_recording" TargetMode="External"/><Relationship Id="rId5" Type="http://schemas.openxmlformats.org/officeDocument/2006/relationships/hyperlink" Target="https://www.cde.state.co.us/datapipeline/sey_training_collectionoverview_slides" TargetMode="External"/><Relationship Id="rId4" Type="http://schemas.openxmlformats.org/officeDocument/2006/relationships/hyperlink" Target="https://www.cde.state.co.us/datapipeline/sey_training_collectionoverview_recording" TargetMode="External"/><Relationship Id="rId9" Type="http://schemas.openxmlformats.org/officeDocument/2006/relationships/hyperlink" Target="mailto:StudentEndOfYear@cde.state.co.u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mailto:StudentEndOfYear@cde.state.co.us" TargetMode="External"/><Relationship Id="rId1" Type="http://schemas.openxmlformats.org/officeDocument/2006/relationships/slideLayout" Target="../slideLayouts/slideLayout9.xml"/><Relationship Id="rId5" Type="http://schemas.openxmlformats.org/officeDocument/2006/relationships/hyperlink" Target="https://www.cde.state.co.us/postsecondary/graduationguidelines" TargetMode="External"/><Relationship Id="rId4" Type="http://schemas.openxmlformats.org/officeDocument/2006/relationships/hyperlink" Target="https://www.cde.state.co.us/datapipeline/inter_student"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hyperlink" Target="mailto:Carey_j@cde.state.co.us" TargetMode="External"/><Relationship Id="rId2" Type="http://schemas.openxmlformats.org/officeDocument/2006/relationships/hyperlink" Target="mailto:Merker_l@cde.state.co.us" TargetMode="External"/><Relationship Id="rId1" Type="http://schemas.openxmlformats.org/officeDocument/2006/relationships/slideLayout" Target="../slideLayouts/slideLayout2.xml"/><Relationship Id="rId4" Type="http://schemas.openxmlformats.org/officeDocument/2006/relationships/hyperlink" Target="mailto:sbdsupport@cde.state.co.us"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cde.state.co.us/datapipeline/sbd-cmas" TargetMode="External"/><Relationship Id="rId2" Type="http://schemas.openxmlformats.org/officeDocument/2006/relationships/hyperlink" Target="https://www.cde.state.co.us/datapipeline/per_sat" TargetMode="External"/><Relationship Id="rId1" Type="http://schemas.openxmlformats.org/officeDocument/2006/relationships/slideLayout" Target="../slideLayouts/slideLayout5.xml"/><Relationship Id="rId5" Type="http://schemas.openxmlformats.org/officeDocument/2006/relationships/hyperlink" Target="mailto:sbdsupport@cde.state.co.us" TargetMode="External"/><Relationship Id="rId4" Type="http://schemas.openxmlformats.org/officeDocument/2006/relationships/hyperlink" Target="https://www.cde.state.co.us/datapipeline/dynamiclearningmapssbd"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sbdsupport@cde.state.co.us" TargetMode="External"/><Relationship Id="rId2" Type="http://schemas.openxmlformats.org/officeDocument/2006/relationships/hyperlink" Target="https://teams.microsoft.com/l/meetup-join/19%3ameeting_NWI3MDMyZWMtNWRhMS00NjcwLWFkNGQtNDRiMDE2MGY1YWZj%40thread.v2/0?context=%7b%22Tid%22%3a%22a751cfc8-1f9a-4edb-8370-9f1c6d4bea5a%22%2c%22Oid%22%3a%22f824631c-ee58-4147-9207-eaf0ccde4905%22%7d"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mailto:sbdsupport@cde.state.co.u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mailto:sbdsupport@cde.state.co.u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mailto:sbdsupport@cde.state.co.us"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my.syncplicity.com/" TargetMode="External"/><Relationship Id="rId1" Type="http://schemas.openxmlformats.org/officeDocument/2006/relationships/slideLayout" Target="../slideLayouts/slideLayout2.xml"/><Relationship Id="rId4" Type="http://schemas.openxmlformats.org/officeDocument/2006/relationships/hyperlink" Target="http://www.cde.state.co.us/datapipeline/syncplicity"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hyperlink" Target="https://nam04.safelinks.protection.outlook.com/ap/t-59584e83/?url=https%3A%2F%2Fteams.microsoft.com%2Fl%2Fmeetup-join%2F19%253ameeting_ZTNjNzVhMGUtZWQyNS00ZGM3LTlhM2UtZjQ5YTRlMDU1Y2M2%2540thread.v2%2F0%3Fcontext%3D%257b%2522Tid%2522%253a%2522a751cfc8-1f9a-4edb-8370-9f1c6d4bea5a%2522%252c%2522Oid%2522%253a%2522823cceae-331b-41d6-9a63-34ad6d1db55c%2522%257d&amp;data=05%7C02%7CHeitman_L%40cde.state.co.us%7C25053b0574df40a9e98708dd671b3fbf%7Ca751cfc81f9a4edb83709f1c6d4bea5a%7C0%7C0%7C638780088912291382%7CUnknown%7CTWFpbGZsb3d8eyJFbXB0eU1hcGkiOnRydWUsIlYiOiIwLjAuMDAwMCIsIlAiOiJXaW4zMiIsIkFOIjoiTWFpbCIsIldUIjoyfQ%3D%3D%7C0%7C%7C%7C&amp;sdata=Zk4%2FZxEVXoMX%2BFhA66iHh4PK8TGVDtPP%2BVpyqjcNsRM%3D&amp;reserved=0" TargetMode="External"/><Relationship Id="rId2" Type="http://schemas.openxmlformats.org/officeDocument/2006/relationships/hyperlink" Target="https://teams.microsoft.com/l/meetup-join/19%3ameeting_ZGUwMGM4ZDktMDVmNi00NjBkLWEzMWItYjNmMTlhZDE1MjQ3%40thread.v2/0?context=%7b%22Tid%22%3a%22a751cfc8-1f9a-4edb-8370-9f1c6d4bea5a%22%2c%22Oid%22%3a%22a9773a47-99d2-4599-9377-6d37e9ec0bd3%22%7d"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mailto:SpedDiscipline@cde.state.co.us"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mailto:SpedDiscipline@cde.state.co.u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SpedDiscipline@cde.state.co.us" TargetMode="External"/><Relationship Id="rId2" Type="http://schemas.openxmlformats.org/officeDocument/2006/relationships/hyperlink" Target="http://www.cde.state.co.us/datapipeline/disciplineinterchange"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cde.state.co.us/datapipeline/disciplineinterchange" TargetMode="External"/><Relationship Id="rId2" Type="http://schemas.openxmlformats.org/officeDocument/2006/relationships/hyperlink" Target="mailto:SpedDiscipline@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snap_sped-discipline"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hyperlink" Target="mailto:SpedEndofYear@cde.state.co.us" TargetMode="External"/><Relationship Id="rId2" Type="http://schemas.openxmlformats.org/officeDocument/2006/relationships/hyperlink" Target="https://teams.microsoft.com/l/meetup-join/19%3ameeting_MTQ2MTY1NWMtMmViOC00ZGNiLTlkNmItN2VjZGFkZTUzNDhl%40thread.v2/0?context=%7b%22Tid%22%3a%22a751cfc8-1f9a-4edb-8370-9f1c6d4bea5a%22%2c%22Oid%22%3a%22a9773a47-99d2-4599-9377-6d37e9ec0bd3%22%7d"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3" Type="http://schemas.openxmlformats.org/officeDocument/2006/relationships/hyperlink" Target="mailto:SpedEndofYear@cde.state.co.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cde.state.co.us/datapipeline/snap_sped-eoy"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hyperlink" Target="https://www.cde.state.co.us/datapipeline/inter_sped-iep" TargetMode="External"/><Relationship Id="rId2" Type="http://schemas.openxmlformats.org/officeDocument/2006/relationships/hyperlink" Target="mailto:SpedEndofYear@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snap_sped-eo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hyperlink" Target="mailto:StudentDiscipline@cde.state.co.us" TargetMode="Externa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hyperlink" Target="mailto:StudentDiscipline@cde.state.co.us"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mailto:StudentDiscipline@cde.state.co.us"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cde.state.co.us/datapipeline/disciplineinterchange" TargetMode="External"/><Relationship Id="rId2" Type="http://schemas.openxmlformats.org/officeDocument/2006/relationships/hyperlink" Target="https://www.cde.state.co.us/datapipeline/studentdisciplinesnapshot" TargetMode="External"/><Relationship Id="rId1" Type="http://schemas.openxmlformats.org/officeDocument/2006/relationships/slideLayout" Target="../slideLayouts/slideLayout9.xml"/><Relationship Id="rId6" Type="http://schemas.openxmlformats.org/officeDocument/2006/relationships/hyperlink" Target="mailto:StudentDiscipline@cde.state.co.us" TargetMode="External"/><Relationship Id="rId5" Type="http://schemas.openxmlformats.org/officeDocument/2006/relationships/hyperlink" Target="https://www.cde.state.co.us/datapipeline/2024-2025disciplineactionfilelayoutanddefinitionspdf" TargetMode="External"/><Relationship Id="rId4" Type="http://schemas.openxmlformats.org/officeDocument/2006/relationships/hyperlink" Target="https://www.cde.state.co.us/datapipeline/discipline_collectiontimeline"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hyperlink" Target="mailto:PreventHD@cde.state.co.us" TargetMode="External"/><Relationship Id="rId2" Type="http://schemas.openxmlformats.org/officeDocument/2006/relationships/hyperlink" Target="https://events.teams.microsoft.com/event/99203de9-51ff-45ce-84f2-9150af249f84@a751cfc8-1f9a-4edb-8370-9f1c6d4bea5a" TargetMode="Externa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hyperlink" Target="mailto:PreventHD@cde.state.co.u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mailto:PreventHD@cde.state.co.us"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mailto:PreventHD@cde.state.co.us" TargetMode="External"/><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hyperlink" Target="https://www.cde.state.co.us/idm/datapipelin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events.teams.microsoft.com/event/99203de9-51ff-45ce-84f2-9150af249f84@a751cfc8-1f9a-4edb-8370-9f1c6d4bea5a" TargetMode="External"/><Relationship Id="rId1" Type="http://schemas.openxmlformats.org/officeDocument/2006/relationships/slideLayout" Target="../slideLayouts/slideLayout2.xml"/><Relationship Id="rId4" Type="http://schemas.openxmlformats.org/officeDocument/2006/relationships/hyperlink" Target="mailto:PreventHD@cde.state.co.us"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mailto:PreventHD@cde.state.co.us" TargetMode="External"/><Relationship Id="rId3" Type="http://schemas.openxmlformats.org/officeDocument/2006/relationships/hyperlink" Target="https://www.cde.state.co.us/datapipeline/disciplineinterchange" TargetMode="External"/><Relationship Id="rId7" Type="http://schemas.openxmlformats.org/officeDocument/2006/relationships/hyperlink" Target="https://www.cde.state.co.us/datapipeline/phd_factsheet" TargetMode="External"/><Relationship Id="rId2" Type="http://schemas.openxmlformats.org/officeDocument/2006/relationships/hyperlink" Target="https://www.cde.state.co.us/datapipeline/prevent_harassment_or_discrimination_in_schools" TargetMode="External"/><Relationship Id="rId1" Type="http://schemas.openxmlformats.org/officeDocument/2006/relationships/slideLayout" Target="../slideLayouts/slideLayout9.xml"/><Relationship Id="rId6" Type="http://schemas.openxmlformats.org/officeDocument/2006/relationships/hyperlink" Target="https://www.cde.state.co.us/datapipeline/phd_training_manual" TargetMode="External"/><Relationship Id="rId5" Type="http://schemas.openxmlformats.org/officeDocument/2006/relationships/hyperlink" Target="https://www.cde.state.co.us/datapipeline/phd_business_rules" TargetMode="External"/><Relationship Id="rId4" Type="http://schemas.openxmlformats.org/officeDocument/2006/relationships/hyperlink" Target="https://www.cde.state.co.us/datapipeline/2024-25_harassment_or_discrimination_file_layout" TargetMode="External"/><Relationship Id="rId9" Type="http://schemas.openxmlformats.org/officeDocument/2006/relationships/hyperlink" Target="https://www.cde.state.co.us/preventing-harassment-discrimination-and-bullying"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sped-iep"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titlei" TargetMode="External"/><Relationship Id="rId12" Type="http://schemas.openxmlformats.org/officeDocument/2006/relationships/hyperlink" Target="https://www.cde.state.co.us/datapipeline/resources"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11" Type="http://schemas.openxmlformats.org/officeDocument/2006/relationships/hyperlink" Target="https://www.cde.state.co.us/datapipeline/inter_teacherstudent"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disciplineinterchange"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inter_staf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snap_sped-eoy" TargetMode="External"/><Relationship Id="rId3" Type="http://schemas.openxmlformats.org/officeDocument/2006/relationships/hyperlink" Target="https://www.cde.state.co.us/datapipeline/snap_eoy" TargetMode="External"/><Relationship Id="rId7" Type="http://schemas.openxmlformats.org/officeDocument/2006/relationships/hyperlink" Target="https://www.cde.state.co.us/datapipeline/studentdisciplinesnapshot" TargetMode="External"/><Relationship Id="rId2" Type="http://schemas.openxmlformats.org/officeDocument/2006/relationships/hyperlink" Target="https://www.cde.state.co.us/datapipeline/tsdl" TargetMode="External"/><Relationship Id="rId1" Type="http://schemas.openxmlformats.org/officeDocument/2006/relationships/slideLayout" Target="../slideLayouts/slideLayout2.xml"/><Relationship Id="rId6" Type="http://schemas.openxmlformats.org/officeDocument/2006/relationships/hyperlink" Target="https://www.cde.state.co.us/datapipeline/snap_sped-discipline" TargetMode="External"/><Relationship Id="rId5" Type="http://schemas.openxmlformats.org/officeDocument/2006/relationships/hyperlink" Target="https://www.cde.state.co.us/datapipeline/datapipelinesnapshots-attendance" TargetMode="External"/><Relationship Id="rId4" Type="http://schemas.openxmlformats.org/officeDocument/2006/relationships/hyperlink" Target="https://events.teams.microsoft.com/event/f50d27a4-4f7b-40d3-b944-35ad9718f35d@a751cfc8-1f9a-4edb-8370-9f1c6d4bea5a" TargetMode="External"/><Relationship Id="rId9" Type="http://schemas.openxmlformats.org/officeDocument/2006/relationships/hyperlink" Target="https://www.cde.state.co.us/datapipeline/resourc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per-aec" TargetMode="External"/><Relationship Id="rId7" Type="http://schemas.openxmlformats.org/officeDocument/2006/relationships/hyperlink" Target="https://www.cde.state.co.us/datapipeline/resources" TargetMode="External"/><Relationship Id="rId2" Type="http://schemas.openxmlformats.org/officeDocument/2006/relationships/hyperlink" Target="https://www.cde.state.co.us/datapipeline/s-ebtdatacollection" TargetMode="External"/><Relationship Id="rId1" Type="http://schemas.openxmlformats.org/officeDocument/2006/relationships/slideLayout" Target="../slideLayouts/slideLayout2.xml"/><Relationship Id="rId6" Type="http://schemas.openxmlformats.org/officeDocument/2006/relationships/hyperlink" Target="https://www.cde.state.co.us/datapipeline/per_read_literacyprogramsandassessments" TargetMode="External"/><Relationship Id="rId5" Type="http://schemas.openxmlformats.org/officeDocument/2006/relationships/hyperlink" Target="https://www.cde.state.co.us/datapipeline/per_read_springassessments" TargetMode="External"/><Relationship Id="rId4" Type="http://schemas.openxmlformats.org/officeDocument/2006/relationships/hyperlink" Target="https://www.cde.state.co.us/datapipeline/prevent_harassment_or_discrimination_in_schoo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May 1, 2025</a:t>
            </a:r>
            <a:br>
              <a:rPr lang="en-US">
                <a:latin typeface="Museo Slab 500"/>
              </a:rPr>
            </a:br>
            <a:r>
              <a:rPr lang="en-US">
                <a:latin typeface="Museo Slab 500"/>
              </a:rPr>
              <a:t>Data</a:t>
            </a:r>
            <a:r>
              <a:rPr lang="en-US" sz="4800">
                <a:latin typeface="Museo Slab 500"/>
              </a:rPr>
              <a:t> Pipeline Town Hall</a:t>
            </a:r>
            <a:endParaRPr lang="en-US"/>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5" name="Slide Number Placeholder 4">
            <a:extLst>
              <a:ext uri="{FF2B5EF4-FFF2-40B4-BE49-F238E27FC236}">
                <a16:creationId xmlns:a16="http://schemas.microsoft.com/office/drawing/2014/main" id="{E2C77A24-810C-CCFF-6849-9CB9A1B763A4}"/>
              </a:ext>
            </a:extLst>
          </p:cNvPr>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67468C-F512-207C-9EF7-DBD19F8162CE}"/>
              </a:ext>
            </a:extLst>
          </p:cNvPr>
          <p:cNvSpPr>
            <a:spLocks noGrp="1"/>
          </p:cNvSpPr>
          <p:nvPr>
            <p:ph type="ctrTitle"/>
          </p:nvPr>
        </p:nvSpPr>
        <p:spPr/>
        <p:txBody>
          <a:bodyPr>
            <a:normAutofit fontScale="90000"/>
          </a:bodyPr>
          <a:lstStyle/>
          <a:p>
            <a:r>
              <a:rPr lang="en-US">
                <a:latin typeface="Museo Slab 500"/>
              </a:rPr>
              <a:t>Reduced Academic Calendar</a:t>
            </a:r>
            <a:br>
              <a:rPr lang="en-US">
                <a:latin typeface="Museo Slab 500"/>
              </a:rPr>
            </a:br>
            <a:r>
              <a:rPr lang="en-US">
                <a:latin typeface="Museo Slab 500"/>
              </a:rPr>
              <a:t>formally 4 Day School Week</a:t>
            </a:r>
            <a:endParaRPr lang="en-US"/>
          </a:p>
        </p:txBody>
      </p:sp>
      <p:sp>
        <p:nvSpPr>
          <p:cNvPr id="6" name="Content Placeholder 5">
            <a:extLst>
              <a:ext uri="{FF2B5EF4-FFF2-40B4-BE49-F238E27FC236}">
                <a16:creationId xmlns:a16="http://schemas.microsoft.com/office/drawing/2014/main" id="{8C158C26-E8B2-1D5E-84E8-5744644A0605}"/>
              </a:ext>
            </a:extLst>
          </p:cNvPr>
          <p:cNvSpPr>
            <a:spLocks noGrp="1"/>
          </p:cNvSpPr>
          <p:nvPr>
            <p:ph sz="quarter" idx="13"/>
          </p:nvPr>
        </p:nvSpPr>
        <p:spPr/>
        <p:txBody>
          <a:bodyPr/>
          <a:lstStyle/>
          <a:p>
            <a:r>
              <a:rPr lang="en-US"/>
              <a:t>Jessica Tribbett</a:t>
            </a:r>
          </a:p>
        </p:txBody>
      </p:sp>
      <p:sp>
        <p:nvSpPr>
          <p:cNvPr id="4" name="Slide Number Placeholder 3">
            <a:extLst>
              <a:ext uri="{FF2B5EF4-FFF2-40B4-BE49-F238E27FC236}">
                <a16:creationId xmlns:a16="http://schemas.microsoft.com/office/drawing/2014/main" id="{6C42D9F2-7708-5E11-5E5E-5A476FE7B640}"/>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1667029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7E1F4-78AE-9B45-CECC-626434920EDF}"/>
              </a:ext>
            </a:extLst>
          </p:cNvPr>
          <p:cNvSpPr>
            <a:spLocks noGrp="1"/>
          </p:cNvSpPr>
          <p:nvPr>
            <p:ph type="title"/>
          </p:nvPr>
        </p:nvSpPr>
        <p:spPr/>
        <p:txBody>
          <a:bodyPr/>
          <a:lstStyle/>
          <a:p>
            <a:r>
              <a:rPr lang="en-US">
                <a:latin typeface="Museo Slab 500"/>
              </a:rPr>
              <a:t>Reduced Academic Calendar</a:t>
            </a:r>
            <a:endParaRPr lang="en-US"/>
          </a:p>
        </p:txBody>
      </p:sp>
      <p:sp>
        <p:nvSpPr>
          <p:cNvPr id="3" name="Content Placeholder 2">
            <a:extLst>
              <a:ext uri="{FF2B5EF4-FFF2-40B4-BE49-F238E27FC236}">
                <a16:creationId xmlns:a16="http://schemas.microsoft.com/office/drawing/2014/main" id="{9B2FB515-5871-A427-269C-73E3A2766429}"/>
              </a:ext>
            </a:extLst>
          </p:cNvPr>
          <p:cNvSpPr>
            <a:spLocks noGrp="1"/>
          </p:cNvSpPr>
          <p:nvPr>
            <p:ph idx="1"/>
          </p:nvPr>
        </p:nvSpPr>
        <p:spPr/>
        <p:txBody>
          <a:bodyPr vert="horz" lIns="0" tIns="0" rIns="0" bIns="0" rtlCol="0" anchor="t">
            <a:normAutofit/>
          </a:bodyPr>
          <a:lstStyle/>
          <a:p>
            <a:pPr marL="0" indent="0" algn="ctr">
              <a:buNone/>
            </a:pPr>
            <a:r>
              <a:rPr lang="en-US" b="1">
                <a:latin typeface="Trebuchet MS"/>
              </a:rPr>
              <a:t>Reduced Academic Calendar Requests*</a:t>
            </a:r>
            <a:endParaRPr lang="en-US">
              <a:latin typeface="Trebuchet MS"/>
            </a:endParaRPr>
          </a:p>
          <a:p>
            <a:pPr marL="0" indent="0" algn="ctr">
              <a:buNone/>
            </a:pPr>
            <a:r>
              <a:rPr lang="en-US" sz="1400" b="1">
                <a:solidFill>
                  <a:srgbClr val="000000"/>
                </a:solidFill>
                <a:latin typeface="Trebuchet MS"/>
              </a:rPr>
              <a:t>*formally 4 Day School Week</a:t>
            </a:r>
          </a:p>
          <a:p>
            <a:pPr marL="0" indent="0" algn="ctr">
              <a:buNone/>
            </a:pPr>
            <a:r>
              <a:rPr lang="en-US" sz="2000" b="1">
                <a:solidFill>
                  <a:srgbClr val="FF0000"/>
                </a:solidFill>
                <a:latin typeface="Trebuchet MS"/>
              </a:rPr>
              <a:t>Fewer than 160 contact days</a:t>
            </a:r>
            <a:endParaRPr lang="en-US" sz="2000">
              <a:latin typeface="Trebuchet MS"/>
            </a:endParaRPr>
          </a:p>
          <a:p>
            <a:pPr marL="0" indent="0" algn="ctr">
              <a:buNone/>
            </a:pPr>
            <a:r>
              <a:rPr lang="en-US" sz="2800" b="1">
                <a:latin typeface="Trebuchet MS"/>
              </a:rPr>
              <a:t>2/6/2025 – 5/9/2025</a:t>
            </a:r>
            <a:endParaRPr lang="en-US" sz="2800">
              <a:latin typeface="Trebuchet MS"/>
            </a:endParaRPr>
          </a:p>
          <a:p>
            <a:pPr marL="0" indent="0" algn="ctr">
              <a:lnSpc>
                <a:spcPct val="100000"/>
              </a:lnSpc>
              <a:spcBef>
                <a:spcPts val="0"/>
              </a:spcBef>
              <a:buNone/>
            </a:pPr>
            <a:endParaRPr lang="en-US" sz="2800">
              <a:latin typeface="Trebuchet MS"/>
            </a:endParaRPr>
          </a:p>
          <a:p>
            <a:pPr marL="457200" indent="-457200">
              <a:buAutoNum type="arabicPeriod"/>
            </a:pPr>
            <a:r>
              <a:rPr lang="en-US" sz="2000">
                <a:latin typeface="Trebuchet MS"/>
              </a:rPr>
              <a:t>Complete Reduced Academic Calendar Request form in Data Pipeline.</a:t>
            </a:r>
          </a:p>
          <a:p>
            <a:pPr marL="457200" indent="-457200">
              <a:buAutoNum type="arabicPeriod"/>
            </a:pPr>
            <a:r>
              <a:rPr lang="en-US" sz="2000">
                <a:latin typeface="Trebuchet MS"/>
              </a:rPr>
              <a:t>If your </a:t>
            </a:r>
            <a:r>
              <a:rPr lang="en-US" sz="2000" i="1">
                <a:latin typeface="Trebuchet MS"/>
              </a:rPr>
              <a:t>district </a:t>
            </a:r>
            <a:r>
              <a:rPr lang="en-US" sz="2000">
                <a:latin typeface="Trebuchet MS"/>
              </a:rPr>
              <a:t>is on a district wide improvement plan, you will need to extra documentation to field services via </a:t>
            </a:r>
            <a:r>
              <a:rPr lang="en-US" sz="2000">
                <a:latin typeface="Trebuchet MS"/>
                <a:hlinkClick r:id="rId2"/>
              </a:rPr>
              <a:t>this webform</a:t>
            </a:r>
            <a:r>
              <a:rPr lang="en-US" sz="2000">
                <a:latin typeface="Trebuchet MS"/>
              </a:rPr>
              <a:t>.</a:t>
            </a:r>
          </a:p>
          <a:p>
            <a:pPr marL="457200" indent="-457200">
              <a:buAutoNum type="arabicPeriod"/>
            </a:pPr>
            <a:r>
              <a:rPr lang="en-US" sz="2000">
                <a:latin typeface="Trebuchet MS"/>
              </a:rPr>
              <a:t>Field services and the commissioner will approve by 6/30/2025 and districts will be notified.</a:t>
            </a:r>
            <a:endParaRPr lang="en-US"/>
          </a:p>
        </p:txBody>
      </p:sp>
      <p:sp>
        <p:nvSpPr>
          <p:cNvPr id="4" name="Slide Number Placeholder 3">
            <a:extLst>
              <a:ext uri="{FF2B5EF4-FFF2-40B4-BE49-F238E27FC236}">
                <a16:creationId xmlns:a16="http://schemas.microsoft.com/office/drawing/2014/main" id="{E194F046-52CC-52FD-0163-793A87CFD5B9}"/>
              </a:ext>
            </a:extLst>
          </p:cNvPr>
          <p:cNvSpPr>
            <a:spLocks noGrp="1"/>
          </p:cNvSpPr>
          <p:nvPr>
            <p:ph type="sldNum" sz="quarter" idx="12"/>
          </p:nvPr>
        </p:nvSpPr>
        <p:spPr/>
        <p:txBody>
          <a:bodyPr/>
          <a:lstStyle/>
          <a:p>
            <a:fld id="{C479D5F6-EDCB-402A-AC08-4943A1820E8F}" type="slidenum">
              <a:rPr lang="en-US" smtClean="0"/>
              <a:pPr/>
              <a:t>11</a:t>
            </a:fld>
            <a:endParaRPr lang="en-US"/>
          </a:p>
        </p:txBody>
      </p:sp>
      <p:sp>
        <p:nvSpPr>
          <p:cNvPr id="5" name="Content Placeholder 4">
            <a:extLst>
              <a:ext uri="{FF2B5EF4-FFF2-40B4-BE49-F238E27FC236}">
                <a16:creationId xmlns:a16="http://schemas.microsoft.com/office/drawing/2014/main" id="{8D1C7D5A-AA58-117C-DEEE-AE9A5B29C6B7}"/>
              </a:ext>
            </a:extLst>
          </p:cNvPr>
          <p:cNvSpPr>
            <a:spLocks noGrp="1"/>
          </p:cNvSpPr>
          <p:nvPr>
            <p:ph sz="quarter" idx="13"/>
          </p:nvPr>
        </p:nvSpPr>
        <p:spPr/>
        <p:txBody>
          <a:bodyPr vert="horz" lIns="91440" tIns="45720" rIns="91440" bIns="45720" rtlCol="0" anchor="t">
            <a:normAutofit/>
          </a:bodyPr>
          <a:lstStyle/>
          <a:p>
            <a:r>
              <a:rPr lang="en-US">
                <a:latin typeface="Trebuchet MS"/>
              </a:rPr>
              <a:t>Reduced Academic Calendar</a:t>
            </a:r>
          </a:p>
        </p:txBody>
      </p:sp>
      <p:sp>
        <p:nvSpPr>
          <p:cNvPr id="6" name="Content Placeholder 5">
            <a:extLst>
              <a:ext uri="{FF2B5EF4-FFF2-40B4-BE49-F238E27FC236}">
                <a16:creationId xmlns:a16="http://schemas.microsoft.com/office/drawing/2014/main" id="{DBDC272D-6127-B0D9-663B-E29A8AC4C71C}"/>
              </a:ext>
            </a:extLst>
          </p:cNvPr>
          <p:cNvSpPr>
            <a:spLocks noGrp="1"/>
          </p:cNvSpPr>
          <p:nvPr>
            <p:ph sz="quarter" idx="14"/>
          </p:nvPr>
        </p:nvSpPr>
        <p:spPr/>
        <p:txBody>
          <a:bodyPr vert="horz" lIns="91440" tIns="45720" rIns="91440" bIns="45720" rtlCol="0" anchor="t">
            <a:normAutofit/>
          </a:bodyPr>
          <a:lstStyle/>
          <a:p>
            <a:r>
              <a:rPr lang="en-US">
                <a:latin typeface="Trebuchet MS"/>
                <a:hlinkClick r:id="rId3"/>
              </a:rPr>
              <a:t>DirectoryData@cde.state.co.us</a:t>
            </a:r>
            <a:endParaRPr lang="en-US"/>
          </a:p>
        </p:txBody>
      </p:sp>
    </p:spTree>
    <p:extLst>
      <p:ext uri="{BB962C8B-B14F-4D97-AF65-F5344CB8AC3E}">
        <p14:creationId xmlns:p14="http://schemas.microsoft.com/office/powerpoint/2010/main" val="226281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3875E-6A87-5B3A-76F9-B22B523EA08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710F3F7-4CCF-36F1-F7F0-F566C8391DCA}"/>
              </a:ext>
            </a:extLst>
          </p:cNvPr>
          <p:cNvSpPr>
            <a:spLocks noGrp="1"/>
          </p:cNvSpPr>
          <p:nvPr>
            <p:ph type="title"/>
          </p:nvPr>
        </p:nvSpPr>
        <p:spPr/>
        <p:txBody>
          <a:bodyPr/>
          <a:lstStyle/>
          <a:p>
            <a:r>
              <a:rPr lang="en-US"/>
              <a:t>Questions &amp; Resources:</a:t>
            </a:r>
            <a:br>
              <a:rPr lang="en-US"/>
            </a:br>
            <a:r>
              <a:rPr lang="en-US"/>
              <a:t>Reduced Academic Calendar</a:t>
            </a:r>
          </a:p>
        </p:txBody>
      </p:sp>
      <p:sp>
        <p:nvSpPr>
          <p:cNvPr id="8" name="Content Placeholder 7">
            <a:extLst>
              <a:ext uri="{FF2B5EF4-FFF2-40B4-BE49-F238E27FC236}">
                <a16:creationId xmlns:a16="http://schemas.microsoft.com/office/drawing/2014/main" id="{913DB736-7CF8-9654-7E4F-8D8E07B2B509}"/>
              </a:ext>
            </a:extLst>
          </p:cNvPr>
          <p:cNvSpPr>
            <a:spLocks noGrp="1"/>
          </p:cNvSpPr>
          <p:nvPr>
            <p:ph sz="quarter" idx="13"/>
          </p:nvPr>
        </p:nvSpPr>
        <p:spPr/>
        <p:txBody>
          <a:bodyPr/>
          <a:lstStyle/>
          <a:p>
            <a:r>
              <a:rPr lang="en-US">
                <a:latin typeface="Museo Slab 500"/>
                <a:hlinkClick r:id="rId2"/>
              </a:rPr>
              <a:t>DirectoryData@cde.state.co.us</a:t>
            </a:r>
            <a:endParaRPr lang="en-US"/>
          </a:p>
          <a:p>
            <a:endParaRPr lang="en-US"/>
          </a:p>
          <a:p>
            <a:r>
              <a:rPr lang="en-US">
                <a:latin typeface="Museo Slab 500"/>
                <a:hlinkClick r:id="rId3"/>
              </a:rPr>
              <a:t>Reduced Academic Calendar Website</a:t>
            </a:r>
            <a:endParaRPr lang="en-US"/>
          </a:p>
        </p:txBody>
      </p:sp>
      <p:sp>
        <p:nvSpPr>
          <p:cNvPr id="4" name="Slide Number Placeholder 3">
            <a:extLst>
              <a:ext uri="{FF2B5EF4-FFF2-40B4-BE49-F238E27FC236}">
                <a16:creationId xmlns:a16="http://schemas.microsoft.com/office/drawing/2014/main" id="{B3ED4D74-764F-AEA9-3329-5E6DA5B57BFF}"/>
              </a:ext>
            </a:extLst>
          </p:cNvPr>
          <p:cNvSpPr>
            <a:spLocks noGrp="1"/>
          </p:cNvSpPr>
          <p:nvPr>
            <p:ph type="sldNum" sz="quarter" idx="12"/>
          </p:nvPr>
        </p:nvSpPr>
        <p:spPr/>
        <p:txBody>
          <a:bodyPr/>
          <a:lstStyle/>
          <a:p>
            <a:fld id="{C479D5F6-EDCB-402A-AC08-4943A1820E8F}" type="slidenum">
              <a:rPr lang="en-US" smtClean="0"/>
              <a:pPr/>
              <a:t>12</a:t>
            </a:fld>
            <a:endParaRPr lang="en-US"/>
          </a:p>
        </p:txBody>
      </p:sp>
    </p:spTree>
    <p:extLst>
      <p:ext uri="{BB962C8B-B14F-4D97-AF65-F5344CB8AC3E}">
        <p14:creationId xmlns:p14="http://schemas.microsoft.com/office/powerpoint/2010/main" val="3677926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B1F9-197D-1644-7195-08326A23A2EF}"/>
              </a:ext>
            </a:extLst>
          </p:cNvPr>
          <p:cNvSpPr>
            <a:spLocks noGrp="1"/>
          </p:cNvSpPr>
          <p:nvPr>
            <p:ph type="ctrTitle"/>
          </p:nvPr>
        </p:nvSpPr>
        <p:spPr/>
        <p:txBody>
          <a:bodyPr/>
          <a:lstStyle/>
          <a:p>
            <a:r>
              <a:rPr lang="en-US"/>
              <a:t>Student Attendance</a:t>
            </a:r>
          </a:p>
        </p:txBody>
      </p:sp>
      <p:sp>
        <p:nvSpPr>
          <p:cNvPr id="3" name="Content Placeholder 2">
            <a:extLst>
              <a:ext uri="{FF2B5EF4-FFF2-40B4-BE49-F238E27FC236}">
                <a16:creationId xmlns:a16="http://schemas.microsoft.com/office/drawing/2014/main" id="{32F483EA-74E0-2213-F7F8-FE935127D6A0}"/>
              </a:ext>
            </a:extLst>
          </p:cNvPr>
          <p:cNvSpPr>
            <a:spLocks noGrp="1"/>
          </p:cNvSpPr>
          <p:nvPr>
            <p:ph sz="quarter" idx="13"/>
          </p:nvPr>
        </p:nvSpPr>
        <p:spPr/>
        <p:txBody>
          <a:bodyPr/>
          <a:lstStyle/>
          <a:p>
            <a:r>
              <a:rPr lang="en-US"/>
              <a:t>Peter Hoffman</a:t>
            </a:r>
          </a:p>
        </p:txBody>
      </p:sp>
      <p:sp>
        <p:nvSpPr>
          <p:cNvPr id="4" name="Slide Number Placeholder 3">
            <a:extLst>
              <a:ext uri="{FF2B5EF4-FFF2-40B4-BE49-F238E27FC236}">
                <a16:creationId xmlns:a16="http://schemas.microsoft.com/office/drawing/2014/main" id="{06471261-0A1B-4545-E832-F95978EF1B01}"/>
              </a:ext>
            </a:extLst>
          </p:cNvPr>
          <p:cNvSpPr>
            <a:spLocks noGrp="1"/>
          </p:cNvSpPr>
          <p:nvPr>
            <p:ph type="sldNum" sz="quarter" idx="12"/>
          </p:nvPr>
        </p:nvSpPr>
        <p:spPr/>
        <p:txBody>
          <a:bodyPr/>
          <a:lstStyle/>
          <a:p>
            <a:fld id="{C479D5F6-EDCB-402A-AC08-4943A1820E8F}" type="slidenum">
              <a:rPr lang="en-US" smtClean="0"/>
              <a:pPr/>
              <a:t>13</a:t>
            </a:fld>
            <a:endParaRPr lang="en-US"/>
          </a:p>
        </p:txBody>
      </p:sp>
    </p:spTree>
    <p:extLst>
      <p:ext uri="{BB962C8B-B14F-4D97-AF65-F5344CB8AC3E}">
        <p14:creationId xmlns:p14="http://schemas.microsoft.com/office/powerpoint/2010/main" val="1678483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a:xfrm>
            <a:off x="3898916" y="5893622"/>
            <a:ext cx="6616681" cy="898524"/>
          </a:xfrm>
        </p:spPr>
        <p:txBody>
          <a:bodyPr/>
          <a:lstStyle/>
          <a:p>
            <a:r>
              <a:rPr lang="en-US"/>
              <a:t>Student Attendance Collection Timeline</a:t>
            </a:r>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4092538038"/>
              </p:ext>
            </p:extLst>
          </p:nvPr>
        </p:nvGraphicFramePr>
        <p:xfrm>
          <a:off x="228600" y="200025"/>
          <a:ext cx="11818935" cy="4818380"/>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369976">
                  <a:extLst>
                    <a:ext uri="{9D8B030D-6E8A-4147-A177-3AD203B41FA5}">
                      <a16:colId xmlns:a16="http://schemas.microsoft.com/office/drawing/2014/main" val="2137241566"/>
                    </a:ext>
                  </a:extLst>
                </a:gridCol>
                <a:gridCol w="7512857">
                  <a:extLst>
                    <a:ext uri="{9D8B030D-6E8A-4147-A177-3AD203B41FA5}">
                      <a16:colId xmlns:a16="http://schemas.microsoft.com/office/drawing/2014/main" val="1583735620"/>
                    </a:ext>
                  </a:extLst>
                </a:gridCol>
              </a:tblGrid>
              <a:tr h="370840">
                <a:tc>
                  <a:txBody>
                    <a:bodyPr/>
                    <a:lstStyle/>
                    <a:p>
                      <a:r>
                        <a:rPr lang="en-US" sz="1600">
                          <a:latin typeface="Trebuchet MS" panose="020B0603020202020204" pitchFamily="34" charset="0"/>
                        </a:rPr>
                        <a:t>Date</a:t>
                      </a:r>
                    </a:p>
                  </a:txBody>
                  <a:tcPr/>
                </a:tc>
                <a:tc>
                  <a:txBody>
                    <a:bodyPr/>
                    <a:lstStyle/>
                    <a:p>
                      <a:r>
                        <a:rPr lang="en-US" sz="1600">
                          <a:latin typeface="Trebuchet MS" panose="020B0603020202020204" pitchFamily="34" charset="0"/>
                        </a:rPr>
                        <a:t>Event</a:t>
                      </a:r>
                    </a:p>
                  </a:txBody>
                  <a:tcPr/>
                </a:tc>
                <a:tc>
                  <a:txBody>
                    <a:bodyPr/>
                    <a:lstStyle/>
                    <a:p>
                      <a:r>
                        <a:rPr lang="en-US" sz="1600">
                          <a:latin typeface="Trebuchet MS" panose="020B0603020202020204" pitchFamily="34" charset="0"/>
                        </a:rPr>
                        <a:t>Event Description</a:t>
                      </a:r>
                    </a:p>
                  </a:txBody>
                  <a:tcPr/>
                </a:tc>
                <a:extLst>
                  <a:ext uri="{0D108BD9-81ED-4DB2-BD59-A6C34878D82A}">
                    <a16:rowId xmlns:a16="http://schemas.microsoft.com/office/drawing/2014/main" val="1168917589"/>
                  </a:ext>
                </a:extLst>
              </a:tr>
              <a:tr h="370840">
                <a:tc>
                  <a:txBody>
                    <a:bodyPr/>
                    <a:lstStyle/>
                    <a:p>
                      <a:pPr algn="l" rtl="0" fontAlgn="base">
                        <a:lnSpc>
                          <a:spcPts val="1275"/>
                        </a:lnSpc>
                        <a:buNone/>
                      </a:pPr>
                      <a:r>
                        <a:rPr lang="en-US" sz="1400" b="0" i="0">
                          <a:solidFill>
                            <a:schemeClr val="tx1"/>
                          </a:solidFill>
                          <a:effectLst/>
                          <a:latin typeface="Trebuchet MS" panose="020B0603020202020204" pitchFamily="34" charset="0"/>
                        </a:rPr>
                        <a:t>04/16/2025 </a:t>
                      </a:r>
                    </a:p>
                  </a:txBody>
                  <a:tcPr/>
                </a:tc>
                <a:tc>
                  <a:txBody>
                    <a:bodyPr/>
                    <a:lstStyle/>
                    <a:p>
                      <a:pPr algn="l" rtl="0" fontAlgn="base">
                        <a:lnSpc>
                          <a:spcPts val="1275"/>
                        </a:lnSpc>
                        <a:buNone/>
                      </a:pPr>
                      <a:r>
                        <a:rPr lang="en-US" sz="1400" b="0" i="0">
                          <a:solidFill>
                            <a:schemeClr val="tx1"/>
                          </a:solidFill>
                          <a:effectLst/>
                          <a:latin typeface="Trebuchet MS" panose="020B0603020202020204" pitchFamily="34" charset="0"/>
                        </a:rPr>
                        <a:t>Open </a:t>
                      </a:r>
                    </a:p>
                  </a:txBody>
                  <a:tcPr/>
                </a:tc>
                <a:tc>
                  <a:txBody>
                    <a:bodyPr/>
                    <a:lstStyle/>
                    <a:p>
                      <a:pPr algn="l" rtl="0" fontAlgn="base">
                        <a:lnSpc>
                          <a:spcPts val="1275"/>
                        </a:lnSpc>
                        <a:buNone/>
                      </a:pPr>
                      <a:r>
                        <a:rPr lang="en-US" sz="1400" b="0" i="0">
                          <a:solidFill>
                            <a:schemeClr val="tx1"/>
                          </a:solidFill>
                          <a:effectLst/>
                          <a:latin typeface="Trebuchet MS" panose="020B0603020202020204" pitchFamily="34" charset="0"/>
                        </a:rPr>
                        <a:t>Districts may begin creating snapshots. Attendance Snapshot dependencies are the Student Demographic File and Student School Association File. </a:t>
                      </a:r>
                    </a:p>
                  </a:txBody>
                  <a:tcPr/>
                </a:tc>
                <a:extLst>
                  <a:ext uri="{0D108BD9-81ED-4DB2-BD59-A6C34878D82A}">
                    <a16:rowId xmlns:a16="http://schemas.microsoft.com/office/drawing/2014/main" val="2411947898"/>
                  </a:ext>
                </a:extLst>
              </a:tr>
              <a:tr h="370840">
                <a:tc>
                  <a:txBody>
                    <a:bodyPr/>
                    <a:lstStyle/>
                    <a:p>
                      <a:pPr algn="l" rtl="0" fontAlgn="base">
                        <a:lnSpc>
                          <a:spcPts val="1275"/>
                        </a:lnSpc>
                        <a:buNone/>
                      </a:pPr>
                      <a:r>
                        <a:rPr lang="en-US" sz="1400" b="0" i="0">
                          <a:solidFill>
                            <a:schemeClr val="tx1"/>
                          </a:solidFill>
                          <a:effectLst/>
                          <a:latin typeface="Trebuchet MS" panose="020B0603020202020204" pitchFamily="34" charset="0"/>
                        </a:rPr>
                        <a:t>05/07/2025 </a:t>
                      </a:r>
                    </a:p>
                    <a:p>
                      <a:pPr algn="l" rtl="0" fontAlgn="base">
                        <a:lnSpc>
                          <a:spcPts val="1275"/>
                        </a:lnSpc>
                        <a:buNone/>
                      </a:pPr>
                      <a:r>
                        <a:rPr lang="en-US" sz="1400" b="0" i="0">
                          <a:solidFill>
                            <a:schemeClr val="tx1"/>
                          </a:solidFill>
                          <a:effectLst/>
                          <a:latin typeface="Trebuchet MS" panose="020B0603020202020204" pitchFamily="34" charset="0"/>
                        </a:rPr>
                        <a:t>10:30-12:00 p.m. </a:t>
                      </a:r>
                    </a:p>
                  </a:txBody>
                  <a:tcPr/>
                </a:tc>
                <a:tc>
                  <a:txBody>
                    <a:bodyPr/>
                    <a:lstStyle/>
                    <a:p>
                      <a:pPr algn="l" rtl="0" fontAlgn="base">
                        <a:lnSpc>
                          <a:spcPts val="1275"/>
                        </a:lnSpc>
                        <a:buNone/>
                      </a:pPr>
                      <a:r>
                        <a:rPr lang="en-US" sz="1400" b="0" i="0">
                          <a:solidFill>
                            <a:schemeClr val="tx1"/>
                          </a:solidFill>
                          <a:effectLst/>
                          <a:latin typeface="Trebuchet MS" panose="020B0603020202020204" pitchFamily="34" charset="0"/>
                        </a:rPr>
                        <a:t>Training Event </a:t>
                      </a:r>
                    </a:p>
                  </a:txBody>
                  <a:tcPr/>
                </a:tc>
                <a:tc>
                  <a:txBody>
                    <a:bodyPr/>
                    <a:lstStyle/>
                    <a:p>
                      <a:pPr algn="l" rtl="0" fontAlgn="base">
                        <a:lnSpc>
                          <a:spcPts val="1275"/>
                        </a:lnSpc>
                        <a:buNone/>
                      </a:pPr>
                      <a:r>
                        <a:rPr lang="en-US" sz="1400" b="0" i="0">
                          <a:solidFill>
                            <a:schemeClr val="tx1"/>
                          </a:solidFill>
                          <a:effectLst/>
                          <a:latin typeface="Trebuchet MS" panose="020B0603020202020204" pitchFamily="34" charset="0"/>
                        </a:rPr>
                        <a:t>Collection Overview Training. </a:t>
                      </a:r>
                      <a:r>
                        <a:rPr lang="en-US" sz="1400" b="0" i="0">
                          <a:solidFill>
                            <a:schemeClr val="tx1"/>
                          </a:solidFill>
                          <a:effectLst/>
                          <a:latin typeface="Trebuchet MS" panose="020B0603020202020204" pitchFamily="34" charset="0"/>
                          <a:hlinkClick r:id="rId2"/>
                        </a:rPr>
                        <a:t>Registration link here</a:t>
                      </a:r>
                      <a:r>
                        <a:rPr lang="en-US" sz="1400" b="0" i="0">
                          <a:solidFill>
                            <a:schemeClr val="tx1"/>
                          </a:solidFill>
                          <a:effectLst/>
                          <a:latin typeface="Trebuchet MS" panose="020B0603020202020204" pitchFamily="34" charset="0"/>
                        </a:rPr>
                        <a:t>. Can also be found on the </a:t>
                      </a:r>
                      <a:r>
                        <a:rPr lang="en-US" sz="1400" b="0" i="0">
                          <a:solidFill>
                            <a:schemeClr val="tx1"/>
                          </a:solidFill>
                          <a:effectLst/>
                          <a:latin typeface="Trebuchet MS" panose="020B0603020202020204" pitchFamily="34" charset="0"/>
                          <a:hlinkClick r:id="rId3"/>
                        </a:rPr>
                        <a:t>Attendance Website</a:t>
                      </a:r>
                      <a:r>
                        <a:rPr lang="en-US" sz="1400" b="0" i="0">
                          <a:solidFill>
                            <a:schemeClr val="tx1"/>
                          </a:solidFill>
                          <a:effectLst/>
                          <a:latin typeface="Trebuchet MS" panose="020B0603020202020204" pitchFamily="34" charset="0"/>
                        </a:rPr>
                        <a:t>. </a:t>
                      </a:r>
                    </a:p>
                  </a:txBody>
                  <a:tcPr/>
                </a:tc>
                <a:extLst>
                  <a:ext uri="{0D108BD9-81ED-4DB2-BD59-A6C34878D82A}">
                    <a16:rowId xmlns:a16="http://schemas.microsoft.com/office/drawing/2014/main" val="2718010629"/>
                  </a:ext>
                </a:extLst>
              </a:tr>
              <a:tr h="370840">
                <a:tc>
                  <a:txBody>
                    <a:bodyPr/>
                    <a:lstStyle/>
                    <a:p>
                      <a:pPr algn="l" rtl="0" fontAlgn="base">
                        <a:lnSpc>
                          <a:spcPts val="1275"/>
                        </a:lnSpc>
                        <a:buNone/>
                      </a:pPr>
                      <a:r>
                        <a:rPr lang="en-US" sz="1400" b="0" i="0">
                          <a:solidFill>
                            <a:schemeClr val="tx1"/>
                          </a:solidFill>
                          <a:effectLst/>
                          <a:latin typeface="Trebuchet MS" panose="020B0603020202020204" pitchFamily="34" charset="0"/>
                        </a:rPr>
                        <a:t>05/09/2025 </a:t>
                      </a:r>
                    </a:p>
                  </a:txBody>
                  <a:tcPr/>
                </a:tc>
                <a:tc>
                  <a:txBody>
                    <a:bodyPr/>
                    <a:lstStyle/>
                    <a:p>
                      <a:pPr algn="l" rtl="0" fontAlgn="base">
                        <a:lnSpc>
                          <a:spcPts val="1275"/>
                        </a:lnSpc>
                        <a:buNone/>
                      </a:pPr>
                      <a:r>
                        <a:rPr lang="en-US" sz="1400" b="0" i="0">
                          <a:solidFill>
                            <a:schemeClr val="tx1"/>
                          </a:solidFill>
                          <a:effectLst/>
                          <a:latin typeface="Trebuchet MS" panose="020B0603020202020204" pitchFamily="34" charset="0"/>
                        </a:rPr>
                        <a:t>Interim Deadline </a:t>
                      </a:r>
                    </a:p>
                  </a:txBody>
                  <a:tcPr/>
                </a:tc>
                <a:tc>
                  <a:txBody>
                    <a:bodyPr/>
                    <a:lstStyle/>
                    <a:p>
                      <a:pPr algn="l" rtl="0" fontAlgn="base">
                        <a:lnSpc>
                          <a:spcPts val="1275"/>
                        </a:lnSpc>
                        <a:buNone/>
                      </a:pPr>
                      <a:r>
                        <a:rPr lang="en-US" sz="1400" b="0" i="0">
                          <a:solidFill>
                            <a:schemeClr val="tx1"/>
                          </a:solidFill>
                          <a:effectLst/>
                          <a:latin typeface="Trebuchet MS" panose="020B0603020202020204" pitchFamily="34" charset="0"/>
                        </a:rPr>
                        <a:t>Upload Student Demographic and Student School Association Files </a:t>
                      </a:r>
                    </a:p>
                  </a:txBody>
                  <a:tcPr/>
                </a:tc>
                <a:extLst>
                  <a:ext uri="{0D108BD9-81ED-4DB2-BD59-A6C34878D82A}">
                    <a16:rowId xmlns:a16="http://schemas.microsoft.com/office/drawing/2014/main" val="2827362017"/>
                  </a:ext>
                </a:extLst>
              </a:tr>
              <a:tr h="370840">
                <a:tc>
                  <a:txBody>
                    <a:bodyPr/>
                    <a:lstStyle/>
                    <a:p>
                      <a:pPr algn="l" rtl="0" fontAlgn="base">
                        <a:lnSpc>
                          <a:spcPts val="1275"/>
                        </a:lnSpc>
                        <a:buNone/>
                      </a:pPr>
                      <a:r>
                        <a:rPr lang="en-US" sz="1400" b="0" i="0">
                          <a:solidFill>
                            <a:schemeClr val="tx1"/>
                          </a:solidFill>
                          <a:effectLst/>
                          <a:latin typeface="Trebuchet MS" panose="020B0603020202020204" pitchFamily="34" charset="0"/>
                        </a:rPr>
                        <a:t>05/23/2025 </a:t>
                      </a:r>
                    </a:p>
                  </a:txBody>
                  <a:tcPr/>
                </a:tc>
                <a:tc>
                  <a:txBody>
                    <a:bodyPr/>
                    <a:lstStyle/>
                    <a:p>
                      <a:pPr algn="l" rtl="0" fontAlgn="base">
                        <a:lnSpc>
                          <a:spcPts val="1275"/>
                        </a:lnSpc>
                        <a:buNone/>
                      </a:pPr>
                      <a:r>
                        <a:rPr lang="en-US" sz="1400" b="0" i="0">
                          <a:solidFill>
                            <a:schemeClr val="tx1"/>
                          </a:solidFill>
                          <a:effectLst/>
                          <a:latin typeface="Trebuchet MS" panose="020B0603020202020204" pitchFamily="34" charset="0"/>
                        </a:rPr>
                        <a:t>Interim Deadline </a:t>
                      </a:r>
                    </a:p>
                  </a:txBody>
                  <a:tcPr/>
                </a:tc>
                <a:tc>
                  <a:txBody>
                    <a:bodyPr/>
                    <a:lstStyle/>
                    <a:p>
                      <a:pPr algn="l" rtl="0" fontAlgn="base">
                        <a:lnSpc>
                          <a:spcPts val="1275"/>
                        </a:lnSpc>
                        <a:buNone/>
                      </a:pPr>
                      <a:r>
                        <a:rPr lang="en-US" sz="1400" b="0" i="0">
                          <a:solidFill>
                            <a:schemeClr val="tx1"/>
                          </a:solidFill>
                          <a:effectLst/>
                          <a:latin typeface="Trebuchet MS" panose="020B0603020202020204" pitchFamily="34" charset="0"/>
                        </a:rPr>
                        <a:t>Create an initial Attendance Snapshot </a:t>
                      </a:r>
                    </a:p>
                  </a:txBody>
                  <a:tcPr/>
                </a:tc>
                <a:extLst>
                  <a:ext uri="{0D108BD9-81ED-4DB2-BD59-A6C34878D82A}">
                    <a16:rowId xmlns:a16="http://schemas.microsoft.com/office/drawing/2014/main" val="2342487330"/>
                  </a:ext>
                </a:extLst>
              </a:tr>
              <a:tr h="370840">
                <a:tc>
                  <a:txBody>
                    <a:bodyPr/>
                    <a:lstStyle/>
                    <a:p>
                      <a:pPr algn="l" rtl="0" fontAlgn="base">
                        <a:lnSpc>
                          <a:spcPts val="1275"/>
                        </a:lnSpc>
                        <a:buNone/>
                      </a:pPr>
                      <a:r>
                        <a:rPr lang="en-US" sz="1400" b="0" i="0">
                          <a:solidFill>
                            <a:schemeClr val="tx1"/>
                          </a:solidFill>
                          <a:effectLst/>
                          <a:latin typeface="Trebuchet MS" panose="020B0603020202020204" pitchFamily="34" charset="0"/>
                        </a:rPr>
                        <a:t>06/11/2025 </a:t>
                      </a:r>
                    </a:p>
                  </a:txBody>
                  <a:tcPr/>
                </a:tc>
                <a:tc>
                  <a:txBody>
                    <a:bodyPr/>
                    <a:lstStyle/>
                    <a:p>
                      <a:pPr algn="l" rtl="0" fontAlgn="base">
                        <a:lnSpc>
                          <a:spcPts val="1275"/>
                        </a:lnSpc>
                        <a:buNone/>
                      </a:pPr>
                      <a:r>
                        <a:rPr lang="en-US" sz="1400" b="0" i="0">
                          <a:solidFill>
                            <a:schemeClr val="tx1"/>
                          </a:solidFill>
                          <a:effectLst/>
                          <a:latin typeface="Trebuchet MS" panose="020B0603020202020204" pitchFamily="34" charset="0"/>
                        </a:rPr>
                        <a:t>Interim Deadline </a:t>
                      </a:r>
                    </a:p>
                  </a:txBody>
                  <a:tcPr/>
                </a:tc>
                <a:tc>
                  <a:txBody>
                    <a:bodyPr/>
                    <a:lstStyle/>
                    <a:p>
                      <a:pPr algn="l" rtl="0" fontAlgn="base">
                        <a:lnSpc>
                          <a:spcPts val="1275"/>
                        </a:lnSpc>
                        <a:buNone/>
                      </a:pPr>
                      <a:r>
                        <a:rPr lang="en-US" sz="1400" b="0" i="0">
                          <a:solidFill>
                            <a:schemeClr val="tx1"/>
                          </a:solidFill>
                          <a:effectLst/>
                          <a:latin typeface="Trebuchet MS" panose="020B0603020202020204" pitchFamily="34" charset="0"/>
                        </a:rPr>
                        <a:t>Error free Student Interchange file uploads </a:t>
                      </a:r>
                    </a:p>
                  </a:txBody>
                  <a:tcPr/>
                </a:tc>
                <a:extLst>
                  <a:ext uri="{0D108BD9-81ED-4DB2-BD59-A6C34878D82A}">
                    <a16:rowId xmlns:a16="http://schemas.microsoft.com/office/drawing/2014/main" val="2553972965"/>
                  </a:ext>
                </a:extLst>
              </a:tr>
              <a:tr h="370840">
                <a:tc>
                  <a:txBody>
                    <a:bodyPr/>
                    <a:lstStyle/>
                    <a:p>
                      <a:pPr algn="l" rtl="0" fontAlgn="base">
                        <a:lnSpc>
                          <a:spcPts val="1275"/>
                        </a:lnSpc>
                        <a:buNone/>
                      </a:pPr>
                      <a:r>
                        <a:rPr lang="en-US" sz="1400" b="0" i="0">
                          <a:solidFill>
                            <a:schemeClr val="tx1"/>
                          </a:solidFill>
                          <a:effectLst/>
                          <a:latin typeface="Trebuchet MS" panose="020B0603020202020204" pitchFamily="34" charset="0"/>
                        </a:rPr>
                        <a:t>06/20/2025 </a:t>
                      </a:r>
                    </a:p>
                  </a:txBody>
                  <a:tcPr/>
                </a:tc>
                <a:tc>
                  <a:txBody>
                    <a:bodyPr/>
                    <a:lstStyle/>
                    <a:p>
                      <a:pPr algn="l" rtl="0" fontAlgn="base">
                        <a:lnSpc>
                          <a:spcPts val="1275"/>
                        </a:lnSpc>
                        <a:buNone/>
                      </a:pPr>
                      <a:r>
                        <a:rPr lang="en-US" sz="1400" b="0" i="0">
                          <a:solidFill>
                            <a:schemeClr val="tx1"/>
                          </a:solidFill>
                          <a:effectLst/>
                          <a:latin typeface="Trebuchet MS" panose="020B0603020202020204" pitchFamily="34" charset="0"/>
                        </a:rPr>
                        <a:t>Interim Deadline </a:t>
                      </a:r>
                    </a:p>
                  </a:txBody>
                  <a:tcPr/>
                </a:tc>
                <a:tc>
                  <a:txBody>
                    <a:bodyPr/>
                    <a:lstStyle/>
                    <a:p>
                      <a:pPr algn="l" rtl="0" fontAlgn="base">
                        <a:lnSpc>
                          <a:spcPts val="1275"/>
                        </a:lnSpc>
                        <a:buNone/>
                      </a:pPr>
                      <a:r>
                        <a:rPr lang="en-US" sz="1400" b="0" i="0">
                          <a:solidFill>
                            <a:schemeClr val="tx1"/>
                          </a:solidFill>
                          <a:effectLst/>
                          <a:latin typeface="Trebuchet MS" panose="020B0603020202020204" pitchFamily="34" charset="0"/>
                        </a:rPr>
                        <a:t>Submit any necessary reporting exceptions for review. </a:t>
                      </a:r>
                    </a:p>
                  </a:txBody>
                  <a:tcPr/>
                </a:tc>
                <a:extLst>
                  <a:ext uri="{0D108BD9-81ED-4DB2-BD59-A6C34878D82A}">
                    <a16:rowId xmlns:a16="http://schemas.microsoft.com/office/drawing/2014/main" val="2444571304"/>
                  </a:ext>
                </a:extLst>
              </a:tr>
              <a:tr h="370840">
                <a:tc>
                  <a:txBody>
                    <a:bodyPr/>
                    <a:lstStyle/>
                    <a:p>
                      <a:pPr algn="l" rtl="0" fontAlgn="base">
                        <a:lnSpc>
                          <a:spcPts val="1275"/>
                        </a:lnSpc>
                        <a:buNone/>
                      </a:pPr>
                      <a:r>
                        <a:rPr lang="en-US" sz="1400" b="0" i="0">
                          <a:solidFill>
                            <a:schemeClr val="tx1"/>
                          </a:solidFill>
                          <a:effectLst/>
                          <a:latin typeface="Trebuchet MS" panose="020B0603020202020204" pitchFamily="34" charset="0"/>
                        </a:rPr>
                        <a:t>06/27/2025 </a:t>
                      </a:r>
                    </a:p>
                  </a:txBody>
                  <a:tcPr/>
                </a:tc>
                <a:tc>
                  <a:txBody>
                    <a:bodyPr/>
                    <a:lstStyle/>
                    <a:p>
                      <a:pPr algn="l" rtl="0" fontAlgn="base">
                        <a:lnSpc>
                          <a:spcPts val="1275"/>
                        </a:lnSpc>
                        <a:buNone/>
                      </a:pPr>
                      <a:r>
                        <a:rPr lang="en-US" sz="1400" b="0" i="0">
                          <a:solidFill>
                            <a:schemeClr val="tx1"/>
                          </a:solidFill>
                          <a:effectLst/>
                          <a:latin typeface="Trebuchet MS" panose="020B0603020202020204" pitchFamily="34" charset="0"/>
                        </a:rPr>
                        <a:t>Interim Deadline </a:t>
                      </a:r>
                    </a:p>
                  </a:txBody>
                  <a:tcPr/>
                </a:tc>
                <a:tc>
                  <a:txBody>
                    <a:bodyPr/>
                    <a:lstStyle/>
                    <a:p>
                      <a:pPr algn="l" rtl="0" fontAlgn="base">
                        <a:lnSpc>
                          <a:spcPts val="1275"/>
                        </a:lnSpc>
                        <a:buNone/>
                      </a:pPr>
                      <a:r>
                        <a:rPr lang="en-US" sz="1400" b="0" i="0">
                          <a:solidFill>
                            <a:schemeClr val="tx1"/>
                          </a:solidFill>
                          <a:effectLst/>
                          <a:latin typeface="Trebuchet MS" panose="020B0603020202020204" pitchFamily="34" charset="0"/>
                        </a:rPr>
                        <a:t>Error free Attendance Snapshot </a:t>
                      </a:r>
                    </a:p>
                  </a:txBody>
                  <a:tcPr/>
                </a:tc>
                <a:extLst>
                  <a:ext uri="{0D108BD9-81ED-4DB2-BD59-A6C34878D82A}">
                    <a16:rowId xmlns:a16="http://schemas.microsoft.com/office/drawing/2014/main" val="2191518452"/>
                  </a:ext>
                </a:extLst>
              </a:tr>
              <a:tr h="370840">
                <a:tc>
                  <a:txBody>
                    <a:bodyPr/>
                    <a:lstStyle/>
                    <a:p>
                      <a:pPr algn="l" rtl="0" fontAlgn="base">
                        <a:lnSpc>
                          <a:spcPts val="1275"/>
                        </a:lnSpc>
                        <a:buNone/>
                      </a:pPr>
                      <a:r>
                        <a:rPr lang="en-US" sz="1400" b="0" i="0">
                          <a:solidFill>
                            <a:schemeClr val="tx1"/>
                          </a:solidFill>
                          <a:effectLst/>
                          <a:latin typeface="Trebuchet MS" panose="020B0603020202020204" pitchFamily="34" charset="0"/>
                        </a:rPr>
                        <a:t>07/03/2025 </a:t>
                      </a:r>
                    </a:p>
                  </a:txBody>
                  <a:tcPr/>
                </a:tc>
                <a:tc>
                  <a:txBody>
                    <a:bodyPr/>
                    <a:lstStyle/>
                    <a:p>
                      <a:pPr algn="l" rtl="0" fontAlgn="base">
                        <a:lnSpc>
                          <a:spcPts val="1275"/>
                        </a:lnSpc>
                        <a:buNone/>
                      </a:pPr>
                      <a:r>
                        <a:rPr lang="en-US" sz="1400" b="0" i="0">
                          <a:solidFill>
                            <a:schemeClr val="tx1"/>
                          </a:solidFill>
                          <a:effectLst/>
                          <a:latin typeface="Trebuchet MS" panose="020B0603020202020204" pitchFamily="34" charset="0"/>
                        </a:rPr>
                        <a:t>Report Review </a:t>
                      </a:r>
                    </a:p>
                  </a:txBody>
                  <a:tcPr/>
                </a:tc>
                <a:tc>
                  <a:txBody>
                    <a:bodyPr/>
                    <a:lstStyle/>
                    <a:p>
                      <a:pPr algn="l" rtl="0" fontAlgn="base">
                        <a:lnSpc>
                          <a:spcPts val="1275"/>
                        </a:lnSpc>
                        <a:buNone/>
                      </a:pPr>
                      <a:r>
                        <a:rPr lang="en-US" sz="1400" b="0" i="0">
                          <a:solidFill>
                            <a:schemeClr val="tx1"/>
                          </a:solidFill>
                          <a:effectLst/>
                          <a:latin typeface="Trebuchet MS" panose="020B0603020202020204" pitchFamily="34" charset="0"/>
                        </a:rPr>
                        <a:t>Review Attendance Cognos Reports for data validation. Submit Attendance Snapshot data as soon as review is complete. </a:t>
                      </a:r>
                    </a:p>
                  </a:txBody>
                  <a:tcPr/>
                </a:tc>
                <a:extLst>
                  <a:ext uri="{0D108BD9-81ED-4DB2-BD59-A6C34878D82A}">
                    <a16:rowId xmlns:a16="http://schemas.microsoft.com/office/drawing/2014/main" val="779341813"/>
                  </a:ext>
                </a:extLst>
              </a:tr>
              <a:tr h="370840">
                <a:tc>
                  <a:txBody>
                    <a:bodyPr/>
                    <a:lstStyle/>
                    <a:p>
                      <a:pPr algn="l" rtl="0" fontAlgn="base">
                        <a:lnSpc>
                          <a:spcPts val="1275"/>
                        </a:lnSpc>
                        <a:buNone/>
                      </a:pPr>
                      <a:r>
                        <a:rPr lang="en-US" sz="1400" b="0" i="0">
                          <a:solidFill>
                            <a:schemeClr val="tx1"/>
                          </a:solidFill>
                          <a:effectLst/>
                          <a:latin typeface="Trebuchet MS" panose="020B0603020202020204" pitchFamily="34" charset="0"/>
                        </a:rPr>
                        <a:t>07/11/2025 </a:t>
                      </a:r>
                    </a:p>
                  </a:txBody>
                  <a:tcPr>
                    <a:solidFill>
                      <a:srgbClr val="FFC6C6"/>
                    </a:solidFill>
                  </a:tcPr>
                </a:tc>
                <a:tc>
                  <a:txBody>
                    <a:bodyPr/>
                    <a:lstStyle/>
                    <a:p>
                      <a:pPr algn="l" rtl="0" fontAlgn="base">
                        <a:lnSpc>
                          <a:spcPts val="1275"/>
                        </a:lnSpc>
                        <a:buNone/>
                      </a:pPr>
                      <a:r>
                        <a:rPr lang="en-US" sz="1400" b="0" i="0">
                          <a:solidFill>
                            <a:schemeClr val="tx1"/>
                          </a:solidFill>
                          <a:effectLst/>
                          <a:latin typeface="Trebuchet MS" panose="020B0603020202020204" pitchFamily="34" charset="0"/>
                        </a:rPr>
                        <a:t>Deadline </a:t>
                      </a:r>
                    </a:p>
                  </a:txBody>
                  <a:tcPr>
                    <a:solidFill>
                      <a:srgbClr val="FFC6C6"/>
                    </a:solidFill>
                  </a:tcPr>
                </a:tc>
                <a:tc>
                  <a:txBody>
                    <a:bodyPr/>
                    <a:lstStyle/>
                    <a:p>
                      <a:pPr algn="l" rtl="0" fontAlgn="base">
                        <a:lnSpc>
                          <a:spcPts val="1275"/>
                        </a:lnSpc>
                        <a:buNone/>
                      </a:pPr>
                      <a:r>
                        <a:rPr lang="en-US" sz="1400" b="0" i="0">
                          <a:solidFill>
                            <a:schemeClr val="tx1"/>
                          </a:solidFill>
                          <a:effectLst/>
                          <a:latin typeface="Trebuchet MS" panose="020B0603020202020204" pitchFamily="34" charset="0"/>
                        </a:rPr>
                        <a:t>Submit Attendance Snapshot data. </a:t>
                      </a:r>
                    </a:p>
                  </a:txBody>
                  <a:tcPr>
                    <a:solidFill>
                      <a:srgbClr val="FFC6C6"/>
                    </a:solidFill>
                  </a:tcPr>
                </a:tc>
                <a:extLst>
                  <a:ext uri="{0D108BD9-81ED-4DB2-BD59-A6C34878D82A}">
                    <a16:rowId xmlns:a16="http://schemas.microsoft.com/office/drawing/2014/main" val="3242782652"/>
                  </a:ext>
                </a:extLst>
              </a:tr>
              <a:tr h="370840">
                <a:tc>
                  <a:txBody>
                    <a:bodyPr/>
                    <a:lstStyle/>
                    <a:p>
                      <a:pPr algn="l" rtl="0" fontAlgn="base">
                        <a:lnSpc>
                          <a:spcPts val="1275"/>
                        </a:lnSpc>
                        <a:buNone/>
                      </a:pPr>
                      <a:r>
                        <a:rPr lang="en-US" sz="1400" b="0" i="0">
                          <a:solidFill>
                            <a:schemeClr val="tx1"/>
                          </a:solidFill>
                          <a:effectLst/>
                          <a:latin typeface="Trebuchet MS" panose="020B0603020202020204" pitchFamily="34" charset="0"/>
                        </a:rPr>
                        <a:t>07/25/2025 </a:t>
                      </a:r>
                    </a:p>
                  </a:txBody>
                  <a:tcPr>
                    <a:solidFill>
                      <a:srgbClr val="FFC6C6"/>
                    </a:solidFill>
                  </a:tcPr>
                </a:tc>
                <a:tc>
                  <a:txBody>
                    <a:bodyPr/>
                    <a:lstStyle/>
                    <a:p>
                      <a:pPr algn="l" rtl="0" fontAlgn="base">
                        <a:lnSpc>
                          <a:spcPts val="1275"/>
                        </a:lnSpc>
                        <a:buNone/>
                      </a:pPr>
                      <a:r>
                        <a:rPr lang="en-US" sz="1400" b="0" i="0">
                          <a:solidFill>
                            <a:schemeClr val="tx1"/>
                          </a:solidFill>
                          <a:effectLst/>
                          <a:latin typeface="Trebuchet MS" panose="020B0603020202020204" pitchFamily="34" charset="0"/>
                        </a:rPr>
                        <a:t>Deadline </a:t>
                      </a:r>
                    </a:p>
                  </a:txBody>
                  <a:tcPr>
                    <a:solidFill>
                      <a:srgbClr val="FFC6C6"/>
                    </a:solidFill>
                  </a:tcPr>
                </a:tc>
                <a:tc>
                  <a:txBody>
                    <a:bodyPr/>
                    <a:lstStyle/>
                    <a:p>
                      <a:pPr algn="l" rtl="0" fontAlgn="base">
                        <a:lnSpc>
                          <a:spcPts val="1275"/>
                        </a:lnSpc>
                        <a:buNone/>
                      </a:pPr>
                      <a:r>
                        <a:rPr lang="en-US" sz="1400" b="0" i="0">
                          <a:solidFill>
                            <a:schemeClr val="tx1"/>
                          </a:solidFill>
                          <a:effectLst/>
                          <a:latin typeface="Trebuchet MS" panose="020B0603020202020204" pitchFamily="34" charset="0"/>
                        </a:rPr>
                        <a:t>Collection closes  </a:t>
                      </a:r>
                    </a:p>
                    <a:p>
                      <a:pPr algn="l" rtl="0" fontAlgn="base">
                        <a:lnSpc>
                          <a:spcPts val="1275"/>
                        </a:lnSpc>
                        <a:buFont typeface="Arial" panose="020B0604020202020204" pitchFamily="34" charset="0"/>
                        <a:buChar char="•"/>
                      </a:pPr>
                      <a:r>
                        <a:rPr lang="en-US" sz="1400" b="0" i="0">
                          <a:solidFill>
                            <a:schemeClr val="tx1"/>
                          </a:solidFill>
                          <a:effectLst/>
                          <a:latin typeface="Trebuchet MS" panose="020B0603020202020204" pitchFamily="34" charset="0"/>
                        </a:rPr>
                        <a:t>Superintendent Verification (sign-off) form due.  </a:t>
                      </a:r>
                    </a:p>
                    <a:p>
                      <a:pPr algn="l" rtl="0" fontAlgn="base">
                        <a:lnSpc>
                          <a:spcPts val="1275"/>
                        </a:lnSpc>
                        <a:buFont typeface="Arial" panose="020B0604020202020204" pitchFamily="34" charset="0"/>
                        <a:buChar char="•"/>
                      </a:pPr>
                      <a:r>
                        <a:rPr lang="en-US" sz="1400" b="0" i="0">
                          <a:solidFill>
                            <a:schemeClr val="tx1"/>
                          </a:solidFill>
                          <a:effectLst/>
                          <a:latin typeface="Trebuchet MS" panose="020B0603020202020204" pitchFamily="34" charset="0"/>
                        </a:rPr>
                        <a:t>Data remains embargoed until the official release in August. </a:t>
                      </a:r>
                    </a:p>
                  </a:txBody>
                  <a:tcPr>
                    <a:solidFill>
                      <a:srgbClr val="FFC6C6"/>
                    </a:solidFill>
                  </a:tcPr>
                </a:tc>
                <a:extLst>
                  <a:ext uri="{0D108BD9-81ED-4DB2-BD59-A6C34878D82A}">
                    <a16:rowId xmlns:a16="http://schemas.microsoft.com/office/drawing/2014/main" val="593317777"/>
                  </a:ext>
                </a:extLst>
              </a:tr>
              <a:tr h="370840">
                <a:tc>
                  <a:txBody>
                    <a:bodyPr/>
                    <a:lstStyle/>
                    <a:p>
                      <a:pPr algn="l" rtl="0" fontAlgn="base">
                        <a:lnSpc>
                          <a:spcPts val="1275"/>
                        </a:lnSpc>
                        <a:buNone/>
                      </a:pPr>
                      <a:r>
                        <a:rPr lang="en-US" sz="1400" b="0" i="0">
                          <a:solidFill>
                            <a:schemeClr val="tx1"/>
                          </a:solidFill>
                          <a:effectLst/>
                          <a:latin typeface="Trebuchet MS" panose="020B0603020202020204" pitchFamily="34" charset="0"/>
                        </a:rPr>
                        <a:t>08/21/2025 </a:t>
                      </a:r>
                    </a:p>
                  </a:txBody>
                  <a:tcPr/>
                </a:tc>
                <a:tc>
                  <a:txBody>
                    <a:bodyPr/>
                    <a:lstStyle/>
                    <a:p>
                      <a:pPr algn="l" rtl="0" fontAlgn="base">
                        <a:lnSpc>
                          <a:spcPts val="1275"/>
                        </a:lnSpc>
                        <a:buNone/>
                      </a:pPr>
                      <a:r>
                        <a:rPr lang="en-US" sz="1400" b="0" i="0">
                          <a:solidFill>
                            <a:schemeClr val="tx1"/>
                          </a:solidFill>
                          <a:effectLst/>
                          <a:latin typeface="Trebuchet MS" panose="020B0603020202020204" pitchFamily="34" charset="0"/>
                        </a:rPr>
                        <a:t>Data Release </a:t>
                      </a:r>
                    </a:p>
                  </a:txBody>
                  <a:tcPr/>
                </a:tc>
                <a:tc>
                  <a:txBody>
                    <a:bodyPr/>
                    <a:lstStyle/>
                    <a:p>
                      <a:pPr algn="l" rtl="0" fontAlgn="base">
                        <a:lnSpc>
                          <a:spcPts val="1275"/>
                        </a:lnSpc>
                        <a:buNone/>
                      </a:pPr>
                      <a:r>
                        <a:rPr lang="en-US" sz="1400" b="0" i="0">
                          <a:solidFill>
                            <a:schemeClr val="tx1"/>
                          </a:solidFill>
                          <a:effectLst/>
                          <a:latin typeface="Trebuchet MS" panose="020B0603020202020204" pitchFamily="34" charset="0"/>
                        </a:rPr>
                        <a:t>Official data release </a:t>
                      </a:r>
                    </a:p>
                  </a:txBody>
                  <a:tcPr/>
                </a:tc>
                <a:extLst>
                  <a:ext uri="{0D108BD9-81ED-4DB2-BD59-A6C34878D82A}">
                    <a16:rowId xmlns:a16="http://schemas.microsoft.com/office/drawing/2014/main" val="2721818544"/>
                  </a:ext>
                </a:extLst>
              </a:tr>
            </a:tbl>
          </a:graphicData>
        </a:graphic>
      </p:graphicFrame>
      <p:sp>
        <p:nvSpPr>
          <p:cNvPr id="6" name="Content Placeholder 5">
            <a:extLst>
              <a:ext uri="{FF2B5EF4-FFF2-40B4-BE49-F238E27FC236}">
                <a16:creationId xmlns:a16="http://schemas.microsoft.com/office/drawing/2014/main" id="{AD8E5852-6B98-95E4-1F27-6E334FBE60AC}"/>
              </a:ext>
            </a:extLst>
          </p:cNvPr>
          <p:cNvSpPr>
            <a:spLocks noGrp="1"/>
          </p:cNvSpPr>
          <p:nvPr>
            <p:ph sz="quarter" idx="13"/>
          </p:nvPr>
        </p:nvSpPr>
        <p:spPr/>
        <p:txBody>
          <a:bodyPr>
            <a:normAutofit fontScale="92500" lnSpcReduction="10000"/>
          </a:bodyPr>
          <a:lstStyle/>
          <a:p>
            <a:r>
              <a:rPr lang="en-US"/>
              <a:t>Student Attendance – Peter Hoffman</a:t>
            </a:r>
          </a:p>
        </p:txBody>
      </p:sp>
      <p:sp>
        <p:nvSpPr>
          <p:cNvPr id="10" name="Content Placeholder 9">
            <a:extLst>
              <a:ext uri="{FF2B5EF4-FFF2-40B4-BE49-F238E27FC236}">
                <a16:creationId xmlns:a16="http://schemas.microsoft.com/office/drawing/2014/main" id="{68733504-FAF5-2100-CEBD-D7270B396B2E}"/>
              </a:ext>
            </a:extLst>
          </p:cNvPr>
          <p:cNvSpPr>
            <a:spLocks noGrp="1"/>
          </p:cNvSpPr>
          <p:nvPr>
            <p:ph sz="quarter" idx="14"/>
          </p:nvPr>
        </p:nvSpPr>
        <p:spPr/>
        <p:txBody>
          <a:bodyPr>
            <a:normAutofit fontScale="92500" lnSpcReduction="10000"/>
          </a:bodyPr>
          <a:lstStyle/>
          <a:p>
            <a:r>
              <a:rPr lang="en-US">
                <a:hlinkClick r:id="rId4"/>
              </a:rPr>
              <a:t>Attendance@cde.state.co.us</a:t>
            </a:r>
            <a:r>
              <a:rPr lang="en-US"/>
              <a:t> </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a:xfrm>
            <a:off x="227916" y="6489679"/>
            <a:ext cx="772748" cy="279444"/>
          </a:xfrm>
        </p:spPr>
        <p:txBody>
          <a:bodyPr/>
          <a:lstStyle/>
          <a:p>
            <a:fld id="{C479D5F6-EDCB-402A-AC08-4943A1820E8F}" type="slidenum">
              <a:rPr lang="en-US" smtClean="0"/>
              <a:pPr/>
              <a:t>14</a:t>
            </a:fld>
            <a:endParaRPr lang="en-US"/>
          </a:p>
        </p:txBody>
      </p:sp>
    </p:spTree>
    <p:extLst>
      <p:ext uri="{BB962C8B-B14F-4D97-AF65-F5344CB8AC3E}">
        <p14:creationId xmlns:p14="http://schemas.microsoft.com/office/powerpoint/2010/main" val="2998683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9C7BB2-B6FE-DD35-1F02-AF2FD3420B3E}"/>
              </a:ext>
            </a:extLst>
          </p:cNvPr>
          <p:cNvSpPr>
            <a:spLocks noGrp="1"/>
          </p:cNvSpPr>
          <p:nvPr>
            <p:ph type="title"/>
          </p:nvPr>
        </p:nvSpPr>
        <p:spPr>
          <a:xfrm>
            <a:off x="443565" y="205176"/>
            <a:ext cx="8065168" cy="898524"/>
          </a:xfrm>
        </p:spPr>
        <p:txBody>
          <a:bodyPr/>
          <a:lstStyle/>
          <a:p>
            <a:r>
              <a:rPr lang="en-US"/>
              <a:t>Quick Guide for Attendance Reporting</a:t>
            </a:r>
          </a:p>
        </p:txBody>
      </p:sp>
      <p:sp>
        <p:nvSpPr>
          <p:cNvPr id="9" name="Content Placeholder 8">
            <a:extLst>
              <a:ext uri="{FF2B5EF4-FFF2-40B4-BE49-F238E27FC236}">
                <a16:creationId xmlns:a16="http://schemas.microsoft.com/office/drawing/2014/main" id="{7AD7D3E7-CDBE-F2DD-06AE-B7034131DD1B}"/>
              </a:ext>
            </a:extLst>
          </p:cNvPr>
          <p:cNvSpPr>
            <a:spLocks noGrp="1"/>
          </p:cNvSpPr>
          <p:nvPr>
            <p:ph idx="1"/>
          </p:nvPr>
        </p:nvSpPr>
        <p:spPr>
          <a:xfrm>
            <a:off x="838200" y="1554480"/>
            <a:ext cx="10515600" cy="4351338"/>
          </a:xfrm>
        </p:spPr>
        <p:txBody>
          <a:bodyPr/>
          <a:lstStyle/>
          <a:p>
            <a:r>
              <a:rPr lang="en-US"/>
              <a:t>All attendance student-level data will be reported in the Student Interchange: Student School Association File</a:t>
            </a:r>
          </a:p>
          <a:p>
            <a:pPr lvl="1"/>
            <a:r>
              <a:rPr lang="en-US"/>
              <a:t>You need the STD~LEA User role to make any updates to the Student files OR </a:t>
            </a:r>
          </a:p>
          <a:p>
            <a:pPr lvl="1"/>
            <a:r>
              <a:rPr lang="en-US"/>
              <a:t>You will need to work with the Student Interchange respondent to make updates during the Attendance snapshot process </a:t>
            </a:r>
          </a:p>
          <a:p>
            <a:r>
              <a:rPr lang="en-US"/>
              <a:t>IDM Roles – Can be assigned by your LAM (Local Access Manager)*</a:t>
            </a:r>
          </a:p>
          <a:p>
            <a:r>
              <a:rPr lang="en-US"/>
              <a:t>You will need at least 1 person in your district assigned to LEAPPROVER</a:t>
            </a:r>
          </a:p>
          <a:p>
            <a:endParaRPr lang="en-US"/>
          </a:p>
        </p:txBody>
      </p:sp>
      <p:graphicFrame>
        <p:nvGraphicFramePr>
          <p:cNvPr id="2" name="Table 1">
            <a:extLst>
              <a:ext uri="{FF2B5EF4-FFF2-40B4-BE49-F238E27FC236}">
                <a16:creationId xmlns:a16="http://schemas.microsoft.com/office/drawing/2014/main" id="{8189BD42-BF5B-154E-B7E0-AEA06DC8A4A9}"/>
              </a:ext>
            </a:extLst>
          </p:cNvPr>
          <p:cNvGraphicFramePr>
            <a:graphicFrameLocks noGrp="1"/>
          </p:cNvGraphicFramePr>
          <p:nvPr/>
        </p:nvGraphicFramePr>
        <p:xfrm>
          <a:off x="1105071" y="4229903"/>
          <a:ext cx="9882107" cy="1456710"/>
        </p:xfrm>
        <a:graphic>
          <a:graphicData uri="http://schemas.openxmlformats.org/drawingml/2006/table">
            <a:tbl>
              <a:tblPr firstRow="1" bandRow="1">
                <a:tableStyleId>{5C22544A-7EE6-4342-B048-85BDC9FD1C3A}</a:tableStyleId>
              </a:tblPr>
              <a:tblGrid>
                <a:gridCol w="1790827">
                  <a:extLst>
                    <a:ext uri="{9D8B030D-6E8A-4147-A177-3AD203B41FA5}">
                      <a16:colId xmlns:a16="http://schemas.microsoft.com/office/drawing/2014/main" val="2143336157"/>
                    </a:ext>
                  </a:extLst>
                </a:gridCol>
                <a:gridCol w="2643387">
                  <a:extLst>
                    <a:ext uri="{9D8B030D-6E8A-4147-A177-3AD203B41FA5}">
                      <a16:colId xmlns:a16="http://schemas.microsoft.com/office/drawing/2014/main" val="1347250972"/>
                    </a:ext>
                  </a:extLst>
                </a:gridCol>
                <a:gridCol w="2712812">
                  <a:extLst>
                    <a:ext uri="{9D8B030D-6E8A-4147-A177-3AD203B41FA5}">
                      <a16:colId xmlns:a16="http://schemas.microsoft.com/office/drawing/2014/main" val="127759929"/>
                    </a:ext>
                  </a:extLst>
                </a:gridCol>
                <a:gridCol w="2735081">
                  <a:extLst>
                    <a:ext uri="{9D8B030D-6E8A-4147-A177-3AD203B41FA5}">
                      <a16:colId xmlns:a16="http://schemas.microsoft.com/office/drawing/2014/main" val="2363388734"/>
                    </a:ext>
                  </a:extLst>
                </a:gridCol>
              </a:tblGrid>
              <a:tr h="365362">
                <a:tc>
                  <a:txBody>
                    <a:bodyPr/>
                    <a:lstStyle/>
                    <a:p>
                      <a:pPr marL="0" algn="ctr" rtl="0" eaLnBrk="1" fontAlgn="b" latinLnBrk="0" hangingPunct="1">
                        <a:spcBef>
                          <a:spcPts val="0"/>
                        </a:spcBef>
                        <a:spcAft>
                          <a:spcPts val="0"/>
                        </a:spcAft>
                      </a:pPr>
                      <a:r>
                        <a:rPr lang="en-US" sz="1800">
                          <a:solidFill>
                            <a:srgbClr val="FFFFFF"/>
                          </a:solidFill>
                          <a:effectLst/>
                        </a:rPr>
                        <a:t>Application</a:t>
                      </a:r>
                      <a:endParaRPr lang="en-US">
                        <a:solidFill>
                          <a:srgbClr val="FFFFFF"/>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rgbClr val="FFFFFF"/>
                          </a:solidFill>
                          <a:effectLst/>
                        </a:rPr>
                        <a:t>Collection</a:t>
                      </a:r>
                      <a:endParaRPr lang="en-US">
                        <a:solidFill>
                          <a:srgbClr val="FFFFFF"/>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rgbClr val="FFFFFF"/>
                          </a:solidFill>
                          <a:effectLst/>
                        </a:rPr>
                        <a:t>Role</a:t>
                      </a:r>
                      <a:endParaRPr lang="en-US">
                        <a:solidFill>
                          <a:srgbClr val="FFFFFF"/>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rgbClr val="FFFFFF"/>
                          </a:solidFill>
                          <a:effectLst/>
                        </a:rPr>
                        <a:t>Internal Name</a:t>
                      </a:r>
                      <a:endParaRPr lang="en-US">
                        <a:solidFill>
                          <a:srgbClr val="FFFFFF"/>
                        </a:solidFill>
                        <a:effectLst/>
                      </a:endParaRPr>
                    </a:p>
                  </a:txBody>
                  <a:tcPr marL="0" marR="0" marT="0" marB="0" anchor="ctr"/>
                </a:tc>
                <a:extLst>
                  <a:ext uri="{0D108BD9-81ED-4DB2-BD59-A6C34878D82A}">
                    <a16:rowId xmlns:a16="http://schemas.microsoft.com/office/drawing/2014/main" val="3710911185"/>
                  </a:ext>
                </a:extLst>
              </a:tr>
              <a:tr h="523008">
                <a:tc>
                  <a:txBody>
                    <a:bodyPr/>
                    <a:lstStyle/>
                    <a:p>
                      <a:pPr marL="0" algn="ctr" rtl="0" eaLnBrk="1" fontAlgn="b" latinLnBrk="0" hangingPunct="1">
                        <a:spcBef>
                          <a:spcPts val="0"/>
                        </a:spcBef>
                        <a:spcAft>
                          <a:spcPts val="0"/>
                        </a:spcAft>
                      </a:pPr>
                      <a:r>
                        <a:rPr lang="en-US" sz="1800">
                          <a:solidFill>
                            <a:schemeClr val="tx1"/>
                          </a:solidFill>
                          <a:effectLst/>
                        </a:rPr>
                        <a:t>Pipeline</a:t>
                      </a:r>
                      <a:endParaRPr lang="en-US" sz="240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chemeClr val="tx1"/>
                          </a:solidFill>
                          <a:effectLst/>
                        </a:rPr>
                        <a:t>Student Interchange</a:t>
                      </a:r>
                      <a:endParaRPr lang="en-US" sz="240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chemeClr val="tx1"/>
                          </a:solidFill>
                          <a:effectLst/>
                        </a:rPr>
                        <a:t>LEA USER</a:t>
                      </a:r>
                      <a:endParaRPr lang="en-US" sz="240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chemeClr val="tx1"/>
                          </a:solidFill>
                          <a:effectLst/>
                        </a:rPr>
                        <a:t>-STD~LEAUSER</a:t>
                      </a:r>
                      <a:endParaRPr lang="en-US" sz="2400">
                        <a:solidFill>
                          <a:schemeClr val="tx1"/>
                        </a:solidFill>
                        <a:effectLst/>
                      </a:endParaRPr>
                    </a:p>
                  </a:txBody>
                  <a:tcPr marL="0" marR="0" marT="0" marB="0" anchor="ctr"/>
                </a:tc>
                <a:extLst>
                  <a:ext uri="{0D108BD9-81ED-4DB2-BD59-A6C34878D82A}">
                    <a16:rowId xmlns:a16="http://schemas.microsoft.com/office/drawing/2014/main" val="903556532"/>
                  </a:ext>
                </a:extLst>
              </a:tr>
              <a:tr h="568340">
                <a:tc>
                  <a:txBody>
                    <a:bodyPr/>
                    <a:lstStyle/>
                    <a:p>
                      <a:pPr marL="0" algn="ctr" rtl="0" eaLnBrk="1" fontAlgn="b" latinLnBrk="0" hangingPunct="1">
                        <a:spcBef>
                          <a:spcPts val="0"/>
                        </a:spcBef>
                        <a:spcAft>
                          <a:spcPts val="0"/>
                        </a:spcAft>
                      </a:pPr>
                      <a:r>
                        <a:rPr lang="en-US" sz="1800">
                          <a:solidFill>
                            <a:schemeClr val="tx1"/>
                          </a:solidFill>
                          <a:effectLst/>
                        </a:rPr>
                        <a:t>Pipeline</a:t>
                      </a:r>
                      <a:endParaRPr lang="en-US" sz="240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chemeClr val="tx1"/>
                          </a:solidFill>
                          <a:effectLst/>
                        </a:rPr>
                        <a:t>Attendance</a:t>
                      </a:r>
                      <a:endParaRPr lang="en-US" sz="240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chemeClr val="tx1"/>
                          </a:solidFill>
                          <a:effectLst/>
                        </a:rPr>
                        <a:t>LEA USER or APPROVER </a:t>
                      </a:r>
                      <a:endParaRPr lang="en-US" sz="240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chemeClr val="tx1"/>
                          </a:solidFill>
                          <a:effectLst/>
                        </a:rPr>
                        <a:t>-ATS~LEAUSER</a:t>
                      </a:r>
                    </a:p>
                    <a:p>
                      <a:pPr marL="0" algn="ctr" rtl="0" eaLnBrk="1" fontAlgn="b" latinLnBrk="0" hangingPunct="1">
                        <a:spcBef>
                          <a:spcPts val="0"/>
                        </a:spcBef>
                        <a:spcAft>
                          <a:spcPts val="0"/>
                        </a:spcAft>
                      </a:pPr>
                      <a:r>
                        <a:rPr lang="en-US" sz="1800">
                          <a:solidFill>
                            <a:schemeClr val="tx1"/>
                          </a:solidFill>
                          <a:effectLst/>
                        </a:rPr>
                        <a:t>-ATS~LEAAPPROVER</a:t>
                      </a:r>
                      <a:endParaRPr lang="en-US" sz="2400">
                        <a:solidFill>
                          <a:schemeClr val="tx1"/>
                        </a:solidFill>
                        <a:effectLst/>
                      </a:endParaRPr>
                    </a:p>
                  </a:txBody>
                  <a:tcPr marL="0" marR="0" marT="0" marB="0" anchor="ctr"/>
                </a:tc>
                <a:extLst>
                  <a:ext uri="{0D108BD9-81ED-4DB2-BD59-A6C34878D82A}">
                    <a16:rowId xmlns:a16="http://schemas.microsoft.com/office/drawing/2014/main" val="162097404"/>
                  </a:ext>
                </a:extLst>
              </a:tr>
            </a:tbl>
          </a:graphicData>
        </a:graphic>
      </p:graphicFrame>
      <p:sp>
        <p:nvSpPr>
          <p:cNvPr id="4" name="Slide Number Placeholder 3">
            <a:extLst>
              <a:ext uri="{FF2B5EF4-FFF2-40B4-BE49-F238E27FC236}">
                <a16:creationId xmlns:a16="http://schemas.microsoft.com/office/drawing/2014/main" id="{0881A05E-6BDD-F77F-1AEC-FBD7A828E21E}"/>
              </a:ext>
              <a:ext uri="{C183D7F6-B498-43B3-948B-1728B52AA6E4}">
                <adec:decorative xmlns:adec="http://schemas.microsoft.com/office/drawing/2017/decorative" val="1"/>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15</a:t>
            </a:fld>
            <a:endParaRPr lang="en-US"/>
          </a:p>
        </p:txBody>
      </p:sp>
      <p:sp>
        <p:nvSpPr>
          <p:cNvPr id="10" name="Content Placeholder 9">
            <a:extLst>
              <a:ext uri="{FF2B5EF4-FFF2-40B4-BE49-F238E27FC236}">
                <a16:creationId xmlns:a16="http://schemas.microsoft.com/office/drawing/2014/main" id="{7B2C4AD6-4A03-FE88-BBF0-E3D14B7C1172}"/>
              </a:ext>
              <a:ext uri="{C183D7F6-B498-43B3-948B-1728B52AA6E4}">
                <adec:decorative xmlns:adec="http://schemas.microsoft.com/office/drawing/2017/decorative" val="1"/>
              </a:ext>
            </a:extLst>
          </p:cNvPr>
          <p:cNvSpPr>
            <a:spLocks noGrp="1"/>
          </p:cNvSpPr>
          <p:nvPr>
            <p:ph sz="quarter" idx="13"/>
          </p:nvPr>
        </p:nvSpPr>
        <p:spPr>
          <a:xfrm>
            <a:off x="1366549" y="6356350"/>
            <a:ext cx="4483505" cy="362338"/>
          </a:xfrm>
        </p:spPr>
        <p:txBody>
          <a:bodyPr/>
          <a:lstStyle/>
          <a:p>
            <a:r>
              <a:rPr lang="en-US"/>
              <a:t>Student Attendance – Peter Hoffman	</a:t>
            </a:r>
          </a:p>
        </p:txBody>
      </p:sp>
      <p:sp>
        <p:nvSpPr>
          <p:cNvPr id="11" name="Content Placeholder 10">
            <a:extLst>
              <a:ext uri="{FF2B5EF4-FFF2-40B4-BE49-F238E27FC236}">
                <a16:creationId xmlns:a16="http://schemas.microsoft.com/office/drawing/2014/main" id="{D88AF699-3E25-6431-F4A1-3FA55D404131}"/>
              </a:ext>
              <a:ext uri="{C183D7F6-B498-43B3-948B-1728B52AA6E4}">
                <adec:decorative xmlns:adec="http://schemas.microsoft.com/office/drawing/2017/decorative" val="1"/>
              </a:ext>
            </a:extLst>
          </p:cNvPr>
          <p:cNvSpPr>
            <a:spLocks noGrp="1"/>
          </p:cNvSpPr>
          <p:nvPr>
            <p:ph sz="quarter" idx="14"/>
          </p:nvPr>
        </p:nvSpPr>
        <p:spPr>
          <a:xfrm>
            <a:off x="6052822" y="6356350"/>
            <a:ext cx="4393506" cy="362338"/>
          </a:xfrm>
        </p:spPr>
        <p:txBody>
          <a:bodyPr/>
          <a:lstStyle/>
          <a:p>
            <a:r>
              <a:rPr lang="en-US">
                <a:hlinkClick r:id="rId2"/>
              </a:rPr>
              <a:t>Attendance@cde.state.co.us</a:t>
            </a:r>
            <a:r>
              <a:rPr lang="en-US"/>
              <a:t> </a:t>
            </a:r>
          </a:p>
        </p:txBody>
      </p:sp>
    </p:spTree>
    <p:extLst>
      <p:ext uri="{BB962C8B-B14F-4D97-AF65-F5344CB8AC3E}">
        <p14:creationId xmlns:p14="http://schemas.microsoft.com/office/powerpoint/2010/main" val="3452760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D8E9E-3D1F-697A-1944-40DDBAC4E14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F1B451A-111C-7F87-0B27-4AE97D69E223}"/>
              </a:ext>
            </a:extLst>
          </p:cNvPr>
          <p:cNvSpPr>
            <a:spLocks noGrp="1"/>
          </p:cNvSpPr>
          <p:nvPr>
            <p:ph type="title"/>
          </p:nvPr>
        </p:nvSpPr>
        <p:spPr/>
        <p:txBody>
          <a:bodyPr/>
          <a:lstStyle/>
          <a:p>
            <a:r>
              <a:rPr lang="en-US">
                <a:latin typeface="Museo Slab 500"/>
              </a:rPr>
              <a:t>Student Interchange SSA file Attendance Fields</a:t>
            </a:r>
            <a:endParaRPr lang="en-US"/>
          </a:p>
        </p:txBody>
      </p:sp>
      <p:sp>
        <p:nvSpPr>
          <p:cNvPr id="9" name="Content Placeholder 8">
            <a:extLst>
              <a:ext uri="{FF2B5EF4-FFF2-40B4-BE49-F238E27FC236}">
                <a16:creationId xmlns:a16="http://schemas.microsoft.com/office/drawing/2014/main" id="{66471555-8F23-B1B1-089E-E482A3DBA12F}"/>
              </a:ext>
            </a:extLst>
          </p:cNvPr>
          <p:cNvSpPr>
            <a:spLocks noGrp="1"/>
          </p:cNvSpPr>
          <p:nvPr>
            <p:ph idx="1"/>
          </p:nvPr>
        </p:nvSpPr>
        <p:spPr>
          <a:xfrm>
            <a:off x="320616" y="1396329"/>
            <a:ext cx="11565146" cy="4655963"/>
          </a:xfrm>
          <a:ln>
            <a:solidFill>
              <a:srgbClr val="4472C4"/>
            </a:solidFill>
          </a:ln>
        </p:spPr>
        <p:txBody>
          <a:bodyPr vert="horz" lIns="0" tIns="0" rIns="0" bIns="0" rtlCol="0" anchor="t">
            <a:normAutofit fontScale="92500" lnSpcReduction="10000"/>
          </a:bodyPr>
          <a:lstStyle/>
          <a:p>
            <a:pPr marL="285750" indent="-285750"/>
            <a:r>
              <a:rPr lang="en-US" sz="2100">
                <a:latin typeface="Trebuchet MS"/>
              </a:rPr>
              <a:t>Please remember to start including data in the Attendance fields in your SSA file:</a:t>
            </a:r>
            <a:endParaRPr lang="en-US" sz="2100"/>
          </a:p>
          <a:p>
            <a:pPr marL="742950" lvl="1"/>
            <a:r>
              <a:rPr lang="en-US" sz="2100" b="1">
                <a:latin typeface="Trebuchet MS"/>
              </a:rPr>
              <a:t>Total Days Attended </a:t>
            </a:r>
            <a:r>
              <a:rPr lang="en-US" sz="2100">
                <a:latin typeface="Trebuchet MS"/>
              </a:rPr>
              <a:t>– The aggregate number of days the student attended school</a:t>
            </a:r>
            <a:endParaRPr lang="en-US" sz="2100"/>
          </a:p>
          <a:p>
            <a:pPr marL="742950" lvl="1"/>
            <a:r>
              <a:rPr lang="en-US" sz="2100" b="1">
                <a:latin typeface="Trebuchet MS"/>
              </a:rPr>
              <a:t>Total Days Excused</a:t>
            </a:r>
            <a:r>
              <a:rPr lang="en-US" sz="2100">
                <a:latin typeface="Trebuchet MS"/>
              </a:rPr>
              <a:t> – The aggregate number of days the student had excused absences(out of school). Absence due to a suspension is excused. (A student who is tardy is not considered to be absent).</a:t>
            </a:r>
            <a:endParaRPr lang="en-US" sz="2100"/>
          </a:p>
          <a:p>
            <a:pPr marL="742950" lvl="1"/>
            <a:r>
              <a:rPr lang="en-US" sz="2100" b="1">
                <a:latin typeface="Trebuchet MS"/>
              </a:rPr>
              <a:t>Total Days Unexcused</a:t>
            </a:r>
            <a:r>
              <a:rPr lang="en-US" sz="2100">
                <a:latin typeface="Trebuchet MS"/>
              </a:rPr>
              <a:t> - The aggregate number of days the student was absent (out of school), without being excused by a parent/guardian. (A student who is tardy is not considered to be absent).</a:t>
            </a:r>
            <a:endParaRPr lang="en-US" sz="2100"/>
          </a:p>
          <a:p>
            <a:pPr marL="685800"/>
            <a:r>
              <a:rPr lang="en-US" sz="2100" b="1">
                <a:latin typeface="Trebuchet MS"/>
              </a:rPr>
              <a:t>Total Possible Attendance Days </a:t>
            </a:r>
            <a:r>
              <a:rPr lang="en-US" sz="2100">
                <a:latin typeface="Trebuchet MS"/>
              </a:rPr>
              <a:t>-The aggregate number of days the student would have attended school if there had been no absences. Expelled students are included until date of expulsion</a:t>
            </a:r>
            <a:r>
              <a:rPr lang="en-US" sz="2100">
                <a:highlight>
                  <a:srgbClr val="FFFF99"/>
                </a:highlight>
                <a:latin typeface="Trebuchet MS"/>
              </a:rPr>
              <a:t>. This number must equal the sum of Total Days Attended, Total Days Excused by Students and Total Days Unexcused by Students combined.</a:t>
            </a:r>
          </a:p>
          <a:p>
            <a:pPr marL="685800"/>
            <a:r>
              <a:rPr lang="en-US" sz="2100" b="1">
                <a:latin typeface="Trebuchet MS"/>
              </a:rPr>
              <a:t>Habitually Truant Status </a:t>
            </a:r>
            <a:r>
              <a:rPr lang="en-US" sz="2100">
                <a:latin typeface="Trebuchet MS"/>
              </a:rPr>
              <a:t>-</a:t>
            </a:r>
            <a:r>
              <a:rPr lang="en-US" sz="2100" b="1">
                <a:latin typeface="Trebuchet MS"/>
              </a:rPr>
              <a:t> </a:t>
            </a:r>
            <a:r>
              <a:rPr lang="en-US" sz="2100">
                <a:latin typeface="Trebuchet MS"/>
              </a:rPr>
              <a:t>Indicate if the student met any of the habitually truant criteria for the record with the corresponding code. Students must be at least 6 years old on or before August 1st of the school year and under the age of 17 to be considered habitually truant.</a:t>
            </a:r>
          </a:p>
          <a:p>
            <a:pPr marL="685800"/>
            <a:r>
              <a:rPr lang="en-US" sz="2100">
                <a:latin typeface="Trebuchet MS"/>
              </a:rPr>
              <a:t>Total Days Missed Due to Out of School Suspensions - The total number of school days that were missed by the student due to out-of-school suspensions. Optional for CRDC Reporting Purposes Only.</a:t>
            </a:r>
          </a:p>
          <a:p>
            <a:endParaRPr lang="en-US"/>
          </a:p>
        </p:txBody>
      </p:sp>
      <p:sp>
        <p:nvSpPr>
          <p:cNvPr id="4" name="Slide Number Placeholder 3">
            <a:extLst>
              <a:ext uri="{FF2B5EF4-FFF2-40B4-BE49-F238E27FC236}">
                <a16:creationId xmlns:a16="http://schemas.microsoft.com/office/drawing/2014/main" id="{CEA38DB0-2832-4E10-4AAC-766244B241F8}"/>
              </a:ext>
              <a:ext uri="{C183D7F6-B498-43B3-948B-1728B52AA6E4}">
                <adec:decorative xmlns:adec="http://schemas.microsoft.com/office/drawing/2017/decorative" val="1"/>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16</a:t>
            </a:fld>
            <a:endParaRPr lang="en-US"/>
          </a:p>
        </p:txBody>
      </p:sp>
      <p:sp>
        <p:nvSpPr>
          <p:cNvPr id="10" name="Content Placeholder 9">
            <a:extLst>
              <a:ext uri="{FF2B5EF4-FFF2-40B4-BE49-F238E27FC236}">
                <a16:creationId xmlns:a16="http://schemas.microsoft.com/office/drawing/2014/main" id="{E42B97C1-B841-96E0-BB8F-F0ECEA5D84D7}"/>
              </a:ext>
              <a:ext uri="{C183D7F6-B498-43B3-948B-1728B52AA6E4}">
                <adec:decorative xmlns:adec="http://schemas.microsoft.com/office/drawing/2017/decorative" val="1"/>
              </a:ext>
            </a:extLst>
          </p:cNvPr>
          <p:cNvSpPr>
            <a:spLocks noGrp="1"/>
          </p:cNvSpPr>
          <p:nvPr>
            <p:ph sz="quarter" idx="13"/>
          </p:nvPr>
        </p:nvSpPr>
        <p:spPr/>
        <p:txBody>
          <a:bodyPr/>
          <a:lstStyle/>
          <a:p>
            <a:r>
              <a:rPr lang="en-US"/>
              <a:t>Student Attendance – Peter Hoffman	</a:t>
            </a:r>
          </a:p>
        </p:txBody>
      </p:sp>
      <p:sp>
        <p:nvSpPr>
          <p:cNvPr id="11" name="Content Placeholder 10">
            <a:extLst>
              <a:ext uri="{FF2B5EF4-FFF2-40B4-BE49-F238E27FC236}">
                <a16:creationId xmlns:a16="http://schemas.microsoft.com/office/drawing/2014/main" id="{22DE2399-B31E-7780-0379-F151DBEE3224}"/>
              </a:ext>
              <a:ext uri="{C183D7F6-B498-43B3-948B-1728B52AA6E4}">
                <adec:decorative xmlns:adec="http://schemas.microsoft.com/office/drawing/2017/decorative" val="1"/>
              </a:ext>
            </a:extLst>
          </p:cNvPr>
          <p:cNvSpPr>
            <a:spLocks noGrp="1"/>
          </p:cNvSpPr>
          <p:nvPr>
            <p:ph sz="quarter" idx="14"/>
          </p:nvPr>
        </p:nvSpPr>
        <p:spPr/>
        <p:txBody>
          <a:bodyPr/>
          <a:lstStyle/>
          <a:p>
            <a:r>
              <a:rPr lang="en-US">
                <a:hlinkClick r:id="rId2"/>
              </a:rPr>
              <a:t>Attendance@cde.state.co.us</a:t>
            </a:r>
            <a:r>
              <a:rPr lang="en-US"/>
              <a:t> </a:t>
            </a:r>
          </a:p>
        </p:txBody>
      </p:sp>
    </p:spTree>
    <p:extLst>
      <p:ext uri="{BB962C8B-B14F-4D97-AF65-F5344CB8AC3E}">
        <p14:creationId xmlns:p14="http://schemas.microsoft.com/office/powerpoint/2010/main" val="1805522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6E7D2-7A6D-654A-6CB7-AA13B9399D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A596674-3059-DA53-A7DC-E14711EAACA3}"/>
              </a:ext>
            </a:extLst>
          </p:cNvPr>
          <p:cNvSpPr>
            <a:spLocks noGrp="1"/>
          </p:cNvSpPr>
          <p:nvPr>
            <p:ph type="title"/>
          </p:nvPr>
        </p:nvSpPr>
        <p:spPr/>
        <p:txBody>
          <a:bodyPr/>
          <a:lstStyle/>
          <a:p>
            <a:r>
              <a:rPr lang="en-US"/>
              <a:t>Creating Attendance Snapshot </a:t>
            </a:r>
          </a:p>
        </p:txBody>
      </p:sp>
      <p:sp>
        <p:nvSpPr>
          <p:cNvPr id="9" name="Content Placeholder 8">
            <a:extLst>
              <a:ext uri="{FF2B5EF4-FFF2-40B4-BE49-F238E27FC236}">
                <a16:creationId xmlns:a16="http://schemas.microsoft.com/office/drawing/2014/main" id="{A86C12BA-54B5-B703-0B3B-7BAA1E87CF0E}"/>
              </a:ext>
            </a:extLst>
          </p:cNvPr>
          <p:cNvSpPr>
            <a:spLocks noGrp="1"/>
          </p:cNvSpPr>
          <p:nvPr>
            <p:ph idx="1"/>
          </p:nvPr>
        </p:nvSpPr>
        <p:spPr>
          <a:xfrm>
            <a:off x="838200" y="1554480"/>
            <a:ext cx="10515600" cy="1737360"/>
          </a:xfrm>
        </p:spPr>
        <p:txBody>
          <a:bodyPr vert="horz" lIns="0" tIns="0" rIns="0" bIns="0" rtlCol="0" anchor="t">
            <a:normAutofit/>
          </a:bodyPr>
          <a:lstStyle/>
          <a:p>
            <a:pPr marL="285750" indent="-285750">
              <a:buFont typeface="Arial" panose="020B0604020202020204" pitchFamily="34" charset="0"/>
              <a:buChar char="•"/>
            </a:pPr>
            <a:r>
              <a:rPr lang="en-US" sz="2400">
                <a:latin typeface="Trebuchet MS"/>
              </a:rPr>
              <a:t>Attendance Snapshot is </a:t>
            </a:r>
            <a:r>
              <a:rPr lang="en-US">
                <a:latin typeface="Trebuchet MS"/>
              </a:rPr>
              <a:t>located</a:t>
            </a:r>
            <a:r>
              <a:rPr lang="en-US" sz="2400">
                <a:latin typeface="Trebuchet MS"/>
              </a:rPr>
              <a:t> under Student Profile</a:t>
            </a:r>
          </a:p>
          <a:p>
            <a:pPr marL="742950" lvl="1" indent="-285750">
              <a:buFont typeface="Arial" panose="020B0604020202020204" pitchFamily="34" charset="0"/>
              <a:buChar char="•"/>
            </a:pPr>
            <a:r>
              <a:rPr lang="en-US" sz="2400">
                <a:latin typeface="Trebuchet MS"/>
              </a:rPr>
              <a:t>Select Student Profile then Snapshot</a:t>
            </a:r>
          </a:p>
          <a:p>
            <a:pPr marL="742950" lvl="1" indent="-285750">
              <a:buFont typeface="Arial" panose="020B0604020202020204" pitchFamily="34" charset="0"/>
              <a:buChar char="•"/>
            </a:pPr>
            <a:r>
              <a:rPr lang="en-US" sz="2400">
                <a:latin typeface="Trebuchet MS"/>
              </a:rPr>
              <a:t>Fill out prompts for Attendance (File Type: Attendance, School Year: 2024-25, Organization/LEA should auto-fill)</a:t>
            </a:r>
          </a:p>
          <a:p>
            <a:endParaRPr lang="en-US"/>
          </a:p>
        </p:txBody>
      </p:sp>
      <p:pic>
        <p:nvPicPr>
          <p:cNvPr id="5" name="Picture 4" descr="Data Pipeline directions/screenshot to navigate to Attendance Snapshot. Select Student Profile then Snapshot. Fill out prompts for Attendance (File Type: Attendance, School Year: 2023-24, Organization/LEA should auto-fill)">
            <a:extLst>
              <a:ext uri="{FF2B5EF4-FFF2-40B4-BE49-F238E27FC236}">
                <a16:creationId xmlns:a16="http://schemas.microsoft.com/office/drawing/2014/main" id="{2EDEC6FD-E5EF-4CBB-25AA-84326984344A}"/>
              </a:ext>
            </a:extLst>
          </p:cNvPr>
          <p:cNvPicPr>
            <a:picLocks noChangeAspect="1"/>
          </p:cNvPicPr>
          <p:nvPr/>
        </p:nvPicPr>
        <p:blipFill>
          <a:blip r:embed="rId2"/>
          <a:stretch>
            <a:fillRect/>
          </a:stretch>
        </p:blipFill>
        <p:spPr>
          <a:xfrm>
            <a:off x="478124" y="3151203"/>
            <a:ext cx="11235751" cy="2816445"/>
          </a:xfrm>
          <a:prstGeom prst="rect">
            <a:avLst/>
          </a:prstGeom>
        </p:spPr>
      </p:pic>
      <p:sp>
        <p:nvSpPr>
          <p:cNvPr id="4" name="Slide Number Placeholder 3">
            <a:extLst>
              <a:ext uri="{FF2B5EF4-FFF2-40B4-BE49-F238E27FC236}">
                <a16:creationId xmlns:a16="http://schemas.microsoft.com/office/drawing/2014/main" id="{D2C315E2-CECE-7523-B60A-1F10C9D9D168}"/>
              </a:ext>
              <a:ext uri="{C183D7F6-B498-43B3-948B-1728B52AA6E4}">
                <adec:decorative xmlns:adec="http://schemas.microsoft.com/office/drawing/2017/decorative" val="1"/>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17</a:t>
            </a:fld>
            <a:endParaRPr lang="en-US"/>
          </a:p>
        </p:txBody>
      </p:sp>
      <p:sp>
        <p:nvSpPr>
          <p:cNvPr id="10" name="Content Placeholder 9">
            <a:extLst>
              <a:ext uri="{FF2B5EF4-FFF2-40B4-BE49-F238E27FC236}">
                <a16:creationId xmlns:a16="http://schemas.microsoft.com/office/drawing/2014/main" id="{C9389E48-F268-061F-0CE3-3DC86AF50F3C}"/>
              </a:ext>
              <a:ext uri="{C183D7F6-B498-43B3-948B-1728B52AA6E4}">
                <adec:decorative xmlns:adec="http://schemas.microsoft.com/office/drawing/2017/decorative" val="1"/>
              </a:ext>
            </a:extLst>
          </p:cNvPr>
          <p:cNvSpPr>
            <a:spLocks noGrp="1"/>
          </p:cNvSpPr>
          <p:nvPr>
            <p:ph sz="quarter" idx="13"/>
          </p:nvPr>
        </p:nvSpPr>
        <p:spPr/>
        <p:txBody>
          <a:bodyPr/>
          <a:lstStyle/>
          <a:p>
            <a:r>
              <a:rPr lang="en-US"/>
              <a:t>Student Attendance – Peter Hoffman	</a:t>
            </a:r>
          </a:p>
        </p:txBody>
      </p:sp>
      <p:sp>
        <p:nvSpPr>
          <p:cNvPr id="11" name="Content Placeholder 10">
            <a:extLst>
              <a:ext uri="{FF2B5EF4-FFF2-40B4-BE49-F238E27FC236}">
                <a16:creationId xmlns:a16="http://schemas.microsoft.com/office/drawing/2014/main" id="{CA50E23C-A2BA-E8DD-9EEA-367DA9C595D0}"/>
              </a:ext>
              <a:ext uri="{C183D7F6-B498-43B3-948B-1728B52AA6E4}">
                <adec:decorative xmlns:adec="http://schemas.microsoft.com/office/drawing/2017/decorative" val="1"/>
              </a:ext>
            </a:extLst>
          </p:cNvPr>
          <p:cNvSpPr>
            <a:spLocks noGrp="1"/>
          </p:cNvSpPr>
          <p:nvPr>
            <p:ph sz="quarter" idx="14"/>
          </p:nvPr>
        </p:nvSpPr>
        <p:spPr/>
        <p:txBody>
          <a:bodyPr/>
          <a:lstStyle/>
          <a:p>
            <a:r>
              <a:rPr lang="en-US">
                <a:hlinkClick r:id="rId3"/>
              </a:rPr>
              <a:t>Attendance@cde.state.co.us</a:t>
            </a:r>
            <a:r>
              <a:rPr lang="en-US"/>
              <a:t> </a:t>
            </a:r>
          </a:p>
        </p:txBody>
      </p:sp>
    </p:spTree>
    <p:extLst>
      <p:ext uri="{BB962C8B-B14F-4D97-AF65-F5344CB8AC3E}">
        <p14:creationId xmlns:p14="http://schemas.microsoft.com/office/powerpoint/2010/main" val="3882279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6C09F-8604-844F-E781-607635A814B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273CE9A-41CF-68E3-0A54-EBB0A3ED5E84}"/>
              </a:ext>
            </a:extLst>
          </p:cNvPr>
          <p:cNvSpPr>
            <a:spLocks noGrp="1"/>
          </p:cNvSpPr>
          <p:nvPr>
            <p:ph type="title"/>
          </p:nvPr>
        </p:nvSpPr>
        <p:spPr/>
        <p:txBody>
          <a:bodyPr/>
          <a:lstStyle/>
          <a:p>
            <a:r>
              <a:rPr lang="en-US"/>
              <a:t>Attendance Training </a:t>
            </a:r>
          </a:p>
        </p:txBody>
      </p:sp>
      <p:sp>
        <p:nvSpPr>
          <p:cNvPr id="9" name="Content Placeholder 8">
            <a:extLst>
              <a:ext uri="{FF2B5EF4-FFF2-40B4-BE49-F238E27FC236}">
                <a16:creationId xmlns:a16="http://schemas.microsoft.com/office/drawing/2014/main" id="{CD68A72E-4CA2-5BAD-D172-CF252FA0C89D}"/>
              </a:ext>
            </a:extLst>
          </p:cNvPr>
          <p:cNvSpPr>
            <a:spLocks noGrp="1"/>
          </p:cNvSpPr>
          <p:nvPr>
            <p:ph idx="1"/>
          </p:nvPr>
        </p:nvSpPr>
        <p:spPr>
          <a:xfrm>
            <a:off x="838200" y="1554480"/>
            <a:ext cx="10515600" cy="1737360"/>
          </a:xfrm>
        </p:spPr>
        <p:txBody>
          <a:bodyPr>
            <a:normAutofit fontScale="92500"/>
          </a:bodyPr>
          <a:lstStyle/>
          <a:p>
            <a:pPr marL="0" indent="0" algn="ctr">
              <a:buNone/>
            </a:pPr>
            <a:r>
              <a:rPr lang="en-US"/>
              <a:t>2024-2025 Collection Overview</a:t>
            </a:r>
          </a:p>
          <a:p>
            <a:pPr marL="0" indent="0" algn="ctr">
              <a:buNone/>
            </a:pPr>
            <a:r>
              <a:rPr lang="en-US" sz="2400"/>
              <a:t>May 7</a:t>
            </a:r>
            <a:r>
              <a:rPr lang="en-US" sz="2400" baseline="30000"/>
              <a:t>th</a:t>
            </a:r>
            <a:r>
              <a:rPr lang="en-US" sz="2400"/>
              <a:t>, 202</a:t>
            </a:r>
            <a:r>
              <a:rPr lang="en-US"/>
              <a:t>5</a:t>
            </a:r>
          </a:p>
          <a:p>
            <a:pPr marL="0" indent="0" algn="ctr">
              <a:buNone/>
            </a:pPr>
            <a:r>
              <a:rPr lang="en-US" sz="2400"/>
              <a:t>10:30a.m.-1</a:t>
            </a:r>
            <a:r>
              <a:rPr lang="en-US"/>
              <a:t>2:00p.m.</a:t>
            </a:r>
          </a:p>
          <a:p>
            <a:pPr marL="0" indent="0" algn="ctr">
              <a:buNone/>
            </a:pPr>
            <a:r>
              <a:rPr lang="en-US"/>
              <a:t>Registration can be found on the </a:t>
            </a:r>
            <a:r>
              <a:rPr lang="en-US">
                <a:hlinkClick r:id="rId2"/>
              </a:rPr>
              <a:t>Attendance Website </a:t>
            </a:r>
            <a:r>
              <a:rPr lang="en-US"/>
              <a:t>or </a:t>
            </a:r>
            <a:r>
              <a:rPr lang="en-US">
                <a:hlinkClick r:id="rId3"/>
              </a:rPr>
              <a:t>click here to register</a:t>
            </a:r>
            <a:r>
              <a:rPr lang="en-US"/>
              <a:t>.</a:t>
            </a:r>
            <a:endParaRPr lang="en-US" sz="2400"/>
          </a:p>
          <a:p>
            <a:endParaRPr lang="en-US"/>
          </a:p>
        </p:txBody>
      </p:sp>
      <p:sp>
        <p:nvSpPr>
          <p:cNvPr id="4" name="Slide Number Placeholder 3">
            <a:extLst>
              <a:ext uri="{FF2B5EF4-FFF2-40B4-BE49-F238E27FC236}">
                <a16:creationId xmlns:a16="http://schemas.microsoft.com/office/drawing/2014/main" id="{E6F60438-6045-D8BC-85B4-E91AC406A6EA}"/>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18</a:t>
            </a:fld>
            <a:endParaRPr lang="en-US"/>
          </a:p>
        </p:txBody>
      </p:sp>
      <p:sp>
        <p:nvSpPr>
          <p:cNvPr id="10" name="Content Placeholder 9">
            <a:extLst>
              <a:ext uri="{FF2B5EF4-FFF2-40B4-BE49-F238E27FC236}">
                <a16:creationId xmlns:a16="http://schemas.microsoft.com/office/drawing/2014/main" id="{5FAB11A0-D5A1-3F60-E634-C4A624EEF72C}"/>
              </a:ext>
            </a:extLst>
          </p:cNvPr>
          <p:cNvSpPr>
            <a:spLocks noGrp="1"/>
          </p:cNvSpPr>
          <p:nvPr>
            <p:ph sz="quarter" idx="13"/>
          </p:nvPr>
        </p:nvSpPr>
        <p:spPr/>
        <p:txBody>
          <a:bodyPr/>
          <a:lstStyle/>
          <a:p>
            <a:r>
              <a:rPr lang="en-US"/>
              <a:t>Student Attendance – Peter Hoffman	</a:t>
            </a:r>
          </a:p>
        </p:txBody>
      </p:sp>
      <p:sp>
        <p:nvSpPr>
          <p:cNvPr id="11" name="Content Placeholder 10">
            <a:extLst>
              <a:ext uri="{FF2B5EF4-FFF2-40B4-BE49-F238E27FC236}">
                <a16:creationId xmlns:a16="http://schemas.microsoft.com/office/drawing/2014/main" id="{1E588BC5-2D94-B142-9972-8E942D7CDCD7}"/>
              </a:ext>
            </a:extLst>
          </p:cNvPr>
          <p:cNvSpPr>
            <a:spLocks noGrp="1"/>
          </p:cNvSpPr>
          <p:nvPr>
            <p:ph sz="quarter" idx="14"/>
          </p:nvPr>
        </p:nvSpPr>
        <p:spPr/>
        <p:txBody>
          <a:bodyPr/>
          <a:lstStyle/>
          <a:p>
            <a:r>
              <a:rPr lang="en-US">
                <a:hlinkClick r:id="rId4"/>
              </a:rPr>
              <a:t>Attendance@cde.state.co.us</a:t>
            </a:r>
            <a:r>
              <a:rPr lang="en-US"/>
              <a:t> </a:t>
            </a:r>
          </a:p>
        </p:txBody>
      </p:sp>
    </p:spTree>
    <p:extLst>
      <p:ext uri="{BB962C8B-B14F-4D97-AF65-F5344CB8AC3E}">
        <p14:creationId xmlns:p14="http://schemas.microsoft.com/office/powerpoint/2010/main" val="904776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6482D-B401-3FBC-9862-65B8439D637D}"/>
              </a:ext>
            </a:extLst>
          </p:cNvPr>
          <p:cNvSpPr>
            <a:spLocks noGrp="1"/>
          </p:cNvSpPr>
          <p:nvPr>
            <p:ph type="title"/>
          </p:nvPr>
        </p:nvSpPr>
        <p:spPr/>
        <p:txBody>
          <a:bodyPr/>
          <a:lstStyle/>
          <a:p>
            <a:r>
              <a:rPr lang="en-US"/>
              <a:t>Questions &amp; Resources:</a:t>
            </a:r>
            <a:br>
              <a:rPr lang="en-US"/>
            </a:br>
            <a:r>
              <a:rPr lang="en-US"/>
              <a:t>Student Attendance</a:t>
            </a:r>
          </a:p>
        </p:txBody>
      </p:sp>
      <p:sp>
        <p:nvSpPr>
          <p:cNvPr id="5" name="Content Placeholder 4">
            <a:extLst>
              <a:ext uri="{FF2B5EF4-FFF2-40B4-BE49-F238E27FC236}">
                <a16:creationId xmlns:a16="http://schemas.microsoft.com/office/drawing/2014/main" id="{6C99DE1B-230B-F674-201C-63770ADF302C}"/>
              </a:ext>
            </a:extLst>
          </p:cNvPr>
          <p:cNvSpPr>
            <a:spLocks noGrp="1"/>
          </p:cNvSpPr>
          <p:nvPr>
            <p:ph sz="quarter" idx="13"/>
          </p:nvPr>
        </p:nvSpPr>
        <p:spPr/>
        <p:txBody>
          <a:bodyPr/>
          <a:lstStyle/>
          <a:p>
            <a:r>
              <a:rPr lang="en-US"/>
              <a:t>Peter Hoffman</a:t>
            </a:r>
          </a:p>
          <a:p>
            <a:r>
              <a:rPr lang="en-US">
                <a:hlinkClick r:id="rId2"/>
              </a:rPr>
              <a:t>Attendance@cde.state.co.us</a:t>
            </a:r>
            <a:endParaRPr lang="en-US"/>
          </a:p>
          <a:p>
            <a:r>
              <a:rPr lang="en-US"/>
              <a:t>720-925-8611</a:t>
            </a:r>
          </a:p>
          <a:p>
            <a:endParaRPr lang="en-US"/>
          </a:p>
          <a:p>
            <a:r>
              <a:rPr lang="en-US">
                <a:hlinkClick r:id="rId3"/>
              </a:rPr>
              <a:t>Attendance Webpage</a:t>
            </a:r>
            <a:endParaRPr lang="en-US"/>
          </a:p>
          <a:p>
            <a:r>
              <a:rPr lang="en-US">
                <a:hlinkClick r:id="rId4"/>
              </a:rPr>
              <a:t>Student Interchange Webpage</a:t>
            </a:r>
            <a:endParaRPr lang="en-US"/>
          </a:p>
        </p:txBody>
      </p:sp>
      <p:sp>
        <p:nvSpPr>
          <p:cNvPr id="4" name="Slide Number Placeholder 3">
            <a:extLst>
              <a:ext uri="{FF2B5EF4-FFF2-40B4-BE49-F238E27FC236}">
                <a16:creationId xmlns:a16="http://schemas.microsoft.com/office/drawing/2014/main" id="{6B14A653-CC7A-8988-FE35-1125F547FA71}"/>
              </a:ext>
            </a:extLst>
          </p:cNvPr>
          <p:cNvSpPr>
            <a:spLocks noGrp="1"/>
          </p:cNvSpPr>
          <p:nvPr>
            <p:ph type="sldNum" sz="quarter" idx="12"/>
          </p:nvPr>
        </p:nvSpPr>
        <p:spPr/>
        <p:txBody>
          <a:bodyPr/>
          <a:lstStyle/>
          <a:p>
            <a:fld id="{C479D5F6-EDCB-402A-AC08-4943A1820E8F}" type="slidenum">
              <a:rPr lang="en-US" smtClean="0"/>
              <a:pPr/>
              <a:t>19</a:t>
            </a:fld>
            <a:endParaRPr lang="en-US"/>
          </a:p>
        </p:txBody>
      </p:sp>
    </p:spTree>
    <p:extLst>
      <p:ext uri="{BB962C8B-B14F-4D97-AF65-F5344CB8AC3E}">
        <p14:creationId xmlns:p14="http://schemas.microsoft.com/office/powerpoint/2010/main" val="3959241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
        <p:nvSpPr>
          <p:cNvPr id="3" name="Slide Number Placeholder 2">
            <a:extLst>
              <a:ext uri="{FF2B5EF4-FFF2-40B4-BE49-F238E27FC236}">
                <a16:creationId xmlns:a16="http://schemas.microsoft.com/office/drawing/2014/main" id="{92DD435D-8305-B0C9-9A06-D7D4D26FE1C3}"/>
              </a:ext>
            </a:extLst>
          </p:cNvPr>
          <p:cNvSpPr>
            <a:spLocks noGrp="1"/>
          </p:cNvSpPr>
          <p:nvPr>
            <p:ph type="sldNum" sz="quarter" idx="12"/>
          </p:nvPr>
        </p:nvSpPr>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3C13E5-8102-DEB9-68BC-B6FC55D73169}"/>
              </a:ext>
            </a:extLst>
          </p:cNvPr>
          <p:cNvSpPr>
            <a:spLocks noGrp="1"/>
          </p:cNvSpPr>
          <p:nvPr>
            <p:ph type="ctrTitle"/>
          </p:nvPr>
        </p:nvSpPr>
        <p:spPr/>
        <p:txBody>
          <a:bodyPr/>
          <a:lstStyle/>
          <a:p>
            <a:r>
              <a:rPr lang="en-US"/>
              <a:t>Teacher Student Data Link</a:t>
            </a:r>
          </a:p>
        </p:txBody>
      </p:sp>
      <p:sp>
        <p:nvSpPr>
          <p:cNvPr id="6" name="Content Placeholder 5">
            <a:extLst>
              <a:ext uri="{FF2B5EF4-FFF2-40B4-BE49-F238E27FC236}">
                <a16:creationId xmlns:a16="http://schemas.microsoft.com/office/drawing/2014/main" id="{53F26524-622E-074C-062C-A588CC1C6EB2}"/>
              </a:ext>
            </a:extLst>
          </p:cNvPr>
          <p:cNvSpPr>
            <a:spLocks noGrp="1"/>
          </p:cNvSpPr>
          <p:nvPr>
            <p:ph sz="quarter" idx="13"/>
          </p:nvPr>
        </p:nvSpPr>
        <p:spPr/>
        <p:txBody>
          <a:bodyPr/>
          <a:lstStyle/>
          <a:p>
            <a:r>
              <a:rPr lang="en-US"/>
              <a:t>Peter Hoffman</a:t>
            </a:r>
          </a:p>
        </p:txBody>
      </p:sp>
      <p:sp>
        <p:nvSpPr>
          <p:cNvPr id="4" name="Slide Number Placeholder 3">
            <a:extLst>
              <a:ext uri="{FF2B5EF4-FFF2-40B4-BE49-F238E27FC236}">
                <a16:creationId xmlns:a16="http://schemas.microsoft.com/office/drawing/2014/main" id="{D2905EE3-4AC5-6890-E24E-8E4E5977ACA1}"/>
              </a:ext>
            </a:extLst>
          </p:cNvPr>
          <p:cNvSpPr>
            <a:spLocks noGrp="1"/>
          </p:cNvSpPr>
          <p:nvPr>
            <p:ph type="sldNum" sz="quarter" idx="12"/>
          </p:nvPr>
        </p:nvSpPr>
        <p:spPr/>
        <p:txBody>
          <a:bodyPr/>
          <a:lstStyle/>
          <a:p>
            <a:fld id="{C479D5F6-EDCB-402A-AC08-4943A1820E8F}" type="slidenum">
              <a:rPr lang="en-US" smtClean="0"/>
              <a:pPr/>
              <a:t>20</a:t>
            </a:fld>
            <a:endParaRPr lang="en-US"/>
          </a:p>
        </p:txBody>
      </p:sp>
    </p:spTree>
    <p:extLst>
      <p:ext uri="{BB962C8B-B14F-4D97-AF65-F5344CB8AC3E}">
        <p14:creationId xmlns:p14="http://schemas.microsoft.com/office/powerpoint/2010/main" val="2656361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AF700-112B-377B-B85B-BD93F961DDB5}"/>
              </a:ext>
              <a:ext uri="{C183D7F6-B498-43B3-948B-1728B52AA6E4}">
                <adec:decorative xmlns:adec="http://schemas.microsoft.com/office/drawing/2017/decorative" val="0"/>
              </a:ext>
            </a:extLst>
          </p:cNvPr>
          <p:cNvSpPr>
            <a:spLocks noGrp="1"/>
          </p:cNvSpPr>
          <p:nvPr>
            <p:ph type="title"/>
          </p:nvPr>
        </p:nvSpPr>
        <p:spPr>
          <a:xfrm>
            <a:off x="3898916" y="5893622"/>
            <a:ext cx="6616681" cy="898524"/>
          </a:xfrm>
        </p:spPr>
        <p:txBody>
          <a:bodyPr/>
          <a:lstStyle/>
          <a:p>
            <a:r>
              <a:rPr lang="en-US"/>
              <a:t>2024-2025 TSDL Timeline</a:t>
            </a:r>
          </a:p>
        </p:txBody>
      </p:sp>
      <p:graphicFrame>
        <p:nvGraphicFramePr>
          <p:cNvPr id="8" name="Table Placeholder 7">
            <a:extLst>
              <a:ext uri="{FF2B5EF4-FFF2-40B4-BE49-F238E27FC236}">
                <a16:creationId xmlns:a16="http://schemas.microsoft.com/office/drawing/2014/main" id="{C8A04FA6-368D-E02A-94E7-FE8E754B9DFD}"/>
              </a:ext>
            </a:extLst>
          </p:cNvPr>
          <p:cNvGraphicFramePr>
            <a:graphicFrameLocks noGrp="1"/>
          </p:cNvGraphicFramePr>
          <p:nvPr>
            <p:ph type="tbl" sz="quarter" idx="15"/>
            <p:extLst>
              <p:ext uri="{D42A27DB-BD31-4B8C-83A1-F6EECF244321}">
                <p14:modId xmlns:p14="http://schemas.microsoft.com/office/powerpoint/2010/main" val="1123300419"/>
              </p:ext>
            </p:extLst>
          </p:nvPr>
        </p:nvGraphicFramePr>
        <p:xfrm>
          <a:off x="228600" y="200025"/>
          <a:ext cx="11688097" cy="4687443"/>
        </p:xfrm>
        <a:graphic>
          <a:graphicData uri="http://schemas.openxmlformats.org/drawingml/2006/table">
            <a:tbl>
              <a:tblPr firstRow="1">
                <a:tableStyleId>{B301B821-A1FF-4177-AEE7-76D212191A09}</a:tableStyleId>
              </a:tblPr>
              <a:tblGrid>
                <a:gridCol w="2327788">
                  <a:extLst>
                    <a:ext uri="{9D8B030D-6E8A-4147-A177-3AD203B41FA5}">
                      <a16:colId xmlns:a16="http://schemas.microsoft.com/office/drawing/2014/main" val="3756619348"/>
                    </a:ext>
                  </a:extLst>
                </a:gridCol>
                <a:gridCol w="920755">
                  <a:extLst>
                    <a:ext uri="{9D8B030D-6E8A-4147-A177-3AD203B41FA5}">
                      <a16:colId xmlns:a16="http://schemas.microsoft.com/office/drawing/2014/main" val="3161053889"/>
                    </a:ext>
                  </a:extLst>
                </a:gridCol>
                <a:gridCol w="8439554">
                  <a:extLst>
                    <a:ext uri="{9D8B030D-6E8A-4147-A177-3AD203B41FA5}">
                      <a16:colId xmlns:a16="http://schemas.microsoft.com/office/drawing/2014/main" val="2212656572"/>
                    </a:ext>
                  </a:extLst>
                </a:gridCol>
              </a:tblGrid>
              <a:tr h="177217">
                <a:tc>
                  <a:txBody>
                    <a:bodyPr/>
                    <a:lstStyle/>
                    <a:p>
                      <a:pPr marL="0" marR="0">
                        <a:lnSpc>
                          <a:spcPct val="107000"/>
                        </a:lnSpc>
                        <a:spcAft>
                          <a:spcPts val="800"/>
                        </a:spcAft>
                        <a:tabLst>
                          <a:tab pos="2028825" algn="l"/>
                        </a:tabLst>
                      </a:pPr>
                      <a:r>
                        <a:rPr lang="en-US" sz="1500">
                          <a:effectLst/>
                          <a:latin typeface="Trebuchet MS" panose="020B0603020202020204" pitchFamily="34" charset="0"/>
                        </a:rPr>
                        <a:t>Date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Event</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Event Description</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2329097440"/>
                  </a:ext>
                </a:extLst>
              </a:tr>
              <a:tr h="262993">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May 16,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solidFill>
                      <a:srgbClr val="FEB0B0"/>
                    </a:solidFill>
                  </a:tcPr>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Interim 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solidFill>
                      <a:srgbClr val="FEB0B0"/>
                    </a:solidFill>
                  </a:tcPr>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TARGET: Date by which you should have uploaded the TSDL Upload interchange file at least once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solidFill>
                      <a:srgbClr val="FEB0B0"/>
                    </a:solidFill>
                  </a:tcPr>
                </a:tc>
                <a:extLst>
                  <a:ext uri="{0D108BD9-81ED-4DB2-BD59-A6C34878D82A}">
                    <a16:rowId xmlns:a16="http://schemas.microsoft.com/office/drawing/2014/main" val="694618107"/>
                  </a:ext>
                </a:extLst>
              </a:tr>
              <a:tr h="262993">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June 13,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Interim 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TARGET: Date by which the TSDL Upload interchange should be uploaded and error free.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4089049977"/>
                  </a:ext>
                </a:extLst>
              </a:tr>
              <a:tr h="262993">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June 27,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Interim 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TARGET: Date by which the TSDL snapshot should be created at least once.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753368700"/>
                  </a:ext>
                </a:extLst>
              </a:tr>
              <a:tr h="1447408">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August 22,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Interim 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TARGET: Date by which you should have a complete Teacher Student Data Link Snapshot.</a:t>
                      </a:r>
                    </a:p>
                    <a:p>
                      <a:pPr marL="0" marR="0">
                        <a:lnSpc>
                          <a:spcPct val="107000"/>
                        </a:lnSpc>
                        <a:spcAft>
                          <a:spcPts val="800"/>
                        </a:spcAft>
                        <a:tabLst>
                          <a:tab pos="2028825" algn="l"/>
                        </a:tabLst>
                      </a:pPr>
                      <a:r>
                        <a:rPr lang="en-US" sz="1500">
                          <a:effectLst/>
                          <a:latin typeface="Trebuchet MS" panose="020B0603020202020204" pitchFamily="34" charset="0"/>
                        </a:rPr>
                        <a:t>Complete Teacher Student Data Link Snapshot means:</a:t>
                      </a:r>
                    </a:p>
                    <a:p>
                      <a:pPr marL="628650" marR="0" lvl="1" indent="-171450">
                        <a:lnSpc>
                          <a:spcPct val="107000"/>
                        </a:lnSpc>
                        <a:spcAft>
                          <a:spcPts val="800"/>
                        </a:spcAft>
                        <a:buFont typeface="Wingdings" panose="05000000000000000000" pitchFamily="2" charset="2"/>
                        <a:buChar char="q"/>
                        <a:tabLst>
                          <a:tab pos="2028825" algn="l"/>
                        </a:tabLst>
                      </a:pPr>
                      <a:r>
                        <a:rPr lang="en-US" sz="1500">
                          <a:effectLst/>
                          <a:latin typeface="Trebuchet MS" panose="020B0603020202020204" pitchFamily="34" charset="0"/>
                        </a:rPr>
                        <a:t>All TSDL interchange errors are resolved</a:t>
                      </a:r>
                    </a:p>
                    <a:p>
                      <a:pPr marL="628650" marR="0" lvl="1" indent="-171450">
                        <a:lnSpc>
                          <a:spcPct val="107000"/>
                        </a:lnSpc>
                        <a:spcAft>
                          <a:spcPts val="800"/>
                        </a:spcAft>
                        <a:buFont typeface="Wingdings" panose="05000000000000000000" pitchFamily="2" charset="2"/>
                        <a:buChar char="q"/>
                        <a:tabLst>
                          <a:tab pos="2028825" algn="l"/>
                        </a:tabLst>
                      </a:pPr>
                      <a:r>
                        <a:rPr lang="en-US" sz="1500">
                          <a:effectLst/>
                          <a:latin typeface="Trebuchet MS" panose="020B0603020202020204" pitchFamily="34" charset="0"/>
                        </a:rPr>
                        <a:t>All TSDL snapshot errors are resolved</a:t>
                      </a:r>
                    </a:p>
                    <a:p>
                      <a:pPr marL="0" marR="0">
                        <a:lnSpc>
                          <a:spcPct val="107000"/>
                        </a:lnSpc>
                        <a:spcAft>
                          <a:spcPts val="800"/>
                        </a:spcAft>
                        <a:tabLst>
                          <a:tab pos="2028825" algn="l"/>
                        </a:tabLst>
                      </a:pPr>
                      <a:r>
                        <a:rPr lang="en-US" sz="1500">
                          <a:effectLst/>
                          <a:latin typeface="Trebuchet MS" panose="020B0603020202020204" pitchFamily="34" charset="0"/>
                        </a:rPr>
                        <a:t> If you anticipate that you will not be able to meet this deadline, please contact CDE at </a:t>
                      </a:r>
                      <a:r>
                        <a:rPr lang="en-US" sz="1500" u="sng">
                          <a:effectLst/>
                          <a:latin typeface="Trebuchet MS" panose="020B0603020202020204" pitchFamily="34" charset="0"/>
                          <a:hlinkClick r:id="rId2"/>
                        </a:rPr>
                        <a:t>TeacherStudentDataLink@cde.state.co.us</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3325893519"/>
                  </a:ext>
                </a:extLst>
              </a:tr>
              <a:tr h="422787">
                <a:tc>
                  <a:txBody>
                    <a:bodyPr/>
                    <a:lstStyle/>
                    <a:p>
                      <a:pPr marL="0" marR="0">
                        <a:lnSpc>
                          <a:spcPct val="107000"/>
                        </a:lnSpc>
                        <a:spcAft>
                          <a:spcPts val="800"/>
                        </a:spcAft>
                        <a:tabLst>
                          <a:tab pos="2028825" algn="l"/>
                        </a:tabLst>
                      </a:pPr>
                      <a:r>
                        <a:rPr lang="en-US" sz="1500">
                          <a:effectLst/>
                          <a:latin typeface="Trebuchet MS" panose="020B0603020202020204" pitchFamily="34" charset="0"/>
                        </a:rPr>
                        <a:t>Monday, August 25, 2025 – Thursday, August 28,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Report Review</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Final Snapshot Report Review – This is your opportunity to review reports in detail and make any data corrections you deem necessary to make sure you are reporting valid and reliable data. All data corrections must be completed during this time.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1383289207"/>
                  </a:ext>
                </a:extLst>
              </a:tr>
              <a:tr h="399340">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August 29,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solidFill>
                      <a:srgbClr val="FEB0B0"/>
                    </a:solidFill>
                  </a:tcPr>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solidFill>
                      <a:srgbClr val="FEB0B0"/>
                    </a:solidFill>
                  </a:tcPr>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Required to have TSDL snapshot error free and finalized before or on this date. TSDL closed and final report is signed and provided to CDE via email </a:t>
                      </a:r>
                      <a:r>
                        <a:rPr lang="en-US" sz="1500" u="sng">
                          <a:effectLst/>
                          <a:latin typeface="Trebuchet MS" panose="020B0603020202020204" pitchFamily="34" charset="0"/>
                          <a:hlinkClick r:id="rId2"/>
                        </a:rPr>
                        <a:t>TeacherStudentDataLink@cde.state.co.us</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solidFill>
                      <a:srgbClr val="FEB0B0"/>
                    </a:solidFill>
                  </a:tcPr>
                </a:tc>
                <a:extLst>
                  <a:ext uri="{0D108BD9-81ED-4DB2-BD59-A6C34878D82A}">
                    <a16:rowId xmlns:a16="http://schemas.microsoft.com/office/drawing/2014/main" val="777250508"/>
                  </a:ext>
                </a:extLst>
              </a:tr>
            </a:tbl>
          </a:graphicData>
        </a:graphic>
      </p:graphicFrame>
      <p:sp>
        <p:nvSpPr>
          <p:cNvPr id="5" name="Slide Number Placeholder 4">
            <a:extLst>
              <a:ext uri="{FF2B5EF4-FFF2-40B4-BE49-F238E27FC236}">
                <a16:creationId xmlns:a16="http://schemas.microsoft.com/office/drawing/2014/main" id="{65183089-16CC-356F-F08E-417D4392059F}"/>
              </a:ext>
              <a:ext uri="{C183D7F6-B498-43B3-948B-1728B52AA6E4}">
                <adec:decorative xmlns:adec="http://schemas.microsoft.com/office/drawing/2017/decorative" val="1"/>
              </a:ext>
            </a:extLst>
          </p:cNvPr>
          <p:cNvSpPr>
            <a:spLocks noGrp="1"/>
          </p:cNvSpPr>
          <p:nvPr>
            <p:ph type="sldNum" sz="quarter" idx="12"/>
          </p:nvPr>
        </p:nvSpPr>
        <p:spPr>
          <a:xfrm>
            <a:off x="227916" y="6489679"/>
            <a:ext cx="772748" cy="279444"/>
          </a:xfrm>
        </p:spPr>
        <p:txBody>
          <a:bodyPr/>
          <a:lstStyle/>
          <a:p>
            <a:fld id="{C479D5F6-EDCB-402A-AC08-4943A1820E8F}" type="slidenum">
              <a:rPr lang="en-US" smtClean="0"/>
              <a:pPr/>
              <a:t>21</a:t>
            </a:fld>
            <a:endParaRPr lang="en-US"/>
          </a:p>
        </p:txBody>
      </p:sp>
      <p:sp>
        <p:nvSpPr>
          <p:cNvPr id="3" name="Content Placeholder 2">
            <a:extLst>
              <a:ext uri="{FF2B5EF4-FFF2-40B4-BE49-F238E27FC236}">
                <a16:creationId xmlns:a16="http://schemas.microsoft.com/office/drawing/2014/main" id="{F764B1DE-04BB-648C-2D5B-E5B69B37A8B6}"/>
              </a:ext>
              <a:ext uri="{C183D7F6-B498-43B3-948B-1728B52AA6E4}">
                <adec:decorative xmlns:adec="http://schemas.microsoft.com/office/drawing/2017/decorative" val="1"/>
              </a:ext>
            </a:extLst>
          </p:cNvPr>
          <p:cNvSpPr>
            <a:spLocks noGrp="1"/>
          </p:cNvSpPr>
          <p:nvPr>
            <p:ph sz="quarter" idx="13"/>
          </p:nvPr>
        </p:nvSpPr>
        <p:spPr>
          <a:xfrm>
            <a:off x="227916" y="5917147"/>
            <a:ext cx="3559079" cy="279444"/>
          </a:xfrm>
        </p:spPr>
        <p:txBody>
          <a:bodyPr>
            <a:normAutofit fontScale="92500" lnSpcReduction="10000"/>
          </a:bodyPr>
          <a:lstStyle/>
          <a:p>
            <a:r>
              <a:rPr lang="en-US"/>
              <a:t>Teacher Student Data Link</a:t>
            </a:r>
          </a:p>
        </p:txBody>
      </p:sp>
      <p:sp>
        <p:nvSpPr>
          <p:cNvPr id="9" name="Content Placeholder 5">
            <a:extLst>
              <a:ext uri="{FF2B5EF4-FFF2-40B4-BE49-F238E27FC236}">
                <a16:creationId xmlns:a16="http://schemas.microsoft.com/office/drawing/2014/main" id="{2D5FB406-B2AB-9117-6785-9B83F774DFD1}"/>
              </a:ext>
              <a:ext uri="{C183D7F6-B498-43B3-948B-1728B52AA6E4}">
                <adec:decorative xmlns:adec="http://schemas.microsoft.com/office/drawing/2017/decorative" val="1"/>
              </a:ext>
            </a:extLst>
          </p:cNvPr>
          <p:cNvSpPr>
            <a:spLocks noGrp="1"/>
          </p:cNvSpPr>
          <p:nvPr>
            <p:ph sz="quarter" idx="14"/>
          </p:nvPr>
        </p:nvSpPr>
        <p:spPr>
          <a:xfrm>
            <a:off x="227916" y="6210235"/>
            <a:ext cx="3559080" cy="279444"/>
          </a:xfrm>
        </p:spPr>
        <p:txBody>
          <a:bodyPr>
            <a:normAutofit fontScale="85000" lnSpcReduction="10000"/>
          </a:bodyPr>
          <a:lstStyle/>
          <a:p>
            <a:r>
              <a:rPr lang="en-US">
                <a:hlinkClick r:id="rId2">
                  <a:extLst>
                    <a:ext uri="{A12FA001-AC4F-418D-AE19-62706E023703}">
                      <ahyp:hlinkClr xmlns:ahyp="http://schemas.microsoft.com/office/drawing/2018/hyperlinkcolor" val="tx"/>
                    </a:ext>
                  </a:extLst>
                </a:hlinkClick>
              </a:rPr>
              <a:t>TeacherStudentDataLink@cde.state.co.us</a:t>
            </a:r>
            <a:r>
              <a:rPr lang="en-US"/>
              <a:t> </a:t>
            </a:r>
          </a:p>
        </p:txBody>
      </p:sp>
    </p:spTree>
    <p:extLst>
      <p:ext uri="{BB962C8B-B14F-4D97-AF65-F5344CB8AC3E}">
        <p14:creationId xmlns:p14="http://schemas.microsoft.com/office/powerpoint/2010/main" val="217821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2D554C-D560-4979-6517-BF6700637BE4}"/>
              </a:ext>
            </a:extLst>
          </p:cNvPr>
          <p:cNvSpPr>
            <a:spLocks noGrp="1"/>
          </p:cNvSpPr>
          <p:nvPr>
            <p:ph type="title"/>
          </p:nvPr>
        </p:nvSpPr>
        <p:spPr/>
        <p:txBody>
          <a:bodyPr/>
          <a:lstStyle/>
          <a:p>
            <a:r>
              <a:rPr lang="en-US">
                <a:latin typeface="Museo Slab 500"/>
              </a:rPr>
              <a:t>TSDL Tips / Common Questions</a:t>
            </a:r>
            <a:endParaRPr lang="en-US"/>
          </a:p>
        </p:txBody>
      </p:sp>
      <p:sp>
        <p:nvSpPr>
          <p:cNvPr id="6" name="Content Placeholder 5">
            <a:extLst>
              <a:ext uri="{FF2B5EF4-FFF2-40B4-BE49-F238E27FC236}">
                <a16:creationId xmlns:a16="http://schemas.microsoft.com/office/drawing/2014/main" id="{435F1713-9244-03D2-4A5A-B0FAA24E39D5}"/>
              </a:ext>
            </a:extLst>
          </p:cNvPr>
          <p:cNvSpPr>
            <a:spLocks noGrp="1"/>
          </p:cNvSpPr>
          <p:nvPr>
            <p:ph idx="1"/>
          </p:nvPr>
        </p:nvSpPr>
        <p:spPr/>
        <p:txBody>
          <a:bodyPr vert="horz" lIns="0" tIns="0" rIns="0" bIns="0" rtlCol="0" anchor="t">
            <a:normAutofit fontScale="92500"/>
          </a:bodyPr>
          <a:lstStyle/>
          <a:p>
            <a:r>
              <a:rPr lang="en-US">
                <a:latin typeface="Trebuchet MS"/>
              </a:rPr>
              <a:t>What should I do for classes where the Educator is out of state or a college professor?</a:t>
            </a:r>
          </a:p>
          <a:p>
            <a:pPr lvl="1">
              <a:buFont typeface="Courier New" panose="020B0604020202020204" pitchFamily="34" charset="0"/>
              <a:buChar char="o"/>
            </a:pPr>
            <a:r>
              <a:rPr lang="en-US">
                <a:latin typeface="Trebuchet MS"/>
              </a:rPr>
              <a:t>If the school has an educator who is "responsible" for the class (</a:t>
            </a:r>
            <a:r>
              <a:rPr lang="en-US" err="1">
                <a:latin typeface="Trebuchet MS"/>
              </a:rPr>
              <a:t>ie</a:t>
            </a:r>
            <a:r>
              <a:rPr lang="en-US">
                <a:latin typeface="Trebuchet MS"/>
              </a:rPr>
              <a:t> a concurrent enrollment class) please use their information.  Otherwise leave the Educator of Records field blank.</a:t>
            </a:r>
          </a:p>
          <a:p>
            <a:pPr lvl="1">
              <a:buFont typeface="Courier New" panose="020B0604020202020204" pitchFamily="34" charset="0"/>
              <a:buChar char="o"/>
            </a:pPr>
            <a:r>
              <a:rPr lang="en-US">
                <a:latin typeface="Trebuchet MS"/>
              </a:rPr>
              <a:t>For the SCED code, find the one that best matches your local course description or utilize the "general" code that each subject area has.  </a:t>
            </a:r>
          </a:p>
          <a:p>
            <a:pPr>
              <a:buFont typeface="Courier New" panose="020B0604020202020204" pitchFamily="34" charset="0"/>
              <a:buChar char="o"/>
            </a:pPr>
            <a:r>
              <a:rPr lang="en-US"/>
              <a:t>Please make sure that the Local Course Title field does not contain any commas as this will cause columns to shift and prevent upload into data pipeline.</a:t>
            </a:r>
          </a:p>
          <a:p>
            <a:pPr>
              <a:buFont typeface="Courier New" panose="020B0604020202020204" pitchFamily="34" charset="0"/>
              <a:buChar char="o"/>
            </a:pPr>
            <a:r>
              <a:rPr lang="en-US"/>
              <a:t>Please ensure that all expected classes are being included in your extract (all core, computer science, and AP courses for students grades 6-12, all courses for migrant students grades 8-12).  If not, either ensure that the courses are selected to be included in state reporting or reach out to your SIS vendor to update your TSDL extract logic.</a:t>
            </a:r>
          </a:p>
        </p:txBody>
      </p:sp>
      <p:sp>
        <p:nvSpPr>
          <p:cNvPr id="4" name="Slide Number Placeholder 3">
            <a:extLst>
              <a:ext uri="{FF2B5EF4-FFF2-40B4-BE49-F238E27FC236}">
                <a16:creationId xmlns:a16="http://schemas.microsoft.com/office/drawing/2014/main" id="{95F17ACD-88BC-E756-FCFC-9BC777A7CCC4}"/>
              </a:ext>
            </a:extLst>
          </p:cNvPr>
          <p:cNvSpPr>
            <a:spLocks noGrp="1"/>
          </p:cNvSpPr>
          <p:nvPr>
            <p:ph type="sldNum" sz="quarter" idx="12"/>
          </p:nvPr>
        </p:nvSpPr>
        <p:spPr/>
        <p:txBody>
          <a:bodyPr/>
          <a:lstStyle/>
          <a:p>
            <a:fld id="{C479D5F6-EDCB-402A-AC08-4943A1820E8F}" type="slidenum">
              <a:rPr lang="en-US" smtClean="0"/>
              <a:pPr/>
              <a:t>22</a:t>
            </a:fld>
            <a:endParaRPr lang="en-US"/>
          </a:p>
        </p:txBody>
      </p:sp>
      <p:sp>
        <p:nvSpPr>
          <p:cNvPr id="2" name="Content Placeholder 6">
            <a:extLst>
              <a:ext uri="{FF2B5EF4-FFF2-40B4-BE49-F238E27FC236}">
                <a16:creationId xmlns:a16="http://schemas.microsoft.com/office/drawing/2014/main" id="{7B045451-370F-169E-6123-44E41C7EDBED}"/>
              </a:ext>
            </a:extLst>
          </p:cNvPr>
          <p:cNvSpPr>
            <a:spLocks noGrp="1"/>
          </p:cNvSpPr>
          <p:nvPr>
            <p:ph sz="quarter" idx="13"/>
          </p:nvPr>
        </p:nvSpPr>
        <p:spPr>
          <a:xfrm>
            <a:off x="1366838" y="6356350"/>
            <a:ext cx="4483100" cy="361950"/>
          </a:xfrm>
        </p:spPr>
        <p:txBody>
          <a:bodyPr>
            <a:normAutofit/>
          </a:bodyPr>
          <a:lstStyle/>
          <a:p>
            <a:r>
              <a:rPr lang="en-US"/>
              <a:t>Teacher Student Data Link – Peter Hoffman</a:t>
            </a:r>
          </a:p>
        </p:txBody>
      </p:sp>
      <p:sp>
        <p:nvSpPr>
          <p:cNvPr id="3" name="Content Placeholder 7">
            <a:extLst>
              <a:ext uri="{FF2B5EF4-FFF2-40B4-BE49-F238E27FC236}">
                <a16:creationId xmlns:a16="http://schemas.microsoft.com/office/drawing/2014/main" id="{7E224116-1325-317E-B26C-E4696976C2DC}"/>
              </a:ext>
            </a:extLst>
          </p:cNvPr>
          <p:cNvSpPr>
            <a:spLocks noGrp="1"/>
          </p:cNvSpPr>
          <p:nvPr>
            <p:ph sz="quarter" idx="14"/>
          </p:nvPr>
        </p:nvSpPr>
        <p:spPr>
          <a:xfrm>
            <a:off x="6053138" y="6356350"/>
            <a:ext cx="4392612" cy="361950"/>
          </a:xfrm>
        </p:spPr>
        <p:txBody>
          <a:bodyPr/>
          <a:lstStyle/>
          <a:p>
            <a:r>
              <a:rPr lang="en-US" err="1">
                <a:hlinkClick r:id="rId2"/>
              </a:rPr>
              <a:t>TeacherStudentDataLink@cde.state</a:t>
            </a:r>
            <a:r>
              <a:rPr lang="en-US">
                <a:hlinkClick r:id="rId2"/>
              </a:rPr>
              <a:t>.co.us</a:t>
            </a:r>
            <a:r>
              <a:rPr lang="en-US"/>
              <a:t> </a:t>
            </a:r>
          </a:p>
        </p:txBody>
      </p:sp>
    </p:spTree>
    <p:extLst>
      <p:ext uri="{BB962C8B-B14F-4D97-AF65-F5344CB8AC3E}">
        <p14:creationId xmlns:p14="http://schemas.microsoft.com/office/powerpoint/2010/main" val="668070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8E5F53-C663-9AA8-8E9F-1F44DF35CD4E}"/>
              </a:ext>
            </a:extLst>
          </p:cNvPr>
          <p:cNvSpPr>
            <a:spLocks noGrp="1"/>
          </p:cNvSpPr>
          <p:nvPr>
            <p:ph type="title"/>
          </p:nvPr>
        </p:nvSpPr>
        <p:spPr/>
        <p:txBody>
          <a:bodyPr/>
          <a:lstStyle/>
          <a:p>
            <a:r>
              <a:rPr lang="en-US">
                <a:latin typeface="Museo Slab 500"/>
              </a:rPr>
              <a:t>TSDL Training Now Posted</a:t>
            </a:r>
          </a:p>
        </p:txBody>
      </p:sp>
      <p:sp>
        <p:nvSpPr>
          <p:cNvPr id="6" name="Content Placeholder 5">
            <a:extLst>
              <a:ext uri="{FF2B5EF4-FFF2-40B4-BE49-F238E27FC236}">
                <a16:creationId xmlns:a16="http://schemas.microsoft.com/office/drawing/2014/main" id="{51E4AB24-1240-0A7A-1583-3FF1DBD7E375}"/>
              </a:ext>
            </a:extLst>
          </p:cNvPr>
          <p:cNvSpPr>
            <a:spLocks noGrp="1"/>
          </p:cNvSpPr>
          <p:nvPr>
            <p:ph idx="1"/>
          </p:nvPr>
        </p:nvSpPr>
        <p:spPr/>
        <p:txBody>
          <a:bodyPr vert="horz" lIns="0" tIns="0" rIns="0" bIns="0" rtlCol="0" anchor="t">
            <a:normAutofit/>
          </a:bodyPr>
          <a:lstStyle/>
          <a:p>
            <a:r>
              <a:rPr lang="en-US">
                <a:latin typeface="Trebuchet MS"/>
              </a:rPr>
              <a:t>PowerPoint and Recording from Training on 4/23 can be found on the </a:t>
            </a:r>
            <a:r>
              <a:rPr lang="en-US">
                <a:latin typeface="Trebuchet MS"/>
                <a:hlinkClick r:id="rId2"/>
              </a:rPr>
              <a:t>Teacher Student Data Link Website</a:t>
            </a:r>
            <a:r>
              <a:rPr lang="en-US">
                <a:latin typeface="Trebuchet MS"/>
              </a:rPr>
              <a:t>.</a:t>
            </a:r>
          </a:p>
          <a:p>
            <a:endParaRPr lang="en-US"/>
          </a:p>
        </p:txBody>
      </p:sp>
      <p:sp>
        <p:nvSpPr>
          <p:cNvPr id="4" name="Slide Number Placeholder 3">
            <a:extLst>
              <a:ext uri="{FF2B5EF4-FFF2-40B4-BE49-F238E27FC236}">
                <a16:creationId xmlns:a16="http://schemas.microsoft.com/office/drawing/2014/main" id="{F235F8C0-BF86-621D-4A35-F2F5830BE909}"/>
              </a:ext>
            </a:extLst>
          </p:cNvPr>
          <p:cNvSpPr>
            <a:spLocks noGrp="1"/>
          </p:cNvSpPr>
          <p:nvPr>
            <p:ph type="sldNum" sz="quarter" idx="12"/>
          </p:nvPr>
        </p:nvSpPr>
        <p:spPr/>
        <p:txBody>
          <a:bodyPr/>
          <a:lstStyle/>
          <a:p>
            <a:fld id="{C479D5F6-EDCB-402A-AC08-4943A1820E8F}" type="slidenum">
              <a:rPr lang="en-US" smtClean="0"/>
              <a:pPr/>
              <a:t>23</a:t>
            </a:fld>
            <a:endParaRPr lang="en-US"/>
          </a:p>
        </p:txBody>
      </p:sp>
      <p:sp>
        <p:nvSpPr>
          <p:cNvPr id="7" name="Content Placeholder 6">
            <a:extLst>
              <a:ext uri="{FF2B5EF4-FFF2-40B4-BE49-F238E27FC236}">
                <a16:creationId xmlns:a16="http://schemas.microsoft.com/office/drawing/2014/main" id="{3C8D6169-7029-74CA-F329-40A8A33F355A}"/>
              </a:ext>
            </a:extLst>
          </p:cNvPr>
          <p:cNvSpPr>
            <a:spLocks noGrp="1"/>
          </p:cNvSpPr>
          <p:nvPr>
            <p:ph sz="quarter" idx="13"/>
          </p:nvPr>
        </p:nvSpPr>
        <p:spPr/>
        <p:txBody>
          <a:bodyPr>
            <a:normAutofit/>
          </a:bodyPr>
          <a:lstStyle/>
          <a:p>
            <a:r>
              <a:rPr lang="en-US"/>
              <a:t>Teacher Student Data Link – Peter Hoffman</a:t>
            </a:r>
          </a:p>
        </p:txBody>
      </p:sp>
      <p:sp>
        <p:nvSpPr>
          <p:cNvPr id="8" name="Content Placeholder 7">
            <a:extLst>
              <a:ext uri="{FF2B5EF4-FFF2-40B4-BE49-F238E27FC236}">
                <a16:creationId xmlns:a16="http://schemas.microsoft.com/office/drawing/2014/main" id="{A5891201-BF53-830C-4125-3553CAFDFA73}"/>
              </a:ext>
            </a:extLst>
          </p:cNvPr>
          <p:cNvSpPr>
            <a:spLocks noGrp="1"/>
          </p:cNvSpPr>
          <p:nvPr>
            <p:ph sz="quarter" idx="14"/>
          </p:nvPr>
        </p:nvSpPr>
        <p:spPr/>
        <p:txBody>
          <a:bodyPr/>
          <a:lstStyle/>
          <a:p>
            <a:r>
              <a:rPr lang="en-US" err="1">
                <a:hlinkClick r:id="rId3"/>
              </a:rPr>
              <a:t>TeacherStudentDataLink@cde.state</a:t>
            </a:r>
            <a:r>
              <a:rPr lang="en-US">
                <a:hlinkClick r:id="rId3"/>
              </a:rPr>
              <a:t>.co.us</a:t>
            </a:r>
            <a:r>
              <a:rPr lang="en-US"/>
              <a:t> </a:t>
            </a:r>
          </a:p>
        </p:txBody>
      </p:sp>
    </p:spTree>
    <p:extLst>
      <p:ext uri="{BB962C8B-B14F-4D97-AF65-F5344CB8AC3E}">
        <p14:creationId xmlns:p14="http://schemas.microsoft.com/office/powerpoint/2010/main" val="709657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F181416-BD09-175F-CCB6-050ADE41ABE9}"/>
              </a:ext>
            </a:extLst>
          </p:cNvPr>
          <p:cNvSpPr>
            <a:spLocks noGrp="1"/>
          </p:cNvSpPr>
          <p:nvPr>
            <p:ph type="title"/>
          </p:nvPr>
        </p:nvSpPr>
        <p:spPr/>
        <p:txBody>
          <a:bodyPr/>
          <a:lstStyle/>
          <a:p>
            <a:r>
              <a:rPr lang="en-US"/>
              <a:t>Questions &amp; Resources:</a:t>
            </a:r>
            <a:br>
              <a:rPr lang="en-US"/>
            </a:br>
            <a:r>
              <a:rPr lang="en-US"/>
              <a:t>TSDL</a:t>
            </a:r>
          </a:p>
        </p:txBody>
      </p:sp>
      <p:sp>
        <p:nvSpPr>
          <p:cNvPr id="8" name="Content Placeholder 7">
            <a:extLst>
              <a:ext uri="{FF2B5EF4-FFF2-40B4-BE49-F238E27FC236}">
                <a16:creationId xmlns:a16="http://schemas.microsoft.com/office/drawing/2014/main" id="{4BBCFF0D-097B-E591-B727-9FECAE1F0768}"/>
              </a:ext>
            </a:extLst>
          </p:cNvPr>
          <p:cNvSpPr>
            <a:spLocks noGrp="1"/>
          </p:cNvSpPr>
          <p:nvPr>
            <p:ph sz="quarter" idx="13"/>
          </p:nvPr>
        </p:nvSpPr>
        <p:spPr/>
        <p:txBody>
          <a:bodyPr/>
          <a:lstStyle/>
          <a:p>
            <a:r>
              <a:rPr lang="en-US"/>
              <a:t>Peter Hoffman</a:t>
            </a:r>
          </a:p>
          <a:p>
            <a:r>
              <a:rPr lang="en-US"/>
              <a:t>720-925-8611</a:t>
            </a:r>
          </a:p>
          <a:p>
            <a:r>
              <a:rPr lang="en-US">
                <a:hlinkClick r:id="rId2"/>
              </a:rPr>
              <a:t>TeacherStudentDataLink@cde.state.co.us</a:t>
            </a:r>
            <a:endParaRPr lang="en-US"/>
          </a:p>
          <a:p>
            <a:endParaRPr lang="en-US"/>
          </a:p>
        </p:txBody>
      </p:sp>
      <p:sp>
        <p:nvSpPr>
          <p:cNvPr id="4" name="Slide Number Placeholder 3">
            <a:extLst>
              <a:ext uri="{FF2B5EF4-FFF2-40B4-BE49-F238E27FC236}">
                <a16:creationId xmlns:a16="http://schemas.microsoft.com/office/drawing/2014/main" id="{F66FEF12-2FE0-E447-00FD-13B716EE2DBB}"/>
              </a:ext>
            </a:extLst>
          </p:cNvPr>
          <p:cNvSpPr>
            <a:spLocks noGrp="1"/>
          </p:cNvSpPr>
          <p:nvPr>
            <p:ph type="sldNum" sz="quarter" idx="12"/>
          </p:nvPr>
        </p:nvSpPr>
        <p:spPr/>
        <p:txBody>
          <a:bodyPr/>
          <a:lstStyle/>
          <a:p>
            <a:fld id="{C479D5F6-EDCB-402A-AC08-4943A1820E8F}" type="slidenum">
              <a:rPr lang="en-US" smtClean="0"/>
              <a:pPr/>
              <a:t>24</a:t>
            </a:fld>
            <a:endParaRPr lang="en-US"/>
          </a:p>
        </p:txBody>
      </p:sp>
    </p:spTree>
    <p:extLst>
      <p:ext uri="{BB962C8B-B14F-4D97-AF65-F5344CB8AC3E}">
        <p14:creationId xmlns:p14="http://schemas.microsoft.com/office/powerpoint/2010/main" val="1702993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912B9-63D1-32E6-09DF-A0F602B1CC8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B5D10B2-0904-1980-892F-FD2444B82871}"/>
              </a:ext>
            </a:extLst>
          </p:cNvPr>
          <p:cNvSpPr>
            <a:spLocks noGrp="1"/>
          </p:cNvSpPr>
          <p:nvPr>
            <p:ph type="ctrTitle"/>
          </p:nvPr>
        </p:nvSpPr>
        <p:spPr/>
        <p:txBody>
          <a:bodyPr/>
          <a:lstStyle/>
          <a:p>
            <a:r>
              <a:rPr lang="en-US"/>
              <a:t>Student Interchange</a:t>
            </a:r>
          </a:p>
        </p:txBody>
      </p:sp>
      <p:sp>
        <p:nvSpPr>
          <p:cNvPr id="6" name="Content Placeholder 5">
            <a:extLst>
              <a:ext uri="{FF2B5EF4-FFF2-40B4-BE49-F238E27FC236}">
                <a16:creationId xmlns:a16="http://schemas.microsoft.com/office/drawing/2014/main" id="{63B18675-0D36-5247-30C4-9B8DBE25E7D7}"/>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6C44D27E-B6BF-0A8B-C04E-53E5F623D50A}"/>
              </a:ext>
            </a:extLst>
          </p:cNvPr>
          <p:cNvSpPr>
            <a:spLocks noGrp="1"/>
          </p:cNvSpPr>
          <p:nvPr>
            <p:ph type="sldNum" sz="quarter" idx="12"/>
          </p:nvPr>
        </p:nvSpPr>
        <p:spPr/>
        <p:txBody>
          <a:bodyPr/>
          <a:lstStyle/>
          <a:p>
            <a:fld id="{C479D5F6-EDCB-402A-AC08-4943A1820E8F}" type="slidenum">
              <a:rPr lang="en-US" smtClean="0"/>
              <a:pPr/>
              <a:t>25</a:t>
            </a:fld>
            <a:endParaRPr lang="en-US"/>
          </a:p>
        </p:txBody>
      </p:sp>
    </p:spTree>
    <p:extLst>
      <p:ext uri="{BB962C8B-B14F-4D97-AF65-F5344CB8AC3E}">
        <p14:creationId xmlns:p14="http://schemas.microsoft.com/office/powerpoint/2010/main" val="966682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85F8D-4696-FABF-E140-542AB3BBA5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8D711E-3A33-C669-935E-6A1EBC4B8C32}"/>
              </a:ext>
            </a:extLst>
          </p:cNvPr>
          <p:cNvSpPr>
            <a:spLocks noGrp="1"/>
          </p:cNvSpPr>
          <p:nvPr>
            <p:ph type="title"/>
          </p:nvPr>
        </p:nvSpPr>
        <p:spPr/>
        <p:txBody>
          <a:bodyPr/>
          <a:lstStyle/>
          <a:p>
            <a:r>
              <a:rPr lang="en-US"/>
              <a:t>2024-2025 Remaining Key Dates</a:t>
            </a:r>
          </a:p>
        </p:txBody>
      </p:sp>
      <p:graphicFrame>
        <p:nvGraphicFramePr>
          <p:cNvPr id="14" name="Table Placeholder 10">
            <a:extLst>
              <a:ext uri="{FF2B5EF4-FFF2-40B4-BE49-F238E27FC236}">
                <a16:creationId xmlns:a16="http://schemas.microsoft.com/office/drawing/2014/main" id="{91919812-B8E8-E0B8-666E-F38F9C4543CB}"/>
              </a:ext>
            </a:extLst>
          </p:cNvPr>
          <p:cNvGraphicFramePr>
            <a:graphicFrameLocks noGrp="1"/>
          </p:cNvGraphicFramePr>
          <p:nvPr>
            <p:ph type="tbl" sz="quarter" idx="15"/>
            <p:extLst>
              <p:ext uri="{D42A27DB-BD31-4B8C-83A1-F6EECF244321}">
                <p14:modId xmlns:p14="http://schemas.microsoft.com/office/powerpoint/2010/main" val="3744112179"/>
              </p:ext>
            </p:extLst>
          </p:nvPr>
        </p:nvGraphicFramePr>
        <p:xfrm>
          <a:off x="228600" y="200025"/>
          <a:ext cx="11818935" cy="5394960"/>
        </p:xfrm>
        <a:graphic>
          <a:graphicData uri="http://schemas.openxmlformats.org/drawingml/2006/table">
            <a:tbl>
              <a:tblPr firstRow="1" bandRow="1">
                <a:tableStyleId>{7E9639D4-E3E2-4D34-9284-5A2195B3D0D7}</a:tableStyleId>
              </a:tblPr>
              <a:tblGrid>
                <a:gridCol w="1767348">
                  <a:extLst>
                    <a:ext uri="{9D8B030D-6E8A-4147-A177-3AD203B41FA5}">
                      <a16:colId xmlns:a16="http://schemas.microsoft.com/office/drawing/2014/main" val="3018245949"/>
                    </a:ext>
                  </a:extLst>
                </a:gridCol>
                <a:gridCol w="2281084">
                  <a:extLst>
                    <a:ext uri="{9D8B030D-6E8A-4147-A177-3AD203B41FA5}">
                      <a16:colId xmlns:a16="http://schemas.microsoft.com/office/drawing/2014/main" val="2137241566"/>
                    </a:ext>
                  </a:extLst>
                </a:gridCol>
                <a:gridCol w="7770503">
                  <a:extLst>
                    <a:ext uri="{9D8B030D-6E8A-4147-A177-3AD203B41FA5}">
                      <a16:colId xmlns:a16="http://schemas.microsoft.com/office/drawing/2014/main" val="1583735620"/>
                    </a:ext>
                  </a:extLst>
                </a:gridCol>
              </a:tblGrid>
              <a:tr h="284408">
                <a:tc>
                  <a:txBody>
                    <a:bodyPr/>
                    <a:lstStyle/>
                    <a:p>
                      <a:r>
                        <a:rPr lang="en-US" sz="1400">
                          <a:latin typeface="Trebuchet MS" panose="020B0603020202020204" pitchFamily="34" charset="0"/>
                        </a:rPr>
                        <a:t>Date</a:t>
                      </a:r>
                    </a:p>
                  </a:txBody>
                  <a:tcPr/>
                </a:tc>
                <a:tc>
                  <a:txBody>
                    <a:bodyPr/>
                    <a:lstStyle/>
                    <a:p>
                      <a:r>
                        <a:rPr lang="en-US" sz="1400">
                          <a:latin typeface="Trebuchet MS" panose="020B0603020202020204" pitchFamily="34" charset="0"/>
                        </a:rPr>
                        <a:t>Event</a:t>
                      </a:r>
                    </a:p>
                  </a:txBody>
                  <a:tcPr/>
                </a:tc>
                <a:tc>
                  <a:txBody>
                    <a:bodyPr/>
                    <a:lstStyle/>
                    <a:p>
                      <a:r>
                        <a:rPr lang="en-US" sz="1400">
                          <a:latin typeface="Trebuchet MS" panose="020B0603020202020204" pitchFamily="34" charset="0"/>
                        </a:rPr>
                        <a:t>Event Description</a:t>
                      </a:r>
                    </a:p>
                  </a:txBody>
                  <a:tcPr/>
                </a:tc>
                <a:extLst>
                  <a:ext uri="{0D108BD9-81ED-4DB2-BD59-A6C34878D82A}">
                    <a16:rowId xmlns:a16="http://schemas.microsoft.com/office/drawing/2014/main" val="1168917589"/>
                  </a:ext>
                </a:extLst>
              </a:tr>
              <a:tr h="284408">
                <a:tc>
                  <a:txBody>
                    <a:bodyPr/>
                    <a:lstStyle/>
                    <a:p>
                      <a:r>
                        <a:rPr lang="en-US" sz="1400">
                          <a:latin typeface="Trebuchet MS" panose="020B0603020202020204" pitchFamily="34" charset="0"/>
                        </a:rPr>
                        <a:t>05/01/2025</a:t>
                      </a:r>
                    </a:p>
                  </a:txBody>
                  <a:tcPr/>
                </a:tc>
                <a:tc>
                  <a:txBody>
                    <a:bodyPr/>
                    <a:lstStyle/>
                    <a:p>
                      <a:r>
                        <a:rPr lang="en-US" sz="1400" b="0">
                          <a:latin typeface="Trebuchet MS" panose="020B0603020202020204" pitchFamily="34" charset="0"/>
                        </a:rPr>
                        <a:t>Adjustment File</a:t>
                      </a:r>
                    </a:p>
                  </a:txBody>
                  <a:tcPr/>
                </a:tc>
                <a:tc>
                  <a:txBody>
                    <a:bodyPr/>
                    <a:lstStyle/>
                    <a:p>
                      <a:r>
                        <a:rPr lang="en-US" sz="1400">
                          <a:latin typeface="Trebuchet MS" panose="020B0603020202020204" pitchFamily="34" charset="0"/>
                        </a:rPr>
                        <a:t>Adjustment File opens (supports Student End of Year collection)</a:t>
                      </a:r>
                    </a:p>
                  </a:txBody>
                  <a:tcPr/>
                </a:tc>
                <a:extLst>
                  <a:ext uri="{0D108BD9-81ED-4DB2-BD59-A6C34878D82A}">
                    <a16:rowId xmlns:a16="http://schemas.microsoft.com/office/drawing/2014/main" val="1030694046"/>
                  </a:ext>
                </a:extLst>
              </a:tr>
              <a:tr h="483494">
                <a:tc>
                  <a:txBody>
                    <a:bodyPr/>
                    <a:lstStyle/>
                    <a:p>
                      <a:r>
                        <a:rPr lang="en-US" sz="1400">
                          <a:latin typeface="Trebuchet MS" panose="020B0603020202020204" pitchFamily="34" charset="0"/>
                        </a:rPr>
                        <a:t>05/09/2025</a:t>
                      </a:r>
                    </a:p>
                  </a:txBody>
                  <a:tcPr>
                    <a:solidFill>
                      <a:srgbClr val="FEB0B0"/>
                    </a:solidFill>
                  </a:tcPr>
                </a:tc>
                <a:tc>
                  <a:txBody>
                    <a:bodyPr/>
                    <a:lstStyle/>
                    <a:p>
                      <a:r>
                        <a:rPr lang="en-US" sz="1400" b="1">
                          <a:latin typeface="Trebuchet MS" panose="020B0603020202020204" pitchFamily="34" charset="0"/>
                        </a:rPr>
                        <a:t>Interim Deadline</a:t>
                      </a:r>
                    </a:p>
                  </a:txBody>
                  <a:tcPr>
                    <a:solidFill>
                      <a:srgbClr val="FEB0B0"/>
                    </a:solidFill>
                  </a:tcPr>
                </a:tc>
                <a:tc>
                  <a:txBody>
                    <a:bodyPr/>
                    <a:lstStyle/>
                    <a:p>
                      <a:pPr marL="0" indent="0">
                        <a:buFont typeface="Arial" panose="020B0604020202020204" pitchFamily="34" charset="0"/>
                        <a:buNone/>
                      </a:pPr>
                      <a:r>
                        <a:rPr lang="en-US" sz="1400">
                          <a:latin typeface="Trebuchet MS" panose="020B0603020202020204" pitchFamily="34" charset="0"/>
                        </a:rPr>
                        <a:t>Upload initial end of year interchange files (DEM, SSA, GG)</a:t>
                      </a:r>
                    </a:p>
                    <a:p>
                      <a:pPr marL="0" indent="0">
                        <a:buFont typeface="Arial" panose="020B0604020202020204" pitchFamily="34" charset="0"/>
                        <a:buNone/>
                      </a:pPr>
                      <a:r>
                        <a:rPr lang="en-US" sz="1400" i="1">
                          <a:latin typeface="Trebuchet MS" panose="020B0603020202020204" pitchFamily="34" charset="0"/>
                        </a:rPr>
                        <a:t>*Upload date of 04/01/2025 or later expected to meet this interim deadline</a:t>
                      </a:r>
                    </a:p>
                  </a:txBody>
                  <a:tcPr>
                    <a:solidFill>
                      <a:srgbClr val="FEB0B0"/>
                    </a:solidFill>
                  </a:tcPr>
                </a:tc>
                <a:extLst>
                  <a:ext uri="{0D108BD9-81ED-4DB2-BD59-A6C34878D82A}">
                    <a16:rowId xmlns:a16="http://schemas.microsoft.com/office/drawing/2014/main" val="779341813"/>
                  </a:ext>
                </a:extLst>
              </a:tr>
              <a:tr h="284408">
                <a:tc>
                  <a:txBody>
                    <a:bodyPr/>
                    <a:lstStyle/>
                    <a:p>
                      <a:r>
                        <a:rPr lang="en-US" sz="1400">
                          <a:latin typeface="Trebuchet MS" panose="020B0603020202020204" pitchFamily="34" charset="0"/>
                        </a:rPr>
                        <a:t>06/11/2025</a:t>
                      </a:r>
                    </a:p>
                  </a:txBody>
                  <a:tcPr>
                    <a:solidFill>
                      <a:srgbClr val="FEB0B0"/>
                    </a:solidFill>
                  </a:tcPr>
                </a:tc>
                <a:tc>
                  <a:txBody>
                    <a:bodyPr/>
                    <a:lstStyle/>
                    <a:p>
                      <a:r>
                        <a:rPr lang="en-US" sz="1400" b="1">
                          <a:latin typeface="Trebuchet MS" panose="020B0603020202020204" pitchFamily="34" charset="0"/>
                        </a:rPr>
                        <a:t>Interim Deadline</a:t>
                      </a:r>
                    </a:p>
                  </a:txBody>
                  <a:tcPr>
                    <a:solidFill>
                      <a:srgbClr val="FEB0B0"/>
                    </a:solidFill>
                  </a:tcPr>
                </a:tc>
                <a:tc>
                  <a:txBody>
                    <a:bodyPr/>
                    <a:lstStyle/>
                    <a:p>
                      <a:pPr marL="0" indent="0">
                        <a:buFont typeface="Arial" panose="020B0604020202020204" pitchFamily="34" charset="0"/>
                        <a:buNone/>
                      </a:pPr>
                      <a:r>
                        <a:rPr lang="en-US" sz="1400">
                          <a:latin typeface="Trebuchet MS" panose="020B0603020202020204" pitchFamily="34" charset="0"/>
                        </a:rPr>
                        <a:t>Error free interchange files (DEM, SSA, GG)</a:t>
                      </a:r>
                    </a:p>
                  </a:txBody>
                  <a:tcPr>
                    <a:solidFill>
                      <a:srgbClr val="FEB0B0"/>
                    </a:solidFill>
                  </a:tcPr>
                </a:tc>
                <a:extLst>
                  <a:ext uri="{0D108BD9-81ED-4DB2-BD59-A6C34878D82A}">
                    <a16:rowId xmlns:a16="http://schemas.microsoft.com/office/drawing/2014/main" val="3242782652"/>
                  </a:ext>
                </a:extLst>
              </a:tr>
              <a:tr h="284408">
                <a:tc>
                  <a:txBody>
                    <a:bodyPr/>
                    <a:lstStyle/>
                    <a:p>
                      <a:r>
                        <a:rPr lang="en-US" sz="1400">
                          <a:latin typeface="Trebuchet MS" panose="020B0603020202020204" pitchFamily="34" charset="0"/>
                        </a:rPr>
                        <a:t>05/21/2025</a:t>
                      </a:r>
                    </a:p>
                  </a:txBody>
                  <a:tcPr>
                    <a:solidFill>
                      <a:schemeClr val="bg1">
                        <a:lumMod val="95000"/>
                      </a:schemeClr>
                    </a:solidFill>
                  </a:tcPr>
                </a:tc>
                <a:tc>
                  <a:txBody>
                    <a:bodyPr/>
                    <a:lstStyle/>
                    <a:p>
                      <a:r>
                        <a:rPr lang="en-US" sz="1400">
                          <a:latin typeface="Trebuchet MS" panose="020B0603020202020204" pitchFamily="34" charset="0"/>
                        </a:rPr>
                        <a:t>Connected Collection</a:t>
                      </a:r>
                    </a:p>
                  </a:txBody>
                  <a:tcPr>
                    <a:solidFill>
                      <a:schemeClr val="bg1">
                        <a:lumMod val="95000"/>
                      </a:schemeClr>
                    </a:solidFill>
                  </a:tcPr>
                </a:tc>
                <a:tc>
                  <a:txBody>
                    <a:bodyPr/>
                    <a:lstStyle/>
                    <a:p>
                      <a:r>
                        <a:rPr lang="en-US" sz="1400">
                          <a:latin typeface="Trebuchet MS" panose="020B0603020202020204" pitchFamily="34" charset="0"/>
                          <a:hlinkClick r:id="rId2"/>
                        </a:rPr>
                        <a:t>Assessment SBD: PSAT/SAT</a:t>
                      </a:r>
                      <a:r>
                        <a:rPr lang="en-US" sz="1400">
                          <a:latin typeface="Trebuchet MS" panose="020B0603020202020204" pitchFamily="34" charset="0"/>
                        </a:rPr>
                        <a:t> Collection Deadline</a:t>
                      </a:r>
                    </a:p>
                  </a:txBody>
                  <a:tcPr>
                    <a:solidFill>
                      <a:schemeClr val="bg1">
                        <a:lumMod val="95000"/>
                      </a:schemeClr>
                    </a:solidFill>
                  </a:tcPr>
                </a:tc>
                <a:extLst>
                  <a:ext uri="{0D108BD9-81ED-4DB2-BD59-A6C34878D82A}">
                    <a16:rowId xmlns:a16="http://schemas.microsoft.com/office/drawing/2014/main" val="3218264558"/>
                  </a:ext>
                </a:extLst>
              </a:tr>
              <a:tr h="284408">
                <a:tc>
                  <a:txBody>
                    <a:bodyPr/>
                    <a:lstStyle/>
                    <a:p>
                      <a:r>
                        <a:rPr lang="en-US" sz="1400">
                          <a:latin typeface="Trebuchet MS" panose="020B0603020202020204" pitchFamily="34" charset="0"/>
                        </a:rPr>
                        <a:t>05/28/2025</a:t>
                      </a:r>
                    </a:p>
                  </a:txBody>
                  <a:tcPr>
                    <a:solidFill>
                      <a:schemeClr val="bg1">
                        <a:lumMod val="95000"/>
                      </a:schemeClr>
                    </a:solidFill>
                  </a:tcPr>
                </a:tc>
                <a:tc>
                  <a:txBody>
                    <a:bodyPr/>
                    <a:lstStyle/>
                    <a:p>
                      <a:r>
                        <a:rPr lang="en-US" sz="1400">
                          <a:latin typeface="Trebuchet MS" panose="020B0603020202020204" pitchFamily="34" charset="0"/>
                        </a:rPr>
                        <a:t>Connected Collection</a:t>
                      </a:r>
                    </a:p>
                  </a:txBody>
                  <a:tcPr>
                    <a:solidFill>
                      <a:schemeClr val="bg1">
                        <a:lumMod val="95000"/>
                      </a:schemeClr>
                    </a:solidFill>
                  </a:tcPr>
                </a:tc>
                <a:tc>
                  <a:txBody>
                    <a:bodyPr/>
                    <a:lstStyle/>
                    <a:p>
                      <a:r>
                        <a:rPr lang="en-US" sz="1400">
                          <a:latin typeface="Trebuchet MS" panose="020B0603020202020204" pitchFamily="34" charset="0"/>
                          <a:hlinkClick r:id="rId3"/>
                        </a:rPr>
                        <a:t>Assessment SBD: CMAS/COAlt </a:t>
                      </a:r>
                      <a:r>
                        <a:rPr lang="en-US" sz="1400">
                          <a:latin typeface="Trebuchet MS" panose="020B0603020202020204" pitchFamily="34" charset="0"/>
                        </a:rPr>
                        <a:t>Collection Deadline</a:t>
                      </a:r>
                    </a:p>
                  </a:txBody>
                  <a:tcPr>
                    <a:solidFill>
                      <a:schemeClr val="bg1">
                        <a:lumMod val="95000"/>
                      </a:schemeClr>
                    </a:solidFill>
                  </a:tcPr>
                </a:tc>
                <a:extLst>
                  <a:ext uri="{0D108BD9-81ED-4DB2-BD59-A6C34878D82A}">
                    <a16:rowId xmlns:a16="http://schemas.microsoft.com/office/drawing/2014/main" val="3236250370"/>
                  </a:ext>
                </a:extLst>
              </a:tr>
              <a:tr h="284408">
                <a:tc>
                  <a:txBody>
                    <a:bodyPr/>
                    <a:lstStyle/>
                    <a:p>
                      <a:r>
                        <a:rPr lang="en-US" sz="1400">
                          <a:latin typeface="Trebuchet MS" panose="020B0603020202020204" pitchFamily="34" charset="0"/>
                        </a:rPr>
                        <a:t>06/04/2025</a:t>
                      </a:r>
                    </a:p>
                  </a:txBody>
                  <a:tcPr>
                    <a:solidFill>
                      <a:schemeClr val="bg1">
                        <a:lumMod val="95000"/>
                      </a:schemeClr>
                    </a:solidFill>
                  </a:tcPr>
                </a:tc>
                <a:tc>
                  <a:txBody>
                    <a:bodyPr/>
                    <a:lstStyle/>
                    <a:p>
                      <a:r>
                        <a:rPr lang="en-US" sz="1400">
                          <a:latin typeface="Trebuchet MS" panose="020B0603020202020204" pitchFamily="34" charset="0"/>
                        </a:rPr>
                        <a:t>Connected Collection</a:t>
                      </a:r>
                    </a:p>
                  </a:txBody>
                  <a:tcPr>
                    <a:solidFill>
                      <a:schemeClr val="bg1">
                        <a:lumMod val="95000"/>
                      </a:schemeClr>
                    </a:solidFill>
                  </a:tcPr>
                </a:tc>
                <a:tc>
                  <a:txBody>
                    <a:bodyPr/>
                    <a:lstStyle/>
                    <a:p>
                      <a:r>
                        <a:rPr lang="en-US" sz="1400">
                          <a:latin typeface="Trebuchet MS" panose="020B0603020202020204" pitchFamily="34" charset="0"/>
                          <a:hlinkClick r:id="rId4"/>
                        </a:rPr>
                        <a:t>Assessment SBD: Dynamic Learning Maps </a:t>
                      </a:r>
                      <a:r>
                        <a:rPr lang="en-US" sz="1400">
                          <a:latin typeface="Trebuchet MS" panose="020B0603020202020204" pitchFamily="34" charset="0"/>
                        </a:rPr>
                        <a:t>Collection Deadline</a:t>
                      </a:r>
                    </a:p>
                  </a:txBody>
                  <a:tcPr>
                    <a:solidFill>
                      <a:schemeClr val="bg1">
                        <a:lumMod val="95000"/>
                      </a:schemeClr>
                    </a:solidFill>
                  </a:tcPr>
                </a:tc>
                <a:extLst>
                  <a:ext uri="{0D108BD9-81ED-4DB2-BD59-A6C34878D82A}">
                    <a16:rowId xmlns:a16="http://schemas.microsoft.com/office/drawing/2014/main" val="2788951653"/>
                  </a:ext>
                </a:extLst>
              </a:tr>
              <a:tr h="284408">
                <a:tc>
                  <a:txBody>
                    <a:bodyPr/>
                    <a:lstStyle/>
                    <a:p>
                      <a:r>
                        <a:rPr lang="en-US" sz="1400">
                          <a:latin typeface="Trebuchet MS" panose="020B0603020202020204" pitchFamily="34" charset="0"/>
                        </a:rPr>
                        <a:t>06/13/2025</a:t>
                      </a:r>
                    </a:p>
                  </a:txBody>
                  <a:tcPr>
                    <a:solidFill>
                      <a:schemeClr val="bg1">
                        <a:lumMod val="95000"/>
                      </a:schemeClr>
                    </a:solidFill>
                  </a:tcPr>
                </a:tc>
                <a:tc>
                  <a:txBody>
                    <a:bodyPr/>
                    <a:lstStyle/>
                    <a:p>
                      <a:r>
                        <a:rPr lang="en-US" sz="1400">
                          <a:latin typeface="Trebuchet MS" panose="020B0603020202020204" pitchFamily="34" charset="0"/>
                        </a:rPr>
                        <a:t>Connected Collection</a:t>
                      </a:r>
                    </a:p>
                  </a:txBody>
                  <a:tcPr>
                    <a:solidFill>
                      <a:schemeClr val="bg1">
                        <a:lumMod val="95000"/>
                      </a:schemeClr>
                    </a:solidFill>
                  </a:tcPr>
                </a:tc>
                <a:tc>
                  <a:txBody>
                    <a:bodyPr/>
                    <a:lstStyle/>
                    <a:p>
                      <a:r>
                        <a:rPr lang="en-US" sz="1400">
                          <a:latin typeface="Trebuchet MS" panose="020B0603020202020204" pitchFamily="34" charset="0"/>
                          <a:hlinkClick r:id="rId5"/>
                        </a:rPr>
                        <a:t>READ Spring Assessments</a:t>
                      </a:r>
                      <a:r>
                        <a:rPr lang="en-US" sz="1400">
                          <a:latin typeface="Trebuchet MS" panose="020B0603020202020204" pitchFamily="34" charset="0"/>
                        </a:rPr>
                        <a:t>: Submission Deadline</a:t>
                      </a:r>
                    </a:p>
                  </a:txBody>
                  <a:tcPr>
                    <a:solidFill>
                      <a:schemeClr val="bg1">
                        <a:lumMod val="95000"/>
                      </a:schemeClr>
                    </a:solidFill>
                  </a:tcPr>
                </a:tc>
                <a:extLst>
                  <a:ext uri="{0D108BD9-81ED-4DB2-BD59-A6C34878D82A}">
                    <a16:rowId xmlns:a16="http://schemas.microsoft.com/office/drawing/2014/main" val="1969795443"/>
                  </a:ext>
                </a:extLst>
              </a:tr>
              <a:tr h="284408">
                <a:tc>
                  <a:txBody>
                    <a:bodyPr/>
                    <a:lstStyle/>
                    <a:p>
                      <a:r>
                        <a:rPr lang="en-US" sz="1400">
                          <a:latin typeface="Trebuchet MS" panose="020B0603020202020204" pitchFamily="34" charset="0"/>
                        </a:rPr>
                        <a:t>07/11/2025</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Connected Collection</a:t>
                      </a:r>
                    </a:p>
                  </a:txBody>
                  <a:tcPr>
                    <a:solidFill>
                      <a:schemeClr val="bg1">
                        <a:lumMod val="95000"/>
                      </a:schemeClr>
                    </a:solidFill>
                  </a:tcPr>
                </a:tc>
                <a:tc>
                  <a:txBody>
                    <a:bodyPr/>
                    <a:lstStyle/>
                    <a:p>
                      <a:r>
                        <a:rPr lang="en-US" sz="1400" b="0">
                          <a:latin typeface="Trebuchet MS" panose="020B0603020202020204" pitchFamily="34" charset="0"/>
                          <a:hlinkClick r:id="rId6"/>
                        </a:rPr>
                        <a:t>Student Attendance</a:t>
                      </a:r>
                      <a:r>
                        <a:rPr lang="en-US" sz="1400" b="0">
                          <a:latin typeface="Trebuchet MS" panose="020B0603020202020204" pitchFamily="34" charset="0"/>
                        </a:rPr>
                        <a:t>: </a:t>
                      </a:r>
                      <a:r>
                        <a:rPr lang="en-US" sz="1400">
                          <a:latin typeface="Trebuchet MS" panose="020B0603020202020204" pitchFamily="34" charset="0"/>
                        </a:rPr>
                        <a:t>Snapshot Submission Deadline</a:t>
                      </a:r>
                    </a:p>
                  </a:txBody>
                  <a:tcPr>
                    <a:solidFill>
                      <a:schemeClr val="bg1">
                        <a:lumMod val="95000"/>
                      </a:schemeClr>
                    </a:solidFill>
                  </a:tcPr>
                </a:tc>
                <a:extLst>
                  <a:ext uri="{0D108BD9-81ED-4DB2-BD59-A6C34878D82A}">
                    <a16:rowId xmlns:a16="http://schemas.microsoft.com/office/drawing/2014/main" val="593317777"/>
                  </a:ext>
                </a:extLst>
              </a:tr>
              <a:tr h="284408">
                <a:tc>
                  <a:txBody>
                    <a:bodyPr/>
                    <a:lstStyle/>
                    <a:p>
                      <a:r>
                        <a:rPr lang="en-US" sz="1400">
                          <a:latin typeface="Trebuchet MS" panose="020B0603020202020204" pitchFamily="34" charset="0"/>
                        </a:rPr>
                        <a:t>07/31/2025</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Connected Collection</a:t>
                      </a:r>
                    </a:p>
                  </a:txBody>
                  <a:tcPr>
                    <a:solidFill>
                      <a:schemeClr val="bg1">
                        <a:lumMod val="95000"/>
                      </a:schemeClr>
                    </a:solidFill>
                  </a:tcPr>
                </a:tc>
                <a:tc>
                  <a:txBody>
                    <a:bodyPr/>
                    <a:lstStyle/>
                    <a:p>
                      <a:r>
                        <a:rPr lang="en-US" sz="1400">
                          <a:latin typeface="Trebuchet MS" panose="020B0603020202020204" pitchFamily="34" charset="0"/>
                          <a:hlinkClick r:id="rId7"/>
                        </a:rPr>
                        <a:t>Student Discipline</a:t>
                      </a:r>
                      <a:r>
                        <a:rPr lang="en-US" sz="1400">
                          <a:latin typeface="Trebuchet MS" panose="020B0603020202020204" pitchFamily="34" charset="0"/>
                        </a:rPr>
                        <a:t>: Snapshot Submission Deadline</a:t>
                      </a:r>
                    </a:p>
                  </a:txBody>
                  <a:tcPr>
                    <a:solidFill>
                      <a:schemeClr val="bg1">
                        <a:lumMod val="95000"/>
                      </a:schemeClr>
                    </a:solidFill>
                  </a:tcPr>
                </a:tc>
                <a:extLst>
                  <a:ext uri="{0D108BD9-81ED-4DB2-BD59-A6C34878D82A}">
                    <a16:rowId xmlns:a16="http://schemas.microsoft.com/office/drawing/2014/main" val="2721818544"/>
                  </a:ext>
                </a:extLst>
              </a:tr>
              <a:tr h="284408">
                <a:tc>
                  <a:txBody>
                    <a:bodyPr/>
                    <a:lstStyle/>
                    <a:p>
                      <a:r>
                        <a:rPr lang="en-US" sz="1400">
                          <a:latin typeface="Trebuchet MS" panose="020B0603020202020204" pitchFamily="34" charset="0"/>
                        </a:rPr>
                        <a:t>08/01/2025</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Connected Collection</a:t>
                      </a:r>
                    </a:p>
                  </a:txBody>
                  <a:tcPr>
                    <a:solidFill>
                      <a:schemeClr val="bg1">
                        <a:lumMod val="95000"/>
                      </a:schemeClr>
                    </a:solidFill>
                  </a:tcPr>
                </a:tc>
                <a:tc>
                  <a:txBody>
                    <a:bodyPr/>
                    <a:lstStyle/>
                    <a:p>
                      <a:r>
                        <a:rPr lang="en-US" sz="1400">
                          <a:latin typeface="Trebuchet MS" panose="020B0603020202020204" pitchFamily="34" charset="0"/>
                          <a:hlinkClick r:id="rId8"/>
                        </a:rPr>
                        <a:t>Special Education Discipline</a:t>
                      </a:r>
                      <a:r>
                        <a:rPr lang="en-US" sz="1400">
                          <a:latin typeface="Trebuchet MS" panose="020B0603020202020204" pitchFamily="34" charset="0"/>
                        </a:rPr>
                        <a:t>: Submission Deadline</a:t>
                      </a:r>
                    </a:p>
                  </a:txBody>
                  <a:tcPr>
                    <a:solidFill>
                      <a:schemeClr val="bg1">
                        <a:lumMod val="95000"/>
                      </a:schemeClr>
                    </a:solidFill>
                  </a:tcPr>
                </a:tc>
                <a:extLst>
                  <a:ext uri="{0D108BD9-81ED-4DB2-BD59-A6C34878D82A}">
                    <a16:rowId xmlns:a16="http://schemas.microsoft.com/office/drawing/2014/main" val="3639203094"/>
                  </a:ext>
                </a:extLst>
              </a:tr>
              <a:tr h="284408">
                <a:tc>
                  <a:txBody>
                    <a:bodyPr/>
                    <a:lstStyle/>
                    <a:p>
                      <a:r>
                        <a:rPr lang="en-US" sz="1400">
                          <a:latin typeface="Trebuchet MS" panose="020B0603020202020204" pitchFamily="34" charset="0"/>
                        </a:rPr>
                        <a:t>08/29/2025</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Connected Collection</a:t>
                      </a:r>
                    </a:p>
                  </a:txBody>
                  <a:tcPr>
                    <a:solidFill>
                      <a:schemeClr val="bg1">
                        <a:lumMod val="95000"/>
                      </a:schemeClr>
                    </a:solidFill>
                  </a:tcPr>
                </a:tc>
                <a:tc>
                  <a:txBody>
                    <a:bodyPr/>
                    <a:lstStyle/>
                    <a:p>
                      <a:r>
                        <a:rPr lang="en-US" sz="1400">
                          <a:latin typeface="Trebuchet MS" panose="020B0603020202020204" pitchFamily="34" charset="0"/>
                          <a:hlinkClick r:id="rId9"/>
                        </a:rPr>
                        <a:t>Teacher/Student Data Link</a:t>
                      </a:r>
                      <a:r>
                        <a:rPr lang="en-US" sz="1400">
                          <a:latin typeface="Trebuchet MS" panose="020B0603020202020204" pitchFamily="34" charset="0"/>
                        </a:rPr>
                        <a:t>: Snapshot Submission Deadline</a:t>
                      </a:r>
                    </a:p>
                  </a:txBody>
                  <a:tcPr>
                    <a:solidFill>
                      <a:schemeClr val="bg1">
                        <a:lumMod val="95000"/>
                      </a:schemeClr>
                    </a:solidFill>
                  </a:tcPr>
                </a:tc>
                <a:extLst>
                  <a:ext uri="{0D108BD9-81ED-4DB2-BD59-A6C34878D82A}">
                    <a16:rowId xmlns:a16="http://schemas.microsoft.com/office/drawing/2014/main" val="3404122399"/>
                  </a:ext>
                </a:extLst>
              </a:tr>
              <a:tr h="284408">
                <a:tc>
                  <a:txBody>
                    <a:bodyPr/>
                    <a:lstStyle/>
                    <a:p>
                      <a:r>
                        <a:rPr lang="en-US" sz="1400">
                          <a:latin typeface="Trebuchet MS" panose="020B0603020202020204" pitchFamily="34" charset="0"/>
                        </a:rPr>
                        <a:t>09/04/2025</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Connected Collection</a:t>
                      </a:r>
                    </a:p>
                  </a:txBody>
                  <a:tcPr>
                    <a:solidFill>
                      <a:schemeClr val="bg1">
                        <a:lumMod val="95000"/>
                      </a:schemeClr>
                    </a:solidFill>
                  </a:tcPr>
                </a:tc>
                <a:tc>
                  <a:txBody>
                    <a:bodyPr/>
                    <a:lstStyle/>
                    <a:p>
                      <a:r>
                        <a:rPr lang="en-US" sz="1400">
                          <a:latin typeface="Trebuchet MS" panose="020B0603020202020204" pitchFamily="34" charset="0"/>
                          <a:hlinkClick r:id="rId10"/>
                        </a:rPr>
                        <a:t>Student End of Year</a:t>
                      </a:r>
                      <a:r>
                        <a:rPr lang="en-US" sz="1400">
                          <a:latin typeface="Trebuchet MS" panose="020B0603020202020204" pitchFamily="34" charset="0"/>
                        </a:rPr>
                        <a:t>: Snapshot Submission Deadline (Regular Phase)</a:t>
                      </a:r>
                    </a:p>
                  </a:txBody>
                  <a:tcPr>
                    <a:solidFill>
                      <a:schemeClr val="bg1">
                        <a:lumMod val="95000"/>
                      </a:schemeClr>
                    </a:solidFill>
                  </a:tcPr>
                </a:tc>
                <a:extLst>
                  <a:ext uri="{0D108BD9-81ED-4DB2-BD59-A6C34878D82A}">
                    <a16:rowId xmlns:a16="http://schemas.microsoft.com/office/drawing/2014/main" val="1395568491"/>
                  </a:ext>
                </a:extLst>
              </a:tr>
              <a:tr h="284408">
                <a:tc>
                  <a:txBody>
                    <a:bodyPr/>
                    <a:lstStyle/>
                    <a:p>
                      <a:r>
                        <a:rPr lang="en-US" sz="1400">
                          <a:latin typeface="Trebuchet MS" panose="020B0603020202020204" pitchFamily="34" charset="0"/>
                        </a:rPr>
                        <a:t>10/03/2025</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Connected Collection</a:t>
                      </a:r>
                    </a:p>
                  </a:txBody>
                  <a:tcPr>
                    <a:solidFill>
                      <a:schemeClr val="bg1">
                        <a:lumMod val="95000"/>
                      </a:schemeClr>
                    </a:solidFill>
                  </a:tcPr>
                </a:tc>
                <a:tc>
                  <a:txBody>
                    <a:bodyPr/>
                    <a:lstStyle/>
                    <a:p>
                      <a:r>
                        <a:rPr lang="en-US" sz="1400">
                          <a:latin typeface="Trebuchet MS" panose="020B0603020202020204" pitchFamily="34" charset="0"/>
                          <a:hlinkClick r:id="rId11"/>
                        </a:rPr>
                        <a:t>Special Education End of Year</a:t>
                      </a:r>
                      <a:r>
                        <a:rPr lang="en-US" sz="1400">
                          <a:latin typeface="Trebuchet MS" panose="020B0603020202020204" pitchFamily="34" charset="0"/>
                        </a:rPr>
                        <a:t>: Submission Deadline</a:t>
                      </a:r>
                    </a:p>
                  </a:txBody>
                  <a:tcPr>
                    <a:solidFill>
                      <a:schemeClr val="bg1">
                        <a:lumMod val="95000"/>
                      </a:schemeClr>
                    </a:solidFill>
                  </a:tcPr>
                </a:tc>
                <a:extLst>
                  <a:ext uri="{0D108BD9-81ED-4DB2-BD59-A6C34878D82A}">
                    <a16:rowId xmlns:a16="http://schemas.microsoft.com/office/drawing/2014/main" val="3449123385"/>
                  </a:ext>
                </a:extLst>
              </a:tr>
              <a:tr h="284408">
                <a:tc>
                  <a:txBody>
                    <a:bodyPr/>
                    <a:lstStyle/>
                    <a:p>
                      <a:r>
                        <a:rPr lang="en-US" sz="1400">
                          <a:latin typeface="Trebuchet MS" panose="020B0603020202020204" pitchFamily="34" charset="0"/>
                        </a:rPr>
                        <a:t>10/16/2025</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Connected Collection</a:t>
                      </a:r>
                    </a:p>
                  </a:txBody>
                  <a:tcPr>
                    <a:solidFill>
                      <a:schemeClr val="bg1">
                        <a:lumMod val="95000"/>
                      </a:schemeClr>
                    </a:solidFill>
                  </a:tcPr>
                </a:tc>
                <a:tc>
                  <a:txBody>
                    <a:bodyPr/>
                    <a:lstStyle/>
                    <a:p>
                      <a:r>
                        <a:rPr lang="en-US" sz="1400">
                          <a:latin typeface="Trebuchet MS" panose="020B0603020202020204" pitchFamily="34" charset="0"/>
                          <a:hlinkClick r:id="rId10"/>
                        </a:rPr>
                        <a:t>Student End of Year</a:t>
                      </a:r>
                      <a:r>
                        <a:rPr lang="en-US" sz="1400">
                          <a:latin typeface="Trebuchet MS" panose="020B0603020202020204" pitchFamily="34" charset="0"/>
                        </a:rPr>
                        <a:t>: Snapshot Submission Deadline (Cross LEA Phase)</a:t>
                      </a:r>
                    </a:p>
                  </a:txBody>
                  <a:tcPr>
                    <a:solidFill>
                      <a:schemeClr val="bg1">
                        <a:lumMod val="95000"/>
                      </a:schemeClr>
                    </a:solidFill>
                  </a:tcPr>
                </a:tc>
                <a:extLst>
                  <a:ext uri="{0D108BD9-81ED-4DB2-BD59-A6C34878D82A}">
                    <a16:rowId xmlns:a16="http://schemas.microsoft.com/office/drawing/2014/main" val="49952935"/>
                  </a:ext>
                </a:extLst>
              </a:tr>
              <a:tr h="297511">
                <a:tc>
                  <a:txBody>
                    <a:bodyPr/>
                    <a:lstStyle/>
                    <a:p>
                      <a:r>
                        <a:rPr lang="en-US" sz="1400">
                          <a:latin typeface="Trebuchet MS" panose="020B0603020202020204" pitchFamily="34" charset="0"/>
                        </a:rPr>
                        <a:t>12/02/2025</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Connected Collection</a:t>
                      </a:r>
                    </a:p>
                  </a:txBody>
                  <a:tcPr>
                    <a:solidFill>
                      <a:schemeClr val="bg1">
                        <a:lumMod val="95000"/>
                      </a:schemeClr>
                    </a:solidFill>
                  </a:tcPr>
                </a:tc>
                <a:tc>
                  <a:txBody>
                    <a:bodyPr/>
                    <a:lstStyle/>
                    <a:p>
                      <a:r>
                        <a:rPr lang="en-US" sz="1400">
                          <a:latin typeface="Trebuchet MS" panose="020B0603020202020204" pitchFamily="34" charset="0"/>
                          <a:hlinkClick r:id="rId10"/>
                        </a:rPr>
                        <a:t>Student End of Year</a:t>
                      </a:r>
                      <a:r>
                        <a:rPr lang="en-US" sz="1400">
                          <a:latin typeface="Trebuchet MS" panose="020B0603020202020204" pitchFamily="34" charset="0"/>
                        </a:rPr>
                        <a:t>: Final Deadline (Post-Cross LEA Phase end 11/18, sign-off due 12/02)</a:t>
                      </a:r>
                    </a:p>
                  </a:txBody>
                  <a:tcPr>
                    <a:solidFill>
                      <a:schemeClr val="bg1">
                        <a:lumMod val="95000"/>
                      </a:schemeClr>
                    </a:solidFill>
                  </a:tcPr>
                </a:tc>
                <a:extLst>
                  <a:ext uri="{0D108BD9-81ED-4DB2-BD59-A6C34878D82A}">
                    <a16:rowId xmlns:a16="http://schemas.microsoft.com/office/drawing/2014/main" val="4026954955"/>
                  </a:ext>
                </a:extLst>
              </a:tr>
              <a:tr h="297511">
                <a:tc>
                  <a:txBody>
                    <a:bodyPr/>
                    <a:lstStyle/>
                    <a:p>
                      <a:r>
                        <a:rPr lang="en-US" sz="1400">
                          <a:latin typeface="Trebuchet MS" panose="020B0603020202020204" pitchFamily="34" charset="0"/>
                        </a:rPr>
                        <a:t>12/02/2025</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Closed</a:t>
                      </a:r>
                    </a:p>
                  </a:txBody>
                  <a:tcPr>
                    <a:solidFill>
                      <a:schemeClr val="accent1">
                        <a:lumMod val="20000"/>
                        <a:lumOff val="80000"/>
                      </a:schemeClr>
                    </a:solidFill>
                  </a:tcPr>
                </a:tc>
                <a:tc>
                  <a:txBody>
                    <a:bodyPr/>
                    <a:lstStyle/>
                    <a:p>
                      <a:r>
                        <a:rPr lang="en-US" sz="1400">
                          <a:latin typeface="Trebuchet MS" panose="020B0603020202020204" pitchFamily="34" charset="0"/>
                        </a:rPr>
                        <a:t>Student Interchange 2024-2025 Closes with the end of the Student End of Year collection</a:t>
                      </a:r>
                    </a:p>
                  </a:txBody>
                  <a:tcPr>
                    <a:solidFill>
                      <a:schemeClr val="accent1">
                        <a:lumMod val="20000"/>
                        <a:lumOff val="80000"/>
                      </a:schemeClr>
                    </a:solidFill>
                  </a:tcPr>
                </a:tc>
                <a:extLst>
                  <a:ext uri="{0D108BD9-81ED-4DB2-BD59-A6C34878D82A}">
                    <a16:rowId xmlns:a16="http://schemas.microsoft.com/office/drawing/2014/main" val="1977697934"/>
                  </a:ext>
                </a:extLst>
              </a:tr>
            </a:tbl>
          </a:graphicData>
        </a:graphic>
      </p:graphicFrame>
      <p:sp>
        <p:nvSpPr>
          <p:cNvPr id="3" name="Content Placeholder 2">
            <a:extLst>
              <a:ext uri="{FF2B5EF4-FFF2-40B4-BE49-F238E27FC236}">
                <a16:creationId xmlns:a16="http://schemas.microsoft.com/office/drawing/2014/main" id="{0E81D1D9-A358-2F10-B812-32ECE7160EB6}"/>
              </a:ext>
            </a:extLst>
          </p:cNvPr>
          <p:cNvSpPr>
            <a:spLocks noGrp="1"/>
          </p:cNvSpPr>
          <p:nvPr>
            <p:ph sz="quarter" idx="13"/>
          </p:nvPr>
        </p:nvSpPr>
        <p:spPr/>
        <p:txBody>
          <a:bodyPr>
            <a:normAutofit fontScale="92500" lnSpcReduction="10000"/>
          </a:bodyPr>
          <a:lstStyle/>
          <a:p>
            <a:r>
              <a:rPr lang="en-US"/>
              <a:t>Student Interchange</a:t>
            </a:r>
          </a:p>
        </p:txBody>
      </p:sp>
      <p:sp>
        <p:nvSpPr>
          <p:cNvPr id="9" name="Content Placeholder 8">
            <a:extLst>
              <a:ext uri="{FF2B5EF4-FFF2-40B4-BE49-F238E27FC236}">
                <a16:creationId xmlns:a16="http://schemas.microsoft.com/office/drawing/2014/main" id="{0F63B1DC-0028-C2E3-3550-D1156F5A1377}"/>
              </a:ext>
            </a:extLst>
          </p:cNvPr>
          <p:cNvSpPr>
            <a:spLocks noGrp="1"/>
          </p:cNvSpPr>
          <p:nvPr>
            <p:ph sz="quarter" idx="14"/>
          </p:nvPr>
        </p:nvSpPr>
        <p:spPr/>
        <p:txBody>
          <a:bodyPr>
            <a:normAutofit fontScale="92500" lnSpcReduction="10000"/>
          </a:bodyPr>
          <a:lstStyle/>
          <a:p>
            <a:r>
              <a:rPr lang="en-US">
                <a:hlinkClick r:id="rId12">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0EE14480-9596-9A4D-D09E-62DDCDC08B06}"/>
              </a:ext>
            </a:extLst>
          </p:cNvPr>
          <p:cNvSpPr>
            <a:spLocks noGrp="1"/>
          </p:cNvSpPr>
          <p:nvPr>
            <p:ph type="sldNum" sz="quarter" idx="12"/>
          </p:nvPr>
        </p:nvSpPr>
        <p:spPr/>
        <p:txBody>
          <a:bodyPr/>
          <a:lstStyle/>
          <a:p>
            <a:fld id="{C479D5F6-EDCB-402A-AC08-4943A1820E8F}" type="slidenum">
              <a:rPr lang="en-US" smtClean="0"/>
              <a:pPr/>
              <a:t>26</a:t>
            </a:fld>
            <a:endParaRPr lang="en-US"/>
          </a:p>
        </p:txBody>
      </p:sp>
    </p:spTree>
    <p:extLst>
      <p:ext uri="{BB962C8B-B14F-4D97-AF65-F5344CB8AC3E}">
        <p14:creationId xmlns:p14="http://schemas.microsoft.com/office/powerpoint/2010/main" val="3196040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FA68D2-4471-31EB-688E-055089090157}"/>
              </a:ext>
            </a:extLst>
          </p:cNvPr>
          <p:cNvSpPr>
            <a:spLocks noGrp="1"/>
          </p:cNvSpPr>
          <p:nvPr>
            <p:ph type="title"/>
          </p:nvPr>
        </p:nvSpPr>
        <p:spPr/>
        <p:txBody>
          <a:bodyPr/>
          <a:lstStyle/>
          <a:p>
            <a:r>
              <a:rPr lang="en-US"/>
              <a:t>2025-2026 Changes Overview </a:t>
            </a:r>
          </a:p>
        </p:txBody>
      </p:sp>
      <p:sp>
        <p:nvSpPr>
          <p:cNvPr id="10" name="Content Placeholder 9">
            <a:extLst>
              <a:ext uri="{FF2B5EF4-FFF2-40B4-BE49-F238E27FC236}">
                <a16:creationId xmlns:a16="http://schemas.microsoft.com/office/drawing/2014/main" id="{45411D92-1C12-3269-4DBB-17A06120E6C6}"/>
              </a:ext>
            </a:extLst>
          </p:cNvPr>
          <p:cNvSpPr>
            <a:spLocks noGrp="1"/>
          </p:cNvSpPr>
          <p:nvPr>
            <p:ph sz="quarter" idx="15"/>
          </p:nvPr>
        </p:nvSpPr>
        <p:spPr>
          <a:xfrm>
            <a:off x="227916" y="224405"/>
            <a:ext cx="6782484" cy="5257800"/>
          </a:xfrm>
        </p:spPr>
        <p:txBody>
          <a:bodyPr>
            <a:normAutofit lnSpcReduction="10000"/>
          </a:bodyPr>
          <a:lstStyle/>
          <a:p>
            <a:r>
              <a:rPr lang="en-US">
                <a:hlinkClick r:id="rId2"/>
              </a:rPr>
              <a:t>Student Interchange 2025-2026 Updates and Changes (PDF)</a:t>
            </a:r>
            <a:endParaRPr lang="en-US"/>
          </a:p>
          <a:p>
            <a:pPr lvl="1"/>
            <a:r>
              <a:rPr lang="en-US" sz="2200"/>
              <a:t>Additional Resource (All Collections): </a:t>
            </a:r>
            <a:r>
              <a:rPr lang="en-US" sz="2200">
                <a:hlinkClick r:id="rId3"/>
              </a:rPr>
              <a:t>2025-2026 Data Pipeline Collection Updates Overview (PDF)</a:t>
            </a:r>
            <a:endParaRPr lang="en-US"/>
          </a:p>
          <a:p>
            <a:r>
              <a:rPr lang="en-US"/>
              <a:t>Includes expanded information for LEAs regarding 2025-2026 Student Interchange updates</a:t>
            </a:r>
          </a:p>
          <a:p>
            <a:pPr lvl="1"/>
            <a:r>
              <a:rPr lang="en-US"/>
              <a:t>New/Removed data fields</a:t>
            </a:r>
          </a:p>
          <a:p>
            <a:pPr lvl="1"/>
            <a:r>
              <a:rPr lang="en-US"/>
              <a:t>Coding pattern examples for new school entry/exit type codes</a:t>
            </a:r>
          </a:p>
          <a:p>
            <a:pPr lvl="1"/>
            <a:r>
              <a:rPr lang="en-US"/>
              <a:t>Planned business rule updates</a:t>
            </a:r>
          </a:p>
          <a:p>
            <a:pPr lvl="1"/>
            <a:r>
              <a:rPr lang="en-US"/>
              <a:t>Reminders for existing data fields based on frequently asked questions</a:t>
            </a:r>
          </a:p>
        </p:txBody>
      </p:sp>
      <p:pic>
        <p:nvPicPr>
          <p:cNvPr id="14" name="Content Placeholder 13">
            <a:extLst>
              <a:ext uri="{FF2B5EF4-FFF2-40B4-BE49-F238E27FC236}">
                <a16:creationId xmlns:a16="http://schemas.microsoft.com/office/drawing/2014/main" id="{DF19C7E9-6B70-7331-22A2-68326EB911C8}"/>
              </a:ext>
              <a:ext uri="{C183D7F6-B498-43B3-948B-1728B52AA6E4}">
                <adec:decorative xmlns:adec="http://schemas.microsoft.com/office/drawing/2017/decorative" val="1"/>
              </a:ext>
            </a:extLst>
          </p:cNvPr>
          <p:cNvPicPr>
            <a:picLocks noGrp="1" noChangeAspect="1"/>
          </p:cNvPicPr>
          <p:nvPr>
            <p:ph sz="quarter" idx="16"/>
          </p:nvPr>
        </p:nvPicPr>
        <p:blipFill>
          <a:blip r:embed="rId4"/>
          <a:stretch>
            <a:fillRect/>
          </a:stretch>
        </p:blipFill>
        <p:spPr>
          <a:xfrm>
            <a:off x="7558283" y="238125"/>
            <a:ext cx="4088289" cy="5257800"/>
          </a:xfrm>
        </p:spPr>
      </p:pic>
      <p:sp>
        <p:nvSpPr>
          <p:cNvPr id="15" name="Content Placeholder 2">
            <a:extLst>
              <a:ext uri="{FF2B5EF4-FFF2-40B4-BE49-F238E27FC236}">
                <a16:creationId xmlns:a16="http://schemas.microsoft.com/office/drawing/2014/main" id="{30C040A7-0E54-5417-EDE5-D514FE412AB0}"/>
              </a:ext>
            </a:extLst>
          </p:cNvPr>
          <p:cNvSpPr>
            <a:spLocks noGrp="1"/>
          </p:cNvSpPr>
          <p:nvPr>
            <p:ph sz="quarter" idx="13"/>
          </p:nvPr>
        </p:nvSpPr>
        <p:spPr>
          <a:xfrm>
            <a:off x="228600" y="5916613"/>
            <a:ext cx="3559175" cy="279400"/>
          </a:xfrm>
        </p:spPr>
        <p:txBody>
          <a:bodyPr>
            <a:normAutofit fontScale="92500" lnSpcReduction="10000"/>
          </a:bodyPr>
          <a:lstStyle/>
          <a:p>
            <a:r>
              <a:rPr lang="en-US"/>
              <a:t>Student Interchange</a:t>
            </a:r>
          </a:p>
        </p:txBody>
      </p:sp>
      <p:sp>
        <p:nvSpPr>
          <p:cNvPr id="16" name="Content Placeholder 8">
            <a:extLst>
              <a:ext uri="{FF2B5EF4-FFF2-40B4-BE49-F238E27FC236}">
                <a16:creationId xmlns:a16="http://schemas.microsoft.com/office/drawing/2014/main" id="{79944B35-E8D3-24CB-0660-7D824B91B745}"/>
              </a:ext>
            </a:extLst>
          </p:cNvPr>
          <p:cNvSpPr>
            <a:spLocks noGrp="1"/>
          </p:cNvSpPr>
          <p:nvPr>
            <p:ph sz="quarter" idx="14"/>
          </p:nvPr>
        </p:nvSpPr>
        <p:spPr>
          <a:xfrm>
            <a:off x="228600" y="6210300"/>
            <a:ext cx="3559175" cy="279400"/>
          </a:xfrm>
        </p:spPr>
        <p:txBody>
          <a:bodyPr>
            <a:normAutofit fontScale="92500" lnSpcReduction="10000"/>
          </a:bodyPr>
          <a:lstStyle/>
          <a:p>
            <a:r>
              <a:rPr lang="en-US">
                <a:hlinkClick r:id="rId5">
                  <a:extLst>
                    <a:ext uri="{A12FA001-AC4F-418D-AE19-62706E023703}">
                      <ahyp:hlinkClr xmlns:ahyp="http://schemas.microsoft.com/office/drawing/2018/hyperlinkcolor" val="tx"/>
                    </a:ext>
                  </a:extLst>
                </a:hlinkClick>
              </a:rPr>
              <a:t>StudentEndOfYear@cde.state.co.us</a:t>
            </a:r>
            <a:r>
              <a:rPr lang="en-US"/>
              <a:t> </a:t>
            </a:r>
          </a:p>
        </p:txBody>
      </p:sp>
      <p:sp>
        <p:nvSpPr>
          <p:cNvPr id="3" name="Slide Number Placeholder 2">
            <a:extLst>
              <a:ext uri="{FF2B5EF4-FFF2-40B4-BE49-F238E27FC236}">
                <a16:creationId xmlns:a16="http://schemas.microsoft.com/office/drawing/2014/main" id="{C61293C3-41F8-1BAC-685F-7E22EEECDD5E}"/>
              </a:ext>
            </a:extLst>
          </p:cNvPr>
          <p:cNvSpPr>
            <a:spLocks noGrp="1"/>
          </p:cNvSpPr>
          <p:nvPr>
            <p:ph type="sldNum" sz="quarter" idx="12"/>
          </p:nvPr>
        </p:nvSpPr>
        <p:spPr/>
        <p:txBody>
          <a:bodyPr/>
          <a:lstStyle/>
          <a:p>
            <a:fld id="{C479D5F6-EDCB-402A-AC08-4943A1820E8F}" type="slidenum">
              <a:rPr lang="en-US" smtClean="0"/>
              <a:pPr/>
              <a:t>27</a:t>
            </a:fld>
            <a:endParaRPr lang="en-US"/>
          </a:p>
        </p:txBody>
      </p:sp>
    </p:spTree>
    <p:extLst>
      <p:ext uri="{BB962C8B-B14F-4D97-AF65-F5344CB8AC3E}">
        <p14:creationId xmlns:p14="http://schemas.microsoft.com/office/powerpoint/2010/main" val="1818549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08AF0-B20B-6DA3-C38A-0B3ACCDC319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80AEC55-C2DD-4811-D62B-E42540454A4B}"/>
              </a:ext>
            </a:extLst>
          </p:cNvPr>
          <p:cNvSpPr>
            <a:spLocks noGrp="1"/>
          </p:cNvSpPr>
          <p:nvPr>
            <p:ph type="title"/>
          </p:nvPr>
        </p:nvSpPr>
        <p:spPr/>
        <p:txBody>
          <a:bodyPr/>
          <a:lstStyle/>
          <a:p>
            <a:r>
              <a:rPr lang="en-US"/>
              <a:t>Questions &amp; Resources:</a:t>
            </a:r>
            <a:br>
              <a:rPr lang="en-US"/>
            </a:br>
            <a:r>
              <a:rPr lang="en-US"/>
              <a:t>Student Interchange</a:t>
            </a:r>
          </a:p>
        </p:txBody>
      </p:sp>
      <p:sp>
        <p:nvSpPr>
          <p:cNvPr id="8" name="Content Placeholder 7">
            <a:extLst>
              <a:ext uri="{FF2B5EF4-FFF2-40B4-BE49-F238E27FC236}">
                <a16:creationId xmlns:a16="http://schemas.microsoft.com/office/drawing/2014/main" id="{47A01A75-9D97-F6E8-1CA2-5EDEE2759E33}"/>
              </a:ext>
            </a:extLst>
          </p:cNvPr>
          <p:cNvSpPr>
            <a:spLocks noGrp="1"/>
          </p:cNvSpPr>
          <p:nvPr>
            <p:ph sz="quarter" idx="13"/>
          </p:nvPr>
        </p:nvSpPr>
        <p:spPr/>
        <p:txBody>
          <a:bodyPr>
            <a:normAutofit fontScale="92500"/>
          </a:bodyPr>
          <a:lstStyle/>
          <a:p>
            <a:r>
              <a:rPr lang="en-US">
                <a:hlinkClick r:id="rId2"/>
              </a:rPr>
              <a:t>Student Interchange Website</a:t>
            </a:r>
            <a:endParaRPr lang="en-US"/>
          </a:p>
          <a:p>
            <a:endParaRPr lang="en-US"/>
          </a:p>
          <a:p>
            <a:r>
              <a:rPr lang="en-US"/>
              <a:t>2024-2025 Exception Requests: </a:t>
            </a:r>
            <a:r>
              <a:rPr lang="en-US">
                <a:hlinkClick r:id="rId3"/>
              </a:rPr>
              <a:t>StudentEndOfYear@cde.state.co.us</a:t>
            </a:r>
            <a:endParaRPr lang="en-US"/>
          </a:p>
          <a:p>
            <a:r>
              <a:rPr lang="en-US"/>
              <a:t>2025-2026 General Questions: </a:t>
            </a:r>
            <a:r>
              <a:rPr lang="en-US">
                <a:hlinkClick r:id="rId3"/>
              </a:rPr>
              <a:t>StudentEndOfYear@cde.state.co.us</a:t>
            </a:r>
            <a:r>
              <a:rPr lang="en-US"/>
              <a:t> </a:t>
            </a:r>
          </a:p>
          <a:p>
            <a:endParaRPr lang="en-US"/>
          </a:p>
          <a:p>
            <a:r>
              <a:rPr lang="en-US"/>
              <a:t>Additional Support:</a:t>
            </a:r>
          </a:p>
          <a:p>
            <a:r>
              <a:rPr lang="en-US">
                <a:hlinkClick r:id="rId4"/>
              </a:rPr>
              <a:t>Attendance@cde.state.co.us</a:t>
            </a:r>
            <a:r>
              <a:rPr lang="en-US"/>
              <a:t> and </a:t>
            </a:r>
            <a:r>
              <a:rPr lang="en-US">
                <a:hlinkClick r:id="rId5"/>
              </a:rPr>
              <a:t>StudentOctober@cde.state.co.us</a:t>
            </a:r>
            <a:r>
              <a:rPr lang="en-US"/>
              <a:t> </a:t>
            </a:r>
          </a:p>
        </p:txBody>
      </p:sp>
      <p:sp>
        <p:nvSpPr>
          <p:cNvPr id="4" name="Slide Number Placeholder 3">
            <a:extLst>
              <a:ext uri="{FF2B5EF4-FFF2-40B4-BE49-F238E27FC236}">
                <a16:creationId xmlns:a16="http://schemas.microsoft.com/office/drawing/2014/main" id="{C48830AA-DD34-551E-CF20-28CFC2A6827F}"/>
              </a:ext>
            </a:extLst>
          </p:cNvPr>
          <p:cNvSpPr>
            <a:spLocks noGrp="1"/>
          </p:cNvSpPr>
          <p:nvPr>
            <p:ph type="sldNum" sz="quarter" idx="12"/>
          </p:nvPr>
        </p:nvSpPr>
        <p:spPr/>
        <p:txBody>
          <a:bodyPr/>
          <a:lstStyle/>
          <a:p>
            <a:fld id="{C479D5F6-EDCB-402A-AC08-4943A1820E8F}" type="slidenum">
              <a:rPr lang="en-US" smtClean="0"/>
              <a:pPr/>
              <a:t>28</a:t>
            </a:fld>
            <a:endParaRPr lang="en-US"/>
          </a:p>
        </p:txBody>
      </p:sp>
    </p:spTree>
    <p:extLst>
      <p:ext uri="{BB962C8B-B14F-4D97-AF65-F5344CB8AC3E}">
        <p14:creationId xmlns:p14="http://schemas.microsoft.com/office/powerpoint/2010/main" val="2966407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A4A37-08DE-E853-8350-E00574271E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6A7A50E-57AD-8D29-95AC-1617EA4F4D38}"/>
              </a:ext>
            </a:extLst>
          </p:cNvPr>
          <p:cNvSpPr>
            <a:spLocks noGrp="1"/>
          </p:cNvSpPr>
          <p:nvPr>
            <p:ph type="ctrTitle"/>
          </p:nvPr>
        </p:nvSpPr>
        <p:spPr/>
        <p:txBody>
          <a:bodyPr/>
          <a:lstStyle/>
          <a:p>
            <a:r>
              <a:rPr lang="en-US"/>
              <a:t>Student End of Year</a:t>
            </a:r>
          </a:p>
        </p:txBody>
      </p:sp>
      <p:sp>
        <p:nvSpPr>
          <p:cNvPr id="6" name="Content Placeholder 5">
            <a:extLst>
              <a:ext uri="{FF2B5EF4-FFF2-40B4-BE49-F238E27FC236}">
                <a16:creationId xmlns:a16="http://schemas.microsoft.com/office/drawing/2014/main" id="{E7A68E29-FCE4-E5B2-FF0E-EACAE1DB26BF}"/>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E841C5AF-A694-2173-2133-97B1A00CE961}"/>
              </a:ext>
            </a:extLst>
          </p:cNvPr>
          <p:cNvSpPr>
            <a:spLocks noGrp="1"/>
          </p:cNvSpPr>
          <p:nvPr>
            <p:ph type="sldNum" sz="quarter" idx="12"/>
          </p:nvPr>
        </p:nvSpPr>
        <p:spPr/>
        <p:txBody>
          <a:bodyPr/>
          <a:lstStyle/>
          <a:p>
            <a:fld id="{C479D5F6-EDCB-402A-AC08-4943A1820E8F}" type="slidenum">
              <a:rPr lang="en-US" smtClean="0"/>
              <a:pPr/>
              <a:t>29</a:t>
            </a:fld>
            <a:endParaRPr lang="en-US"/>
          </a:p>
        </p:txBody>
      </p:sp>
    </p:spTree>
    <p:extLst>
      <p:ext uri="{BB962C8B-B14F-4D97-AF65-F5344CB8AC3E}">
        <p14:creationId xmlns:p14="http://schemas.microsoft.com/office/powerpoint/2010/main" val="143162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331716" y="798741"/>
            <a:ext cx="6251110" cy="906492"/>
          </a:xfrm>
        </p:spPr>
        <p:txBody>
          <a:bodyPr vert="horz" lIns="91440" tIns="45720" rIns="91440" bIns="45720" rtlCol="0" anchor="b">
            <a:normAutofit/>
          </a:bodyPr>
          <a:lstStyle/>
          <a:p>
            <a:r>
              <a:rPr lang="en-US" sz="5400"/>
              <a:t>What is PII?</a:t>
            </a:r>
          </a:p>
        </p:txBody>
      </p:sp>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15384" y="1314450"/>
            <a:ext cx="6251110" cy="3751820"/>
          </a:xfrm>
        </p:spPr>
        <p:txBody>
          <a:bodyPr vert="horz" lIns="91440" tIns="45720" rIns="91440" bIns="45720" rtlCol="0" anchor="ctr">
            <a:normAutofit/>
          </a:bodyPr>
          <a:lstStyle/>
          <a:p>
            <a:r>
              <a:rPr lang="en-US" sz="2000">
                <a:solidFill>
                  <a:schemeClr val="bg1"/>
                </a:solidFill>
              </a:rPr>
              <a:t>Student and Staff Personally Identifiable Information (PII) is defined by state and federal laws as information that, alone or in combination, personally identifies an individual</a:t>
            </a:r>
          </a:p>
          <a:p>
            <a:pPr lvl="1"/>
            <a:r>
              <a:rPr lang="en-US">
                <a:solidFill>
                  <a:schemeClr val="bg1"/>
                </a:solidFill>
              </a:rPr>
              <a:t>This includes direct identifiers </a:t>
            </a:r>
            <a:br>
              <a:rPr lang="en-US">
                <a:solidFill>
                  <a:schemeClr val="bg1"/>
                </a:solidFill>
              </a:rPr>
            </a:br>
            <a:r>
              <a:rPr lang="en-US">
                <a:solidFill>
                  <a:schemeClr val="bg1"/>
                </a:solidFill>
              </a:rPr>
              <a:t>(i.e. student and staff names, SASID, EDID, etc.)</a:t>
            </a:r>
          </a:p>
          <a:p>
            <a:pPr lvl="1"/>
            <a:r>
              <a:rPr lang="en-US">
                <a:solidFill>
                  <a:schemeClr val="bg1"/>
                </a:solidFill>
              </a:rPr>
              <a:t>Includes information that when combined is identifiable</a:t>
            </a:r>
          </a:p>
          <a:p>
            <a:r>
              <a:rPr lang="en-US" sz="20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rebuchet MS"/>
                <a:ea typeface="+mn-ea"/>
                <a:cs typeface="+mn-cs"/>
                <a:hlinkClick r:id="rId3"/>
              </a:rPr>
              <a:t>See the Data Privacy and Security website for prepared guidance on how to comply with this and other privacy laws.</a:t>
            </a: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6" name="Slide Number Placeholder 5">
            <a:extLst>
              <a:ext uri="{FF2B5EF4-FFF2-40B4-BE49-F238E27FC236}">
                <a16:creationId xmlns:a16="http://schemas.microsoft.com/office/drawing/2014/main" id="{F6471A59-C8F3-80F4-FB87-B4E7A71D251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952098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66FB9-FC5C-AA15-E821-A0A2041E6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725817-A977-6BF1-13FC-0A3C2FE69226}"/>
              </a:ext>
            </a:extLst>
          </p:cNvPr>
          <p:cNvSpPr>
            <a:spLocks noGrp="1"/>
          </p:cNvSpPr>
          <p:nvPr>
            <p:ph type="title"/>
          </p:nvPr>
        </p:nvSpPr>
        <p:spPr/>
        <p:txBody>
          <a:bodyPr/>
          <a:lstStyle/>
          <a:p>
            <a:r>
              <a:rPr lang="en-US"/>
              <a:t>SEY Collection Timeline</a:t>
            </a:r>
          </a:p>
        </p:txBody>
      </p:sp>
      <p:graphicFrame>
        <p:nvGraphicFramePr>
          <p:cNvPr id="11" name="Table Placeholder 10">
            <a:extLst>
              <a:ext uri="{FF2B5EF4-FFF2-40B4-BE49-F238E27FC236}">
                <a16:creationId xmlns:a16="http://schemas.microsoft.com/office/drawing/2014/main" id="{5DE48798-D7E0-31A8-866A-903461F57BA2}"/>
              </a:ext>
            </a:extLst>
          </p:cNvPr>
          <p:cNvGraphicFramePr>
            <a:graphicFrameLocks noGrp="1"/>
          </p:cNvGraphicFramePr>
          <p:nvPr>
            <p:ph type="tbl" sz="quarter" idx="15"/>
            <p:extLst>
              <p:ext uri="{D42A27DB-BD31-4B8C-83A1-F6EECF244321}">
                <p14:modId xmlns:p14="http://schemas.microsoft.com/office/powerpoint/2010/main" val="801672318"/>
              </p:ext>
            </p:extLst>
          </p:nvPr>
        </p:nvGraphicFramePr>
        <p:xfrm>
          <a:off x="228600" y="200026"/>
          <a:ext cx="11658600" cy="5609909"/>
        </p:xfrm>
        <a:graphic>
          <a:graphicData uri="http://schemas.openxmlformats.org/drawingml/2006/table">
            <a:tbl>
              <a:tblPr firstRow="1" bandRow="1">
                <a:tableStyleId>{7E9639D4-E3E2-4D34-9284-5A2195B3D0D7}</a:tableStyleId>
              </a:tblPr>
              <a:tblGrid>
                <a:gridCol w="2370221">
                  <a:extLst>
                    <a:ext uri="{9D8B030D-6E8A-4147-A177-3AD203B41FA5}">
                      <a16:colId xmlns:a16="http://schemas.microsoft.com/office/drawing/2014/main" val="3018245949"/>
                    </a:ext>
                  </a:extLst>
                </a:gridCol>
                <a:gridCol w="1636295">
                  <a:extLst>
                    <a:ext uri="{9D8B030D-6E8A-4147-A177-3AD203B41FA5}">
                      <a16:colId xmlns:a16="http://schemas.microsoft.com/office/drawing/2014/main" val="2137241566"/>
                    </a:ext>
                  </a:extLst>
                </a:gridCol>
                <a:gridCol w="7652084">
                  <a:extLst>
                    <a:ext uri="{9D8B030D-6E8A-4147-A177-3AD203B41FA5}">
                      <a16:colId xmlns:a16="http://schemas.microsoft.com/office/drawing/2014/main" val="1583735620"/>
                    </a:ext>
                  </a:extLst>
                </a:gridCol>
              </a:tblGrid>
              <a:tr h="176306">
                <a:tc>
                  <a:txBody>
                    <a:bodyPr/>
                    <a:lstStyle/>
                    <a:p>
                      <a:pPr marL="0" marR="0">
                        <a:lnSpc>
                          <a:spcPct val="107000"/>
                        </a:lnSpc>
                        <a:spcBef>
                          <a:spcPts val="0"/>
                        </a:spcBef>
                        <a:spcAft>
                          <a:spcPts val="0"/>
                        </a:spcAft>
                        <a:tabLst>
                          <a:tab pos="2028825" algn="l"/>
                        </a:tabLst>
                      </a:pPr>
                      <a:r>
                        <a:rPr lang="en-US" sz="14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Date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4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4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8917589"/>
                  </a:ext>
                </a:extLst>
              </a:tr>
              <a:tr h="532086">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5/1/2025</a:t>
                      </a:r>
                    </a:p>
                  </a:txBody>
                  <a:tcPr marL="68580" marR="68580" marT="0" marB="0">
                    <a:solidFill>
                      <a:srgbClr val="D2E9F5"/>
                    </a:solidFill>
                  </a:tcPr>
                </a:tc>
                <a:tc>
                  <a:txBody>
                    <a:bodyPr/>
                    <a:lstStyle/>
                    <a:p>
                      <a:pPr marL="0" marR="0">
                        <a:lnSpc>
                          <a:spcPct val="107000"/>
                        </a:lnSpc>
                        <a:spcBef>
                          <a:spcPts val="0"/>
                        </a:spcBef>
                        <a:spcAft>
                          <a:spcPts val="0"/>
                        </a:spcAft>
                        <a:tabLst>
                          <a:tab pos="2028825" algn="l"/>
                        </a:tabLst>
                      </a:pPr>
                      <a:r>
                        <a:rPr lang="en-US" sz="1400" b="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Open</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D2E9F5"/>
                    </a:solidFill>
                  </a:tcPr>
                </a:tc>
                <a:tc>
                  <a:txBody>
                    <a:bodyPr/>
                    <a:lstStyle/>
                    <a:p>
                      <a:r>
                        <a:rPr lang="en-US" sz="1400" b="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Collection officially opens.</a:t>
                      </a:r>
                    </a:p>
                    <a:p>
                      <a:pPr marL="285750" indent="-285750">
                        <a:buFont typeface="Arial" panose="020B0604020202020204" pitchFamily="34" charset="0"/>
                        <a:buChar char="•"/>
                      </a:pPr>
                      <a:r>
                        <a:rPr lang="en-US" sz="1400" b="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Districts may create snapshots</a:t>
                      </a:r>
                    </a:p>
                    <a:p>
                      <a:pPr marL="285750" indent="-285750">
                        <a:buFont typeface="Arial" panose="020B0604020202020204" pitchFamily="34" charset="0"/>
                        <a:buChar char="•"/>
                      </a:pPr>
                      <a:r>
                        <a:rPr lang="en-US" sz="1400" b="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Adjustment (ADJ) interchange file opens.</a:t>
                      </a:r>
                    </a:p>
                  </a:txBody>
                  <a:tcPr marL="68580" marR="68580" marT="0" marB="0">
                    <a:solidFill>
                      <a:srgbClr val="D2E9F5"/>
                    </a:solidFill>
                  </a:tcPr>
                </a:tc>
                <a:extLst>
                  <a:ext uri="{0D108BD9-81ED-4DB2-BD59-A6C34878D82A}">
                    <a16:rowId xmlns:a16="http://schemas.microsoft.com/office/drawing/2014/main" val="779341813"/>
                  </a:ext>
                </a:extLst>
              </a:tr>
              <a:tr h="709449">
                <a:tc>
                  <a:txBody>
                    <a:bodyPr/>
                    <a:lstStyle/>
                    <a:p>
                      <a:pPr marL="0" marR="0">
                        <a:lnSpc>
                          <a:spcPct val="107000"/>
                        </a:lnSpc>
                        <a:spcBef>
                          <a:spcPts val="0"/>
                        </a:spcBef>
                        <a:spcAft>
                          <a:spcPts val="0"/>
                        </a:spcAft>
                        <a:tabLst>
                          <a:tab pos="2028825" algn="l"/>
                        </a:tabLst>
                      </a:pPr>
                      <a:r>
                        <a:rPr lang="en-US" sz="140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5/9/2025</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b="1">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40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r>
                        <a:rPr lang="en-US" sz="1400" b="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Upload the initial end of year interchange files – DEM, SSA, GG, TT1 (targeted assistance schools only)</a:t>
                      </a:r>
                    </a:p>
                    <a:p>
                      <a:pPr marL="285750" indent="-285750">
                        <a:buFont typeface="Arial" panose="020B0604020202020204" pitchFamily="34" charset="0"/>
                        <a:buChar char="•"/>
                      </a:pPr>
                      <a:r>
                        <a:rPr lang="en-US" sz="1400" b="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Districts are expected to have an upload date 04/01/2025 or later for each file to meet this interim deadline</a:t>
                      </a:r>
                    </a:p>
                  </a:txBody>
                  <a:tcPr marL="68580" marR="68580" marT="0" marB="0">
                    <a:noFill/>
                  </a:tcPr>
                </a:tc>
                <a:extLst>
                  <a:ext uri="{0D108BD9-81ED-4DB2-BD59-A6C34878D82A}">
                    <a16:rowId xmlns:a16="http://schemas.microsoft.com/office/drawing/2014/main" val="593317777"/>
                  </a:ext>
                </a:extLst>
              </a:tr>
              <a:tr h="2743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5/13/2025, 10:30-11:30am</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noFill/>
                  </a:tcPr>
                </a:tc>
                <a:tc>
                  <a:txBody>
                    <a:bodyPr/>
                    <a:lstStyle/>
                    <a:p>
                      <a:r>
                        <a:rPr lang="en-US" sz="1400" b="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May SEY Office Hours: </a:t>
                      </a:r>
                      <a:r>
                        <a:rPr lang="en-US" sz="1400" u="sng" kern="1200">
                          <a:solidFill>
                            <a:schemeClr val="tx1"/>
                          </a:solidFill>
                          <a:effectLst/>
                          <a:latin typeface="Trebuchet MS" panose="020B0603020202020204" pitchFamily="34" charset="0"/>
                          <a:ea typeface="+mn-ea"/>
                          <a:cs typeface="+mn-cs"/>
                          <a:hlinkClick r:id="rId2"/>
                        </a:rPr>
                        <a:t>May SEY Office Hours Registration</a:t>
                      </a:r>
                      <a:endParaRPr lang="en-US" sz="1400" u="sng" kern="1200">
                        <a:solidFill>
                          <a:schemeClr val="tx1"/>
                        </a:solidFill>
                        <a:effectLst/>
                        <a:latin typeface="Trebuchet MS" panose="020B0603020202020204" pitchFamily="34" charset="0"/>
                        <a:ea typeface="+mn-ea"/>
                        <a:cs typeface="+mn-cs"/>
                      </a:endParaRPr>
                    </a:p>
                  </a:txBody>
                  <a:tcPr marL="68580" marR="68580" marT="0" marB="0">
                    <a:noFill/>
                  </a:tcPr>
                </a:tc>
                <a:extLst>
                  <a:ext uri="{0D108BD9-81ED-4DB2-BD59-A6C34878D82A}">
                    <a16:rowId xmlns:a16="http://schemas.microsoft.com/office/drawing/2014/main" val="912266059"/>
                  </a:ext>
                </a:extLst>
              </a:tr>
              <a:tr h="176306">
                <a:tc>
                  <a:txBody>
                    <a:bodyPr/>
                    <a:lstStyle/>
                    <a:p>
                      <a:pPr marL="0" marR="0">
                        <a:lnSpc>
                          <a:spcPct val="107000"/>
                        </a:lnSpc>
                        <a:spcBef>
                          <a:spcPts val="0"/>
                        </a:spcBef>
                        <a:spcAft>
                          <a:spcPts val="0"/>
                        </a:spcAft>
                        <a:tabLst>
                          <a:tab pos="2028825" algn="l"/>
                        </a:tabLst>
                      </a:pPr>
                      <a:r>
                        <a:rPr lang="en-US" sz="140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5/29/2025</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b="1">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40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tabLst>
                          <a:tab pos="2028825" algn="l"/>
                        </a:tabLst>
                      </a:pPr>
                      <a:r>
                        <a:rPr lang="en-US" sz="140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Create initial SEY snapshot</a:t>
                      </a:r>
                    </a:p>
                  </a:txBody>
                  <a:tcPr marL="68580" marR="68580" marT="0" marB="0">
                    <a:noFill/>
                  </a:tcPr>
                </a:tc>
                <a:extLst>
                  <a:ext uri="{0D108BD9-81ED-4DB2-BD59-A6C34878D82A}">
                    <a16:rowId xmlns:a16="http://schemas.microsoft.com/office/drawing/2014/main" val="2721818544"/>
                  </a:ext>
                </a:extLst>
              </a:tr>
              <a:tr h="2743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6/10/2025,10:30-11:30am</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noFill/>
                  </a:tcPr>
                </a:tc>
                <a:tc>
                  <a:txBody>
                    <a:bodyPr/>
                    <a:lstStyle/>
                    <a:p>
                      <a:r>
                        <a:rPr lang="en-US" sz="1400">
                          <a:effectLst/>
                          <a:latin typeface="Trebuchet MS" panose="020B0603020202020204" pitchFamily="34" charset="0"/>
                          <a:ea typeface="Calibri" panose="020F0502020204030204" pitchFamily="34" charset="0"/>
                          <a:cs typeface="Times New Roman" panose="02020603050405020304" pitchFamily="18" charset="0"/>
                        </a:rPr>
                        <a:t>June SEY Office Hours: </a:t>
                      </a:r>
                      <a:r>
                        <a:rPr lang="en-US" sz="1400" u="sng" kern="1200">
                          <a:solidFill>
                            <a:schemeClr val="tx1"/>
                          </a:solidFill>
                          <a:effectLst/>
                          <a:latin typeface="Trebuchet MS" panose="020B0603020202020204" pitchFamily="34" charset="0"/>
                          <a:ea typeface="+mn-ea"/>
                          <a:cs typeface="+mn-cs"/>
                          <a:hlinkClick r:id="rId3"/>
                        </a:rPr>
                        <a:t>June SEY Office Hours Registration</a:t>
                      </a:r>
                      <a:endParaRPr lang="en-US" sz="1400" u="sng" kern="1200">
                        <a:solidFill>
                          <a:schemeClr val="tx1"/>
                        </a:solidFill>
                        <a:effectLst/>
                        <a:latin typeface="Trebuchet MS" panose="020B0603020202020204" pitchFamily="34" charset="0"/>
                        <a:ea typeface="+mn-ea"/>
                        <a:cs typeface="+mn-cs"/>
                      </a:endParaRPr>
                    </a:p>
                  </a:txBody>
                  <a:tcPr marL="68580" marR="68580" marT="0" marB="0">
                    <a:noFill/>
                  </a:tcPr>
                </a:tc>
                <a:extLst>
                  <a:ext uri="{0D108BD9-81ED-4DB2-BD59-A6C34878D82A}">
                    <a16:rowId xmlns:a16="http://schemas.microsoft.com/office/drawing/2014/main" val="174220652"/>
                  </a:ext>
                </a:extLst>
              </a:tr>
              <a:tr h="176306">
                <a:tc>
                  <a:txBody>
                    <a:bodyPr/>
                    <a:lstStyle/>
                    <a:p>
                      <a:pPr marL="0" marR="0">
                        <a:lnSpc>
                          <a:spcPct val="107000"/>
                        </a:lnSpc>
                        <a:spcBef>
                          <a:spcPts val="0"/>
                        </a:spcBef>
                        <a:spcAft>
                          <a:spcPts val="0"/>
                        </a:spcAft>
                        <a:tabLst>
                          <a:tab pos="2028825" algn="l"/>
                        </a:tabLst>
                      </a:pPr>
                      <a:r>
                        <a:rPr lang="en-US" sz="140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6/11/2025</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b="1">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Error free interchange files – DEM, SSA, GG, TT1</a:t>
                      </a:r>
                    </a:p>
                  </a:txBody>
                  <a:tcPr marL="68580" marR="68580" marT="0" marB="0">
                    <a:noFill/>
                  </a:tcPr>
                </a:tc>
                <a:extLst>
                  <a:ext uri="{0D108BD9-81ED-4DB2-BD59-A6C34878D82A}">
                    <a16:rowId xmlns:a16="http://schemas.microsoft.com/office/drawing/2014/main" val="3832619995"/>
                  </a:ext>
                </a:extLst>
              </a:tr>
              <a:tr h="2743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7/15/2025,10:30-11:30am</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July SEY Office Hours: </a:t>
                      </a:r>
                      <a:r>
                        <a:rPr lang="en-US" sz="1400" u="sng" kern="1200">
                          <a:solidFill>
                            <a:schemeClr val="tx1"/>
                          </a:solidFill>
                          <a:effectLst/>
                          <a:latin typeface="Trebuchet MS" panose="020B0603020202020204" pitchFamily="34" charset="0"/>
                          <a:ea typeface="+mn-ea"/>
                          <a:cs typeface="+mn-cs"/>
                          <a:hlinkClick r:id="rId4"/>
                        </a:rPr>
                        <a:t>July SEY Office Hours Registration</a:t>
                      </a:r>
                      <a:endParaRPr lang="en-US" sz="1400" u="sng" kern="1200">
                        <a:solidFill>
                          <a:schemeClr val="tx1"/>
                        </a:solidFill>
                        <a:effectLst/>
                        <a:latin typeface="Trebuchet MS" panose="020B0603020202020204" pitchFamily="34" charset="0"/>
                        <a:ea typeface="+mn-ea"/>
                        <a:cs typeface="+mn-cs"/>
                      </a:endParaRPr>
                    </a:p>
                  </a:txBody>
                  <a:tcPr marL="68580" marR="68580" marT="0" marB="0">
                    <a:noFill/>
                  </a:tcPr>
                </a:tc>
                <a:extLst>
                  <a:ext uri="{0D108BD9-81ED-4DB2-BD59-A6C34878D82A}">
                    <a16:rowId xmlns:a16="http://schemas.microsoft.com/office/drawing/2014/main" val="212223381"/>
                  </a:ext>
                </a:extLst>
              </a:tr>
              <a:tr h="366074">
                <a:tc>
                  <a:txBody>
                    <a:bodyPr/>
                    <a:lstStyle/>
                    <a:p>
                      <a:pPr marL="0" marR="0">
                        <a:lnSpc>
                          <a:spcPct val="107000"/>
                        </a:lnSpc>
                        <a:spcBef>
                          <a:spcPts val="0"/>
                        </a:spcBef>
                        <a:spcAft>
                          <a:spcPts val="0"/>
                        </a:spcAft>
                        <a:tabLst>
                          <a:tab pos="2028825" algn="l"/>
                        </a:tabLst>
                      </a:pPr>
                      <a:r>
                        <a:rPr lang="en-US" sz="140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7/31/2025</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b="1">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Submit any necessary reporting exceptions for review</a:t>
                      </a:r>
                    </a:p>
                    <a:p>
                      <a:pPr marL="285750" marR="0" indent="-285750">
                        <a:lnSpc>
                          <a:spcPct val="107000"/>
                        </a:lnSpc>
                        <a:spcBef>
                          <a:spcPts val="0"/>
                        </a:spcBef>
                        <a:spcAft>
                          <a:spcPts val="0"/>
                        </a:spcAft>
                        <a:buFont typeface="Arial" panose="020B0604020202020204" pitchFamily="34" charset="0"/>
                        <a:buChar char="•"/>
                        <a:tabLst>
                          <a:tab pos="2028825" algn="l"/>
                        </a:tabLst>
                      </a:pPr>
                      <a:r>
                        <a:rPr lang="en-US" sz="140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School level errors will be processed beginning on this date (SE181, SE182, SE183, etc.)</a:t>
                      </a:r>
                    </a:p>
                  </a:txBody>
                  <a:tcPr marL="68580" marR="68580" marT="0" marB="0">
                    <a:noFill/>
                  </a:tcPr>
                </a:tc>
                <a:extLst>
                  <a:ext uri="{0D108BD9-81ED-4DB2-BD59-A6C34878D82A}">
                    <a16:rowId xmlns:a16="http://schemas.microsoft.com/office/drawing/2014/main" val="4294803346"/>
                  </a:ext>
                </a:extLst>
              </a:tr>
              <a:tr h="366074">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8/12/2025, 10:30-11:30am</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August SEY Office Hours: </a:t>
                      </a:r>
                      <a:r>
                        <a:rPr lang="en-US" sz="1400" u="sng" kern="1200">
                          <a:solidFill>
                            <a:schemeClr val="tx1"/>
                          </a:solidFill>
                          <a:effectLst/>
                          <a:latin typeface="Trebuchet MS" panose="020B0603020202020204" pitchFamily="34" charset="0"/>
                          <a:ea typeface="+mn-ea"/>
                          <a:cs typeface="+mn-cs"/>
                          <a:hlinkClick r:id="rId5"/>
                        </a:rPr>
                        <a:t>August SEY Office Hours Registration</a:t>
                      </a:r>
                      <a:endParaRPr lang="en-US" sz="1400" u="sng" kern="1200">
                        <a:solidFill>
                          <a:schemeClr val="tx1"/>
                        </a:solidFill>
                        <a:effectLst/>
                        <a:latin typeface="Trebuchet MS" panose="020B0603020202020204" pitchFamily="34" charset="0"/>
                        <a:ea typeface="+mn-ea"/>
                        <a:cs typeface="+mn-cs"/>
                      </a:endParaRPr>
                    </a:p>
                    <a:p>
                      <a:pPr marL="285750" marR="0" indent="-285750">
                        <a:lnSpc>
                          <a:spcPct val="107000"/>
                        </a:lnSpc>
                        <a:spcBef>
                          <a:spcPts val="0"/>
                        </a:spcBef>
                        <a:spcAft>
                          <a:spcPts val="0"/>
                        </a:spcAft>
                        <a:buFont typeface="Arial" panose="020B0604020202020204" pitchFamily="34" charset="0"/>
                        <a:buChar char="•"/>
                        <a:tabLst>
                          <a:tab pos="2028825" algn="l"/>
                        </a:tabLst>
                      </a:pPr>
                      <a:r>
                        <a:rPr lang="en-US" sz="1400" u="none" kern="1200">
                          <a:solidFill>
                            <a:schemeClr val="tx1"/>
                          </a:solidFill>
                          <a:effectLst/>
                          <a:latin typeface="Trebuchet MS" panose="020B0603020202020204" pitchFamily="34" charset="0"/>
                          <a:ea typeface="+mn-ea"/>
                          <a:cs typeface="+mn-cs"/>
                        </a:rPr>
                        <a:t>Topic—Reviewing Reports and Data Validation</a:t>
                      </a:r>
                      <a:endParaRPr lang="en-US" sz="1400" u="none">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791283585"/>
                  </a:ext>
                </a:extLst>
              </a:tr>
              <a:tr h="176306">
                <a:tc>
                  <a:txBody>
                    <a:bodyPr/>
                    <a:lstStyle/>
                    <a:p>
                      <a:pPr marL="0" marR="0">
                        <a:lnSpc>
                          <a:spcPct val="107000"/>
                        </a:lnSpc>
                        <a:spcBef>
                          <a:spcPts val="0"/>
                        </a:spcBef>
                        <a:spcAft>
                          <a:spcPts val="0"/>
                        </a:spcAft>
                        <a:tabLst>
                          <a:tab pos="2028825" algn="l"/>
                        </a:tabLst>
                      </a:pPr>
                      <a:r>
                        <a:rPr lang="en-US" sz="140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8/14/2025</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b="1">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Error free SEY snapshot</a:t>
                      </a:r>
                    </a:p>
                  </a:txBody>
                  <a:tcPr marL="68580" marR="68580" marT="0" marB="0">
                    <a:noFill/>
                  </a:tcPr>
                </a:tc>
                <a:extLst>
                  <a:ext uri="{0D108BD9-81ED-4DB2-BD59-A6C34878D82A}">
                    <a16:rowId xmlns:a16="http://schemas.microsoft.com/office/drawing/2014/main" val="1594255628"/>
                  </a:ext>
                </a:extLst>
              </a:tr>
              <a:tr h="177362">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8/14/2025 to 9/4/2025</a:t>
                      </a:r>
                    </a:p>
                  </a:txBody>
                  <a:tcPr marL="68580" marR="68580" marT="0" marB="0">
                    <a:solidFill>
                      <a:srgbClr val="FFFFCC"/>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Report Review</a:t>
                      </a:r>
                    </a:p>
                  </a:txBody>
                  <a:tcPr marL="68580" marR="68580" marT="0" marB="0">
                    <a:solidFill>
                      <a:srgbClr val="FFFFCC"/>
                    </a:solidFill>
                  </a:tcPr>
                </a:tc>
                <a:tc>
                  <a:txBody>
                    <a:bodyPr/>
                    <a:lstStyle/>
                    <a:p>
                      <a:pPr marL="0" lvl="0" indent="0">
                        <a:buFont typeface="Arial" panose="020B0604020202020204" pitchFamily="34" charset="0"/>
                        <a:buNone/>
                      </a:pPr>
                      <a:r>
                        <a:rPr lang="en-US" sz="1400">
                          <a:effectLst/>
                          <a:latin typeface="Trebuchet MS" panose="020B0603020202020204" pitchFamily="34" charset="0"/>
                          <a:ea typeface="Calibri" panose="020F0502020204030204" pitchFamily="34" charset="0"/>
                          <a:cs typeface="Times New Roman" panose="02020603050405020304" pitchFamily="18" charset="0"/>
                        </a:rPr>
                        <a:t>Validate SEY data using CEDAR/COGNOS reports.</a:t>
                      </a:r>
                    </a:p>
                  </a:txBody>
                  <a:tcPr marL="68580" marR="68580" marT="0" marB="0">
                    <a:solidFill>
                      <a:srgbClr val="FFFFCC"/>
                    </a:solidFill>
                  </a:tcPr>
                </a:tc>
                <a:extLst>
                  <a:ext uri="{0D108BD9-81ED-4DB2-BD59-A6C34878D82A}">
                    <a16:rowId xmlns:a16="http://schemas.microsoft.com/office/drawing/2014/main" val="3119412543"/>
                  </a:ext>
                </a:extLst>
              </a:tr>
              <a:tr h="176306">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9/4/2025</a:t>
                      </a:r>
                    </a:p>
                  </a:txBody>
                  <a:tcPr marL="68580" marR="68580" marT="0" marB="0">
                    <a:solidFill>
                      <a:srgbClr val="FF9999"/>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State Deadline</a:t>
                      </a:r>
                    </a:p>
                  </a:txBody>
                  <a:tcPr marL="68580" marR="68580" marT="0" marB="0">
                    <a:solidFill>
                      <a:srgbClr val="FF9999"/>
                    </a:solid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Submit SEY snapshot</a:t>
                      </a:r>
                    </a:p>
                  </a:txBody>
                  <a:tcPr marL="68580" marR="68580" marT="0" marB="0">
                    <a:solidFill>
                      <a:srgbClr val="FF9999"/>
                    </a:solidFill>
                  </a:tcPr>
                </a:tc>
                <a:extLst>
                  <a:ext uri="{0D108BD9-81ED-4DB2-BD59-A6C34878D82A}">
                    <a16:rowId xmlns:a16="http://schemas.microsoft.com/office/drawing/2014/main" val="101026758"/>
                  </a:ext>
                </a:extLst>
              </a:tr>
              <a:tr h="176306">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9/5/2025 to 9/17/2025</a:t>
                      </a:r>
                    </a:p>
                  </a:txBody>
                  <a:tcPr marL="68580" marR="68580" marT="0" marB="0">
                    <a:solidFill>
                      <a:schemeClr val="bg1">
                        <a:lumMod val="95000"/>
                      </a:schemeClr>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Closed</a:t>
                      </a:r>
                    </a:p>
                  </a:txBody>
                  <a:tcPr marL="68580" marR="68580" marT="0" marB="0">
                    <a:solidFill>
                      <a:schemeClr val="bg1">
                        <a:lumMod val="95000"/>
                      </a:schemeClr>
                    </a:solid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SEY Snapshot is closed until the start of the Cross LEA phase</a:t>
                      </a:r>
                    </a:p>
                  </a:txBody>
                  <a:tcPr marL="68580" marR="68580" marT="0" marB="0">
                    <a:solidFill>
                      <a:schemeClr val="bg1">
                        <a:lumMod val="95000"/>
                      </a:schemeClr>
                    </a:solidFill>
                  </a:tcPr>
                </a:tc>
                <a:extLst>
                  <a:ext uri="{0D108BD9-81ED-4DB2-BD59-A6C34878D82A}">
                    <a16:rowId xmlns:a16="http://schemas.microsoft.com/office/drawing/2014/main" val="4236506310"/>
                  </a:ext>
                </a:extLst>
              </a:tr>
              <a:tr h="2743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9/18/2025 to 10/16/2025</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Cross LEA Phase</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hlinkClick r:id="rId6"/>
                        </a:rPr>
                        <a:t>See the SEY Website for the detailed timeline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658616597"/>
                  </a:ext>
                </a:extLst>
              </a:tr>
              <a:tr h="366074">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10/23/2025 to 11/18/2025</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Post-Cross LEA Phase</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hlinkClick r:id="rId6"/>
                        </a:rPr>
                        <a:t>See the SEY Website for the detailed timeline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153398642"/>
                  </a:ext>
                </a:extLst>
              </a:tr>
              <a:tr h="176306">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12/2/2025</a:t>
                      </a:r>
                    </a:p>
                  </a:txBody>
                  <a:tcPr marL="68580" marR="68580" marT="0" marB="0">
                    <a:solidFill>
                      <a:srgbClr val="FF9999"/>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solidFill>
                      <a:srgbClr val="FF9999"/>
                    </a:solid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Superintendent Verification (Sign-Off) form due. Collection Closes.</a:t>
                      </a:r>
                    </a:p>
                  </a:txBody>
                  <a:tcPr marL="68580" marR="68580" marT="0" marB="0">
                    <a:solidFill>
                      <a:srgbClr val="FF9999"/>
                    </a:solidFill>
                  </a:tcPr>
                </a:tc>
                <a:extLst>
                  <a:ext uri="{0D108BD9-81ED-4DB2-BD59-A6C34878D82A}">
                    <a16:rowId xmlns:a16="http://schemas.microsoft.com/office/drawing/2014/main" val="3465921041"/>
                  </a:ext>
                </a:extLst>
              </a:tr>
            </a:tbl>
          </a:graphicData>
        </a:graphic>
      </p:graphicFrame>
      <p:sp>
        <p:nvSpPr>
          <p:cNvPr id="3" name="Content Placeholder 2">
            <a:extLst>
              <a:ext uri="{FF2B5EF4-FFF2-40B4-BE49-F238E27FC236}">
                <a16:creationId xmlns:a16="http://schemas.microsoft.com/office/drawing/2014/main" id="{F771054F-35E9-210F-83A8-91CBE4708F4D}"/>
              </a:ext>
            </a:extLst>
          </p:cNvPr>
          <p:cNvSpPr>
            <a:spLocks noGrp="1"/>
          </p:cNvSpPr>
          <p:nvPr>
            <p:ph sz="quarter" idx="13"/>
          </p:nvPr>
        </p:nvSpPr>
        <p:spPr/>
        <p:txBody>
          <a:bodyPr>
            <a:normAutofit fontScale="92500" lnSpcReduction="10000"/>
          </a:bodyPr>
          <a:lstStyle/>
          <a:p>
            <a:r>
              <a:rPr lang="en-US"/>
              <a:t>Student End of Year</a:t>
            </a:r>
          </a:p>
        </p:txBody>
      </p:sp>
      <p:sp>
        <p:nvSpPr>
          <p:cNvPr id="9" name="Content Placeholder 8">
            <a:extLst>
              <a:ext uri="{FF2B5EF4-FFF2-40B4-BE49-F238E27FC236}">
                <a16:creationId xmlns:a16="http://schemas.microsoft.com/office/drawing/2014/main" id="{C28BBC1C-6447-F559-666E-580FCAA2745F}"/>
              </a:ext>
            </a:extLst>
          </p:cNvPr>
          <p:cNvSpPr>
            <a:spLocks noGrp="1"/>
          </p:cNvSpPr>
          <p:nvPr>
            <p:ph sz="quarter" idx="14"/>
          </p:nvPr>
        </p:nvSpPr>
        <p:spPr/>
        <p:txBody>
          <a:bodyPr>
            <a:normAutofit fontScale="92500" lnSpcReduction="10000"/>
          </a:bodyPr>
          <a:lstStyle/>
          <a:p>
            <a:r>
              <a:rPr lang="en-US">
                <a:hlinkClick r:id="rId7">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55C0B3A5-A3CC-A484-4496-8EA399273310}"/>
              </a:ext>
            </a:extLst>
          </p:cNvPr>
          <p:cNvSpPr>
            <a:spLocks noGrp="1"/>
          </p:cNvSpPr>
          <p:nvPr>
            <p:ph type="sldNum" sz="quarter" idx="12"/>
          </p:nvPr>
        </p:nvSpPr>
        <p:spPr/>
        <p:txBody>
          <a:bodyPr/>
          <a:lstStyle/>
          <a:p>
            <a:fld id="{C479D5F6-EDCB-402A-AC08-4943A1820E8F}" type="slidenum">
              <a:rPr lang="en-US" smtClean="0"/>
              <a:pPr/>
              <a:t>30</a:t>
            </a:fld>
            <a:endParaRPr lang="en-US"/>
          </a:p>
        </p:txBody>
      </p:sp>
    </p:spTree>
    <p:extLst>
      <p:ext uri="{BB962C8B-B14F-4D97-AF65-F5344CB8AC3E}">
        <p14:creationId xmlns:p14="http://schemas.microsoft.com/office/powerpoint/2010/main" val="4151373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318755-32F7-6ADD-507E-ABB8F4D61622}"/>
              </a:ext>
            </a:extLst>
          </p:cNvPr>
          <p:cNvSpPr>
            <a:spLocks noGrp="1"/>
          </p:cNvSpPr>
          <p:nvPr>
            <p:ph type="title"/>
          </p:nvPr>
        </p:nvSpPr>
        <p:spPr>
          <a:xfrm>
            <a:off x="3474720" y="5893622"/>
            <a:ext cx="7040877" cy="898524"/>
          </a:xfrm>
        </p:spPr>
        <p:txBody>
          <a:bodyPr>
            <a:normAutofit/>
          </a:bodyPr>
          <a:lstStyle/>
          <a:p>
            <a:r>
              <a:rPr lang="en-US"/>
              <a:t>Critical Training Resources</a:t>
            </a:r>
          </a:p>
        </p:txBody>
      </p:sp>
      <p:sp>
        <p:nvSpPr>
          <p:cNvPr id="3" name="Slide Number Placeholder 2">
            <a:extLst>
              <a:ext uri="{FF2B5EF4-FFF2-40B4-BE49-F238E27FC236}">
                <a16:creationId xmlns:a16="http://schemas.microsoft.com/office/drawing/2014/main" id="{05C36C79-06E1-61FA-2FE0-C2BE1DED42B0}"/>
              </a:ext>
            </a:extLst>
          </p:cNvPr>
          <p:cNvSpPr>
            <a:spLocks noGrp="1"/>
          </p:cNvSpPr>
          <p:nvPr>
            <p:ph type="sldNum" sz="quarter" idx="12"/>
          </p:nvPr>
        </p:nvSpPr>
        <p:spPr/>
        <p:txBody>
          <a:bodyPr/>
          <a:lstStyle/>
          <a:p>
            <a:fld id="{C479D5F6-EDCB-402A-AC08-4943A1820E8F}" type="slidenum">
              <a:rPr lang="en-US" smtClean="0"/>
              <a:pPr/>
              <a:t>31</a:t>
            </a:fld>
            <a:endParaRPr lang="en-US"/>
          </a:p>
        </p:txBody>
      </p:sp>
      <p:pic>
        <p:nvPicPr>
          <p:cNvPr id="14" name="Content Placeholder 13">
            <a:extLst>
              <a:ext uri="{FF2B5EF4-FFF2-40B4-BE49-F238E27FC236}">
                <a16:creationId xmlns:a16="http://schemas.microsoft.com/office/drawing/2014/main" id="{76969495-8145-41B5-D293-5AEC44DE2D35}"/>
              </a:ext>
              <a:ext uri="{C183D7F6-B498-43B3-948B-1728B52AA6E4}">
                <adec:decorative xmlns:adec="http://schemas.microsoft.com/office/drawing/2017/decorative" val="1"/>
              </a:ext>
            </a:extLst>
          </p:cNvPr>
          <p:cNvPicPr>
            <a:picLocks noGrp="1" noChangeAspect="1"/>
          </p:cNvPicPr>
          <p:nvPr>
            <p:ph sz="quarter" idx="15"/>
          </p:nvPr>
        </p:nvPicPr>
        <p:blipFill>
          <a:blip r:embed="rId2"/>
          <a:stretch>
            <a:fillRect/>
          </a:stretch>
        </p:blipFill>
        <p:spPr>
          <a:xfrm>
            <a:off x="1053548" y="223838"/>
            <a:ext cx="4065104" cy="5257800"/>
          </a:xfrm>
        </p:spPr>
      </p:pic>
      <p:sp>
        <p:nvSpPr>
          <p:cNvPr id="11" name="Content Placeholder 10">
            <a:extLst>
              <a:ext uri="{FF2B5EF4-FFF2-40B4-BE49-F238E27FC236}">
                <a16:creationId xmlns:a16="http://schemas.microsoft.com/office/drawing/2014/main" id="{743C8EF9-55D8-456D-18E8-EBC2131E0C7A}"/>
              </a:ext>
            </a:extLst>
          </p:cNvPr>
          <p:cNvSpPr>
            <a:spLocks noGrp="1"/>
          </p:cNvSpPr>
          <p:nvPr>
            <p:ph sz="quarter" idx="16"/>
          </p:nvPr>
        </p:nvSpPr>
        <p:spPr>
          <a:xfrm>
            <a:off x="5663381" y="237619"/>
            <a:ext cx="6147619" cy="5244020"/>
          </a:xfrm>
        </p:spPr>
        <p:txBody>
          <a:bodyPr>
            <a:normAutofit fontScale="77500" lnSpcReduction="20000"/>
          </a:bodyPr>
          <a:lstStyle/>
          <a:p>
            <a:r>
              <a:rPr lang="en-US" b="1">
                <a:hlinkClick r:id="rId3"/>
              </a:rPr>
              <a:t>SEY Collection Manual (PDF)</a:t>
            </a:r>
            <a:endParaRPr lang="en-US" b="1"/>
          </a:p>
          <a:p>
            <a:pPr lvl="1"/>
            <a:r>
              <a:rPr lang="en-US"/>
              <a:t>Section 1: Overview and Phases</a:t>
            </a:r>
          </a:p>
          <a:p>
            <a:pPr lvl="1"/>
            <a:r>
              <a:rPr lang="en-US"/>
              <a:t>Section 2: Data Pipeline</a:t>
            </a:r>
          </a:p>
          <a:p>
            <a:pPr lvl="1"/>
            <a:r>
              <a:rPr lang="en-US"/>
              <a:t>Section 3: CEDAR/COGNOS Basics</a:t>
            </a:r>
          </a:p>
          <a:p>
            <a:pPr lvl="2"/>
            <a:r>
              <a:rPr lang="en-US"/>
              <a:t>See SEY CEDAR/COGNOS Guide for detailed information</a:t>
            </a:r>
          </a:p>
          <a:p>
            <a:pPr lvl="1"/>
            <a:r>
              <a:rPr lang="en-US"/>
              <a:t>Section 4: Syncplicity and PII</a:t>
            </a:r>
          </a:p>
          <a:p>
            <a:pPr lvl="1"/>
            <a:r>
              <a:rPr lang="en-US"/>
              <a:t>Section 5: Common Coding Patterns</a:t>
            </a:r>
          </a:p>
          <a:p>
            <a:pPr lvl="1"/>
            <a:r>
              <a:rPr lang="en-US"/>
              <a:t>Section 6: Frequently Asked Questions</a:t>
            </a:r>
          </a:p>
          <a:p>
            <a:pPr lvl="1"/>
            <a:r>
              <a:rPr lang="en-US"/>
              <a:t>Section 7: SEY Data Use and Privacy Guidelines</a:t>
            </a:r>
          </a:p>
          <a:p>
            <a:r>
              <a:rPr lang="en-US" b="1"/>
              <a:t>Collection Overview Training</a:t>
            </a:r>
          </a:p>
          <a:p>
            <a:pPr lvl="1"/>
            <a:r>
              <a:rPr lang="en-US">
                <a:hlinkClick r:id="rId4"/>
              </a:rPr>
              <a:t>Collection Overview Recording</a:t>
            </a:r>
            <a:endParaRPr lang="en-US"/>
          </a:p>
          <a:p>
            <a:pPr lvl="1"/>
            <a:r>
              <a:rPr lang="en-US">
                <a:hlinkClick r:id="rId5"/>
              </a:rPr>
              <a:t>Collection Overview Slides (PPT)</a:t>
            </a:r>
            <a:endParaRPr lang="en-US"/>
          </a:p>
          <a:p>
            <a:r>
              <a:rPr lang="en-US" b="1"/>
              <a:t>Collaborative Webinar: SPED Transition</a:t>
            </a:r>
          </a:p>
          <a:p>
            <a:pPr lvl="1"/>
            <a:r>
              <a:rPr lang="en-US">
                <a:hlinkClick r:id="rId6"/>
              </a:rPr>
              <a:t>Secondary Transition Recording</a:t>
            </a:r>
            <a:endParaRPr lang="en-US"/>
          </a:p>
          <a:p>
            <a:pPr lvl="1"/>
            <a:r>
              <a:rPr lang="en-US">
                <a:hlinkClick r:id="rId7"/>
              </a:rPr>
              <a:t>Secondary Transition Slides (PPT)</a:t>
            </a:r>
            <a:endParaRPr lang="en-US"/>
          </a:p>
          <a:p>
            <a:r>
              <a:rPr lang="en-US"/>
              <a:t>Registration for monthly </a:t>
            </a:r>
            <a:r>
              <a:rPr lang="en-US" b="1"/>
              <a:t>SEY Office Hours </a:t>
            </a:r>
            <a:r>
              <a:rPr lang="en-US"/>
              <a:t>is available on the </a:t>
            </a:r>
            <a:r>
              <a:rPr lang="en-US">
                <a:hlinkClick r:id="rId8"/>
              </a:rPr>
              <a:t>SEY Website</a:t>
            </a:r>
            <a:endParaRPr lang="en-US"/>
          </a:p>
          <a:p>
            <a:endParaRPr lang="en-US"/>
          </a:p>
        </p:txBody>
      </p:sp>
      <p:sp>
        <p:nvSpPr>
          <p:cNvPr id="15" name="Content Placeholder 2">
            <a:extLst>
              <a:ext uri="{FF2B5EF4-FFF2-40B4-BE49-F238E27FC236}">
                <a16:creationId xmlns:a16="http://schemas.microsoft.com/office/drawing/2014/main" id="{B0D1BE23-59A5-6DEC-9CFA-8A9A1094BB35}"/>
              </a:ext>
            </a:extLst>
          </p:cNvPr>
          <p:cNvSpPr>
            <a:spLocks noGrp="1"/>
          </p:cNvSpPr>
          <p:nvPr>
            <p:ph sz="quarter" idx="13"/>
          </p:nvPr>
        </p:nvSpPr>
        <p:spPr>
          <a:xfrm>
            <a:off x="228600" y="5916613"/>
            <a:ext cx="3559175" cy="279400"/>
          </a:xfrm>
        </p:spPr>
        <p:txBody>
          <a:bodyPr>
            <a:normAutofit fontScale="92500" lnSpcReduction="10000"/>
          </a:bodyPr>
          <a:lstStyle/>
          <a:p>
            <a:r>
              <a:rPr lang="en-US"/>
              <a:t>Student End of Year</a:t>
            </a:r>
          </a:p>
        </p:txBody>
      </p:sp>
      <p:sp>
        <p:nvSpPr>
          <p:cNvPr id="16" name="Content Placeholder 8">
            <a:extLst>
              <a:ext uri="{FF2B5EF4-FFF2-40B4-BE49-F238E27FC236}">
                <a16:creationId xmlns:a16="http://schemas.microsoft.com/office/drawing/2014/main" id="{898B5DD1-B0A0-A8E7-14E1-1973B03D2990}"/>
              </a:ext>
            </a:extLst>
          </p:cNvPr>
          <p:cNvSpPr>
            <a:spLocks noGrp="1"/>
          </p:cNvSpPr>
          <p:nvPr>
            <p:ph sz="quarter" idx="14"/>
          </p:nvPr>
        </p:nvSpPr>
        <p:spPr>
          <a:xfrm>
            <a:off x="228600" y="6210300"/>
            <a:ext cx="3559175" cy="279400"/>
          </a:xfrm>
        </p:spPr>
        <p:txBody>
          <a:bodyPr>
            <a:normAutofit fontScale="92500" lnSpcReduction="10000"/>
          </a:bodyPr>
          <a:lstStyle/>
          <a:p>
            <a:r>
              <a:rPr lang="en-US">
                <a:hlinkClick r:id="rId9">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2662356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6B1AD-8704-BDAA-C9F0-86E9E0C5C26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001D87-EF61-2FB6-AE9B-1358CCB08916}"/>
              </a:ext>
            </a:extLst>
          </p:cNvPr>
          <p:cNvSpPr>
            <a:spLocks noGrp="1"/>
          </p:cNvSpPr>
          <p:nvPr>
            <p:ph type="title"/>
          </p:nvPr>
        </p:nvSpPr>
        <p:spPr>
          <a:xfrm>
            <a:off x="155448" y="237745"/>
            <a:ext cx="5303520" cy="1197864"/>
          </a:xfrm>
        </p:spPr>
        <p:txBody>
          <a:bodyPr/>
          <a:lstStyle/>
          <a:p>
            <a:r>
              <a:rPr lang="en-US"/>
              <a:t>Questions &amp; Resources:</a:t>
            </a:r>
            <a:br>
              <a:rPr lang="en-US"/>
            </a:br>
            <a:r>
              <a:rPr lang="en-US"/>
              <a:t>Student End of Year</a:t>
            </a:r>
          </a:p>
        </p:txBody>
      </p:sp>
      <p:sp>
        <p:nvSpPr>
          <p:cNvPr id="6" name="Content Placeholder 5">
            <a:extLst>
              <a:ext uri="{FF2B5EF4-FFF2-40B4-BE49-F238E27FC236}">
                <a16:creationId xmlns:a16="http://schemas.microsoft.com/office/drawing/2014/main" id="{EC2A9E60-C79C-1240-3DAB-3CE6638D7B47}"/>
              </a:ext>
            </a:extLst>
          </p:cNvPr>
          <p:cNvSpPr>
            <a:spLocks noGrp="1"/>
          </p:cNvSpPr>
          <p:nvPr>
            <p:ph sz="quarter" idx="13"/>
          </p:nvPr>
        </p:nvSpPr>
        <p:spPr>
          <a:xfrm>
            <a:off x="1509623" y="1574275"/>
            <a:ext cx="9170946" cy="3685881"/>
          </a:xfrm>
        </p:spPr>
        <p:txBody>
          <a:bodyPr>
            <a:normAutofit/>
          </a:bodyPr>
          <a:lstStyle/>
          <a:p>
            <a:r>
              <a:rPr lang="en-US">
                <a:hlinkClick r:id="rId2"/>
              </a:rPr>
              <a:t>StudentEndOfYear@cde.state.co.us</a:t>
            </a:r>
            <a:endParaRPr lang="en-US"/>
          </a:p>
          <a:p>
            <a:r>
              <a:rPr lang="en-US"/>
              <a:t>720-484-9057</a:t>
            </a:r>
          </a:p>
          <a:p>
            <a:endParaRPr lang="en-US"/>
          </a:p>
          <a:p>
            <a:pPr marL="457200" lvl="1" indent="0" algn="ctr">
              <a:buNone/>
            </a:pPr>
            <a:r>
              <a:rPr lang="en-US">
                <a:hlinkClick r:id="rId3"/>
              </a:rPr>
              <a:t>Student End of Year Collection Website</a:t>
            </a:r>
            <a:endParaRPr lang="en-US"/>
          </a:p>
          <a:p>
            <a:pPr marL="457200" lvl="1" indent="0" algn="ctr">
              <a:buNone/>
            </a:pPr>
            <a:r>
              <a:rPr lang="en-US">
                <a:hlinkClick r:id="rId4"/>
              </a:rPr>
              <a:t>Student Interchange Website</a:t>
            </a:r>
            <a:endParaRPr lang="en-US"/>
          </a:p>
          <a:p>
            <a:pPr marL="457200" lvl="1" indent="0" algn="ctr">
              <a:buNone/>
            </a:pPr>
            <a:r>
              <a:rPr lang="en-US">
                <a:hlinkClick r:id="rId5"/>
              </a:rPr>
              <a:t>Graduation Guidelines (Program) Website</a:t>
            </a:r>
            <a:endParaRPr lang="en-US"/>
          </a:p>
          <a:p>
            <a:endParaRPr lang="en-US"/>
          </a:p>
        </p:txBody>
      </p:sp>
      <p:sp>
        <p:nvSpPr>
          <p:cNvPr id="4" name="Slide Number Placeholder 3">
            <a:extLst>
              <a:ext uri="{FF2B5EF4-FFF2-40B4-BE49-F238E27FC236}">
                <a16:creationId xmlns:a16="http://schemas.microsoft.com/office/drawing/2014/main" id="{1E8B0A01-C88E-CF57-B5CB-941AD777C218}"/>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32</a:t>
            </a:fld>
            <a:endParaRPr lang="en-US"/>
          </a:p>
        </p:txBody>
      </p:sp>
    </p:spTree>
    <p:extLst>
      <p:ext uri="{BB962C8B-B14F-4D97-AF65-F5344CB8AC3E}">
        <p14:creationId xmlns:p14="http://schemas.microsoft.com/office/powerpoint/2010/main" val="1039088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6C1AB-D63C-923A-60F3-FDD96CACB5BF}"/>
              </a:ext>
            </a:extLst>
          </p:cNvPr>
          <p:cNvSpPr>
            <a:spLocks noGrp="1"/>
          </p:cNvSpPr>
          <p:nvPr>
            <p:ph type="ctrTitle"/>
          </p:nvPr>
        </p:nvSpPr>
        <p:spPr/>
        <p:txBody>
          <a:bodyPr>
            <a:normAutofit/>
          </a:bodyPr>
          <a:lstStyle/>
          <a:p>
            <a:r>
              <a:rPr lang="en-US"/>
              <a:t>Assessment SBD Reviews</a:t>
            </a:r>
            <a:br>
              <a:rPr lang="en-US"/>
            </a:br>
            <a:br>
              <a:rPr lang="en-US"/>
            </a:br>
            <a:r>
              <a:rPr lang="en-US"/>
              <a:t>Leon Merker</a:t>
            </a:r>
          </a:p>
        </p:txBody>
      </p:sp>
      <p:sp>
        <p:nvSpPr>
          <p:cNvPr id="3" name="Slide Number Placeholder 2">
            <a:extLst>
              <a:ext uri="{FF2B5EF4-FFF2-40B4-BE49-F238E27FC236}">
                <a16:creationId xmlns:a16="http://schemas.microsoft.com/office/drawing/2014/main" id="{B41ACE59-5F7C-2D4B-155B-1F6B53866099}"/>
              </a:ext>
            </a:extLst>
          </p:cNvPr>
          <p:cNvSpPr>
            <a:spLocks noGrp="1"/>
          </p:cNvSpPr>
          <p:nvPr>
            <p:ph type="sldNum" sz="quarter" idx="12"/>
          </p:nvPr>
        </p:nvSpPr>
        <p:spPr/>
        <p:txBody>
          <a:bodyPr/>
          <a:lstStyle/>
          <a:p>
            <a:fld id="{C479D5F6-EDCB-402A-AC08-4943A1820E8F}" type="slidenum">
              <a:rPr lang="en-US" smtClean="0"/>
              <a:pPr/>
              <a:t>33</a:t>
            </a:fld>
            <a:endParaRPr lang="en-US"/>
          </a:p>
        </p:txBody>
      </p:sp>
    </p:spTree>
    <p:extLst>
      <p:ext uri="{BB962C8B-B14F-4D97-AF65-F5344CB8AC3E}">
        <p14:creationId xmlns:p14="http://schemas.microsoft.com/office/powerpoint/2010/main" val="4155096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D1FDF9-E5EA-88F0-52F0-10A3AC976808}"/>
              </a:ext>
            </a:extLst>
          </p:cNvPr>
          <p:cNvSpPr>
            <a:spLocks noGrp="1"/>
          </p:cNvSpPr>
          <p:nvPr>
            <p:ph type="title"/>
          </p:nvPr>
        </p:nvSpPr>
        <p:spPr>
          <a:xfrm>
            <a:off x="443565" y="205176"/>
            <a:ext cx="8065168" cy="898524"/>
          </a:xfrm>
        </p:spPr>
        <p:txBody>
          <a:bodyPr/>
          <a:lstStyle/>
          <a:p>
            <a:r>
              <a:rPr lang="en-US"/>
              <a:t>Introductions</a:t>
            </a:r>
          </a:p>
        </p:txBody>
      </p:sp>
      <p:sp>
        <p:nvSpPr>
          <p:cNvPr id="5" name="Content Placeholder 4">
            <a:extLst>
              <a:ext uri="{FF2B5EF4-FFF2-40B4-BE49-F238E27FC236}">
                <a16:creationId xmlns:a16="http://schemas.microsoft.com/office/drawing/2014/main" id="{B8A5594E-C78C-B3BD-748C-61707D4DE59D}"/>
              </a:ext>
            </a:extLst>
          </p:cNvPr>
          <p:cNvSpPr>
            <a:spLocks noGrp="1"/>
          </p:cNvSpPr>
          <p:nvPr>
            <p:ph idx="1"/>
          </p:nvPr>
        </p:nvSpPr>
        <p:spPr>
          <a:xfrm>
            <a:off x="838200" y="1554480"/>
            <a:ext cx="10515600" cy="4351338"/>
          </a:xfrm>
        </p:spPr>
        <p:txBody>
          <a:bodyPr/>
          <a:lstStyle/>
          <a:p>
            <a:r>
              <a:rPr lang="en-US"/>
              <a:t>Leon Merker</a:t>
            </a:r>
          </a:p>
          <a:p>
            <a:pPr lvl="1"/>
            <a:r>
              <a:rPr lang="en-US"/>
              <a:t>SBD Collection Lead, Primary SBD support</a:t>
            </a:r>
          </a:p>
          <a:p>
            <a:pPr lvl="1"/>
            <a:r>
              <a:rPr lang="en-US">
                <a:hlinkClick r:id="rId2"/>
              </a:rPr>
              <a:t>Merker_l@cde.state.co.us</a:t>
            </a:r>
            <a:r>
              <a:rPr lang="en-US"/>
              <a:t> </a:t>
            </a:r>
          </a:p>
          <a:p>
            <a:r>
              <a:rPr lang="en-US"/>
              <a:t>Jasmine Carey</a:t>
            </a:r>
          </a:p>
          <a:p>
            <a:pPr lvl="1"/>
            <a:r>
              <a:rPr lang="en-US"/>
              <a:t>Back up SBD Collection Lead, SBD support</a:t>
            </a:r>
          </a:p>
          <a:p>
            <a:pPr lvl="1"/>
            <a:r>
              <a:rPr lang="en-US">
                <a:hlinkClick r:id="rId3"/>
              </a:rPr>
              <a:t>Carey_j@cde.state.co.us</a:t>
            </a:r>
            <a:endParaRPr lang="en-US"/>
          </a:p>
          <a:p>
            <a:pPr lvl="1"/>
            <a:endParaRPr lang="en-US"/>
          </a:p>
        </p:txBody>
      </p:sp>
      <p:sp>
        <p:nvSpPr>
          <p:cNvPr id="3" name="Slide Number Placeholder 2">
            <a:extLst>
              <a:ext uri="{FF2B5EF4-FFF2-40B4-BE49-F238E27FC236}">
                <a16:creationId xmlns:a16="http://schemas.microsoft.com/office/drawing/2014/main" id="{D03901CB-AD22-4839-A75B-2E46DFFF56C3}"/>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34</a:t>
            </a:fld>
            <a:endParaRPr lang="en-US"/>
          </a:p>
        </p:txBody>
      </p:sp>
      <p:sp>
        <p:nvSpPr>
          <p:cNvPr id="2" name="Content Placeholder 1">
            <a:extLst>
              <a:ext uri="{FF2B5EF4-FFF2-40B4-BE49-F238E27FC236}">
                <a16:creationId xmlns:a16="http://schemas.microsoft.com/office/drawing/2014/main" id="{ECCE2E31-59AC-4102-7A33-CF4DAD139F14}"/>
              </a:ext>
            </a:extLst>
          </p:cNvPr>
          <p:cNvSpPr>
            <a:spLocks noGrp="1"/>
          </p:cNvSpPr>
          <p:nvPr>
            <p:ph sz="quarter" idx="13"/>
          </p:nvPr>
        </p:nvSpPr>
        <p:spPr>
          <a:xfrm>
            <a:off x="1366549" y="6356350"/>
            <a:ext cx="4483505" cy="362338"/>
          </a:xfrm>
        </p:spPr>
        <p:txBody>
          <a:bodyPr/>
          <a:lstStyle/>
          <a:p>
            <a:r>
              <a:rPr lang="en-US" dirty="0"/>
              <a:t>Assessment SBDs</a:t>
            </a:r>
          </a:p>
        </p:txBody>
      </p:sp>
      <p:sp>
        <p:nvSpPr>
          <p:cNvPr id="6" name="Content Placeholder 5">
            <a:extLst>
              <a:ext uri="{FF2B5EF4-FFF2-40B4-BE49-F238E27FC236}">
                <a16:creationId xmlns:a16="http://schemas.microsoft.com/office/drawing/2014/main" id="{4E8631B6-CCCE-B4B2-F8DC-8AB37BABA171}"/>
              </a:ext>
            </a:extLst>
          </p:cNvPr>
          <p:cNvSpPr>
            <a:spLocks noGrp="1"/>
          </p:cNvSpPr>
          <p:nvPr>
            <p:ph sz="quarter" idx="14"/>
          </p:nvPr>
        </p:nvSpPr>
        <p:spPr>
          <a:xfrm>
            <a:off x="6052822" y="6356350"/>
            <a:ext cx="4393506" cy="362338"/>
          </a:xfrm>
        </p:spPr>
        <p:txBody>
          <a:bodyPr/>
          <a:lstStyle/>
          <a:p>
            <a:r>
              <a:rPr lang="en-US" dirty="0">
                <a:hlinkClick r:id="rId4">
                  <a:extLst>
                    <a:ext uri="{A12FA001-AC4F-418D-AE19-62706E023703}">
                      <ahyp:hlinkClr xmlns:ahyp="http://schemas.microsoft.com/office/drawing/2018/hyperlinkcolor" val="tx"/>
                    </a:ext>
                  </a:extLst>
                </a:hlinkClick>
              </a:rPr>
              <a:t>sbdsupport@cde.state.co.us</a:t>
            </a:r>
            <a:endParaRPr lang="en-US" dirty="0"/>
          </a:p>
        </p:txBody>
      </p:sp>
    </p:spTree>
    <p:extLst>
      <p:ext uri="{BB962C8B-B14F-4D97-AF65-F5344CB8AC3E}">
        <p14:creationId xmlns:p14="http://schemas.microsoft.com/office/powerpoint/2010/main" val="3878259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5" y="205176"/>
            <a:ext cx="8065168" cy="898524"/>
          </a:xfrm>
        </p:spPr>
        <p:txBody>
          <a:bodyPr>
            <a:normAutofit/>
          </a:bodyPr>
          <a:lstStyle/>
          <a:p>
            <a:r>
              <a:rPr lang="en-US"/>
              <a:t>Student Biographical Data (SBD) Timeline</a:t>
            </a:r>
          </a:p>
        </p:txBody>
      </p:sp>
      <p:sp>
        <p:nvSpPr>
          <p:cNvPr id="3" name="Content Placeholder 2"/>
          <p:cNvSpPr>
            <a:spLocks noGrp="1"/>
          </p:cNvSpPr>
          <p:nvPr>
            <p:ph sz="half" idx="1"/>
          </p:nvPr>
        </p:nvSpPr>
        <p:spPr>
          <a:xfrm>
            <a:off x="838200" y="1554480"/>
            <a:ext cx="10515600" cy="2057400"/>
          </a:xfrm>
        </p:spPr>
        <p:txBody>
          <a:bodyPr/>
          <a:lstStyle/>
          <a:p>
            <a:r>
              <a:rPr lang="en-US" dirty="0"/>
              <a:t>SBD Collections</a:t>
            </a:r>
          </a:p>
          <a:p>
            <a:pPr lvl="1"/>
            <a:r>
              <a:rPr lang="en-US" dirty="0"/>
              <a:t>There are four collections, one for each assessment vendor</a:t>
            </a:r>
          </a:p>
          <a:p>
            <a:pPr lvl="2"/>
            <a:r>
              <a:rPr lang="en-US" dirty="0"/>
              <a:t>ACCESS for ELLs is complete!</a:t>
            </a:r>
          </a:p>
          <a:p>
            <a:pPr lvl="1"/>
            <a:r>
              <a:rPr lang="en-US" dirty="0"/>
              <a:t>Details are in the Periodic Collections on the Data Pipeline page</a:t>
            </a:r>
          </a:p>
          <a:p>
            <a:pPr lvl="2"/>
            <a:r>
              <a:rPr lang="en-US" dirty="0"/>
              <a:t>Timelines are subject to change; please make sure you have users in each collection group to receive emails about the specific collection</a:t>
            </a:r>
          </a:p>
          <a:p>
            <a:pPr lvl="2"/>
            <a:endParaRPr lang="en-US" dirty="0"/>
          </a:p>
          <a:p>
            <a:pPr lvl="1"/>
            <a:endParaRPr lang="en-US" dirty="0"/>
          </a:p>
        </p:txBody>
      </p:sp>
      <p:graphicFrame>
        <p:nvGraphicFramePr>
          <p:cNvPr id="9" name="Content Placeholder 8">
            <a:extLst>
              <a:ext uri="{FF2B5EF4-FFF2-40B4-BE49-F238E27FC236}">
                <a16:creationId xmlns:a16="http://schemas.microsoft.com/office/drawing/2014/main" id="{70105151-E6BB-4967-84A9-5263DBD00EA8}"/>
              </a:ext>
            </a:extLst>
          </p:cNvPr>
          <p:cNvGraphicFramePr>
            <a:graphicFrameLocks noGrp="1"/>
          </p:cNvGraphicFramePr>
          <p:nvPr>
            <p:ph sz="half" idx="2"/>
            <p:extLst>
              <p:ext uri="{D42A27DB-BD31-4B8C-83A1-F6EECF244321}">
                <p14:modId xmlns:p14="http://schemas.microsoft.com/office/powerpoint/2010/main" val="285147162"/>
              </p:ext>
            </p:extLst>
          </p:nvPr>
        </p:nvGraphicFramePr>
        <p:xfrm>
          <a:off x="838200" y="3892550"/>
          <a:ext cx="10515601" cy="2134624"/>
        </p:xfrm>
        <a:graphic>
          <a:graphicData uri="http://schemas.openxmlformats.org/drawingml/2006/table">
            <a:tbl>
              <a:tblPr firstRow="1" firstCol="1">
                <a:tableStyleId>{5940675A-B579-460E-94D1-54222C63F5DA}</a:tableStyleId>
              </a:tblPr>
              <a:tblGrid>
                <a:gridCol w="6588039">
                  <a:extLst>
                    <a:ext uri="{9D8B030D-6E8A-4147-A177-3AD203B41FA5}">
                      <a16:colId xmlns:a16="http://schemas.microsoft.com/office/drawing/2014/main" val="1236395318"/>
                    </a:ext>
                  </a:extLst>
                </a:gridCol>
                <a:gridCol w="1644164">
                  <a:extLst>
                    <a:ext uri="{9D8B030D-6E8A-4147-A177-3AD203B41FA5}">
                      <a16:colId xmlns:a16="http://schemas.microsoft.com/office/drawing/2014/main" val="1911144668"/>
                    </a:ext>
                  </a:extLst>
                </a:gridCol>
                <a:gridCol w="2283398">
                  <a:extLst>
                    <a:ext uri="{9D8B030D-6E8A-4147-A177-3AD203B41FA5}">
                      <a16:colId xmlns:a16="http://schemas.microsoft.com/office/drawing/2014/main" val="2167920340"/>
                    </a:ext>
                  </a:extLst>
                </a:gridCol>
              </a:tblGrid>
              <a:tr h="533656">
                <a:tc>
                  <a:txBody>
                    <a:bodyPr/>
                    <a:lstStyle/>
                    <a:p>
                      <a:pPr marL="0" marR="0" algn="ctr">
                        <a:spcBef>
                          <a:spcPts val="0"/>
                        </a:spcBef>
                        <a:spcAft>
                          <a:spcPts val="0"/>
                        </a:spcAft>
                      </a:pPr>
                      <a:r>
                        <a:rPr lang="en-US" sz="1600" b="1" dirty="0">
                          <a:effectLst/>
                          <a:latin typeface="Calibri" panose="020F0502020204030204" pitchFamily="34" charset="0"/>
                          <a:ea typeface="MS PGothic" panose="020B0600070205080204" pitchFamily="34" charset="-128"/>
                          <a:cs typeface="Times New Roman" panose="02020603050405020304" pitchFamily="18" charset="0"/>
                        </a:rPr>
                        <a:t>Assessment and Collection Page Link</a:t>
                      </a:r>
                    </a:p>
                  </a:txBody>
                  <a:tcPr marL="68580" marR="68580" marT="0" marB="0" anchor="ctr"/>
                </a:tc>
                <a:tc>
                  <a:txBody>
                    <a:bodyPr/>
                    <a:lstStyle/>
                    <a:p>
                      <a:pPr marL="0" marR="0" algn="ctr">
                        <a:spcBef>
                          <a:spcPts val="0"/>
                        </a:spcBef>
                        <a:spcAft>
                          <a:spcPts val="0"/>
                        </a:spcAft>
                      </a:pPr>
                      <a:r>
                        <a:rPr lang="en-US" sz="1600" b="1">
                          <a:effectLst/>
                        </a:rPr>
                        <a:t>Data Pipeline Group</a:t>
                      </a:r>
                      <a:endParaRPr lang="en-US" sz="1600" b="1">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1">
                          <a:effectLst/>
                        </a:rPr>
                        <a:t>SBD Review Window</a:t>
                      </a:r>
                      <a:endParaRPr lang="en-US" sz="1600" b="1">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001286022"/>
                  </a:ext>
                </a:extLst>
              </a:tr>
              <a:tr h="266828">
                <a:tc>
                  <a:txBody>
                    <a:bodyPr/>
                    <a:lstStyle/>
                    <a:p>
                      <a:pPr marL="0" marR="0">
                        <a:spcBef>
                          <a:spcPts val="0"/>
                        </a:spcBef>
                        <a:spcAft>
                          <a:spcPts val="0"/>
                        </a:spcAft>
                      </a:pPr>
                      <a:r>
                        <a:rPr lang="en-US" sz="1600">
                          <a:effectLst/>
                          <a:hlinkClick r:id="rId2"/>
                        </a:rPr>
                        <a:t>Colorado PSAT/SAT </a:t>
                      </a:r>
                      <a:endParaRPr lang="en-US" sz="16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SAT</a:t>
                      </a:r>
                      <a:endParaRPr lang="en-US" sz="16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May 13 – 21, 2025</a:t>
                      </a:r>
                      <a:endParaRPr lang="en-US" sz="16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152119410"/>
                  </a:ext>
                </a:extLst>
              </a:tr>
              <a:tr h="800484">
                <a:tc>
                  <a:txBody>
                    <a:bodyPr/>
                    <a:lstStyle/>
                    <a:p>
                      <a:pPr marL="0" marR="0">
                        <a:spcBef>
                          <a:spcPts val="0"/>
                        </a:spcBef>
                        <a:spcAft>
                          <a:spcPts val="0"/>
                        </a:spcAft>
                      </a:pPr>
                      <a:r>
                        <a:rPr lang="en-US" sz="1600">
                          <a:effectLst/>
                          <a:hlinkClick r:id="rId3"/>
                        </a:rPr>
                        <a:t>Colorado Measures of Academic Success (CMAS): Mathematics, ELA, CSLA, Science and Social Studies</a:t>
                      </a:r>
                    </a:p>
                    <a:p>
                      <a:pPr marL="0" marR="0">
                        <a:spcBef>
                          <a:spcPts val="0"/>
                        </a:spcBef>
                        <a:spcAft>
                          <a:spcPts val="0"/>
                        </a:spcAft>
                      </a:pPr>
                      <a:r>
                        <a:rPr lang="en-US" sz="1600">
                          <a:effectLst/>
                          <a:hlinkClick r:id="rId3"/>
                        </a:rPr>
                        <a:t>Colorado Alternate (CoAlt): Science and Social Studies</a:t>
                      </a:r>
                      <a:endParaRPr lang="en-US" sz="16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CMS</a:t>
                      </a:r>
                      <a:endParaRPr lang="en-US" sz="16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May 15 – 28, 2025</a:t>
                      </a:r>
                      <a:endParaRPr lang="en-US" sz="16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91279932"/>
                  </a:ext>
                </a:extLst>
              </a:tr>
              <a:tr h="533656">
                <a:tc>
                  <a:txBody>
                    <a:bodyPr/>
                    <a:lstStyle/>
                    <a:p>
                      <a:pPr marL="0" marR="0">
                        <a:spcBef>
                          <a:spcPts val="0"/>
                        </a:spcBef>
                        <a:spcAft>
                          <a:spcPts val="0"/>
                        </a:spcAft>
                      </a:pPr>
                      <a:r>
                        <a:rPr lang="en-US" sz="1600" dirty="0">
                          <a:effectLst/>
                          <a:hlinkClick r:id="rId4"/>
                        </a:rPr>
                        <a:t>Colorado Alternate (CoAlt): English Language Arts and Mathematics (Dynamic Learning Maps)</a:t>
                      </a:r>
                      <a:endParaRPr lang="en-US" sz="16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DLM</a:t>
                      </a:r>
                      <a:endParaRPr lang="en-US" sz="16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May 28 – June 4, 2025</a:t>
                      </a:r>
                      <a:endParaRPr lang="en-US" sz="16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236369605"/>
                  </a:ext>
                </a:extLst>
              </a:tr>
            </a:tbl>
          </a:graphicData>
        </a:graphic>
      </p:graphicFrame>
      <p:sp>
        <p:nvSpPr>
          <p:cNvPr id="4" name="Slide Number Placeholder 3"/>
          <p:cNvSpPr>
            <a:spLocks noGrp="1"/>
          </p:cNvSpPr>
          <p:nvPr>
            <p:ph type="sldNum" sz="quarter" idx="12"/>
          </p:nvPr>
        </p:nvSpPr>
        <p:spPr>
          <a:xfrm>
            <a:off x="332873" y="6356351"/>
            <a:ext cx="830909" cy="362338"/>
          </a:xfrm>
        </p:spPr>
        <p:txBody>
          <a:bodyPr/>
          <a:lstStyle/>
          <a:p>
            <a:fld id="{C479D5F6-EDCB-402A-AC08-4943A1820E8F}" type="slidenum">
              <a:rPr lang="en-US" smtClean="0"/>
              <a:pPr/>
              <a:t>35</a:t>
            </a:fld>
            <a:endParaRPr lang="en-US"/>
          </a:p>
        </p:txBody>
      </p:sp>
      <p:sp>
        <p:nvSpPr>
          <p:cNvPr id="10" name="Content Placeholder 1">
            <a:extLst>
              <a:ext uri="{FF2B5EF4-FFF2-40B4-BE49-F238E27FC236}">
                <a16:creationId xmlns:a16="http://schemas.microsoft.com/office/drawing/2014/main" id="{217BAF9B-7DAC-1658-4483-1E0AA606C5AD}"/>
              </a:ext>
            </a:extLst>
          </p:cNvPr>
          <p:cNvSpPr>
            <a:spLocks noGrp="1"/>
          </p:cNvSpPr>
          <p:nvPr>
            <p:ph sz="quarter" idx="13"/>
          </p:nvPr>
        </p:nvSpPr>
        <p:spPr>
          <a:xfrm>
            <a:off x="1366549" y="6356350"/>
            <a:ext cx="4483505" cy="362338"/>
          </a:xfrm>
        </p:spPr>
        <p:txBody>
          <a:bodyPr/>
          <a:lstStyle/>
          <a:p>
            <a:r>
              <a:rPr lang="en-US" dirty="0"/>
              <a:t>Assessment SBDs</a:t>
            </a:r>
          </a:p>
        </p:txBody>
      </p:sp>
      <p:sp>
        <p:nvSpPr>
          <p:cNvPr id="17" name="Content Placeholder 5">
            <a:extLst>
              <a:ext uri="{FF2B5EF4-FFF2-40B4-BE49-F238E27FC236}">
                <a16:creationId xmlns:a16="http://schemas.microsoft.com/office/drawing/2014/main" id="{D10FA5BC-E088-2150-A1F1-97DEA5FA98CD}"/>
              </a:ext>
            </a:extLst>
          </p:cNvPr>
          <p:cNvSpPr>
            <a:spLocks noGrp="1"/>
          </p:cNvSpPr>
          <p:nvPr>
            <p:ph sz="quarter" idx="14"/>
          </p:nvPr>
        </p:nvSpPr>
        <p:spPr>
          <a:xfrm>
            <a:off x="6053138" y="6356350"/>
            <a:ext cx="4392612" cy="361950"/>
          </a:xfrm>
        </p:spPr>
        <p:txBody>
          <a:bodyPr/>
          <a:lstStyle/>
          <a:p>
            <a:r>
              <a:rPr lang="en-US" dirty="0">
                <a:hlinkClick r:id="rId5">
                  <a:extLst>
                    <a:ext uri="{A12FA001-AC4F-418D-AE19-62706E023703}">
                      <ahyp:hlinkClr xmlns:ahyp="http://schemas.microsoft.com/office/drawing/2018/hyperlinkcolor" val="tx"/>
                    </a:ext>
                  </a:extLst>
                </a:hlinkClick>
              </a:rPr>
              <a:t>sbdsupport@cde.state.co.us</a:t>
            </a:r>
            <a:endParaRPr lang="en-US" dirty="0"/>
          </a:p>
        </p:txBody>
      </p:sp>
    </p:spTree>
    <p:extLst>
      <p:ext uri="{BB962C8B-B14F-4D97-AF65-F5344CB8AC3E}">
        <p14:creationId xmlns:p14="http://schemas.microsoft.com/office/powerpoint/2010/main" val="638276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43126B-2184-D720-13E9-AB081D0C611E}"/>
              </a:ext>
            </a:extLst>
          </p:cNvPr>
          <p:cNvSpPr>
            <a:spLocks noGrp="1"/>
          </p:cNvSpPr>
          <p:nvPr>
            <p:ph type="title"/>
          </p:nvPr>
        </p:nvSpPr>
        <p:spPr/>
        <p:txBody>
          <a:bodyPr/>
          <a:lstStyle/>
          <a:p>
            <a:r>
              <a:rPr lang="en-US"/>
              <a:t>SBD Training Webinar</a:t>
            </a:r>
          </a:p>
        </p:txBody>
      </p:sp>
      <p:sp>
        <p:nvSpPr>
          <p:cNvPr id="5" name="Content Placeholder 4">
            <a:extLst>
              <a:ext uri="{FF2B5EF4-FFF2-40B4-BE49-F238E27FC236}">
                <a16:creationId xmlns:a16="http://schemas.microsoft.com/office/drawing/2014/main" id="{49B0B725-4189-65E1-116D-B4E3BD0FCD01}"/>
              </a:ext>
            </a:extLst>
          </p:cNvPr>
          <p:cNvSpPr>
            <a:spLocks noGrp="1"/>
          </p:cNvSpPr>
          <p:nvPr>
            <p:ph idx="1"/>
          </p:nvPr>
        </p:nvSpPr>
        <p:spPr/>
        <p:txBody>
          <a:bodyPr>
            <a:normAutofit/>
          </a:bodyPr>
          <a:lstStyle/>
          <a:p>
            <a:pPr marL="0" indent="0" algn="ctr">
              <a:buNone/>
            </a:pPr>
            <a:r>
              <a:rPr lang="en-US" sz="3600" dirty="0">
                <a:hlinkClick r:id="rId2"/>
              </a:rPr>
              <a:t>SBD Training Webinar</a:t>
            </a:r>
            <a:endParaRPr lang="en-US" sz="3600" dirty="0"/>
          </a:p>
          <a:p>
            <a:pPr marL="0" indent="0" algn="ctr">
              <a:buNone/>
            </a:pPr>
            <a:r>
              <a:rPr lang="en-US" sz="3600" dirty="0"/>
              <a:t>May 6th at 2</a:t>
            </a:r>
          </a:p>
          <a:p>
            <a:pPr marL="0" indent="0" algn="ctr">
              <a:buNone/>
            </a:pPr>
            <a:r>
              <a:rPr lang="en-US" dirty="0"/>
              <a:t>The Teams link was provided in an email sent to all current Data Users for each collection. If there were no registered users in a district, then emails were sent to the District Assessment Coordinator.</a:t>
            </a:r>
          </a:p>
          <a:p>
            <a:pPr marL="0" indent="0" algn="ctr">
              <a:buNone/>
            </a:pPr>
            <a:endParaRPr lang="en-US" dirty="0"/>
          </a:p>
          <a:p>
            <a:pPr marL="0" indent="0" algn="ctr">
              <a:buNone/>
            </a:pPr>
            <a:r>
              <a:rPr lang="en-US" dirty="0"/>
              <a:t>The training slides and recorded webinar will be posted on the periodic collection website after the training.</a:t>
            </a:r>
          </a:p>
        </p:txBody>
      </p:sp>
      <p:sp>
        <p:nvSpPr>
          <p:cNvPr id="3" name="Slide Number Placeholder 2">
            <a:extLst>
              <a:ext uri="{FF2B5EF4-FFF2-40B4-BE49-F238E27FC236}">
                <a16:creationId xmlns:a16="http://schemas.microsoft.com/office/drawing/2014/main" id="{4217DE7A-3D62-B553-690B-FE3BEC6CBDB4}"/>
              </a:ext>
            </a:extLst>
          </p:cNvPr>
          <p:cNvSpPr>
            <a:spLocks noGrp="1"/>
          </p:cNvSpPr>
          <p:nvPr>
            <p:ph type="sldNum" sz="quarter" idx="12"/>
          </p:nvPr>
        </p:nvSpPr>
        <p:spPr/>
        <p:txBody>
          <a:bodyPr/>
          <a:lstStyle/>
          <a:p>
            <a:fld id="{C479D5F6-EDCB-402A-AC08-4943A1820E8F}" type="slidenum">
              <a:rPr lang="en-US" smtClean="0"/>
              <a:pPr/>
              <a:t>36</a:t>
            </a:fld>
            <a:endParaRPr lang="en-US"/>
          </a:p>
        </p:txBody>
      </p:sp>
      <p:sp>
        <p:nvSpPr>
          <p:cNvPr id="10" name="Content Placeholder 1">
            <a:extLst>
              <a:ext uri="{FF2B5EF4-FFF2-40B4-BE49-F238E27FC236}">
                <a16:creationId xmlns:a16="http://schemas.microsoft.com/office/drawing/2014/main" id="{473B71CB-F8B6-D2AF-97DA-4772EE47378B}"/>
              </a:ext>
            </a:extLst>
          </p:cNvPr>
          <p:cNvSpPr>
            <a:spLocks noGrp="1"/>
          </p:cNvSpPr>
          <p:nvPr>
            <p:ph sz="quarter" idx="13"/>
          </p:nvPr>
        </p:nvSpPr>
        <p:spPr>
          <a:xfrm>
            <a:off x="1366838" y="6356350"/>
            <a:ext cx="4483100" cy="361950"/>
          </a:xfrm>
        </p:spPr>
        <p:txBody>
          <a:bodyPr/>
          <a:lstStyle/>
          <a:p>
            <a:r>
              <a:rPr lang="en-US" dirty="0"/>
              <a:t>Assessment SBDs</a:t>
            </a:r>
          </a:p>
        </p:txBody>
      </p:sp>
      <p:sp>
        <p:nvSpPr>
          <p:cNvPr id="11" name="Content Placeholder 5">
            <a:extLst>
              <a:ext uri="{FF2B5EF4-FFF2-40B4-BE49-F238E27FC236}">
                <a16:creationId xmlns:a16="http://schemas.microsoft.com/office/drawing/2014/main" id="{A06C30DE-CC7C-FEA0-EDD5-DC51325D4B1C}"/>
              </a:ext>
            </a:extLst>
          </p:cNvPr>
          <p:cNvSpPr>
            <a:spLocks noGrp="1"/>
          </p:cNvSpPr>
          <p:nvPr>
            <p:ph sz="quarter" idx="14"/>
          </p:nvPr>
        </p:nvSpPr>
        <p:spPr>
          <a:xfrm>
            <a:off x="6053138" y="6356350"/>
            <a:ext cx="4392612" cy="361950"/>
          </a:xfrm>
        </p:spPr>
        <p:txBody>
          <a:bodyPr/>
          <a:lstStyle/>
          <a:p>
            <a:r>
              <a:rPr lang="en-US" dirty="0">
                <a:hlinkClick r:id="rId3">
                  <a:extLst>
                    <a:ext uri="{A12FA001-AC4F-418D-AE19-62706E023703}">
                      <ahyp:hlinkClr xmlns:ahyp="http://schemas.microsoft.com/office/drawing/2018/hyperlinkcolor" val="tx"/>
                    </a:ext>
                  </a:extLst>
                </a:hlinkClick>
              </a:rPr>
              <a:t>sbdsupport@cde.state.co.us</a:t>
            </a:r>
            <a:endParaRPr lang="en-US" dirty="0"/>
          </a:p>
        </p:txBody>
      </p:sp>
    </p:spTree>
    <p:extLst>
      <p:ext uri="{BB962C8B-B14F-4D97-AF65-F5344CB8AC3E}">
        <p14:creationId xmlns:p14="http://schemas.microsoft.com/office/powerpoint/2010/main" val="1284145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AA043-8A56-440B-A50F-FFBB0950E9DB}"/>
              </a:ext>
            </a:extLst>
          </p:cNvPr>
          <p:cNvSpPr>
            <a:spLocks noGrp="1"/>
          </p:cNvSpPr>
          <p:nvPr>
            <p:ph type="title"/>
          </p:nvPr>
        </p:nvSpPr>
        <p:spPr>
          <a:xfrm>
            <a:off x="443565" y="205176"/>
            <a:ext cx="8065168" cy="898524"/>
          </a:xfrm>
        </p:spPr>
        <p:txBody>
          <a:bodyPr/>
          <a:lstStyle/>
          <a:p>
            <a:r>
              <a:rPr lang="en-US"/>
              <a:t>Preparing for SBD</a:t>
            </a:r>
          </a:p>
        </p:txBody>
      </p:sp>
      <p:sp>
        <p:nvSpPr>
          <p:cNvPr id="3" name="Content Placeholder 2">
            <a:extLst>
              <a:ext uri="{FF2B5EF4-FFF2-40B4-BE49-F238E27FC236}">
                <a16:creationId xmlns:a16="http://schemas.microsoft.com/office/drawing/2014/main" id="{26367119-460A-4800-A8A3-AAFA4673EB10}"/>
              </a:ext>
            </a:extLst>
          </p:cNvPr>
          <p:cNvSpPr>
            <a:spLocks noGrp="1"/>
          </p:cNvSpPr>
          <p:nvPr>
            <p:ph idx="1"/>
          </p:nvPr>
        </p:nvSpPr>
        <p:spPr>
          <a:xfrm>
            <a:off x="838200" y="1554480"/>
            <a:ext cx="10515600" cy="4351338"/>
          </a:xfrm>
        </p:spPr>
        <p:txBody>
          <a:bodyPr/>
          <a:lstStyle/>
          <a:p>
            <a:pPr lvl="1"/>
            <a:r>
              <a:rPr lang="en-US"/>
              <a:t>Download and review the documentation on the Data Pipeline Collection Pages</a:t>
            </a:r>
          </a:p>
          <a:p>
            <a:pPr lvl="2"/>
            <a:r>
              <a:rPr lang="en-US"/>
              <a:t>File Layout – describes the data collected and gives directions on how they should be filled out</a:t>
            </a:r>
          </a:p>
          <a:p>
            <a:pPr lvl="3"/>
            <a:r>
              <a:rPr lang="en-US"/>
              <a:t>SBD Manual – if you have never done an SBD review, please review the step by step section of the manual before you start working on the collection</a:t>
            </a:r>
          </a:p>
          <a:p>
            <a:pPr lvl="3"/>
            <a:r>
              <a:rPr lang="en-US"/>
              <a:t>Business Rules</a:t>
            </a:r>
          </a:p>
          <a:p>
            <a:pPr lvl="3"/>
            <a:r>
              <a:rPr lang="en-US"/>
              <a:t>Failsafe Template (if needed to move a student to another district)</a:t>
            </a:r>
          </a:p>
          <a:p>
            <a:pPr lvl="1"/>
            <a:r>
              <a:rPr lang="en-US"/>
              <a:t>Attend the training webinar, review the training </a:t>
            </a:r>
            <a:r>
              <a:rPr lang="en-US" err="1"/>
              <a:t>powerpoint</a:t>
            </a:r>
            <a:r>
              <a:rPr lang="en-US"/>
              <a:t>, or watch the training webinar once posted</a:t>
            </a:r>
          </a:p>
          <a:p>
            <a:pPr lvl="1"/>
            <a:r>
              <a:rPr lang="en-US"/>
              <a:t>Make sure you have the appropriate groups in IDM and have at least one district data respondent with the LEA Approver role for each collection</a:t>
            </a:r>
          </a:p>
          <a:p>
            <a:pPr lvl="2"/>
            <a:r>
              <a:rPr lang="en-US"/>
              <a:t>Remove users who are no longer with your district</a:t>
            </a:r>
          </a:p>
        </p:txBody>
      </p:sp>
      <p:sp>
        <p:nvSpPr>
          <p:cNvPr id="4" name="Slide Number Placeholder 3">
            <a:extLst>
              <a:ext uri="{FF2B5EF4-FFF2-40B4-BE49-F238E27FC236}">
                <a16:creationId xmlns:a16="http://schemas.microsoft.com/office/drawing/2014/main" id="{F6A75160-3BEC-4A87-A65F-2C121CD59EFB}"/>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37</a:t>
            </a:fld>
            <a:endParaRPr lang="en-US"/>
          </a:p>
        </p:txBody>
      </p:sp>
      <p:sp>
        <p:nvSpPr>
          <p:cNvPr id="12" name="Content Placeholder 1">
            <a:extLst>
              <a:ext uri="{FF2B5EF4-FFF2-40B4-BE49-F238E27FC236}">
                <a16:creationId xmlns:a16="http://schemas.microsoft.com/office/drawing/2014/main" id="{EBDDA72B-03AD-812E-C6BB-1B47DE3B8C35}"/>
              </a:ext>
            </a:extLst>
          </p:cNvPr>
          <p:cNvSpPr>
            <a:spLocks noGrp="1"/>
          </p:cNvSpPr>
          <p:nvPr>
            <p:ph sz="quarter" idx="13"/>
          </p:nvPr>
        </p:nvSpPr>
        <p:spPr>
          <a:xfrm>
            <a:off x="1366838" y="6356350"/>
            <a:ext cx="4483100" cy="361950"/>
          </a:xfrm>
        </p:spPr>
        <p:txBody>
          <a:bodyPr/>
          <a:lstStyle/>
          <a:p>
            <a:r>
              <a:rPr lang="en-US" dirty="0"/>
              <a:t>Assessment SBDs</a:t>
            </a:r>
          </a:p>
        </p:txBody>
      </p:sp>
      <p:sp>
        <p:nvSpPr>
          <p:cNvPr id="13" name="Content Placeholder 5">
            <a:extLst>
              <a:ext uri="{FF2B5EF4-FFF2-40B4-BE49-F238E27FC236}">
                <a16:creationId xmlns:a16="http://schemas.microsoft.com/office/drawing/2014/main" id="{E6527F02-A208-8E23-913B-7FC2DC204C34}"/>
              </a:ext>
            </a:extLst>
          </p:cNvPr>
          <p:cNvSpPr>
            <a:spLocks noGrp="1"/>
          </p:cNvSpPr>
          <p:nvPr>
            <p:ph sz="quarter" idx="14"/>
          </p:nvPr>
        </p:nvSpPr>
        <p:spPr>
          <a:xfrm>
            <a:off x="6053138" y="6356350"/>
            <a:ext cx="4392612" cy="361950"/>
          </a:xfrm>
        </p:spPr>
        <p:txBody>
          <a:bodyPr/>
          <a:lstStyle/>
          <a:p>
            <a:r>
              <a:rPr lang="en-US" dirty="0">
                <a:hlinkClick r:id="rId2">
                  <a:extLst>
                    <a:ext uri="{A12FA001-AC4F-418D-AE19-62706E023703}">
                      <ahyp:hlinkClr xmlns:ahyp="http://schemas.microsoft.com/office/drawing/2018/hyperlinkcolor" val="tx"/>
                    </a:ext>
                  </a:extLst>
                </a:hlinkClick>
              </a:rPr>
              <a:t>sbdsupport@cde.state.co.us</a:t>
            </a:r>
            <a:endParaRPr lang="en-US" dirty="0"/>
          </a:p>
        </p:txBody>
      </p:sp>
    </p:spTree>
    <p:extLst>
      <p:ext uri="{BB962C8B-B14F-4D97-AF65-F5344CB8AC3E}">
        <p14:creationId xmlns:p14="http://schemas.microsoft.com/office/powerpoint/2010/main" val="16387119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CDC77-3056-DFC2-E687-14C7B4CD34C8}"/>
              </a:ext>
            </a:extLst>
          </p:cNvPr>
          <p:cNvSpPr>
            <a:spLocks noGrp="1"/>
          </p:cNvSpPr>
          <p:nvPr>
            <p:ph type="title"/>
          </p:nvPr>
        </p:nvSpPr>
        <p:spPr>
          <a:xfrm>
            <a:off x="443565" y="205176"/>
            <a:ext cx="8065168" cy="898524"/>
          </a:xfrm>
        </p:spPr>
        <p:txBody>
          <a:bodyPr/>
          <a:lstStyle/>
          <a:p>
            <a:r>
              <a:rPr lang="en-US"/>
              <a:t>Changes to the collections for 2025</a:t>
            </a:r>
          </a:p>
        </p:txBody>
      </p:sp>
      <p:sp>
        <p:nvSpPr>
          <p:cNvPr id="3" name="Content Placeholder 2">
            <a:extLst>
              <a:ext uri="{FF2B5EF4-FFF2-40B4-BE49-F238E27FC236}">
                <a16:creationId xmlns:a16="http://schemas.microsoft.com/office/drawing/2014/main" id="{3D6D6C03-4DAE-955C-9208-A37831A7AB86}"/>
              </a:ext>
            </a:extLst>
          </p:cNvPr>
          <p:cNvSpPr>
            <a:spLocks noGrp="1"/>
          </p:cNvSpPr>
          <p:nvPr>
            <p:ph idx="1"/>
          </p:nvPr>
        </p:nvSpPr>
        <p:spPr>
          <a:xfrm>
            <a:off x="838200" y="1554480"/>
            <a:ext cx="10515600" cy="4351338"/>
          </a:xfrm>
        </p:spPr>
        <p:txBody>
          <a:bodyPr>
            <a:normAutofit/>
          </a:bodyPr>
          <a:lstStyle/>
          <a:p>
            <a:r>
              <a:rPr lang="en-US"/>
              <a:t>Change details are in the layouts</a:t>
            </a:r>
          </a:p>
          <a:p>
            <a:pPr lvl="1"/>
            <a:r>
              <a:rPr lang="en-US"/>
              <a:t>CMAS and DLM changes are only in valid values for Invalidation Codes</a:t>
            </a:r>
          </a:p>
          <a:p>
            <a:pPr lvl="1"/>
            <a:r>
              <a:rPr lang="en-US"/>
              <a:t>SAT layout has been changed</a:t>
            </a:r>
          </a:p>
          <a:p>
            <a:pPr lvl="2"/>
            <a:r>
              <a:rPr lang="en-US"/>
              <a:t>No Pre-ID District and School</a:t>
            </a:r>
          </a:p>
          <a:p>
            <a:pPr lvl="2"/>
            <a:r>
              <a:rPr lang="en-US"/>
              <a:t>Responsible District and School reflect the student’s registration during testing and cannot be changed in SBD</a:t>
            </a:r>
          </a:p>
          <a:p>
            <a:pPr lvl="3"/>
            <a:r>
              <a:rPr lang="en-US"/>
              <a:t>It will never be blank going forward and any student moves will need to be done using a failsafe process like CMAS</a:t>
            </a:r>
          </a:p>
        </p:txBody>
      </p:sp>
      <p:sp>
        <p:nvSpPr>
          <p:cNvPr id="4" name="Slide Number Placeholder 3">
            <a:extLst>
              <a:ext uri="{FF2B5EF4-FFF2-40B4-BE49-F238E27FC236}">
                <a16:creationId xmlns:a16="http://schemas.microsoft.com/office/drawing/2014/main" id="{B4946F06-F24D-9873-CB03-8554C162F1E4}"/>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38</a:t>
            </a:fld>
            <a:endParaRPr lang="en-US"/>
          </a:p>
        </p:txBody>
      </p:sp>
      <p:sp>
        <p:nvSpPr>
          <p:cNvPr id="13" name="Content Placeholder 1">
            <a:extLst>
              <a:ext uri="{FF2B5EF4-FFF2-40B4-BE49-F238E27FC236}">
                <a16:creationId xmlns:a16="http://schemas.microsoft.com/office/drawing/2014/main" id="{86CFED09-F262-E6D2-A4DF-514358FAD1F0}"/>
              </a:ext>
            </a:extLst>
          </p:cNvPr>
          <p:cNvSpPr>
            <a:spLocks noGrp="1"/>
          </p:cNvSpPr>
          <p:nvPr>
            <p:ph sz="quarter" idx="13"/>
          </p:nvPr>
        </p:nvSpPr>
        <p:spPr>
          <a:xfrm>
            <a:off x="1366838" y="6356350"/>
            <a:ext cx="4483100" cy="361950"/>
          </a:xfrm>
        </p:spPr>
        <p:txBody>
          <a:bodyPr/>
          <a:lstStyle/>
          <a:p>
            <a:r>
              <a:rPr lang="en-US" dirty="0"/>
              <a:t>Assessment SBDs</a:t>
            </a:r>
          </a:p>
        </p:txBody>
      </p:sp>
      <p:sp>
        <p:nvSpPr>
          <p:cNvPr id="12" name="Content Placeholder 5">
            <a:extLst>
              <a:ext uri="{FF2B5EF4-FFF2-40B4-BE49-F238E27FC236}">
                <a16:creationId xmlns:a16="http://schemas.microsoft.com/office/drawing/2014/main" id="{732E90B3-A4DF-AF8C-2C3B-1EC10B6E4A21}"/>
              </a:ext>
            </a:extLst>
          </p:cNvPr>
          <p:cNvSpPr>
            <a:spLocks noGrp="1"/>
          </p:cNvSpPr>
          <p:nvPr>
            <p:ph sz="quarter" idx="14"/>
          </p:nvPr>
        </p:nvSpPr>
        <p:spPr>
          <a:xfrm>
            <a:off x="6053138" y="6356350"/>
            <a:ext cx="4392612" cy="361950"/>
          </a:xfrm>
        </p:spPr>
        <p:txBody>
          <a:bodyPr/>
          <a:lstStyle/>
          <a:p>
            <a:r>
              <a:rPr lang="en-US" dirty="0">
                <a:hlinkClick r:id="rId2">
                  <a:extLst>
                    <a:ext uri="{A12FA001-AC4F-418D-AE19-62706E023703}">
                      <ahyp:hlinkClr xmlns:ahyp="http://schemas.microsoft.com/office/drawing/2018/hyperlinkcolor" val="tx"/>
                    </a:ext>
                  </a:extLst>
                </a:hlinkClick>
              </a:rPr>
              <a:t>sbdsupport@cde.state.co.us</a:t>
            </a:r>
            <a:endParaRPr lang="en-US" dirty="0"/>
          </a:p>
        </p:txBody>
      </p:sp>
    </p:spTree>
    <p:extLst>
      <p:ext uri="{BB962C8B-B14F-4D97-AF65-F5344CB8AC3E}">
        <p14:creationId xmlns:p14="http://schemas.microsoft.com/office/powerpoint/2010/main" val="296844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44ED3-F898-4B5B-190A-9BE11F8580F5}"/>
              </a:ext>
            </a:extLst>
          </p:cNvPr>
          <p:cNvSpPr>
            <a:spLocks noGrp="1"/>
          </p:cNvSpPr>
          <p:nvPr>
            <p:ph type="title"/>
          </p:nvPr>
        </p:nvSpPr>
        <p:spPr/>
        <p:txBody>
          <a:bodyPr/>
          <a:lstStyle/>
          <a:p>
            <a:r>
              <a:rPr lang="en-US" dirty="0"/>
              <a:t>Questions &amp; Resources:</a:t>
            </a:r>
            <a:br>
              <a:rPr lang="en-US" dirty="0"/>
            </a:br>
            <a:r>
              <a:rPr lang="en-US" dirty="0"/>
              <a:t>Assessment SBDs</a:t>
            </a:r>
          </a:p>
        </p:txBody>
      </p:sp>
      <p:sp>
        <p:nvSpPr>
          <p:cNvPr id="3" name="Content Placeholder 2">
            <a:extLst>
              <a:ext uri="{FF2B5EF4-FFF2-40B4-BE49-F238E27FC236}">
                <a16:creationId xmlns:a16="http://schemas.microsoft.com/office/drawing/2014/main" id="{35BEBB67-3C08-1BA5-7D8E-26DA531C0278}"/>
              </a:ext>
            </a:extLst>
          </p:cNvPr>
          <p:cNvSpPr>
            <a:spLocks noGrp="1"/>
          </p:cNvSpPr>
          <p:nvPr>
            <p:ph sz="quarter" idx="13"/>
          </p:nvPr>
        </p:nvSpPr>
        <p:spPr/>
        <p:txBody>
          <a:bodyPr/>
          <a:lstStyle/>
          <a:p>
            <a:pPr marL="0" indent="0" algn="ctr">
              <a:buNone/>
            </a:pPr>
            <a:r>
              <a:rPr lang="en-US" sz="2400" dirty="0"/>
              <a:t>Contact SBD Support with any questions: </a:t>
            </a:r>
          </a:p>
          <a:p>
            <a:pPr marL="0" indent="0" algn="ctr">
              <a:buNone/>
            </a:pPr>
            <a:r>
              <a:rPr lang="en-US" sz="2400" dirty="0"/>
              <a:t>Email: </a:t>
            </a:r>
            <a:r>
              <a:rPr lang="en-US" sz="2400" dirty="0">
                <a:hlinkClick r:id="rId2"/>
              </a:rPr>
              <a:t>sbdsupport@cde.state.co.us</a:t>
            </a:r>
            <a:endParaRPr lang="en-US" sz="2400" dirty="0"/>
          </a:p>
          <a:p>
            <a:pPr marL="0" indent="0" algn="ctr">
              <a:buNone/>
            </a:pPr>
            <a:r>
              <a:rPr lang="en-US" sz="2400" dirty="0"/>
              <a:t>Phone: </a:t>
            </a:r>
            <a:r>
              <a:rPr lang="en-US" sz="2400" b="0" i="0" dirty="0">
                <a:solidFill>
                  <a:srgbClr val="333333"/>
                </a:solidFill>
                <a:effectLst/>
                <a:latin typeface="SourceSansProRegular"/>
              </a:rPr>
              <a:t>720.696.0185</a:t>
            </a:r>
          </a:p>
          <a:p>
            <a:pPr marL="0" indent="0" algn="ctr">
              <a:buNone/>
            </a:pPr>
            <a:endParaRPr lang="en-US" sz="2400" b="0" i="0" dirty="0">
              <a:solidFill>
                <a:srgbClr val="333333"/>
              </a:solidFill>
              <a:effectLst/>
              <a:latin typeface="SourceSansProRegular"/>
            </a:endParaRPr>
          </a:p>
          <a:p>
            <a:pPr marL="0" indent="0" algn="ctr">
              <a:buNone/>
            </a:pPr>
            <a:r>
              <a:rPr lang="en-US" sz="2400" dirty="0">
                <a:solidFill>
                  <a:srgbClr val="333333"/>
                </a:solidFill>
                <a:latin typeface="SourceSansProRegular"/>
              </a:rPr>
              <a:t>Please do not use the general CDE Help Desk!</a:t>
            </a:r>
          </a:p>
          <a:p>
            <a:pPr marL="0" indent="0" algn="ctr">
              <a:buNone/>
            </a:pPr>
            <a:r>
              <a:rPr lang="en-US" sz="2400" dirty="0">
                <a:solidFill>
                  <a:srgbClr val="333333"/>
                </a:solidFill>
                <a:latin typeface="SourceSansProRegular"/>
              </a:rPr>
              <a:t>Remember not to send PII by email or on voicemail because an email will be autogenera</a:t>
            </a:r>
            <a:r>
              <a:rPr lang="en-US" dirty="0">
                <a:solidFill>
                  <a:srgbClr val="333333"/>
                </a:solidFill>
                <a:latin typeface="SourceSansProRegular"/>
              </a:rPr>
              <a:t>ted</a:t>
            </a:r>
            <a:r>
              <a:rPr lang="en-US" sz="2400" dirty="0">
                <a:solidFill>
                  <a:srgbClr val="333333"/>
                </a:solidFill>
                <a:latin typeface="SourceSansProRegular"/>
              </a:rPr>
              <a:t>.</a:t>
            </a:r>
          </a:p>
          <a:p>
            <a:endParaRPr lang="en-US" dirty="0"/>
          </a:p>
        </p:txBody>
      </p:sp>
      <p:sp>
        <p:nvSpPr>
          <p:cNvPr id="4" name="Slide Number Placeholder 3">
            <a:extLst>
              <a:ext uri="{FF2B5EF4-FFF2-40B4-BE49-F238E27FC236}">
                <a16:creationId xmlns:a16="http://schemas.microsoft.com/office/drawing/2014/main" id="{1D1BF52C-72F6-F77E-59B5-69ED713C7DD6}"/>
              </a:ext>
            </a:extLst>
          </p:cNvPr>
          <p:cNvSpPr>
            <a:spLocks noGrp="1"/>
          </p:cNvSpPr>
          <p:nvPr>
            <p:ph type="sldNum" sz="quarter" idx="12"/>
          </p:nvPr>
        </p:nvSpPr>
        <p:spPr/>
        <p:txBody>
          <a:bodyPr/>
          <a:lstStyle/>
          <a:p>
            <a:fld id="{C479D5F6-EDCB-402A-AC08-4943A1820E8F}" type="slidenum">
              <a:rPr lang="en-US" smtClean="0"/>
              <a:pPr/>
              <a:t>39</a:t>
            </a:fld>
            <a:endParaRPr lang="en-US"/>
          </a:p>
        </p:txBody>
      </p:sp>
    </p:spTree>
    <p:extLst>
      <p:ext uri="{BB962C8B-B14F-4D97-AF65-F5344CB8AC3E}">
        <p14:creationId xmlns:p14="http://schemas.microsoft.com/office/powerpoint/2010/main" val="3319297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pic>
        <p:nvPicPr>
          <p:cNvPr id="8" name="Picture 2" descr="https://my.syncplicity.com/">
            <a:hlinkClick r:id="rId2"/>
            <a:extLst>
              <a:ext uri="{FF2B5EF4-FFF2-40B4-BE49-F238E27FC236}">
                <a16:creationId xmlns:a16="http://schemas.microsoft.com/office/drawing/2014/main" id="{78B849ED-8EA7-D452-E680-360275A578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4"/>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4"/>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2" name="Slide Number Placeholder 1">
            <a:extLst>
              <a:ext uri="{FF2B5EF4-FFF2-40B4-BE49-F238E27FC236}">
                <a16:creationId xmlns:a16="http://schemas.microsoft.com/office/drawing/2014/main" id="{420EFBC7-267A-3961-3E54-5A6AE6A5EF07}"/>
              </a:ext>
            </a:extLst>
          </p:cNvPr>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D713A-9B62-D25D-05DB-36D54E390A9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1FBC291-8C5F-8933-DA7D-1B99AAFB94FE}"/>
              </a:ext>
            </a:extLst>
          </p:cNvPr>
          <p:cNvSpPr>
            <a:spLocks noGrp="1"/>
          </p:cNvSpPr>
          <p:nvPr>
            <p:ph type="ctrTitle"/>
          </p:nvPr>
        </p:nvSpPr>
        <p:spPr/>
        <p:txBody>
          <a:bodyPr/>
          <a:lstStyle/>
          <a:p>
            <a:r>
              <a:rPr lang="en-US"/>
              <a:t>Special Education Discipline</a:t>
            </a:r>
          </a:p>
        </p:txBody>
      </p:sp>
      <p:sp>
        <p:nvSpPr>
          <p:cNvPr id="6" name="Content Placeholder 5">
            <a:extLst>
              <a:ext uri="{FF2B5EF4-FFF2-40B4-BE49-F238E27FC236}">
                <a16:creationId xmlns:a16="http://schemas.microsoft.com/office/drawing/2014/main" id="{8193E065-34EE-DF5C-E512-411CCD0C1E25}"/>
              </a:ext>
            </a:extLst>
          </p:cNvPr>
          <p:cNvSpPr>
            <a:spLocks noGrp="1"/>
          </p:cNvSpPr>
          <p:nvPr>
            <p:ph sz="quarter" idx="13"/>
          </p:nvPr>
        </p:nvSpPr>
        <p:spPr/>
        <p:txBody>
          <a:bodyPr/>
          <a:lstStyle/>
          <a:p>
            <a:r>
              <a:rPr lang="en-US"/>
              <a:t>Lindsey Heitman</a:t>
            </a:r>
          </a:p>
        </p:txBody>
      </p:sp>
      <p:sp>
        <p:nvSpPr>
          <p:cNvPr id="4" name="Slide Number Placeholder 3">
            <a:extLst>
              <a:ext uri="{FF2B5EF4-FFF2-40B4-BE49-F238E27FC236}">
                <a16:creationId xmlns:a16="http://schemas.microsoft.com/office/drawing/2014/main" id="{A4B7120C-CBF0-4897-F5A8-19BEE20C45A2}"/>
              </a:ext>
            </a:extLst>
          </p:cNvPr>
          <p:cNvSpPr>
            <a:spLocks noGrp="1"/>
          </p:cNvSpPr>
          <p:nvPr>
            <p:ph type="sldNum" sz="quarter" idx="12"/>
          </p:nvPr>
        </p:nvSpPr>
        <p:spPr/>
        <p:txBody>
          <a:bodyPr/>
          <a:lstStyle/>
          <a:p>
            <a:fld id="{C479D5F6-EDCB-402A-AC08-4943A1820E8F}" type="slidenum">
              <a:rPr lang="en-US" smtClean="0"/>
              <a:pPr/>
              <a:t>40</a:t>
            </a:fld>
            <a:endParaRPr lang="en-US"/>
          </a:p>
        </p:txBody>
      </p:sp>
    </p:spTree>
    <p:extLst>
      <p:ext uri="{BB962C8B-B14F-4D97-AF65-F5344CB8AC3E}">
        <p14:creationId xmlns:p14="http://schemas.microsoft.com/office/powerpoint/2010/main" val="7798775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B6BF9-4643-A277-AAAF-DD8F8FE2A6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35C061E-2FCD-CF61-ACF0-9906A7ED4486}"/>
              </a:ext>
            </a:extLst>
          </p:cNvPr>
          <p:cNvSpPr>
            <a:spLocks noGrp="1"/>
          </p:cNvSpPr>
          <p:nvPr>
            <p:ph type="title"/>
          </p:nvPr>
        </p:nvSpPr>
        <p:spPr/>
        <p:txBody>
          <a:bodyPr/>
          <a:lstStyle/>
          <a:p>
            <a:r>
              <a:rPr lang="en-US"/>
              <a:t>Special Education Discipline Snapshot</a:t>
            </a:r>
            <a:br>
              <a:rPr lang="en-US"/>
            </a:br>
            <a:r>
              <a:rPr lang="en-US"/>
              <a:t>Timeline and Annual Training</a:t>
            </a:r>
          </a:p>
        </p:txBody>
      </p:sp>
      <p:sp>
        <p:nvSpPr>
          <p:cNvPr id="15" name="TextBox 14">
            <a:extLst>
              <a:ext uri="{FF2B5EF4-FFF2-40B4-BE49-F238E27FC236}">
                <a16:creationId xmlns:a16="http://schemas.microsoft.com/office/drawing/2014/main" id="{8C440240-4186-7FAF-5C67-D7FBC795B020}"/>
              </a:ext>
            </a:extLst>
          </p:cNvPr>
          <p:cNvSpPr txBox="1"/>
          <p:nvPr/>
        </p:nvSpPr>
        <p:spPr>
          <a:xfrm>
            <a:off x="271107" y="1311051"/>
            <a:ext cx="5215293" cy="3293209"/>
          </a:xfrm>
          <a:prstGeom prst="rect">
            <a:avLst/>
          </a:prstGeom>
          <a:noFill/>
        </p:spPr>
        <p:txBody>
          <a:bodyPr wrap="square">
            <a:spAutoFit/>
          </a:bodyPr>
          <a:lstStyle/>
          <a:p>
            <a:pPr marL="285750" indent="-285750">
              <a:buFont typeface="Arial" panose="020B0604020202020204" pitchFamily="34" charset="0"/>
              <a:buChar char="•"/>
            </a:pPr>
            <a:r>
              <a:rPr lang="en-US" sz="1600" b="1" dirty="0"/>
              <a:t>March 15</a:t>
            </a:r>
            <a:r>
              <a:rPr lang="en-US" sz="1600" b="1" baseline="30000" dirty="0"/>
              <a:t>th</a:t>
            </a:r>
            <a:r>
              <a:rPr lang="en-US" sz="1600" b="1" dirty="0"/>
              <a:t> – Discipline Interchange opened</a:t>
            </a:r>
          </a:p>
          <a:p>
            <a:pPr marL="285750" indent="-285750">
              <a:buFont typeface="Arial" panose="020B0604020202020204" pitchFamily="34" charset="0"/>
              <a:buChar char="•"/>
            </a:pPr>
            <a:r>
              <a:rPr lang="en-US" sz="1600" b="1" dirty="0"/>
              <a:t>May 1, 2025  </a:t>
            </a:r>
            <a:r>
              <a:rPr lang="en-US" sz="1600" dirty="0"/>
              <a:t>-  </a:t>
            </a:r>
            <a:r>
              <a:rPr lang="en-US" sz="1600" b="0" dirty="0"/>
              <a:t>SPED Discipline </a:t>
            </a:r>
            <a:r>
              <a:rPr lang="en-US" sz="1600" b="0" baseline="0" dirty="0"/>
              <a:t>Snapshot opens </a:t>
            </a:r>
          </a:p>
          <a:p>
            <a:pPr marL="285750" indent="-285750">
              <a:buFont typeface="Arial" panose="020B0604020202020204" pitchFamily="34" charset="0"/>
              <a:buChar char="•"/>
            </a:pPr>
            <a:r>
              <a:rPr lang="en-US" sz="1600" b="1" dirty="0">
                <a:highlight>
                  <a:srgbClr val="FFFF00"/>
                </a:highlight>
              </a:rPr>
              <a:t>May 9, 2025 </a:t>
            </a:r>
            <a:r>
              <a:rPr lang="en-US" sz="1600" dirty="0">
                <a:highlight>
                  <a:srgbClr val="FFFF00"/>
                </a:highlight>
              </a:rPr>
              <a:t>- </a:t>
            </a:r>
            <a:r>
              <a:rPr lang="en-US" sz="1600" b="0" dirty="0">
                <a:highlight>
                  <a:srgbClr val="FFFF00"/>
                </a:highlight>
              </a:rPr>
              <a:t>All Interchange files that feed into snapshot</a:t>
            </a:r>
            <a:r>
              <a:rPr lang="en-US" sz="1600" dirty="0">
                <a:highlight>
                  <a:srgbClr val="FFFF00"/>
                </a:highlight>
              </a:rPr>
              <a:t> uploaded or updated</a:t>
            </a:r>
            <a:r>
              <a:rPr lang="en-US" sz="1600" b="0" dirty="0">
                <a:highlight>
                  <a:srgbClr val="FFFF00"/>
                </a:highlight>
              </a:rPr>
              <a:t> at least once</a:t>
            </a:r>
          </a:p>
          <a:p>
            <a:pPr marL="285750" indent="-285750">
              <a:buFont typeface="Arial" panose="020B0604020202020204" pitchFamily="34" charset="0"/>
              <a:buChar char="•"/>
            </a:pPr>
            <a:r>
              <a:rPr lang="en-US" sz="1600" b="1" dirty="0"/>
              <a:t>June 26, 2025 </a:t>
            </a:r>
            <a:r>
              <a:rPr lang="en-US" sz="1600" dirty="0"/>
              <a:t>- </a:t>
            </a:r>
            <a:r>
              <a:rPr lang="en-US" sz="1600" b="0" dirty="0"/>
              <a:t>Interchange errors resolved – Discipline Action File, Child File, Participation File and at least one snapshot taken</a:t>
            </a:r>
          </a:p>
          <a:p>
            <a:pPr marL="285750" indent="-285750">
              <a:buFont typeface="Arial" panose="020B0604020202020204" pitchFamily="34" charset="0"/>
              <a:buChar char="•"/>
            </a:pPr>
            <a:r>
              <a:rPr lang="en-US" sz="1600" b="1" dirty="0"/>
              <a:t>July 24, 2025 </a:t>
            </a:r>
            <a:r>
              <a:rPr lang="en-US" sz="1600" dirty="0"/>
              <a:t>- </a:t>
            </a:r>
            <a:r>
              <a:rPr lang="en-US" sz="1600" b="0" baseline="0" dirty="0"/>
              <a:t>All Exception requests submitted to CDE processing</a:t>
            </a:r>
          </a:p>
          <a:p>
            <a:pPr marL="285750" indent="-285750">
              <a:buFont typeface="Arial" panose="020B0604020202020204" pitchFamily="34" charset="0"/>
              <a:buChar char="•"/>
            </a:pPr>
            <a:r>
              <a:rPr lang="en-US" sz="1600" b="1" dirty="0"/>
              <a:t>July 25, 2025 </a:t>
            </a:r>
            <a:r>
              <a:rPr lang="en-US" sz="1600" dirty="0"/>
              <a:t>- </a:t>
            </a:r>
            <a:r>
              <a:rPr lang="en-US" sz="1600" b="0" baseline="0" dirty="0"/>
              <a:t>Snapshot error-free</a:t>
            </a:r>
          </a:p>
          <a:p>
            <a:pPr marL="285750" indent="-285750">
              <a:buFont typeface="Arial" panose="020B0604020202020204" pitchFamily="34" charset="0"/>
              <a:buChar char="•"/>
            </a:pPr>
            <a:r>
              <a:rPr lang="en-US" sz="1600" b="1" baseline="0" dirty="0"/>
              <a:t>July 25 – Aug. </a:t>
            </a:r>
            <a:r>
              <a:rPr lang="en-US" sz="1600" b="1" dirty="0"/>
              <a:t>1</a:t>
            </a:r>
            <a:r>
              <a:rPr lang="en-US" sz="1600" b="1" baseline="0" dirty="0"/>
              <a:t>, 2025 </a:t>
            </a:r>
            <a:r>
              <a:rPr lang="en-US" sz="1600" b="0" baseline="0" dirty="0"/>
              <a:t>- </a:t>
            </a:r>
            <a:r>
              <a:rPr lang="en-US" sz="1600" b="0" dirty="0"/>
              <a:t>Report Review and final submission</a:t>
            </a:r>
          </a:p>
          <a:p>
            <a:pPr marL="285750" indent="-285750">
              <a:buFont typeface="Arial" panose="020B0604020202020204" pitchFamily="34" charset="0"/>
              <a:buChar char="•"/>
            </a:pPr>
            <a:r>
              <a:rPr lang="en-US" sz="1600" b="1" baseline="0" dirty="0">
                <a:highlight>
                  <a:srgbClr val="FFFF00"/>
                </a:highlight>
              </a:rPr>
              <a:t>Friday Aug. </a:t>
            </a:r>
            <a:r>
              <a:rPr lang="en-US" sz="1600" b="1" dirty="0">
                <a:highlight>
                  <a:srgbClr val="FFFF00"/>
                </a:highlight>
              </a:rPr>
              <a:t>1</a:t>
            </a:r>
            <a:r>
              <a:rPr lang="en-US" sz="1600" b="1" baseline="0" dirty="0">
                <a:highlight>
                  <a:srgbClr val="FFFF00"/>
                </a:highlight>
              </a:rPr>
              <a:t>, 2025 </a:t>
            </a:r>
            <a:r>
              <a:rPr lang="en-US" sz="1600" b="0" baseline="0" dirty="0">
                <a:highlight>
                  <a:srgbClr val="FFFF00"/>
                </a:highlight>
              </a:rPr>
              <a:t>- </a:t>
            </a:r>
            <a:r>
              <a:rPr lang="en-US" sz="1600" b="0" dirty="0">
                <a:highlight>
                  <a:srgbClr val="FFFF00"/>
                </a:highlight>
              </a:rPr>
              <a:t>Final Submission</a:t>
            </a:r>
            <a:r>
              <a:rPr lang="en-US" sz="1600" b="0" baseline="0" dirty="0">
                <a:highlight>
                  <a:srgbClr val="FFFF00"/>
                </a:highlight>
              </a:rPr>
              <a:t> due to CDE </a:t>
            </a:r>
            <a:endParaRPr lang="en-US" sz="1600" b="0" dirty="0">
              <a:highlight>
                <a:srgbClr val="FFFF00"/>
              </a:highlight>
            </a:endParaRPr>
          </a:p>
        </p:txBody>
      </p:sp>
      <p:sp>
        <p:nvSpPr>
          <p:cNvPr id="6" name="Content Placeholder 5">
            <a:extLst>
              <a:ext uri="{FF2B5EF4-FFF2-40B4-BE49-F238E27FC236}">
                <a16:creationId xmlns:a16="http://schemas.microsoft.com/office/drawing/2014/main" id="{8CF77694-5B60-3A36-7635-2E0DE3576297}"/>
              </a:ext>
            </a:extLst>
          </p:cNvPr>
          <p:cNvSpPr>
            <a:spLocks noGrp="1"/>
          </p:cNvSpPr>
          <p:nvPr>
            <p:ph idx="1"/>
          </p:nvPr>
        </p:nvSpPr>
        <p:spPr>
          <a:xfrm>
            <a:off x="5850054" y="1311051"/>
            <a:ext cx="5668030" cy="2403999"/>
          </a:xfrm>
        </p:spPr>
        <p:txBody>
          <a:bodyPr>
            <a:normAutofit fontScale="25000" lnSpcReduction="20000"/>
          </a:bodyPr>
          <a:lstStyle/>
          <a:p>
            <a:pPr marL="457200" lvl="1" indent="0">
              <a:buNone/>
            </a:pPr>
            <a:r>
              <a:rPr lang="en-US" sz="8000" b="1" u="sng">
                <a:latin typeface="+mn-lt"/>
              </a:rPr>
              <a:t>Upcoming Training  </a:t>
            </a:r>
            <a:endParaRPr lang="en-US" sz="8000" b="1" u="sng" strike="sngStrike">
              <a:latin typeface="+mn-lt"/>
            </a:endParaRPr>
          </a:p>
          <a:p>
            <a:pPr marL="342900" lvl="1" indent="0">
              <a:buNone/>
            </a:pPr>
            <a:r>
              <a:rPr lang="en-US" sz="6400" b="1">
                <a:latin typeface="+mn-lt"/>
              </a:rPr>
              <a:t>Special Education Discipline Annual Snapshot Training</a:t>
            </a:r>
          </a:p>
          <a:p>
            <a:pPr marL="1014413" lvl="2" indent="-214313"/>
            <a:r>
              <a:rPr lang="en-US" sz="6400">
                <a:latin typeface="+mn-lt"/>
              </a:rPr>
              <a:t>Tuesday May 6</a:t>
            </a:r>
            <a:r>
              <a:rPr lang="en-US" sz="6400" baseline="30000">
                <a:latin typeface="+mn-lt"/>
              </a:rPr>
              <a:t>th</a:t>
            </a:r>
            <a:r>
              <a:rPr lang="en-US" sz="6400">
                <a:latin typeface="+mn-lt"/>
              </a:rPr>
              <a:t>  10:00 – 11:30</a:t>
            </a:r>
          </a:p>
          <a:p>
            <a:pPr marL="1471613" lvl="3" indent="-214313"/>
            <a:r>
              <a:rPr lang="en-US" sz="6400">
                <a:latin typeface="+mn-lt"/>
              </a:rPr>
              <a:t>Overview of the snapshot data required and process in Data Pipeline</a:t>
            </a:r>
          </a:p>
          <a:p>
            <a:pPr marL="1471613" lvl="3" indent="-214313"/>
            <a:r>
              <a:rPr lang="en-US" sz="6600" b="1" u="sng">
                <a:solidFill>
                  <a:srgbClr val="5B5FC7"/>
                </a:solidFill>
                <a:effectLst/>
                <a:latin typeface="Segoe UI" panose="020B0502040204020203" pitchFamily="34" charset="0"/>
                <a:ea typeface="Aptos" panose="020B0004020202020204" pitchFamily="34" charset="0"/>
                <a:cs typeface="Aptos" panose="020B0004020202020204" pitchFamily="34" charset="0"/>
                <a:hlinkClick r:id="rId2" tooltip="Meeting join link"/>
              </a:rPr>
              <a:t>Join the meeting now</a:t>
            </a:r>
            <a:r>
              <a:rPr lang="en-US" sz="6600">
                <a:solidFill>
                  <a:srgbClr val="242424"/>
                </a:solidFill>
                <a:effectLst/>
                <a:latin typeface="Segoe UI" panose="020B0502040204020203" pitchFamily="34" charset="0"/>
                <a:ea typeface="Aptos" panose="020B0004020202020204" pitchFamily="34" charset="0"/>
                <a:cs typeface="Aptos" panose="020B0004020202020204" pitchFamily="34" charset="0"/>
              </a:rPr>
              <a:t> </a:t>
            </a:r>
            <a:endParaRPr lang="en-US" sz="6600">
              <a:effectLst/>
              <a:latin typeface="Aptos" panose="020B0004020202020204" pitchFamily="34" charset="0"/>
              <a:ea typeface="Aptos" panose="020B0004020202020204" pitchFamily="34" charset="0"/>
              <a:cs typeface="Aptos" panose="020B0004020202020204" pitchFamily="34" charset="0"/>
            </a:endParaRPr>
          </a:p>
          <a:p>
            <a:pPr marL="1471613" lvl="3" indent="-214313"/>
            <a:endParaRPr lang="en-US" sz="6400">
              <a:latin typeface="+mn-lt"/>
            </a:endParaRPr>
          </a:p>
          <a:p>
            <a:pPr marL="342900" lvl="1" indent="0">
              <a:buNone/>
            </a:pPr>
            <a:r>
              <a:rPr lang="en-US" sz="6400" b="1">
                <a:latin typeface="+mn-lt"/>
              </a:rPr>
              <a:t>Student Discipline Office Hours</a:t>
            </a:r>
          </a:p>
          <a:p>
            <a:pPr marL="1014413" lvl="2" indent="-214313"/>
            <a:r>
              <a:rPr lang="en-US" sz="6400">
                <a:latin typeface="+mn-lt"/>
              </a:rPr>
              <a:t>Monday May 12</a:t>
            </a:r>
            <a:r>
              <a:rPr lang="en-US" sz="6400" baseline="30000">
                <a:latin typeface="+mn-lt"/>
              </a:rPr>
              <a:t>th</a:t>
            </a:r>
            <a:r>
              <a:rPr lang="en-US" sz="6400">
                <a:latin typeface="+mn-lt"/>
              </a:rPr>
              <a:t> 10:00 – 10:45</a:t>
            </a:r>
          </a:p>
          <a:p>
            <a:pPr marL="1014413" lvl="2" indent="-214313"/>
            <a:r>
              <a:rPr lang="en-US" sz="6400">
                <a:latin typeface="+mn-lt"/>
              </a:rPr>
              <a:t>Monday June 9</a:t>
            </a:r>
            <a:r>
              <a:rPr lang="en-US" sz="6400" baseline="30000">
                <a:latin typeface="+mn-lt"/>
              </a:rPr>
              <a:t>th</a:t>
            </a:r>
            <a:r>
              <a:rPr lang="en-US" sz="6400">
                <a:latin typeface="+mn-lt"/>
              </a:rPr>
              <a:t> 10:00 – 10:45 </a:t>
            </a:r>
          </a:p>
          <a:p>
            <a:pPr marL="1471613" lvl="3" indent="-214313"/>
            <a:r>
              <a:rPr lang="en-US" sz="6400">
                <a:latin typeface="+mn-lt"/>
              </a:rPr>
              <a:t>Student or Sped Discipline reporting questions</a:t>
            </a:r>
          </a:p>
          <a:p>
            <a:pPr marL="1471613" lvl="3" indent="-214313"/>
            <a:r>
              <a:rPr lang="en-US" sz="6600" b="1" u="sng">
                <a:solidFill>
                  <a:srgbClr val="5B5FC7"/>
                </a:solidFill>
                <a:effectLst/>
                <a:latin typeface="Segoe UI" panose="020B0502040204020203" pitchFamily="34" charset="0"/>
                <a:ea typeface="Aptos" panose="020B0004020202020204" pitchFamily="34" charset="0"/>
                <a:cs typeface="Aptos" panose="020B0004020202020204" pitchFamily="34" charset="0"/>
                <a:hlinkClick r:id="rId3" tooltip="Meeting join link"/>
              </a:rPr>
              <a:t>Join the meeting now</a:t>
            </a:r>
            <a:r>
              <a:rPr lang="en-US" sz="6600">
                <a:solidFill>
                  <a:srgbClr val="242424"/>
                </a:solidFill>
                <a:effectLst/>
                <a:latin typeface="Segoe UI" panose="020B0502040204020203" pitchFamily="34" charset="0"/>
                <a:ea typeface="Aptos" panose="020B0004020202020204" pitchFamily="34" charset="0"/>
                <a:cs typeface="Aptos" panose="020B0004020202020204" pitchFamily="34" charset="0"/>
              </a:rPr>
              <a:t> </a:t>
            </a:r>
            <a:endParaRPr lang="en-US" sz="6600">
              <a:effectLst/>
              <a:latin typeface="Aptos" panose="020B0004020202020204" pitchFamily="34" charset="0"/>
              <a:ea typeface="Aptos" panose="020B0004020202020204" pitchFamily="34" charset="0"/>
              <a:cs typeface="Aptos" panose="020B0004020202020204" pitchFamily="34" charset="0"/>
            </a:endParaRPr>
          </a:p>
          <a:p>
            <a:pPr marL="1471613" lvl="3" indent="-214313"/>
            <a:endParaRPr lang="en-US" sz="6400">
              <a:latin typeface="+mn-lt"/>
            </a:endParaRPr>
          </a:p>
          <a:p>
            <a:pPr marL="557213" lvl="1" indent="-214313"/>
            <a:endParaRPr lang="en-US" sz="1800">
              <a:latin typeface="+mn-lt"/>
            </a:endParaRPr>
          </a:p>
        </p:txBody>
      </p:sp>
      <p:sp>
        <p:nvSpPr>
          <p:cNvPr id="7" name="Content Placeholder 6">
            <a:extLst>
              <a:ext uri="{FF2B5EF4-FFF2-40B4-BE49-F238E27FC236}">
                <a16:creationId xmlns:a16="http://schemas.microsoft.com/office/drawing/2014/main" id="{337F0BA4-AC1D-8594-0FEE-5DB5B6F5674E}"/>
              </a:ext>
            </a:extLst>
          </p:cNvPr>
          <p:cNvSpPr>
            <a:spLocks noGrp="1"/>
          </p:cNvSpPr>
          <p:nvPr>
            <p:ph sz="quarter" idx="13"/>
          </p:nvPr>
        </p:nvSpPr>
        <p:spPr/>
        <p:txBody>
          <a:bodyPr>
            <a:normAutofit/>
          </a:bodyPr>
          <a:lstStyle/>
          <a:p>
            <a:r>
              <a:rPr lang="en-US"/>
              <a:t>Special Education Discipline – Lindsey Heitman</a:t>
            </a:r>
          </a:p>
        </p:txBody>
      </p:sp>
      <p:sp>
        <p:nvSpPr>
          <p:cNvPr id="8" name="Content Placeholder 7">
            <a:extLst>
              <a:ext uri="{FF2B5EF4-FFF2-40B4-BE49-F238E27FC236}">
                <a16:creationId xmlns:a16="http://schemas.microsoft.com/office/drawing/2014/main" id="{A55EAC3E-06A7-EB42-6761-BB11D874FE1D}"/>
              </a:ext>
            </a:extLst>
          </p:cNvPr>
          <p:cNvSpPr>
            <a:spLocks noGrp="1"/>
          </p:cNvSpPr>
          <p:nvPr>
            <p:ph sz="quarter" idx="14"/>
          </p:nvPr>
        </p:nvSpPr>
        <p:spPr>
          <a:xfrm>
            <a:off x="5885682" y="6356350"/>
            <a:ext cx="4393506" cy="362338"/>
          </a:xfrm>
        </p:spPr>
        <p:txBody>
          <a:bodyPr>
            <a:normAutofit/>
          </a:bodyPr>
          <a:lstStyle/>
          <a:p>
            <a:r>
              <a:rPr lang="en-US">
                <a:hlinkClick r:id="rId4">
                  <a:extLst>
                    <a:ext uri="{A12FA001-AC4F-418D-AE19-62706E023703}">
                      <ahyp:hlinkClr xmlns:ahyp="http://schemas.microsoft.com/office/drawing/2018/hyperlinkcolor" val="tx"/>
                    </a:ext>
                  </a:extLst>
                </a:hlinkClick>
              </a:rPr>
              <a:t>SpedDiscipline@cde.state.co.us</a:t>
            </a:r>
            <a:r>
              <a:rPr lang="en-US"/>
              <a:t> </a:t>
            </a:r>
          </a:p>
        </p:txBody>
      </p:sp>
      <p:pic>
        <p:nvPicPr>
          <p:cNvPr id="1026" name="Picture 2" descr="Mark your calendar">
            <a:extLst>
              <a:ext uri="{FF2B5EF4-FFF2-40B4-BE49-F238E27FC236}">
                <a16:creationId xmlns:a16="http://schemas.microsoft.com/office/drawing/2014/main" id="{83519DCB-411C-4C90-10C8-F0E7C04B90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40755" y="2160567"/>
            <a:ext cx="1940983" cy="143776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4B324DA-2D48-D1A0-643E-AEF1B5B880DC}"/>
              </a:ext>
            </a:extLst>
          </p:cNvPr>
          <p:cNvSpPr>
            <a:spLocks noGrp="1"/>
          </p:cNvSpPr>
          <p:nvPr>
            <p:ph type="sldNum" sz="quarter" idx="12"/>
          </p:nvPr>
        </p:nvSpPr>
        <p:spPr/>
        <p:txBody>
          <a:bodyPr/>
          <a:lstStyle/>
          <a:p>
            <a:fld id="{C479D5F6-EDCB-402A-AC08-4943A1820E8F}" type="slidenum">
              <a:rPr lang="en-US" smtClean="0"/>
              <a:pPr/>
              <a:t>41</a:t>
            </a:fld>
            <a:endParaRPr lang="en-US"/>
          </a:p>
        </p:txBody>
      </p:sp>
    </p:spTree>
    <p:extLst>
      <p:ext uri="{BB962C8B-B14F-4D97-AF65-F5344CB8AC3E}">
        <p14:creationId xmlns:p14="http://schemas.microsoft.com/office/powerpoint/2010/main" val="23376049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5A8E9-5810-9663-0472-DE6B0C3103DD}"/>
              </a:ext>
            </a:extLst>
          </p:cNvPr>
          <p:cNvSpPr>
            <a:spLocks noGrp="1"/>
          </p:cNvSpPr>
          <p:nvPr>
            <p:ph type="title"/>
          </p:nvPr>
        </p:nvSpPr>
        <p:spPr/>
        <p:txBody>
          <a:bodyPr/>
          <a:lstStyle/>
          <a:p>
            <a:r>
              <a:rPr lang="en-US"/>
              <a:t>Special Education Discipline Snapshot</a:t>
            </a:r>
            <a:br>
              <a:rPr lang="en-US"/>
            </a:br>
            <a:r>
              <a:rPr lang="en-US"/>
              <a:t>2024–2025 Changes</a:t>
            </a:r>
          </a:p>
        </p:txBody>
      </p:sp>
      <p:sp>
        <p:nvSpPr>
          <p:cNvPr id="3" name="Content Placeholder 2">
            <a:extLst>
              <a:ext uri="{FF2B5EF4-FFF2-40B4-BE49-F238E27FC236}">
                <a16:creationId xmlns:a16="http://schemas.microsoft.com/office/drawing/2014/main" id="{65E75AA1-1AFA-70D7-AFF4-7841E9FA6486}"/>
              </a:ext>
            </a:extLst>
          </p:cNvPr>
          <p:cNvSpPr>
            <a:spLocks noGrp="1"/>
          </p:cNvSpPr>
          <p:nvPr>
            <p:ph idx="1"/>
          </p:nvPr>
        </p:nvSpPr>
        <p:spPr/>
        <p:txBody>
          <a:bodyPr>
            <a:normAutofit/>
          </a:bodyPr>
          <a:lstStyle/>
          <a:p>
            <a:pPr marL="0" indent="0">
              <a:buNone/>
            </a:pPr>
            <a:r>
              <a:rPr lang="en-US" sz="2000" b="1" u="sng" dirty="0"/>
              <a:t>Discipline Interchange – Discipline Action file</a:t>
            </a:r>
            <a:endParaRPr lang="en-US" sz="2000" u="sng" dirty="0"/>
          </a:p>
          <a:p>
            <a:r>
              <a:rPr lang="en-US" sz="1600" dirty="0"/>
              <a:t>January 2025 – adjusted file layout to include restraint and seclusion records that had no discipline</a:t>
            </a:r>
          </a:p>
          <a:p>
            <a:pPr lvl="1"/>
            <a:r>
              <a:rPr lang="en-US" sz="1600" dirty="0"/>
              <a:t>These records are now included in the Discipline Action file with:</a:t>
            </a:r>
          </a:p>
          <a:p>
            <a:pPr lvl="3"/>
            <a:r>
              <a:rPr lang="en-US" sz="1600" dirty="0"/>
              <a:t>Behavior Type = 00</a:t>
            </a:r>
          </a:p>
          <a:p>
            <a:pPr lvl="3"/>
            <a:r>
              <a:rPr lang="en-US" sz="1600" dirty="0"/>
              <a:t>Discipline Action = 00</a:t>
            </a:r>
          </a:p>
          <a:p>
            <a:pPr lvl="3"/>
            <a:r>
              <a:rPr lang="en-US" sz="1600" dirty="0"/>
              <a:t>Sped Removal Type = 00</a:t>
            </a:r>
          </a:p>
          <a:p>
            <a:pPr lvl="1"/>
            <a:r>
              <a:rPr lang="en-US" sz="1600" dirty="0"/>
              <a:t>Please report a separate record if a Discipline Action was associated with an incident that also involved  restraint or seclusion</a:t>
            </a:r>
          </a:p>
          <a:p>
            <a:pPr marL="0" marR="0" lvl="0" indent="0">
              <a:buNone/>
            </a:pPr>
            <a:r>
              <a:rPr lang="en-US" sz="1600" dirty="0">
                <a:effectLst/>
                <a:ea typeface="Times New Roman" panose="02020603050405020304" pitchFamily="18" charset="0"/>
                <a:cs typeface="Aptos" panose="020B0004020202020204" pitchFamily="34" charset="0"/>
              </a:rPr>
              <a:t> </a:t>
            </a:r>
            <a:r>
              <a:rPr lang="en-US" sz="2000" b="1" u="sng" dirty="0">
                <a:effectLst/>
                <a:ea typeface="Times New Roman" panose="02020603050405020304" pitchFamily="18" charset="0"/>
                <a:cs typeface="Aptos" panose="020B0004020202020204" pitchFamily="34" charset="0"/>
              </a:rPr>
              <a:t>Special Education Discipline Snapshot</a:t>
            </a:r>
          </a:p>
          <a:p>
            <a:r>
              <a:rPr lang="en-US" sz="1600" dirty="0">
                <a:effectLst/>
                <a:ea typeface="Times New Roman" panose="02020603050405020304" pitchFamily="18" charset="0"/>
                <a:cs typeface="Aptos" panose="020B0004020202020204" pitchFamily="34" charset="0"/>
              </a:rPr>
              <a:t>2024-2025 change - added an existing field from the Discipline Action File to this snapshot </a:t>
            </a:r>
            <a:endParaRPr lang="en-US" sz="1600" dirty="0">
              <a:ea typeface="Times New Roman" panose="02020603050405020304" pitchFamily="18" charset="0"/>
              <a:cs typeface="Aptos" panose="020B0004020202020204" pitchFamily="34" charset="0"/>
            </a:endParaRPr>
          </a:p>
          <a:p>
            <a:pPr lvl="1"/>
            <a:r>
              <a:rPr lang="en-US" sz="1600" dirty="0">
                <a:effectLst/>
                <a:ea typeface="Times New Roman" panose="02020603050405020304" pitchFamily="18" charset="0"/>
                <a:cs typeface="Aptos" panose="020B0004020202020204" pitchFamily="34" charset="0"/>
              </a:rPr>
              <a:t>The ‘Behavior Type’ field has been added to the Special Education Discipline Snapshot for analyzation purposes </a:t>
            </a:r>
            <a:endParaRPr lang="en-US" sz="1600" dirty="0">
              <a:ea typeface="Times New Roman" panose="02020603050405020304" pitchFamily="18" charset="0"/>
              <a:cs typeface="Aptos" panose="020B0004020202020204" pitchFamily="34" charset="0"/>
            </a:endParaRPr>
          </a:p>
          <a:p>
            <a:pPr lvl="1"/>
            <a:r>
              <a:rPr lang="en-US" sz="1600" dirty="0">
                <a:effectLst/>
                <a:ea typeface="Times New Roman" panose="02020603050405020304" pitchFamily="18" charset="0"/>
                <a:cs typeface="Aptos" panose="020B0004020202020204" pitchFamily="34" charset="0"/>
              </a:rPr>
              <a:t>This is a change made on the CDE programming side; no changes are needed by your vendor for this change  </a:t>
            </a:r>
            <a:endParaRPr lang="en-US" sz="1600" dirty="0">
              <a:effectLst/>
              <a:ea typeface="Aptos" panose="020B0004020202020204" pitchFamily="34" charset="0"/>
              <a:cs typeface="Aptos" panose="020B0004020202020204" pitchFamily="34" charset="0"/>
            </a:endParaRPr>
          </a:p>
          <a:p>
            <a:pPr marL="457200" lvl="1" indent="0">
              <a:buNone/>
            </a:pPr>
            <a:endParaRPr lang="en-US" dirty="0"/>
          </a:p>
        </p:txBody>
      </p:sp>
      <p:sp>
        <p:nvSpPr>
          <p:cNvPr id="4" name="Slide Number Placeholder 3">
            <a:extLst>
              <a:ext uri="{FF2B5EF4-FFF2-40B4-BE49-F238E27FC236}">
                <a16:creationId xmlns:a16="http://schemas.microsoft.com/office/drawing/2014/main" id="{87FF71CA-98E3-A13F-A769-A0E16406602A}"/>
              </a:ext>
            </a:extLst>
          </p:cNvPr>
          <p:cNvSpPr>
            <a:spLocks noGrp="1"/>
          </p:cNvSpPr>
          <p:nvPr>
            <p:ph type="sldNum" sz="quarter" idx="12"/>
          </p:nvPr>
        </p:nvSpPr>
        <p:spPr/>
        <p:txBody>
          <a:bodyPr/>
          <a:lstStyle/>
          <a:p>
            <a:fld id="{C479D5F6-EDCB-402A-AC08-4943A1820E8F}" type="slidenum">
              <a:rPr lang="en-US" smtClean="0"/>
              <a:pPr/>
              <a:t>42</a:t>
            </a:fld>
            <a:endParaRPr lang="en-US"/>
          </a:p>
        </p:txBody>
      </p:sp>
      <p:sp>
        <p:nvSpPr>
          <p:cNvPr id="5" name="Content Placeholder 4">
            <a:extLst>
              <a:ext uri="{FF2B5EF4-FFF2-40B4-BE49-F238E27FC236}">
                <a16:creationId xmlns:a16="http://schemas.microsoft.com/office/drawing/2014/main" id="{773AF24A-E604-4CF2-EB25-4191767F9B62}"/>
              </a:ext>
            </a:extLst>
          </p:cNvPr>
          <p:cNvSpPr>
            <a:spLocks noGrp="1"/>
          </p:cNvSpPr>
          <p:nvPr>
            <p:ph sz="quarter" idx="13"/>
          </p:nvPr>
        </p:nvSpPr>
        <p:spPr/>
        <p:txBody>
          <a:bodyPr/>
          <a:lstStyle/>
          <a:p>
            <a:r>
              <a:rPr lang="en-US"/>
              <a:t>Special Education Discipline – Lindsey Heitman</a:t>
            </a:r>
          </a:p>
        </p:txBody>
      </p:sp>
      <p:sp>
        <p:nvSpPr>
          <p:cNvPr id="6" name="Content Placeholder 5">
            <a:extLst>
              <a:ext uri="{FF2B5EF4-FFF2-40B4-BE49-F238E27FC236}">
                <a16:creationId xmlns:a16="http://schemas.microsoft.com/office/drawing/2014/main" id="{ED861BA1-E63E-22FE-5CC7-1729FC4D260A}"/>
              </a:ext>
            </a:extLst>
          </p:cNvPr>
          <p:cNvSpPr>
            <a:spLocks noGrp="1"/>
          </p:cNvSpPr>
          <p:nvPr>
            <p:ph sz="quarter" idx="14"/>
          </p:nvPr>
        </p:nvSpPr>
        <p:spPr/>
        <p:txBody>
          <a:bodyPr/>
          <a:lstStyle/>
          <a:p>
            <a:r>
              <a:rPr lang="en-US" sz="1600">
                <a:hlinkClick r:id="rId2">
                  <a:extLst>
                    <a:ext uri="{A12FA001-AC4F-418D-AE19-62706E023703}">
                      <ahyp:hlinkClr xmlns:ahyp="http://schemas.microsoft.com/office/drawing/2018/hyperlinkcolor" val="tx"/>
                    </a:ext>
                  </a:extLst>
                </a:hlinkClick>
              </a:rPr>
              <a:t>SpedDiscipline@cde.state.co.us</a:t>
            </a:r>
            <a:r>
              <a:rPr lang="en-US" sz="1600"/>
              <a:t> </a:t>
            </a:r>
          </a:p>
          <a:p>
            <a:endParaRPr lang="en-US"/>
          </a:p>
        </p:txBody>
      </p:sp>
    </p:spTree>
    <p:extLst>
      <p:ext uri="{BB962C8B-B14F-4D97-AF65-F5344CB8AC3E}">
        <p14:creationId xmlns:p14="http://schemas.microsoft.com/office/powerpoint/2010/main" val="5338020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CE1DE-DF2D-0185-B494-82E62898366A}"/>
              </a:ext>
            </a:extLst>
          </p:cNvPr>
          <p:cNvSpPr>
            <a:spLocks noGrp="1"/>
          </p:cNvSpPr>
          <p:nvPr>
            <p:ph type="title"/>
          </p:nvPr>
        </p:nvSpPr>
        <p:spPr/>
        <p:txBody>
          <a:bodyPr/>
          <a:lstStyle/>
          <a:p>
            <a:r>
              <a:rPr lang="en-US"/>
              <a:t>Special Education Discipline</a:t>
            </a:r>
            <a:br>
              <a:rPr lang="en-US"/>
            </a:br>
            <a:r>
              <a:rPr lang="en-US"/>
              <a:t>Collection Process Review</a:t>
            </a:r>
          </a:p>
        </p:txBody>
      </p:sp>
      <p:sp>
        <p:nvSpPr>
          <p:cNvPr id="3" name="Content Placeholder 2">
            <a:extLst>
              <a:ext uri="{FF2B5EF4-FFF2-40B4-BE49-F238E27FC236}">
                <a16:creationId xmlns:a16="http://schemas.microsoft.com/office/drawing/2014/main" id="{823C9783-5611-53ED-CA45-0390C0D5A20B}"/>
              </a:ext>
            </a:extLst>
          </p:cNvPr>
          <p:cNvSpPr>
            <a:spLocks noGrp="1"/>
          </p:cNvSpPr>
          <p:nvPr>
            <p:ph idx="1"/>
          </p:nvPr>
        </p:nvSpPr>
        <p:spPr>
          <a:xfrm>
            <a:off x="592254" y="1469813"/>
            <a:ext cx="10515600" cy="4351338"/>
          </a:xfrm>
        </p:spPr>
        <p:txBody>
          <a:bodyPr>
            <a:normAutofit/>
          </a:bodyPr>
          <a:lstStyle/>
          <a:p>
            <a:pPr marL="0" indent="0">
              <a:buNone/>
            </a:pPr>
            <a:r>
              <a:rPr lang="en-US" sz="1400" dirty="0">
                <a:effectLst/>
                <a:ea typeface="Times New Roman" panose="02020603050405020304" pitchFamily="18" charset="0"/>
                <a:cs typeface="Aptos" panose="020B0004020202020204" pitchFamily="34" charset="0"/>
              </a:rPr>
              <a:t>Discipline Interchange Note: </a:t>
            </a:r>
            <a:endParaRPr lang="en-US" sz="1400" dirty="0">
              <a:ea typeface="Times New Roman" panose="02020603050405020304" pitchFamily="18" charset="0"/>
              <a:cs typeface="Aptos" panose="020B0004020202020204" pitchFamily="34" charset="0"/>
            </a:endParaRPr>
          </a:p>
          <a:p>
            <a:pPr marL="457200" lvl="1" indent="0">
              <a:buNone/>
            </a:pPr>
            <a:r>
              <a:rPr lang="en-US" sz="1400" dirty="0">
                <a:effectLst/>
                <a:ea typeface="Times New Roman" panose="02020603050405020304" pitchFamily="18" charset="0"/>
                <a:cs typeface="Aptos" panose="020B0004020202020204" pitchFamily="34" charset="0"/>
              </a:rPr>
              <a:t>The data in the Discipline Action File will be used in </a:t>
            </a:r>
            <a:r>
              <a:rPr lang="en-US" sz="1400" i="1" dirty="0">
                <a:effectLst/>
                <a:ea typeface="Times New Roman" panose="02020603050405020304" pitchFamily="18" charset="0"/>
                <a:cs typeface="Aptos" panose="020B0004020202020204" pitchFamily="34" charset="0"/>
              </a:rPr>
              <a:t>both</a:t>
            </a:r>
            <a:r>
              <a:rPr lang="en-US" sz="1400" dirty="0">
                <a:effectLst/>
                <a:ea typeface="Times New Roman" panose="02020603050405020304" pitchFamily="18" charset="0"/>
                <a:cs typeface="Aptos" panose="020B0004020202020204" pitchFamily="34" charset="0"/>
              </a:rPr>
              <a:t> the Student Discipline Snapshot (District responsibility) and the Special Education Discipline Snapshot (AU responsibility).</a:t>
            </a:r>
            <a:endParaRPr lang="en-US" sz="1400" dirty="0">
              <a:ea typeface="Times New Roman" panose="02020603050405020304" pitchFamily="18" charset="0"/>
              <a:cs typeface="Aptos" panose="020B0004020202020204" pitchFamily="34" charset="0"/>
            </a:endParaRPr>
          </a:p>
          <a:p>
            <a:endParaRPr lang="en-US" sz="1400" dirty="0">
              <a:effectLst/>
              <a:ea typeface="Times New Roman" panose="02020603050405020304" pitchFamily="18" charset="0"/>
              <a:cs typeface="Aptos" panose="020B0004020202020204" pitchFamily="34" charset="0"/>
            </a:endParaRPr>
          </a:p>
          <a:p>
            <a:r>
              <a:rPr lang="en-US" sz="1400" dirty="0">
                <a:effectLst/>
                <a:ea typeface="Times New Roman" panose="02020603050405020304" pitchFamily="18" charset="0"/>
                <a:cs typeface="Aptos" panose="020B0004020202020204" pitchFamily="34" charset="0"/>
              </a:rPr>
              <a:t>District Respondents (DIS User Role) – upload and validate Discipline Action file for their district </a:t>
            </a:r>
          </a:p>
          <a:p>
            <a:pPr lvl="1"/>
            <a:r>
              <a:rPr lang="en-US" sz="1400" dirty="0">
                <a:ea typeface="Times New Roman" panose="02020603050405020304" pitchFamily="18" charset="0"/>
                <a:cs typeface="Aptos" panose="020B0004020202020204" pitchFamily="34" charset="0"/>
              </a:rPr>
              <a:t>Updated 24-25 file layout is found on the </a:t>
            </a:r>
            <a:r>
              <a:rPr lang="en-US" sz="1400" dirty="0">
                <a:ea typeface="Times New Roman" panose="02020603050405020304" pitchFamily="18" charset="0"/>
                <a:cs typeface="Aptos" panose="020B0004020202020204" pitchFamily="34" charset="0"/>
                <a:hlinkClick r:id="rId2"/>
              </a:rPr>
              <a:t>Discipline Interchange webpage</a:t>
            </a:r>
            <a:r>
              <a:rPr lang="en-US" sz="1400" dirty="0">
                <a:ea typeface="Times New Roman" panose="02020603050405020304" pitchFamily="18" charset="0"/>
                <a:cs typeface="Aptos" panose="020B0004020202020204" pitchFamily="34" charset="0"/>
              </a:rPr>
              <a:t> </a:t>
            </a:r>
            <a:r>
              <a:rPr lang="en-US" sz="1400" dirty="0">
                <a:effectLst/>
                <a:ea typeface="Times New Roman" panose="02020603050405020304" pitchFamily="18" charset="0"/>
                <a:cs typeface="Aptos" panose="020B0004020202020204" pitchFamily="34" charset="0"/>
              </a:rPr>
              <a:t>under the File Layout and Definitions section. </a:t>
            </a:r>
          </a:p>
          <a:p>
            <a:pPr lvl="1"/>
            <a:r>
              <a:rPr lang="en-US" sz="1400" dirty="0">
                <a:effectLst/>
                <a:ea typeface="Times New Roman" panose="02020603050405020304" pitchFamily="18" charset="0"/>
                <a:cs typeface="Aptos" panose="020B0004020202020204" pitchFamily="34" charset="0"/>
              </a:rPr>
              <a:t>file should include all students who were disciplined, restrained, or placed in seclusion between 7/01/2024 – 6/30/2025. </a:t>
            </a:r>
          </a:p>
          <a:p>
            <a:pPr marL="457200" lvl="1" indent="0">
              <a:buNone/>
            </a:pPr>
            <a:r>
              <a:rPr lang="en-US" sz="1400" dirty="0">
                <a:effectLst/>
                <a:ea typeface="Times New Roman" panose="02020603050405020304" pitchFamily="18" charset="0"/>
                <a:cs typeface="Aptos" panose="020B0004020202020204" pitchFamily="34" charset="0"/>
              </a:rPr>
              <a:t> </a:t>
            </a:r>
            <a:endParaRPr lang="en-US" sz="1400" dirty="0">
              <a:effectLst/>
              <a:ea typeface="Aptos" panose="020B0004020202020204" pitchFamily="34" charset="0"/>
              <a:cs typeface="Aptos" panose="020B0004020202020204" pitchFamily="34" charset="0"/>
            </a:endParaRPr>
          </a:p>
          <a:p>
            <a:r>
              <a:rPr lang="en-US" sz="1400" dirty="0"/>
              <a:t>AU Respondents (SPI Role) – create Special Education Discipline Snapshots</a:t>
            </a:r>
          </a:p>
          <a:p>
            <a:pPr lvl="1"/>
            <a:r>
              <a:rPr lang="en-US" sz="1400" dirty="0"/>
              <a:t>Communicate with District (DIS role) respondent on file upload/errors status </a:t>
            </a:r>
          </a:p>
          <a:p>
            <a:pPr lvl="2"/>
            <a:r>
              <a:rPr lang="en-US" sz="1400" dirty="0"/>
              <a:t>Use </a:t>
            </a:r>
            <a:r>
              <a:rPr lang="en-US" sz="1400" dirty="0" err="1"/>
              <a:t>cognos</a:t>
            </a:r>
            <a:r>
              <a:rPr lang="en-US" sz="1400" dirty="0"/>
              <a:t> District Activity Report to confirm status</a:t>
            </a:r>
          </a:p>
          <a:p>
            <a:pPr lvl="1"/>
            <a:r>
              <a:rPr lang="en-US" sz="1400" dirty="0"/>
              <a:t>Clear SPED Discipline Snapshot errors  </a:t>
            </a:r>
          </a:p>
          <a:p>
            <a:pPr lvl="2"/>
            <a:r>
              <a:rPr lang="en-US" sz="1400" dirty="0"/>
              <a:t>changes to clear these errors will be needed in either the Discipline Action, Student SSA or DEM, or Sped Participation Files</a:t>
            </a:r>
          </a:p>
          <a:p>
            <a:pPr lvl="1"/>
            <a:r>
              <a:rPr lang="en-US" sz="1400" dirty="0"/>
              <a:t>Approve and submit final SPED Discipline Snapshot to CDE  </a:t>
            </a:r>
          </a:p>
        </p:txBody>
      </p:sp>
      <p:sp>
        <p:nvSpPr>
          <p:cNvPr id="4" name="Slide Number Placeholder 3">
            <a:extLst>
              <a:ext uri="{FF2B5EF4-FFF2-40B4-BE49-F238E27FC236}">
                <a16:creationId xmlns:a16="http://schemas.microsoft.com/office/drawing/2014/main" id="{1F50D68F-6D07-1DA9-EACC-9C2E27ADEB49}"/>
              </a:ext>
            </a:extLst>
          </p:cNvPr>
          <p:cNvSpPr>
            <a:spLocks noGrp="1"/>
          </p:cNvSpPr>
          <p:nvPr>
            <p:ph type="sldNum" sz="quarter" idx="12"/>
          </p:nvPr>
        </p:nvSpPr>
        <p:spPr/>
        <p:txBody>
          <a:bodyPr/>
          <a:lstStyle/>
          <a:p>
            <a:fld id="{C479D5F6-EDCB-402A-AC08-4943A1820E8F}" type="slidenum">
              <a:rPr lang="en-US" smtClean="0"/>
              <a:pPr/>
              <a:t>43</a:t>
            </a:fld>
            <a:endParaRPr lang="en-US"/>
          </a:p>
        </p:txBody>
      </p:sp>
      <p:sp>
        <p:nvSpPr>
          <p:cNvPr id="5" name="Content Placeholder 4">
            <a:extLst>
              <a:ext uri="{FF2B5EF4-FFF2-40B4-BE49-F238E27FC236}">
                <a16:creationId xmlns:a16="http://schemas.microsoft.com/office/drawing/2014/main" id="{6F16AFB1-7695-3C52-5824-399085AB87BA}"/>
              </a:ext>
            </a:extLst>
          </p:cNvPr>
          <p:cNvSpPr>
            <a:spLocks noGrp="1"/>
          </p:cNvSpPr>
          <p:nvPr>
            <p:ph sz="quarter" idx="13"/>
          </p:nvPr>
        </p:nvSpPr>
        <p:spPr/>
        <p:txBody>
          <a:bodyPr/>
          <a:lstStyle/>
          <a:p>
            <a:r>
              <a:rPr lang="en-US"/>
              <a:t>Special Education Discipline – Lindsey Heitman</a:t>
            </a:r>
          </a:p>
          <a:p>
            <a:endParaRPr lang="en-US"/>
          </a:p>
        </p:txBody>
      </p:sp>
      <p:sp>
        <p:nvSpPr>
          <p:cNvPr id="6" name="Content Placeholder 5">
            <a:extLst>
              <a:ext uri="{FF2B5EF4-FFF2-40B4-BE49-F238E27FC236}">
                <a16:creationId xmlns:a16="http://schemas.microsoft.com/office/drawing/2014/main" id="{C322B4E9-3618-FDFB-CE00-A8BFE26025BC}"/>
              </a:ext>
            </a:extLst>
          </p:cNvPr>
          <p:cNvSpPr>
            <a:spLocks noGrp="1"/>
          </p:cNvSpPr>
          <p:nvPr>
            <p:ph sz="quarter" idx="14"/>
          </p:nvPr>
        </p:nvSpPr>
        <p:spPr/>
        <p:txBody>
          <a:bodyPr/>
          <a:lstStyle/>
          <a:p>
            <a:r>
              <a:rPr lang="en-US" sz="1600">
                <a:hlinkClick r:id="rId3">
                  <a:extLst>
                    <a:ext uri="{A12FA001-AC4F-418D-AE19-62706E023703}">
                      <ahyp:hlinkClr xmlns:ahyp="http://schemas.microsoft.com/office/drawing/2018/hyperlinkcolor" val="tx"/>
                    </a:ext>
                  </a:extLst>
                </a:hlinkClick>
              </a:rPr>
              <a:t>SpedDiscipline@cde.state.co.us</a:t>
            </a:r>
            <a:r>
              <a:rPr lang="en-US" sz="1600"/>
              <a:t> </a:t>
            </a:r>
          </a:p>
          <a:p>
            <a:endParaRPr lang="en-US"/>
          </a:p>
        </p:txBody>
      </p:sp>
    </p:spTree>
    <p:extLst>
      <p:ext uri="{BB962C8B-B14F-4D97-AF65-F5344CB8AC3E}">
        <p14:creationId xmlns:p14="http://schemas.microsoft.com/office/powerpoint/2010/main" val="1905588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B84F0-555F-D08E-8CC6-E7EC33CC20A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F267BC0-946A-11DC-908C-2D10FB66B3D1}"/>
              </a:ext>
            </a:extLst>
          </p:cNvPr>
          <p:cNvSpPr>
            <a:spLocks noGrp="1"/>
          </p:cNvSpPr>
          <p:nvPr>
            <p:ph type="title"/>
          </p:nvPr>
        </p:nvSpPr>
        <p:spPr/>
        <p:txBody>
          <a:bodyPr/>
          <a:lstStyle/>
          <a:p>
            <a:r>
              <a:rPr lang="en-US"/>
              <a:t>Questions &amp; Resources:</a:t>
            </a:r>
            <a:br>
              <a:rPr lang="en-US"/>
            </a:br>
            <a:r>
              <a:rPr lang="en-US"/>
              <a:t>Special Education Discipline</a:t>
            </a:r>
          </a:p>
        </p:txBody>
      </p:sp>
      <p:sp>
        <p:nvSpPr>
          <p:cNvPr id="8" name="Content Placeholder 7">
            <a:extLst>
              <a:ext uri="{FF2B5EF4-FFF2-40B4-BE49-F238E27FC236}">
                <a16:creationId xmlns:a16="http://schemas.microsoft.com/office/drawing/2014/main" id="{D427E76A-BF03-EED0-9997-6D70263C1C6A}"/>
              </a:ext>
            </a:extLst>
          </p:cNvPr>
          <p:cNvSpPr>
            <a:spLocks noGrp="1"/>
          </p:cNvSpPr>
          <p:nvPr>
            <p:ph sz="quarter" idx="13"/>
          </p:nvPr>
        </p:nvSpPr>
        <p:spPr/>
        <p:txBody>
          <a:bodyPr/>
          <a:lstStyle/>
          <a:p>
            <a:r>
              <a:rPr lang="en-US" sz="3200"/>
              <a:t>Lindsey Heitman</a:t>
            </a:r>
          </a:p>
          <a:p>
            <a:r>
              <a:rPr lang="en-US">
                <a:hlinkClick r:id="rId2"/>
              </a:rPr>
              <a:t>SpedDiscipline@cde.state.co.us</a:t>
            </a:r>
            <a:r>
              <a:rPr lang="en-US"/>
              <a:t> </a:t>
            </a:r>
          </a:p>
          <a:p>
            <a:endParaRPr lang="en-US"/>
          </a:p>
          <a:p>
            <a:r>
              <a:rPr lang="en-US" sz="2400">
                <a:hlinkClick r:id="rId3"/>
              </a:rPr>
              <a:t>Discipline Interchange Webpage</a:t>
            </a:r>
            <a:br>
              <a:rPr lang="en-US" sz="2400"/>
            </a:br>
            <a:r>
              <a:rPr lang="en-US" sz="2400">
                <a:hlinkClick r:id="rId4"/>
              </a:rPr>
              <a:t>Special Education Discipline Snapshot Webpage</a:t>
            </a:r>
            <a:br>
              <a:rPr lang="en-US" sz="2400">
                <a:hlinkClick r:id="rId4"/>
              </a:rPr>
            </a:br>
            <a:endParaRPr lang="en-US" sz="2400"/>
          </a:p>
          <a:p>
            <a:endParaRPr lang="en-US"/>
          </a:p>
        </p:txBody>
      </p:sp>
      <p:sp>
        <p:nvSpPr>
          <p:cNvPr id="4" name="Slide Number Placeholder 3">
            <a:extLst>
              <a:ext uri="{FF2B5EF4-FFF2-40B4-BE49-F238E27FC236}">
                <a16:creationId xmlns:a16="http://schemas.microsoft.com/office/drawing/2014/main" id="{9D9D4BCE-217C-0F88-908F-FC0E7CD4863E}"/>
              </a:ext>
            </a:extLst>
          </p:cNvPr>
          <p:cNvSpPr>
            <a:spLocks noGrp="1"/>
          </p:cNvSpPr>
          <p:nvPr>
            <p:ph type="sldNum" sz="quarter" idx="12"/>
          </p:nvPr>
        </p:nvSpPr>
        <p:spPr/>
        <p:txBody>
          <a:bodyPr/>
          <a:lstStyle/>
          <a:p>
            <a:fld id="{C479D5F6-EDCB-402A-AC08-4943A1820E8F}" type="slidenum">
              <a:rPr lang="en-US" smtClean="0"/>
              <a:pPr/>
              <a:t>44</a:t>
            </a:fld>
            <a:endParaRPr lang="en-US"/>
          </a:p>
        </p:txBody>
      </p:sp>
    </p:spTree>
    <p:extLst>
      <p:ext uri="{BB962C8B-B14F-4D97-AF65-F5344CB8AC3E}">
        <p14:creationId xmlns:p14="http://schemas.microsoft.com/office/powerpoint/2010/main" val="21349653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AF2FA-0DFF-A6F8-5FE5-2A5C6C6D275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8D817F7-05AF-7E1B-E8AC-37C2FBF3AA9D}"/>
              </a:ext>
            </a:extLst>
          </p:cNvPr>
          <p:cNvSpPr>
            <a:spLocks noGrp="1"/>
          </p:cNvSpPr>
          <p:nvPr>
            <p:ph type="ctrTitle"/>
          </p:nvPr>
        </p:nvSpPr>
        <p:spPr/>
        <p:txBody>
          <a:bodyPr/>
          <a:lstStyle/>
          <a:p>
            <a:r>
              <a:rPr lang="en-US"/>
              <a:t>Special Education End of Year</a:t>
            </a:r>
          </a:p>
        </p:txBody>
      </p:sp>
      <p:sp>
        <p:nvSpPr>
          <p:cNvPr id="6" name="Content Placeholder 5">
            <a:extLst>
              <a:ext uri="{FF2B5EF4-FFF2-40B4-BE49-F238E27FC236}">
                <a16:creationId xmlns:a16="http://schemas.microsoft.com/office/drawing/2014/main" id="{35E78FCB-D5F3-6B13-DE56-CB7ED6A0ACD9}"/>
              </a:ext>
            </a:extLst>
          </p:cNvPr>
          <p:cNvSpPr>
            <a:spLocks noGrp="1"/>
          </p:cNvSpPr>
          <p:nvPr>
            <p:ph sz="quarter" idx="13"/>
          </p:nvPr>
        </p:nvSpPr>
        <p:spPr/>
        <p:txBody>
          <a:bodyPr/>
          <a:lstStyle/>
          <a:p>
            <a:r>
              <a:rPr lang="en-US"/>
              <a:t>Lindsey Heitman</a:t>
            </a:r>
          </a:p>
        </p:txBody>
      </p:sp>
      <p:sp>
        <p:nvSpPr>
          <p:cNvPr id="4" name="Slide Number Placeholder 3">
            <a:extLst>
              <a:ext uri="{FF2B5EF4-FFF2-40B4-BE49-F238E27FC236}">
                <a16:creationId xmlns:a16="http://schemas.microsoft.com/office/drawing/2014/main" id="{CC94CD0A-EC40-DD53-F116-5E37BBEC32C5}"/>
              </a:ext>
            </a:extLst>
          </p:cNvPr>
          <p:cNvSpPr>
            <a:spLocks noGrp="1"/>
          </p:cNvSpPr>
          <p:nvPr>
            <p:ph type="sldNum" sz="quarter" idx="12"/>
          </p:nvPr>
        </p:nvSpPr>
        <p:spPr/>
        <p:txBody>
          <a:bodyPr/>
          <a:lstStyle/>
          <a:p>
            <a:fld id="{C479D5F6-EDCB-402A-AC08-4943A1820E8F}" type="slidenum">
              <a:rPr lang="en-US" smtClean="0"/>
              <a:pPr/>
              <a:t>45</a:t>
            </a:fld>
            <a:endParaRPr lang="en-US"/>
          </a:p>
        </p:txBody>
      </p:sp>
    </p:spTree>
    <p:extLst>
      <p:ext uri="{BB962C8B-B14F-4D97-AF65-F5344CB8AC3E}">
        <p14:creationId xmlns:p14="http://schemas.microsoft.com/office/powerpoint/2010/main" val="22151644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516E9-4971-4ECA-5D0A-71191FCB71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1314B2-CD1C-6956-B184-BE0E575D0AC6}"/>
              </a:ext>
            </a:extLst>
          </p:cNvPr>
          <p:cNvSpPr>
            <a:spLocks noGrp="1"/>
          </p:cNvSpPr>
          <p:nvPr>
            <p:ph type="title"/>
          </p:nvPr>
        </p:nvSpPr>
        <p:spPr>
          <a:xfrm>
            <a:off x="251791" y="60200"/>
            <a:ext cx="8176592" cy="1119548"/>
          </a:xfrm>
        </p:spPr>
        <p:txBody>
          <a:bodyPr>
            <a:normAutofit fontScale="90000"/>
          </a:bodyPr>
          <a:lstStyle/>
          <a:p>
            <a:br>
              <a:rPr lang="en-US">
                <a:solidFill>
                  <a:schemeClr val="tx1"/>
                </a:solidFill>
              </a:rPr>
            </a:br>
            <a:r>
              <a:rPr lang="en-US"/>
              <a:t>Special Education End of Year:</a:t>
            </a:r>
            <a:br>
              <a:rPr lang="en-US"/>
            </a:br>
            <a:r>
              <a:rPr lang="en-US"/>
              <a:t>Timeline and Training</a:t>
            </a:r>
            <a:br>
              <a:rPr lang="en-US"/>
            </a:br>
            <a:r>
              <a:rPr lang="en-US"/>
              <a:t> </a:t>
            </a:r>
          </a:p>
        </p:txBody>
      </p:sp>
      <p:sp>
        <p:nvSpPr>
          <p:cNvPr id="8" name="TextBox 7">
            <a:extLst>
              <a:ext uri="{FF2B5EF4-FFF2-40B4-BE49-F238E27FC236}">
                <a16:creationId xmlns:a16="http://schemas.microsoft.com/office/drawing/2014/main" id="{80A59DF2-1ED3-CEE1-2282-EA6CECCEF3B4}"/>
              </a:ext>
            </a:extLst>
          </p:cNvPr>
          <p:cNvSpPr txBox="1"/>
          <p:nvPr/>
        </p:nvSpPr>
        <p:spPr>
          <a:xfrm>
            <a:off x="444148" y="1283865"/>
            <a:ext cx="6245410" cy="400110"/>
          </a:xfrm>
          <a:prstGeom prst="rect">
            <a:avLst/>
          </a:prstGeom>
          <a:noFill/>
        </p:spPr>
        <p:txBody>
          <a:bodyPr wrap="square">
            <a:spAutoFit/>
          </a:bodyPr>
          <a:lstStyle/>
          <a:p>
            <a:r>
              <a:rPr lang="en-US" sz="2000"/>
              <a:t>2024-2025 Special Education EOY Snapshot Timeline  </a:t>
            </a:r>
          </a:p>
        </p:txBody>
      </p:sp>
      <p:sp>
        <p:nvSpPr>
          <p:cNvPr id="6" name="TextBox 5">
            <a:extLst>
              <a:ext uri="{FF2B5EF4-FFF2-40B4-BE49-F238E27FC236}">
                <a16:creationId xmlns:a16="http://schemas.microsoft.com/office/drawing/2014/main" id="{F0B8A312-9606-B61E-9D46-70F4AC3CD1EE}"/>
              </a:ext>
            </a:extLst>
          </p:cNvPr>
          <p:cNvSpPr txBox="1"/>
          <p:nvPr/>
        </p:nvSpPr>
        <p:spPr>
          <a:xfrm>
            <a:off x="444148" y="1826827"/>
            <a:ext cx="6694883" cy="2862322"/>
          </a:xfrm>
          <a:prstGeom prst="rect">
            <a:avLst/>
          </a:prstGeom>
          <a:noFill/>
        </p:spPr>
        <p:txBody>
          <a:bodyPr wrap="square">
            <a:spAutoFit/>
          </a:bodyPr>
          <a:lstStyle/>
          <a:p>
            <a:pPr marL="285750" indent="-285750">
              <a:buFont typeface="Arial" panose="020B0604020202020204" pitchFamily="34" charset="0"/>
              <a:buChar char="•"/>
            </a:pPr>
            <a:r>
              <a:rPr lang="en-US" b="1">
                <a:highlight>
                  <a:srgbClr val="FFFFFF"/>
                </a:highlight>
              </a:rPr>
              <a:t>May 1, 2025  </a:t>
            </a:r>
            <a:r>
              <a:rPr lang="en-US">
                <a:highlight>
                  <a:srgbClr val="FFFFFF"/>
                </a:highlight>
              </a:rPr>
              <a:t>-  </a:t>
            </a:r>
            <a:r>
              <a:rPr lang="en-US" sz="1800" b="0">
                <a:highlight>
                  <a:srgbClr val="FFFFFF"/>
                </a:highlight>
              </a:rPr>
              <a:t>SPED </a:t>
            </a:r>
            <a:r>
              <a:rPr lang="en-US">
                <a:highlight>
                  <a:srgbClr val="FFFFFF"/>
                </a:highlight>
              </a:rPr>
              <a:t>EOY</a:t>
            </a:r>
            <a:r>
              <a:rPr lang="en-US" sz="1800" b="0">
                <a:highlight>
                  <a:srgbClr val="FFFFFF"/>
                </a:highlight>
              </a:rPr>
              <a:t> </a:t>
            </a:r>
            <a:r>
              <a:rPr lang="en-US" sz="1800" b="0" baseline="0">
                <a:highlight>
                  <a:srgbClr val="FFFFFF"/>
                </a:highlight>
              </a:rPr>
              <a:t>Snapshot official open</a:t>
            </a:r>
          </a:p>
          <a:p>
            <a:pPr marL="285750" indent="-285750">
              <a:buFont typeface="Arial" panose="020B0604020202020204" pitchFamily="34" charset="0"/>
              <a:buChar char="•"/>
            </a:pPr>
            <a:r>
              <a:rPr lang="en-US" b="1">
                <a:highlight>
                  <a:srgbClr val="FFFF00"/>
                </a:highlight>
              </a:rPr>
              <a:t>June 26, 2025 </a:t>
            </a:r>
            <a:r>
              <a:rPr lang="en-US">
                <a:highlight>
                  <a:srgbClr val="FFFF00"/>
                </a:highlight>
              </a:rPr>
              <a:t>– IEP Interchange files error-free</a:t>
            </a:r>
            <a:endParaRPr lang="en-US" sz="1800" b="0">
              <a:highlight>
                <a:srgbClr val="FFFF00"/>
              </a:highlight>
            </a:endParaRPr>
          </a:p>
          <a:p>
            <a:pPr marL="285750" indent="-285750">
              <a:buFont typeface="Arial" panose="020B0604020202020204" pitchFamily="34" charset="0"/>
              <a:buChar char="•"/>
            </a:pPr>
            <a:r>
              <a:rPr lang="en-US" b="1"/>
              <a:t>September 4, 2025 </a:t>
            </a:r>
            <a:r>
              <a:rPr lang="en-US"/>
              <a:t>- </a:t>
            </a:r>
            <a:r>
              <a:rPr lang="en-US" sz="1800" b="0" baseline="0"/>
              <a:t>Exception requests submitted to CDE</a:t>
            </a:r>
            <a:endParaRPr lang="en-US" sz="1800" b="0"/>
          </a:p>
          <a:p>
            <a:pPr marL="285750" indent="-285750">
              <a:buFont typeface="Arial" panose="020B0604020202020204" pitchFamily="34" charset="0"/>
              <a:buChar char="•"/>
            </a:pPr>
            <a:r>
              <a:rPr lang="en-US" b="1"/>
              <a:t>September 11, 2025 </a:t>
            </a:r>
            <a:r>
              <a:rPr lang="en-US"/>
              <a:t>– All errors resolved at snapshot/interchange </a:t>
            </a:r>
            <a:endParaRPr lang="en-US" sz="1800" b="0" baseline="0"/>
          </a:p>
          <a:p>
            <a:pPr marL="285750" indent="-285750">
              <a:buFont typeface="Arial" panose="020B0604020202020204" pitchFamily="34" charset="0"/>
              <a:buChar char="•"/>
            </a:pPr>
            <a:r>
              <a:rPr lang="en-US" b="1"/>
              <a:t>September 12 -19, 2025 </a:t>
            </a:r>
            <a:r>
              <a:rPr lang="en-US"/>
              <a:t>-</a:t>
            </a:r>
            <a:r>
              <a:rPr lang="en-US" sz="1800" b="0" baseline="0"/>
              <a:t>Initial Report Review </a:t>
            </a:r>
          </a:p>
          <a:p>
            <a:pPr marL="285750" indent="-285750">
              <a:buFont typeface="Arial" panose="020B0604020202020204" pitchFamily="34" charset="0"/>
              <a:buChar char="•"/>
            </a:pPr>
            <a:r>
              <a:rPr lang="en-US" b="1"/>
              <a:t>September 22 - 26, 2025 </a:t>
            </a:r>
            <a:r>
              <a:rPr lang="en-US" sz="1800" b="0" baseline="0"/>
              <a:t>– </a:t>
            </a:r>
            <a:r>
              <a:rPr lang="en-US" sz="1800" b="0"/>
              <a:t>Resolving duplicates</a:t>
            </a:r>
          </a:p>
          <a:p>
            <a:pPr marL="285750" indent="-285750">
              <a:buFont typeface="Arial" panose="020B0604020202020204" pitchFamily="34" charset="0"/>
              <a:buChar char="•"/>
            </a:pPr>
            <a:r>
              <a:rPr lang="en-US" b="1"/>
              <a:t>September 29 – October 1, 2025 </a:t>
            </a:r>
            <a:r>
              <a:rPr lang="en-US" sz="1800" b="0" baseline="0"/>
              <a:t>– </a:t>
            </a:r>
            <a:r>
              <a:rPr lang="en-US" sz="1800" b="0"/>
              <a:t>Final Report Review</a:t>
            </a:r>
          </a:p>
          <a:p>
            <a:pPr marL="285750" indent="-285750">
              <a:buFont typeface="Arial" panose="020B0604020202020204" pitchFamily="34" charset="0"/>
              <a:buChar char="•"/>
            </a:pPr>
            <a:r>
              <a:rPr lang="en-US" b="1"/>
              <a:t>October 3, 2025 </a:t>
            </a:r>
            <a:r>
              <a:rPr lang="en-US"/>
              <a:t>- </a:t>
            </a:r>
            <a:r>
              <a:rPr lang="en-US" sz="1800" b="0"/>
              <a:t>Final</a:t>
            </a:r>
            <a:r>
              <a:rPr lang="en-US" sz="1800" b="0" baseline="0"/>
              <a:t> submission due to CDE</a:t>
            </a:r>
            <a:endParaRPr lang="en-US" sz="1800" b="0"/>
          </a:p>
          <a:p>
            <a:pPr marL="285750" indent="-285750">
              <a:buFont typeface="Arial" panose="020B0604020202020204" pitchFamily="34" charset="0"/>
              <a:buChar char="•"/>
            </a:pPr>
            <a:endParaRPr lang="en-US" sz="1800" b="0"/>
          </a:p>
        </p:txBody>
      </p:sp>
      <p:sp>
        <p:nvSpPr>
          <p:cNvPr id="11" name="TextBox 10">
            <a:extLst>
              <a:ext uri="{FF2B5EF4-FFF2-40B4-BE49-F238E27FC236}">
                <a16:creationId xmlns:a16="http://schemas.microsoft.com/office/drawing/2014/main" id="{E0AC9277-509D-3A4D-E86E-BB71ACC50FD6}"/>
              </a:ext>
            </a:extLst>
          </p:cNvPr>
          <p:cNvSpPr txBox="1"/>
          <p:nvPr/>
        </p:nvSpPr>
        <p:spPr>
          <a:xfrm>
            <a:off x="6789834" y="1243786"/>
            <a:ext cx="6094602" cy="2185214"/>
          </a:xfrm>
          <a:prstGeom prst="rect">
            <a:avLst/>
          </a:prstGeom>
          <a:noFill/>
        </p:spPr>
        <p:txBody>
          <a:bodyPr wrap="square">
            <a:spAutoFit/>
          </a:bodyPr>
          <a:lstStyle/>
          <a:p>
            <a:pPr marL="342900" lvl="1"/>
            <a:r>
              <a:rPr lang="en-US" sz="2000" b="1" u="sng"/>
              <a:t>Upcoming Training</a:t>
            </a:r>
          </a:p>
          <a:p>
            <a:pPr marL="685800" lvl="1" indent="-342900">
              <a:buFont typeface="Arial" panose="020B0604020202020204" pitchFamily="34" charset="0"/>
              <a:buChar char="•"/>
            </a:pPr>
            <a:r>
              <a:rPr lang="en-US" sz="2000"/>
              <a:t>Sped EOY Annual Training Webinar</a:t>
            </a:r>
          </a:p>
          <a:p>
            <a:pPr marL="685800" lvl="1" indent="-342900">
              <a:buFont typeface="Arial" panose="020B0604020202020204" pitchFamily="34" charset="0"/>
              <a:buChar char="•"/>
            </a:pPr>
            <a:r>
              <a:rPr lang="en-US" sz="2000" b="1"/>
              <a:t>Tuesday May 13</a:t>
            </a:r>
            <a:r>
              <a:rPr lang="en-US" sz="2000" b="1" baseline="30000"/>
              <a:t>th</a:t>
            </a:r>
            <a:r>
              <a:rPr lang="en-US" sz="2000" b="1"/>
              <a:t>  - 1:00 – 2:30</a:t>
            </a:r>
          </a:p>
          <a:p>
            <a:pPr marL="685800" lvl="1" indent="-342900">
              <a:buFont typeface="Arial" panose="020B0604020202020204" pitchFamily="34" charset="0"/>
              <a:buChar char="•"/>
            </a:pPr>
            <a:r>
              <a:rPr lang="en-US" sz="1800" b="1" u="sng">
                <a:solidFill>
                  <a:srgbClr val="5B5FC7"/>
                </a:solidFill>
                <a:effectLst/>
                <a:latin typeface="Segoe UI" panose="020B0502040204020203" pitchFamily="34" charset="0"/>
                <a:ea typeface="Aptos" panose="020B0004020202020204" pitchFamily="34" charset="0"/>
                <a:cs typeface="Aptos" panose="020B0004020202020204" pitchFamily="34" charset="0"/>
                <a:hlinkClick r:id="rId2" tooltip="Meeting join link"/>
              </a:rPr>
              <a:t>Join the meeting now</a:t>
            </a:r>
            <a:r>
              <a:rPr lang="en-US" sz="1800">
                <a:solidFill>
                  <a:srgbClr val="242424"/>
                </a:solidFill>
                <a:effectLst/>
                <a:latin typeface="Segoe UI" panose="020B0502040204020203" pitchFamily="34" charset="0"/>
                <a:ea typeface="Aptos" panose="020B0004020202020204" pitchFamily="34" charset="0"/>
                <a:cs typeface="Aptos" panose="020B0004020202020204" pitchFamily="34" charset="0"/>
              </a:rPr>
              <a:t> </a:t>
            </a:r>
          </a:p>
          <a:p>
            <a:pPr marL="685800" lvl="1" indent="-342900">
              <a:buFont typeface="Arial" panose="020B0604020202020204" pitchFamily="34" charset="0"/>
              <a:buChar char="•"/>
            </a:pPr>
            <a:r>
              <a:rPr lang="en-US">
                <a:solidFill>
                  <a:srgbClr val="242424"/>
                </a:solidFill>
                <a:latin typeface="Segoe UI" panose="020B0502040204020203" pitchFamily="34" charset="0"/>
                <a:ea typeface="Aptos" panose="020B0004020202020204" pitchFamily="34" charset="0"/>
                <a:cs typeface="Aptos" panose="020B0004020202020204" pitchFamily="34" charset="0"/>
              </a:rPr>
              <a:t>Office Hours TBD</a:t>
            </a:r>
            <a:endParaRPr lang="en-US" sz="1800">
              <a:effectLst/>
              <a:latin typeface="Aptos" panose="020B0004020202020204" pitchFamily="34" charset="0"/>
              <a:ea typeface="Aptos" panose="020B0004020202020204" pitchFamily="34" charset="0"/>
              <a:cs typeface="Aptos" panose="020B0004020202020204" pitchFamily="34" charset="0"/>
            </a:endParaRPr>
          </a:p>
          <a:p>
            <a:pPr marL="342900" lvl="1"/>
            <a:endParaRPr lang="en-US" sz="2000"/>
          </a:p>
          <a:p>
            <a:pPr marL="342900" lvl="1"/>
            <a:endParaRPr lang="en-US" sz="2000" b="1"/>
          </a:p>
        </p:txBody>
      </p:sp>
      <p:sp>
        <p:nvSpPr>
          <p:cNvPr id="4" name="Slide Number Placeholder 3">
            <a:extLst>
              <a:ext uri="{FF2B5EF4-FFF2-40B4-BE49-F238E27FC236}">
                <a16:creationId xmlns:a16="http://schemas.microsoft.com/office/drawing/2014/main" id="{ED131FBE-2B0D-8897-AB28-6A033514B84C}"/>
              </a:ext>
              <a:ext uri="{C183D7F6-B498-43B3-948B-1728B52AA6E4}">
                <adec:decorative xmlns:adec="http://schemas.microsoft.com/office/drawing/2017/decorative" val="0"/>
              </a:ext>
            </a:extLst>
          </p:cNvPr>
          <p:cNvSpPr>
            <a:spLocks noGrp="1"/>
          </p:cNvSpPr>
          <p:nvPr>
            <p:ph type="sldNum" sz="quarter" idx="12"/>
          </p:nvPr>
        </p:nvSpPr>
        <p:spPr/>
        <p:txBody>
          <a:bodyPr/>
          <a:lstStyle/>
          <a:p>
            <a:fld id="{C479D5F6-EDCB-402A-AC08-4943A1820E8F}" type="slidenum">
              <a:rPr lang="en-US" smtClean="0"/>
              <a:pPr/>
              <a:t>46</a:t>
            </a:fld>
            <a:endParaRPr lang="en-US"/>
          </a:p>
        </p:txBody>
      </p:sp>
      <p:sp>
        <p:nvSpPr>
          <p:cNvPr id="17" name="Content Placeholder 16">
            <a:extLst>
              <a:ext uri="{FF2B5EF4-FFF2-40B4-BE49-F238E27FC236}">
                <a16:creationId xmlns:a16="http://schemas.microsoft.com/office/drawing/2014/main" id="{2101B1BF-FF0B-57F6-592D-58E014953DBB}"/>
              </a:ext>
            </a:extLst>
          </p:cNvPr>
          <p:cNvSpPr>
            <a:spLocks noGrp="1"/>
          </p:cNvSpPr>
          <p:nvPr>
            <p:ph sz="quarter" idx="13"/>
          </p:nvPr>
        </p:nvSpPr>
        <p:spPr/>
        <p:txBody>
          <a:bodyPr/>
          <a:lstStyle/>
          <a:p>
            <a:r>
              <a:rPr lang="en-US"/>
              <a:t>Special Education EOY – Lindsey Heitman</a:t>
            </a:r>
          </a:p>
        </p:txBody>
      </p:sp>
      <p:sp>
        <p:nvSpPr>
          <p:cNvPr id="16" name="Content Placeholder 5">
            <a:extLst>
              <a:ext uri="{FF2B5EF4-FFF2-40B4-BE49-F238E27FC236}">
                <a16:creationId xmlns:a16="http://schemas.microsoft.com/office/drawing/2014/main" id="{A330106B-4B6D-B5C5-9628-1A9D83A5788C}"/>
              </a:ext>
            </a:extLst>
          </p:cNvPr>
          <p:cNvSpPr txBox="1">
            <a:spLocks/>
          </p:cNvSpPr>
          <p:nvPr/>
        </p:nvSpPr>
        <p:spPr>
          <a:xfrm>
            <a:off x="6097149" y="6356350"/>
            <a:ext cx="4393506" cy="362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hlinkClick r:id="rId3"/>
              </a:rPr>
              <a:t>SpedEndofYear@cde.state.co.us</a:t>
            </a:r>
            <a:r>
              <a:rPr lang="en-US" sz="1600"/>
              <a:t> </a:t>
            </a:r>
          </a:p>
          <a:p>
            <a:endParaRPr lang="en-US"/>
          </a:p>
        </p:txBody>
      </p:sp>
      <p:cxnSp>
        <p:nvCxnSpPr>
          <p:cNvPr id="5" name="Straight Arrow Connector 4">
            <a:extLst>
              <a:ext uri="{FF2B5EF4-FFF2-40B4-BE49-F238E27FC236}">
                <a16:creationId xmlns:a16="http://schemas.microsoft.com/office/drawing/2014/main" id="{1632FB6B-D909-93A8-E6B2-DEA1006C2547}"/>
              </a:ext>
              <a:ext uri="{C183D7F6-B498-43B3-948B-1728B52AA6E4}">
                <adec:decorative xmlns:adec="http://schemas.microsoft.com/office/drawing/2017/decorative" val="1"/>
              </a:ext>
            </a:extLst>
          </p:cNvPr>
          <p:cNvCxnSpPr/>
          <p:nvPr/>
        </p:nvCxnSpPr>
        <p:spPr>
          <a:xfrm>
            <a:off x="6576969" y="2063692"/>
            <a:ext cx="562062"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A542B331-69EB-3E40-0339-4A9375F045BA}"/>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8383" y="2951863"/>
            <a:ext cx="2058711" cy="1940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653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rtlCol="0" anchor="t" anchorCtr="0" compatLnSpc="1">
            <a:prstTxWarp prst="textNoShape">
              <a:avLst/>
            </a:prstTxWarp>
            <a:normAutofit/>
          </a:bodyPr>
          <a:lstStyle/>
          <a:p>
            <a:r>
              <a:rPr lang="en-US" altLang="en-US"/>
              <a:t>Special Education EOY</a:t>
            </a:r>
            <a:br>
              <a:rPr lang="en-US" altLang="en-US"/>
            </a:br>
            <a:r>
              <a:rPr lang="en-US" altLang="en-US"/>
              <a:t>Reporting Period</a:t>
            </a:r>
          </a:p>
        </p:txBody>
      </p:sp>
      <p:sp>
        <p:nvSpPr>
          <p:cNvPr id="6147" name="Rectangle 3"/>
          <p:cNvSpPr>
            <a:spLocks noGrp="1" noChangeArrowheads="1"/>
          </p:cNvSpPr>
          <p:nvPr>
            <p:ph idx="1"/>
          </p:nvPr>
        </p:nvSpPr>
        <p:spPr bwMode="auto">
          <a:xfrm>
            <a:off x="2419755" y="1585624"/>
            <a:ext cx="6500509" cy="2407824"/>
          </a:xfrm>
          <a:solidFill>
            <a:schemeClr val="bg1">
              <a:lumMod val="75000"/>
            </a:schemeClr>
          </a:solidFill>
          <a:ln w="28575">
            <a:solidFill>
              <a:srgbClr val="000000"/>
            </a:solidFill>
            <a:miter lim="800000"/>
            <a:headEnd/>
            <a:tailEnd/>
          </a:ln>
        </p:spPr>
        <p:txBody>
          <a:bodyPr vert="horz" wrap="square" lIns="91432" tIns="45716" rIns="91432" bIns="45716" numCol="1" rtlCol="0" anchor="t" anchorCtr="0" compatLnSpc="1">
            <a:prstTxWarp prst="textNoShape">
              <a:avLst/>
            </a:prstTxWarp>
            <a:normAutofit/>
          </a:bodyPr>
          <a:lstStyle/>
          <a:p>
            <a:endParaRPr lang="en-US" altLang="en-US" sz="1900">
              <a:latin typeface="+mn-lt"/>
              <a:ea typeface="Verdana" pitchFamily="34" charset="0"/>
              <a:cs typeface="Verdana" pitchFamily="34" charset="0"/>
            </a:endParaRPr>
          </a:p>
          <a:p>
            <a:pPr marL="45720" indent="0">
              <a:buNone/>
            </a:pPr>
            <a:r>
              <a:rPr lang="en-US" altLang="en-US" sz="2000" b="1">
                <a:latin typeface="+mn-lt"/>
                <a:ea typeface="Verdana" pitchFamily="34" charset="0"/>
                <a:cs typeface="Verdana" pitchFamily="34" charset="0"/>
              </a:rPr>
              <a:t>The Special Education End of Year reporting period is July 1,2024 through June 30, 2025.</a:t>
            </a:r>
          </a:p>
          <a:p>
            <a:pPr marL="457200" lvl="1" indent="0">
              <a:buNone/>
            </a:pPr>
            <a:r>
              <a:rPr lang="en-US">
                <a:latin typeface="+mn-lt"/>
              </a:rPr>
              <a:t>The purpose of this snapshot is to obtain data on students who were referred, evaluated, and/or received special education services in your AU </a:t>
            </a:r>
            <a:r>
              <a:rPr lang="en-US" i="1">
                <a:latin typeface="+mn-lt"/>
              </a:rPr>
              <a:t>at any point </a:t>
            </a:r>
            <a:r>
              <a:rPr lang="en-US">
                <a:latin typeface="+mn-lt"/>
              </a:rPr>
              <a:t>during the reporting period.  </a:t>
            </a:r>
          </a:p>
          <a:p>
            <a:pPr marL="457200" lvl="1" indent="0">
              <a:buNone/>
            </a:pPr>
            <a:endParaRPr lang="en-US" altLang="en-US" b="1">
              <a:solidFill>
                <a:schemeClr val="bg2">
                  <a:lumMod val="50000"/>
                </a:schemeClr>
              </a:solidFill>
              <a:latin typeface="Verdana" pitchFamily="34" charset="0"/>
              <a:ea typeface="Verdana" pitchFamily="34" charset="0"/>
              <a:cs typeface="Verdana" pitchFamily="34" charset="0"/>
            </a:endParaRPr>
          </a:p>
          <a:p>
            <a:pPr>
              <a:buFontTx/>
              <a:buNone/>
            </a:pPr>
            <a:endParaRPr lang="en-US" altLang="en-US" sz="3200">
              <a:latin typeface="Verdana" pitchFamily="34" charset="0"/>
              <a:ea typeface="Verdana" pitchFamily="34" charset="0"/>
              <a:cs typeface="Verdana" pitchFamily="34" charset="0"/>
            </a:endParaRPr>
          </a:p>
        </p:txBody>
      </p:sp>
      <p:sp>
        <p:nvSpPr>
          <p:cNvPr id="3" name="TextBox 2">
            <a:extLst>
              <a:ext uri="{FF2B5EF4-FFF2-40B4-BE49-F238E27FC236}">
                <a16:creationId xmlns:a16="http://schemas.microsoft.com/office/drawing/2014/main" id="{E5E3A48A-ECD8-6BC5-35C6-1460F9B4DA57}"/>
              </a:ext>
            </a:extLst>
          </p:cNvPr>
          <p:cNvSpPr txBox="1"/>
          <p:nvPr/>
        </p:nvSpPr>
        <p:spPr>
          <a:xfrm>
            <a:off x="1439333" y="4470282"/>
            <a:ext cx="10024534" cy="1754326"/>
          </a:xfrm>
          <a:prstGeom prst="rect">
            <a:avLst/>
          </a:prstGeom>
          <a:noFill/>
        </p:spPr>
        <p:txBody>
          <a:bodyPr wrap="square" rtlCol="0">
            <a:spAutoFit/>
          </a:bodyPr>
          <a:lstStyle/>
          <a:p>
            <a:r>
              <a:rPr lang="en-US" b="1"/>
              <a:t>All Users: </a:t>
            </a:r>
          </a:p>
          <a:p>
            <a:pPr marL="285750" indent="-285750">
              <a:buFont typeface="Arial" panose="020B0604020202020204" pitchFamily="34" charset="0"/>
              <a:buChar char="•"/>
            </a:pPr>
            <a:r>
              <a:rPr lang="en-US"/>
              <a:t>Please</a:t>
            </a:r>
            <a:r>
              <a:rPr lang="en-US" b="1"/>
              <a:t> </a:t>
            </a:r>
            <a:r>
              <a:rPr lang="en-US"/>
              <a:t>update your Child and Participation files with a SPED EOY reporting focus now </a:t>
            </a:r>
          </a:p>
          <a:p>
            <a:r>
              <a:rPr lang="en-US" b="1"/>
              <a:t>Enrich Users: </a:t>
            </a:r>
          </a:p>
          <a:p>
            <a:pPr marL="285750" indent="-285750">
              <a:buFont typeface="Arial" panose="020B0604020202020204" pitchFamily="34" charset="0"/>
              <a:buChar char="•"/>
            </a:pPr>
            <a:r>
              <a:rPr lang="en-US"/>
              <a:t>Be sure you are selecting the EOY 24-25 option for your Child and Participation files. </a:t>
            </a:r>
          </a:p>
          <a:p>
            <a:pPr marL="285750" indent="-285750">
              <a:buFont typeface="Arial" panose="020B0604020202020204" pitchFamily="34" charset="0"/>
              <a:buChar char="•"/>
            </a:pPr>
            <a:r>
              <a:rPr lang="en-US"/>
              <a:t>Check collection parameters under collection settings to be sure it shows the full collection period of 07/01/24 – 06/30/2025.</a:t>
            </a:r>
          </a:p>
        </p:txBody>
      </p:sp>
      <p:sp>
        <p:nvSpPr>
          <p:cNvPr id="2" name="Slide Number Placeholder 1"/>
          <p:cNvSpPr>
            <a:spLocks noGrp="1"/>
          </p:cNvSpPr>
          <p:nvPr>
            <p:ph type="sldNum" sz="quarter" idx="12"/>
          </p:nvPr>
        </p:nvSpPr>
        <p:spPr>
          <a:prstGeom prst="rect">
            <a:avLst/>
          </a:prstGeom>
        </p:spPr>
        <p:txBody>
          <a:bodyPr/>
          <a:lstStyle/>
          <a:p>
            <a:fld id="{67726FA2-3EC9-4717-AD62-D8C823692DD3}" type="slidenum">
              <a:rPr lang="en-US" smtClean="0"/>
              <a:pPr/>
              <a:t>47</a:t>
            </a:fld>
            <a:endParaRPr lang="en-US"/>
          </a:p>
        </p:txBody>
      </p:sp>
      <p:sp>
        <p:nvSpPr>
          <p:cNvPr id="4" name="Content Placeholder 3">
            <a:extLst>
              <a:ext uri="{FF2B5EF4-FFF2-40B4-BE49-F238E27FC236}">
                <a16:creationId xmlns:a16="http://schemas.microsoft.com/office/drawing/2014/main" id="{97D395C7-D2A2-81F6-4C13-49512D8C92F0}"/>
              </a:ext>
            </a:extLst>
          </p:cNvPr>
          <p:cNvSpPr>
            <a:spLocks noGrp="1"/>
          </p:cNvSpPr>
          <p:nvPr>
            <p:ph sz="quarter" idx="13"/>
          </p:nvPr>
        </p:nvSpPr>
        <p:spPr/>
        <p:txBody>
          <a:bodyPr/>
          <a:lstStyle/>
          <a:p>
            <a:r>
              <a:rPr lang="en-US"/>
              <a:t>Special Education EOY – Lindsey Heitman</a:t>
            </a:r>
          </a:p>
          <a:p>
            <a:endParaRPr lang="en-US"/>
          </a:p>
        </p:txBody>
      </p:sp>
      <p:sp>
        <p:nvSpPr>
          <p:cNvPr id="5" name="Content Placeholder 4">
            <a:extLst>
              <a:ext uri="{FF2B5EF4-FFF2-40B4-BE49-F238E27FC236}">
                <a16:creationId xmlns:a16="http://schemas.microsoft.com/office/drawing/2014/main" id="{C07523D4-6A78-35FB-5A36-785AB3F754C0}"/>
              </a:ext>
            </a:extLst>
          </p:cNvPr>
          <p:cNvSpPr>
            <a:spLocks noGrp="1"/>
          </p:cNvSpPr>
          <p:nvPr>
            <p:ph sz="quarter" idx="14"/>
          </p:nvPr>
        </p:nvSpPr>
        <p:spPr/>
        <p:txBody>
          <a:bodyPr/>
          <a:lstStyle/>
          <a:p>
            <a:r>
              <a:rPr lang="en-US" sz="1600">
                <a:hlinkClick r:id="rId3"/>
              </a:rPr>
              <a:t>SpedEndofYear@cde.state.co.us</a:t>
            </a:r>
            <a:r>
              <a:rPr lang="en-US" sz="1600"/>
              <a:t> </a:t>
            </a:r>
          </a:p>
          <a:p>
            <a:endParaRPr lang="en-US"/>
          </a:p>
        </p:txBody>
      </p:sp>
    </p:spTree>
    <p:extLst>
      <p:ext uri="{BB962C8B-B14F-4D97-AF65-F5344CB8AC3E}">
        <p14:creationId xmlns:p14="http://schemas.microsoft.com/office/powerpoint/2010/main" val="11942844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rtlCol="0" anchor="t" anchorCtr="0" compatLnSpc="1">
            <a:prstTxWarp prst="textNoShape">
              <a:avLst/>
            </a:prstTxWarp>
            <a:normAutofit fontScale="90000"/>
          </a:bodyPr>
          <a:lstStyle/>
          <a:p>
            <a:pPr algn="l"/>
            <a:r>
              <a:rPr lang="en-US" altLang="en-US" sz="3400">
                <a:latin typeface="Museo Slab 500" panose="02000000000000000000"/>
              </a:rPr>
              <a:t>Special Education EOY:</a:t>
            </a:r>
            <a:br>
              <a:rPr lang="en-US" altLang="en-US" sz="3400">
                <a:latin typeface="Museo Slab 500" panose="02000000000000000000"/>
              </a:rPr>
            </a:br>
            <a:r>
              <a:rPr lang="en-US" altLang="en-US" sz="3400">
                <a:latin typeface="Museo Slab 500" panose="02000000000000000000"/>
              </a:rPr>
              <a:t>Please Report All Students Who:</a:t>
            </a:r>
          </a:p>
        </p:txBody>
      </p:sp>
      <p:sp>
        <p:nvSpPr>
          <p:cNvPr id="17411"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rtlCol="0" anchor="t" anchorCtr="0" compatLnSpc="1">
            <a:prstTxWarp prst="textNoShape">
              <a:avLst/>
            </a:prstTxWarp>
            <a:normAutofit fontScale="92500" lnSpcReduction="20000"/>
          </a:bodyPr>
          <a:lstStyle/>
          <a:p>
            <a:pPr>
              <a:buFont typeface="Wingdings" panose="05000000000000000000" pitchFamily="2" charset="2"/>
              <a:buChar char="ü"/>
            </a:pPr>
            <a:r>
              <a:rPr lang="en-US" altLang="en-US" sz="1900" u="sng">
                <a:latin typeface="+mn-lt"/>
                <a:ea typeface="Verdana" pitchFamily="34" charset="0"/>
                <a:cs typeface="Verdana" pitchFamily="34" charset="0"/>
              </a:rPr>
              <a:t>Received services </a:t>
            </a:r>
            <a:r>
              <a:rPr lang="en-US" altLang="en-US" sz="1900">
                <a:latin typeface="+mn-lt"/>
                <a:ea typeface="Verdana" pitchFamily="34" charset="0"/>
                <a:cs typeface="Verdana" pitchFamily="34" charset="0"/>
              </a:rPr>
              <a:t>in your Administrative Unit (or a detention center within your AU) at any point during this reporting period (July 1-June 30) </a:t>
            </a:r>
          </a:p>
          <a:p>
            <a:pPr marL="45720" indent="0">
              <a:buNone/>
            </a:pPr>
            <a:endParaRPr lang="en-US" altLang="en-US" sz="1900">
              <a:latin typeface="+mn-lt"/>
              <a:ea typeface="Verdana" pitchFamily="34" charset="0"/>
              <a:cs typeface="Verdana" pitchFamily="34" charset="0"/>
            </a:endParaRPr>
          </a:p>
          <a:p>
            <a:pPr>
              <a:buFont typeface="Wingdings" panose="05000000000000000000" pitchFamily="2" charset="2"/>
              <a:buChar char="ü"/>
            </a:pPr>
            <a:r>
              <a:rPr lang="en-US" altLang="en-US" sz="1900">
                <a:latin typeface="+mn-lt"/>
                <a:ea typeface="Verdana" pitchFamily="34" charset="0"/>
                <a:cs typeface="Verdana" pitchFamily="34" charset="0"/>
              </a:rPr>
              <a:t>Had an </a:t>
            </a:r>
            <a:r>
              <a:rPr lang="en-US" altLang="en-US" sz="1900" b="1">
                <a:latin typeface="+mn-lt"/>
                <a:ea typeface="Verdana" pitchFamily="34" charset="0"/>
                <a:cs typeface="Verdana" pitchFamily="34" charset="0"/>
              </a:rPr>
              <a:t>initial evaluation </a:t>
            </a:r>
            <a:r>
              <a:rPr lang="en-US" altLang="en-US" sz="1900">
                <a:latin typeface="+mn-lt"/>
                <a:ea typeface="Verdana" pitchFamily="34" charset="0"/>
                <a:cs typeface="Verdana" pitchFamily="34" charset="0"/>
              </a:rPr>
              <a:t>for Part B services:</a:t>
            </a:r>
          </a:p>
          <a:p>
            <a:pPr lvl="1"/>
            <a:r>
              <a:rPr lang="en-US" altLang="en-US" sz="1800">
                <a:latin typeface="+mn-lt"/>
                <a:ea typeface="Verdana" pitchFamily="34" charset="0"/>
                <a:cs typeface="Verdana" pitchFamily="34" charset="0"/>
              </a:rPr>
              <a:t>were 2.5 but not 4 years old when they were </a:t>
            </a:r>
            <a:r>
              <a:rPr lang="en-US" altLang="en-US" sz="1800" b="1" u="sng">
                <a:latin typeface="+mn-lt"/>
                <a:ea typeface="Verdana" pitchFamily="34" charset="0"/>
                <a:cs typeface="Verdana" pitchFamily="34" charset="0"/>
              </a:rPr>
              <a:t>referred</a:t>
            </a:r>
            <a:r>
              <a:rPr lang="en-US" altLang="en-US" sz="1800">
                <a:latin typeface="+mn-lt"/>
                <a:ea typeface="Verdana" pitchFamily="34" charset="0"/>
                <a:cs typeface="Verdana" pitchFamily="34" charset="0"/>
              </a:rPr>
              <a:t> from Part C (early intervention services) to Part B (path 2)</a:t>
            </a:r>
          </a:p>
          <a:p>
            <a:pPr lvl="1"/>
            <a:r>
              <a:rPr lang="en-US" altLang="en-US" sz="1800">
                <a:latin typeface="+mn-lt"/>
              </a:rPr>
              <a:t>were </a:t>
            </a:r>
            <a:r>
              <a:rPr lang="en-US" altLang="en-US" sz="1800" b="1" u="sng">
                <a:latin typeface="+mn-lt"/>
              </a:rPr>
              <a:t>referred</a:t>
            </a:r>
            <a:r>
              <a:rPr lang="en-US" altLang="en-US" sz="1800">
                <a:latin typeface="+mn-lt"/>
              </a:rPr>
              <a:t> for a Part B special education Initial Evaluation (path 3)</a:t>
            </a:r>
          </a:p>
          <a:p>
            <a:pPr lvl="1"/>
            <a:endParaRPr lang="en-US" altLang="en-US" sz="1700" i="1">
              <a:latin typeface="+mn-lt"/>
            </a:endParaRPr>
          </a:p>
          <a:p>
            <a:pPr>
              <a:buFont typeface="Wingdings" panose="05000000000000000000" pitchFamily="2" charset="2"/>
              <a:buChar char="ü"/>
            </a:pPr>
            <a:r>
              <a:rPr lang="en-US" altLang="en-US" sz="1900">
                <a:latin typeface="+mn-lt"/>
                <a:ea typeface="Verdana" pitchFamily="34" charset="0"/>
                <a:cs typeface="Verdana" pitchFamily="34" charset="0"/>
              </a:rPr>
              <a:t>Were placed in an Allowed Eligible Facility and you are the Administrative Unit of residence</a:t>
            </a:r>
          </a:p>
          <a:p>
            <a:pPr>
              <a:buFont typeface="Wingdings" panose="05000000000000000000" pitchFamily="2" charset="2"/>
              <a:buChar char="ü"/>
            </a:pPr>
            <a:r>
              <a:rPr lang="en-US" altLang="en-US" sz="1900">
                <a:latin typeface="+mn-lt"/>
                <a:ea typeface="Verdana" pitchFamily="34" charset="0"/>
                <a:cs typeface="Verdana" pitchFamily="34" charset="0"/>
              </a:rPr>
              <a:t>Were detained at a Detention Center located within your AU boundaries</a:t>
            </a:r>
          </a:p>
          <a:p>
            <a:pPr>
              <a:buFont typeface="Wingdings" panose="05000000000000000000" pitchFamily="2" charset="2"/>
              <a:buChar char="ü"/>
            </a:pPr>
            <a:r>
              <a:rPr lang="en-US" altLang="en-US" sz="1900">
                <a:latin typeface="+mn-lt"/>
                <a:ea typeface="Verdana" pitchFamily="34" charset="0"/>
                <a:cs typeface="Verdana" pitchFamily="34" charset="0"/>
              </a:rPr>
              <a:t>Were on an IEP and received services at a private school on a tuition basis or parentally placed in a private school, have an ISP and receive Sped services from the AU</a:t>
            </a:r>
          </a:p>
          <a:p>
            <a:pPr marL="0" indent="0">
              <a:buNone/>
            </a:pPr>
            <a:endParaRPr lang="en-US" altLang="en-US" sz="1900">
              <a:latin typeface="+mn-lt"/>
              <a:ea typeface="Verdana" pitchFamily="34" charset="0"/>
              <a:cs typeface="Verdana" pitchFamily="34" charset="0"/>
            </a:endParaRPr>
          </a:p>
          <a:p>
            <a:pPr marL="0" indent="0">
              <a:buNone/>
            </a:pPr>
            <a:r>
              <a:rPr lang="en-US" altLang="en-US" sz="1900">
                <a:latin typeface="+mn-lt"/>
                <a:ea typeface="Verdana" pitchFamily="34" charset="0"/>
                <a:cs typeface="Verdana" pitchFamily="34" charset="0"/>
              </a:rPr>
              <a:t>*more specific details on who should be reported can be found on the Special Education EOY Data Content Guide pages 1 and 2.  Posted here under Additional Resources: </a:t>
            </a:r>
            <a:r>
              <a:rPr lang="en-US" altLang="en-US" sz="1900">
                <a:latin typeface="+mn-lt"/>
                <a:ea typeface="Verdana" pitchFamily="34" charset="0"/>
                <a:cs typeface="Verdana" pitchFamily="34" charset="0"/>
                <a:hlinkClick r:id="rId3"/>
              </a:rPr>
              <a:t>http://www.cde.state.co.us/datapipeline/snap_sped-eoy</a:t>
            </a:r>
            <a:r>
              <a:rPr lang="en-US" altLang="en-US" sz="1900">
                <a:latin typeface="+mn-lt"/>
                <a:ea typeface="Verdana" pitchFamily="34" charset="0"/>
                <a:cs typeface="Verdana" pitchFamily="34" charset="0"/>
              </a:rPr>
              <a:t> </a:t>
            </a:r>
          </a:p>
          <a:p>
            <a:pPr marL="45720" indent="0">
              <a:buNone/>
            </a:pPr>
            <a:endParaRPr lang="en-US" altLang="en-US" sz="1900" i="1"/>
          </a:p>
          <a:p>
            <a:pPr marL="45720" indent="0">
              <a:buNone/>
            </a:pPr>
            <a:endParaRPr lang="en-US" altLang="en-US" sz="1900" u="sng">
              <a:ea typeface="Verdana" pitchFamily="34" charset="0"/>
              <a:cs typeface="Verdana" pitchFamily="34" charset="0"/>
            </a:endParaRPr>
          </a:p>
          <a:p>
            <a:pPr marL="0" indent="0">
              <a:buNone/>
            </a:pPr>
            <a:endParaRPr lang="en-US" altLang="en-US" sz="1900">
              <a:latin typeface="Verdana" pitchFamily="34" charset="0"/>
              <a:ea typeface="Verdana" pitchFamily="34" charset="0"/>
              <a:cs typeface="Verdana" pitchFamily="34" charset="0"/>
            </a:endParaRPr>
          </a:p>
          <a:p>
            <a:pPr lvl="1" eaLnBrk="1" hangingPunct="1"/>
            <a:endParaRPr lang="en-US" altLang="en-US" sz="1800">
              <a:latin typeface="Verdana" pitchFamily="34" charset="0"/>
              <a:ea typeface="Verdana" pitchFamily="34" charset="0"/>
              <a:cs typeface="Verdana" pitchFamily="34" charset="0"/>
            </a:endParaRPr>
          </a:p>
          <a:p>
            <a:pPr>
              <a:buFontTx/>
              <a:buNone/>
            </a:pPr>
            <a:endParaRPr lang="en-US" altLang="en-US" sz="1800">
              <a:latin typeface="Verdana" pitchFamily="34" charset="0"/>
              <a:ea typeface="Verdana" pitchFamily="34" charset="0"/>
              <a:cs typeface="Verdana" pitchFamily="34" charset="0"/>
            </a:endParaRPr>
          </a:p>
        </p:txBody>
      </p:sp>
      <p:sp>
        <p:nvSpPr>
          <p:cNvPr id="2" name="Slide Number Placeholder 1"/>
          <p:cNvSpPr>
            <a:spLocks noGrp="1"/>
          </p:cNvSpPr>
          <p:nvPr>
            <p:ph type="sldNum" sz="quarter" idx="4294967295"/>
          </p:nvPr>
        </p:nvSpPr>
        <p:spPr>
          <a:xfrm>
            <a:off x="1798321" y="6356352"/>
            <a:ext cx="467783" cy="365125"/>
          </a:xfrm>
          <a:prstGeom prst="rect">
            <a:avLst/>
          </a:prstGeom>
        </p:spPr>
        <p:txBody>
          <a:bodyPr/>
          <a:lstStyle/>
          <a:p>
            <a:fld id="{67726FA2-3EC9-4717-AD62-D8C823692DD3}" type="slidenum">
              <a:rPr lang="en-US" smtClean="0"/>
              <a:pPr/>
              <a:t>48</a:t>
            </a:fld>
            <a:endParaRPr lang="en-US"/>
          </a:p>
        </p:txBody>
      </p:sp>
    </p:spTree>
    <p:extLst>
      <p:ext uri="{BB962C8B-B14F-4D97-AF65-F5344CB8AC3E}">
        <p14:creationId xmlns:p14="http://schemas.microsoft.com/office/powerpoint/2010/main" val="33669691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61560-6547-E820-E63C-64D741ED1C2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FF619EF-6EC7-E256-1AD2-BD238A0CD43E}"/>
              </a:ext>
            </a:extLst>
          </p:cNvPr>
          <p:cNvSpPr>
            <a:spLocks noGrp="1"/>
          </p:cNvSpPr>
          <p:nvPr>
            <p:ph type="title"/>
          </p:nvPr>
        </p:nvSpPr>
        <p:spPr/>
        <p:txBody>
          <a:bodyPr/>
          <a:lstStyle/>
          <a:p>
            <a:r>
              <a:rPr lang="en-US"/>
              <a:t>Questions &amp; Resources:</a:t>
            </a:r>
            <a:br>
              <a:rPr lang="en-US"/>
            </a:br>
            <a:r>
              <a:rPr lang="en-US"/>
              <a:t>SPED End of Year</a:t>
            </a:r>
          </a:p>
        </p:txBody>
      </p:sp>
      <p:sp>
        <p:nvSpPr>
          <p:cNvPr id="8" name="Content Placeholder 7">
            <a:extLst>
              <a:ext uri="{FF2B5EF4-FFF2-40B4-BE49-F238E27FC236}">
                <a16:creationId xmlns:a16="http://schemas.microsoft.com/office/drawing/2014/main" id="{FA61E9DB-8409-2AA9-79E2-8883F740F7FA}"/>
              </a:ext>
            </a:extLst>
          </p:cNvPr>
          <p:cNvSpPr>
            <a:spLocks noGrp="1"/>
          </p:cNvSpPr>
          <p:nvPr>
            <p:ph sz="quarter" idx="13"/>
          </p:nvPr>
        </p:nvSpPr>
        <p:spPr/>
        <p:txBody>
          <a:bodyPr/>
          <a:lstStyle/>
          <a:p>
            <a:r>
              <a:rPr lang="en-US" sz="3200"/>
              <a:t>Lindsey Heitman</a:t>
            </a:r>
          </a:p>
          <a:p>
            <a:r>
              <a:rPr lang="en-US">
                <a:hlinkClick r:id="rId2"/>
              </a:rPr>
              <a:t>SpedEndofYear@cde.state.co.us</a:t>
            </a:r>
            <a:r>
              <a:rPr lang="en-US"/>
              <a:t> </a:t>
            </a:r>
          </a:p>
          <a:p>
            <a:endParaRPr lang="en-US"/>
          </a:p>
          <a:p>
            <a:r>
              <a:rPr lang="en-US" sz="2400">
                <a:hlinkClick r:id="rId3"/>
              </a:rPr>
              <a:t>Special Education IEP Interchange Webpage</a:t>
            </a:r>
            <a:br>
              <a:rPr lang="en-US" sz="2400"/>
            </a:br>
            <a:r>
              <a:rPr lang="en-US" sz="2400">
                <a:hlinkClick r:id="rId4"/>
              </a:rPr>
              <a:t>Special Education End of Year Snapshot Webpage</a:t>
            </a:r>
            <a:br>
              <a:rPr lang="en-US" sz="2400">
                <a:hlinkClick r:id="rId4"/>
              </a:rPr>
            </a:br>
            <a:endParaRPr lang="en-US" sz="2400"/>
          </a:p>
          <a:p>
            <a:endParaRPr lang="en-US"/>
          </a:p>
        </p:txBody>
      </p:sp>
      <p:sp>
        <p:nvSpPr>
          <p:cNvPr id="4" name="Slide Number Placeholder 3">
            <a:extLst>
              <a:ext uri="{FF2B5EF4-FFF2-40B4-BE49-F238E27FC236}">
                <a16:creationId xmlns:a16="http://schemas.microsoft.com/office/drawing/2014/main" id="{E638CF57-F890-2EF6-38A0-8576269375F9}"/>
              </a:ext>
            </a:extLst>
          </p:cNvPr>
          <p:cNvSpPr>
            <a:spLocks noGrp="1"/>
          </p:cNvSpPr>
          <p:nvPr>
            <p:ph type="sldNum" sz="quarter" idx="12"/>
          </p:nvPr>
        </p:nvSpPr>
        <p:spPr/>
        <p:txBody>
          <a:bodyPr/>
          <a:lstStyle/>
          <a:p>
            <a:fld id="{C479D5F6-EDCB-402A-AC08-4943A1820E8F}" type="slidenum">
              <a:rPr lang="en-US" smtClean="0"/>
              <a:pPr/>
              <a:t>49</a:t>
            </a:fld>
            <a:endParaRPr lang="en-US"/>
          </a:p>
        </p:txBody>
      </p:sp>
    </p:spTree>
    <p:extLst>
      <p:ext uri="{BB962C8B-B14F-4D97-AF65-F5344CB8AC3E}">
        <p14:creationId xmlns:p14="http://schemas.microsoft.com/office/powerpoint/2010/main" val="44139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480082669"/>
              </p:ext>
            </p:extLst>
          </p:nvPr>
        </p:nvGraphicFramePr>
        <p:xfrm>
          <a:off x="847725" y="1551214"/>
          <a:ext cx="10498487" cy="4450062"/>
        </p:xfrm>
        <a:graphic>
          <a:graphicData uri="http://schemas.openxmlformats.org/drawingml/2006/table">
            <a:tbl>
              <a:tblPr firstRow="1" bandRow="1">
                <a:tableStyleId>{B301B821-A1FF-4177-AEE7-76D212191A09}</a:tableStyleId>
              </a:tblPr>
              <a:tblGrid>
                <a:gridCol w="7010400">
                  <a:extLst>
                    <a:ext uri="{9D8B030D-6E8A-4147-A177-3AD203B41FA5}">
                      <a16:colId xmlns:a16="http://schemas.microsoft.com/office/drawing/2014/main" val="2752842426"/>
                    </a:ext>
                  </a:extLst>
                </a:gridCol>
                <a:gridCol w="348808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a:t>Host: Jessica Tribbett</a:t>
                      </a:r>
                    </a:p>
                  </a:txBody>
                  <a:tcPr/>
                </a:tc>
                <a:extLst>
                  <a:ext uri="{0D108BD9-81ED-4DB2-BD59-A6C34878D82A}">
                    <a16:rowId xmlns:a16="http://schemas.microsoft.com/office/drawing/2014/main" val="3697144484"/>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Reduced Academic Calendar Requests</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Jessica Tribbett</a:t>
                      </a:r>
                    </a:p>
                  </a:txBody>
                  <a:tcPr/>
                </a:tc>
                <a:extLst>
                  <a:ext uri="{0D108BD9-81ED-4DB2-BD59-A6C34878D82A}">
                    <a16:rowId xmlns:a16="http://schemas.microsoft.com/office/drawing/2014/main" val="2331300253"/>
                  </a:ext>
                </a:extLst>
              </a:tr>
              <a:tr h="370839">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Student Attendance</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Peter Hoffman</a:t>
                      </a:r>
                    </a:p>
                  </a:txBody>
                  <a:tcPr/>
                </a:tc>
                <a:extLst>
                  <a:ext uri="{0D108BD9-81ED-4DB2-BD59-A6C34878D82A}">
                    <a16:rowId xmlns:a16="http://schemas.microsoft.com/office/drawing/2014/main" val="501244794"/>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Teacher Student Data Link</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Peter Hoffman</a:t>
                      </a:r>
                    </a:p>
                  </a:txBody>
                  <a:tcPr/>
                </a:tc>
                <a:extLst>
                  <a:ext uri="{0D108BD9-81ED-4DB2-BD59-A6C34878D82A}">
                    <a16:rowId xmlns:a16="http://schemas.microsoft.com/office/drawing/2014/main" val="2401957852"/>
                  </a:ext>
                </a:extLst>
              </a:tr>
              <a:tr h="370839">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Student Interchange</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Reagan Ward</a:t>
                      </a:r>
                    </a:p>
                  </a:txBody>
                  <a:tcPr/>
                </a:tc>
                <a:extLst>
                  <a:ext uri="{0D108BD9-81ED-4DB2-BD59-A6C34878D82A}">
                    <a16:rowId xmlns:a16="http://schemas.microsoft.com/office/drawing/2014/main" val="815799039"/>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Student End of Year</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Reagan Ward</a:t>
                      </a:r>
                    </a:p>
                  </a:txBody>
                  <a:tcPr/>
                </a:tc>
                <a:extLst>
                  <a:ext uri="{0D108BD9-81ED-4DB2-BD59-A6C34878D82A}">
                    <a16:rowId xmlns:a16="http://schemas.microsoft.com/office/drawing/2014/main" val="3554920475"/>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SBD Collections</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Leon Merker</a:t>
                      </a:r>
                    </a:p>
                  </a:txBody>
                  <a:tcPr/>
                </a:tc>
                <a:extLst>
                  <a:ext uri="{0D108BD9-81ED-4DB2-BD59-A6C34878D82A}">
                    <a16:rowId xmlns:a16="http://schemas.microsoft.com/office/drawing/2014/main" val="1444438612"/>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Special Education Discipline</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Lindsey Heitman</a:t>
                      </a:r>
                    </a:p>
                  </a:txBody>
                  <a:tcPr/>
                </a:tc>
                <a:extLst>
                  <a:ext uri="{0D108BD9-81ED-4DB2-BD59-A6C34878D82A}">
                    <a16:rowId xmlns:a16="http://schemas.microsoft.com/office/drawing/2014/main" val="1530811472"/>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Special Education End of Year</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Lindsey Heitman</a:t>
                      </a:r>
                    </a:p>
                  </a:txBody>
                  <a:tcPr/>
                </a:tc>
                <a:extLst>
                  <a:ext uri="{0D108BD9-81ED-4DB2-BD59-A6C34878D82A}">
                    <a16:rowId xmlns:a16="http://schemas.microsoft.com/office/drawing/2014/main" val="3734886678"/>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Student Discipline</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Carrie Martin</a:t>
                      </a:r>
                    </a:p>
                  </a:txBody>
                  <a:tcPr/>
                </a:tc>
                <a:extLst>
                  <a:ext uri="{0D108BD9-81ED-4DB2-BD59-A6C34878D82A}">
                    <a16:rowId xmlns:a16="http://schemas.microsoft.com/office/drawing/2014/main" val="1860642427"/>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Prevent Harassment or Discrimination</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Carrie Martin</a:t>
                      </a:r>
                    </a:p>
                  </a:txBody>
                  <a:tcPr/>
                </a:tc>
                <a:extLst>
                  <a:ext uri="{0D108BD9-81ED-4DB2-BD59-A6C34878D82A}">
                    <a16:rowId xmlns:a16="http://schemas.microsoft.com/office/drawing/2014/main" val="1429741517"/>
                  </a:ext>
                </a:extLst>
              </a:tr>
            </a:tbl>
          </a:graphicData>
        </a:graphic>
      </p:graphicFrame>
      <p:sp>
        <p:nvSpPr>
          <p:cNvPr id="4" name="Slide Number Placeholder 3">
            <a:extLst>
              <a:ext uri="{FF2B5EF4-FFF2-40B4-BE49-F238E27FC236}">
                <a16:creationId xmlns:a16="http://schemas.microsoft.com/office/drawing/2014/main" id="{FFD9D919-32A7-7538-DC76-B2023A9A9CB9}"/>
              </a:ext>
            </a:extLst>
          </p:cNvPr>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B1F9-197D-1644-7195-08326A23A2EF}"/>
              </a:ext>
            </a:extLst>
          </p:cNvPr>
          <p:cNvSpPr>
            <a:spLocks noGrp="1"/>
          </p:cNvSpPr>
          <p:nvPr>
            <p:ph type="ctrTitle"/>
          </p:nvPr>
        </p:nvSpPr>
        <p:spPr/>
        <p:txBody>
          <a:bodyPr/>
          <a:lstStyle/>
          <a:p>
            <a:r>
              <a:rPr lang="en-US"/>
              <a:t>Student Discipline</a:t>
            </a:r>
          </a:p>
        </p:txBody>
      </p:sp>
      <p:sp>
        <p:nvSpPr>
          <p:cNvPr id="3" name="Content Placeholder 2">
            <a:extLst>
              <a:ext uri="{FF2B5EF4-FFF2-40B4-BE49-F238E27FC236}">
                <a16:creationId xmlns:a16="http://schemas.microsoft.com/office/drawing/2014/main" id="{32F483EA-74E0-2213-F7F8-FE935127D6A0}"/>
              </a:ext>
            </a:extLst>
          </p:cNvPr>
          <p:cNvSpPr>
            <a:spLocks noGrp="1"/>
          </p:cNvSpPr>
          <p:nvPr>
            <p:ph sz="quarter" idx="13"/>
          </p:nvPr>
        </p:nvSpPr>
        <p:spPr/>
        <p:txBody>
          <a:bodyPr/>
          <a:lstStyle/>
          <a:p>
            <a:r>
              <a:rPr lang="en-US"/>
              <a:t>Carrie Martin</a:t>
            </a:r>
          </a:p>
        </p:txBody>
      </p:sp>
      <p:sp>
        <p:nvSpPr>
          <p:cNvPr id="4" name="Slide Number Placeholder 3">
            <a:extLst>
              <a:ext uri="{FF2B5EF4-FFF2-40B4-BE49-F238E27FC236}">
                <a16:creationId xmlns:a16="http://schemas.microsoft.com/office/drawing/2014/main" id="{06471261-0A1B-4545-E832-F95978EF1B0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6742250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lstStyle/>
          <a:p>
            <a:r>
              <a:rPr lang="en-US"/>
              <a:t>Student Discipline</a:t>
            </a:r>
            <a:br>
              <a:rPr lang="en-US"/>
            </a:br>
            <a:r>
              <a:rPr lang="en-US"/>
              <a:t>Collection Timeline</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
        <p:nvSpPr>
          <p:cNvPr id="9" name="Content Placeholder 8">
            <a:extLst>
              <a:ext uri="{FF2B5EF4-FFF2-40B4-BE49-F238E27FC236}">
                <a16:creationId xmlns:a16="http://schemas.microsoft.com/office/drawing/2014/main" id="{1A50B50A-6987-58E0-670C-6D8202F14297}"/>
              </a:ext>
            </a:extLst>
          </p:cNvPr>
          <p:cNvSpPr>
            <a:spLocks noGrp="1"/>
          </p:cNvSpPr>
          <p:nvPr>
            <p:ph sz="quarter" idx="13"/>
          </p:nvPr>
        </p:nvSpPr>
        <p:spPr/>
        <p:txBody>
          <a:bodyPr>
            <a:normAutofit fontScale="92500" lnSpcReduction="10000"/>
          </a:bodyPr>
          <a:lstStyle/>
          <a:p>
            <a:r>
              <a:rPr lang="en-US">
                <a:hlinkClick r:id="rId2"/>
              </a:rPr>
              <a:t>StudentDiscipline@cde.state.co.us</a:t>
            </a:r>
            <a:endParaRPr lang="en-US"/>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1469181504"/>
              </p:ext>
            </p:extLst>
          </p:nvPr>
        </p:nvGraphicFramePr>
        <p:xfrm>
          <a:off x="227916" y="127107"/>
          <a:ext cx="11818935" cy="5400116"/>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200718">
                  <a:extLst>
                    <a:ext uri="{9D8B030D-6E8A-4147-A177-3AD203B41FA5}">
                      <a16:colId xmlns:a16="http://schemas.microsoft.com/office/drawing/2014/main" val="2137241566"/>
                    </a:ext>
                  </a:extLst>
                </a:gridCol>
                <a:gridCol w="7682115">
                  <a:extLst>
                    <a:ext uri="{9D8B030D-6E8A-4147-A177-3AD203B41FA5}">
                      <a16:colId xmlns:a16="http://schemas.microsoft.com/office/drawing/2014/main" val="1583735620"/>
                    </a:ext>
                  </a:extLst>
                </a:gridCol>
              </a:tblGrid>
              <a:tr h="357995">
                <a:tc>
                  <a:txBody>
                    <a:bodyPr/>
                    <a:lstStyle/>
                    <a:p>
                      <a:r>
                        <a:rPr lang="en-US">
                          <a:latin typeface="Trebuchet MS" panose="020B0603020202020204" pitchFamily="34" charset="0"/>
                        </a:rPr>
                        <a:t>Date</a:t>
                      </a:r>
                    </a:p>
                  </a:txBody>
                  <a:tcPr/>
                </a:tc>
                <a:tc>
                  <a:txBody>
                    <a:bodyPr/>
                    <a:lstStyle/>
                    <a:p>
                      <a:r>
                        <a:rPr lang="en-US">
                          <a:latin typeface="Trebuchet MS" panose="020B0603020202020204" pitchFamily="34" charset="0"/>
                        </a:rPr>
                        <a:t>Event</a:t>
                      </a:r>
                    </a:p>
                  </a:txBody>
                  <a:tcPr/>
                </a:tc>
                <a:tc>
                  <a:txBody>
                    <a:bodyPr/>
                    <a:lstStyle/>
                    <a:p>
                      <a:r>
                        <a:rPr lang="en-US">
                          <a:latin typeface="Trebuchet MS" panose="020B0603020202020204" pitchFamily="34" charset="0"/>
                        </a:rPr>
                        <a:t>Event Description</a:t>
                      </a:r>
                    </a:p>
                  </a:txBody>
                  <a:tcPr/>
                </a:tc>
                <a:extLst>
                  <a:ext uri="{0D108BD9-81ED-4DB2-BD59-A6C34878D82A}">
                    <a16:rowId xmlns:a16="http://schemas.microsoft.com/office/drawing/2014/main" val="1168917589"/>
                  </a:ext>
                </a:extLst>
              </a:tr>
              <a:tr h="357995">
                <a:tc>
                  <a:txBody>
                    <a:bodyPr/>
                    <a:lstStyle/>
                    <a:p>
                      <a:r>
                        <a:rPr lang="en-US" sz="1600">
                          <a:latin typeface="Trebuchet MS" panose="020B0603020202020204" pitchFamily="34" charset="0"/>
                        </a:rPr>
                        <a:t>3/01/2025</a:t>
                      </a:r>
                    </a:p>
                  </a:txBody>
                  <a:tcPr/>
                </a:tc>
                <a:tc>
                  <a:txBody>
                    <a:bodyPr/>
                    <a:lstStyle/>
                    <a:p>
                      <a:r>
                        <a:rPr lang="en-US" sz="1600" b="1">
                          <a:latin typeface="Trebuchet MS" panose="020B0603020202020204" pitchFamily="34" charset="0"/>
                        </a:rPr>
                        <a:t>Open</a:t>
                      </a:r>
                    </a:p>
                  </a:txBody>
                  <a:tcPr/>
                </a:tc>
                <a:tc>
                  <a:txBody>
                    <a:bodyPr/>
                    <a:lstStyle/>
                    <a:p>
                      <a:r>
                        <a:rPr lang="en-US" sz="1600">
                          <a:latin typeface="Trebuchet MS" panose="020B0603020202020204" pitchFamily="34" charset="0"/>
                        </a:rPr>
                        <a:t>Discipline Action Interchange Open</a:t>
                      </a:r>
                    </a:p>
                  </a:txBody>
                  <a:tcPr/>
                </a:tc>
                <a:extLst>
                  <a:ext uri="{0D108BD9-81ED-4DB2-BD59-A6C34878D82A}">
                    <a16:rowId xmlns:a16="http://schemas.microsoft.com/office/drawing/2014/main" val="2548873027"/>
                  </a:ext>
                </a:extLst>
              </a:tr>
              <a:tr h="357995">
                <a:tc>
                  <a:txBody>
                    <a:bodyPr/>
                    <a:lstStyle/>
                    <a:p>
                      <a:r>
                        <a:rPr lang="en-US" sz="1600">
                          <a:latin typeface="Trebuchet MS" panose="020B0603020202020204" pitchFamily="34" charset="0"/>
                        </a:rPr>
                        <a:t>5/06/2025</a:t>
                      </a:r>
                    </a:p>
                  </a:txBody>
                  <a:tcPr>
                    <a:solidFill>
                      <a:schemeClr val="bg2">
                        <a:lumMod val="40000"/>
                        <a:lumOff val="60000"/>
                      </a:schemeClr>
                    </a:solidFill>
                  </a:tcPr>
                </a:tc>
                <a:tc>
                  <a:txBody>
                    <a:bodyPr/>
                    <a:lstStyle/>
                    <a:p>
                      <a:r>
                        <a:rPr lang="en-US" sz="1600" b="1">
                          <a:latin typeface="Trebuchet MS" panose="020B0603020202020204" pitchFamily="34" charset="0"/>
                        </a:rPr>
                        <a:t>Open </a:t>
                      </a:r>
                    </a:p>
                  </a:txBody>
                  <a:tcPr>
                    <a:solidFill>
                      <a:schemeClr val="bg2">
                        <a:lumMod val="40000"/>
                        <a:lumOff val="60000"/>
                      </a:schemeClr>
                    </a:solidFill>
                  </a:tcPr>
                </a:tc>
                <a:tc>
                  <a:txBody>
                    <a:bodyPr/>
                    <a:lstStyle/>
                    <a:p>
                      <a:r>
                        <a:rPr lang="en-US" sz="1600">
                          <a:latin typeface="Trebuchet MS" panose="020B0603020202020204" pitchFamily="34" charset="0"/>
                        </a:rPr>
                        <a:t>Student Discipline Snapshot Open</a:t>
                      </a:r>
                    </a:p>
                  </a:txBody>
                  <a:tcPr>
                    <a:solidFill>
                      <a:schemeClr val="bg2">
                        <a:lumMod val="40000"/>
                        <a:lumOff val="60000"/>
                      </a:schemeClr>
                    </a:solidFill>
                  </a:tcPr>
                </a:tc>
                <a:extLst>
                  <a:ext uri="{0D108BD9-81ED-4DB2-BD59-A6C34878D82A}">
                    <a16:rowId xmlns:a16="http://schemas.microsoft.com/office/drawing/2014/main" val="779341813"/>
                  </a:ext>
                </a:extLst>
              </a:tr>
              <a:tr h="357995">
                <a:tc>
                  <a:txBody>
                    <a:bodyPr/>
                    <a:lstStyle/>
                    <a:p>
                      <a:r>
                        <a:rPr lang="en-US" sz="1600">
                          <a:latin typeface="Trebuchet MS" panose="020B0603020202020204" pitchFamily="34" charset="0"/>
                        </a:rPr>
                        <a:t>5/06/2025</a:t>
                      </a:r>
                    </a:p>
                  </a:txBody>
                  <a:tcPr/>
                </a:tc>
                <a:tc>
                  <a:txBody>
                    <a:bodyPr/>
                    <a:lstStyle/>
                    <a:p>
                      <a:r>
                        <a:rPr lang="en-US" sz="1600" b="1">
                          <a:latin typeface="Trebuchet MS" panose="020B0603020202020204" pitchFamily="34" charset="0"/>
                        </a:rPr>
                        <a:t>Interim Deadline</a:t>
                      </a:r>
                    </a:p>
                  </a:txBody>
                  <a:tcPr/>
                </a:tc>
                <a:tc>
                  <a:txBody>
                    <a:bodyPr/>
                    <a:lstStyle/>
                    <a:p>
                      <a:r>
                        <a:rPr lang="en-US" sz="1600"/>
                        <a:t>Upload Student Discipline Interchange file at least once</a:t>
                      </a:r>
                      <a:endParaRPr lang="en-US" sz="1600">
                        <a:latin typeface="Trebuchet MS" panose="020B0603020202020204" pitchFamily="34" charset="0"/>
                      </a:endParaRPr>
                    </a:p>
                  </a:txBody>
                  <a:tcPr/>
                </a:tc>
                <a:extLst>
                  <a:ext uri="{0D108BD9-81ED-4DB2-BD59-A6C34878D82A}">
                    <a16:rowId xmlns:a16="http://schemas.microsoft.com/office/drawing/2014/main" val="3242782652"/>
                  </a:ext>
                </a:extLst>
              </a:tr>
              <a:tr h="794455">
                <a:tc>
                  <a:txBody>
                    <a:bodyPr/>
                    <a:lstStyle/>
                    <a:p>
                      <a:r>
                        <a:rPr lang="en-US" sz="1600">
                          <a:latin typeface="Trebuchet MS" panose="020B0603020202020204" pitchFamily="34" charset="0"/>
                        </a:rPr>
                        <a:t>5/09/2025</a:t>
                      </a:r>
                    </a:p>
                  </a:txBody>
                  <a:tcPr/>
                </a:tc>
                <a:tc>
                  <a:txBody>
                    <a:bodyPr/>
                    <a:lstStyle/>
                    <a:p>
                      <a:r>
                        <a:rPr lang="en-US" sz="1600" b="1">
                          <a:latin typeface="Trebuchet MS" panose="020B0603020202020204" pitchFamily="34" charset="0"/>
                        </a:rPr>
                        <a:t>Interim Deadline</a:t>
                      </a:r>
                    </a:p>
                  </a:txBody>
                  <a:tcPr/>
                </a:tc>
                <a:tc>
                  <a:txBody>
                    <a:bodyPr/>
                    <a:lstStyle/>
                    <a:p>
                      <a:r>
                        <a:rPr lang="en-US" sz="1600"/>
                        <a:t>Update and upload Student Interchange files: Student Demographics and Student School Association Districts are expected to have an upload date of 4/1/25 or later to meet this interim deadline</a:t>
                      </a:r>
                      <a:endParaRPr lang="en-US" sz="1600">
                        <a:latin typeface="Trebuchet MS" panose="020B0603020202020204" pitchFamily="34" charset="0"/>
                      </a:endParaRPr>
                    </a:p>
                  </a:txBody>
                  <a:tcPr/>
                </a:tc>
                <a:extLst>
                  <a:ext uri="{0D108BD9-81ED-4DB2-BD59-A6C34878D82A}">
                    <a16:rowId xmlns:a16="http://schemas.microsoft.com/office/drawing/2014/main" val="593317777"/>
                  </a:ext>
                </a:extLst>
              </a:tr>
              <a:tr h="357995">
                <a:tc>
                  <a:txBody>
                    <a:bodyPr/>
                    <a:lstStyle/>
                    <a:p>
                      <a:r>
                        <a:rPr lang="en-US" sz="1600">
                          <a:latin typeface="Trebuchet MS" panose="020B0603020202020204" pitchFamily="34" charset="0"/>
                        </a:rPr>
                        <a:t>5/09/2025</a:t>
                      </a:r>
                    </a:p>
                  </a:txBody>
                  <a:tcPr/>
                </a:tc>
                <a:tc>
                  <a:txBody>
                    <a:bodyPr/>
                    <a:lstStyle/>
                    <a:p>
                      <a:r>
                        <a:rPr lang="en-US" sz="1600" b="1">
                          <a:latin typeface="Trebuchet MS" panose="020B0603020202020204" pitchFamily="34" charset="0"/>
                        </a:rPr>
                        <a:t>Interim Deadline</a:t>
                      </a:r>
                    </a:p>
                  </a:txBody>
                  <a:tcPr/>
                </a:tc>
                <a:tc>
                  <a:txBody>
                    <a:bodyPr/>
                    <a:lstStyle/>
                    <a:p>
                      <a:r>
                        <a:rPr lang="en-US" sz="1600"/>
                        <a:t>Upload Student Discipline Interchange file at least once</a:t>
                      </a:r>
                      <a:endParaRPr lang="en-US" sz="1600">
                        <a:latin typeface="Trebuchet MS" panose="020B0603020202020204" pitchFamily="34" charset="0"/>
                      </a:endParaRPr>
                    </a:p>
                  </a:txBody>
                  <a:tcPr/>
                </a:tc>
                <a:extLst>
                  <a:ext uri="{0D108BD9-81ED-4DB2-BD59-A6C34878D82A}">
                    <a16:rowId xmlns:a16="http://schemas.microsoft.com/office/drawing/2014/main" val="2721818544"/>
                  </a:ext>
                </a:extLst>
              </a:tr>
              <a:tr h="385537">
                <a:tc>
                  <a:txBody>
                    <a:bodyPr/>
                    <a:lstStyle/>
                    <a:p>
                      <a:r>
                        <a:rPr lang="en-US" sz="1600">
                          <a:latin typeface="Trebuchet MS" panose="020B0603020202020204" pitchFamily="34" charset="0"/>
                        </a:rPr>
                        <a:t>6/11/2025</a:t>
                      </a:r>
                    </a:p>
                  </a:txBody>
                  <a:tcPr/>
                </a:tc>
                <a:tc>
                  <a:txBody>
                    <a:bodyPr/>
                    <a:lstStyle/>
                    <a:p>
                      <a:r>
                        <a:rPr lang="en-US" sz="1600" b="1">
                          <a:latin typeface="Trebuchet MS" panose="020B0603020202020204" pitchFamily="34" charset="0"/>
                        </a:rPr>
                        <a:t>Interim Deadline</a:t>
                      </a:r>
                    </a:p>
                  </a:txBody>
                  <a:tcPr/>
                </a:tc>
                <a:tc>
                  <a:txBody>
                    <a:bodyPr/>
                    <a:lstStyle/>
                    <a:p>
                      <a:r>
                        <a:rPr lang="en-US" sz="1600"/>
                        <a:t>Error free Student Demographics and Student School Association Interchange files</a:t>
                      </a:r>
                      <a:endParaRPr lang="en-US" sz="1600">
                        <a:latin typeface="Trebuchet MS" panose="020B0603020202020204" pitchFamily="34" charset="0"/>
                      </a:endParaRPr>
                    </a:p>
                  </a:txBody>
                  <a:tcPr/>
                </a:tc>
                <a:extLst>
                  <a:ext uri="{0D108BD9-81ED-4DB2-BD59-A6C34878D82A}">
                    <a16:rowId xmlns:a16="http://schemas.microsoft.com/office/drawing/2014/main" val="1800987539"/>
                  </a:ext>
                </a:extLst>
              </a:tr>
              <a:tr h="357995">
                <a:tc>
                  <a:txBody>
                    <a:bodyPr/>
                    <a:lstStyle/>
                    <a:p>
                      <a:r>
                        <a:rPr lang="en-US" sz="1600">
                          <a:latin typeface="Trebuchet MS" panose="020B0603020202020204" pitchFamily="34" charset="0"/>
                        </a:rPr>
                        <a:t>6/21/2025</a:t>
                      </a:r>
                    </a:p>
                  </a:txBody>
                  <a:tcPr/>
                </a:tc>
                <a:tc>
                  <a:txBody>
                    <a:bodyPr/>
                    <a:lstStyle/>
                    <a:p>
                      <a:r>
                        <a:rPr lang="en-US" sz="1600" b="1">
                          <a:latin typeface="Trebuchet MS" panose="020B0603020202020204" pitchFamily="34" charset="0"/>
                        </a:rPr>
                        <a:t>Interim Deadline</a:t>
                      </a:r>
                    </a:p>
                  </a:txBody>
                  <a:tcPr/>
                </a:tc>
                <a:tc>
                  <a:txBody>
                    <a:bodyPr/>
                    <a:lstStyle/>
                    <a:p>
                      <a:r>
                        <a:rPr lang="en-US" sz="1600"/>
                        <a:t>Create at least one student discipline snapshot</a:t>
                      </a:r>
                      <a:endParaRPr lang="en-US" sz="1600">
                        <a:latin typeface="Trebuchet MS" panose="020B0603020202020204" pitchFamily="34" charset="0"/>
                      </a:endParaRPr>
                    </a:p>
                  </a:txBody>
                  <a:tcPr/>
                </a:tc>
                <a:extLst>
                  <a:ext uri="{0D108BD9-81ED-4DB2-BD59-A6C34878D82A}">
                    <a16:rowId xmlns:a16="http://schemas.microsoft.com/office/drawing/2014/main" val="1626040835"/>
                  </a:ext>
                </a:extLst>
              </a:tr>
              <a:tr h="357995">
                <a:tc>
                  <a:txBody>
                    <a:bodyPr/>
                    <a:lstStyle/>
                    <a:p>
                      <a:r>
                        <a:rPr lang="en-US" sz="1600">
                          <a:latin typeface="Trebuchet MS" panose="020B0603020202020204" pitchFamily="34" charset="0"/>
                        </a:rPr>
                        <a:t>7/08/2025</a:t>
                      </a:r>
                    </a:p>
                  </a:txBody>
                  <a:tcPr/>
                </a:tc>
                <a:tc>
                  <a:txBody>
                    <a:bodyPr/>
                    <a:lstStyle/>
                    <a:p>
                      <a:r>
                        <a:rPr lang="en-US" sz="1600" b="1">
                          <a:latin typeface="Trebuchet MS" panose="020B0603020202020204" pitchFamily="34" charset="0"/>
                        </a:rPr>
                        <a:t>Interim Deadline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Student Discipline Snapshot records error free</a:t>
                      </a:r>
                      <a:endParaRPr lang="en-US" sz="1600">
                        <a:latin typeface="Trebuchet MS" panose="020B0603020202020204" pitchFamily="34" charset="0"/>
                      </a:endParaRPr>
                    </a:p>
                  </a:txBody>
                  <a:tcPr/>
                </a:tc>
                <a:extLst>
                  <a:ext uri="{0D108BD9-81ED-4DB2-BD59-A6C34878D82A}">
                    <a16:rowId xmlns:a16="http://schemas.microsoft.com/office/drawing/2014/main" val="4001805691"/>
                  </a:ext>
                </a:extLst>
              </a:tr>
              <a:tr h="626619">
                <a:tc>
                  <a:txBody>
                    <a:bodyPr/>
                    <a:lstStyle/>
                    <a:p>
                      <a:r>
                        <a:rPr lang="en-US" sz="1600">
                          <a:latin typeface="Trebuchet MS" panose="020B0603020202020204" pitchFamily="34" charset="0"/>
                        </a:rPr>
                        <a:t>7/08-7/26/2025</a:t>
                      </a:r>
                    </a:p>
                  </a:txBody>
                  <a:tcPr>
                    <a:solidFill>
                      <a:srgbClr val="FFFFCC"/>
                    </a:solidFill>
                  </a:tcPr>
                </a:tc>
                <a:tc>
                  <a:txBody>
                    <a:bodyPr/>
                    <a:lstStyle/>
                    <a:p>
                      <a:r>
                        <a:rPr lang="en-US" sz="1600" b="1">
                          <a:latin typeface="Trebuchet MS" panose="020B0603020202020204" pitchFamily="34" charset="0"/>
                        </a:rPr>
                        <a:t>Report Review</a:t>
                      </a:r>
                    </a:p>
                  </a:txBody>
                  <a:tcPr>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LEAs should use this time to review reports prior to the deadline. Typically, one week prior to the deadline.</a:t>
                      </a:r>
                      <a:endParaRPr lang="en-US" sz="1600">
                        <a:latin typeface="Trebuchet MS" panose="020B0603020202020204" pitchFamily="34" charset="0"/>
                      </a:endParaRPr>
                    </a:p>
                  </a:txBody>
                  <a:tcPr>
                    <a:solidFill>
                      <a:srgbClr val="FFFFCC"/>
                    </a:solidFill>
                  </a:tcPr>
                </a:tc>
                <a:extLst>
                  <a:ext uri="{0D108BD9-81ED-4DB2-BD59-A6C34878D82A}">
                    <a16:rowId xmlns:a16="http://schemas.microsoft.com/office/drawing/2014/main" val="1964887914"/>
                  </a:ext>
                </a:extLst>
              </a:tr>
              <a:tr h="357995">
                <a:tc>
                  <a:txBody>
                    <a:bodyPr/>
                    <a:lstStyle/>
                    <a:p>
                      <a:r>
                        <a:rPr lang="en-US" sz="1600">
                          <a:latin typeface="Trebuchet MS" panose="020B0603020202020204" pitchFamily="34" charset="0"/>
                        </a:rPr>
                        <a:t>7/31/2025</a:t>
                      </a:r>
                    </a:p>
                  </a:txBody>
                  <a:tcPr>
                    <a:solidFill>
                      <a:srgbClr val="FF9999"/>
                    </a:solidFill>
                  </a:tcPr>
                </a:tc>
                <a:tc>
                  <a:txBody>
                    <a:bodyPr/>
                    <a:lstStyle/>
                    <a:p>
                      <a:r>
                        <a:rPr lang="en-US" sz="1600" b="1">
                          <a:latin typeface="Trebuchet MS" panose="020B0603020202020204" pitchFamily="34" charset="0"/>
                        </a:rPr>
                        <a:t>State Deadline</a:t>
                      </a:r>
                    </a:p>
                  </a:txBody>
                  <a:tcPr>
                    <a:solidFill>
                      <a:srgbClr val="FF9999"/>
                    </a:solidFill>
                  </a:tcPr>
                </a:tc>
                <a:tc>
                  <a:txBody>
                    <a:bodyPr/>
                    <a:lstStyle/>
                    <a:p>
                      <a:r>
                        <a:rPr lang="en-US" sz="1600">
                          <a:latin typeface="Trebuchet MS" panose="020B0603020202020204" pitchFamily="34" charset="0"/>
                        </a:rPr>
                        <a:t>All LEAs must have a Student Discipline Snapshot submitted in Data Pipeline</a:t>
                      </a:r>
                    </a:p>
                  </a:txBody>
                  <a:tcPr>
                    <a:solidFill>
                      <a:srgbClr val="FF9999"/>
                    </a:solidFill>
                  </a:tcPr>
                </a:tc>
                <a:extLst>
                  <a:ext uri="{0D108BD9-81ED-4DB2-BD59-A6C34878D82A}">
                    <a16:rowId xmlns:a16="http://schemas.microsoft.com/office/drawing/2014/main" val="3761934623"/>
                  </a:ext>
                </a:extLst>
              </a:tr>
              <a:tr h="357995">
                <a:tc>
                  <a:txBody>
                    <a:bodyPr/>
                    <a:lstStyle/>
                    <a:p>
                      <a:r>
                        <a:rPr lang="en-US" sz="1600">
                          <a:latin typeface="Trebuchet MS" panose="020B0603020202020204" pitchFamily="34" charset="0"/>
                        </a:rPr>
                        <a:t>8/9/2025</a:t>
                      </a:r>
                    </a:p>
                  </a:txBody>
                  <a:tcPr>
                    <a:solidFill>
                      <a:srgbClr val="FF9999"/>
                    </a:solidFill>
                  </a:tcPr>
                </a:tc>
                <a:tc>
                  <a:txBody>
                    <a:bodyPr/>
                    <a:lstStyle/>
                    <a:p>
                      <a:r>
                        <a:rPr lang="en-US" sz="1600" b="1">
                          <a:latin typeface="Trebuchet MS" panose="020B0603020202020204" pitchFamily="34" charset="0"/>
                        </a:rPr>
                        <a:t>State Deadline</a:t>
                      </a:r>
                    </a:p>
                  </a:txBody>
                  <a:tcPr>
                    <a:solidFill>
                      <a:srgbClr val="FF9999"/>
                    </a:solidFill>
                  </a:tcPr>
                </a:tc>
                <a:tc>
                  <a:txBody>
                    <a:bodyPr/>
                    <a:lstStyle/>
                    <a:p>
                      <a:r>
                        <a:rPr lang="en-US" sz="1600">
                          <a:latin typeface="Trebuchet MS" panose="020B0603020202020204" pitchFamily="34" charset="0"/>
                        </a:rPr>
                        <a:t>Signature page emailed to Student Discipline Snapshot</a:t>
                      </a:r>
                    </a:p>
                  </a:txBody>
                  <a:tcPr>
                    <a:solidFill>
                      <a:srgbClr val="FF9999"/>
                    </a:solidFill>
                  </a:tcPr>
                </a:tc>
                <a:extLst>
                  <a:ext uri="{0D108BD9-81ED-4DB2-BD59-A6C34878D82A}">
                    <a16:rowId xmlns:a16="http://schemas.microsoft.com/office/drawing/2014/main" val="3250919966"/>
                  </a:ext>
                </a:extLst>
              </a:tr>
              <a:tr h="323667">
                <a:tc>
                  <a:txBody>
                    <a:bodyPr/>
                    <a:lstStyle/>
                    <a:p>
                      <a:r>
                        <a:rPr lang="en-US" sz="1600">
                          <a:latin typeface="Trebuchet MS" panose="020B0603020202020204" pitchFamily="34" charset="0"/>
                        </a:rPr>
                        <a:t>8/31/2025</a:t>
                      </a:r>
                    </a:p>
                  </a:txBody>
                  <a:tcPr>
                    <a:solidFill>
                      <a:schemeClr val="accent3">
                        <a:lumMod val="20000"/>
                        <a:lumOff val="80000"/>
                      </a:schemeClr>
                    </a:solidFill>
                  </a:tcPr>
                </a:tc>
                <a:tc>
                  <a:txBody>
                    <a:bodyPr/>
                    <a:lstStyle/>
                    <a:p>
                      <a:r>
                        <a:rPr lang="en-US" sz="1600" b="1">
                          <a:latin typeface="Trebuchet MS" panose="020B0603020202020204" pitchFamily="34" charset="0"/>
                        </a:rPr>
                        <a:t>Data Release</a:t>
                      </a:r>
                    </a:p>
                  </a:txBody>
                  <a:tcPr>
                    <a:solidFill>
                      <a:schemeClr val="accent3">
                        <a:lumMod val="20000"/>
                        <a:lumOff val="80000"/>
                      </a:schemeClr>
                    </a:solidFill>
                  </a:tcPr>
                </a:tc>
                <a:tc>
                  <a:txBody>
                    <a:bodyPr/>
                    <a:lstStyle/>
                    <a:p>
                      <a:r>
                        <a:rPr lang="en-US" sz="1600">
                          <a:latin typeface="Trebuchet MS" panose="020B0603020202020204" pitchFamily="34" charset="0"/>
                        </a:rPr>
                        <a:t>Data published</a:t>
                      </a:r>
                    </a:p>
                  </a:txBody>
                  <a:tcPr>
                    <a:solidFill>
                      <a:schemeClr val="accent3">
                        <a:lumMod val="20000"/>
                        <a:lumOff val="80000"/>
                      </a:schemeClr>
                    </a:solidFill>
                  </a:tcPr>
                </a:tc>
                <a:extLst>
                  <a:ext uri="{0D108BD9-81ED-4DB2-BD59-A6C34878D82A}">
                    <a16:rowId xmlns:a16="http://schemas.microsoft.com/office/drawing/2014/main" val="215604339"/>
                  </a:ext>
                </a:extLst>
              </a:tr>
            </a:tbl>
          </a:graphicData>
        </a:graphic>
      </p:graphicFrame>
    </p:spTree>
    <p:extLst>
      <p:ext uri="{BB962C8B-B14F-4D97-AF65-F5344CB8AC3E}">
        <p14:creationId xmlns:p14="http://schemas.microsoft.com/office/powerpoint/2010/main" val="2205285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60C53-16F8-31EA-8341-2670AEE927C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EE5B46A-8ACD-59DC-6A35-A668CD1AAB17}"/>
              </a:ext>
            </a:extLst>
          </p:cNvPr>
          <p:cNvSpPr>
            <a:spLocks noGrp="1"/>
          </p:cNvSpPr>
          <p:nvPr>
            <p:ph type="title"/>
          </p:nvPr>
        </p:nvSpPr>
        <p:spPr/>
        <p:txBody>
          <a:bodyPr/>
          <a:lstStyle/>
          <a:p>
            <a:r>
              <a:rPr lang="en-US"/>
              <a:t>Business Rule Updates</a:t>
            </a:r>
          </a:p>
        </p:txBody>
      </p:sp>
      <p:sp>
        <p:nvSpPr>
          <p:cNvPr id="6" name="Content Placeholder 5">
            <a:extLst>
              <a:ext uri="{FF2B5EF4-FFF2-40B4-BE49-F238E27FC236}">
                <a16:creationId xmlns:a16="http://schemas.microsoft.com/office/drawing/2014/main" id="{4B950672-025E-5277-AF1D-18884722E63B}"/>
              </a:ext>
            </a:extLst>
          </p:cNvPr>
          <p:cNvSpPr>
            <a:spLocks noGrp="1"/>
          </p:cNvSpPr>
          <p:nvPr>
            <p:ph idx="1"/>
          </p:nvPr>
        </p:nvSpPr>
        <p:spPr/>
        <p:txBody>
          <a:bodyPr>
            <a:normAutofit/>
          </a:bodyPr>
          <a:lstStyle/>
          <a:p>
            <a:r>
              <a:rPr lang="en-US"/>
              <a:t>Discipline Action File</a:t>
            </a:r>
          </a:p>
          <a:p>
            <a:pPr lvl="1"/>
            <a:r>
              <a:rPr lang="en-US"/>
              <a:t>Error DA019-Discipline Start Date must be between July 1</a:t>
            </a:r>
            <a:r>
              <a:rPr lang="en-US" baseline="30000"/>
              <a:t>st</a:t>
            </a:r>
            <a:r>
              <a:rPr lang="en-US"/>
              <a:t> and June 30</a:t>
            </a:r>
            <a:r>
              <a:rPr lang="en-US" baseline="30000"/>
              <a:t>th</a:t>
            </a:r>
            <a:r>
              <a:rPr lang="en-US"/>
              <a:t> of the current school year. </a:t>
            </a:r>
            <a:r>
              <a:rPr lang="en-US">
                <a:highlight>
                  <a:srgbClr val="EFF2F5"/>
                </a:highlight>
              </a:rPr>
              <a:t>If Discipline Start Date is accurate, please refer to the Exception Request Instructions.</a:t>
            </a:r>
          </a:p>
          <a:p>
            <a:pPr marL="457200" lvl="1" indent="0">
              <a:buNone/>
            </a:pPr>
            <a:r>
              <a:rPr lang="en-US"/>
              <a:t> </a:t>
            </a:r>
          </a:p>
          <a:p>
            <a:pPr lvl="1"/>
            <a:r>
              <a:rPr lang="en-US"/>
              <a:t>Error DA043-Date of Incident must be between July 1</a:t>
            </a:r>
            <a:r>
              <a:rPr lang="en-US" baseline="30000"/>
              <a:t>st</a:t>
            </a:r>
            <a:r>
              <a:rPr lang="en-US"/>
              <a:t> and June 30</a:t>
            </a:r>
            <a:r>
              <a:rPr lang="en-US" baseline="30000"/>
              <a:t>th</a:t>
            </a:r>
            <a:r>
              <a:rPr lang="en-US"/>
              <a:t> of the current school year. </a:t>
            </a:r>
            <a:r>
              <a:rPr lang="en-US">
                <a:highlight>
                  <a:srgbClr val="EFF2F5"/>
                </a:highlight>
              </a:rPr>
              <a:t>If Date of Incident is accurate, please refer to the Exception Request Instructions. </a:t>
            </a:r>
          </a:p>
          <a:p>
            <a:pPr lvl="2"/>
            <a:r>
              <a:rPr lang="en-US" sz="1400"/>
              <a:t>Exception Request Template and Exception Request Instructions will be added to website </a:t>
            </a:r>
          </a:p>
          <a:p>
            <a:pPr marL="914400" lvl="2" indent="0">
              <a:buNone/>
            </a:pPr>
            <a:endParaRPr lang="en-US" sz="1400"/>
          </a:p>
          <a:p>
            <a:pPr lvl="1"/>
            <a:r>
              <a:rPr lang="en-US"/>
              <a:t>Error DA076 is now a Warning-If Behavior Type is 00 or 17-43, Discipline Action Type </a:t>
            </a:r>
            <a:r>
              <a:rPr lang="en-US">
                <a:highlight>
                  <a:srgbClr val="EFF2F5"/>
                </a:highlight>
              </a:rPr>
              <a:t>should be </a:t>
            </a:r>
            <a:r>
              <a:rPr lang="en-US"/>
              <a:t>00. </a:t>
            </a:r>
            <a:r>
              <a:rPr lang="en-US">
                <a:highlight>
                  <a:srgbClr val="EFF2F5"/>
                </a:highlight>
              </a:rPr>
              <a:t>The Discipline Action for this incident should be reported in a separate record with a corresponding state reportable Behavior Type 01-16</a:t>
            </a:r>
            <a:r>
              <a:rPr lang="en-US"/>
              <a:t>.</a:t>
            </a:r>
          </a:p>
          <a:p>
            <a:pPr lvl="2"/>
            <a:r>
              <a:rPr lang="en-US" sz="1400"/>
              <a:t>NOTE: In 2025-2026 the Discipline Action Type must be 00 for Behavior Types 17-43</a:t>
            </a:r>
          </a:p>
        </p:txBody>
      </p:sp>
      <p:sp>
        <p:nvSpPr>
          <p:cNvPr id="4" name="Slide Number Placeholder 3">
            <a:extLst>
              <a:ext uri="{FF2B5EF4-FFF2-40B4-BE49-F238E27FC236}">
                <a16:creationId xmlns:a16="http://schemas.microsoft.com/office/drawing/2014/main" id="{023E4F58-1E3A-F3CE-7CF9-09AED070B011}"/>
              </a:ext>
            </a:extLst>
          </p:cNvPr>
          <p:cNvSpPr>
            <a:spLocks noGrp="1"/>
          </p:cNvSpPr>
          <p:nvPr>
            <p:ph type="sldNum" sz="quarter" idx="12"/>
          </p:nvPr>
        </p:nvSpPr>
        <p:spPr/>
        <p:txBody>
          <a:bodyPr/>
          <a:lstStyle/>
          <a:p>
            <a:fld id="{C479D5F6-EDCB-402A-AC08-4943A1820E8F}" type="slidenum">
              <a:rPr lang="en-US" smtClean="0"/>
              <a:pPr/>
              <a:t>52</a:t>
            </a:fld>
            <a:endParaRPr lang="en-US"/>
          </a:p>
        </p:txBody>
      </p:sp>
      <p:sp>
        <p:nvSpPr>
          <p:cNvPr id="7" name="Content Placeholder 6">
            <a:extLst>
              <a:ext uri="{FF2B5EF4-FFF2-40B4-BE49-F238E27FC236}">
                <a16:creationId xmlns:a16="http://schemas.microsoft.com/office/drawing/2014/main" id="{28E13618-0AAA-1224-77D1-026C5D8D9EB5}"/>
              </a:ext>
            </a:extLst>
          </p:cNvPr>
          <p:cNvSpPr>
            <a:spLocks noGrp="1"/>
          </p:cNvSpPr>
          <p:nvPr>
            <p:ph sz="quarter" idx="13"/>
          </p:nvPr>
        </p:nvSpPr>
        <p:spPr/>
        <p:txBody>
          <a:bodyPr/>
          <a:lstStyle/>
          <a:p>
            <a:r>
              <a:rPr lang="en-US"/>
              <a:t>Student Discipline Snapshot Collection</a:t>
            </a:r>
          </a:p>
          <a:p>
            <a:endParaRPr lang="en-US"/>
          </a:p>
        </p:txBody>
      </p:sp>
      <p:sp>
        <p:nvSpPr>
          <p:cNvPr id="8" name="Content Placeholder 7">
            <a:extLst>
              <a:ext uri="{FF2B5EF4-FFF2-40B4-BE49-F238E27FC236}">
                <a16:creationId xmlns:a16="http://schemas.microsoft.com/office/drawing/2014/main" id="{ACDB3E5E-2B9E-73A8-9819-566D68805133}"/>
              </a:ext>
            </a:extLst>
          </p:cNvPr>
          <p:cNvSpPr>
            <a:spLocks noGrp="1"/>
          </p:cNvSpPr>
          <p:nvPr>
            <p:ph sz="quarter" idx="14"/>
          </p:nvPr>
        </p:nvSpPr>
        <p:spPr/>
        <p:txBody>
          <a:bodyPr/>
          <a:lstStyle/>
          <a:p>
            <a:r>
              <a:rPr lang="en-US">
                <a:hlinkClick r:id="rId2"/>
              </a:rPr>
              <a:t>StudentDiscipline@cde.state.co.us</a:t>
            </a:r>
            <a:endParaRPr lang="en-US"/>
          </a:p>
          <a:p>
            <a:endParaRPr lang="en-US"/>
          </a:p>
        </p:txBody>
      </p:sp>
    </p:spTree>
    <p:extLst>
      <p:ext uri="{BB962C8B-B14F-4D97-AF65-F5344CB8AC3E}">
        <p14:creationId xmlns:p14="http://schemas.microsoft.com/office/powerpoint/2010/main" val="6468682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B67DF-4EAF-0459-4DF6-0F6304D76C3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9E51837-9D94-ADD3-9230-62CD95C23CD6}"/>
              </a:ext>
            </a:extLst>
          </p:cNvPr>
          <p:cNvSpPr>
            <a:spLocks noGrp="1"/>
          </p:cNvSpPr>
          <p:nvPr>
            <p:ph type="title"/>
          </p:nvPr>
        </p:nvSpPr>
        <p:spPr/>
        <p:txBody>
          <a:bodyPr/>
          <a:lstStyle/>
          <a:p>
            <a:r>
              <a:rPr lang="en-US"/>
              <a:t>Office Hours</a:t>
            </a:r>
          </a:p>
        </p:txBody>
      </p:sp>
      <p:sp>
        <p:nvSpPr>
          <p:cNvPr id="9" name="Content Placeholder 8">
            <a:extLst>
              <a:ext uri="{FF2B5EF4-FFF2-40B4-BE49-F238E27FC236}">
                <a16:creationId xmlns:a16="http://schemas.microsoft.com/office/drawing/2014/main" id="{42890A74-AC39-7872-817B-226CC0A71EA7}"/>
              </a:ext>
            </a:extLst>
          </p:cNvPr>
          <p:cNvSpPr>
            <a:spLocks noGrp="1"/>
          </p:cNvSpPr>
          <p:nvPr>
            <p:ph idx="1"/>
          </p:nvPr>
        </p:nvSpPr>
        <p:spPr/>
        <p:txBody>
          <a:bodyPr vert="horz" lIns="0" tIns="0" rIns="0" bIns="0" rtlCol="0" anchor="t">
            <a:normAutofit/>
          </a:bodyPr>
          <a:lstStyle/>
          <a:p>
            <a:pPr marL="342900" lvl="1" indent="0">
              <a:buNone/>
            </a:pPr>
            <a:r>
              <a:rPr lang="en-US" sz="2600" b="1">
                <a:latin typeface="+mn-lt"/>
              </a:rPr>
              <a:t>Student Discipline Office Hours</a:t>
            </a:r>
          </a:p>
          <a:p>
            <a:pPr marL="1014095" lvl="2" indent="-213995"/>
            <a:r>
              <a:rPr lang="en-US" sz="2600">
                <a:latin typeface="+mn-lt"/>
              </a:rPr>
              <a:t>Monday May 12</a:t>
            </a:r>
            <a:r>
              <a:rPr lang="en-US" sz="2600" baseline="30000">
                <a:latin typeface="+mn-lt"/>
              </a:rPr>
              <a:t>th</a:t>
            </a:r>
            <a:r>
              <a:rPr lang="en-US" sz="2600">
                <a:latin typeface="+mn-lt"/>
              </a:rPr>
              <a:t>  10:00 – 10:45</a:t>
            </a:r>
          </a:p>
          <a:p>
            <a:pPr marL="1014095" lvl="2" indent="-213995"/>
            <a:r>
              <a:rPr lang="en-US" sz="2600">
                <a:latin typeface="+mn-lt"/>
              </a:rPr>
              <a:t>Monday June 9</a:t>
            </a:r>
            <a:r>
              <a:rPr lang="en-US" sz="2600" baseline="30000">
                <a:latin typeface="+mn-lt"/>
              </a:rPr>
              <a:t>th</a:t>
            </a:r>
            <a:r>
              <a:rPr lang="en-US" sz="2600">
                <a:latin typeface="+mn-lt"/>
              </a:rPr>
              <a:t>  10:00 – 10:45 </a:t>
            </a:r>
          </a:p>
          <a:p>
            <a:pPr marL="1471295" lvl="3" indent="-213995"/>
            <a:r>
              <a:rPr lang="en-US" sz="2600">
                <a:latin typeface="+mn-lt"/>
              </a:rPr>
              <a:t>Student Discipline reporting questions</a:t>
            </a:r>
          </a:p>
          <a:p>
            <a:pPr marL="1257300" lvl="3" indent="0">
              <a:buNone/>
            </a:pPr>
            <a:endParaRPr lang="en-US" sz="6600">
              <a:solidFill>
                <a:srgbClr val="242424"/>
              </a:solidFill>
              <a:effectLst/>
              <a:latin typeface="Segoe UI"/>
              <a:ea typeface="Aptos" panose="020B0004020202020204" pitchFamily="34" charset="0"/>
              <a:cs typeface="Aptos" panose="020B0004020202020204" pitchFamily="34" charset="0"/>
            </a:endParaRPr>
          </a:p>
          <a:p>
            <a:endParaRPr lang="en-US"/>
          </a:p>
          <a:p>
            <a:endParaRPr lang="en-US"/>
          </a:p>
        </p:txBody>
      </p:sp>
      <p:pic>
        <p:nvPicPr>
          <p:cNvPr id="5" name="Picture 4" descr="Put the Student Discipline office hours on your calendar">
            <a:extLst>
              <a:ext uri="{FF2B5EF4-FFF2-40B4-BE49-F238E27FC236}">
                <a16:creationId xmlns:a16="http://schemas.microsoft.com/office/drawing/2014/main" id="{FD2C4256-CA6A-1FE6-40C1-4DD0E24F3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21024">
            <a:off x="7567371" y="1147869"/>
            <a:ext cx="3589087" cy="20990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Slide Number Placeholder 3">
            <a:extLst>
              <a:ext uri="{FF2B5EF4-FFF2-40B4-BE49-F238E27FC236}">
                <a16:creationId xmlns:a16="http://schemas.microsoft.com/office/drawing/2014/main" id="{D806F0C3-6CB0-D423-032B-3828F5FCF8F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
        <p:nvSpPr>
          <p:cNvPr id="10" name="Content Placeholder 9">
            <a:extLst>
              <a:ext uri="{FF2B5EF4-FFF2-40B4-BE49-F238E27FC236}">
                <a16:creationId xmlns:a16="http://schemas.microsoft.com/office/drawing/2014/main" id="{71AECA81-9188-97FD-06B4-11E7BC108CDF}"/>
              </a:ext>
            </a:extLst>
          </p:cNvPr>
          <p:cNvSpPr>
            <a:spLocks noGrp="1"/>
          </p:cNvSpPr>
          <p:nvPr>
            <p:ph sz="quarter" idx="13"/>
          </p:nvPr>
        </p:nvSpPr>
        <p:spPr/>
        <p:txBody>
          <a:bodyPr/>
          <a:lstStyle/>
          <a:p>
            <a:r>
              <a:rPr lang="en-US"/>
              <a:t>Student Discipline Snapshot Collection</a:t>
            </a:r>
          </a:p>
          <a:p>
            <a:endParaRPr lang="en-US"/>
          </a:p>
        </p:txBody>
      </p:sp>
      <p:sp>
        <p:nvSpPr>
          <p:cNvPr id="11" name="Content Placeholder 10">
            <a:extLst>
              <a:ext uri="{FF2B5EF4-FFF2-40B4-BE49-F238E27FC236}">
                <a16:creationId xmlns:a16="http://schemas.microsoft.com/office/drawing/2014/main" id="{8DDFF9EF-8D43-D77E-6374-44BCAD1DD941}"/>
              </a:ext>
            </a:extLst>
          </p:cNvPr>
          <p:cNvSpPr>
            <a:spLocks noGrp="1"/>
          </p:cNvSpPr>
          <p:nvPr>
            <p:ph sz="quarter" idx="14"/>
          </p:nvPr>
        </p:nvSpPr>
        <p:spPr/>
        <p:txBody>
          <a:bodyPr/>
          <a:lstStyle/>
          <a:p>
            <a:r>
              <a:rPr lang="en-US">
                <a:hlinkClick r:id="rId3"/>
              </a:rPr>
              <a:t>StudentDiscipline@cde.state.co.us</a:t>
            </a:r>
            <a:endParaRPr lang="en-US"/>
          </a:p>
          <a:p>
            <a:endParaRPr lang="en-US"/>
          </a:p>
        </p:txBody>
      </p:sp>
    </p:spTree>
    <p:extLst>
      <p:ext uri="{BB962C8B-B14F-4D97-AF65-F5344CB8AC3E}">
        <p14:creationId xmlns:p14="http://schemas.microsoft.com/office/powerpoint/2010/main" val="9825843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7F4D2-D2AE-188C-9A9C-9E8BF92129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34913E-C323-8348-E579-B8EC7C4C955B}"/>
              </a:ext>
            </a:extLst>
          </p:cNvPr>
          <p:cNvSpPr>
            <a:spLocks noGrp="1"/>
          </p:cNvSpPr>
          <p:nvPr>
            <p:ph type="title"/>
          </p:nvPr>
        </p:nvSpPr>
        <p:spPr>
          <a:xfrm>
            <a:off x="155447" y="237745"/>
            <a:ext cx="6963107" cy="1197864"/>
          </a:xfrm>
        </p:spPr>
        <p:txBody>
          <a:bodyPr/>
          <a:lstStyle/>
          <a:p>
            <a:r>
              <a:rPr lang="en-US"/>
              <a:t>Questions &amp; Resources:</a:t>
            </a:r>
            <a:br>
              <a:rPr lang="en-US"/>
            </a:br>
            <a:r>
              <a:rPr lang="en-US"/>
              <a:t>Student Discipline</a:t>
            </a:r>
          </a:p>
        </p:txBody>
      </p:sp>
      <p:sp>
        <p:nvSpPr>
          <p:cNvPr id="3" name="Content Placeholder 2">
            <a:extLst>
              <a:ext uri="{FF2B5EF4-FFF2-40B4-BE49-F238E27FC236}">
                <a16:creationId xmlns:a16="http://schemas.microsoft.com/office/drawing/2014/main" id="{8D47A5A0-259D-2339-5C9D-35BBF12DF20A}"/>
              </a:ext>
            </a:extLst>
          </p:cNvPr>
          <p:cNvSpPr>
            <a:spLocks noGrp="1"/>
          </p:cNvSpPr>
          <p:nvPr>
            <p:ph sz="quarter" idx="13"/>
          </p:nvPr>
        </p:nvSpPr>
        <p:spPr/>
        <p:txBody>
          <a:bodyPr>
            <a:normAutofit/>
          </a:bodyPr>
          <a:lstStyle/>
          <a:p>
            <a:r>
              <a:rPr lang="en-US">
                <a:latin typeface="Museo Slab 500"/>
                <a:hlinkClick r:id="rId2"/>
              </a:rPr>
              <a:t>Student Discipline Snapshot Site</a:t>
            </a:r>
            <a:endParaRPr lang="en-US">
              <a:latin typeface="Museo Slab 500"/>
              <a:hlinkClick r:id="rId3"/>
            </a:endParaRPr>
          </a:p>
          <a:p>
            <a:r>
              <a:rPr lang="en-US" sz="1800">
                <a:latin typeface="Museo Slab 500"/>
                <a:hlinkClick r:id="rId4"/>
              </a:rPr>
              <a:t>Student Discipline Snapshot Timeline</a:t>
            </a:r>
            <a:endParaRPr lang="en-US" sz="1800">
              <a:latin typeface="Museo Slab 500"/>
            </a:endParaRPr>
          </a:p>
          <a:p>
            <a:r>
              <a:rPr lang="en-US">
                <a:latin typeface="Museo Slab 500"/>
                <a:hlinkClick r:id="rId3"/>
              </a:rPr>
              <a:t>Discipline Interchange Website</a:t>
            </a:r>
            <a:endParaRPr lang="en-US">
              <a:latin typeface="Museo Slab 500"/>
            </a:endParaRPr>
          </a:p>
          <a:p>
            <a:r>
              <a:rPr lang="en-US" sz="1800">
                <a:latin typeface="Museo Slab 500"/>
                <a:hlinkClick r:id="rId5"/>
              </a:rPr>
              <a:t>Discipline Action File Layout</a:t>
            </a:r>
            <a:endParaRPr lang="en-US" sz="1800">
              <a:latin typeface="Museo Slab 500"/>
            </a:endParaRPr>
          </a:p>
          <a:p>
            <a:r>
              <a:rPr lang="en-US">
                <a:latin typeface="Museo Slab 500"/>
                <a:hlinkClick r:id="rId6"/>
              </a:rPr>
              <a:t>StudentDiscipline@cde.state.co.us</a:t>
            </a:r>
            <a:endParaRPr lang="en-US">
              <a:latin typeface="Museo Slab 500"/>
            </a:endParaRPr>
          </a:p>
          <a:p>
            <a:r>
              <a:rPr lang="en-US">
                <a:latin typeface="Museo Slab 500"/>
              </a:rPr>
              <a:t>Carrie Martin-Collection lead</a:t>
            </a:r>
          </a:p>
          <a:p>
            <a:r>
              <a:rPr lang="en-US">
                <a:latin typeface="Museo Slab 500"/>
              </a:rPr>
              <a:t>(720) 665-4456</a:t>
            </a:r>
          </a:p>
        </p:txBody>
      </p:sp>
      <p:sp>
        <p:nvSpPr>
          <p:cNvPr id="4" name="Slide Number Placeholder 3">
            <a:extLst>
              <a:ext uri="{FF2B5EF4-FFF2-40B4-BE49-F238E27FC236}">
                <a16:creationId xmlns:a16="http://schemas.microsoft.com/office/drawing/2014/main" id="{96590D1F-C298-819C-70B4-F63B01A3B5A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341721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55743-184E-4152-058E-ACF4FEE426A7}"/>
              </a:ext>
            </a:extLst>
          </p:cNvPr>
          <p:cNvSpPr>
            <a:spLocks noGrp="1"/>
          </p:cNvSpPr>
          <p:nvPr>
            <p:ph type="ctrTitle"/>
          </p:nvPr>
        </p:nvSpPr>
        <p:spPr/>
        <p:txBody>
          <a:bodyPr>
            <a:normAutofit fontScale="90000"/>
          </a:bodyPr>
          <a:lstStyle/>
          <a:p>
            <a:r>
              <a:rPr lang="en-US"/>
              <a:t>Prevent Harassment or Discrimination Collection </a:t>
            </a:r>
            <a:br>
              <a:rPr lang="en-US"/>
            </a:br>
            <a:r>
              <a:rPr lang="en-US"/>
              <a:t>(PHD Collection)</a:t>
            </a:r>
          </a:p>
        </p:txBody>
      </p:sp>
      <p:sp>
        <p:nvSpPr>
          <p:cNvPr id="3" name="Content Placeholder 2">
            <a:extLst>
              <a:ext uri="{FF2B5EF4-FFF2-40B4-BE49-F238E27FC236}">
                <a16:creationId xmlns:a16="http://schemas.microsoft.com/office/drawing/2014/main" id="{52BD8F4F-D9DE-919C-A2BA-49002A15B7E9}"/>
              </a:ext>
            </a:extLst>
          </p:cNvPr>
          <p:cNvSpPr>
            <a:spLocks noGrp="1"/>
          </p:cNvSpPr>
          <p:nvPr>
            <p:ph sz="quarter" idx="13"/>
          </p:nvPr>
        </p:nvSpPr>
        <p:spPr/>
        <p:txBody>
          <a:bodyPr/>
          <a:lstStyle/>
          <a:p>
            <a:r>
              <a:rPr lang="en-US"/>
              <a:t>Carrie Martin</a:t>
            </a:r>
          </a:p>
        </p:txBody>
      </p:sp>
      <p:sp>
        <p:nvSpPr>
          <p:cNvPr id="4" name="Slide Number Placeholder 3">
            <a:extLst>
              <a:ext uri="{FF2B5EF4-FFF2-40B4-BE49-F238E27FC236}">
                <a16:creationId xmlns:a16="http://schemas.microsoft.com/office/drawing/2014/main" id="{F42F2982-E09F-B905-6D3A-AC248B871C9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385060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normAutofit fontScale="90000"/>
          </a:bodyPr>
          <a:lstStyle/>
          <a:p>
            <a:r>
              <a:rPr lang="en-US"/>
              <a:t>Prevent Harassment or Discrimination </a:t>
            </a:r>
            <a:br>
              <a:rPr lang="en-US"/>
            </a:br>
            <a:r>
              <a:rPr lang="en-US"/>
              <a:t> Collection Timeline</a:t>
            </a:r>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3794670085"/>
              </p:ext>
            </p:extLst>
          </p:nvPr>
        </p:nvGraphicFramePr>
        <p:xfrm>
          <a:off x="228600" y="200025"/>
          <a:ext cx="11818935" cy="3754120"/>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369976">
                  <a:extLst>
                    <a:ext uri="{9D8B030D-6E8A-4147-A177-3AD203B41FA5}">
                      <a16:colId xmlns:a16="http://schemas.microsoft.com/office/drawing/2014/main" val="2137241566"/>
                    </a:ext>
                  </a:extLst>
                </a:gridCol>
                <a:gridCol w="7512857">
                  <a:extLst>
                    <a:ext uri="{9D8B030D-6E8A-4147-A177-3AD203B41FA5}">
                      <a16:colId xmlns:a16="http://schemas.microsoft.com/office/drawing/2014/main" val="1583735620"/>
                    </a:ext>
                  </a:extLst>
                </a:gridCol>
              </a:tblGrid>
              <a:tr h="370840">
                <a:tc>
                  <a:txBody>
                    <a:bodyPr/>
                    <a:lstStyle/>
                    <a:p>
                      <a:r>
                        <a:rPr lang="en-US">
                          <a:latin typeface="Trebuchet MS" panose="020B0603020202020204" pitchFamily="34" charset="0"/>
                        </a:rPr>
                        <a:t>Date</a:t>
                      </a:r>
                    </a:p>
                  </a:txBody>
                  <a:tcPr/>
                </a:tc>
                <a:tc>
                  <a:txBody>
                    <a:bodyPr/>
                    <a:lstStyle/>
                    <a:p>
                      <a:r>
                        <a:rPr lang="en-US">
                          <a:latin typeface="Trebuchet MS" panose="020B0603020202020204" pitchFamily="34" charset="0"/>
                        </a:rPr>
                        <a:t>Event</a:t>
                      </a:r>
                    </a:p>
                  </a:txBody>
                  <a:tcPr/>
                </a:tc>
                <a:tc>
                  <a:txBody>
                    <a:bodyPr/>
                    <a:lstStyle/>
                    <a:p>
                      <a:r>
                        <a:rPr lang="en-US">
                          <a:latin typeface="Trebuchet MS" panose="020B0603020202020204" pitchFamily="34" charset="0"/>
                        </a:rPr>
                        <a:t>Event Description</a:t>
                      </a:r>
                    </a:p>
                  </a:txBody>
                  <a:tcPr/>
                </a:tc>
                <a:extLst>
                  <a:ext uri="{0D108BD9-81ED-4DB2-BD59-A6C34878D82A}">
                    <a16:rowId xmlns:a16="http://schemas.microsoft.com/office/drawing/2014/main" val="1168917589"/>
                  </a:ext>
                </a:extLst>
              </a:tr>
              <a:tr h="370840">
                <a:tc>
                  <a:txBody>
                    <a:bodyPr/>
                    <a:lstStyle/>
                    <a:p>
                      <a:r>
                        <a:rPr lang="en-US" sz="1600" strike="sngStrike">
                          <a:latin typeface="Trebuchet MS" panose="020B0603020202020204" pitchFamily="34" charset="0"/>
                        </a:rPr>
                        <a:t>4/30/2025</a:t>
                      </a:r>
                    </a:p>
                  </a:txBody>
                  <a:tcPr/>
                </a:tc>
                <a:tc>
                  <a:txBody>
                    <a:bodyPr/>
                    <a:lstStyle/>
                    <a:p>
                      <a:r>
                        <a:rPr lang="en-US" sz="1600" b="0" strike="sngStrike">
                          <a:latin typeface="Trebuchet MS" panose="020B0603020202020204" pitchFamily="34" charset="0"/>
                        </a:rPr>
                        <a:t>Interim Deadline</a:t>
                      </a:r>
                    </a:p>
                  </a:txBody>
                  <a:tcPr/>
                </a:tc>
                <a:tc>
                  <a:txBody>
                    <a:bodyPr/>
                    <a:lstStyle/>
                    <a:p>
                      <a:r>
                        <a:rPr lang="en-US" sz="1600" strike="sngStrike">
                          <a:latin typeface="Trebuchet MS" panose="020B0603020202020204" pitchFamily="34" charset="0"/>
                        </a:rPr>
                        <a:t>LAMs ensure PHD respondent is assigned</a:t>
                      </a:r>
                    </a:p>
                  </a:txBody>
                  <a:tcPr/>
                </a:tc>
                <a:extLst>
                  <a:ext uri="{0D108BD9-81ED-4DB2-BD59-A6C34878D82A}">
                    <a16:rowId xmlns:a16="http://schemas.microsoft.com/office/drawing/2014/main" val="3702120202"/>
                  </a:ext>
                </a:extLst>
              </a:tr>
              <a:tr h="370840">
                <a:tc>
                  <a:txBody>
                    <a:bodyPr/>
                    <a:lstStyle/>
                    <a:p>
                      <a:r>
                        <a:rPr lang="en-US" sz="1600">
                          <a:latin typeface="Trebuchet MS" panose="020B0603020202020204" pitchFamily="34" charset="0"/>
                        </a:rPr>
                        <a:t>5/1/2025</a:t>
                      </a:r>
                    </a:p>
                  </a:txBody>
                  <a:tcPr>
                    <a:solidFill>
                      <a:schemeClr val="bg2">
                        <a:lumMod val="40000"/>
                        <a:lumOff val="60000"/>
                      </a:schemeClr>
                    </a:solidFill>
                  </a:tcPr>
                </a:tc>
                <a:tc>
                  <a:txBody>
                    <a:bodyPr/>
                    <a:lstStyle/>
                    <a:p>
                      <a:r>
                        <a:rPr lang="en-US" sz="1600" b="1">
                          <a:latin typeface="Trebuchet MS" panose="020B0603020202020204" pitchFamily="34" charset="0"/>
                        </a:rPr>
                        <a:t>Official Open</a:t>
                      </a:r>
                    </a:p>
                  </a:txBody>
                  <a:tcPr>
                    <a:solidFill>
                      <a:schemeClr val="bg2">
                        <a:lumMod val="40000"/>
                        <a:lumOff val="60000"/>
                      </a:schemeClr>
                    </a:solidFill>
                  </a:tcPr>
                </a:tc>
                <a:tc>
                  <a:txBody>
                    <a:bodyPr/>
                    <a:lstStyle/>
                    <a:p>
                      <a:r>
                        <a:rPr lang="en-US" sz="1600">
                          <a:latin typeface="Trebuchet MS" panose="020B0603020202020204" pitchFamily="34" charset="0"/>
                        </a:rPr>
                        <a:t>PHD Collection Open</a:t>
                      </a:r>
                    </a:p>
                  </a:txBody>
                  <a:tcPr>
                    <a:solidFill>
                      <a:schemeClr val="bg2">
                        <a:lumMod val="40000"/>
                        <a:lumOff val="60000"/>
                      </a:schemeClr>
                    </a:solidFill>
                  </a:tcPr>
                </a:tc>
                <a:extLst>
                  <a:ext uri="{0D108BD9-81ED-4DB2-BD59-A6C34878D82A}">
                    <a16:rowId xmlns:a16="http://schemas.microsoft.com/office/drawing/2014/main" val="779341813"/>
                  </a:ext>
                </a:extLst>
              </a:tr>
              <a:tr h="370840">
                <a:tc>
                  <a:txBody>
                    <a:bodyPr/>
                    <a:lstStyle/>
                    <a:p>
                      <a:r>
                        <a:rPr lang="en-US" sz="1600">
                          <a:latin typeface="Trebuchet MS" panose="020B0603020202020204" pitchFamily="34" charset="0"/>
                        </a:rPr>
                        <a:t>5/12/2025</a:t>
                      </a:r>
                    </a:p>
                  </a:txBody>
                  <a:tcPr/>
                </a:tc>
                <a:tc>
                  <a:txBody>
                    <a:bodyPr/>
                    <a:lstStyle/>
                    <a:p>
                      <a:r>
                        <a:rPr lang="en-US" sz="1600" b="1">
                          <a:latin typeface="Trebuchet MS" panose="020B0603020202020204" pitchFamily="34" charset="0"/>
                        </a:rPr>
                        <a:t>Training </a:t>
                      </a:r>
                    </a:p>
                  </a:txBody>
                  <a:tcPr/>
                </a:tc>
                <a:tc>
                  <a:txBody>
                    <a:bodyPr/>
                    <a:lstStyle/>
                    <a:p>
                      <a:r>
                        <a:rPr lang="en-US" sz="1600">
                          <a:latin typeface="Trebuchet MS" panose="020B0603020202020204" pitchFamily="34" charset="0"/>
                        </a:rPr>
                        <a:t>Prevent Harassment or Discrimination Training, </a:t>
                      </a:r>
                      <a:r>
                        <a:rPr lang="en-US" sz="1600" b="0" u="sng">
                          <a:solidFill>
                            <a:srgbClr val="5B5FC7"/>
                          </a:solidFill>
                          <a:latin typeface="Segoe UI"/>
                          <a:hlinkClick r:id="rId2"/>
                        </a:rPr>
                        <a:t>Register</a:t>
                      </a:r>
                      <a:r>
                        <a:rPr lang="en-US" sz="1600" b="0" u="sng">
                          <a:solidFill>
                            <a:srgbClr val="5B5FC7"/>
                          </a:solidFill>
                          <a:effectLst/>
                          <a:latin typeface="Segoe UI"/>
                          <a:ea typeface="Aptos" panose="020B0004020202020204" pitchFamily="34" charset="0"/>
                          <a:cs typeface="Aptos" panose="020B0004020202020204" pitchFamily="34" charset="0"/>
                          <a:hlinkClick r:id="rId2" tooltip="Meeting join link"/>
                        </a:rPr>
                        <a:t> </a:t>
                      </a:r>
                      <a:endParaRPr lang="en-US" sz="1600" b="0">
                        <a:latin typeface="Trebuchet MS" panose="020B0603020202020204" pitchFamily="34" charset="0"/>
                      </a:endParaRPr>
                    </a:p>
                  </a:txBody>
                  <a:tcPr/>
                </a:tc>
                <a:extLst>
                  <a:ext uri="{0D108BD9-81ED-4DB2-BD59-A6C34878D82A}">
                    <a16:rowId xmlns:a16="http://schemas.microsoft.com/office/drawing/2014/main" val="3798480031"/>
                  </a:ext>
                </a:extLst>
              </a:tr>
              <a:tr h="370840">
                <a:tc>
                  <a:txBody>
                    <a:bodyPr/>
                    <a:lstStyle/>
                    <a:p>
                      <a:r>
                        <a:rPr lang="en-US" sz="1600">
                          <a:latin typeface="Trebuchet MS" panose="020B0603020202020204" pitchFamily="34" charset="0"/>
                        </a:rPr>
                        <a:t>6/5/2025</a:t>
                      </a:r>
                    </a:p>
                  </a:txBody>
                  <a:tcPr/>
                </a:tc>
                <a:tc>
                  <a:txBody>
                    <a:bodyPr/>
                    <a:lstStyle/>
                    <a:p>
                      <a:r>
                        <a:rPr lang="en-US" sz="1600" b="1">
                          <a:latin typeface="Trebuchet MS" panose="020B0603020202020204" pitchFamily="34" charset="0"/>
                        </a:rPr>
                        <a:t>Interim Deadline</a:t>
                      </a:r>
                    </a:p>
                  </a:txBody>
                  <a:tcPr/>
                </a:tc>
                <a:tc>
                  <a:txBody>
                    <a:bodyPr/>
                    <a:lstStyle/>
                    <a:p>
                      <a:r>
                        <a:rPr lang="en-US" sz="1600">
                          <a:latin typeface="Trebuchet MS" panose="020B0603020202020204" pitchFamily="34" charset="0"/>
                        </a:rPr>
                        <a:t>Upload Prevent Harassment or Discrimination File at least once</a:t>
                      </a:r>
                    </a:p>
                  </a:txBody>
                  <a:tcPr/>
                </a:tc>
                <a:extLst>
                  <a:ext uri="{0D108BD9-81ED-4DB2-BD59-A6C34878D82A}">
                    <a16:rowId xmlns:a16="http://schemas.microsoft.com/office/drawing/2014/main" val="2396419119"/>
                  </a:ext>
                </a:extLst>
              </a:tr>
              <a:tr h="370840">
                <a:tc>
                  <a:txBody>
                    <a:bodyPr/>
                    <a:lstStyle/>
                    <a:p>
                      <a:r>
                        <a:rPr lang="en-US" sz="1600">
                          <a:latin typeface="Trebuchet MS" panose="020B0603020202020204" pitchFamily="34" charset="0"/>
                        </a:rPr>
                        <a:t>7/3/2025</a:t>
                      </a:r>
                    </a:p>
                  </a:txBody>
                  <a:tcPr/>
                </a:tc>
                <a:tc>
                  <a:txBody>
                    <a:bodyPr/>
                    <a:lstStyle/>
                    <a:p>
                      <a:r>
                        <a:rPr lang="en-US" sz="1600" b="1">
                          <a:latin typeface="Trebuchet MS" panose="020B0603020202020204" pitchFamily="34" charset="0"/>
                        </a:rPr>
                        <a:t>Interim Deadline</a:t>
                      </a:r>
                    </a:p>
                  </a:txBody>
                  <a:tcPr/>
                </a:tc>
                <a:tc>
                  <a:txBody>
                    <a:bodyPr/>
                    <a:lstStyle/>
                    <a:p>
                      <a:r>
                        <a:rPr lang="en-US" sz="1600">
                          <a:latin typeface="Trebuchet MS" panose="020B0603020202020204" pitchFamily="34" charset="0"/>
                        </a:rPr>
                        <a:t>Error free Prevent Harassment or Discrimination File</a:t>
                      </a:r>
                    </a:p>
                  </a:txBody>
                  <a:tcPr/>
                </a:tc>
                <a:extLst>
                  <a:ext uri="{0D108BD9-81ED-4DB2-BD59-A6C34878D82A}">
                    <a16:rowId xmlns:a16="http://schemas.microsoft.com/office/drawing/2014/main" val="391216689"/>
                  </a:ext>
                </a:extLst>
              </a:tr>
              <a:tr h="370840">
                <a:tc>
                  <a:txBody>
                    <a:bodyPr/>
                    <a:lstStyle/>
                    <a:p>
                      <a:r>
                        <a:rPr lang="en-US" sz="1600">
                          <a:latin typeface="Trebuchet MS" panose="020B0603020202020204" pitchFamily="34" charset="0"/>
                        </a:rPr>
                        <a:t>7/7-7/25/2025</a:t>
                      </a:r>
                    </a:p>
                  </a:txBody>
                  <a:tcPr>
                    <a:solidFill>
                      <a:srgbClr val="FFFFCC"/>
                    </a:solidFill>
                  </a:tcPr>
                </a:tc>
                <a:tc>
                  <a:txBody>
                    <a:bodyPr/>
                    <a:lstStyle/>
                    <a:p>
                      <a:r>
                        <a:rPr lang="en-US" sz="1600" b="1">
                          <a:latin typeface="Trebuchet MS" panose="020B0603020202020204" pitchFamily="34" charset="0"/>
                        </a:rPr>
                        <a:t>Report Review</a:t>
                      </a:r>
                    </a:p>
                  </a:txBody>
                  <a:tcPr>
                    <a:solidFill>
                      <a:srgbClr val="FFFFCC"/>
                    </a:solidFill>
                  </a:tcPr>
                </a:tc>
                <a:tc>
                  <a:txBody>
                    <a:bodyPr/>
                    <a:lstStyle/>
                    <a:p>
                      <a:r>
                        <a:rPr lang="en-US" sz="1600">
                          <a:latin typeface="Trebuchet MS" panose="020B0603020202020204" pitchFamily="34" charset="0"/>
                        </a:rPr>
                        <a:t>LEAs should use this time to review reports prior to the deadline. </a:t>
                      </a:r>
                      <a:r>
                        <a:rPr lang="en-US" sz="1600"/>
                        <a:t>Typically, one week prior to the deadline.</a:t>
                      </a:r>
                      <a:endParaRPr lang="en-US" sz="1600">
                        <a:latin typeface="Trebuchet MS" panose="020B0603020202020204" pitchFamily="34" charset="0"/>
                      </a:endParaRPr>
                    </a:p>
                  </a:txBody>
                  <a:tcPr>
                    <a:solidFill>
                      <a:srgbClr val="FFFFCC"/>
                    </a:solidFill>
                  </a:tcPr>
                </a:tc>
                <a:extLst>
                  <a:ext uri="{0D108BD9-81ED-4DB2-BD59-A6C34878D82A}">
                    <a16:rowId xmlns:a16="http://schemas.microsoft.com/office/drawing/2014/main" val="1440818539"/>
                  </a:ext>
                </a:extLst>
              </a:tr>
              <a:tr h="370840">
                <a:tc>
                  <a:txBody>
                    <a:bodyPr/>
                    <a:lstStyle/>
                    <a:p>
                      <a:r>
                        <a:rPr lang="en-US" sz="1600">
                          <a:latin typeface="Trebuchet MS" panose="020B0603020202020204" pitchFamily="34" charset="0"/>
                        </a:rPr>
                        <a:t>8/1/2025</a:t>
                      </a:r>
                    </a:p>
                  </a:txBody>
                  <a:tcPr>
                    <a:solidFill>
                      <a:srgbClr val="FF9999"/>
                    </a:solidFill>
                  </a:tcPr>
                </a:tc>
                <a:tc>
                  <a:txBody>
                    <a:bodyPr/>
                    <a:lstStyle/>
                    <a:p>
                      <a:r>
                        <a:rPr lang="en-US" sz="1600" b="1">
                          <a:latin typeface="Trebuchet MS" panose="020B0603020202020204" pitchFamily="34" charset="0"/>
                        </a:rPr>
                        <a:t>State Deadline</a:t>
                      </a:r>
                    </a:p>
                  </a:txBody>
                  <a:tcPr>
                    <a:solidFill>
                      <a:srgbClr val="FF9999"/>
                    </a:solidFill>
                  </a:tcPr>
                </a:tc>
                <a:tc>
                  <a:txBody>
                    <a:bodyPr/>
                    <a:lstStyle/>
                    <a:p>
                      <a:r>
                        <a:rPr lang="en-US" sz="1600">
                          <a:latin typeface="Trebuchet MS" panose="020B0603020202020204" pitchFamily="34" charset="0"/>
                        </a:rPr>
                        <a:t>PHD Collection Closes- All LEAs must have Prevent Harassment or Discrimination submitted in Data Pipeline.</a:t>
                      </a:r>
                    </a:p>
                  </a:txBody>
                  <a:tcPr>
                    <a:solidFill>
                      <a:srgbClr val="FF9999"/>
                    </a:solidFill>
                  </a:tcPr>
                </a:tc>
                <a:extLst>
                  <a:ext uri="{0D108BD9-81ED-4DB2-BD59-A6C34878D82A}">
                    <a16:rowId xmlns:a16="http://schemas.microsoft.com/office/drawing/2014/main" val="3242782652"/>
                  </a:ext>
                </a:extLst>
              </a:tr>
              <a:tr h="370840">
                <a:tc>
                  <a:txBody>
                    <a:bodyPr/>
                    <a:lstStyle/>
                    <a:p>
                      <a:r>
                        <a:rPr lang="en-US" sz="1600" b="0">
                          <a:latin typeface="Trebuchet MS" panose="020B0603020202020204" pitchFamily="34" charset="0"/>
                        </a:rPr>
                        <a:t>8/8/2025</a:t>
                      </a:r>
                    </a:p>
                  </a:txBody>
                  <a:tcPr>
                    <a:solidFill>
                      <a:srgbClr val="FF9999"/>
                    </a:solidFill>
                  </a:tcPr>
                </a:tc>
                <a:tc>
                  <a:txBody>
                    <a:bodyPr/>
                    <a:lstStyle/>
                    <a:p>
                      <a:r>
                        <a:rPr lang="en-US" sz="1600" b="1">
                          <a:latin typeface="Trebuchet MS" panose="020B0603020202020204" pitchFamily="34" charset="0"/>
                        </a:rPr>
                        <a:t>State Deadline</a:t>
                      </a:r>
                    </a:p>
                  </a:txBody>
                  <a:tcPr>
                    <a:solidFill>
                      <a:srgbClr val="FF9999"/>
                    </a:solidFill>
                  </a:tcPr>
                </a:tc>
                <a:tc>
                  <a:txBody>
                    <a:bodyPr/>
                    <a:lstStyle/>
                    <a:p>
                      <a:r>
                        <a:rPr lang="en-US" sz="1600">
                          <a:latin typeface="Trebuchet MS" panose="020B0603020202020204" pitchFamily="34" charset="0"/>
                        </a:rPr>
                        <a:t>Signature page emailed to </a:t>
                      </a:r>
                      <a:r>
                        <a:rPr lang="en-US" sz="1600">
                          <a:latin typeface="Trebuchet MS" panose="020B0603020202020204" pitchFamily="34" charset="0"/>
                          <a:hlinkClick r:id="rId3"/>
                        </a:rPr>
                        <a:t>Prevent Harassment or Discrimination</a:t>
                      </a:r>
                      <a:endParaRPr lang="en-US" sz="1600">
                        <a:latin typeface="Trebuchet MS" panose="020B0603020202020204" pitchFamily="34" charset="0"/>
                      </a:endParaRPr>
                    </a:p>
                  </a:txBody>
                  <a:tcPr>
                    <a:solidFill>
                      <a:srgbClr val="FF9999"/>
                    </a:solidFill>
                  </a:tcPr>
                </a:tc>
                <a:extLst>
                  <a:ext uri="{0D108BD9-81ED-4DB2-BD59-A6C34878D82A}">
                    <a16:rowId xmlns:a16="http://schemas.microsoft.com/office/drawing/2014/main" val="452813225"/>
                  </a:ext>
                </a:extLst>
              </a:tr>
            </a:tbl>
          </a:graphicData>
        </a:graphic>
      </p:graphicFrame>
      <p:sp>
        <p:nvSpPr>
          <p:cNvPr id="2" name="Content Placeholder 7">
            <a:extLst>
              <a:ext uri="{FF2B5EF4-FFF2-40B4-BE49-F238E27FC236}">
                <a16:creationId xmlns:a16="http://schemas.microsoft.com/office/drawing/2014/main" id="{5C6BF07B-A00F-599B-E8EA-3F2B76218D62}"/>
              </a:ext>
            </a:extLst>
          </p:cNvPr>
          <p:cNvSpPr>
            <a:spLocks noGrp="1"/>
          </p:cNvSpPr>
          <p:nvPr>
            <p:ph sz="quarter" idx="13"/>
          </p:nvPr>
        </p:nvSpPr>
        <p:spPr/>
        <p:txBody>
          <a:bodyPr>
            <a:normAutofit fontScale="92500" lnSpcReduction="10000"/>
          </a:bodyPr>
          <a:lstStyle/>
          <a:p>
            <a:r>
              <a:rPr lang="en-US"/>
              <a:t>PHD Collection</a:t>
            </a:r>
          </a:p>
        </p:txBody>
      </p:sp>
      <p:sp>
        <p:nvSpPr>
          <p:cNvPr id="3" name="Content Placeholder 8">
            <a:extLst>
              <a:ext uri="{FF2B5EF4-FFF2-40B4-BE49-F238E27FC236}">
                <a16:creationId xmlns:a16="http://schemas.microsoft.com/office/drawing/2014/main" id="{800E9D91-3B0E-1AB1-24CA-D105E992B299}"/>
              </a:ext>
            </a:extLst>
          </p:cNvPr>
          <p:cNvSpPr>
            <a:spLocks noGrp="1"/>
          </p:cNvSpPr>
          <p:nvPr>
            <p:ph sz="quarter" idx="14"/>
          </p:nvPr>
        </p:nvSpPr>
        <p:spPr/>
        <p:txBody>
          <a:bodyPr>
            <a:normAutofit fontScale="92500" lnSpcReduction="10000"/>
          </a:bodyPr>
          <a:lstStyle/>
          <a:p>
            <a:r>
              <a:rPr lang="en-US">
                <a:hlinkClick r:id="rId3"/>
              </a:rPr>
              <a:t>PreventHD@cde.state.co.us</a:t>
            </a:r>
            <a:r>
              <a:rPr lang="en-US"/>
              <a:t> </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6065467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34735F6-195E-6D11-65EC-EDCB629BD043}"/>
              </a:ext>
            </a:extLst>
          </p:cNvPr>
          <p:cNvSpPr>
            <a:spLocks noGrp="1"/>
          </p:cNvSpPr>
          <p:nvPr>
            <p:ph type="title"/>
          </p:nvPr>
        </p:nvSpPr>
        <p:spPr>
          <a:xfrm>
            <a:off x="443565" y="205176"/>
            <a:ext cx="8065168" cy="898524"/>
          </a:xfrm>
        </p:spPr>
        <p:txBody>
          <a:bodyPr>
            <a:normAutofit/>
          </a:bodyPr>
          <a:lstStyle/>
          <a:p>
            <a:r>
              <a:rPr lang="en-US"/>
              <a:t>Prevent Harassment or Discrimination User Roles</a:t>
            </a:r>
          </a:p>
        </p:txBody>
      </p:sp>
      <p:sp>
        <p:nvSpPr>
          <p:cNvPr id="11" name="Content Placeholder 10">
            <a:extLst>
              <a:ext uri="{FF2B5EF4-FFF2-40B4-BE49-F238E27FC236}">
                <a16:creationId xmlns:a16="http://schemas.microsoft.com/office/drawing/2014/main" id="{D99DCE44-0A87-BBD9-F9E3-0E72E13453EB}"/>
              </a:ext>
            </a:extLst>
          </p:cNvPr>
          <p:cNvSpPr txBox="1">
            <a:spLocks noGrp="1"/>
          </p:cNvSpPr>
          <p:nvPr>
            <p:ph idx="1"/>
          </p:nvPr>
        </p:nvSpPr>
        <p:spPr>
          <a:xfrm>
            <a:off x="838200" y="1554480"/>
            <a:ext cx="10515600" cy="4351338"/>
          </a:xfrm>
          <a:noFill/>
        </p:spPr>
        <p:txBody>
          <a:bodyPr wrap="square">
            <a:spAutoFit/>
          </a:bodyPr>
          <a:lstStyle/>
          <a:p>
            <a:pPr lvl="0"/>
            <a:r>
              <a:rPr lang="en-US" noProof="0" dirty="0"/>
              <a:t>LAMS – Please ensure someone in your district has one of these roles assigned in Identity Management (</a:t>
            </a:r>
            <a:r>
              <a:rPr lang="en-US" noProof="0" dirty="0" err="1"/>
              <a:t>IdM</a:t>
            </a:r>
            <a:r>
              <a:rPr lang="en-US" noProof="0" dirty="0"/>
              <a:t>)</a:t>
            </a:r>
          </a:p>
          <a:p>
            <a:pPr lvl="0"/>
            <a:r>
              <a:rPr lang="en-US" noProof="0" dirty="0"/>
              <a:t>PHD~LEAVIEWER</a:t>
            </a:r>
          </a:p>
          <a:p>
            <a:pPr lvl="0"/>
            <a:r>
              <a:rPr lang="en-US" noProof="0" dirty="0"/>
              <a:t>PHD~LEAUSER - Recommended</a:t>
            </a:r>
          </a:p>
          <a:p>
            <a:pPr lvl="0"/>
            <a:r>
              <a:rPr lang="en-US" noProof="0" dirty="0"/>
              <a:t>PHD~LEAAPPROVER - Recommended</a:t>
            </a:r>
          </a:p>
          <a:p>
            <a:pPr lvl="0"/>
            <a:r>
              <a:rPr lang="en-US" noProof="0" dirty="0"/>
              <a:t>Each user is assigned only one role, or they will encounter errors when trying to login to Data Pipeline.</a:t>
            </a:r>
          </a:p>
          <a:p>
            <a:pPr lvl="0"/>
            <a:endParaRPr lang="en-US" dirty="0"/>
          </a:p>
          <a:p>
            <a:pPr lvl="0"/>
            <a:r>
              <a:rPr lang="en-US" dirty="0"/>
              <a:t>We </a:t>
            </a:r>
            <a:r>
              <a:rPr lang="en-US" noProof="0" dirty="0"/>
              <a:t>will be communicating periodically throughout the collection with the data respondents.</a:t>
            </a:r>
          </a:p>
        </p:txBody>
      </p:sp>
      <p:sp>
        <p:nvSpPr>
          <p:cNvPr id="13" name="Content Placeholder 7">
            <a:extLst>
              <a:ext uri="{FF2B5EF4-FFF2-40B4-BE49-F238E27FC236}">
                <a16:creationId xmlns:a16="http://schemas.microsoft.com/office/drawing/2014/main" id="{4F6DB93B-1365-186E-F3A4-572016B3BD9F}"/>
              </a:ext>
              <a:ext uri="{C183D7F6-B498-43B3-948B-1728B52AA6E4}">
                <adec:decorative xmlns:adec="http://schemas.microsoft.com/office/drawing/2017/decorative" val="1"/>
              </a:ext>
            </a:extLst>
          </p:cNvPr>
          <p:cNvSpPr>
            <a:spLocks noGrp="1"/>
          </p:cNvSpPr>
          <p:nvPr>
            <p:ph sz="quarter" idx="13"/>
          </p:nvPr>
        </p:nvSpPr>
        <p:spPr>
          <a:xfrm>
            <a:off x="1366549" y="6356350"/>
            <a:ext cx="4483505" cy="362338"/>
          </a:xfrm>
        </p:spPr>
        <p:txBody>
          <a:bodyPr>
            <a:normAutofit fontScale="92500"/>
          </a:bodyPr>
          <a:lstStyle/>
          <a:p>
            <a:r>
              <a:rPr lang="en-US"/>
              <a:t>Prevent Harassment or Discrimination Collection</a:t>
            </a:r>
          </a:p>
        </p:txBody>
      </p:sp>
      <p:sp>
        <p:nvSpPr>
          <p:cNvPr id="14" name="Content Placeholder 8">
            <a:extLst>
              <a:ext uri="{FF2B5EF4-FFF2-40B4-BE49-F238E27FC236}">
                <a16:creationId xmlns:a16="http://schemas.microsoft.com/office/drawing/2014/main" id="{B245F3FC-EC6D-E75D-1BAE-B403CAA1013C}"/>
              </a:ext>
              <a:ext uri="{C183D7F6-B498-43B3-948B-1728B52AA6E4}">
                <adec:decorative xmlns:adec="http://schemas.microsoft.com/office/drawing/2017/decorative" val="1"/>
              </a:ext>
            </a:extLst>
          </p:cNvPr>
          <p:cNvSpPr>
            <a:spLocks noGrp="1"/>
          </p:cNvSpPr>
          <p:nvPr>
            <p:ph sz="quarter" idx="14"/>
          </p:nvPr>
        </p:nvSpPr>
        <p:spPr>
          <a:xfrm>
            <a:off x="6052822" y="6356350"/>
            <a:ext cx="4393506" cy="362338"/>
          </a:xfrm>
        </p:spPr>
        <p:txBody>
          <a:bodyPr>
            <a:normAutofit/>
          </a:bodyPr>
          <a:lstStyle/>
          <a:p>
            <a:r>
              <a:rPr lang="en-US">
                <a:hlinkClick r:id="rId2"/>
              </a:rPr>
              <a:t>PreventHD@cde.state.co.us</a:t>
            </a:r>
            <a:r>
              <a:rPr lang="en-US"/>
              <a:t> </a:t>
            </a:r>
          </a:p>
        </p:txBody>
      </p:sp>
      <p:sp>
        <p:nvSpPr>
          <p:cNvPr id="7" name="Slide Number Placeholder 6">
            <a:extLst>
              <a:ext uri="{FF2B5EF4-FFF2-40B4-BE49-F238E27FC236}">
                <a16:creationId xmlns:a16="http://schemas.microsoft.com/office/drawing/2014/main" id="{4F0BC1F0-4401-A6FE-1598-AC971F4C76BB}"/>
              </a:ext>
            </a:extLst>
          </p:cNvPr>
          <p:cNvSpPr>
            <a:spLocks noGrp="1"/>
          </p:cNvSpPr>
          <p:nvPr>
            <p:ph type="sldNum" sz="quarter" idx="12"/>
          </p:nvPr>
        </p:nvSpPr>
        <p:spPr/>
        <p:txBody>
          <a:bodyPr/>
          <a:lstStyle/>
          <a:p>
            <a:fld id="{C479D5F6-EDCB-402A-AC08-4943A1820E8F}" type="slidenum">
              <a:rPr lang="en-US" smtClean="0"/>
              <a:pPr/>
              <a:t>57</a:t>
            </a:fld>
            <a:endParaRPr lang="en-US"/>
          </a:p>
        </p:txBody>
      </p:sp>
    </p:spTree>
    <p:extLst>
      <p:ext uri="{BB962C8B-B14F-4D97-AF65-F5344CB8AC3E}">
        <p14:creationId xmlns:p14="http://schemas.microsoft.com/office/powerpoint/2010/main" val="5700808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B5C7A-2856-7B87-8C03-8517D701C87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BE7A1A9-B04D-1906-B126-9E14604E3C09}"/>
              </a:ext>
            </a:extLst>
          </p:cNvPr>
          <p:cNvSpPr>
            <a:spLocks noGrp="1"/>
          </p:cNvSpPr>
          <p:nvPr>
            <p:ph type="title"/>
          </p:nvPr>
        </p:nvSpPr>
        <p:spPr/>
        <p:txBody>
          <a:bodyPr/>
          <a:lstStyle/>
          <a:p>
            <a:r>
              <a:rPr lang="en-US"/>
              <a:t>Business Rule Update</a:t>
            </a:r>
          </a:p>
        </p:txBody>
      </p:sp>
      <p:sp>
        <p:nvSpPr>
          <p:cNvPr id="6" name="Content Placeholder 5">
            <a:extLst>
              <a:ext uri="{FF2B5EF4-FFF2-40B4-BE49-F238E27FC236}">
                <a16:creationId xmlns:a16="http://schemas.microsoft.com/office/drawing/2014/main" id="{28D50EC4-4503-450E-2C6E-80794B316543}"/>
              </a:ext>
            </a:extLst>
          </p:cNvPr>
          <p:cNvSpPr>
            <a:spLocks noGrp="1"/>
          </p:cNvSpPr>
          <p:nvPr>
            <p:ph idx="1"/>
          </p:nvPr>
        </p:nvSpPr>
        <p:spPr/>
        <p:txBody>
          <a:bodyPr/>
          <a:lstStyle/>
          <a:p>
            <a:pPr marL="0" indent="0">
              <a:buNone/>
            </a:pPr>
            <a:r>
              <a:rPr lang="en-US"/>
              <a:t>Prevent Harassment or Discrimination File</a:t>
            </a:r>
          </a:p>
          <a:p>
            <a:pPr marL="0" indent="0">
              <a:buNone/>
            </a:pPr>
            <a:endParaRPr lang="en-US"/>
          </a:p>
          <a:p>
            <a:pPr lvl="1"/>
            <a:r>
              <a:rPr lang="en-US"/>
              <a:t>Error PH024-No incidents have been reported for this school. If this is accurate, please refer to the Exception Request Instructions.</a:t>
            </a:r>
          </a:p>
          <a:p>
            <a:pPr lvl="2"/>
            <a:r>
              <a:rPr lang="en-US" sz="1400"/>
              <a:t>Exception Request Template and Exception Request Instructions will be added to website </a:t>
            </a:r>
          </a:p>
          <a:p>
            <a:pPr lvl="1"/>
            <a:endParaRPr lang="en-US"/>
          </a:p>
          <a:p>
            <a:pPr lvl="1"/>
            <a:r>
              <a:rPr lang="en-US"/>
              <a:t>Error PH028-Bias type no bias cannot be zero when all other biases are zero. Must select a bias for the record.</a:t>
            </a:r>
          </a:p>
          <a:p>
            <a:pPr lvl="2"/>
            <a:r>
              <a:rPr lang="en-US" sz="1400"/>
              <a:t>In other words, if the investigation determined a bias was found, at least one bias type must be selected</a:t>
            </a:r>
          </a:p>
        </p:txBody>
      </p:sp>
      <p:sp>
        <p:nvSpPr>
          <p:cNvPr id="4" name="Slide Number Placeholder 3">
            <a:extLst>
              <a:ext uri="{FF2B5EF4-FFF2-40B4-BE49-F238E27FC236}">
                <a16:creationId xmlns:a16="http://schemas.microsoft.com/office/drawing/2014/main" id="{EE4A2FC7-ED0B-AF88-7D00-DEB088B158B7}"/>
              </a:ext>
            </a:extLst>
          </p:cNvPr>
          <p:cNvSpPr>
            <a:spLocks noGrp="1"/>
          </p:cNvSpPr>
          <p:nvPr>
            <p:ph type="sldNum" sz="quarter" idx="12"/>
          </p:nvPr>
        </p:nvSpPr>
        <p:spPr/>
        <p:txBody>
          <a:bodyPr/>
          <a:lstStyle/>
          <a:p>
            <a:fld id="{C479D5F6-EDCB-402A-AC08-4943A1820E8F}" type="slidenum">
              <a:rPr lang="en-US" smtClean="0"/>
              <a:pPr/>
              <a:t>58</a:t>
            </a:fld>
            <a:endParaRPr lang="en-US"/>
          </a:p>
        </p:txBody>
      </p:sp>
      <p:sp>
        <p:nvSpPr>
          <p:cNvPr id="7" name="Content Placeholder 6">
            <a:extLst>
              <a:ext uri="{FF2B5EF4-FFF2-40B4-BE49-F238E27FC236}">
                <a16:creationId xmlns:a16="http://schemas.microsoft.com/office/drawing/2014/main" id="{5CF4C7AA-F3DC-E9B7-5775-164A63BFDE6C}"/>
              </a:ext>
            </a:extLst>
          </p:cNvPr>
          <p:cNvSpPr>
            <a:spLocks noGrp="1"/>
          </p:cNvSpPr>
          <p:nvPr>
            <p:ph sz="quarter" idx="13"/>
          </p:nvPr>
        </p:nvSpPr>
        <p:spPr/>
        <p:txBody>
          <a:bodyPr>
            <a:normAutofit fontScale="92500"/>
          </a:bodyPr>
          <a:lstStyle/>
          <a:p>
            <a:r>
              <a:rPr lang="en-US"/>
              <a:t>Prevent Harassment or Discrimination Collection</a:t>
            </a:r>
          </a:p>
          <a:p>
            <a:endParaRPr lang="en-US"/>
          </a:p>
        </p:txBody>
      </p:sp>
      <p:sp>
        <p:nvSpPr>
          <p:cNvPr id="8" name="Content Placeholder 7">
            <a:extLst>
              <a:ext uri="{FF2B5EF4-FFF2-40B4-BE49-F238E27FC236}">
                <a16:creationId xmlns:a16="http://schemas.microsoft.com/office/drawing/2014/main" id="{68835B37-BC66-D89D-BA4C-9863EEBFFB05}"/>
              </a:ext>
            </a:extLst>
          </p:cNvPr>
          <p:cNvSpPr>
            <a:spLocks noGrp="1"/>
          </p:cNvSpPr>
          <p:nvPr>
            <p:ph sz="quarter" idx="14"/>
          </p:nvPr>
        </p:nvSpPr>
        <p:spPr/>
        <p:txBody>
          <a:bodyPr/>
          <a:lstStyle/>
          <a:p>
            <a:r>
              <a:rPr lang="en-US">
                <a:hlinkClick r:id="rId2"/>
              </a:rPr>
              <a:t>PreventHD@cde.state.co.us</a:t>
            </a:r>
            <a:endParaRPr lang="en-US"/>
          </a:p>
          <a:p>
            <a:endParaRPr lang="en-US"/>
          </a:p>
        </p:txBody>
      </p:sp>
    </p:spTree>
    <p:extLst>
      <p:ext uri="{BB962C8B-B14F-4D97-AF65-F5344CB8AC3E}">
        <p14:creationId xmlns:p14="http://schemas.microsoft.com/office/powerpoint/2010/main" val="13242497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F526C-7518-E185-F637-A0BFE55C08D8}"/>
              </a:ext>
            </a:extLst>
          </p:cNvPr>
          <p:cNvSpPr>
            <a:spLocks noGrp="1"/>
          </p:cNvSpPr>
          <p:nvPr>
            <p:ph type="title"/>
          </p:nvPr>
        </p:nvSpPr>
        <p:spPr>
          <a:xfrm>
            <a:off x="2714626" y="5893622"/>
            <a:ext cx="7800972" cy="898524"/>
          </a:xfrm>
        </p:spPr>
        <p:txBody>
          <a:bodyPr>
            <a:normAutofit/>
          </a:bodyPr>
          <a:lstStyle/>
          <a:p>
            <a:r>
              <a:rPr lang="en-US">
                <a:latin typeface="Museo Slab 500"/>
              </a:rPr>
              <a:t>Prevent Harassment or Discrimination</a:t>
            </a:r>
            <a:br>
              <a:rPr lang="en-US"/>
            </a:br>
            <a:r>
              <a:rPr lang="en-US">
                <a:latin typeface="Museo Slab 500"/>
              </a:rPr>
              <a:t>Quick Reference</a:t>
            </a:r>
            <a:endParaRPr lang="en-US"/>
          </a:p>
        </p:txBody>
      </p:sp>
      <p:pic>
        <p:nvPicPr>
          <p:cNvPr id="7" name="Content Placeholder 6" descr="A screenshot of a the Data Pipeline data file upload fields in the order that they will be selected.&#10;">
            <a:extLst>
              <a:ext uri="{FF2B5EF4-FFF2-40B4-BE49-F238E27FC236}">
                <a16:creationId xmlns:a16="http://schemas.microsoft.com/office/drawing/2014/main" id="{5CBB2C52-EE63-CC84-5105-3D0D330F50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916" y="306356"/>
            <a:ext cx="9168153" cy="4254596"/>
          </a:xfrm>
        </p:spPr>
      </p:pic>
      <p:sp>
        <p:nvSpPr>
          <p:cNvPr id="4" name="Content Placeholder 3">
            <a:extLst>
              <a:ext uri="{FF2B5EF4-FFF2-40B4-BE49-F238E27FC236}">
                <a16:creationId xmlns:a16="http://schemas.microsoft.com/office/drawing/2014/main" id="{88502C21-008F-BC5C-A7E3-51AC233D347E}"/>
              </a:ext>
            </a:extLst>
          </p:cNvPr>
          <p:cNvSpPr>
            <a:spLocks noGrp="1"/>
          </p:cNvSpPr>
          <p:nvPr>
            <p:ph sz="quarter" idx="13"/>
          </p:nvPr>
        </p:nvSpPr>
        <p:spPr/>
        <p:txBody>
          <a:bodyPr>
            <a:normAutofit fontScale="55000" lnSpcReduction="20000"/>
          </a:bodyPr>
          <a:lstStyle/>
          <a:p>
            <a:r>
              <a:rPr lang="en-US"/>
              <a:t>Prevent Harassment or Discrimination Collection	</a:t>
            </a:r>
          </a:p>
        </p:txBody>
      </p:sp>
      <p:sp>
        <p:nvSpPr>
          <p:cNvPr id="5" name="Content Placeholder 4">
            <a:extLst>
              <a:ext uri="{FF2B5EF4-FFF2-40B4-BE49-F238E27FC236}">
                <a16:creationId xmlns:a16="http://schemas.microsoft.com/office/drawing/2014/main" id="{4CF63F97-37E6-0678-DF3C-9A1A217AB9D2}"/>
              </a:ext>
            </a:extLst>
          </p:cNvPr>
          <p:cNvSpPr>
            <a:spLocks noGrp="1"/>
          </p:cNvSpPr>
          <p:nvPr>
            <p:ph sz="quarter" idx="14"/>
          </p:nvPr>
        </p:nvSpPr>
        <p:spPr/>
        <p:txBody>
          <a:bodyPr>
            <a:normAutofit fontScale="92500" lnSpcReduction="10000"/>
          </a:bodyPr>
          <a:lstStyle/>
          <a:p>
            <a:r>
              <a:rPr lang="en-US">
                <a:hlinkClick r:id="rId3"/>
              </a:rPr>
              <a:t>PreventHD@cde.state.co.us</a:t>
            </a:r>
            <a:r>
              <a:rPr lang="en-US"/>
              <a:t> </a:t>
            </a:r>
          </a:p>
        </p:txBody>
      </p:sp>
      <p:sp>
        <p:nvSpPr>
          <p:cNvPr id="9" name="TextBox 8">
            <a:extLst>
              <a:ext uri="{FF2B5EF4-FFF2-40B4-BE49-F238E27FC236}">
                <a16:creationId xmlns:a16="http://schemas.microsoft.com/office/drawing/2014/main" id="{97239536-6D39-5D73-B287-7411AA938DDC}"/>
              </a:ext>
            </a:extLst>
          </p:cNvPr>
          <p:cNvSpPr txBox="1"/>
          <p:nvPr/>
        </p:nvSpPr>
        <p:spPr>
          <a:xfrm>
            <a:off x="4811992" y="1166842"/>
            <a:ext cx="6795114" cy="45243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Steps</a:t>
            </a:r>
            <a:r>
              <a:rPr kumimoji="0" lang="en-US"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1. Login to </a:t>
            </a:r>
            <a:r>
              <a:rPr kumimoji="0" lang="en-US" b="0" i="0" u="none" strike="noStrike" kern="1200" cap="none" spc="0" normalizeH="0" baseline="0" noProof="0">
                <a:ln>
                  <a:noFill/>
                </a:ln>
                <a:solidFill>
                  <a:prstClr val="black"/>
                </a:solidFill>
                <a:effectLst/>
                <a:uLnTx/>
                <a:uFillTx/>
                <a:latin typeface="Trebuchet MS" panose="020B0603020202020204" pitchFamily="34" charset="0"/>
                <a:ea typeface="+mn-ea"/>
                <a:cs typeface="+mn-cs"/>
                <a:hlinkClick r:id="rId4"/>
              </a:rPr>
              <a:t>Data Pipeline </a:t>
            </a:r>
            <a:endParaRPr kumimoji="0" lang="en-US"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2. Select </a:t>
            </a:r>
            <a:r>
              <a:rPr kumimoji="0" lang="en-US" b="0" i="1" u="none" strike="noStrike" kern="1200" cap="none" spc="0" normalizeH="0" baseline="0" noProof="0">
                <a:ln>
                  <a:noFill/>
                </a:ln>
                <a:solidFill>
                  <a:prstClr val="black"/>
                </a:solidFill>
                <a:effectLst/>
                <a:uLnTx/>
                <a:uFillTx/>
                <a:latin typeface="Trebuchet MS" panose="020B0603020202020204" pitchFamily="34" charset="0"/>
                <a:ea typeface="+mn-ea"/>
                <a:cs typeface="+mn-cs"/>
              </a:rPr>
              <a:t>File Upload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3. Select </a:t>
            </a:r>
            <a:r>
              <a:rPr kumimoji="0" lang="en-US" b="0" i="1" u="none" strike="noStrike" kern="1200" cap="none" spc="0" normalizeH="0" baseline="0" noProof="0">
                <a:ln>
                  <a:noFill/>
                </a:ln>
                <a:solidFill>
                  <a:prstClr val="black"/>
                </a:solidFill>
                <a:effectLst/>
                <a:uLnTx/>
                <a:uFillTx/>
                <a:latin typeface="Trebuchet MS" panose="020B0603020202020204" pitchFamily="34" charset="0"/>
                <a:ea typeface="+mn-ea"/>
                <a:cs typeface="+mn-cs"/>
              </a:rPr>
              <a:t>Data File Upload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4. Complete the Dropdown menus, indicating the specific file you are uploading. </a:t>
            </a:r>
          </a:p>
          <a:p>
            <a:pPr marL="800100" marR="0" lvl="1" indent="-342900" algn="l" defTabSz="914400" rtl="0" eaLnBrk="1" fontAlgn="auto" latinLnBrk="0" hangingPunct="1">
              <a:lnSpc>
                <a:spcPct val="100000"/>
              </a:lnSpc>
              <a:spcBef>
                <a:spcPts val="0"/>
              </a:spcBef>
              <a:spcAft>
                <a:spcPts val="0"/>
              </a:spcAft>
              <a:buClrTx/>
              <a:buSzTx/>
              <a:buFontTx/>
              <a:buAutoNum type="alphaLcPeriod"/>
              <a:tabLst/>
              <a:defRPr/>
            </a:pPr>
            <a:r>
              <a:rPr kumimoji="0" lang="en-US"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Dataset: Prevent Harassment and Discrimination </a:t>
            </a:r>
          </a:p>
          <a:p>
            <a:pPr marL="800100" marR="0" lvl="1" indent="-342900" algn="l" defTabSz="914400" rtl="0" eaLnBrk="1" fontAlgn="auto" latinLnBrk="0" hangingPunct="1">
              <a:lnSpc>
                <a:spcPct val="100000"/>
              </a:lnSpc>
              <a:spcBef>
                <a:spcPts val="0"/>
              </a:spcBef>
              <a:spcAft>
                <a:spcPts val="0"/>
              </a:spcAft>
              <a:buClrTx/>
              <a:buSzTx/>
              <a:buFontTx/>
              <a:buAutoNum type="alphaLcPeriod"/>
              <a:tabLst/>
              <a:defRPr/>
            </a:pPr>
            <a:r>
              <a:rPr kumimoji="0" lang="en-US"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File Type: Prevent Harassment and Discrimination </a:t>
            </a:r>
          </a:p>
          <a:p>
            <a:pPr marL="800100" marR="0" lvl="1" indent="-342900" algn="l" defTabSz="914400" rtl="0" eaLnBrk="1" fontAlgn="auto" latinLnBrk="0" hangingPunct="1">
              <a:lnSpc>
                <a:spcPct val="100000"/>
              </a:lnSpc>
              <a:spcBef>
                <a:spcPts val="0"/>
              </a:spcBef>
              <a:spcAft>
                <a:spcPts val="0"/>
              </a:spcAft>
              <a:buClrTx/>
              <a:buSzTx/>
              <a:buFontTx/>
              <a:buAutoNum type="alphaLcPeriod"/>
              <a:tabLst/>
              <a:defRPr/>
            </a:pPr>
            <a:r>
              <a:rPr kumimoji="0" lang="en-US"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School Year: Current School Year </a:t>
            </a:r>
          </a:p>
          <a:p>
            <a:pPr marL="800100" marR="0" lvl="1" indent="-342900" algn="l" defTabSz="914400" rtl="0" eaLnBrk="1" fontAlgn="auto" latinLnBrk="0" hangingPunct="1">
              <a:lnSpc>
                <a:spcPct val="100000"/>
              </a:lnSpc>
              <a:spcBef>
                <a:spcPts val="0"/>
              </a:spcBef>
              <a:spcAft>
                <a:spcPts val="0"/>
              </a:spcAft>
              <a:buClrTx/>
              <a:buSzTx/>
              <a:buFontTx/>
              <a:buAutoNum type="alphaLcPeriod"/>
              <a:tabLst/>
              <a:defRPr/>
            </a:pPr>
            <a:r>
              <a:rPr kumimoji="0" lang="en-US"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Organization/LEA: Your district </a:t>
            </a:r>
          </a:p>
          <a:p>
            <a:pPr marL="800100" marR="0" lvl="1" indent="-342900" algn="l" defTabSz="914400" rtl="0" eaLnBrk="1" fontAlgn="auto" latinLnBrk="0" hangingPunct="1">
              <a:lnSpc>
                <a:spcPct val="100000"/>
              </a:lnSpc>
              <a:spcBef>
                <a:spcPts val="0"/>
              </a:spcBef>
              <a:spcAft>
                <a:spcPts val="0"/>
              </a:spcAft>
              <a:buClrTx/>
              <a:buSzTx/>
              <a:buFontTx/>
              <a:buAutoNum type="alphaLcPeriod"/>
              <a:tabLst/>
              <a:defRPr/>
            </a:pPr>
            <a:r>
              <a:rPr kumimoji="0" lang="en-US"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File Name: Choose File  Select file from your computer</a:t>
            </a:r>
          </a:p>
          <a:p>
            <a:pPr marL="1257300" marR="0" lvl="2" indent="-342900" algn="l" defTabSz="914400" rtl="0" eaLnBrk="1" fontAlgn="auto" latinLnBrk="0" hangingPunct="1">
              <a:lnSpc>
                <a:spcPct val="100000"/>
              </a:lnSpc>
              <a:spcBef>
                <a:spcPts val="0"/>
              </a:spcBef>
              <a:spcAft>
                <a:spcPts val="0"/>
              </a:spcAft>
              <a:buClrTx/>
              <a:buSzTx/>
              <a:buFont typeface="+mj-lt"/>
              <a:buAutoNum type="romanLcPeriod"/>
              <a:tabLst/>
              <a:defRPr/>
            </a:pPr>
            <a:r>
              <a:rPr kumimoji="0" lang="en-US"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.csv, .</a:t>
            </a:r>
            <a:r>
              <a:rPr kumimoji="0" lang="en-US" b="0" i="0" u="none" strike="noStrike" kern="1200" cap="none" spc="0" normalizeH="0" baseline="0" noProof="0" err="1">
                <a:ln>
                  <a:noFill/>
                </a:ln>
                <a:solidFill>
                  <a:prstClr val="black"/>
                </a:solidFill>
                <a:effectLst/>
                <a:uLnTx/>
                <a:uFillTx/>
                <a:latin typeface="Trebuchet MS" panose="020B0603020202020204" pitchFamily="34" charset="0"/>
                <a:ea typeface="+mn-ea"/>
                <a:cs typeface="+mn-cs"/>
              </a:rPr>
              <a:t>xls</a:t>
            </a:r>
            <a:r>
              <a:rPr kumimoji="0" lang="en-US"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 .xlsx (.xlsx is preferred)</a:t>
            </a:r>
          </a:p>
          <a:p>
            <a:pPr marL="1257300" marR="0" lvl="2" indent="-342900" algn="l" defTabSz="914400" rtl="0" eaLnBrk="1" fontAlgn="auto" latinLnBrk="0" hangingPunct="1">
              <a:lnSpc>
                <a:spcPct val="100000"/>
              </a:lnSpc>
              <a:spcBef>
                <a:spcPts val="0"/>
              </a:spcBef>
              <a:spcAft>
                <a:spcPts val="0"/>
              </a:spcAft>
              <a:buClrTx/>
              <a:buSzTx/>
              <a:buFont typeface="+mj-lt"/>
              <a:buAutoNum type="romanLcPeriod"/>
              <a:tabLst/>
              <a:defRPr/>
            </a:pPr>
            <a:r>
              <a:rPr kumimoji="0" lang="en-US"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Spaces are not allowed in the file name </a:t>
            </a:r>
          </a:p>
          <a:p>
            <a:pPr marL="800100" marR="0" lvl="1" indent="-342900" algn="l" defTabSz="914400" rtl="0" eaLnBrk="1" fontAlgn="auto" latinLnBrk="0" hangingPunct="1">
              <a:lnSpc>
                <a:spcPct val="100000"/>
              </a:lnSpc>
              <a:spcBef>
                <a:spcPts val="0"/>
              </a:spcBef>
              <a:spcAft>
                <a:spcPts val="0"/>
              </a:spcAft>
              <a:buClrTx/>
              <a:buSzTx/>
              <a:buFontTx/>
              <a:buAutoNum type="alphaLcPeriod"/>
              <a:tabLst/>
              <a:defRPr/>
            </a:pPr>
            <a:r>
              <a:rPr kumimoji="0" lang="en-US"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Upload Type = Append or Replace</a:t>
            </a:r>
          </a:p>
          <a:p>
            <a:pPr marL="1257300" marR="0" lvl="2" indent="-342900" algn="l" defTabSz="914400" rtl="0" eaLnBrk="1" fontAlgn="auto" latinLnBrk="0" hangingPunct="1">
              <a:lnSpc>
                <a:spcPct val="100000"/>
              </a:lnSpc>
              <a:spcBef>
                <a:spcPts val="0"/>
              </a:spcBef>
              <a:spcAft>
                <a:spcPts val="0"/>
              </a:spcAft>
              <a:buClrTx/>
              <a:buSzTx/>
              <a:buFont typeface="+mj-lt"/>
              <a:buAutoNum type="romanLcPeriod"/>
              <a:tabLst/>
              <a:defRPr/>
            </a:pPr>
            <a:r>
              <a:rPr kumimoji="0" lang="en-US"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Relace is recommended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5. Select Submit</a:t>
            </a:r>
          </a:p>
        </p:txBody>
      </p:sp>
      <p:sp>
        <p:nvSpPr>
          <p:cNvPr id="3" name="Slide Number Placeholder 2">
            <a:extLst>
              <a:ext uri="{FF2B5EF4-FFF2-40B4-BE49-F238E27FC236}">
                <a16:creationId xmlns:a16="http://schemas.microsoft.com/office/drawing/2014/main" id="{CB1D7973-86BA-5E9E-EC6A-C50CC571DA6D}"/>
              </a:ext>
            </a:extLst>
          </p:cNvPr>
          <p:cNvSpPr>
            <a:spLocks noGrp="1"/>
          </p:cNvSpPr>
          <p:nvPr>
            <p:ph type="sldNum" sz="quarter" idx="12"/>
          </p:nvPr>
        </p:nvSpPr>
        <p:spPr/>
        <p:txBody>
          <a:bodyPr/>
          <a:lstStyle/>
          <a:p>
            <a:fld id="{C479D5F6-EDCB-402A-AC08-4943A1820E8F}" type="slidenum">
              <a:rPr lang="en-US" smtClean="0"/>
              <a:pPr/>
              <a:t>59</a:t>
            </a:fld>
            <a:endParaRPr lang="en-US"/>
          </a:p>
        </p:txBody>
      </p:sp>
    </p:spTree>
    <p:extLst>
      <p:ext uri="{BB962C8B-B14F-4D97-AF65-F5344CB8AC3E}">
        <p14:creationId xmlns:p14="http://schemas.microsoft.com/office/powerpoint/2010/main" val="3407393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2" name="Slide Number Placeholder 1">
            <a:extLst>
              <a:ext uri="{FF2B5EF4-FFF2-40B4-BE49-F238E27FC236}">
                <a16:creationId xmlns:a16="http://schemas.microsoft.com/office/drawing/2014/main" id="{93BDA55E-91EF-2FCC-FBCE-BAF839997E1E}"/>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FC373-92CC-1E9F-1865-FAAE31FD37E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E50028A-D199-9508-95B1-C041488078C0}"/>
              </a:ext>
            </a:extLst>
          </p:cNvPr>
          <p:cNvSpPr>
            <a:spLocks noGrp="1"/>
          </p:cNvSpPr>
          <p:nvPr>
            <p:ph type="title"/>
          </p:nvPr>
        </p:nvSpPr>
        <p:spPr/>
        <p:txBody>
          <a:bodyPr>
            <a:normAutofit fontScale="90000"/>
          </a:bodyPr>
          <a:lstStyle/>
          <a:p>
            <a:r>
              <a:rPr lang="en-US"/>
              <a:t>Prevent Harassment or Discrimination </a:t>
            </a:r>
            <a:br>
              <a:rPr lang="en-US"/>
            </a:br>
            <a:r>
              <a:rPr lang="en-US"/>
              <a:t>Collection Training</a:t>
            </a:r>
            <a:br>
              <a:rPr lang="en-US"/>
            </a:br>
            <a:br>
              <a:rPr lang="en-US"/>
            </a:br>
            <a:endParaRPr lang="en-US"/>
          </a:p>
        </p:txBody>
      </p:sp>
      <p:sp>
        <p:nvSpPr>
          <p:cNvPr id="9" name="Content Placeholder 8">
            <a:extLst>
              <a:ext uri="{FF2B5EF4-FFF2-40B4-BE49-F238E27FC236}">
                <a16:creationId xmlns:a16="http://schemas.microsoft.com/office/drawing/2014/main" id="{A8D2A1E3-FBBF-5615-80A0-FEE2D806B301}"/>
              </a:ext>
            </a:extLst>
          </p:cNvPr>
          <p:cNvSpPr>
            <a:spLocks noGrp="1"/>
          </p:cNvSpPr>
          <p:nvPr>
            <p:ph idx="1"/>
          </p:nvPr>
        </p:nvSpPr>
        <p:spPr/>
        <p:txBody>
          <a:bodyPr vert="horz" lIns="0" tIns="0" rIns="0" bIns="0" rtlCol="0" anchor="t">
            <a:normAutofit/>
          </a:bodyPr>
          <a:lstStyle/>
          <a:p>
            <a:pPr marL="342900" lvl="1" indent="0">
              <a:buNone/>
            </a:pPr>
            <a:endParaRPr lang="en-US" sz="2600" b="1">
              <a:latin typeface="+mn-lt"/>
            </a:endParaRPr>
          </a:p>
          <a:p>
            <a:pPr marL="342900" lvl="1" indent="0">
              <a:buNone/>
            </a:pPr>
            <a:r>
              <a:rPr lang="en-US" sz="2600" b="1">
                <a:latin typeface="+mn-lt"/>
              </a:rPr>
              <a:t>PHD Collection Training</a:t>
            </a:r>
          </a:p>
          <a:p>
            <a:pPr marL="1014095" lvl="2" indent="-213995"/>
            <a:r>
              <a:rPr lang="en-US" sz="2600">
                <a:latin typeface="+mn-lt"/>
              </a:rPr>
              <a:t>Monday May 12</a:t>
            </a:r>
            <a:r>
              <a:rPr lang="en-US" sz="2600" baseline="30000">
                <a:latin typeface="+mn-lt"/>
              </a:rPr>
              <a:t>th</a:t>
            </a:r>
            <a:r>
              <a:rPr lang="en-US" sz="2600">
                <a:latin typeface="+mn-lt"/>
              </a:rPr>
              <a:t>  </a:t>
            </a:r>
            <a:r>
              <a:rPr lang="en-US" sz="2600"/>
              <a:t>1</a:t>
            </a:r>
            <a:r>
              <a:rPr lang="en-US" sz="2600">
                <a:latin typeface="+mn-lt"/>
              </a:rPr>
              <a:t>:00 – </a:t>
            </a:r>
            <a:r>
              <a:rPr lang="en-US" sz="2600"/>
              <a:t>2:00</a:t>
            </a:r>
            <a:endParaRPr lang="en-US" sz="6600">
              <a:latin typeface="Segoe UI"/>
            </a:endParaRPr>
          </a:p>
          <a:p>
            <a:pPr marL="1471295" lvl="3"/>
            <a:r>
              <a:rPr lang="en-US" sz="2600" b="1" u="sng">
                <a:solidFill>
                  <a:srgbClr val="5B5FC7"/>
                </a:solidFill>
                <a:latin typeface="Segoe UI"/>
                <a:hlinkClick r:id="rId2"/>
              </a:rPr>
              <a:t>Register</a:t>
            </a:r>
            <a:r>
              <a:rPr lang="en-US" sz="2600" b="1" u="sng">
                <a:solidFill>
                  <a:srgbClr val="5B5FC7"/>
                </a:solidFill>
                <a:effectLst/>
                <a:latin typeface="Segoe UI"/>
                <a:ea typeface="Aptos" panose="020B0004020202020204" pitchFamily="34" charset="0"/>
                <a:cs typeface="Aptos" panose="020B0004020202020204" pitchFamily="34" charset="0"/>
                <a:hlinkClick r:id="rId2" tooltip="Meeting join link"/>
              </a:rPr>
              <a:t> </a:t>
            </a:r>
            <a:r>
              <a:rPr lang="en-US" sz="6600">
                <a:solidFill>
                  <a:srgbClr val="242424"/>
                </a:solidFill>
                <a:effectLst/>
                <a:latin typeface="Segoe UI"/>
                <a:ea typeface="Aptos" panose="020B0004020202020204" pitchFamily="34" charset="0"/>
                <a:cs typeface="Aptos" panose="020B0004020202020204" pitchFamily="34" charset="0"/>
              </a:rPr>
              <a:t> </a:t>
            </a:r>
            <a:endParaRPr lang="en-US" sz="6600">
              <a:effectLst/>
              <a:latin typeface="Segoe UI"/>
              <a:ea typeface="Aptos" panose="020B0004020202020204" pitchFamily="34" charset="0"/>
              <a:cs typeface="Aptos" panose="020B0004020202020204" pitchFamily="34" charset="0"/>
            </a:endParaRPr>
          </a:p>
          <a:p>
            <a:endParaRPr lang="en-US"/>
          </a:p>
          <a:p>
            <a:endParaRPr lang="en-US"/>
          </a:p>
        </p:txBody>
      </p:sp>
      <p:pic>
        <p:nvPicPr>
          <p:cNvPr id="5" name="Picture 4" descr="Put the Student Discipline office hours on your calendar">
            <a:extLst>
              <a:ext uri="{FF2B5EF4-FFF2-40B4-BE49-F238E27FC236}">
                <a16:creationId xmlns:a16="http://schemas.microsoft.com/office/drawing/2014/main" id="{559E40F6-A5B5-44EE-54A5-5A394BF94B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21024">
            <a:off x="6714190" y="1498432"/>
            <a:ext cx="3589087" cy="20990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Slide Number Placeholder 3">
            <a:extLst>
              <a:ext uri="{FF2B5EF4-FFF2-40B4-BE49-F238E27FC236}">
                <a16:creationId xmlns:a16="http://schemas.microsoft.com/office/drawing/2014/main" id="{0BE3055C-1FAC-767D-5917-A0E86F8AFC7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
        <p:nvSpPr>
          <p:cNvPr id="7" name="Content Placeholder 3">
            <a:extLst>
              <a:ext uri="{FF2B5EF4-FFF2-40B4-BE49-F238E27FC236}">
                <a16:creationId xmlns:a16="http://schemas.microsoft.com/office/drawing/2014/main" id="{98535538-2A93-41C4-871F-B82DD1840D38}"/>
              </a:ext>
            </a:extLst>
          </p:cNvPr>
          <p:cNvSpPr>
            <a:spLocks noGrp="1"/>
          </p:cNvSpPr>
          <p:nvPr>
            <p:ph sz="quarter" idx="13"/>
          </p:nvPr>
        </p:nvSpPr>
        <p:spPr>
          <a:xfrm>
            <a:off x="1366838" y="6356350"/>
            <a:ext cx="4483100" cy="361950"/>
          </a:xfrm>
        </p:spPr>
        <p:txBody>
          <a:bodyPr>
            <a:normAutofit fontScale="77500" lnSpcReduction="20000"/>
          </a:bodyPr>
          <a:lstStyle/>
          <a:p>
            <a:r>
              <a:rPr lang="en-US"/>
              <a:t>Prevent Harassment or Discrimination Collection	</a:t>
            </a:r>
          </a:p>
        </p:txBody>
      </p:sp>
      <p:sp>
        <p:nvSpPr>
          <p:cNvPr id="13" name="Content Placeholder 4">
            <a:extLst>
              <a:ext uri="{FF2B5EF4-FFF2-40B4-BE49-F238E27FC236}">
                <a16:creationId xmlns:a16="http://schemas.microsoft.com/office/drawing/2014/main" id="{8BE5F79E-E153-E923-C454-B74A18D03FD3}"/>
              </a:ext>
            </a:extLst>
          </p:cNvPr>
          <p:cNvSpPr>
            <a:spLocks noGrp="1"/>
          </p:cNvSpPr>
          <p:nvPr>
            <p:ph sz="quarter" idx="14"/>
          </p:nvPr>
        </p:nvSpPr>
        <p:spPr>
          <a:xfrm>
            <a:off x="6053138" y="6356350"/>
            <a:ext cx="4392612" cy="361950"/>
          </a:xfrm>
        </p:spPr>
        <p:txBody>
          <a:bodyPr>
            <a:normAutofit/>
          </a:bodyPr>
          <a:lstStyle/>
          <a:p>
            <a:r>
              <a:rPr lang="en-US">
                <a:hlinkClick r:id="rId4"/>
              </a:rPr>
              <a:t>PreventHD@cde.state.co.us</a:t>
            </a:r>
            <a:r>
              <a:rPr lang="en-US"/>
              <a:t> </a:t>
            </a:r>
          </a:p>
        </p:txBody>
      </p:sp>
    </p:spTree>
    <p:extLst>
      <p:ext uri="{BB962C8B-B14F-4D97-AF65-F5344CB8AC3E}">
        <p14:creationId xmlns:p14="http://schemas.microsoft.com/office/powerpoint/2010/main" val="20024060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105C-DB20-971E-40BB-14541C31E302}"/>
              </a:ext>
            </a:extLst>
          </p:cNvPr>
          <p:cNvSpPr>
            <a:spLocks noGrp="1"/>
          </p:cNvSpPr>
          <p:nvPr>
            <p:ph type="title"/>
          </p:nvPr>
        </p:nvSpPr>
        <p:spPr>
          <a:xfrm>
            <a:off x="155447" y="237745"/>
            <a:ext cx="6963107" cy="1197864"/>
          </a:xfrm>
        </p:spPr>
        <p:txBody>
          <a:bodyPr/>
          <a:lstStyle/>
          <a:p>
            <a:r>
              <a:rPr lang="en-US"/>
              <a:t>Prevent Harassment or Discrimination</a:t>
            </a:r>
            <a:br>
              <a:rPr lang="en-US"/>
            </a:br>
            <a:r>
              <a:rPr lang="en-US"/>
              <a:t>Questions &amp; Resources</a:t>
            </a:r>
          </a:p>
        </p:txBody>
      </p:sp>
      <p:sp>
        <p:nvSpPr>
          <p:cNvPr id="3" name="Content Placeholder 2">
            <a:extLst>
              <a:ext uri="{FF2B5EF4-FFF2-40B4-BE49-F238E27FC236}">
                <a16:creationId xmlns:a16="http://schemas.microsoft.com/office/drawing/2014/main" id="{9E976A6B-CC8D-6FA8-DA17-A3D1AAD0FD45}"/>
              </a:ext>
            </a:extLst>
          </p:cNvPr>
          <p:cNvSpPr>
            <a:spLocks noGrp="1"/>
          </p:cNvSpPr>
          <p:nvPr>
            <p:ph sz="quarter" idx="13"/>
          </p:nvPr>
        </p:nvSpPr>
        <p:spPr/>
        <p:txBody>
          <a:bodyPr>
            <a:normAutofit fontScale="47500" lnSpcReduction="20000"/>
          </a:bodyPr>
          <a:lstStyle/>
          <a:p>
            <a:endParaRPr lang="en-US">
              <a:hlinkClick r:id="rId2"/>
            </a:endParaRPr>
          </a:p>
          <a:p>
            <a:r>
              <a:rPr lang="en-US" sz="4400" b="1">
                <a:latin typeface="Museo Slab 500"/>
                <a:hlinkClick r:id="rId2"/>
              </a:rPr>
              <a:t>Prevent Harassment or Discrimination Site</a:t>
            </a:r>
            <a:endParaRPr lang="en-US" sz="4400" b="1">
              <a:latin typeface="Museo Slab 500"/>
              <a:hlinkClick r:id="rId3"/>
            </a:endParaRPr>
          </a:p>
          <a:p>
            <a:r>
              <a:rPr lang="en-US" sz="3300">
                <a:latin typeface="Museo Slab 500"/>
                <a:hlinkClick r:id="rId4"/>
              </a:rPr>
              <a:t>PHD File Layout</a:t>
            </a:r>
            <a:r>
              <a:rPr lang="en-US" sz="3300">
                <a:latin typeface="Museo Slab 500"/>
              </a:rPr>
              <a:t>, </a:t>
            </a:r>
            <a:r>
              <a:rPr lang="en-US" sz="3300">
                <a:latin typeface="Museo Slab 500"/>
                <a:hlinkClick r:id="rId5"/>
              </a:rPr>
              <a:t>PHD Business Rules</a:t>
            </a:r>
            <a:r>
              <a:rPr lang="en-US" sz="3300">
                <a:latin typeface="Museo Slab 500"/>
              </a:rPr>
              <a:t>, </a:t>
            </a:r>
            <a:r>
              <a:rPr lang="en-US" sz="3300">
                <a:latin typeface="Museo Slab 500"/>
                <a:hlinkClick r:id="rId6"/>
              </a:rPr>
              <a:t>PHD Training Manual</a:t>
            </a:r>
            <a:r>
              <a:rPr lang="en-US" sz="3300">
                <a:latin typeface="Museo Slab 500"/>
              </a:rPr>
              <a:t>,</a:t>
            </a:r>
          </a:p>
          <a:p>
            <a:r>
              <a:rPr lang="en-US" sz="3300">
                <a:latin typeface="Museo Slab 500"/>
                <a:hlinkClick r:id="rId7"/>
              </a:rPr>
              <a:t>Prevent Harassment or Discrimination Fact Sheet</a:t>
            </a:r>
            <a:endParaRPr lang="en-US" sz="3300">
              <a:latin typeface="Museo Slab 500"/>
            </a:endParaRPr>
          </a:p>
          <a:p>
            <a:endParaRPr lang="en-US" sz="3300"/>
          </a:p>
          <a:p>
            <a:r>
              <a:rPr lang="en-US" sz="3400">
                <a:latin typeface="Museo Slab 500"/>
                <a:hlinkClick r:id="rId8"/>
              </a:rPr>
              <a:t>PreventHD@cde.state.co.us</a:t>
            </a:r>
            <a:endParaRPr lang="en-US" sz="3400">
              <a:latin typeface="Museo Slab 500"/>
            </a:endParaRPr>
          </a:p>
          <a:p>
            <a:r>
              <a:rPr lang="en-US" sz="3400">
                <a:latin typeface="Museo Slab 500"/>
              </a:rPr>
              <a:t>Carrie Martin-Collection lead</a:t>
            </a:r>
          </a:p>
          <a:p>
            <a:r>
              <a:rPr lang="en-US" sz="3400">
                <a:latin typeface="Museo Slab 500"/>
              </a:rPr>
              <a:t>(720) 665-4456</a:t>
            </a:r>
          </a:p>
          <a:p>
            <a:endParaRPr lang="en-US" sz="2900"/>
          </a:p>
          <a:p>
            <a:r>
              <a:rPr lang="en-US" sz="2900"/>
              <a:t>Additional Resources and CDE contacts for Harassment, Discrimination, Title IX, and Bullying </a:t>
            </a:r>
          </a:p>
          <a:p>
            <a:r>
              <a:rPr lang="en-US" sz="2900">
                <a:latin typeface="Museo Slab 500"/>
                <a:hlinkClick r:id="rId9"/>
              </a:rPr>
              <a:t>Prevention of Harassment, Discrimination, and Bullying  in Colorado Schools Site</a:t>
            </a:r>
            <a:endParaRPr lang="en-US" sz="2900">
              <a:latin typeface="Museo Slab 500"/>
            </a:endParaRPr>
          </a:p>
          <a:p>
            <a:endParaRPr lang="en-US"/>
          </a:p>
        </p:txBody>
      </p:sp>
      <p:sp>
        <p:nvSpPr>
          <p:cNvPr id="4" name="Slide Number Placeholder 3">
            <a:extLst>
              <a:ext uri="{FF2B5EF4-FFF2-40B4-BE49-F238E27FC236}">
                <a16:creationId xmlns:a16="http://schemas.microsoft.com/office/drawing/2014/main" id="{D7C2BB4F-CC91-FDF5-D984-7063DEAA9CC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936920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12627-D50A-1510-882A-843F4B4D72B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D3DD1179-FDA3-6066-1989-50092D9602ED}"/>
              </a:ext>
            </a:extLst>
          </p:cNvPr>
          <p:cNvSpPr>
            <a:spLocks noGrp="1"/>
          </p:cNvSpPr>
          <p:nvPr>
            <p:ph type="title"/>
          </p:nvPr>
        </p:nvSpPr>
        <p:spPr>
          <a:xfrm>
            <a:off x="443565" y="205176"/>
            <a:ext cx="8065168" cy="898524"/>
          </a:xfrm>
        </p:spPr>
        <p:txBody>
          <a:bodyPr>
            <a:normAutofit/>
          </a:bodyPr>
          <a:lstStyle/>
          <a:p>
            <a:r>
              <a:rPr lang="en-US"/>
              <a:t>Thank you for Joining Today!</a:t>
            </a:r>
          </a:p>
        </p:txBody>
      </p:sp>
      <p:sp>
        <p:nvSpPr>
          <p:cNvPr id="11" name="Content Placeholder 10">
            <a:extLst>
              <a:ext uri="{FF2B5EF4-FFF2-40B4-BE49-F238E27FC236}">
                <a16:creationId xmlns:a16="http://schemas.microsoft.com/office/drawing/2014/main" id="{0737A9F4-2F4C-990C-5A22-783F53019E3B}"/>
              </a:ext>
            </a:extLst>
          </p:cNvPr>
          <p:cNvSpPr>
            <a:spLocks noGrp="1"/>
          </p:cNvSpPr>
          <p:nvPr>
            <p:ph sz="quarter" idx="13"/>
          </p:nvPr>
        </p:nvSpPr>
        <p:spPr>
          <a:xfrm>
            <a:off x="727969" y="1210320"/>
            <a:ext cx="2512381" cy="5647680"/>
          </a:xfrm>
          <a:solidFill>
            <a:srgbClr val="478CCA"/>
          </a:solidFill>
          <a:ln>
            <a:noFill/>
          </a:ln>
        </p:spPr>
        <p:txBody>
          <a:bodyPr/>
          <a:lstStyle/>
          <a:p>
            <a:r>
              <a:rPr lang="en-US">
                <a:latin typeface="Trebuchet MS"/>
              </a:rPr>
              <a:t>Next Town Hall will be May 8</a:t>
            </a:r>
            <a:r>
              <a:rPr lang="en-US" baseline="30000">
                <a:latin typeface="Trebuchet MS"/>
              </a:rPr>
              <a:t>th</a:t>
            </a:r>
            <a:r>
              <a:rPr lang="en-US">
                <a:latin typeface="Trebuchet MS"/>
              </a:rPr>
              <a:t> </a:t>
            </a:r>
          </a:p>
        </p:txBody>
      </p:sp>
      <p:sp>
        <p:nvSpPr>
          <p:cNvPr id="9" name="Content Placeholder 8">
            <a:extLst>
              <a:ext uri="{FF2B5EF4-FFF2-40B4-BE49-F238E27FC236}">
                <a16:creationId xmlns:a16="http://schemas.microsoft.com/office/drawing/2014/main" id="{EE6B6296-389E-06FF-A1BF-74E5B846C0B2}"/>
              </a:ext>
            </a:extLst>
          </p:cNvPr>
          <p:cNvSpPr>
            <a:spLocks noGrp="1"/>
          </p:cNvSpPr>
          <p:nvPr>
            <p:ph idx="1"/>
          </p:nvPr>
        </p:nvSpPr>
        <p:spPr>
          <a:xfrm>
            <a:off x="3524754" y="1210320"/>
            <a:ext cx="3959123" cy="5647680"/>
          </a:xfrm>
        </p:spPr>
        <p:txBody>
          <a:bodyPr/>
          <a:lstStyle/>
          <a:p>
            <a:pPr lvl="0"/>
            <a:r>
              <a:rPr lang="en-US" b="1">
                <a:latin typeface="Trebuchet MS" panose="020B0603020202020204" pitchFamily="34" charset="0"/>
              </a:rPr>
              <a:t>Reminder:</a:t>
            </a:r>
          </a:p>
          <a:p>
            <a:pPr lvl="0"/>
            <a:r>
              <a:rPr lang="en-US">
                <a:latin typeface="Trebuchet MS" panose="020B0603020202020204" pitchFamily="34" charset="0"/>
              </a:rPr>
              <a:t>LAMs, please review your </a:t>
            </a:r>
            <a:r>
              <a:rPr lang="en-US" err="1">
                <a:latin typeface="Trebuchet MS" panose="020B0603020202020204" pitchFamily="34" charset="0"/>
              </a:rPr>
              <a:t>IdM</a:t>
            </a:r>
            <a:r>
              <a:rPr lang="en-US">
                <a:latin typeface="Trebuchet MS" panose="020B0603020202020204" pitchFamily="34" charset="0"/>
              </a:rPr>
              <a:t> users to ensure accurate permissions for data respondents in your district. Deactivate users who no longer oversee a data collection in your district.</a:t>
            </a:r>
          </a:p>
          <a:p>
            <a:endParaRPr lang="en-US"/>
          </a:p>
        </p:txBody>
      </p:sp>
      <p:sp>
        <p:nvSpPr>
          <p:cNvPr id="5" name="Slide Number Placeholder 4">
            <a:extLst>
              <a:ext uri="{FF2B5EF4-FFF2-40B4-BE49-F238E27FC236}">
                <a16:creationId xmlns:a16="http://schemas.microsoft.com/office/drawing/2014/main" id="{17DE84EB-1446-A10B-2918-C5C08F4000A1}"/>
              </a:ext>
              <a:ext uri="{C183D7F6-B498-43B3-948B-1728B52AA6E4}">
                <adec:decorative xmlns:adec="http://schemas.microsoft.com/office/drawing/2017/decorative" val="1"/>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62</a:t>
            </a:fld>
            <a:endParaRPr lang="en-US"/>
          </a:p>
        </p:txBody>
      </p:sp>
      <p:pic>
        <p:nvPicPr>
          <p:cNvPr id="3" name="Picture 8" descr="Target Audience with solid fill">
            <a:extLst>
              <a:ext uri="{FF2B5EF4-FFF2-40B4-BE49-F238E27FC236}">
                <a16:creationId xmlns:a16="http://schemas.microsoft.com/office/drawing/2014/main" id="{222FFD42-9DC0-AAB1-6049-6B795255A7EA}"/>
              </a:ext>
              <a:ext uri="{C183D7F6-B498-43B3-948B-1728B52AA6E4}">
                <adec:decorative xmlns:adec="http://schemas.microsoft.com/office/drawing/2017/decorative" val="1"/>
              </a:ext>
            </a:extLst>
          </p:cNvPr>
          <p:cNvPicPr>
            <a:picLocks noGrp="1" noChangeAspect="1" noChangeArrowheads="1"/>
          </p:cNvPicPr>
          <p:nvPr>
            <p:ph type="pic" sz="quarter" idx="14"/>
          </p:nvPr>
        </p:nvPicPr>
        <p:blipFill>
          <a:blip r:embed="rId2">
            <a:extLst>
              <a:ext uri="{96DAC541-7B7A-43D3-8B79-37D633B846F1}">
                <asvg:svgBlip xmlns:asvg="http://schemas.microsoft.com/office/drawing/2016/SVG/main" r:embed="rId3"/>
              </a:ext>
            </a:extLst>
          </a:blip>
          <a:srcRect l="724" r="724"/>
          <a:stretch/>
        </p:blipFill>
        <p:spPr bwMode="auto">
          <a:xfrm>
            <a:off x="7626350" y="1554163"/>
            <a:ext cx="4216400" cy="4278312"/>
          </a:xfrm>
          <a:prstGeom prst="ellipse">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712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a:xfrm>
            <a:off x="443565" y="205176"/>
            <a:ext cx="8065168" cy="898524"/>
          </a:xfrm>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849320746"/>
              </p:ext>
            </p:extLst>
          </p:nvPr>
        </p:nvGraphicFramePr>
        <p:xfrm>
          <a:off x="609600" y="1492537"/>
          <a:ext cx="11002297" cy="4206240"/>
        </p:xfrm>
        <a:graphic>
          <a:graphicData uri="http://schemas.openxmlformats.org/drawingml/2006/table">
            <a:tbl>
              <a:tblPr firstRow="1" bandRow="1">
                <a:tableStyleId>{B301B821-A1FF-4177-AEE7-76D212191A09}</a:tableStyleId>
              </a:tblPr>
              <a:tblGrid>
                <a:gridCol w="2713703">
                  <a:extLst>
                    <a:ext uri="{9D8B030D-6E8A-4147-A177-3AD203B41FA5}">
                      <a16:colId xmlns:a16="http://schemas.microsoft.com/office/drawing/2014/main" val="4171366518"/>
                    </a:ext>
                  </a:extLst>
                </a:gridCol>
                <a:gridCol w="1297858">
                  <a:extLst>
                    <a:ext uri="{9D8B030D-6E8A-4147-A177-3AD203B41FA5}">
                      <a16:colId xmlns:a16="http://schemas.microsoft.com/office/drawing/2014/main" val="1379799228"/>
                    </a:ext>
                  </a:extLst>
                </a:gridCol>
                <a:gridCol w="963562">
                  <a:extLst>
                    <a:ext uri="{9D8B030D-6E8A-4147-A177-3AD203B41FA5}">
                      <a16:colId xmlns:a16="http://schemas.microsoft.com/office/drawing/2014/main" val="677725610"/>
                    </a:ext>
                  </a:extLst>
                </a:gridCol>
                <a:gridCol w="6027174">
                  <a:extLst>
                    <a:ext uri="{9D8B030D-6E8A-4147-A177-3AD203B41FA5}">
                      <a16:colId xmlns:a16="http://schemas.microsoft.com/office/drawing/2014/main" val="4097725187"/>
                    </a:ext>
                  </a:extLst>
                </a:gridCol>
              </a:tblGrid>
              <a:tr h="156176">
                <a:tc>
                  <a:txBody>
                    <a:bodyPr/>
                    <a:lstStyle/>
                    <a:p>
                      <a:r>
                        <a:rPr lang="en-US" sz="1400">
                          <a:latin typeface="Trebuchet MS" panose="020B0603020202020204" pitchFamily="34" charset="0"/>
                        </a:rPr>
                        <a:t>Name</a:t>
                      </a:r>
                    </a:p>
                  </a:txBody>
                  <a:tcPr/>
                </a:tc>
                <a:tc>
                  <a:txBody>
                    <a:bodyPr/>
                    <a:lstStyle/>
                    <a:p>
                      <a:pPr algn="ctr"/>
                      <a:r>
                        <a:rPr lang="en-US" sz="1400">
                          <a:latin typeface="Trebuchet MS" panose="020B0603020202020204" pitchFamily="34" charset="0"/>
                        </a:rPr>
                        <a:t>Category</a:t>
                      </a:r>
                    </a:p>
                  </a:txBody>
                  <a:tcPr/>
                </a:tc>
                <a:tc>
                  <a:txBody>
                    <a:bodyPr/>
                    <a:lstStyle/>
                    <a:p>
                      <a:pPr algn="ctr"/>
                      <a:r>
                        <a:rPr lang="en-US" sz="1400">
                          <a:latin typeface="Trebuchet MS" panose="020B0603020202020204" pitchFamily="34" charset="0"/>
                        </a:rPr>
                        <a:t>Status</a:t>
                      </a:r>
                    </a:p>
                  </a:txBody>
                  <a:tcPr/>
                </a:tc>
                <a:tc>
                  <a:txBody>
                    <a:bodyPr/>
                    <a:lstStyle/>
                    <a:p>
                      <a:r>
                        <a:rPr lang="en-US" sz="1400">
                          <a:latin typeface="Trebuchet MS" panose="020B0603020202020204" pitchFamily="34" charset="0"/>
                        </a:rPr>
                        <a:t>Key Dates</a:t>
                      </a:r>
                    </a:p>
                  </a:txBody>
                  <a:tcPr/>
                </a:tc>
                <a:extLst>
                  <a:ext uri="{0D108BD9-81ED-4DB2-BD59-A6C34878D82A}">
                    <a16:rowId xmlns:a16="http://schemas.microsoft.com/office/drawing/2014/main" val="1617880596"/>
                  </a:ext>
                </a:extLst>
              </a:tr>
              <a:tr h="156176">
                <a:tc>
                  <a:txBody>
                    <a:bodyPr/>
                    <a:lstStyle/>
                    <a:p>
                      <a:r>
                        <a:rPr lang="en-US" sz="1400" b="1">
                          <a:solidFill>
                            <a:srgbClr val="0070C0"/>
                          </a:solidFill>
                          <a:latin typeface="Trebuchet MS" panose="020B0603020202020204" pitchFamily="34" charset="0"/>
                          <a:hlinkClick r:id="rId2"/>
                        </a:rPr>
                        <a:t>RITS</a:t>
                      </a:r>
                      <a:endParaRPr lang="en-US" sz="1400" b="1">
                        <a:solidFill>
                          <a:srgbClr val="0070C0"/>
                        </a:solidFill>
                        <a:latin typeface="Trebuchet MS" panose="020B0603020202020204" pitchFamily="34" charset="0"/>
                      </a:endParaRPr>
                    </a:p>
                  </a:txBody>
                  <a:tcPr/>
                </a:tc>
                <a:tc>
                  <a:txBody>
                    <a:bodyPr/>
                    <a:lstStyle/>
                    <a:p>
                      <a:pPr algn="ctr"/>
                      <a:r>
                        <a:rPr lang="en-US" sz="1400">
                          <a:latin typeface="Trebuchet MS" panose="020B0603020202020204" pitchFamily="34" charset="0"/>
                        </a:rPr>
                        <a:t>Year Round</a:t>
                      </a:r>
                    </a:p>
                  </a:txBody>
                  <a:tcPr/>
                </a:tc>
                <a:tc>
                  <a:txBody>
                    <a:bodyPr/>
                    <a:lstStyle/>
                    <a:p>
                      <a:pPr algn="ctr"/>
                      <a:r>
                        <a:rPr lang="en-US" sz="1400">
                          <a:latin typeface="Trebuchet MS" panose="020B0603020202020204" pitchFamily="34" charset="0"/>
                        </a:rPr>
                        <a:t>Open</a:t>
                      </a:r>
                    </a:p>
                  </a:txBody>
                  <a:tcPr>
                    <a:solidFill>
                      <a:schemeClr val="accent3">
                        <a:lumMod val="40000"/>
                        <a:lumOff val="60000"/>
                      </a:schemeClr>
                    </a:solidFill>
                  </a:tcPr>
                </a:tc>
                <a:tc>
                  <a:txBody>
                    <a:bodyPr/>
                    <a:lstStyle/>
                    <a:p>
                      <a:r>
                        <a:rPr lang="en-US" sz="1400">
                          <a:latin typeface="Trebuchet MS" panose="020B0603020202020204" pitchFamily="34" charset="0"/>
                        </a:rPr>
                        <a:t>N/A</a:t>
                      </a:r>
                    </a:p>
                  </a:txBody>
                  <a:tcPr/>
                </a:tc>
                <a:extLst>
                  <a:ext uri="{0D108BD9-81ED-4DB2-BD59-A6C34878D82A}">
                    <a16:rowId xmlns:a16="http://schemas.microsoft.com/office/drawing/2014/main" val="1232523992"/>
                  </a:ext>
                </a:extLst>
              </a:tr>
              <a:tr h="156176">
                <a:tc>
                  <a:txBody>
                    <a:bodyPr/>
                    <a:lstStyle/>
                    <a:p>
                      <a:r>
                        <a:rPr lang="en-US" sz="1400" b="1">
                          <a:solidFill>
                            <a:srgbClr val="0070C0"/>
                          </a:solidFill>
                          <a:latin typeface="Trebuchet MS" panose="020B0603020202020204" pitchFamily="34" charset="0"/>
                          <a:hlinkClick r:id="rId3"/>
                        </a:rPr>
                        <a:t>EDIS</a:t>
                      </a:r>
                      <a:endParaRPr lang="en-US" sz="1400" b="1">
                        <a:solidFill>
                          <a:srgbClr val="0070C0"/>
                        </a:solidFill>
                        <a:latin typeface="Trebuchet MS" panose="020B0603020202020204" pitchFamily="34" charset="0"/>
                      </a:endParaRPr>
                    </a:p>
                  </a:txBody>
                  <a:tcPr/>
                </a:tc>
                <a:tc>
                  <a:txBody>
                    <a:bodyPr/>
                    <a:lstStyle/>
                    <a:p>
                      <a:pPr algn="ctr"/>
                      <a:r>
                        <a:rPr lang="en-US" sz="1400">
                          <a:latin typeface="Trebuchet MS" panose="020B0603020202020204" pitchFamily="34" charset="0"/>
                        </a:rPr>
                        <a:t>Year Round</a:t>
                      </a:r>
                    </a:p>
                  </a:txBody>
                  <a:tcPr/>
                </a:tc>
                <a:tc>
                  <a:txBody>
                    <a:bodyPr/>
                    <a:lstStyle/>
                    <a:p>
                      <a:pPr algn="ctr"/>
                      <a:r>
                        <a:rPr lang="en-US" sz="1400">
                          <a:latin typeface="Trebuchet MS" panose="020B0603020202020204" pitchFamily="34" charset="0"/>
                        </a:rPr>
                        <a:t>Open</a:t>
                      </a:r>
                    </a:p>
                  </a:txBody>
                  <a:tcPr>
                    <a:solidFill>
                      <a:schemeClr val="accent3">
                        <a:lumMod val="40000"/>
                        <a:lumOff val="60000"/>
                      </a:schemeClr>
                    </a:solidFill>
                  </a:tcPr>
                </a:tc>
                <a:tc>
                  <a:txBody>
                    <a:bodyPr/>
                    <a:lstStyle/>
                    <a:p>
                      <a:r>
                        <a:rPr lang="en-US" sz="1400">
                          <a:latin typeface="Trebuchet MS" panose="020B0603020202020204" pitchFamily="34" charset="0"/>
                        </a:rPr>
                        <a:t>N/A</a:t>
                      </a:r>
                    </a:p>
                  </a:txBody>
                  <a:tcPr/>
                </a:tc>
                <a:extLst>
                  <a:ext uri="{0D108BD9-81ED-4DB2-BD59-A6C34878D82A}">
                    <a16:rowId xmlns:a16="http://schemas.microsoft.com/office/drawing/2014/main" val="293840581"/>
                  </a:ext>
                </a:extLst>
              </a:tr>
              <a:tr h="265499">
                <a:tc>
                  <a:txBody>
                    <a:bodyPr/>
                    <a:lstStyle/>
                    <a:p>
                      <a:pPr marL="0" algn="l" defTabSz="914400" rtl="0" eaLnBrk="1" latinLnBrk="0" hangingPunct="1"/>
                      <a:r>
                        <a:rPr lang="en-US" sz="1400" b="1" kern="1200">
                          <a:solidFill>
                            <a:srgbClr val="0070C0"/>
                          </a:solidFill>
                          <a:latin typeface="Trebuchet MS" panose="020B0603020202020204" pitchFamily="34" charset="0"/>
                          <a:ea typeface="+mn-ea"/>
                          <a:cs typeface="+mn-cs"/>
                          <a:hlinkClick r:id="rId4"/>
                        </a:rPr>
                        <a:t>Directory</a:t>
                      </a:r>
                      <a:endParaRPr lang="en-US" sz="1400" b="1" kern="1200">
                        <a:solidFill>
                          <a:srgbClr val="0070C0"/>
                        </a:solidFill>
                        <a:latin typeface="Trebuchet MS" panose="020B0603020202020204" pitchFamily="34" charset="0"/>
                        <a:ea typeface="+mn-ea"/>
                        <a:cs typeface="+mn-cs"/>
                      </a:endParaRPr>
                    </a:p>
                  </a:txBody>
                  <a:tcPr/>
                </a:tc>
                <a:tc>
                  <a:txBody>
                    <a:bodyPr/>
                    <a:lstStyle/>
                    <a:p>
                      <a:pPr algn="ctr"/>
                      <a:r>
                        <a:rPr lang="en-US" sz="1400">
                          <a:latin typeface="Trebuchet MS" panose="020B0603020202020204" pitchFamily="34" charset="0"/>
                        </a:rPr>
                        <a:t>Year Round</a:t>
                      </a:r>
                    </a:p>
                  </a:txBody>
                  <a:tcPr/>
                </a:tc>
                <a:tc>
                  <a:txBody>
                    <a:bodyPr/>
                    <a:lstStyle/>
                    <a:p>
                      <a:pPr algn="ctr"/>
                      <a:r>
                        <a:rPr lang="en-US" sz="1400">
                          <a:latin typeface="Trebuchet MS" panose="020B0603020202020204" pitchFamily="34" charset="0"/>
                        </a:rPr>
                        <a:t>Open</a:t>
                      </a:r>
                    </a:p>
                  </a:txBody>
                  <a:tcPr>
                    <a:solidFill>
                      <a:schemeClr val="accent3">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latin typeface="Trebuchet MS"/>
                        </a:rPr>
                        <a:t>Reduced Academic Calendar: 2/5/2025 to </a:t>
                      </a:r>
                      <a:r>
                        <a:rPr lang="en-US" sz="1400">
                          <a:highlight>
                            <a:srgbClr val="FFFF00"/>
                          </a:highlight>
                          <a:latin typeface="Trebuchet MS"/>
                        </a:rPr>
                        <a:t>5/9/2025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latin typeface="Trebuchet MS" panose="020B0603020202020204" pitchFamily="34" charset="0"/>
                        </a:rPr>
                        <a:t>School Code Change Requests: 2/5/2025 to 6/30/2025</a:t>
                      </a:r>
                    </a:p>
                  </a:txBody>
                  <a:tcPr/>
                </a:tc>
                <a:extLst>
                  <a:ext uri="{0D108BD9-81ED-4DB2-BD59-A6C34878D82A}">
                    <a16:rowId xmlns:a16="http://schemas.microsoft.com/office/drawing/2014/main" val="3547505821"/>
                  </a:ext>
                </a:extLst>
              </a:tr>
              <a:tr h="265499">
                <a:tc>
                  <a:txBody>
                    <a:bodyPr/>
                    <a:lstStyle/>
                    <a:p>
                      <a:r>
                        <a:rPr lang="en-US" sz="1400" b="1">
                          <a:solidFill>
                            <a:srgbClr val="0070C0"/>
                          </a:solidFill>
                          <a:latin typeface="Trebuchet MS" panose="020B0603020202020204" pitchFamily="34" charset="0"/>
                          <a:hlinkClick r:id="rId5"/>
                        </a:rPr>
                        <a:t>Student</a:t>
                      </a:r>
                      <a:endParaRPr lang="en-US" sz="1400" b="1">
                        <a:solidFill>
                          <a:srgbClr val="0070C0"/>
                        </a:solidFill>
                        <a:latin typeface="Trebuchet MS" panose="020B0603020202020204" pitchFamily="34" charset="0"/>
                      </a:endParaRPr>
                    </a:p>
                  </a:txBody>
                  <a:tcPr/>
                </a:tc>
                <a:tc>
                  <a:txBody>
                    <a:bodyPr/>
                    <a:lstStyle/>
                    <a:p>
                      <a:pPr algn="ctr"/>
                      <a:r>
                        <a:rPr lang="en-US" sz="1400">
                          <a:latin typeface="Trebuchet MS" panose="020B0603020202020204" pitchFamily="34" charset="0"/>
                        </a:rPr>
                        <a:t>Interchange</a:t>
                      </a:r>
                    </a:p>
                  </a:txBody>
                  <a:tcPr/>
                </a:tc>
                <a:tc>
                  <a:txBody>
                    <a:bodyPr/>
                    <a:lstStyle/>
                    <a:p>
                      <a:pPr algn="ctr"/>
                      <a:r>
                        <a:rPr lang="en-US" sz="1400">
                          <a:latin typeface="Trebuchet MS" panose="020B0603020202020204" pitchFamily="34" charset="0"/>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panose="020B0603020202020204" pitchFamily="34" charset="0"/>
                        </a:rPr>
                        <a:t>5/9/2025 Interim Deadline: </a:t>
                      </a:r>
                      <a:r>
                        <a:rPr lang="en-US" sz="1400">
                          <a:latin typeface="Trebuchet MS" panose="020B0603020202020204" pitchFamily="34" charset="0"/>
                        </a:rPr>
                        <a:t>Upload initial end of year DEM, SSA, GG file in preparation for Spring student collections</a:t>
                      </a:r>
                    </a:p>
                  </a:txBody>
                  <a:tcPr/>
                </a:tc>
                <a:extLst>
                  <a:ext uri="{0D108BD9-81ED-4DB2-BD59-A6C34878D82A}">
                    <a16:rowId xmlns:a16="http://schemas.microsoft.com/office/drawing/2014/main" val="3826964883"/>
                  </a:ext>
                </a:extLst>
              </a:tr>
              <a:tr h="156176">
                <a:tc>
                  <a:txBody>
                    <a:bodyPr/>
                    <a:lstStyle/>
                    <a:p>
                      <a:pPr lvl="0">
                        <a:buNone/>
                      </a:pPr>
                      <a:r>
                        <a:rPr lang="en-US" sz="1400" b="1">
                          <a:solidFill>
                            <a:srgbClr val="0070C0"/>
                          </a:solidFill>
                          <a:latin typeface="Trebuchet MS" panose="020B0603020202020204" pitchFamily="34" charset="0"/>
                          <a:hlinkClick r:id="rId6"/>
                        </a:rPr>
                        <a:t>At-Risk</a:t>
                      </a:r>
                      <a:endParaRPr lang="en-US" sz="1400" b="1">
                        <a:solidFill>
                          <a:srgbClr val="0070C0"/>
                        </a:solidFill>
                        <a:latin typeface="Trebuchet MS" panose="020B0603020202020204" pitchFamily="34" charset="0"/>
                      </a:endParaRPr>
                    </a:p>
                  </a:txBody>
                  <a:tcPr/>
                </a:tc>
                <a:tc>
                  <a:txBody>
                    <a:bodyPr/>
                    <a:lstStyle/>
                    <a:p>
                      <a:pPr lvl="0" algn="ctr">
                        <a:buNone/>
                      </a:pPr>
                      <a:r>
                        <a:rPr lang="en-US" sz="1400">
                          <a:latin typeface="Trebuchet MS" panose="020B0603020202020204" pitchFamily="34" charset="0"/>
                        </a:rPr>
                        <a:t>Interchange</a:t>
                      </a:r>
                    </a:p>
                  </a:txBody>
                  <a:tcPr/>
                </a:tc>
                <a:tc>
                  <a:txBody>
                    <a:bodyPr/>
                    <a:lstStyle/>
                    <a:p>
                      <a:pPr lvl="0" algn="ctr">
                        <a:buNone/>
                      </a:pPr>
                      <a:r>
                        <a:rPr lang="en-US" sz="1400">
                          <a:latin typeface="Trebuchet MS" panose="020B0603020202020204" pitchFamily="34" charset="0"/>
                        </a:rPr>
                        <a:t>Closed</a:t>
                      </a:r>
                    </a:p>
                  </a:txBody>
                  <a:tcPr>
                    <a:solidFill>
                      <a:srgbClr val="FFC6C6"/>
                    </a:solidFill>
                  </a:tcPr>
                </a:tc>
                <a:tc>
                  <a:txBody>
                    <a:bodyPr/>
                    <a:lstStyle/>
                    <a:p>
                      <a:pPr marL="0" lvl="0" indent="0" algn="l" defTabSz="914400">
                        <a:lnSpc>
                          <a:spcPct val="100000"/>
                        </a:lnSpc>
                        <a:spcBef>
                          <a:spcPts val="0"/>
                        </a:spcBef>
                        <a:spcAft>
                          <a:spcPts val="0"/>
                        </a:spcAft>
                        <a:buNone/>
                        <a:tabLst/>
                        <a:defRPr/>
                      </a:pPr>
                      <a:r>
                        <a:rPr lang="en-US" sz="1400">
                          <a:latin typeface="Trebuchet MS" panose="020B0603020202020204" pitchFamily="34" charset="0"/>
                        </a:rPr>
                        <a:t>N/A</a:t>
                      </a:r>
                    </a:p>
                  </a:txBody>
                  <a:tcPr/>
                </a:tc>
                <a:extLst>
                  <a:ext uri="{0D108BD9-81ED-4DB2-BD59-A6C34878D82A}">
                    <a16:rowId xmlns:a16="http://schemas.microsoft.com/office/drawing/2014/main" val="2815178381"/>
                  </a:ext>
                </a:extLst>
              </a:tr>
              <a:tr h="265499">
                <a:tc>
                  <a:txBody>
                    <a:bodyPr/>
                    <a:lstStyle/>
                    <a:p>
                      <a:r>
                        <a:rPr lang="en-US" sz="1400" b="1">
                          <a:solidFill>
                            <a:srgbClr val="0070C0"/>
                          </a:solidFill>
                          <a:latin typeface="Trebuchet MS" panose="020B0603020202020204" pitchFamily="34" charset="0"/>
                          <a:hlinkClick r:id="rId7"/>
                        </a:rPr>
                        <a:t>Title I</a:t>
                      </a:r>
                      <a:endParaRPr lang="en-US" sz="1400" b="1">
                        <a:solidFill>
                          <a:srgbClr val="0070C0"/>
                        </a:solidFill>
                        <a:latin typeface="Trebuchet MS" panose="020B0603020202020204" pitchFamily="34" charset="0"/>
                      </a:endParaRPr>
                    </a:p>
                  </a:txBody>
                  <a:tcPr/>
                </a:tc>
                <a:tc>
                  <a:txBody>
                    <a:bodyPr/>
                    <a:lstStyle/>
                    <a:p>
                      <a:pPr algn="ctr"/>
                      <a:r>
                        <a:rPr lang="en-US" sz="1400">
                          <a:latin typeface="Trebuchet MS" panose="020B0603020202020204" pitchFamily="34" charset="0"/>
                        </a:rPr>
                        <a:t>Interchange</a:t>
                      </a:r>
                    </a:p>
                  </a:txBody>
                  <a:tcPr/>
                </a:tc>
                <a:tc>
                  <a:txBody>
                    <a:bodyPr/>
                    <a:lstStyle/>
                    <a:p>
                      <a:pPr algn="ctr"/>
                      <a:r>
                        <a:rPr lang="en-US" sz="1400">
                          <a:latin typeface="Trebuchet MS" panose="020B0603020202020204" pitchFamily="34" charset="0"/>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panose="020B0603020202020204" pitchFamily="34" charset="0"/>
                        </a:rPr>
                        <a:t>5/9/2025 Interim Deadline: </a:t>
                      </a:r>
                      <a:r>
                        <a:rPr lang="en-US" sz="1400">
                          <a:latin typeface="Trebuchet MS" panose="020B0603020202020204" pitchFamily="34" charset="0"/>
                        </a:rPr>
                        <a:t>Upload initial end of year file in preparation for Attendance and SEY collections</a:t>
                      </a:r>
                    </a:p>
                  </a:txBody>
                  <a:tcPr/>
                </a:tc>
                <a:extLst>
                  <a:ext uri="{0D108BD9-81ED-4DB2-BD59-A6C34878D82A}">
                    <a16:rowId xmlns:a16="http://schemas.microsoft.com/office/drawing/2014/main" val="2462829127"/>
                  </a:ext>
                </a:extLst>
              </a:tr>
              <a:tr h="156176">
                <a:tc>
                  <a:txBody>
                    <a:bodyPr/>
                    <a:lstStyle/>
                    <a:p>
                      <a:r>
                        <a:rPr lang="en-US" sz="1400" b="1">
                          <a:solidFill>
                            <a:srgbClr val="0070C0"/>
                          </a:solidFill>
                          <a:latin typeface="Trebuchet MS" panose="020B0603020202020204" pitchFamily="34" charset="0"/>
                          <a:hlinkClick r:id="rId8"/>
                        </a:rPr>
                        <a:t>Special Education IEP</a:t>
                      </a:r>
                      <a:endParaRPr lang="en-US" sz="1400" b="1">
                        <a:solidFill>
                          <a:srgbClr val="0070C0"/>
                        </a:solidFill>
                        <a:latin typeface="Trebuchet MS" panose="020B0603020202020204" pitchFamily="34" charset="0"/>
                      </a:endParaRPr>
                    </a:p>
                  </a:txBody>
                  <a:tcPr/>
                </a:tc>
                <a:tc>
                  <a:txBody>
                    <a:bodyPr/>
                    <a:lstStyle/>
                    <a:p>
                      <a:pPr algn="ctr"/>
                      <a:r>
                        <a:rPr lang="en-US" sz="1400">
                          <a:latin typeface="Trebuchet MS" panose="020B0603020202020204" pitchFamily="34" charset="0"/>
                        </a:rPr>
                        <a:t>Interchange</a:t>
                      </a:r>
                    </a:p>
                  </a:txBody>
                  <a:tcPr/>
                </a:tc>
                <a:tc>
                  <a:txBody>
                    <a:bodyPr/>
                    <a:lstStyle/>
                    <a:p>
                      <a:pPr algn="ctr"/>
                      <a:r>
                        <a:rPr lang="en-US" sz="1400">
                          <a:latin typeface="Trebuchet MS" panose="020B0603020202020204" pitchFamily="34" charset="0"/>
                        </a:rPr>
                        <a:t>Open</a:t>
                      </a:r>
                    </a:p>
                  </a:txBody>
                  <a:tcPr>
                    <a:solidFill>
                      <a:schemeClr val="accent3">
                        <a:lumMod val="40000"/>
                        <a:lumOff val="60000"/>
                      </a:schemeClr>
                    </a:solidFill>
                  </a:tcPr>
                </a:tc>
                <a:tc>
                  <a:txBody>
                    <a:bodyPr/>
                    <a:lstStyle/>
                    <a:p>
                      <a:r>
                        <a:rPr lang="en-US" sz="1400">
                          <a:latin typeface="Trebuchet MS" panose="020B0603020202020204" pitchFamily="34" charset="0"/>
                        </a:rPr>
                        <a:t>Special Education EOY Snapshot open now</a:t>
                      </a:r>
                    </a:p>
                  </a:txBody>
                  <a:tcPr/>
                </a:tc>
                <a:extLst>
                  <a:ext uri="{0D108BD9-81ED-4DB2-BD59-A6C34878D82A}">
                    <a16:rowId xmlns:a16="http://schemas.microsoft.com/office/drawing/2014/main" val="1088562171"/>
                  </a:ext>
                </a:extLst>
              </a:tr>
              <a:tr h="156176">
                <a:tc>
                  <a:txBody>
                    <a:bodyPr/>
                    <a:lstStyle/>
                    <a:p>
                      <a:pPr marL="0" algn="l" defTabSz="914400" rtl="0" eaLnBrk="1" latinLnBrk="0" hangingPunct="1"/>
                      <a:r>
                        <a:rPr lang="en-US" sz="1400" b="1" kern="1200">
                          <a:solidFill>
                            <a:schemeClr val="tx1"/>
                          </a:solidFill>
                          <a:latin typeface="Trebuchet MS" panose="020B0603020202020204" pitchFamily="34" charset="0"/>
                          <a:ea typeface="+mn-ea"/>
                          <a:cs typeface="+mn-cs"/>
                          <a:hlinkClick r:id="rId9"/>
                        </a:rPr>
                        <a:t>Staff</a:t>
                      </a:r>
                      <a:endParaRPr lang="en-US" sz="1400" b="1" kern="1200">
                        <a:solidFill>
                          <a:schemeClr val="tx1"/>
                        </a:solidFill>
                        <a:latin typeface="Trebuchet MS" panose="020B0603020202020204" pitchFamily="34" charset="0"/>
                        <a:ea typeface="+mn-ea"/>
                        <a:cs typeface="+mn-cs"/>
                      </a:endParaRPr>
                    </a:p>
                  </a:txBody>
                  <a:tcPr/>
                </a:tc>
                <a:tc>
                  <a:txBody>
                    <a:bodyPr/>
                    <a:lstStyle/>
                    <a:p>
                      <a:pPr algn="ctr"/>
                      <a:r>
                        <a:rPr lang="en-US" sz="1400">
                          <a:latin typeface="Trebuchet MS" panose="020B0603020202020204" pitchFamily="34" charset="0"/>
                        </a:rPr>
                        <a:t>Interchange</a:t>
                      </a:r>
                    </a:p>
                  </a:txBody>
                  <a:tcPr/>
                </a:tc>
                <a:tc>
                  <a:txBody>
                    <a:bodyPr/>
                    <a:lstStyle/>
                    <a:p>
                      <a:pPr algn="ctr"/>
                      <a:r>
                        <a:rPr lang="en-US" sz="1400">
                          <a:latin typeface="Trebuchet MS" panose="020B0603020202020204" pitchFamily="34" charset="0"/>
                        </a:rPr>
                        <a:t>Open </a:t>
                      </a:r>
                    </a:p>
                  </a:txBody>
                  <a:tcPr>
                    <a:solidFill>
                      <a:schemeClr val="accent3">
                        <a:lumMod val="40000"/>
                        <a:lumOff val="60000"/>
                      </a:schemeClr>
                    </a:solidFill>
                  </a:tcPr>
                </a:tc>
                <a:tc>
                  <a:txBody>
                    <a:bodyPr/>
                    <a:lstStyle/>
                    <a:p>
                      <a:r>
                        <a:rPr lang="en-US" sz="1400" b="0">
                          <a:latin typeface="Trebuchet MS" panose="020B0603020202020204" pitchFamily="34" charset="0"/>
                        </a:rPr>
                        <a:t>Staff Evaluation Interchange opens 5/21/25</a:t>
                      </a:r>
                    </a:p>
                  </a:txBody>
                  <a:tcPr/>
                </a:tc>
                <a:extLst>
                  <a:ext uri="{0D108BD9-81ED-4DB2-BD59-A6C34878D82A}">
                    <a16:rowId xmlns:a16="http://schemas.microsoft.com/office/drawing/2014/main" val="417551475"/>
                  </a:ext>
                </a:extLst>
              </a:tr>
              <a:tr h="265499">
                <a:tc>
                  <a:txBody>
                    <a:bodyPr/>
                    <a:lstStyle/>
                    <a:p>
                      <a:pPr marL="0" algn="l" defTabSz="914400" rtl="0" eaLnBrk="1" latinLnBrk="0" hangingPunct="1"/>
                      <a:r>
                        <a:rPr lang="en-US" sz="1400" b="1" kern="1200">
                          <a:solidFill>
                            <a:schemeClr val="tx1"/>
                          </a:solidFill>
                          <a:latin typeface="Trebuchet MS" panose="020B0603020202020204" pitchFamily="34" charset="0"/>
                          <a:ea typeface="+mn-ea"/>
                          <a:cs typeface="+mn-cs"/>
                          <a:hlinkClick r:id="rId10"/>
                        </a:rPr>
                        <a:t>Discipline Action </a:t>
                      </a:r>
                      <a:endParaRPr lang="en-US" sz="1400" b="1" kern="1200">
                        <a:solidFill>
                          <a:schemeClr val="tx1"/>
                        </a:solidFill>
                        <a:latin typeface="Trebuchet MS" panose="020B0603020202020204" pitchFamily="34" charset="0"/>
                        <a:ea typeface="+mn-ea"/>
                        <a:cs typeface="+mn-cs"/>
                      </a:endParaRPr>
                    </a:p>
                  </a:txBody>
                  <a:tcPr/>
                </a:tc>
                <a:tc>
                  <a:txBody>
                    <a:bodyPr/>
                    <a:lstStyle/>
                    <a:p>
                      <a:pPr algn="ctr"/>
                      <a:r>
                        <a:rPr lang="en-US" sz="1400">
                          <a:latin typeface="Trebuchet MS" panose="020B0603020202020204" pitchFamily="34" charset="0"/>
                        </a:rPr>
                        <a:t>Interchange</a:t>
                      </a:r>
                    </a:p>
                  </a:txBody>
                  <a:tcPr/>
                </a:tc>
                <a:tc>
                  <a:txBody>
                    <a:bodyPr/>
                    <a:lstStyle/>
                    <a:p>
                      <a:pPr algn="ctr"/>
                      <a:r>
                        <a:rPr lang="en-US" sz="1400">
                          <a:latin typeface="Trebuchet MS" panose="020B0603020202020204" pitchFamily="34" charset="0"/>
                        </a:rPr>
                        <a:t>Open</a:t>
                      </a:r>
                    </a:p>
                  </a:txBody>
                  <a:tcPr>
                    <a:solidFill>
                      <a:schemeClr val="accent3">
                        <a:lumMod val="40000"/>
                        <a:lumOff val="60000"/>
                      </a:schemeClr>
                    </a:solidFill>
                  </a:tcPr>
                </a:tc>
                <a:tc>
                  <a:txBody>
                    <a:bodyPr/>
                    <a:lstStyle/>
                    <a:p>
                      <a:r>
                        <a:rPr lang="en-US" sz="1400" b="0">
                          <a:latin typeface="Trebuchet MS" panose="020B0603020202020204" pitchFamily="34" charset="0"/>
                        </a:rPr>
                        <a:t>This interchange file is needed for Student Discipline Snapshot and Special Education Discipline Snapshot Collections</a:t>
                      </a:r>
                    </a:p>
                  </a:txBody>
                  <a:tcPr/>
                </a:tc>
                <a:extLst>
                  <a:ext uri="{0D108BD9-81ED-4DB2-BD59-A6C34878D82A}">
                    <a16:rowId xmlns:a16="http://schemas.microsoft.com/office/drawing/2014/main" val="147953447"/>
                  </a:ext>
                </a:extLst>
              </a:tr>
              <a:tr h="156176">
                <a:tc>
                  <a:txBody>
                    <a:bodyPr/>
                    <a:lstStyle/>
                    <a:p>
                      <a:r>
                        <a:rPr lang="en-US" sz="1400" b="1">
                          <a:solidFill>
                            <a:srgbClr val="0070C0"/>
                          </a:solidFill>
                          <a:latin typeface="Trebuchet MS" panose="020B0603020202020204" pitchFamily="34" charset="0"/>
                          <a:hlinkClick r:id="rId11"/>
                        </a:rPr>
                        <a:t>Teacher Student Data Link</a:t>
                      </a:r>
                      <a:endParaRPr lang="en-US" sz="1400" b="1">
                        <a:solidFill>
                          <a:srgbClr val="0070C0"/>
                        </a:solidFill>
                        <a:latin typeface="Trebuchet MS" panose="020B0603020202020204" pitchFamily="34" charset="0"/>
                      </a:endParaRPr>
                    </a:p>
                  </a:txBody>
                  <a:tcPr/>
                </a:tc>
                <a:tc>
                  <a:txBody>
                    <a:bodyPr/>
                    <a:lstStyle/>
                    <a:p>
                      <a:pPr algn="ctr"/>
                      <a:r>
                        <a:rPr lang="en-US" sz="1400">
                          <a:latin typeface="Trebuchet MS" panose="020B0603020202020204" pitchFamily="34" charset="0"/>
                        </a:rPr>
                        <a:t>Interchange</a:t>
                      </a:r>
                    </a:p>
                  </a:txBody>
                  <a:tcPr/>
                </a:tc>
                <a:tc>
                  <a:txBody>
                    <a:bodyPr/>
                    <a:lstStyle/>
                    <a:p>
                      <a:pPr algn="ctr"/>
                      <a:r>
                        <a:rPr lang="en-US" sz="1400">
                          <a:latin typeface="Trebuchet MS" panose="020B0603020202020204" pitchFamily="34" charset="0"/>
                        </a:rPr>
                        <a:t>Open</a:t>
                      </a:r>
                    </a:p>
                  </a:txBody>
                  <a:tcPr>
                    <a:solidFill>
                      <a:schemeClr val="accent3">
                        <a:lumMod val="40000"/>
                        <a:lumOff val="60000"/>
                      </a:schemeClr>
                    </a:solidFill>
                  </a:tcPr>
                </a:tc>
                <a:tc>
                  <a:txBody>
                    <a:bodyPr/>
                    <a:lstStyle/>
                    <a:p>
                      <a:pPr lvl="0">
                        <a:buNone/>
                      </a:pPr>
                      <a:r>
                        <a:rPr lang="en-US" sz="1400" b="0" i="0" u="none" strike="noStrike" noProof="0">
                          <a:solidFill>
                            <a:srgbClr val="000000"/>
                          </a:solidFill>
                          <a:latin typeface="Trebuchet MS" panose="020B0603020202020204" pitchFamily="34" charset="0"/>
                        </a:rPr>
                        <a:t>Upload an interchange file at least once by 5/16/2025</a:t>
                      </a:r>
                      <a:endParaRPr lang="en-US" sz="1600">
                        <a:latin typeface="Trebuchet MS" panose="020B0603020202020204" pitchFamily="34" charset="0"/>
                      </a:endParaRPr>
                    </a:p>
                  </a:txBody>
                  <a:tcPr/>
                </a:tc>
                <a:extLst>
                  <a:ext uri="{0D108BD9-81ED-4DB2-BD59-A6C34878D82A}">
                    <a16:rowId xmlns:a16="http://schemas.microsoft.com/office/drawing/2014/main" val="1269388217"/>
                  </a:ext>
                </a:extLst>
              </a:tr>
            </a:tbl>
          </a:graphicData>
        </a:graphic>
      </p:graphicFrame>
      <p:sp>
        <p:nvSpPr>
          <p:cNvPr id="8" name="Rectangle: Rounded Corners 7">
            <a:extLst>
              <a:ext uri="{FF2B5EF4-FFF2-40B4-BE49-F238E27FC236}">
                <a16:creationId xmlns:a16="http://schemas.microsoft.com/office/drawing/2014/main" id="{615A4E22-3BFB-B4B8-B3DD-2E0607D5D581}"/>
              </a:ext>
            </a:extLst>
          </p:cNvPr>
          <p:cNvSpPr/>
          <p:nvPr/>
        </p:nvSpPr>
        <p:spPr>
          <a:xfrm>
            <a:off x="2066260" y="6047473"/>
            <a:ext cx="8059479" cy="362339"/>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12"/>
              </a:rPr>
              <a:t>Data Pipeline Resources: Data Pipeline Collection Dates (XLS)</a:t>
            </a:r>
            <a:endParaRPr lang="en-US"/>
          </a:p>
        </p:txBody>
      </p:sp>
      <p:sp>
        <p:nvSpPr>
          <p:cNvPr id="2" name="Slide Number Placeholder 1">
            <a:extLst>
              <a:ext uri="{FF2B5EF4-FFF2-40B4-BE49-F238E27FC236}">
                <a16:creationId xmlns:a16="http://schemas.microsoft.com/office/drawing/2014/main" id="{EB0DBDE0-E724-7908-9FEB-173CF8226676}"/>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656524047"/>
              </p:ext>
            </p:extLst>
          </p:nvPr>
        </p:nvGraphicFramePr>
        <p:xfrm>
          <a:off x="361184" y="1344620"/>
          <a:ext cx="11516786" cy="4075036"/>
        </p:xfrm>
        <a:graphic>
          <a:graphicData uri="http://schemas.openxmlformats.org/drawingml/2006/table">
            <a:tbl>
              <a:tblPr firstRow="1" bandRow="1">
                <a:tableStyleId>{B301B821-A1FF-4177-AEE7-76D212191A09}</a:tableStyleId>
              </a:tblPr>
              <a:tblGrid>
                <a:gridCol w="2058165">
                  <a:extLst>
                    <a:ext uri="{9D8B030D-6E8A-4147-A177-3AD203B41FA5}">
                      <a16:colId xmlns:a16="http://schemas.microsoft.com/office/drawing/2014/main" val="972675767"/>
                    </a:ext>
                  </a:extLst>
                </a:gridCol>
                <a:gridCol w="952500">
                  <a:extLst>
                    <a:ext uri="{9D8B030D-6E8A-4147-A177-3AD203B41FA5}">
                      <a16:colId xmlns:a16="http://schemas.microsoft.com/office/drawing/2014/main" val="1355897659"/>
                    </a:ext>
                  </a:extLst>
                </a:gridCol>
                <a:gridCol w="842467">
                  <a:extLst>
                    <a:ext uri="{9D8B030D-6E8A-4147-A177-3AD203B41FA5}">
                      <a16:colId xmlns:a16="http://schemas.microsoft.com/office/drawing/2014/main" val="554794496"/>
                    </a:ext>
                  </a:extLst>
                </a:gridCol>
                <a:gridCol w="1527456">
                  <a:extLst>
                    <a:ext uri="{9D8B030D-6E8A-4147-A177-3AD203B41FA5}">
                      <a16:colId xmlns:a16="http://schemas.microsoft.com/office/drawing/2014/main" val="2208239753"/>
                    </a:ext>
                  </a:extLst>
                </a:gridCol>
                <a:gridCol w="3278403">
                  <a:extLst>
                    <a:ext uri="{9D8B030D-6E8A-4147-A177-3AD203B41FA5}">
                      <a16:colId xmlns:a16="http://schemas.microsoft.com/office/drawing/2014/main" val="1970621890"/>
                    </a:ext>
                  </a:extLst>
                </a:gridCol>
                <a:gridCol w="2857795">
                  <a:extLst>
                    <a:ext uri="{9D8B030D-6E8A-4147-A177-3AD203B41FA5}">
                      <a16:colId xmlns:a16="http://schemas.microsoft.com/office/drawing/2014/main" val="1932458984"/>
                    </a:ext>
                  </a:extLst>
                </a:gridCol>
              </a:tblGrid>
              <a:tr h="447160">
                <a:tc>
                  <a:txBody>
                    <a:bodyPr/>
                    <a:lstStyle/>
                    <a:p>
                      <a:r>
                        <a:rPr lang="en-US" sz="1400">
                          <a:latin typeface="Trebuchet MS"/>
                        </a:rPr>
                        <a:t>Name</a:t>
                      </a:r>
                    </a:p>
                  </a:txBody>
                  <a:tcPr anchor="ctr"/>
                </a:tc>
                <a:tc>
                  <a:txBody>
                    <a:bodyPr/>
                    <a:lstStyle/>
                    <a:p>
                      <a:pPr algn="ctr"/>
                      <a:r>
                        <a:rPr lang="en-US" sz="1400">
                          <a:latin typeface="Trebuchet MS"/>
                        </a:rPr>
                        <a:t>Category</a:t>
                      </a:r>
                    </a:p>
                  </a:txBody>
                  <a:tcPr anchor="ctr"/>
                </a:tc>
                <a:tc>
                  <a:txBody>
                    <a:bodyPr/>
                    <a:lstStyle/>
                    <a:p>
                      <a:pPr algn="ctr"/>
                      <a:r>
                        <a:rPr lang="en-US" sz="1400">
                          <a:latin typeface="Trebuchet MS"/>
                        </a:rPr>
                        <a:t>Status</a:t>
                      </a:r>
                    </a:p>
                  </a:txBody>
                  <a:tcPr anchor="ctr"/>
                </a:tc>
                <a:tc>
                  <a:txBody>
                    <a:bodyPr/>
                    <a:lstStyle/>
                    <a:p>
                      <a:pPr algn="ctr"/>
                      <a:r>
                        <a:rPr lang="en-US" sz="1400">
                          <a:latin typeface="Trebuchet MS"/>
                        </a:rPr>
                        <a:t>Final Deadline Date</a:t>
                      </a:r>
                    </a:p>
                  </a:txBody>
                  <a:tcPr anchor="ctr"/>
                </a:tc>
                <a:tc>
                  <a:txBody>
                    <a:bodyPr/>
                    <a:lstStyle/>
                    <a:p>
                      <a:r>
                        <a:rPr lang="en-US" sz="1400">
                          <a:latin typeface="Trebuchet MS"/>
                        </a:rPr>
                        <a:t>Next Milestone</a:t>
                      </a:r>
                    </a:p>
                  </a:txBody>
                  <a:tcPr anchor="ctr"/>
                </a:tc>
                <a:tc>
                  <a:txBody>
                    <a:bodyPr/>
                    <a:lstStyle/>
                    <a:p>
                      <a:r>
                        <a:rPr lang="en-US" sz="1400">
                          <a:latin typeface="Trebuchet MS"/>
                        </a:rPr>
                        <a:t>Looking Ahead</a:t>
                      </a:r>
                    </a:p>
                  </a:txBody>
                  <a:tcPr anchor="ctr"/>
                </a:tc>
                <a:extLst>
                  <a:ext uri="{0D108BD9-81ED-4DB2-BD59-A6C34878D82A}">
                    <a16:rowId xmlns:a16="http://schemas.microsoft.com/office/drawing/2014/main" val="1733493831"/>
                  </a:ext>
                </a:extLst>
              </a:tr>
              <a:tr h="447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Trebuchet MS"/>
                          <a:ea typeface="+mn-ea"/>
                          <a:cs typeface="+mn-cs"/>
                          <a:hlinkClick r:id="rId2"/>
                        </a:rPr>
                        <a:t>Teacher Student Data Link</a:t>
                      </a:r>
                      <a:endParaRPr lang="en-US" sz="1400" b="1" kern="1200">
                        <a:solidFill>
                          <a:schemeClr val="tx1"/>
                        </a:solidFill>
                        <a:latin typeface="Trebuchet MS"/>
                        <a:ea typeface="+mn-ea"/>
                        <a:cs typeface="+mn-cs"/>
                      </a:endParaRPr>
                    </a:p>
                  </a:txBody>
                  <a:tcPr/>
                </a:tc>
                <a:tc>
                  <a:txBody>
                    <a:bodyPr/>
                    <a:lstStyle/>
                    <a:p>
                      <a:pPr algn="ctr"/>
                      <a:r>
                        <a:rPr lang="en-US" sz="1400">
                          <a:latin typeface="Trebuchet MS"/>
                        </a:rPr>
                        <a:t>Snapshot</a:t>
                      </a:r>
                    </a:p>
                  </a:txBody>
                  <a:tcPr/>
                </a:tc>
                <a:tc>
                  <a:txBody>
                    <a:bodyPr/>
                    <a:lstStyle/>
                    <a:p>
                      <a:pPr algn="ctr"/>
                      <a:r>
                        <a:rPr lang="en-US" sz="1400">
                          <a:latin typeface="Trebuchet MS"/>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Aug. 29, 2025</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400" b="1">
                          <a:latin typeface="Trebuchet MS"/>
                        </a:rPr>
                        <a:t>Interim Deadline: </a:t>
                      </a:r>
                      <a:r>
                        <a:rPr lang="en-US" sz="1400" b="0">
                          <a:latin typeface="Trebuchet MS"/>
                        </a:rPr>
                        <a:t>5/16/2025, upload TSDL interchange at least once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a:rPr>
                        <a:t>Interim Deadline: </a:t>
                      </a:r>
                      <a:r>
                        <a:rPr lang="en-US" sz="1400" b="0">
                          <a:latin typeface="Trebuchet MS"/>
                        </a:rPr>
                        <a:t>6/13/2025, error free TSDL interchange</a:t>
                      </a:r>
                      <a:endParaRPr lang="en-US" sz="1400" b="1">
                        <a:latin typeface="Trebuchet MS"/>
                      </a:endParaRPr>
                    </a:p>
                  </a:txBody>
                  <a:tcPr/>
                </a:tc>
                <a:extLst>
                  <a:ext uri="{0D108BD9-81ED-4DB2-BD59-A6C34878D82A}">
                    <a16:rowId xmlns:a16="http://schemas.microsoft.com/office/drawing/2014/main" val="690815946"/>
                  </a:ext>
                </a:extLst>
              </a:tr>
              <a:tr h="6354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Trebuchet MS"/>
                          <a:ea typeface="+mn-ea"/>
                          <a:cs typeface="+mn-cs"/>
                          <a:hlinkClick r:id="rId3"/>
                        </a:rPr>
                        <a:t>Student End of Year</a:t>
                      </a:r>
                      <a:endParaRPr lang="en-US" sz="1400" b="1" kern="1200">
                        <a:solidFill>
                          <a:schemeClr val="tx1"/>
                        </a:solidFill>
                        <a:latin typeface="Trebuchet MS"/>
                        <a:ea typeface="+mn-ea"/>
                        <a:cs typeface="+mn-cs"/>
                      </a:endParaRPr>
                    </a:p>
                  </a:txBody>
                  <a:tcPr/>
                </a:tc>
                <a:tc>
                  <a:txBody>
                    <a:bodyPr/>
                    <a:lstStyle/>
                    <a:p>
                      <a:pPr algn="ctr"/>
                      <a:r>
                        <a:rPr lang="en-US" sz="1400">
                          <a:latin typeface="Trebuchet MS"/>
                        </a:rPr>
                        <a:t>Snapshot</a:t>
                      </a:r>
                    </a:p>
                  </a:txBody>
                  <a:tcPr/>
                </a:tc>
                <a:tc>
                  <a:txBody>
                    <a:bodyPr/>
                    <a:lstStyle/>
                    <a:p>
                      <a:pPr algn="ctr"/>
                      <a:r>
                        <a:rPr lang="en-US" sz="1400">
                          <a:latin typeface="Trebuchet MS"/>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Dec. 2,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Interim Deadline: </a:t>
                      </a:r>
                      <a:r>
                        <a:rPr lang="en-US" sz="1400" b="0">
                          <a:latin typeface="+mn-lt"/>
                        </a:rPr>
                        <a:t>Upload SSA/DEM/GG/TT1 files by 5/09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Training: </a:t>
                      </a:r>
                      <a:r>
                        <a:rPr lang="en-US" sz="1400" b="0">
                          <a:latin typeface="+mn-lt"/>
                          <a:hlinkClick r:id="rId4"/>
                        </a:rPr>
                        <a:t>May SEY Office Hours 5/13/2025, 10:30-11:30am</a:t>
                      </a:r>
                      <a:endParaRPr lang="en-US" sz="1400" b="0">
                        <a:latin typeface="+mn-lt"/>
                      </a:endParaRPr>
                    </a:p>
                  </a:txBody>
                  <a:tcPr/>
                </a:tc>
                <a:extLst>
                  <a:ext uri="{0D108BD9-81ED-4DB2-BD59-A6C34878D82A}">
                    <a16:rowId xmlns:a16="http://schemas.microsoft.com/office/drawing/2014/main" val="2893969600"/>
                  </a:ext>
                </a:extLst>
              </a:tr>
              <a:tr h="447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Trebuchet MS"/>
                          <a:ea typeface="+mn-ea"/>
                          <a:cs typeface="+mn-cs"/>
                          <a:hlinkClick r:id="rId5"/>
                        </a:rPr>
                        <a:t>Student Attendance</a:t>
                      </a:r>
                      <a:endParaRPr lang="en-US" sz="1400" b="1" kern="1200">
                        <a:solidFill>
                          <a:schemeClr val="tx1"/>
                        </a:solidFill>
                        <a:latin typeface="Trebuchet MS"/>
                        <a:ea typeface="+mn-ea"/>
                        <a:cs typeface="+mn-cs"/>
                      </a:endParaRPr>
                    </a:p>
                  </a:txBody>
                  <a:tcPr/>
                </a:tc>
                <a:tc>
                  <a:txBody>
                    <a:bodyPr/>
                    <a:lstStyle/>
                    <a:p>
                      <a:pPr algn="ctr"/>
                      <a:r>
                        <a:rPr lang="en-US" sz="1400">
                          <a:latin typeface="Trebuchet MS"/>
                        </a:rPr>
                        <a:t>Snapshot</a:t>
                      </a:r>
                    </a:p>
                  </a:txBody>
                  <a:tcPr/>
                </a:tc>
                <a:tc>
                  <a:txBody>
                    <a:bodyPr/>
                    <a:lstStyle/>
                    <a:p>
                      <a:pPr algn="ctr"/>
                      <a:r>
                        <a:rPr lang="en-US" sz="1400">
                          <a:latin typeface="Trebuchet MS"/>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July 25,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a:rPr>
                        <a:t>Interim Deadline: </a:t>
                      </a:r>
                      <a:r>
                        <a:rPr lang="en-US" sz="1400" b="0">
                          <a:latin typeface="Trebuchet MS"/>
                        </a:rPr>
                        <a:t>Upload SSA/DEM files by 5/09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Trebuchet MS"/>
                        </a:rPr>
                        <a:t>Collection Training 5/7/2025</a:t>
                      </a:r>
                      <a:endParaRPr lang="en-US" sz="1400" b="1">
                        <a:latin typeface="Trebuchet MS"/>
                      </a:endParaRPr>
                    </a:p>
                  </a:txBody>
                  <a:tcPr/>
                </a:tc>
                <a:extLst>
                  <a:ext uri="{0D108BD9-81ED-4DB2-BD59-A6C34878D82A}">
                    <a16:rowId xmlns:a16="http://schemas.microsoft.com/office/drawing/2014/main" val="3570055686"/>
                  </a:ext>
                </a:extLst>
              </a:tr>
              <a:tr h="6354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Trebuchet MS"/>
                          <a:ea typeface="+mn-ea"/>
                          <a:cs typeface="+mn-cs"/>
                          <a:hlinkClick r:id="rId6"/>
                        </a:rPr>
                        <a:t>Special Education Discipline</a:t>
                      </a:r>
                      <a:endParaRPr lang="en-US" sz="1400" b="1" kern="1200">
                        <a:solidFill>
                          <a:schemeClr val="tx1"/>
                        </a:solidFill>
                        <a:latin typeface="Trebuchet MS"/>
                        <a:ea typeface="+mn-ea"/>
                        <a:cs typeface="+mn-cs"/>
                      </a:endParaRPr>
                    </a:p>
                  </a:txBody>
                  <a:tcPr/>
                </a:tc>
                <a:tc>
                  <a:txBody>
                    <a:bodyPr/>
                    <a:lstStyle/>
                    <a:p>
                      <a:pPr algn="ctr"/>
                      <a:r>
                        <a:rPr lang="en-US" sz="1400">
                          <a:latin typeface="Trebuchet MS"/>
                        </a:rPr>
                        <a:t>Snapshot</a:t>
                      </a:r>
                    </a:p>
                  </a:txBody>
                  <a:tcPr/>
                </a:tc>
                <a:tc>
                  <a:txBody>
                    <a:bodyPr/>
                    <a:lstStyle/>
                    <a:p>
                      <a:pPr algn="ctr"/>
                      <a:r>
                        <a:rPr lang="en-US" sz="1400">
                          <a:latin typeface="Trebuchet MS"/>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Aug. 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Trebuchet MS"/>
                        </a:rPr>
                        <a:t>Interim Deadline: upload or update at Disc Action and Sped Participation files at least once by 5/9/25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a:rPr>
                        <a:t>Snapshot Opens:</a:t>
                      </a:r>
                      <a:r>
                        <a:rPr lang="en-US" sz="1400" b="0">
                          <a:latin typeface="Trebuchet MS"/>
                        </a:rPr>
                        <a:t> 5/1/2025</a:t>
                      </a:r>
                    </a:p>
                  </a:txBody>
                  <a:tcPr/>
                </a:tc>
                <a:extLst>
                  <a:ext uri="{0D108BD9-81ED-4DB2-BD59-A6C34878D82A}">
                    <a16:rowId xmlns:a16="http://schemas.microsoft.com/office/drawing/2014/main" val="2128542756"/>
                  </a:ext>
                </a:extLst>
              </a:tr>
              <a:tr h="6354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Trebuchet MS"/>
                          <a:ea typeface="+mn-ea"/>
                          <a:cs typeface="+mn-cs"/>
                          <a:hlinkClick r:id="rId7"/>
                        </a:rPr>
                        <a:t>Student Discipline</a:t>
                      </a:r>
                      <a:endParaRPr lang="en-US" sz="1400" b="1" kern="1200">
                        <a:solidFill>
                          <a:schemeClr val="tx1"/>
                        </a:solidFill>
                        <a:latin typeface="Trebuchet MS"/>
                        <a:ea typeface="+mn-ea"/>
                        <a:cs typeface="+mn-cs"/>
                      </a:endParaRPr>
                    </a:p>
                  </a:txBody>
                  <a:tcPr/>
                </a:tc>
                <a:tc>
                  <a:txBody>
                    <a:bodyPr/>
                    <a:lstStyle/>
                    <a:p>
                      <a:pPr algn="ctr"/>
                      <a:r>
                        <a:rPr lang="en-US" sz="1400">
                          <a:latin typeface="Trebuchet MS"/>
                        </a:rPr>
                        <a:t>Snapshot</a:t>
                      </a:r>
                    </a:p>
                  </a:txBody>
                  <a:tcPr/>
                </a:tc>
                <a:tc>
                  <a:txBody>
                    <a:bodyPr/>
                    <a:lstStyle/>
                    <a:p>
                      <a:pPr algn="ctr"/>
                      <a:r>
                        <a:rPr lang="en-US" sz="1400">
                          <a:latin typeface="Trebuchet MS"/>
                        </a:rPr>
                        <a:t>Coming Soon</a:t>
                      </a:r>
                    </a:p>
                  </a:txBody>
                  <a:tcPr>
                    <a:solidFill>
                      <a:schemeClr val="bg2">
                        <a:lumMod val="60000"/>
                        <a:lumOff val="4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July 31,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Trebuchet MS"/>
                        </a:rPr>
                        <a:t>Office Hours 5/12/25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a:rPr>
                        <a:t>10AM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a:rPr>
                        <a:t>Snapshot Opens: </a:t>
                      </a:r>
                      <a:r>
                        <a:rPr lang="en-US" sz="1400" b="0">
                          <a:latin typeface="Trebuchet MS"/>
                        </a:rPr>
                        <a:t>5/6/2025</a:t>
                      </a:r>
                    </a:p>
                  </a:txBody>
                  <a:tcPr/>
                </a:tc>
                <a:extLst>
                  <a:ext uri="{0D108BD9-81ED-4DB2-BD59-A6C34878D82A}">
                    <a16:rowId xmlns:a16="http://schemas.microsoft.com/office/drawing/2014/main" val="939587725"/>
                  </a:ext>
                </a:extLst>
              </a:tr>
              <a:tr h="447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Trebuchet MS"/>
                          <a:ea typeface="+mn-ea"/>
                          <a:cs typeface="+mn-cs"/>
                          <a:hlinkClick r:id="rId8"/>
                        </a:rPr>
                        <a:t>Special Education EOY</a:t>
                      </a:r>
                      <a:endParaRPr lang="en-US" sz="1400" b="1" kern="1200">
                        <a:solidFill>
                          <a:schemeClr val="tx1"/>
                        </a:solidFill>
                        <a:latin typeface="Trebuchet MS"/>
                        <a:ea typeface="+mn-ea"/>
                        <a:cs typeface="+mn-cs"/>
                      </a:endParaRPr>
                    </a:p>
                  </a:txBody>
                  <a:tcPr/>
                </a:tc>
                <a:tc>
                  <a:txBody>
                    <a:bodyPr/>
                    <a:lstStyle/>
                    <a:p>
                      <a:pPr algn="ctr"/>
                      <a:r>
                        <a:rPr lang="en-US" sz="1400">
                          <a:latin typeface="Trebuchet MS"/>
                        </a:rPr>
                        <a:t>Snapshot</a:t>
                      </a:r>
                    </a:p>
                  </a:txBody>
                  <a:tcPr/>
                </a:tc>
                <a:tc>
                  <a:txBody>
                    <a:bodyPr/>
                    <a:lstStyle/>
                    <a:p>
                      <a:pPr algn="ctr"/>
                      <a:r>
                        <a:rPr lang="en-US" sz="1400">
                          <a:latin typeface="Trebuchet MS"/>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Oct. 3,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Trebuchet MS"/>
                        </a:rPr>
                        <a:t>Interim Deadline: 6/26/25 IEP Interchange files error free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a:rPr>
                        <a:t>Snapshot Opens</a:t>
                      </a:r>
                      <a:r>
                        <a:rPr lang="en-US" sz="1400" b="0">
                          <a:latin typeface="Trebuchet MS"/>
                        </a:rPr>
                        <a:t>: 5/1/2025</a:t>
                      </a:r>
                    </a:p>
                  </a:txBody>
                  <a:tcPr/>
                </a:tc>
                <a:extLst>
                  <a:ext uri="{0D108BD9-81ED-4DB2-BD59-A6C34878D82A}">
                    <a16:rowId xmlns:a16="http://schemas.microsoft.com/office/drawing/2014/main" val="3023837305"/>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376990" y="599401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9"/>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02A61C00-343B-4EEF-842A-5DBB66932B85}"/>
              </a:ext>
            </a:extLst>
          </p:cNvPr>
          <p:cNvSpPr>
            <a:spLocks noGrp="1"/>
          </p:cNvSpPr>
          <p:nvPr>
            <p:ph type="sldNum" sz="quarter" idx="12"/>
          </p:nvPr>
        </p:nvSpPr>
        <p:spPr/>
        <p:txBody>
          <a:bodyPr/>
          <a:lstStyle/>
          <a:p>
            <a:fld id="{C479D5F6-EDCB-402A-AC08-4943A1820E8F}" type="slidenum">
              <a:rPr lang="en-US" smtClean="0"/>
              <a:pPr/>
              <a:t>8</a:t>
            </a:fld>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4153091672"/>
              </p:ext>
            </p:extLst>
          </p:nvPr>
        </p:nvGraphicFramePr>
        <p:xfrm>
          <a:off x="424405" y="1427544"/>
          <a:ext cx="11530157" cy="3962400"/>
        </p:xfrm>
        <a:graphic>
          <a:graphicData uri="http://schemas.openxmlformats.org/drawingml/2006/table">
            <a:tbl>
              <a:tblPr firstRow="1" bandRow="1">
                <a:tableStyleId>{B301B821-A1FF-4177-AEE7-76D212191A09}</a:tableStyleId>
              </a:tblPr>
              <a:tblGrid>
                <a:gridCol w="2351107">
                  <a:extLst>
                    <a:ext uri="{9D8B030D-6E8A-4147-A177-3AD203B41FA5}">
                      <a16:colId xmlns:a16="http://schemas.microsoft.com/office/drawing/2014/main" val="972675767"/>
                    </a:ext>
                  </a:extLst>
                </a:gridCol>
                <a:gridCol w="923923">
                  <a:extLst>
                    <a:ext uri="{9D8B030D-6E8A-4147-A177-3AD203B41FA5}">
                      <a16:colId xmlns:a16="http://schemas.microsoft.com/office/drawing/2014/main" val="1355897659"/>
                    </a:ext>
                  </a:extLst>
                </a:gridCol>
                <a:gridCol w="1190625">
                  <a:extLst>
                    <a:ext uri="{9D8B030D-6E8A-4147-A177-3AD203B41FA5}">
                      <a16:colId xmlns:a16="http://schemas.microsoft.com/office/drawing/2014/main" val="554794496"/>
                    </a:ext>
                  </a:extLst>
                </a:gridCol>
                <a:gridCol w="1600200">
                  <a:extLst>
                    <a:ext uri="{9D8B030D-6E8A-4147-A177-3AD203B41FA5}">
                      <a16:colId xmlns:a16="http://schemas.microsoft.com/office/drawing/2014/main" val="2208239753"/>
                    </a:ext>
                  </a:extLst>
                </a:gridCol>
                <a:gridCol w="2732151">
                  <a:extLst>
                    <a:ext uri="{9D8B030D-6E8A-4147-A177-3AD203B41FA5}">
                      <a16:colId xmlns:a16="http://schemas.microsoft.com/office/drawing/2014/main" val="1970621890"/>
                    </a:ext>
                  </a:extLst>
                </a:gridCol>
                <a:gridCol w="2732151">
                  <a:extLst>
                    <a:ext uri="{9D8B030D-6E8A-4147-A177-3AD203B41FA5}">
                      <a16:colId xmlns:a16="http://schemas.microsoft.com/office/drawing/2014/main" val="1932458984"/>
                    </a:ext>
                  </a:extLst>
                </a:gridCol>
              </a:tblGrid>
              <a:tr h="408640">
                <a:tc>
                  <a:txBody>
                    <a:bodyPr/>
                    <a:lstStyle/>
                    <a:p>
                      <a:r>
                        <a:rPr lang="en-US" sz="1400">
                          <a:latin typeface="Trebuchet MS"/>
                        </a:rPr>
                        <a:t>Name</a:t>
                      </a:r>
                    </a:p>
                  </a:txBody>
                  <a:tcPr anchor="ctr"/>
                </a:tc>
                <a:tc>
                  <a:txBody>
                    <a:bodyPr/>
                    <a:lstStyle/>
                    <a:p>
                      <a:pPr algn="ctr"/>
                      <a:r>
                        <a:rPr lang="en-US" sz="1400">
                          <a:latin typeface="Trebuchet MS"/>
                        </a:rPr>
                        <a:t>Category</a:t>
                      </a:r>
                    </a:p>
                  </a:txBody>
                  <a:tcPr anchor="ctr"/>
                </a:tc>
                <a:tc>
                  <a:txBody>
                    <a:bodyPr/>
                    <a:lstStyle/>
                    <a:p>
                      <a:pPr algn="ctr"/>
                      <a:r>
                        <a:rPr lang="en-US" sz="1400">
                          <a:latin typeface="Trebuchet MS"/>
                        </a:rPr>
                        <a:t>Status</a:t>
                      </a:r>
                    </a:p>
                  </a:txBody>
                  <a:tcPr anchor="ctr"/>
                </a:tc>
                <a:tc>
                  <a:txBody>
                    <a:bodyPr/>
                    <a:lstStyle/>
                    <a:p>
                      <a:pPr algn="ctr"/>
                      <a:r>
                        <a:rPr lang="en-US" sz="1400">
                          <a:latin typeface="Trebuchet MS"/>
                        </a:rPr>
                        <a:t>Final Deadline Date</a:t>
                      </a:r>
                    </a:p>
                  </a:txBody>
                  <a:tcPr anchor="ctr"/>
                </a:tc>
                <a:tc>
                  <a:txBody>
                    <a:bodyPr/>
                    <a:lstStyle/>
                    <a:p>
                      <a:r>
                        <a:rPr lang="en-US" sz="1400">
                          <a:latin typeface="Trebuchet MS"/>
                        </a:rPr>
                        <a:t>Next Milestone</a:t>
                      </a:r>
                    </a:p>
                  </a:txBody>
                  <a:tcPr anchor="ctr"/>
                </a:tc>
                <a:tc>
                  <a:txBody>
                    <a:bodyPr/>
                    <a:lstStyle/>
                    <a:p>
                      <a:r>
                        <a:rPr lang="en-US" sz="1400">
                          <a:latin typeface="Trebuchet MS"/>
                        </a:rPr>
                        <a:t>Looking Ahead</a:t>
                      </a:r>
                    </a:p>
                  </a:txBody>
                  <a:tcPr anchor="ctr"/>
                </a:tc>
                <a:extLst>
                  <a:ext uri="{0D108BD9-81ED-4DB2-BD59-A6C34878D82A}">
                    <a16:rowId xmlns:a16="http://schemas.microsoft.com/office/drawing/2014/main" val="1733493831"/>
                  </a:ext>
                </a:extLst>
              </a:tr>
              <a:tr h="40864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2"/>
                        </a:rPr>
                        <a:t>Summer EBT</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p>
                  </a:txBody>
                  <a:tcPr/>
                </a:tc>
                <a:tc>
                  <a:txBody>
                    <a:bodyPr/>
                    <a:lstStyle/>
                    <a:p>
                      <a:pPr lvl="0" algn="ctr">
                        <a:buNone/>
                      </a:pPr>
                      <a:r>
                        <a:rPr lang="en-US" sz="1400" dirty="0">
                          <a:latin typeface="Trebuchet MS"/>
                        </a:rPr>
                        <a:t>Corrections Period Coming Soon</a:t>
                      </a:r>
                      <a:endParaRPr lang="en-US" sz="1600" dirty="0">
                        <a:solidFill>
                          <a:srgbClr val="FEB0B0"/>
                        </a:solidFill>
                      </a:endParaRPr>
                    </a:p>
                  </a:txBody>
                  <a:tcPr>
                    <a:solidFill>
                      <a:schemeClr val="bg2">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dirty="0">
                          <a:solidFill>
                            <a:srgbClr val="000000"/>
                          </a:solidFill>
                          <a:latin typeface="Trebuchet MS"/>
                        </a:rPr>
                        <a:t>Feb. 28,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Corrections Period: </a:t>
                      </a:r>
                      <a:r>
                        <a:rPr lang="en-US" sz="1400" b="0">
                          <a:latin typeface="+mn-lt"/>
                        </a:rPr>
                        <a:t>5/19/2025 to 9/3/2025</a:t>
                      </a:r>
                    </a:p>
                  </a:txBody>
                  <a:tcPr/>
                </a:tc>
                <a:tc>
                  <a:txBody>
                    <a:bodyPr/>
                    <a:lstStyle/>
                    <a:p>
                      <a:pPr marL="0" lvl="0" indent="0" algn="l" defTabSz="914400">
                        <a:lnSpc>
                          <a:spcPct val="100000"/>
                        </a:lnSpc>
                        <a:spcBef>
                          <a:spcPts val="0"/>
                        </a:spcBef>
                        <a:spcAft>
                          <a:spcPts val="0"/>
                        </a:spcAft>
                        <a:buNone/>
                        <a:tabLst/>
                        <a:defRPr/>
                      </a:pPr>
                      <a:endParaRPr lang="en-US" sz="1400" b="0">
                        <a:latin typeface="Trebuchet MS"/>
                      </a:endParaRPr>
                    </a:p>
                  </a:txBody>
                  <a:tcPr/>
                </a:tc>
                <a:extLst>
                  <a:ext uri="{0D108BD9-81ED-4DB2-BD59-A6C34878D82A}">
                    <a16:rowId xmlns:a16="http://schemas.microsoft.com/office/drawing/2014/main" val="1701722917"/>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3"/>
                        </a:rPr>
                        <a:t>Alternative Education Campus</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p>
                  </a:txBody>
                  <a:tcPr/>
                </a:tc>
                <a:tc>
                  <a:txBody>
                    <a:bodyPr/>
                    <a:lstStyle/>
                    <a:p>
                      <a:pPr lvl="0" algn="ctr">
                        <a:buNone/>
                      </a:pPr>
                      <a:r>
                        <a:rPr lang="en-US" sz="1400">
                          <a:latin typeface="Trebuchet MS"/>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dirty="0">
                          <a:solidFill>
                            <a:srgbClr val="000000"/>
                          </a:solidFill>
                          <a:latin typeface="Trebuchet MS"/>
                        </a:rPr>
                        <a:t>Jun. 27,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rPr>
                        <a:t>Planned Measures File: </a:t>
                      </a:r>
                      <a:r>
                        <a:rPr lang="en-US" sz="1400" b="0" dirty="0">
                          <a:latin typeface="+mn-lt"/>
                        </a:rPr>
                        <a:t>3/19/2025 to 6/27/2025</a:t>
                      </a:r>
                    </a:p>
                    <a:p>
                      <a:pPr marL="0" lvl="0" indent="0" algn="l" defTabSz="914400">
                        <a:lnSpc>
                          <a:spcPct val="100000"/>
                        </a:lnSpc>
                        <a:spcBef>
                          <a:spcPts val="0"/>
                        </a:spcBef>
                        <a:spcAft>
                          <a:spcPts val="0"/>
                        </a:spcAft>
                        <a:buNone/>
                        <a:tabLst/>
                        <a:defRPr/>
                      </a:pPr>
                      <a:r>
                        <a:rPr lang="en-US" sz="1400" b="1" dirty="0">
                          <a:latin typeface="+mn-lt"/>
                        </a:rPr>
                        <a:t>Actual Measures File:</a:t>
                      </a:r>
                      <a:r>
                        <a:rPr lang="en-US" sz="1400" b="0" dirty="0">
                          <a:latin typeface="+mn-lt"/>
                        </a:rPr>
                        <a:t> </a:t>
                      </a:r>
                      <a:br>
                        <a:rPr lang="en-US" sz="1400" b="0" dirty="0">
                          <a:latin typeface="+mn-lt"/>
                        </a:rPr>
                      </a:br>
                      <a:r>
                        <a:rPr lang="en-US" sz="1400" b="0" dirty="0">
                          <a:latin typeface="+mn-lt"/>
                        </a:rPr>
                        <a:t>5/19/25 to 6/27/25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a:latin typeface="Trebuchet MS"/>
                      </a:endParaRPr>
                    </a:p>
                  </a:txBody>
                  <a:tcPr/>
                </a:tc>
                <a:extLst>
                  <a:ext uri="{0D108BD9-81ED-4DB2-BD59-A6C34878D82A}">
                    <a16:rowId xmlns:a16="http://schemas.microsoft.com/office/drawing/2014/main" val="466091617"/>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4"/>
                        </a:rPr>
                        <a:t>Prevent Harassment or Discrimination</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endParaRPr lang="en-US"/>
                    </a:p>
                  </a:txBody>
                  <a:tcPr/>
                </a:tc>
                <a:tc>
                  <a:txBody>
                    <a:bodyPr/>
                    <a:lstStyle/>
                    <a:p>
                      <a:pPr lvl="0" algn="ctr">
                        <a:buNone/>
                      </a:pPr>
                      <a:r>
                        <a:rPr lang="en-US" sz="1400">
                          <a:latin typeface="Trebuchet MS"/>
                        </a:rPr>
                        <a:t>Open</a:t>
                      </a:r>
                      <a:endParaRPr lang="en-US"/>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August 1, 2025</a:t>
                      </a:r>
                      <a:endParaRPr lang="en-US"/>
                    </a:p>
                  </a:txBody>
                  <a:tcPr/>
                </a:tc>
                <a:tc>
                  <a:txBody>
                    <a:bodyPr/>
                    <a:lstStyle/>
                    <a:p>
                      <a:pPr marL="0" lvl="0" indent="0" algn="l">
                        <a:lnSpc>
                          <a:spcPct val="100000"/>
                        </a:lnSpc>
                        <a:spcBef>
                          <a:spcPts val="0"/>
                        </a:spcBef>
                        <a:spcAft>
                          <a:spcPts val="0"/>
                        </a:spcAft>
                        <a:buNone/>
                      </a:pPr>
                      <a:r>
                        <a:rPr lang="en-US" sz="1400" b="1">
                          <a:latin typeface="Trebuchet MS"/>
                        </a:rPr>
                        <a:t>Collection Officially Opens </a:t>
                      </a:r>
                      <a:r>
                        <a:rPr lang="en-US" sz="1400" b="0">
                          <a:latin typeface="Trebuchet MS"/>
                        </a:rPr>
                        <a:t>5/1/25</a:t>
                      </a:r>
                      <a:endParaRPr lang="en-US"/>
                    </a:p>
                  </a:txBody>
                  <a:tcPr/>
                </a:tc>
                <a:tc>
                  <a:txBody>
                    <a:bodyPr/>
                    <a:lstStyle/>
                    <a:p>
                      <a:pPr marL="0" lvl="0" indent="0" algn="l">
                        <a:lnSpc>
                          <a:spcPct val="100000"/>
                        </a:lnSpc>
                        <a:spcBef>
                          <a:spcPts val="0"/>
                        </a:spcBef>
                        <a:spcAft>
                          <a:spcPts val="0"/>
                        </a:spcAft>
                        <a:buNone/>
                      </a:pPr>
                      <a:endParaRPr lang="en-US" sz="1400" b="0">
                        <a:latin typeface="Trebuchet MS"/>
                      </a:endParaRPr>
                    </a:p>
                  </a:txBody>
                  <a:tcPr/>
                </a:tc>
                <a:extLst>
                  <a:ext uri="{0D108BD9-81ED-4DB2-BD59-A6C34878D82A}">
                    <a16:rowId xmlns:a16="http://schemas.microsoft.com/office/drawing/2014/main" val="2237377443"/>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5"/>
                        </a:rPr>
                        <a:t>READ Spring Assessments</a:t>
                      </a:r>
                    </a:p>
                  </a:txBody>
                  <a:tcPr/>
                </a:tc>
                <a:tc>
                  <a:txBody>
                    <a:bodyPr/>
                    <a:lstStyle/>
                    <a:p>
                      <a:pPr lvl="0" algn="ctr">
                        <a:buNone/>
                      </a:pPr>
                      <a:r>
                        <a:rPr lang="en-US" sz="1400">
                          <a:latin typeface="Trebuchet MS"/>
                        </a:rPr>
                        <a:t>Periodic</a:t>
                      </a:r>
                      <a:endParaRPr lang="en-US"/>
                    </a:p>
                  </a:txBody>
                  <a:tcPr/>
                </a:tc>
                <a:tc>
                  <a:txBody>
                    <a:bodyPr/>
                    <a:lstStyle/>
                    <a:p>
                      <a:pPr lvl="0" algn="ctr">
                        <a:buNone/>
                      </a:pPr>
                      <a:r>
                        <a:rPr lang="en-US" sz="1400">
                          <a:latin typeface="+mn-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June 13, 2025</a:t>
                      </a:r>
                      <a:endParaRPr lang="en-US"/>
                    </a:p>
                  </a:txBody>
                  <a:tcPr/>
                </a:tc>
                <a:tc>
                  <a:txBody>
                    <a:bodyPr/>
                    <a:lstStyle/>
                    <a:p>
                      <a:pPr marL="0" lvl="0" indent="0" algn="l">
                        <a:lnSpc>
                          <a:spcPct val="100000"/>
                        </a:lnSpc>
                        <a:spcBef>
                          <a:spcPts val="0"/>
                        </a:spcBef>
                        <a:spcAft>
                          <a:spcPts val="0"/>
                        </a:spcAft>
                        <a:buNone/>
                      </a:pPr>
                      <a:r>
                        <a:rPr lang="en-US" sz="1400" b="1">
                          <a:latin typeface="+mn-lt"/>
                        </a:rPr>
                        <a:t>Other Date: </a:t>
                      </a:r>
                      <a:r>
                        <a:rPr lang="en-US" sz="1400" b="0">
                          <a:latin typeface="+mn-lt"/>
                        </a:rPr>
                        <a:t>5/15/2025 target initial upload date</a:t>
                      </a:r>
                      <a:endParaRPr lang="en-US" sz="1400" b="1">
                        <a:latin typeface="+mn-lt"/>
                      </a:endParaRPr>
                    </a:p>
                  </a:txBody>
                  <a:tcPr/>
                </a:tc>
                <a:tc>
                  <a:txBody>
                    <a:bodyPr/>
                    <a:lstStyle/>
                    <a:p>
                      <a:pPr marL="0" lvl="0" indent="0" algn="l">
                        <a:lnSpc>
                          <a:spcPct val="100000"/>
                        </a:lnSpc>
                        <a:spcBef>
                          <a:spcPts val="0"/>
                        </a:spcBef>
                        <a:spcAft>
                          <a:spcPts val="0"/>
                        </a:spcAft>
                        <a:buNone/>
                      </a:pPr>
                      <a:r>
                        <a:rPr lang="en-US" sz="1400" b="1">
                          <a:latin typeface="Trebuchet MS"/>
                        </a:rPr>
                        <a:t>Other Date: </a:t>
                      </a:r>
                      <a:r>
                        <a:rPr lang="en-US" sz="1400" b="0">
                          <a:latin typeface="Trebuchet MS"/>
                        </a:rPr>
                        <a:t>6/6/25 </a:t>
                      </a:r>
                      <a:r>
                        <a:rPr lang="en-US" sz="1400" b="0">
                          <a:latin typeface="+mn-lt"/>
                        </a:rPr>
                        <a:t>error free submission target</a:t>
                      </a:r>
                      <a:endParaRPr lang="en-US" sz="1400" b="1">
                        <a:latin typeface="Trebuchet MS"/>
                      </a:endParaRPr>
                    </a:p>
                  </a:txBody>
                  <a:tcPr/>
                </a:tc>
                <a:extLst>
                  <a:ext uri="{0D108BD9-81ED-4DB2-BD59-A6C34878D82A}">
                    <a16:rowId xmlns:a16="http://schemas.microsoft.com/office/drawing/2014/main" val="1720814112"/>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6"/>
                        </a:rPr>
                        <a:t>READ Literacy Programs &amp; Assessments</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endParaRPr lang="en-US"/>
                    </a:p>
                  </a:txBody>
                  <a:tcPr/>
                </a:tc>
                <a:tc>
                  <a:txBody>
                    <a:bodyPr/>
                    <a:lstStyle/>
                    <a:p>
                      <a:pPr lvl="0" algn="ctr">
                        <a:buNone/>
                      </a:pPr>
                      <a:r>
                        <a:rPr lang="en-US" sz="1400">
                          <a:latin typeface="+mn-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June 13, 2025</a:t>
                      </a:r>
                      <a:endParaRPr lang="en-US"/>
                    </a:p>
                  </a:txBody>
                  <a:tcPr/>
                </a:tc>
                <a:tc>
                  <a:txBody>
                    <a:bodyPr/>
                    <a:lstStyle/>
                    <a:p>
                      <a:pPr marL="0" lvl="0" indent="0" algn="l">
                        <a:lnSpc>
                          <a:spcPct val="100000"/>
                        </a:lnSpc>
                        <a:spcBef>
                          <a:spcPts val="0"/>
                        </a:spcBef>
                        <a:spcAft>
                          <a:spcPts val="0"/>
                        </a:spcAft>
                        <a:buNone/>
                      </a:pPr>
                      <a:r>
                        <a:rPr lang="en-US" sz="1400" b="1">
                          <a:latin typeface="+mn-lt"/>
                        </a:rPr>
                        <a:t>Other Date: </a:t>
                      </a:r>
                      <a:r>
                        <a:rPr lang="en-US" sz="1400" b="0">
                          <a:latin typeface="+mn-lt"/>
                        </a:rPr>
                        <a:t>5/15/2025 target initial upload date</a:t>
                      </a:r>
                      <a:endParaRPr lang="en-US" sz="1400" b="1">
                        <a:latin typeface="+mn-lt"/>
                      </a:endParaRPr>
                    </a:p>
                  </a:txBody>
                  <a:tcPr/>
                </a:tc>
                <a:tc>
                  <a:txBody>
                    <a:bodyPr/>
                    <a:lstStyle/>
                    <a:p>
                      <a:pPr marL="0" lvl="0" indent="0" algn="l">
                        <a:lnSpc>
                          <a:spcPct val="100000"/>
                        </a:lnSpc>
                        <a:spcBef>
                          <a:spcPts val="0"/>
                        </a:spcBef>
                        <a:spcAft>
                          <a:spcPts val="0"/>
                        </a:spcAft>
                        <a:buNone/>
                      </a:pPr>
                      <a:r>
                        <a:rPr lang="en-US" sz="1400" b="1" dirty="0">
                          <a:latin typeface="+mn-lt"/>
                        </a:rPr>
                        <a:t>Other Date: </a:t>
                      </a:r>
                      <a:r>
                        <a:rPr lang="en-US" sz="1400" b="0" dirty="0">
                          <a:latin typeface="+mn-lt"/>
                        </a:rPr>
                        <a:t>6/6/25 error free submission target</a:t>
                      </a:r>
                      <a:endParaRPr lang="en-US" sz="1400" b="1" dirty="0">
                        <a:latin typeface="+mn-lt"/>
                      </a:endParaRPr>
                    </a:p>
                  </a:txBody>
                  <a:tcPr/>
                </a:tc>
                <a:extLst>
                  <a:ext uri="{0D108BD9-81ED-4DB2-BD59-A6C34878D82A}">
                    <a16:rowId xmlns:a16="http://schemas.microsoft.com/office/drawing/2014/main" val="134563209"/>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353412" y="599401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7"/>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1825CE89-A2FB-78E5-5D8F-DE48E5BB4ED1}"/>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500438566"/>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5390"/>
      </a:hlink>
      <a:folHlink>
        <a:srgbClr val="F8B333"/>
      </a:folHlink>
    </a:clrScheme>
    <a:fontScheme name="CDE Trebuchet">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4" ma:contentTypeDescription="Create a new document." ma:contentTypeScope="" ma:versionID="04e0e67d344c4863ac857e12717dea98">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f73edbd8764ce48cae9868fb925b233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6d5c4a-69f5-4293-84ba-d3df6e850d51}" ma:internalName="TaxCatchAll" ma:showField="CatchAllData" ma:web="ca9d521c-8764-4bcd-84f1-6f7ce6ca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a9d521c-8764-4bcd-84f1-6f7ce6ca6a96" xsi:nil="true"/>
    <lcf76f155ced4ddcb4097134ff3c332f xmlns="9b639f00-c663-4db8-9f2d-5e59e4353b4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1C2216-188D-4A73-8428-32AE0AD18878}">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FFB8263-E116-4610-9B9F-0E82FA1493E2}">
  <ds:schemaRefs>
    <ds:schemaRef ds:uri="9b639f00-c663-4db8-9f2d-5e59e4353b4b"/>
    <ds:schemaRef ds:uri="ca9d521c-8764-4bcd-84f1-6f7ce6ca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080972E-D571-4992-96C3-E5252958F7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TotalTime>
  <Words>5866</Words>
  <Application>Microsoft Office PowerPoint</Application>
  <PresentationFormat>Widescreen</PresentationFormat>
  <Paragraphs>906</Paragraphs>
  <Slides>62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Aptos</vt:lpstr>
      <vt:lpstr>Arial</vt:lpstr>
      <vt:lpstr>Calibri</vt:lpstr>
      <vt:lpstr>Courier New</vt:lpstr>
      <vt:lpstr>Museo Slab 500</vt:lpstr>
      <vt:lpstr>Segoe UI</vt:lpstr>
      <vt:lpstr>SourceSansProRegular</vt:lpstr>
      <vt:lpstr>Times New Roman</vt:lpstr>
      <vt:lpstr>Trebuchet MS</vt:lpstr>
      <vt:lpstr>Verdana</vt:lpstr>
      <vt:lpstr>Wingdings</vt:lpstr>
      <vt:lpstr>Office Theme</vt:lpstr>
      <vt:lpstr>May 1, 2025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Reduced Academic Calendar formally 4 Day School Week</vt:lpstr>
      <vt:lpstr>Reduced Academic Calendar</vt:lpstr>
      <vt:lpstr>Questions &amp; Resources: Reduced Academic Calendar</vt:lpstr>
      <vt:lpstr>Student Attendance</vt:lpstr>
      <vt:lpstr>Student Attendance Collection Timeline</vt:lpstr>
      <vt:lpstr>Quick Guide for Attendance Reporting</vt:lpstr>
      <vt:lpstr>Student Interchange SSA file Attendance Fields</vt:lpstr>
      <vt:lpstr>Creating Attendance Snapshot </vt:lpstr>
      <vt:lpstr>Attendance Training </vt:lpstr>
      <vt:lpstr>Questions &amp; Resources: Student Attendance</vt:lpstr>
      <vt:lpstr>Teacher Student Data Link</vt:lpstr>
      <vt:lpstr>2024-2025 TSDL Timeline</vt:lpstr>
      <vt:lpstr>TSDL Tips / Common Questions</vt:lpstr>
      <vt:lpstr>TSDL Training Now Posted</vt:lpstr>
      <vt:lpstr>Questions &amp; Resources: TSDL</vt:lpstr>
      <vt:lpstr>Student Interchange</vt:lpstr>
      <vt:lpstr>2024-2025 Remaining Key Dates</vt:lpstr>
      <vt:lpstr>2025-2026 Changes Overview </vt:lpstr>
      <vt:lpstr>Questions &amp; Resources: Student Interchange</vt:lpstr>
      <vt:lpstr>Student End of Year</vt:lpstr>
      <vt:lpstr>SEY Collection Timeline</vt:lpstr>
      <vt:lpstr>Critical Training Resources</vt:lpstr>
      <vt:lpstr>Questions &amp; Resources: Student End of Year</vt:lpstr>
      <vt:lpstr>Assessment SBD Reviews  Leon Merker</vt:lpstr>
      <vt:lpstr>Introductions</vt:lpstr>
      <vt:lpstr>Student Biographical Data (SBD) Timeline</vt:lpstr>
      <vt:lpstr>SBD Training Webinar</vt:lpstr>
      <vt:lpstr>Preparing for SBD</vt:lpstr>
      <vt:lpstr>Changes to the collections for 2025</vt:lpstr>
      <vt:lpstr>Questions &amp; Resources: Assessment SBDs</vt:lpstr>
      <vt:lpstr>Special Education Discipline</vt:lpstr>
      <vt:lpstr>Special Education Discipline Snapshot Timeline and Annual Training</vt:lpstr>
      <vt:lpstr>Special Education Discipline Snapshot 2024–2025 Changes</vt:lpstr>
      <vt:lpstr>Special Education Discipline Collection Process Review</vt:lpstr>
      <vt:lpstr>Questions &amp; Resources: Special Education Discipline</vt:lpstr>
      <vt:lpstr>Special Education End of Year</vt:lpstr>
      <vt:lpstr> Special Education End of Year: Timeline and Training  </vt:lpstr>
      <vt:lpstr>Special Education EOY Reporting Period</vt:lpstr>
      <vt:lpstr>Special Education EOY: Please Report All Students Who:</vt:lpstr>
      <vt:lpstr>Questions &amp; Resources: SPED End of Year</vt:lpstr>
      <vt:lpstr>Student Discipline</vt:lpstr>
      <vt:lpstr>Student Discipline Collection Timeline</vt:lpstr>
      <vt:lpstr>Business Rule Updates</vt:lpstr>
      <vt:lpstr>Office Hours</vt:lpstr>
      <vt:lpstr>Questions &amp; Resources: Student Discipline</vt:lpstr>
      <vt:lpstr>Prevent Harassment or Discrimination Collection  (PHD Collection)</vt:lpstr>
      <vt:lpstr>Prevent Harassment or Discrimination   Collection Timeline</vt:lpstr>
      <vt:lpstr>Prevent Harassment or Discrimination User Roles</vt:lpstr>
      <vt:lpstr>Business Rule Update</vt:lpstr>
      <vt:lpstr>Prevent Harassment or Discrimination Quick Reference</vt:lpstr>
      <vt:lpstr>Prevent Harassment or Discrimination  Collection Training  </vt:lpstr>
      <vt:lpstr>Prevent Harassment or Discrimination Questions &amp; Resources</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Ward, Reagan</cp:lastModifiedBy>
  <cp:revision>1</cp:revision>
  <dcterms:created xsi:type="dcterms:W3CDTF">2019-06-25T17:30:52Z</dcterms:created>
  <dcterms:modified xsi:type="dcterms:W3CDTF">2025-05-01T14:14:15Z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