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89" r:id="rId4"/>
  </p:sldMasterIdLst>
  <p:notesMasterIdLst>
    <p:notesMasterId r:id="rId55"/>
  </p:notesMasterIdLst>
  <p:handoutMasterIdLst>
    <p:handoutMasterId r:id="rId56"/>
  </p:handoutMasterIdLst>
  <p:sldIdLst>
    <p:sldId id="257" r:id="rId5"/>
    <p:sldId id="308" r:id="rId6"/>
    <p:sldId id="261" r:id="rId7"/>
    <p:sldId id="309" r:id="rId8"/>
    <p:sldId id="5628" r:id="rId9"/>
    <p:sldId id="264" r:id="rId10"/>
    <p:sldId id="265" r:id="rId11"/>
    <p:sldId id="311" r:id="rId12"/>
    <p:sldId id="312" r:id="rId13"/>
    <p:sldId id="266" r:id="rId14"/>
    <p:sldId id="297" r:id="rId15"/>
    <p:sldId id="314" r:id="rId16"/>
    <p:sldId id="271" r:id="rId17"/>
    <p:sldId id="5627" r:id="rId18"/>
    <p:sldId id="268" r:id="rId19"/>
    <p:sldId id="5624" r:id="rId20"/>
    <p:sldId id="276" r:id="rId21"/>
    <p:sldId id="315" r:id="rId22"/>
    <p:sldId id="270" r:id="rId23"/>
    <p:sldId id="5626" r:id="rId24"/>
    <p:sldId id="5629" r:id="rId25"/>
    <p:sldId id="267" r:id="rId26"/>
    <p:sldId id="5631" r:id="rId27"/>
    <p:sldId id="5632" r:id="rId28"/>
    <p:sldId id="316" r:id="rId29"/>
    <p:sldId id="269" r:id="rId30"/>
    <p:sldId id="5625" r:id="rId31"/>
    <p:sldId id="304" r:id="rId32"/>
    <p:sldId id="306" r:id="rId33"/>
    <p:sldId id="292" r:id="rId34"/>
    <p:sldId id="299" r:id="rId35"/>
    <p:sldId id="5623" r:id="rId36"/>
    <p:sldId id="313" r:id="rId37"/>
    <p:sldId id="301" r:id="rId38"/>
    <p:sldId id="283" r:id="rId39"/>
    <p:sldId id="275" r:id="rId40"/>
    <p:sldId id="280" r:id="rId41"/>
    <p:sldId id="281" r:id="rId42"/>
    <p:sldId id="282" r:id="rId43"/>
    <p:sldId id="288" r:id="rId44"/>
    <p:sldId id="5630" r:id="rId45"/>
    <p:sldId id="279" r:id="rId46"/>
    <p:sldId id="274" r:id="rId47"/>
    <p:sldId id="273" r:id="rId48"/>
    <p:sldId id="305" r:id="rId49"/>
    <p:sldId id="298" r:id="rId50"/>
    <p:sldId id="293" r:id="rId51"/>
    <p:sldId id="300" r:id="rId52"/>
    <p:sldId id="294" r:id="rId53"/>
    <p:sldId id="307" r:id="rId54"/>
  </p:sldIdLst>
  <p:sldSz cx="9144000" cy="5143500" type="screen16x9"/>
  <p:notesSz cx="6858000" cy="9144000"/>
  <p:embeddedFontLst>
    <p:embeddedFont>
      <p:font typeface="Museo Slab 500" panose="02000000000000000000" charset="0"/>
      <p:regular r:id="rId57"/>
      <p:italic r:id="rId58"/>
    </p:embeddedFont>
    <p:embeddedFont>
      <p:font typeface="Roboto Medium" panose="02000000000000000000" pitchFamily="2" charset="0"/>
      <p:regular r:id="rId59"/>
      <p:italic r:id="rId60"/>
    </p:embeddedFont>
    <p:embeddedFont>
      <p:font typeface="Rockwell" panose="02060603020205020403" pitchFamily="18" charset="0"/>
      <p:regular r:id="rId61"/>
      <p:bold r:id="rId62"/>
      <p:italic r:id="rId63"/>
      <p:boldItalic r:id="rId64"/>
    </p:embeddedFont>
    <p:embeddedFont>
      <p:font typeface="Trebuchet MS" panose="020B0603020202020204" pitchFamily="34" charset="0"/>
      <p:regular r:id="rId65"/>
      <p:bold r:id="rId66"/>
      <p:italic r:id="rId67"/>
      <p:boldItalic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9" roundtripDataSignature="AMtx7milG3FEVXcC7RlEFZX6qYD3+//pK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BEE7300-C87D-BA13-644F-C5CCD95E0B57}" name="Severson, Annette" initials="AS" userId="S::Severson_A@cde.state.co.us::199f3c28-b733-4b36-8b0e-b7eb6984ff94" providerId="AD"/>
  <p188:author id="{58A45E3B-8CA0-1402-95AE-7B885E002140}" name="Heitman, Lindsey" initials="HL" userId="S::heitman_l@cde.state.co.us::a9773a47-99d2-4599-9377-6d37e9ec0bd3" providerId="AD"/>
  <p188:author id="{94B83F80-3CAC-25C8-14B0-78D471DD376C}" name="Ward, Reagan" initials="RW" userId="S::Ward_r@cde.state.co.us::27291eb4-8241-4961-9e69-8c66e34cc5b0" providerId="AD"/>
  <p188:author id="{3285D8A2-1985-B87F-815B-0E4A01EF4F1E}" name="Heitman, Lindsey" initials="" userId="S::Heitman_L@cde.state.co.us::a9773a47-99d2-4599-9377-6d37e9ec0bd3" providerId="AD"/>
  <p188:author id="{87557FBB-6FC1-5D6B-901D-DE7487EB09F0}" name="Tribbett, Jessica" initials="JT" userId="S::Tribbett_Jessica@cde.state.co.us::b8af59d7-a86d-4166-a022-d856dc24c47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40AB1B-3C8A-4265-BB06-D6F1C79DC113}" v="465" dt="2025-04-23T16:10:40.668"/>
    <p1510:client id="{087669F1-5352-6B63-4658-81AEF09664CD}" v="3" dt="2025-04-24T14:35:51.405"/>
    <p1510:client id="{48FC0614-BAC3-422B-8FB4-729142B3DEE1}" v="569" dt="2025-04-24T14:43:53.317"/>
    <p1510:client id="{CE193DB0-2822-8E62-69B6-AEC83EA4E79C}" v="3124" dt="2025-04-23T15:57:17.376"/>
    <p1510:client id="{F2F2E655-68EE-5D78-605E-CA59A91067B2}" v="10" dt="2025-04-24T12:48:47.4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66" d="100"/>
          <a:sy n="66" d="100"/>
        </p:scale>
        <p:origin x="0" y="0"/>
      </p:cViewPr>
      <p:guideLst>
        <p:guide orient="horz" pos="1620"/>
        <p:guide pos="2880"/>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7.fntdata"/><Relationship Id="rId68" Type="http://schemas.openxmlformats.org/officeDocument/2006/relationships/font" Target="fonts/font12.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font" Target="fonts/font2.fntdata"/><Relationship Id="rId66" Type="http://schemas.openxmlformats.org/officeDocument/2006/relationships/font" Target="fonts/font10.fntdata"/><Relationship Id="rId74" Type="http://schemas.microsoft.com/office/2016/11/relationships/changesInfo" Target="changesInfos/changesInfo1.xml"/><Relationship Id="rId5" Type="http://schemas.openxmlformats.org/officeDocument/2006/relationships/slide" Target="slides/slide1.xml"/><Relationship Id="rId61" Type="http://schemas.openxmlformats.org/officeDocument/2006/relationships/font" Target="fonts/font5.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handoutMaster" Target="handoutMasters/handoutMaster1.xml"/><Relationship Id="rId64" Type="http://schemas.openxmlformats.org/officeDocument/2006/relationships/font" Target="fonts/font8.fntdata"/><Relationship Id="rId69" Type="http://customschemas.google.com/relationships/presentationmetadata" Target="meta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3.fntdata"/><Relationship Id="rId67" Type="http://schemas.openxmlformats.org/officeDocument/2006/relationships/font" Target="fonts/font11.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6.fntdata"/><Relationship Id="rId70" Type="http://schemas.openxmlformats.org/officeDocument/2006/relationships/presProps" Target="presProps.xml"/><Relationship Id="rId7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1.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4.fntdata"/><Relationship Id="rId65" Type="http://schemas.openxmlformats.org/officeDocument/2006/relationships/font" Target="fonts/font9.fntdata"/><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notesMaster" Target="notesMasters/notesMaster1.xml"/><Relationship Id="rId76" Type="http://schemas.microsoft.com/office/2018/10/relationships/authors" Target="authors.xml"/><Relationship Id="rId7" Type="http://schemas.openxmlformats.org/officeDocument/2006/relationships/slide" Target="slides/slide3.xml"/><Relationship Id="rId7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ard, Reagan" userId="27291eb4-8241-4961-9e69-8c66e34cc5b0" providerId="ADAL" clId="{48FC0614-BAC3-422B-8FB4-729142B3DEE1}"/>
    <pc:docChg chg="custSel modSld">
      <pc:chgData name="Ward, Reagan" userId="27291eb4-8241-4961-9e69-8c66e34cc5b0" providerId="ADAL" clId="{48FC0614-BAC3-422B-8FB4-729142B3DEE1}" dt="2025-04-24T14:43:53.317" v="564" actId="14"/>
      <pc:docMkLst>
        <pc:docMk/>
      </pc:docMkLst>
      <pc:sldChg chg="modSp mod">
        <pc:chgData name="Ward, Reagan" userId="27291eb4-8241-4961-9e69-8c66e34cc5b0" providerId="ADAL" clId="{48FC0614-BAC3-422B-8FB4-729142B3DEE1}" dt="2025-04-24T14:43:53.317" v="564" actId="14"/>
        <pc:sldMkLst>
          <pc:docMk/>
          <pc:sldMk cId="1667775179" sldId="307"/>
        </pc:sldMkLst>
        <pc:spChg chg="mod">
          <ac:chgData name="Ward, Reagan" userId="27291eb4-8241-4961-9e69-8c66e34cc5b0" providerId="ADAL" clId="{48FC0614-BAC3-422B-8FB4-729142B3DEE1}" dt="2025-04-24T14:43:53.317" v="564" actId="14"/>
          <ac:spMkLst>
            <pc:docMk/>
            <pc:sldMk cId="1667775179" sldId="307"/>
            <ac:spMk id="6" creationId="{014D1D30-D1E2-F294-B0A2-1F71BF980B95}"/>
          </ac:spMkLst>
        </pc:spChg>
      </pc:sldChg>
    </pc:docChg>
  </pc:docChgLst>
  <pc:docChgLst>
    <pc:chgData name="Tribbett, Jessica" userId="S::tribbett_jessica@cde.state.co.us::b8af59d7-a86d-4166-a022-d856dc24c475" providerId="AD" clId="Web-{087669F1-5352-6B63-4658-81AEF09664CD}"/>
    <pc:docChg chg="modSld">
      <pc:chgData name="Tribbett, Jessica" userId="S::tribbett_jessica@cde.state.co.us::b8af59d7-a86d-4166-a022-d856dc24c475" providerId="AD" clId="Web-{087669F1-5352-6B63-4658-81AEF09664CD}" dt="2025-04-24T14:35:51.405" v="2" actId="20577"/>
      <pc:docMkLst>
        <pc:docMk/>
      </pc:docMkLst>
      <pc:sldChg chg="modSp">
        <pc:chgData name="Tribbett, Jessica" userId="S::tribbett_jessica@cde.state.co.us::b8af59d7-a86d-4166-a022-d856dc24c475" providerId="AD" clId="Web-{087669F1-5352-6B63-4658-81AEF09664CD}" dt="2025-04-24T14:35:51.405" v="2" actId="20577"/>
        <pc:sldMkLst>
          <pc:docMk/>
          <pc:sldMk cId="3853144554" sldId="293"/>
        </pc:sldMkLst>
        <pc:spChg chg="mod">
          <ac:chgData name="Tribbett, Jessica" userId="S::tribbett_jessica@cde.state.co.us::b8af59d7-a86d-4166-a022-d856dc24c475" providerId="AD" clId="Web-{087669F1-5352-6B63-4658-81AEF09664CD}" dt="2025-04-24T14:35:51.405" v="2" actId="20577"/>
          <ac:spMkLst>
            <pc:docMk/>
            <pc:sldMk cId="3853144554" sldId="293"/>
            <ac:spMk id="7" creationId="{587A5DC4-45F4-9834-B586-DC28C96AADEC}"/>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833FDC6-8D12-4932-CF25-66DF193F3B1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143B5F0-3DC9-B467-C708-96D31CD53C0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429E31-29C2-493D-830E-B294285FD153}" type="datetimeFigureOut">
              <a:rPr lang="en-US" smtClean="0"/>
              <a:t>4/24/2025</a:t>
            </a:fld>
            <a:endParaRPr lang="en-US"/>
          </a:p>
        </p:txBody>
      </p:sp>
      <p:sp>
        <p:nvSpPr>
          <p:cNvPr id="4" name="Footer Placeholder 3">
            <a:extLst>
              <a:ext uri="{FF2B5EF4-FFF2-40B4-BE49-F238E27FC236}">
                <a16:creationId xmlns:a16="http://schemas.microsoft.com/office/drawing/2014/main" id="{49D587D9-3A58-AC38-042B-E1D9AAA84A8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669698F-3359-E61B-5A46-46B56F7B79E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79FDB1F-1B14-4F23-8746-DEF16E30A2C4}" type="slidenum">
              <a:rPr lang="en-US" smtClean="0"/>
              <a:t>‹#›</a:t>
            </a:fld>
            <a:endParaRPr lang="en-US"/>
          </a:p>
        </p:txBody>
      </p:sp>
    </p:spTree>
    <p:extLst>
      <p:ext uri="{BB962C8B-B14F-4D97-AF65-F5344CB8AC3E}">
        <p14:creationId xmlns:p14="http://schemas.microsoft.com/office/powerpoint/2010/main" val="3403014779"/>
      </p:ext>
    </p:extLst>
  </p:cSld>
  <p:clrMap bg1="lt1" tx1="dk1" bg2="lt2" tx2="dk2" accent1="accent1" accent2="accent2" accent3="accent3" accent4="accent4" accent5="accent5" accent6="accent6" hlink="hlink" folHlink="folHlink"/>
  <p:hf sldNum="0"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hf sldNum="0" hd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278539799a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278539799a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278539799a0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278539799a0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666091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34855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ea typeface="Calibri"/>
                <a:cs typeface="Calibri"/>
              </a:rPr>
              <a:t>The Instructional Hours and Days collection will collected the planned schedule of these fields for each school in a district at the beginning of the school year. Currently, it is planned that Reduced Academic Calendar </a:t>
            </a:r>
            <a:r>
              <a:rPr lang="en-US" err="1">
                <a:ea typeface="Calibri"/>
                <a:cs typeface="Calibri"/>
              </a:rPr>
              <a:t>Requets</a:t>
            </a:r>
            <a:r>
              <a:rPr lang="en-US">
                <a:ea typeface="Calibri"/>
                <a:cs typeface="Calibri"/>
              </a:rPr>
              <a:t> (for schools operating at fewer than 160 contact days) will be folded into this new collection.  The proposed file layout is still awaiting EDAC review and more information will be available in April. </a:t>
            </a:r>
          </a:p>
        </p:txBody>
      </p:sp>
      <p:sp>
        <p:nvSpPr>
          <p:cNvPr id="4" name="Slide Number Placeholder 3"/>
          <p:cNvSpPr>
            <a:spLocks noGrp="1"/>
          </p:cNvSpPr>
          <p:nvPr>
            <p:ph type="sldNum" sz="quarter" idx="5"/>
          </p:nvPr>
        </p:nvSpPr>
        <p:spPr/>
        <p:txBody>
          <a:bodyPr/>
          <a:lstStyle/>
          <a:p>
            <a:fld id="{D8C3E97E-4890-4915-A7C2-F3D207C521C5}" type="slidenum">
              <a:rPr lang="en-US" smtClean="0"/>
              <a:t>32</a:t>
            </a:fld>
            <a:endParaRPr lang="en-US"/>
          </a:p>
        </p:txBody>
      </p:sp>
    </p:spTree>
    <p:extLst>
      <p:ext uri="{BB962C8B-B14F-4D97-AF65-F5344CB8AC3E}">
        <p14:creationId xmlns:p14="http://schemas.microsoft.com/office/powerpoint/2010/main" val="740173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411865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1" name="Google Shape;31;p33">
            <a:extLst>
              <a:ext uri="{FF2B5EF4-FFF2-40B4-BE49-F238E27FC236}">
                <a16:creationId xmlns:a16="http://schemas.microsoft.com/office/drawing/2014/main" id="{3C35A425-4E74-2E1B-253E-B97E12CAE210}"/>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blip>
          <a:srcRect/>
          <a:stretch/>
        </p:blipFill>
        <p:spPr>
          <a:xfrm>
            <a:off x="0" y="4464770"/>
            <a:ext cx="9144000" cy="685800"/>
          </a:xfrm>
          <a:prstGeom prst="rect">
            <a:avLst/>
          </a:prstGeom>
          <a:noFill/>
          <a:ln>
            <a:noFill/>
          </a:ln>
        </p:spPr>
      </p:pic>
      <p:sp>
        <p:nvSpPr>
          <p:cNvPr id="4" name="Google Shape;121;p44">
            <a:extLst>
              <a:ext uri="{FF2B5EF4-FFF2-40B4-BE49-F238E27FC236}">
                <a16:creationId xmlns:a16="http://schemas.microsoft.com/office/drawing/2014/main" id="{D2E9531C-229F-170D-4B71-A83C33E5E12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844" y="0"/>
            <a:ext cx="9143156" cy="2916314"/>
          </a:xfrm>
          <a:prstGeom prst="rect">
            <a:avLst/>
          </a:prstGeom>
          <a:solidFill>
            <a:schemeClr val="accent1"/>
          </a:solidFill>
          <a:ln>
            <a:noFill/>
          </a:ln>
        </p:spPr>
        <p:txBody>
          <a:bodyPr spcFirstLastPara="1" wrap="square" lIns="68569" tIns="68569" rIns="68569" bIns="68569"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050" b="0" i="0" u="none" strike="noStrike" cap="none">
              <a:solidFill>
                <a:srgbClr val="000000"/>
              </a:solidFill>
              <a:latin typeface="Arial"/>
              <a:ea typeface="Arial"/>
              <a:cs typeface="Arial"/>
              <a:sym typeface="Arial"/>
            </a:endParaRPr>
          </a:p>
        </p:txBody>
      </p:sp>
      <p:sp>
        <p:nvSpPr>
          <p:cNvPr id="2" name="Title 1"/>
          <p:cNvSpPr>
            <a:spLocks noGrp="1"/>
          </p:cNvSpPr>
          <p:nvPr>
            <p:ph type="ctrTitle"/>
          </p:nvPr>
        </p:nvSpPr>
        <p:spPr>
          <a:xfrm>
            <a:off x="452763" y="2011611"/>
            <a:ext cx="6864658" cy="730098"/>
          </a:xfrm>
        </p:spPr>
        <p:txBody>
          <a:bodyPr lIns="0" tIns="0" rIns="0" bIns="0" anchor="b" anchorCtr="0">
            <a:normAutofit/>
          </a:bodyPr>
          <a:lstStyle>
            <a:lvl1pPr algn="ctr">
              <a:defRPr sz="3300">
                <a:solidFill>
                  <a:schemeClr val="tx1"/>
                </a:solidFill>
                <a:latin typeface="Museo Slab 500" panose="02000000000000000000" pitchFamily="50" charset="0"/>
              </a:defRPr>
            </a:lvl1pPr>
          </a:lstStyle>
          <a:p>
            <a:r>
              <a:rPr lang="en-US"/>
              <a:t>Click to edit Master title style</a:t>
            </a:r>
          </a:p>
        </p:txBody>
      </p:sp>
      <p:sp>
        <p:nvSpPr>
          <p:cNvPr id="3" name="Subtitle 2"/>
          <p:cNvSpPr>
            <a:spLocks noGrp="1"/>
          </p:cNvSpPr>
          <p:nvPr>
            <p:ph type="subTitle" idx="1"/>
          </p:nvPr>
        </p:nvSpPr>
        <p:spPr>
          <a:xfrm>
            <a:off x="452762" y="3113028"/>
            <a:ext cx="6864657" cy="1177370"/>
          </a:xfrm>
        </p:spPr>
        <p:txBody>
          <a:bodyPr>
            <a:normAutofit/>
          </a:bodyPr>
          <a:lstStyle>
            <a:lvl1pPr marL="0" indent="0" algn="ctr">
              <a:buNone/>
              <a:defRPr sz="24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6" name="Slide Number Placeholder 5"/>
          <p:cNvSpPr>
            <a:spLocks noGrp="1" noRot="1" noMove="1" noResize="1" noEditPoints="1" noAdjustHandles="1" noChangeArrowheads="1" noChangeShapeType="1"/>
          </p:cNvSpPr>
          <p:nvPr>
            <p:ph type="sldNum" sz="quarter" idx="12"/>
          </p:nvPr>
        </p:nvSpPr>
        <p:spPr>
          <a:xfrm>
            <a:off x="249655" y="4767263"/>
            <a:ext cx="2057400" cy="273844"/>
          </a:xfrm>
        </p:spPr>
        <p:txBody>
          <a:bodyPr/>
          <a:lstStyle>
            <a:lvl1pPr algn="l">
              <a:defRPr sz="1200" b="1">
                <a:solidFill>
                  <a:schemeClr val="tx1"/>
                </a:solidFill>
              </a:defRPr>
            </a:lvl1pPr>
          </a:lstStyle>
          <a:p>
            <a:fld id="{C479D5F6-EDCB-402A-AC08-4943A1820E8F}" type="slidenum">
              <a:rPr lang="en-US" smtClean="0"/>
              <a:pPr/>
              <a:t>‹#›</a:t>
            </a:fld>
            <a:endParaRPr lang="en-US"/>
          </a:p>
        </p:txBody>
      </p:sp>
      <p:pic>
        <p:nvPicPr>
          <p:cNvPr id="5" name="Google Shape;124;p44" descr="Colorado Department of Education Logo">
            <a:extLst>
              <a:ext uri="{FF2B5EF4-FFF2-40B4-BE49-F238E27FC236}">
                <a16:creationId xmlns:a16="http://schemas.microsoft.com/office/drawing/2014/main" id="{1D993326-E45B-24B9-D0C1-7296D8A2A68A}"/>
              </a:ext>
            </a:extLst>
          </p:cNvPr>
          <p:cNvPicPr preferRelativeResize="0">
            <a:picLocks noGrp="1" noRot="1" noMove="1" noResize="1" noEditPoints="1" noAdjustHandles="1" noChangeArrowheads="1" noChangeShapeType="1" noCrop="1"/>
          </p:cNvPicPr>
          <p:nvPr userDrawn="1"/>
        </p:nvPicPr>
        <p:blipFill rotWithShape="1">
          <a:blip r:embed="rId3">
            <a:alphaModFix/>
          </a:blip>
          <a:srcRect/>
          <a:stretch/>
        </p:blipFill>
        <p:spPr>
          <a:xfrm>
            <a:off x="3051012" y="454378"/>
            <a:ext cx="1668157" cy="1102856"/>
          </a:xfrm>
          <a:prstGeom prst="rect">
            <a:avLst/>
          </a:prstGeom>
          <a:noFill/>
          <a:ln>
            <a:noFill/>
          </a:ln>
        </p:spPr>
      </p:pic>
    </p:spTree>
    <p:extLst>
      <p:ext uri="{BB962C8B-B14F-4D97-AF65-F5344CB8AC3E}">
        <p14:creationId xmlns:p14="http://schemas.microsoft.com/office/powerpoint/2010/main" val="2541249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mart Ar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7A226EE-8468-4D42-50AF-2DB3E70E9E7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rot="16200000">
            <a:off x="5318315" y="1317812"/>
            <a:ext cx="5143500" cy="2507876"/>
          </a:xfrm>
          <a:prstGeom prst="rect">
            <a:avLst/>
          </a:prstGeom>
          <a:gradFill>
            <a:gsLst>
              <a:gs pos="0">
                <a:schemeClr val="bg1"/>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Content Placeholder 2">
            <a:extLst>
              <a:ext uri="{FF2B5EF4-FFF2-40B4-BE49-F238E27FC236}">
                <a16:creationId xmlns:a16="http://schemas.microsoft.com/office/drawing/2014/main" id="{C86F3A1B-177F-10D9-C017-09B3705C2D73}"/>
              </a:ext>
            </a:extLst>
          </p:cNvPr>
          <p:cNvSpPr>
            <a:spLocks noGrp="1"/>
          </p:cNvSpPr>
          <p:nvPr>
            <p:ph idx="1" hasCustomPrompt="1"/>
          </p:nvPr>
        </p:nvSpPr>
        <p:spPr>
          <a:xfrm>
            <a:off x="170937" y="171449"/>
            <a:ext cx="8743950" cy="4114800"/>
          </a:xfrm>
        </p:spPr>
        <p:txBody>
          <a:bodyPr lIns="0" tIns="0" rIns="0" bIns="0">
            <a:normAutofit/>
          </a:bodyPr>
          <a:lstStyle>
            <a:lvl1pPr marL="0" indent="0">
              <a:buNone/>
              <a:defRPr sz="1500"/>
            </a:lvl1pPr>
            <a:lvl2pPr>
              <a:defRPr sz="1500"/>
            </a:lvl2pPr>
            <a:lvl3pPr>
              <a:defRPr sz="1350"/>
            </a:lvl3pPr>
          </a:lstStyle>
          <a:p>
            <a:pPr lvl="0"/>
            <a:r>
              <a:rPr lang="en-US"/>
              <a:t>Insert Image or Smart Art</a:t>
            </a:r>
          </a:p>
        </p:txBody>
      </p:sp>
      <p:sp>
        <p:nvSpPr>
          <p:cNvPr id="9" name="Slide Number Placeholder 5">
            <a:extLst>
              <a:ext uri="{FF2B5EF4-FFF2-40B4-BE49-F238E27FC236}">
                <a16:creationId xmlns:a16="http://schemas.microsoft.com/office/drawing/2014/main" id="{0BFBC90A-EEA3-FBBE-CC34-180C2AD8A5F4}"/>
              </a:ext>
            </a:extLst>
          </p:cNvPr>
          <p:cNvSpPr>
            <a:spLocks noGrp="1" noRot="1" noMove="1" noResize="1" noEditPoints="1" noAdjustHandles="1" noChangeArrowheads="1" noChangeShapeType="1"/>
          </p:cNvSpPr>
          <p:nvPr>
            <p:ph type="sldNum" sz="quarter" idx="12"/>
          </p:nvPr>
        </p:nvSpPr>
        <p:spPr>
          <a:xfrm>
            <a:off x="170937" y="4867259"/>
            <a:ext cx="579561" cy="209583"/>
          </a:xfrm>
        </p:spPr>
        <p:txBody>
          <a:bodyPr/>
          <a:lstStyle>
            <a:lvl1pPr algn="l">
              <a:defRPr sz="1200" b="1">
                <a:solidFill>
                  <a:schemeClr val="tx1"/>
                </a:solidFill>
              </a:defRPr>
            </a:lvl1pPr>
          </a:lstStyle>
          <a:p>
            <a:fld id="{C479D5F6-EDCB-402A-AC08-4943A1820E8F}" type="slidenum">
              <a:rPr lang="en-US" smtClean="0"/>
              <a:pPr/>
              <a:t>‹#›</a:t>
            </a:fld>
            <a:endParaRPr lang="en-US"/>
          </a:p>
        </p:txBody>
      </p:sp>
      <p:pic>
        <p:nvPicPr>
          <p:cNvPr id="10" name="Picture 9">
            <a:extLst>
              <a:ext uri="{FF2B5EF4-FFF2-40B4-BE49-F238E27FC236}">
                <a16:creationId xmlns:a16="http://schemas.microsoft.com/office/drawing/2014/main" id="{25B02D8F-DED7-BC5C-0338-0AC7AFA959B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8086705" y="4629151"/>
            <a:ext cx="857291" cy="364739"/>
          </a:xfrm>
          <a:prstGeom prst="rect">
            <a:avLst/>
          </a:prstGeom>
        </p:spPr>
      </p:pic>
      <p:cxnSp>
        <p:nvCxnSpPr>
          <p:cNvPr id="11" name="Google Shape;190;p48">
            <a:extLst>
              <a:ext uri="{FF2B5EF4-FFF2-40B4-BE49-F238E27FC236}">
                <a16:creationId xmlns:a16="http://schemas.microsoft.com/office/drawing/2014/main" id="{B4582FC9-EE01-BEB3-3CA0-6FD723A6B341}"/>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0" y="4479540"/>
            <a:ext cx="9155430" cy="2"/>
          </a:xfrm>
          <a:prstGeom prst="straightConnector1">
            <a:avLst/>
          </a:prstGeom>
          <a:noFill/>
          <a:ln w="19050" cap="flat" cmpd="sng">
            <a:solidFill>
              <a:schemeClr val="accent1"/>
            </a:solidFill>
            <a:prstDash val="solid"/>
            <a:round/>
            <a:headEnd type="none" w="sm" len="sm"/>
            <a:tailEnd type="none" w="sm" len="sm"/>
          </a:ln>
        </p:spPr>
      </p:cxnSp>
      <p:sp>
        <p:nvSpPr>
          <p:cNvPr id="12" name="Title 1">
            <a:extLst>
              <a:ext uri="{FF2B5EF4-FFF2-40B4-BE49-F238E27FC236}">
                <a16:creationId xmlns:a16="http://schemas.microsoft.com/office/drawing/2014/main" id="{B81F5D0B-9DBA-027F-76F2-1F6B5E3413F8}"/>
              </a:ext>
            </a:extLst>
          </p:cNvPr>
          <p:cNvSpPr>
            <a:spLocks noGrp="1"/>
          </p:cNvSpPr>
          <p:nvPr>
            <p:ph type="title"/>
          </p:nvPr>
        </p:nvSpPr>
        <p:spPr>
          <a:xfrm>
            <a:off x="3402106" y="4570645"/>
            <a:ext cx="4397184" cy="534879"/>
          </a:xfrm>
        </p:spPr>
        <p:txBody>
          <a:bodyPr lIns="0" tIns="0" rIns="0" bIns="0" anchor="ctr" anchorCtr="0">
            <a:normAutofit/>
          </a:bodyPr>
          <a:lstStyle>
            <a:lvl1pPr algn="r">
              <a:defRPr sz="1800">
                <a:solidFill>
                  <a:schemeClr val="tx1"/>
                </a:solidFill>
                <a:latin typeface="Museo Slab 500" panose="02000000000000000000" pitchFamily="50" charset="0"/>
              </a:defRPr>
            </a:lvl1pPr>
          </a:lstStyle>
          <a:p>
            <a:r>
              <a:rPr lang="en-US"/>
              <a:t>Click to edit Master title style</a:t>
            </a:r>
          </a:p>
        </p:txBody>
      </p:sp>
      <p:sp>
        <p:nvSpPr>
          <p:cNvPr id="4" name="Text Placeholder 21">
            <a:extLst>
              <a:ext uri="{FF2B5EF4-FFF2-40B4-BE49-F238E27FC236}">
                <a16:creationId xmlns:a16="http://schemas.microsoft.com/office/drawing/2014/main" id="{7A22BDC1-E13D-BDB3-69BD-EBC0701FE986}"/>
              </a:ext>
            </a:extLst>
          </p:cNvPr>
          <p:cNvSpPr>
            <a:spLocks noGrp="1"/>
          </p:cNvSpPr>
          <p:nvPr>
            <p:ph type="body" sz="quarter" idx="14"/>
          </p:nvPr>
        </p:nvSpPr>
        <p:spPr>
          <a:xfrm>
            <a:off x="1159041" y="4570645"/>
            <a:ext cx="1980000" cy="534878"/>
          </a:xfrm>
        </p:spPr>
        <p:txBody>
          <a:bodyPr/>
          <a:lstStyle>
            <a:lvl1pPr marL="0" indent="0" algn="ctr">
              <a:spcBef>
                <a:spcPts val="600"/>
              </a:spcBef>
              <a:buNone/>
              <a:defRPr sz="1200" baseline="0">
                <a:solidFill>
                  <a:schemeClr val="accent4"/>
                </a:solidFill>
              </a:defRPr>
            </a:lvl1pPr>
          </a:lstStyle>
          <a:p>
            <a:pPr lvl="0"/>
            <a:r>
              <a:rPr lang="en-US"/>
              <a:t>Click to edit Master text styles</a:t>
            </a:r>
          </a:p>
          <a:p>
            <a:pPr lvl="0"/>
            <a:endParaRPr lang="en-US"/>
          </a:p>
        </p:txBody>
      </p:sp>
      <p:sp>
        <p:nvSpPr>
          <p:cNvPr id="8" name="Rectangle 7">
            <a:extLst>
              <a:ext uri="{FF2B5EF4-FFF2-40B4-BE49-F238E27FC236}">
                <a16:creationId xmlns:a16="http://schemas.microsoft.com/office/drawing/2014/main" id="{CD90B4ED-F43D-4949-1ECE-07AB65FA0EBF}"/>
              </a:ext>
            </a:extLst>
          </p:cNvPr>
          <p:cNvSpPr/>
          <p:nvPr userDrawn="1"/>
        </p:nvSpPr>
        <p:spPr>
          <a:xfrm>
            <a:off x="1159041" y="4548269"/>
            <a:ext cx="1980000" cy="534878"/>
          </a:xfrm>
          <a:prstGeom prst="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sz="1200"/>
          </a:p>
          <a:p>
            <a:pPr algn="ctr"/>
            <a:endParaRPr lang="en-US" sz="1200"/>
          </a:p>
        </p:txBody>
      </p:sp>
    </p:spTree>
    <p:extLst>
      <p:ext uri="{BB962C8B-B14F-4D97-AF65-F5344CB8AC3E}">
        <p14:creationId xmlns:p14="http://schemas.microsoft.com/office/powerpoint/2010/main" val="2374108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rt_w-Note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7A226EE-8468-4D42-50AF-2DB3E70E9E7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rot="16200000">
            <a:off x="5318315" y="1317812"/>
            <a:ext cx="5143500" cy="2507876"/>
          </a:xfrm>
          <a:prstGeom prst="rect">
            <a:avLst/>
          </a:prstGeom>
          <a:gradFill>
            <a:gsLst>
              <a:gs pos="0">
                <a:schemeClr val="bg1"/>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Content Placeholder 2">
            <a:extLst>
              <a:ext uri="{FF2B5EF4-FFF2-40B4-BE49-F238E27FC236}">
                <a16:creationId xmlns:a16="http://schemas.microsoft.com/office/drawing/2014/main" id="{C86F3A1B-177F-10D9-C017-09B3705C2D73}"/>
              </a:ext>
            </a:extLst>
          </p:cNvPr>
          <p:cNvSpPr>
            <a:spLocks noGrp="1"/>
          </p:cNvSpPr>
          <p:nvPr>
            <p:ph idx="1" hasCustomPrompt="1"/>
          </p:nvPr>
        </p:nvSpPr>
        <p:spPr>
          <a:xfrm>
            <a:off x="170937" y="171449"/>
            <a:ext cx="8743950" cy="3771900"/>
          </a:xfrm>
        </p:spPr>
        <p:txBody>
          <a:bodyPr lIns="0" tIns="0" rIns="0" bIns="0">
            <a:normAutofit/>
          </a:bodyPr>
          <a:lstStyle>
            <a:lvl1pPr marL="0" indent="0">
              <a:buNone/>
              <a:defRPr sz="1500"/>
            </a:lvl1pPr>
            <a:lvl2pPr>
              <a:defRPr sz="1500"/>
            </a:lvl2pPr>
            <a:lvl3pPr>
              <a:defRPr sz="1350"/>
            </a:lvl3pPr>
          </a:lstStyle>
          <a:p>
            <a:pPr lvl="0"/>
            <a:r>
              <a:rPr lang="en-US"/>
              <a:t>Insert Image or Smart Art</a:t>
            </a:r>
          </a:p>
        </p:txBody>
      </p:sp>
      <p:sp>
        <p:nvSpPr>
          <p:cNvPr id="8" name="Content Placeholder 7">
            <a:extLst>
              <a:ext uri="{FF2B5EF4-FFF2-40B4-BE49-F238E27FC236}">
                <a16:creationId xmlns:a16="http://schemas.microsoft.com/office/drawing/2014/main" id="{275A5140-A1CA-DD0D-FC9D-FBE3C7033010}"/>
              </a:ext>
            </a:extLst>
          </p:cNvPr>
          <p:cNvSpPr>
            <a:spLocks noGrp="1"/>
          </p:cNvSpPr>
          <p:nvPr>
            <p:ph sz="quarter" idx="13" hasCustomPrompt="1"/>
          </p:nvPr>
        </p:nvSpPr>
        <p:spPr>
          <a:xfrm>
            <a:off x="170937" y="3948732"/>
            <a:ext cx="8743950" cy="514350"/>
          </a:xfrm>
        </p:spPr>
        <p:txBody>
          <a:bodyPr>
            <a:normAutofit/>
          </a:bodyPr>
          <a:lstStyle>
            <a:lvl1pPr marL="0" indent="0">
              <a:buNone/>
              <a:defRPr sz="788" i="1"/>
            </a:lvl1pPr>
            <a:lvl2pPr marL="342900" indent="0">
              <a:buNone/>
              <a:defRPr/>
            </a:lvl2pPr>
            <a:lvl3pPr marL="685800" indent="0">
              <a:buNone/>
              <a:defRPr/>
            </a:lvl3pPr>
            <a:lvl4pPr marL="1028700" indent="0">
              <a:buNone/>
              <a:defRPr/>
            </a:lvl4pPr>
            <a:lvl5pPr marL="1371600" indent="0">
              <a:buNone/>
              <a:defRPr/>
            </a:lvl5pPr>
          </a:lstStyle>
          <a:p>
            <a:pPr lvl="0"/>
            <a:r>
              <a:rPr lang="en-US"/>
              <a:t>Click to enter note</a:t>
            </a:r>
          </a:p>
        </p:txBody>
      </p:sp>
      <p:sp>
        <p:nvSpPr>
          <p:cNvPr id="9" name="Slide Number Placeholder 5">
            <a:extLst>
              <a:ext uri="{FF2B5EF4-FFF2-40B4-BE49-F238E27FC236}">
                <a16:creationId xmlns:a16="http://schemas.microsoft.com/office/drawing/2014/main" id="{0BFBC90A-EEA3-FBBE-CC34-180C2AD8A5F4}"/>
              </a:ext>
            </a:extLst>
          </p:cNvPr>
          <p:cNvSpPr>
            <a:spLocks noGrp="1" noRot="1" noMove="1" noResize="1" noEditPoints="1" noAdjustHandles="1" noChangeArrowheads="1" noChangeShapeType="1"/>
          </p:cNvSpPr>
          <p:nvPr>
            <p:ph type="sldNum" sz="quarter" idx="12"/>
          </p:nvPr>
        </p:nvSpPr>
        <p:spPr>
          <a:xfrm>
            <a:off x="170937" y="4867259"/>
            <a:ext cx="579561" cy="209583"/>
          </a:xfrm>
        </p:spPr>
        <p:txBody>
          <a:bodyPr/>
          <a:lstStyle>
            <a:lvl1pPr algn="l">
              <a:defRPr sz="1200" b="1">
                <a:solidFill>
                  <a:schemeClr val="tx1"/>
                </a:solidFill>
              </a:defRPr>
            </a:lvl1pPr>
          </a:lstStyle>
          <a:p>
            <a:fld id="{C479D5F6-EDCB-402A-AC08-4943A1820E8F}" type="slidenum">
              <a:rPr lang="en-US" smtClean="0"/>
              <a:pPr/>
              <a:t>‹#›</a:t>
            </a:fld>
            <a:endParaRPr lang="en-US"/>
          </a:p>
        </p:txBody>
      </p:sp>
      <p:pic>
        <p:nvPicPr>
          <p:cNvPr id="10" name="Picture 9">
            <a:extLst>
              <a:ext uri="{FF2B5EF4-FFF2-40B4-BE49-F238E27FC236}">
                <a16:creationId xmlns:a16="http://schemas.microsoft.com/office/drawing/2014/main" id="{25B02D8F-DED7-BC5C-0338-0AC7AFA959B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8086705" y="4629151"/>
            <a:ext cx="857291" cy="364739"/>
          </a:xfrm>
          <a:prstGeom prst="rect">
            <a:avLst/>
          </a:prstGeom>
        </p:spPr>
      </p:pic>
      <p:cxnSp>
        <p:nvCxnSpPr>
          <p:cNvPr id="11" name="Google Shape;190;p48">
            <a:extLst>
              <a:ext uri="{FF2B5EF4-FFF2-40B4-BE49-F238E27FC236}">
                <a16:creationId xmlns:a16="http://schemas.microsoft.com/office/drawing/2014/main" id="{B4582FC9-EE01-BEB3-3CA0-6FD723A6B341}"/>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0" y="4479540"/>
            <a:ext cx="9155430" cy="2"/>
          </a:xfrm>
          <a:prstGeom prst="straightConnector1">
            <a:avLst/>
          </a:prstGeom>
          <a:noFill/>
          <a:ln w="19050" cap="flat" cmpd="sng">
            <a:solidFill>
              <a:schemeClr val="accent1"/>
            </a:solidFill>
            <a:prstDash val="solid"/>
            <a:round/>
            <a:headEnd type="none" w="sm" len="sm"/>
            <a:tailEnd type="none" w="sm" len="sm"/>
          </a:ln>
        </p:spPr>
      </p:cxnSp>
      <p:sp>
        <p:nvSpPr>
          <p:cNvPr id="12" name="Title 1">
            <a:extLst>
              <a:ext uri="{FF2B5EF4-FFF2-40B4-BE49-F238E27FC236}">
                <a16:creationId xmlns:a16="http://schemas.microsoft.com/office/drawing/2014/main" id="{B81F5D0B-9DBA-027F-76F2-1F6B5E3413F8}"/>
              </a:ext>
            </a:extLst>
          </p:cNvPr>
          <p:cNvSpPr>
            <a:spLocks noGrp="1"/>
          </p:cNvSpPr>
          <p:nvPr>
            <p:ph type="title"/>
          </p:nvPr>
        </p:nvSpPr>
        <p:spPr>
          <a:xfrm>
            <a:off x="3260912" y="4570645"/>
            <a:ext cx="4573834" cy="534879"/>
          </a:xfrm>
        </p:spPr>
        <p:txBody>
          <a:bodyPr lIns="0" tIns="0" rIns="0" bIns="0" anchor="ctr" anchorCtr="0">
            <a:normAutofit/>
          </a:bodyPr>
          <a:lstStyle>
            <a:lvl1pPr algn="r">
              <a:defRPr sz="1800">
                <a:solidFill>
                  <a:schemeClr val="tx1"/>
                </a:solidFill>
                <a:latin typeface="Museo Slab 500" panose="02000000000000000000" pitchFamily="50" charset="0"/>
              </a:defRPr>
            </a:lvl1pPr>
          </a:lstStyle>
          <a:p>
            <a:r>
              <a:rPr lang="en-US"/>
              <a:t>Click to edit Master title style</a:t>
            </a:r>
          </a:p>
        </p:txBody>
      </p:sp>
      <p:sp>
        <p:nvSpPr>
          <p:cNvPr id="2" name="Text Placeholder 21">
            <a:extLst>
              <a:ext uri="{FF2B5EF4-FFF2-40B4-BE49-F238E27FC236}">
                <a16:creationId xmlns:a16="http://schemas.microsoft.com/office/drawing/2014/main" id="{8F0C1DE8-CBCB-A47A-27A0-9AAF157685E1}"/>
              </a:ext>
            </a:extLst>
          </p:cNvPr>
          <p:cNvSpPr>
            <a:spLocks noGrp="1"/>
          </p:cNvSpPr>
          <p:nvPr>
            <p:ph type="body" sz="quarter" idx="14"/>
          </p:nvPr>
        </p:nvSpPr>
        <p:spPr>
          <a:xfrm>
            <a:off x="1159041" y="4570645"/>
            <a:ext cx="1980000" cy="534878"/>
          </a:xfrm>
        </p:spPr>
        <p:txBody>
          <a:bodyPr/>
          <a:lstStyle>
            <a:lvl1pPr marL="0" indent="0" algn="ctr">
              <a:spcBef>
                <a:spcPts val="600"/>
              </a:spcBef>
              <a:buNone/>
              <a:defRPr sz="1000" baseline="0">
                <a:solidFill>
                  <a:schemeClr val="accent4"/>
                </a:solidFill>
              </a:defRPr>
            </a:lvl1pPr>
          </a:lstStyle>
          <a:p>
            <a:pPr lvl="0"/>
            <a:r>
              <a:rPr lang="en-US"/>
              <a:t>Click to edit Master text styles</a:t>
            </a:r>
          </a:p>
          <a:p>
            <a:pPr lvl="0"/>
            <a:endParaRPr lang="en-US"/>
          </a:p>
        </p:txBody>
      </p:sp>
      <p:sp>
        <p:nvSpPr>
          <p:cNvPr id="4" name="Rectangle 3">
            <a:extLst>
              <a:ext uri="{FF2B5EF4-FFF2-40B4-BE49-F238E27FC236}">
                <a16:creationId xmlns:a16="http://schemas.microsoft.com/office/drawing/2014/main" id="{C5C02ADD-0B06-041A-77E7-55E58C63CA44}"/>
              </a:ext>
            </a:extLst>
          </p:cNvPr>
          <p:cNvSpPr/>
          <p:nvPr userDrawn="1"/>
        </p:nvSpPr>
        <p:spPr>
          <a:xfrm>
            <a:off x="1164755" y="4570645"/>
            <a:ext cx="1980000" cy="534878"/>
          </a:xfrm>
          <a:prstGeom prst="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sz="1200"/>
          </a:p>
          <a:p>
            <a:pPr algn="ctr"/>
            <a:endParaRPr lang="en-US" sz="1200"/>
          </a:p>
        </p:txBody>
      </p:sp>
    </p:spTree>
    <p:extLst>
      <p:ext uri="{BB962C8B-B14F-4D97-AF65-F5344CB8AC3E}">
        <p14:creationId xmlns:p14="http://schemas.microsoft.com/office/powerpoint/2010/main" val="13405288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Slide Number Placeholder 5"/>
          <p:cNvSpPr>
            <a:spLocks noGrp="1" noRot="1" noMove="1" noResize="1" noEditPoints="1" noAdjustHandles="1" noChangeArrowheads="1" noChangeShapeType="1"/>
          </p:cNvSpPr>
          <p:nvPr>
            <p:ph type="sldNum" sz="quarter" idx="12"/>
          </p:nvPr>
        </p:nvSpPr>
        <p:spPr>
          <a:xfrm>
            <a:off x="249655" y="4767263"/>
            <a:ext cx="2057400" cy="273844"/>
          </a:xfrm>
        </p:spPr>
        <p:txBody>
          <a:bodyPr/>
          <a:lstStyle>
            <a:lvl1pPr algn="l">
              <a:defRPr sz="1200" b="1">
                <a:solidFill>
                  <a:schemeClr val="tx1"/>
                </a:solidFill>
              </a:defRPr>
            </a:lvl1pPr>
          </a:lstStyle>
          <a:p>
            <a:fld id="{C479D5F6-EDCB-402A-AC08-4943A1820E8F}" type="slidenum">
              <a:rPr lang="en-US" smtClean="0"/>
              <a:pPr/>
              <a:t>‹#›</a:t>
            </a:fld>
            <a:endParaRPr lang="en-US"/>
          </a:p>
        </p:txBody>
      </p:sp>
      <p:pic>
        <p:nvPicPr>
          <p:cNvPr id="3" name="Picture 2">
            <a:extLst>
              <a:ext uri="{FF2B5EF4-FFF2-40B4-BE49-F238E27FC236}">
                <a16:creationId xmlns:a16="http://schemas.microsoft.com/office/drawing/2014/main" id="{49BED633-71DA-7A28-29F6-99EA784F716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8086705" y="4629151"/>
            <a:ext cx="857291" cy="364739"/>
          </a:xfrm>
          <a:prstGeom prst="rect">
            <a:avLst/>
          </a:prstGeom>
        </p:spPr>
      </p:pic>
      <p:sp>
        <p:nvSpPr>
          <p:cNvPr id="4" name="Title 1">
            <a:extLst>
              <a:ext uri="{FF2B5EF4-FFF2-40B4-BE49-F238E27FC236}">
                <a16:creationId xmlns:a16="http://schemas.microsoft.com/office/drawing/2014/main" id="{4814724F-659F-6896-D3B8-6A1E41C4FFF5}"/>
              </a:ext>
            </a:extLst>
          </p:cNvPr>
          <p:cNvSpPr>
            <a:spLocks noGrp="1"/>
          </p:cNvSpPr>
          <p:nvPr>
            <p:ph type="title"/>
          </p:nvPr>
        </p:nvSpPr>
        <p:spPr>
          <a:xfrm>
            <a:off x="332673" y="163607"/>
            <a:ext cx="6991405" cy="534879"/>
          </a:xfrm>
        </p:spPr>
        <p:txBody>
          <a:bodyPr lIns="0" tIns="0" rIns="0" bIns="0" anchor="ctr" anchorCtr="0">
            <a:normAutofit/>
          </a:bodyPr>
          <a:lstStyle>
            <a:lvl1pPr>
              <a:defRPr sz="1800">
                <a:solidFill>
                  <a:schemeClr val="tx1"/>
                </a:solidFill>
                <a:latin typeface="Museo Slab 500" panose="02000000000000000000" pitchFamily="50" charset="0"/>
              </a:defRPr>
            </a:lvl1pPr>
          </a:lstStyle>
          <a:p>
            <a:r>
              <a:rPr lang="en-US"/>
              <a:t>Click to edit Master title style</a:t>
            </a:r>
          </a:p>
        </p:txBody>
      </p:sp>
      <p:cxnSp>
        <p:nvCxnSpPr>
          <p:cNvPr id="5" name="Google Shape;190;p48">
            <a:extLst>
              <a:ext uri="{FF2B5EF4-FFF2-40B4-BE49-F238E27FC236}">
                <a16:creationId xmlns:a16="http://schemas.microsoft.com/office/drawing/2014/main" id="{E1AA45C2-5A63-8109-9B51-979DD0637BB3}"/>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1" y="776352"/>
            <a:ext cx="9155430" cy="2"/>
          </a:xfrm>
          <a:prstGeom prst="straightConnector1">
            <a:avLst/>
          </a:prstGeom>
          <a:noFill/>
          <a:ln w="19050" cap="flat" cmpd="sng">
            <a:solidFill>
              <a:schemeClr val="accent1"/>
            </a:solidFill>
            <a:prstDash val="solid"/>
            <a:round/>
            <a:headEnd type="none" w="sm" len="sm"/>
            <a:tailEnd type="none" w="sm" len="sm"/>
          </a:ln>
        </p:spPr>
      </p:cxnSp>
    </p:spTree>
    <p:extLst>
      <p:ext uri="{BB962C8B-B14F-4D97-AF65-F5344CB8AC3E}">
        <p14:creationId xmlns:p14="http://schemas.microsoft.com/office/powerpoint/2010/main" val="12592858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52916D9F-51D7-A833-A716-2FAD3EF16428}"/>
              </a:ext>
            </a:extLst>
          </p:cNvPr>
          <p:cNvSpPr>
            <a:spLocks noGrp="1" noRot="1" noMove="1" noResize="1" noEditPoints="1" noAdjustHandles="1" noChangeArrowheads="1" noChangeShapeType="1"/>
          </p:cNvSpPr>
          <p:nvPr>
            <p:ph type="sldNum" sz="quarter" idx="12"/>
          </p:nvPr>
        </p:nvSpPr>
        <p:spPr>
          <a:xfrm>
            <a:off x="249655" y="4767263"/>
            <a:ext cx="2057400" cy="273844"/>
          </a:xfrm>
        </p:spPr>
        <p:txBody>
          <a:bodyPr/>
          <a:lstStyle>
            <a:lvl1pPr algn="l">
              <a:defRPr sz="1200" b="1">
                <a:solidFill>
                  <a:schemeClr val="tx1"/>
                </a:solidFill>
              </a:defRPr>
            </a:lvl1pPr>
          </a:lstStyle>
          <a:p>
            <a:fld id="{C479D5F6-EDCB-402A-AC08-4943A1820E8F}" type="slidenum">
              <a:rPr lang="en-US" smtClean="0"/>
              <a:pPr/>
              <a:t>‹#›</a:t>
            </a:fld>
            <a:endParaRPr lang="en-US"/>
          </a:p>
        </p:txBody>
      </p:sp>
      <p:pic>
        <p:nvPicPr>
          <p:cNvPr id="3" name="Picture 2">
            <a:extLst>
              <a:ext uri="{FF2B5EF4-FFF2-40B4-BE49-F238E27FC236}">
                <a16:creationId xmlns:a16="http://schemas.microsoft.com/office/drawing/2014/main" id="{08D4CC56-C9B2-712F-C880-A2B08DE9078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8086705" y="4629151"/>
            <a:ext cx="857291" cy="364739"/>
          </a:xfrm>
          <a:prstGeom prst="rect">
            <a:avLst/>
          </a:prstGeom>
        </p:spPr>
      </p:pic>
    </p:spTree>
    <p:extLst>
      <p:ext uri="{BB962C8B-B14F-4D97-AF65-F5344CB8AC3E}">
        <p14:creationId xmlns:p14="http://schemas.microsoft.com/office/powerpoint/2010/main" val="19948864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2">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0" y="3245177"/>
            <a:ext cx="9144000" cy="1028700"/>
          </a:xfrm>
        </p:spPr>
        <p:txBody>
          <a:bodyPr anchor="ctr" anchorCtr="0">
            <a:normAutofit/>
          </a:bodyPr>
          <a:lstStyle>
            <a:lvl1pPr algn="ctr">
              <a:defRPr sz="3000">
                <a:solidFill>
                  <a:schemeClr val="tx1"/>
                </a:solidFill>
                <a:latin typeface="Museo Slab 500" panose="02000000000000000000" pitchFamily="50" charset="0"/>
              </a:defRPr>
            </a:lvl1pPr>
          </a:lstStyle>
          <a:p>
            <a:r>
              <a:rPr lang="en-US"/>
              <a:t>Click to insert Section Title</a:t>
            </a:r>
          </a:p>
        </p:txBody>
      </p:sp>
      <p:pic>
        <p:nvPicPr>
          <p:cNvPr id="11" name="Google Shape;31;p33">
            <a:extLst>
              <a:ext uri="{FF2B5EF4-FFF2-40B4-BE49-F238E27FC236}">
                <a16:creationId xmlns:a16="http://schemas.microsoft.com/office/drawing/2014/main" id="{D52A7771-8D26-02FF-6CC8-E63EB81A6DAF}"/>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blip>
          <a:srcRect/>
          <a:stretch/>
        </p:blipFill>
        <p:spPr>
          <a:xfrm>
            <a:off x="0" y="4785737"/>
            <a:ext cx="9144000" cy="342900"/>
          </a:xfrm>
          <a:prstGeom prst="rect">
            <a:avLst/>
          </a:prstGeom>
          <a:noFill/>
          <a:ln>
            <a:noFill/>
          </a:ln>
        </p:spPr>
      </p:pic>
      <p:sp>
        <p:nvSpPr>
          <p:cNvPr id="4" name="Slide Number Placeholder 5"/>
          <p:cNvSpPr>
            <a:spLocks noGrp="1" noRot="1" noMove="1" noResize="1" noEditPoints="1" noAdjustHandles="1" noChangeArrowheads="1" noChangeShapeType="1"/>
          </p:cNvSpPr>
          <p:nvPr>
            <p:ph type="sldNum" sz="quarter" idx="12"/>
          </p:nvPr>
        </p:nvSpPr>
        <p:spPr>
          <a:xfrm>
            <a:off x="170937" y="4820266"/>
            <a:ext cx="2057400" cy="273844"/>
          </a:xfrm>
          <a:prstGeom prst="rect">
            <a:avLst/>
          </a:prstGeom>
        </p:spPr>
        <p:txBody>
          <a:bodyPr/>
          <a:lstStyle>
            <a:lvl1pPr algn="l">
              <a:defRPr sz="1200" b="1">
                <a:solidFill>
                  <a:schemeClr val="tx1"/>
                </a:solidFill>
              </a:defRPr>
            </a:lvl1pPr>
          </a:lstStyle>
          <a:p>
            <a:fld id="{C479D5F6-EDCB-402A-AC08-4943A1820E8F}" type="slidenum">
              <a:rPr lang="en-US" smtClean="0"/>
              <a:pPr/>
              <a:t>‹#›</a:t>
            </a:fld>
            <a:endParaRPr lang="en-US"/>
          </a:p>
        </p:txBody>
      </p:sp>
      <p:pic>
        <p:nvPicPr>
          <p:cNvPr id="12" name="Google Shape;31;p33">
            <a:extLst>
              <a:ext uri="{FF2B5EF4-FFF2-40B4-BE49-F238E27FC236}">
                <a16:creationId xmlns:a16="http://schemas.microsoft.com/office/drawing/2014/main" id="{17A722D3-CAC8-AF69-DA79-E605F80BC4F3}"/>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blip>
          <a:srcRect/>
          <a:stretch/>
        </p:blipFill>
        <p:spPr>
          <a:xfrm flipV="1">
            <a:off x="0" y="-7070"/>
            <a:ext cx="9144000" cy="2400300"/>
          </a:xfrm>
          <a:prstGeom prst="rect">
            <a:avLst/>
          </a:prstGeom>
          <a:noFill/>
          <a:ln>
            <a:noFill/>
          </a:ln>
        </p:spPr>
      </p:pic>
      <p:pic>
        <p:nvPicPr>
          <p:cNvPr id="2" name="Picture 1">
            <a:extLst>
              <a:ext uri="{FF2B5EF4-FFF2-40B4-BE49-F238E27FC236}">
                <a16:creationId xmlns:a16="http://schemas.microsoft.com/office/drawing/2014/main" id="{56AF7F59-F4D6-8504-E886-F15841224BD1}"/>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8086705" y="4629151"/>
            <a:ext cx="857291" cy="364739"/>
          </a:xfrm>
          <a:prstGeom prst="rect">
            <a:avLst/>
          </a:prstGeom>
        </p:spPr>
      </p:pic>
    </p:spTree>
    <p:extLst>
      <p:ext uri="{BB962C8B-B14F-4D97-AF65-F5344CB8AC3E}">
        <p14:creationId xmlns:p14="http://schemas.microsoft.com/office/powerpoint/2010/main" val="36827347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bsec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808D28-DD34-AD62-EC9D-C14DBCA4E7AA}"/>
              </a:ext>
            </a:extLst>
          </p:cNvPr>
          <p:cNvSpPr>
            <a:spLocks noGrp="1" noRot="1" noMove="1" noResize="1" noEditPoints="1" noAdjustHandles="1" noChangeArrowheads="1" noChangeShapeType="1"/>
          </p:cNvSpPr>
          <p:nvPr userDrawn="1"/>
        </p:nvSpPr>
        <p:spPr>
          <a:xfrm>
            <a:off x="0" y="1548353"/>
            <a:ext cx="9144000" cy="2057400"/>
          </a:xfrm>
          <a:prstGeom prst="rect">
            <a:avLst/>
          </a:prstGeom>
          <a:solidFill>
            <a:srgbClr val="FFFFFF">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 name="Title 1"/>
          <p:cNvSpPr>
            <a:spLocks noGrp="1"/>
          </p:cNvSpPr>
          <p:nvPr>
            <p:ph type="ctrTitle" hasCustomPrompt="1"/>
          </p:nvPr>
        </p:nvSpPr>
        <p:spPr>
          <a:xfrm>
            <a:off x="1" y="1719803"/>
            <a:ext cx="9144470" cy="1714500"/>
          </a:xfrm>
        </p:spPr>
        <p:txBody>
          <a:bodyPr anchor="ctr" anchorCtr="0">
            <a:normAutofit/>
          </a:bodyPr>
          <a:lstStyle>
            <a:lvl1pPr algn="ctr">
              <a:defRPr sz="2700" b="1">
                <a:solidFill>
                  <a:schemeClr val="tx1"/>
                </a:solidFill>
                <a:latin typeface="Trebuchet MS" panose="020B0603020202020204" pitchFamily="34" charset="0"/>
              </a:defRPr>
            </a:lvl1pPr>
          </a:lstStyle>
          <a:p>
            <a:r>
              <a:rPr lang="en-US"/>
              <a:t>Click to insert sub-section title</a:t>
            </a:r>
          </a:p>
        </p:txBody>
      </p:sp>
      <p:pic>
        <p:nvPicPr>
          <p:cNvPr id="10" name="Google Shape;31;p33">
            <a:extLst>
              <a:ext uri="{FF2B5EF4-FFF2-40B4-BE49-F238E27FC236}">
                <a16:creationId xmlns:a16="http://schemas.microsoft.com/office/drawing/2014/main" id="{212DCFD6-1FF3-8396-94AE-09C42DCC928A}"/>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blip>
          <a:srcRect/>
          <a:stretch/>
        </p:blipFill>
        <p:spPr>
          <a:xfrm>
            <a:off x="0" y="4464770"/>
            <a:ext cx="9144000" cy="685800"/>
          </a:xfrm>
          <a:prstGeom prst="rect">
            <a:avLst/>
          </a:prstGeom>
          <a:noFill/>
          <a:ln>
            <a:noFill/>
          </a:ln>
        </p:spPr>
      </p:pic>
      <p:sp>
        <p:nvSpPr>
          <p:cNvPr id="4" name="Slide Number Placeholder 5"/>
          <p:cNvSpPr>
            <a:spLocks noGrp="1" noRot="1" noMove="1" noResize="1" noEditPoints="1" noAdjustHandles="1" noChangeArrowheads="1" noChangeShapeType="1"/>
          </p:cNvSpPr>
          <p:nvPr>
            <p:ph type="sldNum" sz="quarter" idx="12"/>
          </p:nvPr>
        </p:nvSpPr>
        <p:spPr>
          <a:xfrm>
            <a:off x="175065" y="4820266"/>
            <a:ext cx="2057400" cy="273844"/>
          </a:xfrm>
          <a:prstGeom prst="rect">
            <a:avLst/>
          </a:prstGeom>
        </p:spPr>
        <p:txBody>
          <a:bodyPr/>
          <a:lstStyle>
            <a:lvl1pPr algn="l">
              <a:defRPr sz="1200" b="1">
                <a:solidFill>
                  <a:schemeClr val="bg1"/>
                </a:solidFill>
              </a:defRPr>
            </a:lvl1pPr>
          </a:lstStyle>
          <a:p>
            <a:fld id="{C479D5F6-EDCB-402A-AC08-4943A1820E8F}" type="slidenum">
              <a:rPr lang="en-US" smtClean="0"/>
              <a:pPr/>
              <a:t>‹#›</a:t>
            </a:fld>
            <a:endParaRPr lang="en-US"/>
          </a:p>
        </p:txBody>
      </p:sp>
      <p:pic>
        <p:nvPicPr>
          <p:cNvPr id="11" name="Google Shape;31;p33">
            <a:extLst>
              <a:ext uri="{FF2B5EF4-FFF2-40B4-BE49-F238E27FC236}">
                <a16:creationId xmlns:a16="http://schemas.microsoft.com/office/drawing/2014/main" id="{9FCD60A8-6674-C690-A6ED-E374B54EBB7F}"/>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blip>
          <a:srcRect/>
          <a:stretch/>
        </p:blipFill>
        <p:spPr>
          <a:xfrm flipV="1">
            <a:off x="0" y="-6927"/>
            <a:ext cx="9144000" cy="685800"/>
          </a:xfrm>
          <a:prstGeom prst="rect">
            <a:avLst/>
          </a:prstGeom>
          <a:noFill/>
          <a:ln>
            <a:noFill/>
          </a:ln>
        </p:spPr>
      </p:pic>
      <p:pic>
        <p:nvPicPr>
          <p:cNvPr id="5" name="Picture 4">
            <a:extLst>
              <a:ext uri="{FF2B5EF4-FFF2-40B4-BE49-F238E27FC236}">
                <a16:creationId xmlns:a16="http://schemas.microsoft.com/office/drawing/2014/main" id="{4C866E90-1583-4C74-F4C1-50E4A0664009}"/>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8086705" y="4629151"/>
            <a:ext cx="857291" cy="364739"/>
          </a:xfrm>
          <a:prstGeom prst="rect">
            <a:avLst/>
          </a:prstGeom>
        </p:spPr>
      </p:pic>
    </p:spTree>
    <p:extLst>
      <p:ext uri="{BB962C8B-B14F-4D97-AF65-F5344CB8AC3E}">
        <p14:creationId xmlns:p14="http://schemas.microsoft.com/office/powerpoint/2010/main" val="32736636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and description" preserve="1" userDrawn="1">
  <p:cSld name="Section title and description">
    <p:spTree>
      <p:nvGrpSpPr>
        <p:cNvPr id="1" name="Shape 320"/>
        <p:cNvGrpSpPr/>
        <p:nvPr/>
      </p:nvGrpSpPr>
      <p:grpSpPr>
        <a:xfrm>
          <a:off x="0" y="0"/>
          <a:ext cx="0" cy="0"/>
          <a:chOff x="0" y="0"/>
          <a:chExt cx="0" cy="0"/>
        </a:xfrm>
      </p:grpSpPr>
      <p:cxnSp>
        <p:nvCxnSpPr>
          <p:cNvPr id="5" name="Google Shape;190;p48">
            <a:extLst>
              <a:ext uri="{FF2B5EF4-FFF2-40B4-BE49-F238E27FC236}">
                <a16:creationId xmlns:a16="http://schemas.microsoft.com/office/drawing/2014/main" id="{7CB5F792-C558-CE78-953C-57A1C667C75C}"/>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1" y="776352"/>
            <a:ext cx="4457700" cy="2"/>
          </a:xfrm>
          <a:prstGeom prst="straightConnector1">
            <a:avLst/>
          </a:prstGeom>
          <a:noFill/>
          <a:ln w="19050" cap="flat" cmpd="sng">
            <a:solidFill>
              <a:schemeClr val="accent1"/>
            </a:solidFill>
            <a:prstDash val="solid"/>
            <a:round/>
            <a:headEnd type="none" w="sm" len="sm"/>
            <a:tailEnd type="none" w="sm" len="sm"/>
          </a:ln>
        </p:spPr>
      </p:cxnSp>
      <p:sp>
        <p:nvSpPr>
          <p:cNvPr id="8" name="Title 1">
            <a:extLst>
              <a:ext uri="{FF2B5EF4-FFF2-40B4-BE49-F238E27FC236}">
                <a16:creationId xmlns:a16="http://schemas.microsoft.com/office/drawing/2014/main" id="{14AFD056-C688-C151-7171-5175419B6173}"/>
              </a:ext>
            </a:extLst>
          </p:cNvPr>
          <p:cNvSpPr>
            <a:spLocks noGrp="1"/>
          </p:cNvSpPr>
          <p:nvPr>
            <p:ph type="title"/>
          </p:nvPr>
        </p:nvSpPr>
        <p:spPr>
          <a:xfrm>
            <a:off x="233775" y="163607"/>
            <a:ext cx="4114800" cy="534879"/>
          </a:xfrm>
        </p:spPr>
        <p:txBody>
          <a:bodyPr lIns="0" tIns="0" rIns="0" bIns="0" anchor="ctr" anchorCtr="0">
            <a:normAutofit/>
          </a:bodyPr>
          <a:lstStyle>
            <a:lvl1pPr>
              <a:defRPr sz="1800">
                <a:solidFill>
                  <a:schemeClr val="tx1"/>
                </a:solidFill>
                <a:latin typeface="Museo Slab 500" panose="02000000000000000000" pitchFamily="50" charset="0"/>
              </a:defRPr>
            </a:lvl1pPr>
          </a:lstStyle>
          <a:p>
            <a:r>
              <a:rPr lang="en-US"/>
              <a:t>Click to edit Master title style</a:t>
            </a:r>
          </a:p>
        </p:txBody>
      </p:sp>
      <p:sp>
        <p:nvSpPr>
          <p:cNvPr id="4" name="Content Placeholder 2">
            <a:extLst>
              <a:ext uri="{FF2B5EF4-FFF2-40B4-BE49-F238E27FC236}">
                <a16:creationId xmlns:a16="http://schemas.microsoft.com/office/drawing/2014/main" id="{EB78A013-491C-293A-D707-B78563135794}"/>
              </a:ext>
            </a:extLst>
          </p:cNvPr>
          <p:cNvSpPr>
            <a:spLocks noGrp="1"/>
          </p:cNvSpPr>
          <p:nvPr>
            <p:ph sz="half" idx="1"/>
          </p:nvPr>
        </p:nvSpPr>
        <p:spPr>
          <a:xfrm>
            <a:off x="233775" y="938147"/>
            <a:ext cx="4114800" cy="3771900"/>
          </a:xfrm>
        </p:spPr>
        <p:txBody>
          <a:bodyPr>
            <a:normAutofit/>
          </a:bodyPr>
          <a:lstStyle>
            <a:lvl1pPr>
              <a:defRPr sz="1500"/>
            </a:lvl1pPr>
            <a:lvl2pPr>
              <a:defRPr sz="1350"/>
            </a:lvl2pPr>
            <a:lvl3pPr>
              <a:defRPr sz="1200"/>
            </a:lvl3pPr>
          </a:lstStyle>
          <a:p>
            <a:pPr lvl="0"/>
            <a:r>
              <a:rPr lang="en-US"/>
              <a:t>Click to edit Master text styles</a:t>
            </a:r>
          </a:p>
          <a:p>
            <a:pPr lvl="1"/>
            <a:r>
              <a:rPr lang="en-US"/>
              <a:t>Second level</a:t>
            </a:r>
          </a:p>
          <a:p>
            <a:pPr lvl="2"/>
            <a:r>
              <a:rPr lang="en-US"/>
              <a:t>Third level</a:t>
            </a:r>
          </a:p>
        </p:txBody>
      </p:sp>
      <p:sp>
        <p:nvSpPr>
          <p:cNvPr id="7" name="Rectangle 6">
            <a:extLst>
              <a:ext uri="{FF2B5EF4-FFF2-40B4-BE49-F238E27FC236}">
                <a16:creationId xmlns:a16="http://schemas.microsoft.com/office/drawing/2014/main" id="{798199D6-6416-4449-16AE-BEE0E6F0CCA3}"/>
              </a:ext>
              <a:ext uri="{C183D7F6-B498-43B3-948B-1728B52AA6E4}">
                <adec:decorative xmlns:adec="http://schemas.microsoft.com/office/drawing/2017/decorative" val="1"/>
              </a:ext>
            </a:extLst>
          </p:cNvPr>
          <p:cNvSpPr/>
          <p:nvPr userDrawn="1"/>
        </p:nvSpPr>
        <p:spPr>
          <a:xfrm>
            <a:off x="4572000" y="0"/>
            <a:ext cx="4572000" cy="514349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Picture Placeholder 10">
            <a:extLst>
              <a:ext uri="{FF2B5EF4-FFF2-40B4-BE49-F238E27FC236}">
                <a16:creationId xmlns:a16="http://schemas.microsoft.com/office/drawing/2014/main" id="{66A0C5E4-028D-EBC8-7D6C-D0BB8F96BED5}"/>
              </a:ext>
            </a:extLst>
          </p:cNvPr>
          <p:cNvSpPr>
            <a:spLocks noGrp="1"/>
          </p:cNvSpPr>
          <p:nvPr>
            <p:ph type="pic" sz="quarter" idx="10"/>
          </p:nvPr>
        </p:nvSpPr>
        <p:spPr>
          <a:xfrm>
            <a:off x="4926806" y="852257"/>
            <a:ext cx="3943350" cy="3429000"/>
          </a:xfrm>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733FB434-57B8-1D27-15F7-757391E4035A}"/>
              </a:ext>
            </a:extLst>
          </p:cNvPr>
          <p:cNvSpPr txBox="1">
            <a:spLocks noGrp="1" noRot="1" noMove="1" noResize="1" noEditPoints="1" noAdjustHandles="1" noChangeArrowheads="1" noChangeShapeType="1"/>
          </p:cNvSpPr>
          <p:nvPr userDrawn="1"/>
        </p:nvSpPr>
        <p:spPr>
          <a:xfrm>
            <a:off x="175065" y="4820266"/>
            <a:ext cx="2057400" cy="273844"/>
          </a:xfrm>
          <a:prstGeom prst="rect">
            <a:avLst/>
          </a:prstGeom>
        </p:spPr>
        <p:txBody>
          <a:bodyPr vert="horz" lIns="68580" tIns="34290" rIns="68580" bIns="34290" rtlCol="0" anchor="ctr"/>
          <a:lstStyle>
            <a:defPPr>
              <a:defRPr lang="en-US"/>
            </a:defPPr>
            <a:lvl1pPr marL="0" algn="l" defTabSz="914400" rtl="0" eaLnBrk="1" latinLnBrk="0" hangingPunct="1">
              <a:defRPr sz="1600" b="1" kern="1200">
                <a:solidFill>
                  <a:schemeClr val="tx1"/>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79D5F6-EDCB-402A-AC08-4943A1820E8F}" type="slidenum">
              <a:rPr lang="en-US" sz="1200" smtClean="0"/>
              <a:pPr/>
              <a:t>‹#›</a:t>
            </a:fld>
            <a:endParaRPr lang="en-US" sz="1200"/>
          </a:p>
        </p:txBody>
      </p:sp>
      <p:pic>
        <p:nvPicPr>
          <p:cNvPr id="2" name="Picture 1">
            <a:extLst>
              <a:ext uri="{FF2B5EF4-FFF2-40B4-BE49-F238E27FC236}">
                <a16:creationId xmlns:a16="http://schemas.microsoft.com/office/drawing/2014/main" id="{6411172E-214E-BBA6-CCDC-1BD8948D5DE9}"/>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8086705" y="4629151"/>
            <a:ext cx="857291" cy="364739"/>
          </a:xfrm>
          <a:prstGeom prst="rect">
            <a:avLst/>
          </a:prstGeom>
        </p:spPr>
      </p:pic>
    </p:spTree>
    <p:extLst>
      <p:ext uri="{BB962C8B-B14F-4D97-AF65-F5344CB8AC3E}">
        <p14:creationId xmlns:p14="http://schemas.microsoft.com/office/powerpoint/2010/main" val="24278738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Divider - Blue - 01" preserve="1">
  <p:cSld name="Divider - Blue - 01">
    <p:spTree>
      <p:nvGrpSpPr>
        <p:cNvPr id="1" name="Shape 197"/>
        <p:cNvGrpSpPr/>
        <p:nvPr/>
      </p:nvGrpSpPr>
      <p:grpSpPr>
        <a:xfrm>
          <a:off x="0" y="0"/>
          <a:ext cx="0" cy="0"/>
          <a:chOff x="0" y="0"/>
          <a:chExt cx="0" cy="0"/>
        </a:xfrm>
      </p:grpSpPr>
      <p:pic>
        <p:nvPicPr>
          <p:cNvPr id="198" name="Google Shape;198;p49">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1" y="1"/>
            <a:ext cx="9144008" cy="5143501"/>
          </a:xfrm>
          <a:prstGeom prst="rect">
            <a:avLst/>
          </a:prstGeom>
          <a:noFill/>
          <a:ln>
            <a:noFill/>
          </a:ln>
        </p:spPr>
      </p:pic>
      <p:sp>
        <p:nvSpPr>
          <p:cNvPr id="199" name="Google Shape;199;p49"/>
          <p:cNvSpPr txBox="1">
            <a:spLocks noGrp="1"/>
          </p:cNvSpPr>
          <p:nvPr>
            <p:ph type="title"/>
          </p:nvPr>
        </p:nvSpPr>
        <p:spPr>
          <a:xfrm>
            <a:off x="0" y="3361600"/>
            <a:ext cx="9144000" cy="666600"/>
          </a:xfrm>
          <a:prstGeom prst="rect">
            <a:avLst/>
          </a:prstGeom>
          <a:solidFill>
            <a:schemeClr val="accent1"/>
          </a:solid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2800"/>
              <a:buFont typeface="Roboto Medium"/>
              <a:buNone/>
              <a:defRPr>
                <a:solidFill>
                  <a:schemeClr val="tx1"/>
                </a:solidFill>
                <a:latin typeface="Trebuchet MS" panose="020B0603020202020204" pitchFamily="34" charset="0"/>
                <a:ea typeface="Roboto Medium"/>
                <a:cs typeface="Trebuchet MS" panose="020B0603020202020204" pitchFamily="34" charset="0"/>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pic>
        <p:nvPicPr>
          <p:cNvPr id="201" name="Google Shape;201;p49">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8002151" y="4518326"/>
            <a:ext cx="924425" cy="403399"/>
          </a:xfrm>
          <a:prstGeom prst="rect">
            <a:avLst/>
          </a:prstGeom>
          <a:noFill/>
          <a:ln>
            <a:noFill/>
          </a:ln>
        </p:spPr>
      </p:pic>
      <p:sp>
        <p:nvSpPr>
          <p:cNvPr id="2" name="Slide Number Placeholder 5">
            <a:extLst>
              <a:ext uri="{FF2B5EF4-FFF2-40B4-BE49-F238E27FC236}">
                <a16:creationId xmlns:a16="http://schemas.microsoft.com/office/drawing/2014/main" id="{A7B097C3-CE89-227D-F047-5FDE153C57B4}"/>
              </a:ext>
            </a:extLst>
          </p:cNvPr>
          <p:cNvSpPr>
            <a:spLocks noGrp="1" noRot="1" noMove="1" noResize="1" noEditPoints="1" noAdjustHandles="1" noChangeArrowheads="1" noChangeShapeType="1"/>
          </p:cNvSpPr>
          <p:nvPr>
            <p:ph type="sldNum" sz="quarter" idx="12"/>
          </p:nvPr>
        </p:nvSpPr>
        <p:spPr>
          <a:xfrm>
            <a:off x="249655" y="4767263"/>
            <a:ext cx="2057400" cy="273844"/>
          </a:xfrm>
        </p:spPr>
        <p:txBody>
          <a:bodyPr/>
          <a:lstStyle>
            <a:lvl1pPr algn="l">
              <a:defRPr sz="1200" b="1">
                <a:solidFill>
                  <a:schemeClr val="tx1"/>
                </a:solidFill>
              </a:defRPr>
            </a:lvl1pPr>
          </a:lstStyle>
          <a:p>
            <a:fld id="{C479D5F6-EDCB-402A-AC08-4943A1820E8F}" type="slidenum">
              <a:rPr lang="en-US" smtClean="0"/>
              <a:pPr/>
              <a:t>‹#›</a:t>
            </a:fld>
            <a:endParaRPr lang="en-US"/>
          </a:p>
        </p:txBody>
      </p:sp>
    </p:spTree>
    <p:extLst>
      <p:ext uri="{BB962C8B-B14F-4D97-AF65-F5344CB8AC3E}">
        <p14:creationId xmlns:p14="http://schemas.microsoft.com/office/powerpoint/2010/main" val="10737968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Divider - Blue - 02" preserve="1">
  <p:cSld name="Divider - Blue - 02">
    <p:spTree>
      <p:nvGrpSpPr>
        <p:cNvPr id="1" name="Shape 203"/>
        <p:cNvGrpSpPr/>
        <p:nvPr/>
      </p:nvGrpSpPr>
      <p:grpSpPr>
        <a:xfrm>
          <a:off x="0" y="0"/>
          <a:ext cx="0" cy="0"/>
          <a:chOff x="0" y="0"/>
          <a:chExt cx="0" cy="0"/>
        </a:xfrm>
      </p:grpSpPr>
      <p:pic>
        <p:nvPicPr>
          <p:cNvPr id="204" name="Google Shape;204;p50">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1" y="1"/>
            <a:ext cx="9144008" cy="5143501"/>
          </a:xfrm>
          <a:prstGeom prst="rect">
            <a:avLst/>
          </a:prstGeom>
          <a:noFill/>
          <a:ln>
            <a:noFill/>
          </a:ln>
        </p:spPr>
      </p:pic>
      <p:sp>
        <p:nvSpPr>
          <p:cNvPr id="205" name="Google Shape;205;p50"/>
          <p:cNvSpPr txBox="1">
            <a:spLocks noGrp="1"/>
          </p:cNvSpPr>
          <p:nvPr>
            <p:ph type="title"/>
          </p:nvPr>
        </p:nvSpPr>
        <p:spPr>
          <a:xfrm>
            <a:off x="0" y="3361600"/>
            <a:ext cx="9144000" cy="666600"/>
          </a:xfrm>
          <a:prstGeom prst="rect">
            <a:avLst/>
          </a:prstGeom>
          <a:solidFill>
            <a:schemeClr val="accent1"/>
          </a:solid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2800"/>
              <a:buFont typeface="Roboto Medium"/>
              <a:buNone/>
              <a:defRPr>
                <a:solidFill>
                  <a:schemeClr val="tx1"/>
                </a:solidFill>
                <a:latin typeface="Trebuchet MS" panose="020B0603020202020204" pitchFamily="34" charset="0"/>
                <a:ea typeface="Roboto Medium"/>
                <a:cs typeface="Trebuchet MS" panose="020B0603020202020204" pitchFamily="34" charset="0"/>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pic>
        <p:nvPicPr>
          <p:cNvPr id="207" name="Google Shape;207;p50">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8002151" y="4518326"/>
            <a:ext cx="924425" cy="403399"/>
          </a:xfrm>
          <a:prstGeom prst="rect">
            <a:avLst/>
          </a:prstGeom>
          <a:noFill/>
          <a:ln>
            <a:noFill/>
          </a:ln>
        </p:spPr>
      </p:pic>
      <p:sp>
        <p:nvSpPr>
          <p:cNvPr id="2" name="Slide Number Placeholder 5">
            <a:extLst>
              <a:ext uri="{FF2B5EF4-FFF2-40B4-BE49-F238E27FC236}">
                <a16:creationId xmlns:a16="http://schemas.microsoft.com/office/drawing/2014/main" id="{526EBDF2-D719-BDA2-93B2-05D861B8586B}"/>
              </a:ext>
            </a:extLst>
          </p:cNvPr>
          <p:cNvSpPr txBox="1">
            <a:spLocks noGrp="1" noRot="1" noMove="1" noResize="1" noEditPoints="1" noAdjustHandles="1" noChangeArrowheads="1" noChangeShapeType="1"/>
          </p:cNvSpPr>
          <p:nvPr userDrawn="1"/>
        </p:nvSpPr>
        <p:spPr>
          <a:xfrm>
            <a:off x="249655" y="4767263"/>
            <a:ext cx="2057400" cy="273844"/>
          </a:xfrm>
          <a:prstGeom prst="rect">
            <a:avLst/>
          </a:prstGeom>
        </p:spPr>
        <p:txBody>
          <a:bodyPr vert="horz" lIns="68580" tIns="34290" rIns="68580" bIns="34290" rtlCol="0" anchor="ctr"/>
          <a:lstStyle>
            <a:defPPr>
              <a:defRPr lang="en-US"/>
            </a:defPPr>
            <a:lvl1pPr marL="0" algn="l" defTabSz="914400" rtl="0" eaLnBrk="1" latinLnBrk="0" hangingPunct="1">
              <a:defRPr sz="1600" b="1" kern="1200">
                <a:solidFill>
                  <a:schemeClr val="tx1"/>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79D5F6-EDCB-402A-AC08-4943A1820E8F}" type="slidenum">
              <a:rPr lang="en-US" sz="1200" smtClean="0">
                <a:solidFill>
                  <a:schemeClr val="bg1"/>
                </a:solidFill>
              </a:rPr>
              <a:pPr/>
              <a:t>‹#›</a:t>
            </a:fld>
            <a:endParaRPr lang="en-US" sz="1200">
              <a:solidFill>
                <a:schemeClr val="bg1"/>
              </a:solidFill>
            </a:endParaRPr>
          </a:p>
        </p:txBody>
      </p:sp>
    </p:spTree>
    <p:extLst>
      <p:ext uri="{BB962C8B-B14F-4D97-AF65-F5344CB8AC3E}">
        <p14:creationId xmlns:p14="http://schemas.microsoft.com/office/powerpoint/2010/main" val="23647644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Divider - Blue - 03" preserve="1">
  <p:cSld name="Divider - Blue - 03">
    <p:spTree>
      <p:nvGrpSpPr>
        <p:cNvPr id="1" name="Shape 209"/>
        <p:cNvGrpSpPr/>
        <p:nvPr/>
      </p:nvGrpSpPr>
      <p:grpSpPr>
        <a:xfrm>
          <a:off x="0" y="0"/>
          <a:ext cx="0" cy="0"/>
          <a:chOff x="0" y="0"/>
          <a:chExt cx="0" cy="0"/>
        </a:xfrm>
      </p:grpSpPr>
      <p:pic>
        <p:nvPicPr>
          <p:cNvPr id="210" name="Google Shape;210;p51">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1" y="1"/>
            <a:ext cx="9144008" cy="5143501"/>
          </a:xfrm>
          <a:prstGeom prst="rect">
            <a:avLst/>
          </a:prstGeom>
          <a:noFill/>
          <a:ln>
            <a:noFill/>
          </a:ln>
        </p:spPr>
      </p:pic>
      <p:sp>
        <p:nvSpPr>
          <p:cNvPr id="211" name="Google Shape;211;p51"/>
          <p:cNvSpPr txBox="1">
            <a:spLocks noGrp="1"/>
          </p:cNvSpPr>
          <p:nvPr>
            <p:ph type="title"/>
          </p:nvPr>
        </p:nvSpPr>
        <p:spPr>
          <a:xfrm>
            <a:off x="0" y="3361600"/>
            <a:ext cx="9144000" cy="666600"/>
          </a:xfrm>
          <a:prstGeom prst="rect">
            <a:avLst/>
          </a:prstGeom>
          <a:solidFill>
            <a:schemeClr val="accent1"/>
          </a:solid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2800"/>
              <a:buFont typeface="Roboto Medium"/>
              <a:buNone/>
              <a:defRPr>
                <a:solidFill>
                  <a:schemeClr val="tx1"/>
                </a:solidFill>
                <a:latin typeface="Trebuchet MS" panose="020B0603020202020204" pitchFamily="34" charset="0"/>
                <a:ea typeface="Roboto Medium"/>
                <a:cs typeface="Trebuchet MS" panose="020B0603020202020204" pitchFamily="34" charset="0"/>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pic>
        <p:nvPicPr>
          <p:cNvPr id="213" name="Google Shape;213;p51">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8002151" y="4518326"/>
            <a:ext cx="924425" cy="403399"/>
          </a:xfrm>
          <a:prstGeom prst="rect">
            <a:avLst/>
          </a:prstGeom>
          <a:noFill/>
          <a:ln>
            <a:noFill/>
          </a:ln>
        </p:spPr>
      </p:pic>
      <p:sp>
        <p:nvSpPr>
          <p:cNvPr id="2" name="Slide Number Placeholder 5">
            <a:extLst>
              <a:ext uri="{FF2B5EF4-FFF2-40B4-BE49-F238E27FC236}">
                <a16:creationId xmlns:a16="http://schemas.microsoft.com/office/drawing/2014/main" id="{8B79D7A5-244F-AEDC-79A0-744FEB471528}"/>
              </a:ext>
            </a:extLst>
          </p:cNvPr>
          <p:cNvSpPr txBox="1">
            <a:spLocks noGrp="1" noRot="1" noMove="1" noResize="1" noEditPoints="1" noAdjustHandles="1" noChangeArrowheads="1" noChangeShapeType="1"/>
          </p:cNvSpPr>
          <p:nvPr userDrawn="1"/>
        </p:nvSpPr>
        <p:spPr>
          <a:xfrm>
            <a:off x="249655" y="4767263"/>
            <a:ext cx="2057400" cy="273844"/>
          </a:xfrm>
          <a:prstGeom prst="rect">
            <a:avLst/>
          </a:prstGeom>
        </p:spPr>
        <p:txBody>
          <a:bodyPr vert="horz" lIns="68580" tIns="34290" rIns="68580" bIns="34290" rtlCol="0" anchor="ctr"/>
          <a:lstStyle>
            <a:defPPr>
              <a:defRPr lang="en-US"/>
            </a:defPPr>
            <a:lvl1pPr marL="0" algn="l" defTabSz="914400" rtl="0" eaLnBrk="1" latinLnBrk="0" hangingPunct="1">
              <a:defRPr sz="1600" b="1" kern="1200">
                <a:solidFill>
                  <a:schemeClr val="tx1"/>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79D5F6-EDCB-402A-AC08-4943A1820E8F}" type="slidenum">
              <a:rPr lang="en-US" sz="1200" smtClean="0"/>
              <a:pPr/>
              <a:t>‹#›</a:t>
            </a:fld>
            <a:endParaRPr lang="en-US" sz="1200"/>
          </a:p>
        </p:txBody>
      </p:sp>
    </p:spTree>
    <p:extLst>
      <p:ext uri="{BB962C8B-B14F-4D97-AF65-F5344CB8AC3E}">
        <p14:creationId xmlns:p14="http://schemas.microsoft.com/office/powerpoint/2010/main" val="1784901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0" name="Google Shape;31;p33">
            <a:extLst>
              <a:ext uri="{FF2B5EF4-FFF2-40B4-BE49-F238E27FC236}">
                <a16:creationId xmlns:a16="http://schemas.microsoft.com/office/drawing/2014/main" id="{0824AB7B-5B72-C08E-71E9-B79D18AD9B76}"/>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blip>
          <a:srcRect/>
          <a:stretch/>
        </p:blipFill>
        <p:spPr>
          <a:xfrm>
            <a:off x="0" y="4464770"/>
            <a:ext cx="9144000" cy="685800"/>
          </a:xfrm>
          <a:prstGeom prst="rect">
            <a:avLst/>
          </a:prstGeom>
          <a:noFill/>
          <a:ln>
            <a:noFill/>
          </a:ln>
        </p:spPr>
      </p:pic>
      <p:sp>
        <p:nvSpPr>
          <p:cNvPr id="2" name="Title 1"/>
          <p:cNvSpPr>
            <a:spLocks noGrp="1"/>
          </p:cNvSpPr>
          <p:nvPr>
            <p:ph type="title"/>
          </p:nvPr>
        </p:nvSpPr>
        <p:spPr>
          <a:xfrm>
            <a:off x="301212" y="163606"/>
            <a:ext cx="6153376" cy="534879"/>
          </a:xfrm>
        </p:spPr>
        <p:txBody>
          <a:bodyPr lIns="0" tIns="0" rIns="0" bIns="0" anchor="ctr" anchorCtr="0">
            <a:normAutofit/>
          </a:bodyPr>
          <a:lstStyle>
            <a:lvl1pPr>
              <a:defRPr sz="1800">
                <a:solidFill>
                  <a:schemeClr val="tx1"/>
                </a:solidFill>
                <a:latin typeface="Museo Slab 500" panose="02000000000000000000" pitchFamily="50" charset="0"/>
              </a:defRPr>
            </a:lvl1pPr>
          </a:lstStyle>
          <a:p>
            <a:r>
              <a:rPr lang="en-US"/>
              <a:t>Click to edit Master title style</a:t>
            </a:r>
          </a:p>
        </p:txBody>
      </p:sp>
      <p:sp>
        <p:nvSpPr>
          <p:cNvPr id="3" name="Content Placeholder 2"/>
          <p:cNvSpPr>
            <a:spLocks noGrp="1"/>
          </p:cNvSpPr>
          <p:nvPr>
            <p:ph idx="1"/>
          </p:nvPr>
        </p:nvSpPr>
        <p:spPr>
          <a:xfrm>
            <a:off x="301212" y="902631"/>
            <a:ext cx="8349688" cy="3484270"/>
          </a:xfrm>
        </p:spPr>
        <p:txBody>
          <a:bodyPr lIns="0" tIns="0" rIns="0" bIns="0"/>
          <a:lstStyle>
            <a:lvl1pPr>
              <a:defRPr sz="1800"/>
            </a:lvl1pPr>
            <a:lvl2pPr>
              <a:defRPr sz="1500"/>
            </a:lvl2pPr>
            <a:lvl3pPr>
              <a:defRPr sz="1350"/>
            </a:lvl3pPr>
          </a:lstStyle>
          <a:p>
            <a:pPr lvl="0"/>
            <a:r>
              <a:rPr lang="en-US"/>
              <a:t>Click to edit Master text styles</a:t>
            </a:r>
          </a:p>
          <a:p>
            <a:pPr lvl="1"/>
            <a:r>
              <a:rPr lang="en-US"/>
              <a:t>Second level</a:t>
            </a:r>
          </a:p>
          <a:p>
            <a:pPr lvl="2"/>
            <a:r>
              <a:rPr lang="en-US"/>
              <a:t>Third level</a:t>
            </a:r>
          </a:p>
        </p:txBody>
      </p:sp>
      <p:pic>
        <p:nvPicPr>
          <p:cNvPr id="8" name="Picture 7">
            <a:extLs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8086705" y="4629151"/>
            <a:ext cx="857291" cy="364739"/>
          </a:xfrm>
          <a:prstGeom prst="rect">
            <a:avLst/>
          </a:prstGeom>
        </p:spPr>
      </p:pic>
      <p:sp>
        <p:nvSpPr>
          <p:cNvPr id="9" name="Slide Number Placeholder 5"/>
          <p:cNvSpPr>
            <a:spLocks noGrp="1" noRot="1" noMove="1" noResize="1" noEditPoints="1" noAdjustHandles="1" noChangeArrowheads="1" noChangeShapeType="1"/>
          </p:cNvSpPr>
          <p:nvPr>
            <p:ph type="sldNum" sz="quarter" idx="12"/>
          </p:nvPr>
        </p:nvSpPr>
        <p:spPr>
          <a:xfrm>
            <a:off x="249655" y="4767263"/>
            <a:ext cx="2057400" cy="273844"/>
          </a:xfrm>
        </p:spPr>
        <p:txBody>
          <a:bodyPr/>
          <a:lstStyle>
            <a:lvl1pPr algn="l">
              <a:defRPr sz="1200" b="1">
                <a:solidFill>
                  <a:schemeClr val="tx1"/>
                </a:solidFill>
              </a:defRPr>
            </a:lvl1pPr>
          </a:lstStyle>
          <a:p>
            <a:fld id="{C479D5F6-EDCB-402A-AC08-4943A1820E8F}" type="slidenum">
              <a:rPr lang="en-US" smtClean="0"/>
              <a:pPr/>
              <a:t>‹#›</a:t>
            </a:fld>
            <a:endParaRPr lang="en-US"/>
          </a:p>
        </p:txBody>
      </p:sp>
      <p:cxnSp>
        <p:nvCxnSpPr>
          <p:cNvPr id="5" name="Google Shape;190;p48">
            <a:extLst>
              <a:ext uri="{FF2B5EF4-FFF2-40B4-BE49-F238E27FC236}">
                <a16:creationId xmlns:a16="http://schemas.microsoft.com/office/drawing/2014/main" id="{625970BA-824C-B5D7-569F-9C5302105F5E}"/>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1" y="776352"/>
            <a:ext cx="9141714" cy="2"/>
          </a:xfrm>
          <a:prstGeom prst="straightConnector1">
            <a:avLst/>
          </a:prstGeom>
          <a:noFill/>
          <a:ln w="19050" cap="flat" cmpd="sng">
            <a:solidFill>
              <a:schemeClr val="accent1"/>
            </a:solidFill>
            <a:prstDash val="solid"/>
            <a:round/>
            <a:headEnd type="none" w="sm" len="sm"/>
            <a:tailEnd type="none" w="sm" len="sm"/>
          </a:ln>
        </p:spPr>
      </p:cxnSp>
      <p:sp>
        <p:nvSpPr>
          <p:cNvPr id="4" name="Rectangle 3">
            <a:extLst>
              <a:ext uri="{FF2B5EF4-FFF2-40B4-BE49-F238E27FC236}">
                <a16:creationId xmlns:a16="http://schemas.microsoft.com/office/drawing/2014/main" id="{B6FDC5BD-53CE-1C9C-DA21-2179BC857A9D}"/>
              </a:ext>
            </a:extLst>
          </p:cNvPr>
          <p:cNvSpPr/>
          <p:nvPr userDrawn="1"/>
        </p:nvSpPr>
        <p:spPr>
          <a:xfrm>
            <a:off x="6537820" y="159284"/>
            <a:ext cx="2406176" cy="534878"/>
          </a:xfrm>
          <a:prstGeom prst="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sz="1200">
              <a:noFill/>
            </a:endParaRPr>
          </a:p>
          <a:p>
            <a:pPr algn="ctr"/>
            <a:endParaRPr lang="en-US" sz="1200">
              <a:noFill/>
            </a:endParaRPr>
          </a:p>
        </p:txBody>
      </p:sp>
      <p:sp>
        <p:nvSpPr>
          <p:cNvPr id="22" name="Text Placeholder 21">
            <a:extLst>
              <a:ext uri="{FF2B5EF4-FFF2-40B4-BE49-F238E27FC236}">
                <a16:creationId xmlns:a16="http://schemas.microsoft.com/office/drawing/2014/main" id="{0F594BBF-2B9F-ABD7-9911-F88C9246DC30}"/>
              </a:ext>
            </a:extLst>
          </p:cNvPr>
          <p:cNvSpPr>
            <a:spLocks noGrp="1"/>
          </p:cNvSpPr>
          <p:nvPr>
            <p:ph type="body" sz="quarter" idx="13"/>
          </p:nvPr>
        </p:nvSpPr>
        <p:spPr>
          <a:xfrm>
            <a:off x="6537820" y="163607"/>
            <a:ext cx="2406176" cy="534878"/>
          </a:xfrm>
        </p:spPr>
        <p:txBody>
          <a:bodyPr/>
          <a:lstStyle>
            <a:lvl1pPr marL="0" indent="0" algn="ctr">
              <a:spcBef>
                <a:spcPts val="600"/>
              </a:spcBef>
              <a:buNone/>
              <a:defRPr sz="1400" baseline="0">
                <a:solidFill>
                  <a:schemeClr val="accent4"/>
                </a:solidFill>
              </a:defRPr>
            </a:lvl1pPr>
          </a:lstStyle>
          <a:p>
            <a:pPr lvl="0"/>
            <a:r>
              <a:rPr lang="en-US"/>
              <a:t>Click to edit Master text styles</a:t>
            </a:r>
          </a:p>
          <a:p>
            <a:pPr lvl="0"/>
            <a:endParaRPr lang="en-US"/>
          </a:p>
        </p:txBody>
      </p:sp>
    </p:spTree>
    <p:extLst>
      <p:ext uri="{BB962C8B-B14F-4D97-AF65-F5344CB8AC3E}">
        <p14:creationId xmlns:p14="http://schemas.microsoft.com/office/powerpoint/2010/main" val="3448891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Divider - Blue - 04" preserve="1">
  <p:cSld name="Divider - Blue - 04">
    <p:spTree>
      <p:nvGrpSpPr>
        <p:cNvPr id="1" name="Shape 215"/>
        <p:cNvGrpSpPr/>
        <p:nvPr/>
      </p:nvGrpSpPr>
      <p:grpSpPr>
        <a:xfrm>
          <a:off x="0" y="0"/>
          <a:ext cx="0" cy="0"/>
          <a:chOff x="0" y="0"/>
          <a:chExt cx="0" cy="0"/>
        </a:xfrm>
      </p:grpSpPr>
      <p:pic>
        <p:nvPicPr>
          <p:cNvPr id="216" name="Google Shape;216;p52">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1" y="1"/>
            <a:ext cx="9144008" cy="5143501"/>
          </a:xfrm>
          <a:prstGeom prst="rect">
            <a:avLst/>
          </a:prstGeom>
          <a:noFill/>
          <a:ln>
            <a:noFill/>
          </a:ln>
        </p:spPr>
      </p:pic>
      <p:sp>
        <p:nvSpPr>
          <p:cNvPr id="217" name="Google Shape;217;p52"/>
          <p:cNvSpPr txBox="1">
            <a:spLocks noGrp="1"/>
          </p:cNvSpPr>
          <p:nvPr>
            <p:ph type="title"/>
          </p:nvPr>
        </p:nvSpPr>
        <p:spPr>
          <a:xfrm>
            <a:off x="0" y="3361600"/>
            <a:ext cx="9144000" cy="666600"/>
          </a:xfrm>
          <a:prstGeom prst="rect">
            <a:avLst/>
          </a:prstGeom>
          <a:solidFill>
            <a:schemeClr val="accent1"/>
          </a:solid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2800"/>
              <a:buFont typeface="Roboto Medium"/>
              <a:buNone/>
              <a:defRPr>
                <a:solidFill>
                  <a:schemeClr val="tx1"/>
                </a:solidFill>
                <a:latin typeface="Trebuchet MS" panose="020B0603020202020204" pitchFamily="34" charset="0"/>
                <a:ea typeface="Roboto Medium"/>
                <a:cs typeface="Trebuchet MS" panose="020B0603020202020204" pitchFamily="34" charset="0"/>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pic>
        <p:nvPicPr>
          <p:cNvPr id="219" name="Google Shape;219;p52">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8002151" y="4518326"/>
            <a:ext cx="924425" cy="403399"/>
          </a:xfrm>
          <a:prstGeom prst="rect">
            <a:avLst/>
          </a:prstGeom>
          <a:noFill/>
          <a:ln>
            <a:noFill/>
          </a:ln>
        </p:spPr>
      </p:pic>
      <p:sp>
        <p:nvSpPr>
          <p:cNvPr id="2" name="Slide Number Placeholder 5">
            <a:extLst>
              <a:ext uri="{FF2B5EF4-FFF2-40B4-BE49-F238E27FC236}">
                <a16:creationId xmlns:a16="http://schemas.microsoft.com/office/drawing/2014/main" id="{5B185C93-E38D-1C1F-DBBA-12DFC60682A5}"/>
              </a:ext>
            </a:extLst>
          </p:cNvPr>
          <p:cNvSpPr txBox="1">
            <a:spLocks noGrp="1" noRot="1" noMove="1" noResize="1" noEditPoints="1" noAdjustHandles="1" noChangeArrowheads="1" noChangeShapeType="1"/>
          </p:cNvSpPr>
          <p:nvPr userDrawn="1"/>
        </p:nvSpPr>
        <p:spPr>
          <a:xfrm>
            <a:off x="249655" y="4767263"/>
            <a:ext cx="2057400" cy="273844"/>
          </a:xfrm>
          <a:prstGeom prst="rect">
            <a:avLst/>
          </a:prstGeom>
        </p:spPr>
        <p:txBody>
          <a:bodyPr vert="horz" lIns="68580" tIns="34290" rIns="68580" bIns="34290" rtlCol="0" anchor="ctr"/>
          <a:lstStyle>
            <a:defPPr>
              <a:defRPr lang="en-US"/>
            </a:defPPr>
            <a:lvl1pPr marL="0" algn="l" defTabSz="914400" rtl="0" eaLnBrk="1" latinLnBrk="0" hangingPunct="1">
              <a:defRPr sz="1600" b="1" kern="1200">
                <a:solidFill>
                  <a:schemeClr val="tx1"/>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79D5F6-EDCB-402A-AC08-4943A1820E8F}" type="slidenum">
              <a:rPr lang="en-US" sz="1200" smtClean="0">
                <a:solidFill>
                  <a:schemeClr val="bg1"/>
                </a:solidFill>
              </a:rPr>
              <a:pPr/>
              <a:t>‹#›</a:t>
            </a:fld>
            <a:endParaRPr lang="en-US" sz="1200">
              <a:solidFill>
                <a:schemeClr val="bg1"/>
              </a:solidFill>
            </a:endParaRPr>
          </a:p>
        </p:txBody>
      </p:sp>
    </p:spTree>
    <p:extLst>
      <p:ext uri="{BB962C8B-B14F-4D97-AF65-F5344CB8AC3E}">
        <p14:creationId xmlns:p14="http://schemas.microsoft.com/office/powerpoint/2010/main" val="5110630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Divider - Blue - 08" preserve="1">
  <p:cSld name="Divider - Blue - 08">
    <p:spTree>
      <p:nvGrpSpPr>
        <p:cNvPr id="1" name="Shape 221"/>
        <p:cNvGrpSpPr/>
        <p:nvPr/>
      </p:nvGrpSpPr>
      <p:grpSpPr>
        <a:xfrm>
          <a:off x="0" y="0"/>
          <a:ext cx="0" cy="0"/>
          <a:chOff x="0" y="0"/>
          <a:chExt cx="0" cy="0"/>
        </a:xfrm>
      </p:grpSpPr>
      <p:pic>
        <p:nvPicPr>
          <p:cNvPr id="222" name="Google Shape;222;p53">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1" y="1"/>
            <a:ext cx="9144008" cy="5143501"/>
          </a:xfrm>
          <a:prstGeom prst="rect">
            <a:avLst/>
          </a:prstGeom>
          <a:noFill/>
          <a:ln>
            <a:noFill/>
          </a:ln>
        </p:spPr>
      </p:pic>
      <p:sp>
        <p:nvSpPr>
          <p:cNvPr id="223" name="Google Shape;223;p53"/>
          <p:cNvSpPr txBox="1">
            <a:spLocks noGrp="1"/>
          </p:cNvSpPr>
          <p:nvPr>
            <p:ph type="title"/>
          </p:nvPr>
        </p:nvSpPr>
        <p:spPr>
          <a:xfrm>
            <a:off x="0" y="3361600"/>
            <a:ext cx="9144000" cy="666600"/>
          </a:xfrm>
          <a:prstGeom prst="rect">
            <a:avLst/>
          </a:prstGeom>
          <a:solidFill>
            <a:schemeClr val="accent1"/>
          </a:solid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2800"/>
              <a:buFont typeface="Roboto Medium"/>
              <a:buNone/>
              <a:defRPr>
                <a:solidFill>
                  <a:schemeClr val="tx1"/>
                </a:solidFill>
                <a:latin typeface="Trebuchet MS" panose="020B0603020202020204" pitchFamily="34" charset="0"/>
                <a:ea typeface="Roboto Medium"/>
                <a:cs typeface="Trebuchet MS" panose="020B0603020202020204" pitchFamily="34" charset="0"/>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pic>
        <p:nvPicPr>
          <p:cNvPr id="225" name="Google Shape;225;p53">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8002151" y="4518326"/>
            <a:ext cx="924425" cy="403399"/>
          </a:xfrm>
          <a:prstGeom prst="rect">
            <a:avLst/>
          </a:prstGeom>
          <a:noFill/>
          <a:ln>
            <a:noFill/>
          </a:ln>
        </p:spPr>
      </p:pic>
      <p:sp>
        <p:nvSpPr>
          <p:cNvPr id="2" name="Slide Number Placeholder 5">
            <a:extLst>
              <a:ext uri="{FF2B5EF4-FFF2-40B4-BE49-F238E27FC236}">
                <a16:creationId xmlns:a16="http://schemas.microsoft.com/office/drawing/2014/main" id="{521C798B-732A-A744-1F2D-4B91A5F81837}"/>
              </a:ext>
            </a:extLst>
          </p:cNvPr>
          <p:cNvSpPr txBox="1">
            <a:spLocks noGrp="1" noRot="1" noMove="1" noResize="1" noEditPoints="1" noAdjustHandles="1" noChangeArrowheads="1" noChangeShapeType="1"/>
          </p:cNvSpPr>
          <p:nvPr userDrawn="1"/>
        </p:nvSpPr>
        <p:spPr>
          <a:xfrm>
            <a:off x="249655" y="4767263"/>
            <a:ext cx="2057400" cy="273844"/>
          </a:xfrm>
          <a:prstGeom prst="rect">
            <a:avLst/>
          </a:prstGeom>
        </p:spPr>
        <p:txBody>
          <a:bodyPr vert="horz" lIns="68580" tIns="34290" rIns="68580" bIns="34290" rtlCol="0" anchor="ctr"/>
          <a:lstStyle>
            <a:defPPr>
              <a:defRPr lang="en-US"/>
            </a:defPPr>
            <a:lvl1pPr marL="0" algn="l" defTabSz="914400" rtl="0" eaLnBrk="1" latinLnBrk="0" hangingPunct="1">
              <a:defRPr sz="1600" b="1" kern="1200">
                <a:solidFill>
                  <a:schemeClr val="tx1"/>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79D5F6-EDCB-402A-AC08-4943A1820E8F}" type="slidenum">
              <a:rPr lang="en-US" sz="1200" smtClean="0"/>
              <a:pPr/>
              <a:t>‹#›</a:t>
            </a:fld>
            <a:endParaRPr lang="en-US" sz="1200"/>
          </a:p>
        </p:txBody>
      </p:sp>
    </p:spTree>
    <p:extLst>
      <p:ext uri="{BB962C8B-B14F-4D97-AF65-F5344CB8AC3E}">
        <p14:creationId xmlns:p14="http://schemas.microsoft.com/office/powerpoint/2010/main" val="24742598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Divider - Blue - 07" preserve="1">
  <p:cSld name="Divider - Blue - 07">
    <p:spTree>
      <p:nvGrpSpPr>
        <p:cNvPr id="1" name="Shape 227"/>
        <p:cNvGrpSpPr/>
        <p:nvPr/>
      </p:nvGrpSpPr>
      <p:grpSpPr>
        <a:xfrm>
          <a:off x="0" y="0"/>
          <a:ext cx="0" cy="0"/>
          <a:chOff x="0" y="0"/>
          <a:chExt cx="0" cy="0"/>
        </a:xfrm>
      </p:grpSpPr>
      <p:pic>
        <p:nvPicPr>
          <p:cNvPr id="228" name="Google Shape;228;p54">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1" y="1"/>
            <a:ext cx="9144008" cy="5143501"/>
          </a:xfrm>
          <a:prstGeom prst="rect">
            <a:avLst/>
          </a:prstGeom>
          <a:noFill/>
          <a:ln>
            <a:noFill/>
          </a:ln>
        </p:spPr>
      </p:pic>
      <p:sp>
        <p:nvSpPr>
          <p:cNvPr id="229" name="Google Shape;229;p54"/>
          <p:cNvSpPr txBox="1">
            <a:spLocks noGrp="1"/>
          </p:cNvSpPr>
          <p:nvPr>
            <p:ph type="title"/>
          </p:nvPr>
        </p:nvSpPr>
        <p:spPr>
          <a:xfrm>
            <a:off x="0" y="3361600"/>
            <a:ext cx="9144000" cy="666600"/>
          </a:xfrm>
          <a:prstGeom prst="rect">
            <a:avLst/>
          </a:prstGeom>
          <a:solidFill>
            <a:schemeClr val="accent1"/>
          </a:solid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2800"/>
              <a:buFont typeface="Roboto Medium"/>
              <a:buNone/>
              <a:defRPr>
                <a:solidFill>
                  <a:schemeClr val="tx1"/>
                </a:solidFill>
                <a:latin typeface="Trebuchet MS" panose="020B0603020202020204" pitchFamily="34" charset="0"/>
                <a:ea typeface="Roboto Medium"/>
                <a:cs typeface="Trebuchet MS" panose="020B0603020202020204" pitchFamily="34" charset="0"/>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pic>
        <p:nvPicPr>
          <p:cNvPr id="231" name="Google Shape;231;p54">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8002151" y="4518326"/>
            <a:ext cx="924425" cy="403399"/>
          </a:xfrm>
          <a:prstGeom prst="rect">
            <a:avLst/>
          </a:prstGeom>
          <a:noFill/>
          <a:ln>
            <a:noFill/>
          </a:ln>
        </p:spPr>
      </p:pic>
      <p:sp>
        <p:nvSpPr>
          <p:cNvPr id="2" name="Slide Number Placeholder 5">
            <a:extLst>
              <a:ext uri="{FF2B5EF4-FFF2-40B4-BE49-F238E27FC236}">
                <a16:creationId xmlns:a16="http://schemas.microsoft.com/office/drawing/2014/main" id="{55C09213-6D27-B551-9C6A-DE6DF14E9456}"/>
              </a:ext>
            </a:extLst>
          </p:cNvPr>
          <p:cNvSpPr txBox="1">
            <a:spLocks noGrp="1" noRot="1" noMove="1" noResize="1" noEditPoints="1" noAdjustHandles="1" noChangeArrowheads="1" noChangeShapeType="1"/>
          </p:cNvSpPr>
          <p:nvPr userDrawn="1"/>
        </p:nvSpPr>
        <p:spPr>
          <a:xfrm>
            <a:off x="249655" y="4767263"/>
            <a:ext cx="2057400" cy="273844"/>
          </a:xfrm>
          <a:prstGeom prst="rect">
            <a:avLst/>
          </a:prstGeom>
        </p:spPr>
        <p:txBody>
          <a:bodyPr vert="horz" lIns="68580" tIns="34290" rIns="68580" bIns="34290" rtlCol="0" anchor="ctr"/>
          <a:lstStyle>
            <a:defPPr>
              <a:defRPr lang="en-US"/>
            </a:defPPr>
            <a:lvl1pPr marL="0" algn="l" defTabSz="914400" rtl="0" eaLnBrk="1" latinLnBrk="0" hangingPunct="1">
              <a:defRPr sz="1600" b="1" kern="1200">
                <a:solidFill>
                  <a:schemeClr val="tx1"/>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79D5F6-EDCB-402A-AC08-4943A1820E8F}" type="slidenum">
              <a:rPr lang="en-US" sz="1200" smtClean="0">
                <a:solidFill>
                  <a:schemeClr val="bg1"/>
                </a:solidFill>
              </a:rPr>
              <a:pPr/>
              <a:t>‹#›</a:t>
            </a:fld>
            <a:endParaRPr lang="en-US" sz="1200">
              <a:solidFill>
                <a:schemeClr val="bg1"/>
              </a:solidFill>
            </a:endParaRPr>
          </a:p>
        </p:txBody>
      </p:sp>
    </p:spTree>
    <p:extLst>
      <p:ext uri="{BB962C8B-B14F-4D97-AF65-F5344CB8AC3E}">
        <p14:creationId xmlns:p14="http://schemas.microsoft.com/office/powerpoint/2010/main" val="10450603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Divider - Blue - 06" preserve="1">
  <p:cSld name="Divider - Blue - 06">
    <p:spTree>
      <p:nvGrpSpPr>
        <p:cNvPr id="1" name="Shape 233"/>
        <p:cNvGrpSpPr/>
        <p:nvPr/>
      </p:nvGrpSpPr>
      <p:grpSpPr>
        <a:xfrm>
          <a:off x="0" y="0"/>
          <a:ext cx="0" cy="0"/>
          <a:chOff x="0" y="0"/>
          <a:chExt cx="0" cy="0"/>
        </a:xfrm>
      </p:grpSpPr>
      <p:pic>
        <p:nvPicPr>
          <p:cNvPr id="234" name="Google Shape;234;p55">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1" y="1"/>
            <a:ext cx="9144008" cy="5143501"/>
          </a:xfrm>
          <a:prstGeom prst="rect">
            <a:avLst/>
          </a:prstGeom>
          <a:noFill/>
          <a:ln>
            <a:noFill/>
          </a:ln>
        </p:spPr>
      </p:pic>
      <p:sp>
        <p:nvSpPr>
          <p:cNvPr id="235" name="Google Shape;235;p55"/>
          <p:cNvSpPr txBox="1">
            <a:spLocks noGrp="1"/>
          </p:cNvSpPr>
          <p:nvPr>
            <p:ph type="title"/>
          </p:nvPr>
        </p:nvSpPr>
        <p:spPr>
          <a:xfrm>
            <a:off x="0" y="3361600"/>
            <a:ext cx="9144000" cy="666600"/>
          </a:xfrm>
          <a:prstGeom prst="rect">
            <a:avLst/>
          </a:prstGeom>
          <a:solidFill>
            <a:schemeClr val="accent1"/>
          </a:solid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2800"/>
              <a:buFont typeface="Rockwell"/>
              <a:buNone/>
              <a:defRPr>
                <a:solidFill>
                  <a:schemeClr val="tx1"/>
                </a:solidFill>
                <a:latin typeface="Trebuchet MS" panose="020B0603020202020204" pitchFamily="34" charset="0"/>
                <a:ea typeface="Trebuchet MS" panose="020B0603020202020204" pitchFamily="34" charset="0"/>
                <a:cs typeface="Trebuchet MS" panose="020B0603020202020204" pitchFamily="34" charset="0"/>
                <a:sym typeface="Rockwe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pic>
        <p:nvPicPr>
          <p:cNvPr id="237" name="Google Shape;237;p55">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8002151" y="4518326"/>
            <a:ext cx="924425" cy="403399"/>
          </a:xfrm>
          <a:prstGeom prst="rect">
            <a:avLst/>
          </a:prstGeom>
          <a:noFill/>
          <a:ln>
            <a:noFill/>
          </a:ln>
        </p:spPr>
      </p:pic>
      <p:sp>
        <p:nvSpPr>
          <p:cNvPr id="2" name="Slide Number Placeholder 5">
            <a:extLst>
              <a:ext uri="{FF2B5EF4-FFF2-40B4-BE49-F238E27FC236}">
                <a16:creationId xmlns:a16="http://schemas.microsoft.com/office/drawing/2014/main" id="{256844E2-6364-41AA-1F86-AB920A7035E2}"/>
              </a:ext>
            </a:extLst>
          </p:cNvPr>
          <p:cNvSpPr txBox="1">
            <a:spLocks noGrp="1" noRot="1" noMove="1" noResize="1" noEditPoints="1" noAdjustHandles="1" noChangeArrowheads="1" noChangeShapeType="1"/>
          </p:cNvSpPr>
          <p:nvPr userDrawn="1"/>
        </p:nvSpPr>
        <p:spPr>
          <a:xfrm>
            <a:off x="249655" y="4767263"/>
            <a:ext cx="2057400" cy="273844"/>
          </a:xfrm>
          <a:prstGeom prst="rect">
            <a:avLst/>
          </a:prstGeom>
        </p:spPr>
        <p:txBody>
          <a:bodyPr vert="horz" lIns="68580" tIns="34290" rIns="68580" bIns="34290" rtlCol="0" anchor="ctr"/>
          <a:lstStyle>
            <a:defPPr>
              <a:defRPr lang="en-US"/>
            </a:defPPr>
            <a:lvl1pPr marL="0" algn="l" defTabSz="914400" rtl="0" eaLnBrk="1" latinLnBrk="0" hangingPunct="1">
              <a:defRPr sz="1600" b="1" kern="1200">
                <a:solidFill>
                  <a:schemeClr val="tx1"/>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79D5F6-EDCB-402A-AC08-4943A1820E8F}" type="slidenum">
              <a:rPr lang="en-US" sz="1200" smtClean="0">
                <a:solidFill>
                  <a:schemeClr val="tx1"/>
                </a:solidFill>
              </a:rPr>
              <a:pPr/>
              <a:t>‹#›</a:t>
            </a:fld>
            <a:endParaRPr lang="en-US" sz="1200">
              <a:solidFill>
                <a:schemeClr val="tx1"/>
              </a:solidFill>
            </a:endParaRPr>
          </a:p>
        </p:txBody>
      </p:sp>
    </p:spTree>
    <p:extLst>
      <p:ext uri="{BB962C8B-B14F-4D97-AF65-F5344CB8AC3E}">
        <p14:creationId xmlns:p14="http://schemas.microsoft.com/office/powerpoint/2010/main" val="3571337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Divider - Blue - 05" preserve="1">
  <p:cSld name="Divider - Blue - 05">
    <p:spTree>
      <p:nvGrpSpPr>
        <p:cNvPr id="1" name="Shape 239"/>
        <p:cNvGrpSpPr/>
        <p:nvPr/>
      </p:nvGrpSpPr>
      <p:grpSpPr>
        <a:xfrm>
          <a:off x="0" y="0"/>
          <a:ext cx="0" cy="0"/>
          <a:chOff x="0" y="0"/>
          <a:chExt cx="0" cy="0"/>
        </a:xfrm>
      </p:grpSpPr>
      <p:pic>
        <p:nvPicPr>
          <p:cNvPr id="240" name="Google Shape;240;p56">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1" y="1"/>
            <a:ext cx="9144008" cy="5143501"/>
          </a:xfrm>
          <a:prstGeom prst="rect">
            <a:avLst/>
          </a:prstGeom>
          <a:noFill/>
          <a:ln>
            <a:noFill/>
          </a:ln>
        </p:spPr>
      </p:pic>
      <p:sp>
        <p:nvSpPr>
          <p:cNvPr id="241" name="Google Shape;241;p56"/>
          <p:cNvSpPr txBox="1">
            <a:spLocks noGrp="1"/>
          </p:cNvSpPr>
          <p:nvPr>
            <p:ph type="title"/>
          </p:nvPr>
        </p:nvSpPr>
        <p:spPr>
          <a:xfrm>
            <a:off x="0" y="3361600"/>
            <a:ext cx="9144000" cy="666600"/>
          </a:xfrm>
          <a:prstGeom prst="rect">
            <a:avLst/>
          </a:prstGeom>
          <a:solidFill>
            <a:schemeClr val="accent1"/>
          </a:solid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2800"/>
              <a:buFont typeface="Roboto Medium"/>
              <a:buNone/>
              <a:defRPr>
                <a:solidFill>
                  <a:schemeClr val="tx1"/>
                </a:solidFill>
                <a:latin typeface="Trebuchet MS" panose="020B0603020202020204" pitchFamily="34" charset="0"/>
                <a:ea typeface="Roboto Medium"/>
                <a:cs typeface="Trebuchet MS" panose="020B0603020202020204" pitchFamily="34" charset="0"/>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pic>
        <p:nvPicPr>
          <p:cNvPr id="243" name="Google Shape;243;p56">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8002151" y="4518326"/>
            <a:ext cx="924425" cy="403399"/>
          </a:xfrm>
          <a:prstGeom prst="rect">
            <a:avLst/>
          </a:prstGeom>
          <a:noFill/>
          <a:ln>
            <a:noFill/>
          </a:ln>
        </p:spPr>
      </p:pic>
      <p:sp>
        <p:nvSpPr>
          <p:cNvPr id="2" name="Slide Number Placeholder 5">
            <a:extLst>
              <a:ext uri="{FF2B5EF4-FFF2-40B4-BE49-F238E27FC236}">
                <a16:creationId xmlns:a16="http://schemas.microsoft.com/office/drawing/2014/main" id="{D15C1D20-06C2-5FB9-58FE-5BB25E59A43E}"/>
              </a:ext>
            </a:extLst>
          </p:cNvPr>
          <p:cNvSpPr txBox="1">
            <a:spLocks noGrp="1" noRot="1" noMove="1" noResize="1" noEditPoints="1" noAdjustHandles="1" noChangeArrowheads="1" noChangeShapeType="1"/>
          </p:cNvSpPr>
          <p:nvPr userDrawn="1"/>
        </p:nvSpPr>
        <p:spPr>
          <a:xfrm>
            <a:off x="249655" y="4767263"/>
            <a:ext cx="2057400" cy="273844"/>
          </a:xfrm>
          <a:prstGeom prst="rect">
            <a:avLst/>
          </a:prstGeom>
        </p:spPr>
        <p:txBody>
          <a:bodyPr vert="horz" lIns="68580" tIns="34290" rIns="68580" bIns="34290" rtlCol="0" anchor="ctr"/>
          <a:lstStyle>
            <a:defPPr>
              <a:defRPr lang="en-US"/>
            </a:defPPr>
            <a:lvl1pPr marL="0" algn="l" defTabSz="914400" rtl="0" eaLnBrk="1" latinLnBrk="0" hangingPunct="1">
              <a:defRPr sz="1600" b="1" kern="1200">
                <a:solidFill>
                  <a:schemeClr val="tx1"/>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79D5F6-EDCB-402A-AC08-4943A1820E8F}" type="slidenum">
              <a:rPr lang="en-US" sz="1200" smtClean="0">
                <a:solidFill>
                  <a:schemeClr val="bg1"/>
                </a:solidFill>
              </a:rPr>
              <a:pPr/>
              <a:t>‹#›</a:t>
            </a:fld>
            <a:endParaRPr lang="en-US" sz="1200">
              <a:solidFill>
                <a:schemeClr val="bg1"/>
              </a:solidFill>
            </a:endParaRPr>
          </a:p>
        </p:txBody>
      </p:sp>
    </p:spTree>
    <p:extLst>
      <p:ext uri="{BB962C8B-B14F-4D97-AF65-F5344CB8AC3E}">
        <p14:creationId xmlns:p14="http://schemas.microsoft.com/office/powerpoint/2010/main" val="3744773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10" name="Google Shape;31;p33">
            <a:extLst>
              <a:ext uri="{FF2B5EF4-FFF2-40B4-BE49-F238E27FC236}">
                <a16:creationId xmlns:a16="http://schemas.microsoft.com/office/drawing/2014/main" id="{0824AB7B-5B72-C08E-71E9-B79D18AD9B76}"/>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blip>
          <a:srcRect/>
          <a:stretch/>
        </p:blipFill>
        <p:spPr>
          <a:xfrm>
            <a:off x="0" y="4464770"/>
            <a:ext cx="9144000" cy="685800"/>
          </a:xfrm>
          <a:prstGeom prst="rect">
            <a:avLst/>
          </a:prstGeom>
          <a:noFill/>
          <a:ln>
            <a:noFill/>
          </a:ln>
        </p:spPr>
      </p:pic>
      <p:sp>
        <p:nvSpPr>
          <p:cNvPr id="2" name="Title 1"/>
          <p:cNvSpPr>
            <a:spLocks noGrp="1"/>
          </p:cNvSpPr>
          <p:nvPr>
            <p:ph type="title"/>
          </p:nvPr>
        </p:nvSpPr>
        <p:spPr>
          <a:xfrm>
            <a:off x="332673" y="163607"/>
            <a:ext cx="6991405" cy="534879"/>
          </a:xfrm>
        </p:spPr>
        <p:txBody>
          <a:bodyPr lIns="0" tIns="0" rIns="0" bIns="0" anchor="ctr" anchorCtr="0">
            <a:normAutofit/>
          </a:bodyPr>
          <a:lstStyle>
            <a:lvl1pPr>
              <a:defRPr sz="1800">
                <a:solidFill>
                  <a:schemeClr val="tx1"/>
                </a:solidFill>
                <a:latin typeface="Museo Slab 500" panose="02000000000000000000" pitchFamily="50" charset="0"/>
              </a:defRPr>
            </a:lvl1pPr>
          </a:lstStyle>
          <a:p>
            <a:r>
              <a:rPr lang="en-US"/>
              <a:t>Click to edit Master title style</a:t>
            </a:r>
          </a:p>
        </p:txBody>
      </p:sp>
      <p:sp>
        <p:nvSpPr>
          <p:cNvPr id="3" name="Content Placeholder 2"/>
          <p:cNvSpPr>
            <a:spLocks noGrp="1"/>
          </p:cNvSpPr>
          <p:nvPr>
            <p:ph idx="1"/>
          </p:nvPr>
        </p:nvSpPr>
        <p:spPr>
          <a:xfrm>
            <a:off x="332674" y="945094"/>
            <a:ext cx="8349688" cy="3484270"/>
          </a:xfrm>
        </p:spPr>
        <p:txBody>
          <a:bodyPr lIns="0" tIns="0" rIns="0" bIns="0"/>
          <a:lstStyle>
            <a:lvl1pPr>
              <a:defRPr sz="1800"/>
            </a:lvl1pPr>
            <a:lvl2pPr>
              <a:defRPr sz="1500"/>
            </a:lvl2pPr>
            <a:lvl3pPr>
              <a:defRPr sz="1350"/>
            </a:lvl3pPr>
          </a:lstStyle>
          <a:p>
            <a:pPr lvl="0"/>
            <a:r>
              <a:rPr lang="en-US"/>
              <a:t>Click to edit Master text styles</a:t>
            </a:r>
          </a:p>
          <a:p>
            <a:pPr lvl="1"/>
            <a:r>
              <a:rPr lang="en-US"/>
              <a:t>Second level</a:t>
            </a:r>
          </a:p>
          <a:p>
            <a:pPr lvl="2"/>
            <a:r>
              <a:rPr lang="en-US"/>
              <a:t>Third level</a:t>
            </a:r>
          </a:p>
        </p:txBody>
      </p:sp>
      <p:pic>
        <p:nvPicPr>
          <p:cNvPr id="8" name="Picture 7">
            <a:extLs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8086705" y="4629151"/>
            <a:ext cx="857291" cy="364739"/>
          </a:xfrm>
          <a:prstGeom prst="rect">
            <a:avLst/>
          </a:prstGeom>
        </p:spPr>
      </p:pic>
      <p:sp>
        <p:nvSpPr>
          <p:cNvPr id="9" name="Slide Number Placeholder 5"/>
          <p:cNvSpPr>
            <a:spLocks noGrp="1" noRot="1" noMove="1" noResize="1" noEditPoints="1" noAdjustHandles="1" noChangeArrowheads="1" noChangeShapeType="1"/>
          </p:cNvSpPr>
          <p:nvPr>
            <p:ph type="sldNum" sz="quarter" idx="12"/>
          </p:nvPr>
        </p:nvSpPr>
        <p:spPr>
          <a:xfrm>
            <a:off x="249655" y="4767263"/>
            <a:ext cx="2057400" cy="273844"/>
          </a:xfrm>
        </p:spPr>
        <p:txBody>
          <a:bodyPr/>
          <a:lstStyle>
            <a:lvl1pPr algn="l">
              <a:defRPr sz="1200" b="1">
                <a:solidFill>
                  <a:schemeClr val="tx1"/>
                </a:solidFill>
              </a:defRPr>
            </a:lvl1pPr>
          </a:lstStyle>
          <a:p>
            <a:fld id="{C479D5F6-EDCB-402A-AC08-4943A1820E8F}" type="slidenum">
              <a:rPr lang="en-US" smtClean="0"/>
              <a:pPr/>
              <a:t>‹#›</a:t>
            </a:fld>
            <a:endParaRPr lang="en-US"/>
          </a:p>
        </p:txBody>
      </p:sp>
      <p:cxnSp>
        <p:nvCxnSpPr>
          <p:cNvPr id="5" name="Google Shape;190;p48">
            <a:extLst>
              <a:ext uri="{FF2B5EF4-FFF2-40B4-BE49-F238E27FC236}">
                <a16:creationId xmlns:a16="http://schemas.microsoft.com/office/drawing/2014/main" id="{625970BA-824C-B5D7-569F-9C5302105F5E}"/>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1" y="776352"/>
            <a:ext cx="9141714" cy="2"/>
          </a:xfrm>
          <a:prstGeom prst="straightConnector1">
            <a:avLst/>
          </a:prstGeom>
          <a:noFill/>
          <a:ln w="19050" cap="flat" cmpd="sng">
            <a:solidFill>
              <a:schemeClr val="accent1"/>
            </a:solidFill>
            <a:prstDash val="solid"/>
            <a:round/>
            <a:headEnd type="none" w="sm" len="sm"/>
            <a:tailEnd type="none" w="sm" len="sm"/>
          </a:ln>
        </p:spPr>
      </p:cxnSp>
    </p:spTree>
    <p:extLst>
      <p:ext uri="{BB962C8B-B14F-4D97-AF65-F5344CB8AC3E}">
        <p14:creationId xmlns:p14="http://schemas.microsoft.com/office/powerpoint/2010/main" val="2165331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_BO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E9498A2-0359-E912-13BB-57F236A92EBE}"/>
              </a:ext>
            </a:extLst>
          </p:cNvPr>
          <p:cNvSpPr>
            <a:spLocks noGrp="1"/>
          </p:cNvSpPr>
          <p:nvPr>
            <p:ph type="title"/>
          </p:nvPr>
        </p:nvSpPr>
        <p:spPr>
          <a:xfrm>
            <a:off x="632534" y="0"/>
            <a:ext cx="2576744" cy="4471494"/>
          </a:xfrm>
          <a:solidFill>
            <a:schemeClr val="accent1"/>
          </a:solidFill>
          <a:ln>
            <a:solidFill>
              <a:schemeClr val="accent1"/>
            </a:solidFill>
          </a:ln>
        </p:spPr>
        <p:txBody>
          <a:bodyPr lIns="0" tIns="0" rIns="0" bIns="0" anchor="ctr" anchorCtr="0">
            <a:normAutofit/>
          </a:bodyPr>
          <a:lstStyle>
            <a:lvl1pPr marL="172641" indent="0" algn="ctr">
              <a:defRPr sz="2400">
                <a:solidFill>
                  <a:schemeClr val="tx1"/>
                </a:solidFill>
                <a:latin typeface="Museo Slab 500" panose="02000000000000000000" pitchFamily="50" charset="0"/>
              </a:defRPr>
            </a:lvl1pPr>
          </a:lstStyle>
          <a:p>
            <a:r>
              <a:rPr lang="en-US"/>
              <a:t>Click to edit Master title style</a:t>
            </a:r>
          </a:p>
        </p:txBody>
      </p:sp>
      <p:pic>
        <p:nvPicPr>
          <p:cNvPr id="3" name="Google Shape;31;p33">
            <a:extLst>
              <a:ext uri="{FF2B5EF4-FFF2-40B4-BE49-F238E27FC236}">
                <a16:creationId xmlns:a16="http://schemas.microsoft.com/office/drawing/2014/main" id="{CEFFF3D4-30C9-87A6-329F-F0BB5DD185C1}"/>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blip>
          <a:srcRect/>
          <a:stretch/>
        </p:blipFill>
        <p:spPr>
          <a:xfrm>
            <a:off x="0" y="4464770"/>
            <a:ext cx="9144000" cy="685800"/>
          </a:xfrm>
          <a:prstGeom prst="rect">
            <a:avLst/>
          </a:prstGeom>
          <a:noFill/>
          <a:ln>
            <a:noFill/>
          </a:ln>
        </p:spPr>
      </p:pic>
      <p:pic>
        <p:nvPicPr>
          <p:cNvPr id="8" name="Picture 7">
            <a:extLs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8086705" y="4629151"/>
            <a:ext cx="857291" cy="364739"/>
          </a:xfrm>
          <a:prstGeom prst="rect">
            <a:avLst/>
          </a:prstGeom>
        </p:spPr>
      </p:pic>
      <p:sp>
        <p:nvSpPr>
          <p:cNvPr id="9" name="Slide Number Placeholder 5"/>
          <p:cNvSpPr>
            <a:spLocks noGrp="1" noRot="1" noMove="1" noResize="1" noEditPoints="1" noAdjustHandles="1" noChangeArrowheads="1" noChangeShapeType="1"/>
          </p:cNvSpPr>
          <p:nvPr>
            <p:ph type="sldNum" sz="quarter" idx="12"/>
          </p:nvPr>
        </p:nvSpPr>
        <p:spPr>
          <a:xfrm>
            <a:off x="249655" y="4767263"/>
            <a:ext cx="2057400" cy="273844"/>
          </a:xfrm>
        </p:spPr>
        <p:txBody>
          <a:bodyPr/>
          <a:lstStyle>
            <a:lvl1pPr algn="l">
              <a:defRPr sz="1200" b="1">
                <a:solidFill>
                  <a:schemeClr val="tx1"/>
                </a:solidFill>
              </a:defRPr>
            </a:lvl1pPr>
          </a:lstStyle>
          <a:p>
            <a:fld id="{C479D5F6-EDCB-402A-AC08-4943A1820E8F}" type="slidenum">
              <a:rPr lang="en-US" smtClean="0"/>
              <a:pPr/>
              <a:t>‹#›</a:t>
            </a:fld>
            <a:endParaRPr lang="en-US"/>
          </a:p>
        </p:txBody>
      </p:sp>
      <p:sp>
        <p:nvSpPr>
          <p:cNvPr id="5" name="Content Placeholder 2">
            <a:extLst>
              <a:ext uri="{FF2B5EF4-FFF2-40B4-BE49-F238E27FC236}">
                <a16:creationId xmlns:a16="http://schemas.microsoft.com/office/drawing/2014/main" id="{09F1CAE9-4692-3FA7-D90D-F566F9267B76}"/>
              </a:ext>
            </a:extLst>
          </p:cNvPr>
          <p:cNvSpPr>
            <a:spLocks noGrp="1"/>
          </p:cNvSpPr>
          <p:nvPr>
            <p:ph sz="half" idx="1"/>
          </p:nvPr>
        </p:nvSpPr>
        <p:spPr>
          <a:xfrm>
            <a:off x="3375735" y="506027"/>
            <a:ext cx="5299968" cy="3788546"/>
          </a:xfrm>
        </p:spPr>
        <p:txBody>
          <a:bodyPr/>
          <a:lstStyle>
            <a:lvl1pPr>
              <a:defRPr sz="1800"/>
            </a:lvl1pPr>
            <a:lvl2pPr>
              <a:defRPr sz="1500"/>
            </a:lvl2pPr>
            <a:lvl3pPr>
              <a:defRPr sz="135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94149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0" name="Google Shape;31;p33">
            <a:extLst>
              <a:ext uri="{FF2B5EF4-FFF2-40B4-BE49-F238E27FC236}">
                <a16:creationId xmlns:a16="http://schemas.microsoft.com/office/drawing/2014/main" id="{3945E7A9-5395-B91B-7EE0-3C17083095AF}"/>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blip>
          <a:srcRect/>
          <a:stretch/>
        </p:blipFill>
        <p:spPr>
          <a:xfrm>
            <a:off x="0" y="4464770"/>
            <a:ext cx="9144000" cy="685800"/>
          </a:xfrm>
          <a:prstGeom prst="rect">
            <a:avLst/>
          </a:prstGeom>
          <a:noFill/>
          <a:ln>
            <a:noFill/>
          </a:ln>
        </p:spPr>
      </p:pic>
      <p:sp>
        <p:nvSpPr>
          <p:cNvPr id="3" name="Content Placeholder 2"/>
          <p:cNvSpPr>
            <a:spLocks noGrp="1"/>
          </p:cNvSpPr>
          <p:nvPr>
            <p:ph sz="half" idx="1"/>
          </p:nvPr>
        </p:nvSpPr>
        <p:spPr>
          <a:xfrm>
            <a:off x="332673" y="945094"/>
            <a:ext cx="4114800" cy="3429000"/>
          </a:xfrm>
        </p:spPr>
        <p:txBody>
          <a:bodyPr>
            <a:normAutofit/>
          </a:bodyPr>
          <a:lstStyle>
            <a:lvl1pPr>
              <a:defRPr sz="1500"/>
            </a:lvl1pPr>
            <a:lvl2pPr>
              <a:defRPr sz="1350"/>
            </a:lvl2pPr>
            <a:lvl3pPr>
              <a:defRPr sz="1200"/>
            </a:lvl3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631100" y="945094"/>
            <a:ext cx="4114800" cy="3429000"/>
          </a:xfrm>
        </p:spPr>
        <p:txBody>
          <a:bodyPr>
            <a:normAutofit/>
          </a:bodyPr>
          <a:lstStyle>
            <a:lvl1pPr>
              <a:defRPr sz="1500"/>
            </a:lvl1pPr>
            <a:lvl2pPr>
              <a:defRPr sz="1350"/>
            </a:lvl2pPr>
            <a:lvl3pPr>
              <a:defRPr sz="1200"/>
            </a:lvl3pPr>
          </a:lstStyle>
          <a:p>
            <a:pPr lvl="0"/>
            <a:r>
              <a:rPr lang="en-US"/>
              <a:t>Click to edit Master text styles</a:t>
            </a:r>
          </a:p>
          <a:p>
            <a:pPr lvl="1"/>
            <a:r>
              <a:rPr lang="en-US"/>
              <a:t>Second level</a:t>
            </a:r>
          </a:p>
          <a:p>
            <a:pPr lvl="2"/>
            <a:r>
              <a:rPr lang="en-US"/>
              <a:t>Third level</a:t>
            </a:r>
          </a:p>
        </p:txBody>
      </p:sp>
      <p:pic>
        <p:nvPicPr>
          <p:cNvPr id="12" name="Picture 11">
            <a:extLs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8086705" y="4629151"/>
            <a:ext cx="857291" cy="364739"/>
          </a:xfrm>
          <a:prstGeom prst="rect">
            <a:avLst/>
          </a:prstGeom>
        </p:spPr>
      </p:pic>
      <p:sp>
        <p:nvSpPr>
          <p:cNvPr id="2" name="Title 1">
            <a:extLst>
              <a:ext uri="{FF2B5EF4-FFF2-40B4-BE49-F238E27FC236}">
                <a16:creationId xmlns:a16="http://schemas.microsoft.com/office/drawing/2014/main" id="{3CB0EDD7-2251-2869-9938-F8E70618A82C}"/>
              </a:ext>
            </a:extLst>
          </p:cNvPr>
          <p:cNvSpPr>
            <a:spLocks noGrp="1"/>
          </p:cNvSpPr>
          <p:nvPr>
            <p:ph type="title"/>
          </p:nvPr>
        </p:nvSpPr>
        <p:spPr>
          <a:xfrm>
            <a:off x="332673" y="163607"/>
            <a:ext cx="6991405" cy="534879"/>
          </a:xfrm>
        </p:spPr>
        <p:txBody>
          <a:bodyPr lIns="0" tIns="0" rIns="0" bIns="0" anchor="ctr" anchorCtr="0">
            <a:normAutofit/>
          </a:bodyPr>
          <a:lstStyle>
            <a:lvl1pPr>
              <a:defRPr sz="1800">
                <a:solidFill>
                  <a:schemeClr val="tx1"/>
                </a:solidFill>
                <a:latin typeface="Museo Slab 500" panose="02000000000000000000" pitchFamily="50" charset="0"/>
              </a:defRPr>
            </a:lvl1pPr>
          </a:lstStyle>
          <a:p>
            <a:r>
              <a:rPr lang="en-US"/>
              <a:t>Click to edit Master title style</a:t>
            </a:r>
          </a:p>
        </p:txBody>
      </p:sp>
      <p:cxnSp>
        <p:nvCxnSpPr>
          <p:cNvPr id="7" name="Google Shape;190;p48">
            <a:extLst>
              <a:ext uri="{FF2B5EF4-FFF2-40B4-BE49-F238E27FC236}">
                <a16:creationId xmlns:a16="http://schemas.microsoft.com/office/drawing/2014/main" id="{6A39F52A-DC1A-FC42-A444-C88E1083A799}"/>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1" y="776352"/>
            <a:ext cx="9155430" cy="2"/>
          </a:xfrm>
          <a:prstGeom prst="straightConnector1">
            <a:avLst/>
          </a:prstGeom>
          <a:noFill/>
          <a:ln w="19050" cap="flat" cmpd="sng">
            <a:solidFill>
              <a:schemeClr val="accent1"/>
            </a:solidFill>
            <a:prstDash val="solid"/>
            <a:round/>
            <a:headEnd type="none" w="sm" len="sm"/>
            <a:tailEnd type="none" w="sm" len="sm"/>
          </a:ln>
        </p:spPr>
      </p:cxnSp>
      <p:sp>
        <p:nvSpPr>
          <p:cNvPr id="9" name="Slide Number Placeholder 5">
            <a:extLst>
              <a:ext uri="{FF2B5EF4-FFF2-40B4-BE49-F238E27FC236}">
                <a16:creationId xmlns:a16="http://schemas.microsoft.com/office/drawing/2014/main" id="{5427E4D8-A6F9-BEDF-92BF-55ED256DEB3D}"/>
              </a:ext>
            </a:extLst>
          </p:cNvPr>
          <p:cNvSpPr>
            <a:spLocks noGrp="1" noRot="1" noMove="1" noResize="1" noEditPoints="1" noAdjustHandles="1" noChangeArrowheads="1" noChangeShapeType="1"/>
          </p:cNvSpPr>
          <p:nvPr>
            <p:ph type="sldNum" sz="quarter" idx="12"/>
          </p:nvPr>
        </p:nvSpPr>
        <p:spPr>
          <a:xfrm>
            <a:off x="249655" y="4767263"/>
            <a:ext cx="2057400" cy="273844"/>
          </a:xfrm>
        </p:spPr>
        <p:txBody>
          <a:bodyPr/>
          <a:lstStyle>
            <a:lvl1pPr algn="l">
              <a:defRPr sz="1200" b="1">
                <a:solidFill>
                  <a:schemeClr val="bg1"/>
                </a:solidFill>
              </a:defRPr>
            </a:lvl1pPr>
          </a:lstStyle>
          <a:p>
            <a:fld id="{C479D5F6-EDCB-402A-AC08-4943A1820E8F}" type="slidenum">
              <a:rPr lang="en-US" smtClean="0"/>
              <a:pPr/>
              <a:t>‹#›</a:t>
            </a:fld>
            <a:endParaRPr lang="en-US"/>
          </a:p>
        </p:txBody>
      </p:sp>
    </p:spTree>
    <p:extLst>
      <p:ext uri="{BB962C8B-B14F-4D97-AF65-F5344CB8AC3E}">
        <p14:creationId xmlns:p14="http://schemas.microsoft.com/office/powerpoint/2010/main" val="3059373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_Horizontal">
    <p:spTree>
      <p:nvGrpSpPr>
        <p:cNvPr id="1" name=""/>
        <p:cNvGrpSpPr/>
        <p:nvPr/>
      </p:nvGrpSpPr>
      <p:grpSpPr>
        <a:xfrm>
          <a:off x="0" y="0"/>
          <a:ext cx="0" cy="0"/>
          <a:chOff x="0" y="0"/>
          <a:chExt cx="0" cy="0"/>
        </a:xfrm>
      </p:grpSpPr>
      <p:pic>
        <p:nvPicPr>
          <p:cNvPr id="11" name="Google Shape;31;p33">
            <a:extLst>
              <a:ext uri="{FF2B5EF4-FFF2-40B4-BE49-F238E27FC236}">
                <a16:creationId xmlns:a16="http://schemas.microsoft.com/office/drawing/2014/main" id="{71E2FC22-8499-1214-DA61-71D52839BF92}"/>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blip>
          <a:srcRect/>
          <a:stretch/>
        </p:blipFill>
        <p:spPr>
          <a:xfrm>
            <a:off x="0" y="4464770"/>
            <a:ext cx="9144000" cy="685800"/>
          </a:xfrm>
          <a:prstGeom prst="rect">
            <a:avLst/>
          </a:prstGeom>
          <a:noFill/>
          <a:ln>
            <a:noFill/>
          </a:ln>
        </p:spPr>
      </p:pic>
      <p:sp>
        <p:nvSpPr>
          <p:cNvPr id="2" name="Content Placeholder 2">
            <a:extLst>
              <a:ext uri="{FF2B5EF4-FFF2-40B4-BE49-F238E27FC236}">
                <a16:creationId xmlns:a16="http://schemas.microsoft.com/office/drawing/2014/main" id="{C16E57BF-FBD9-BF44-FF8C-BAB1508DF784}"/>
              </a:ext>
            </a:extLst>
          </p:cNvPr>
          <p:cNvSpPr>
            <a:spLocks noGrp="1"/>
          </p:cNvSpPr>
          <p:nvPr>
            <p:ph sz="half" idx="1"/>
          </p:nvPr>
        </p:nvSpPr>
        <p:spPr>
          <a:xfrm>
            <a:off x="332673" y="884852"/>
            <a:ext cx="8572500" cy="1714500"/>
          </a:xfrm>
        </p:spPr>
        <p:txBody>
          <a:bodyPr>
            <a:normAutofit/>
          </a:bodyPr>
          <a:lstStyle>
            <a:lvl1pPr>
              <a:defRPr sz="1500"/>
            </a:lvl1pPr>
            <a:lvl2pPr>
              <a:defRPr sz="1350"/>
            </a:lvl2pPr>
            <a:lvl3pPr>
              <a:defRPr sz="1200"/>
            </a:lvl3pPr>
          </a:lstStyle>
          <a:p>
            <a:pPr lvl="0"/>
            <a:r>
              <a:rPr lang="en-US"/>
              <a:t>Click to edit Master text styles</a:t>
            </a:r>
          </a:p>
          <a:p>
            <a:pPr lvl="1"/>
            <a:r>
              <a:rPr lang="en-US"/>
              <a:t>Second level</a:t>
            </a:r>
          </a:p>
          <a:p>
            <a:pPr lvl="2"/>
            <a:r>
              <a:rPr lang="en-US"/>
              <a:t>Third level</a:t>
            </a:r>
          </a:p>
        </p:txBody>
      </p:sp>
      <p:sp>
        <p:nvSpPr>
          <p:cNvPr id="5" name="Content Placeholder 3">
            <a:extLst>
              <a:ext uri="{FF2B5EF4-FFF2-40B4-BE49-F238E27FC236}">
                <a16:creationId xmlns:a16="http://schemas.microsoft.com/office/drawing/2014/main" id="{C2E57FBF-6B51-1D66-7A47-824EBABAFBFE}"/>
              </a:ext>
            </a:extLst>
          </p:cNvPr>
          <p:cNvSpPr>
            <a:spLocks noGrp="1"/>
          </p:cNvSpPr>
          <p:nvPr>
            <p:ph sz="half" idx="2"/>
          </p:nvPr>
        </p:nvSpPr>
        <p:spPr>
          <a:xfrm>
            <a:off x="332673" y="2728286"/>
            <a:ext cx="8572500" cy="1714500"/>
          </a:xfrm>
        </p:spPr>
        <p:txBody>
          <a:bodyPr>
            <a:normAutofit/>
          </a:bodyPr>
          <a:lstStyle>
            <a:lvl1pPr>
              <a:defRPr sz="1500"/>
            </a:lvl1pPr>
            <a:lvl2pPr>
              <a:defRPr sz="1350"/>
            </a:lvl2pPr>
            <a:lvl3pPr>
              <a:defRPr sz="1200"/>
            </a:lvl3pPr>
          </a:lstStyle>
          <a:p>
            <a:pPr lvl="0"/>
            <a:r>
              <a:rPr lang="en-US"/>
              <a:t>Click to edit Master text styles</a:t>
            </a:r>
          </a:p>
          <a:p>
            <a:pPr lvl="1"/>
            <a:r>
              <a:rPr lang="en-US"/>
              <a:t>Second level</a:t>
            </a:r>
          </a:p>
          <a:p>
            <a:pPr lvl="2"/>
            <a:r>
              <a:rPr lang="en-US"/>
              <a:t>Third level</a:t>
            </a:r>
          </a:p>
        </p:txBody>
      </p:sp>
      <p:sp>
        <p:nvSpPr>
          <p:cNvPr id="6" name="Title 1">
            <a:extLst>
              <a:ext uri="{FF2B5EF4-FFF2-40B4-BE49-F238E27FC236}">
                <a16:creationId xmlns:a16="http://schemas.microsoft.com/office/drawing/2014/main" id="{D70F7359-55BE-FC40-5F28-B1ED6020D983}"/>
              </a:ext>
            </a:extLst>
          </p:cNvPr>
          <p:cNvSpPr>
            <a:spLocks noGrp="1"/>
          </p:cNvSpPr>
          <p:nvPr>
            <p:ph type="title"/>
          </p:nvPr>
        </p:nvSpPr>
        <p:spPr>
          <a:xfrm>
            <a:off x="332673" y="163607"/>
            <a:ext cx="6991405" cy="534879"/>
          </a:xfrm>
        </p:spPr>
        <p:txBody>
          <a:bodyPr lIns="0" tIns="0" rIns="0" bIns="0" anchor="ctr" anchorCtr="0">
            <a:normAutofit/>
          </a:bodyPr>
          <a:lstStyle>
            <a:lvl1pPr>
              <a:defRPr sz="1800">
                <a:solidFill>
                  <a:schemeClr val="tx1"/>
                </a:solidFill>
                <a:latin typeface="Museo Slab 500" panose="02000000000000000000" pitchFamily="50" charset="0"/>
              </a:defRPr>
            </a:lvl1pPr>
          </a:lstStyle>
          <a:p>
            <a:r>
              <a:rPr lang="en-US"/>
              <a:t>Click to edit Master title style</a:t>
            </a:r>
          </a:p>
        </p:txBody>
      </p:sp>
      <p:cxnSp>
        <p:nvCxnSpPr>
          <p:cNvPr id="7" name="Google Shape;190;p48">
            <a:extLst>
              <a:ext uri="{FF2B5EF4-FFF2-40B4-BE49-F238E27FC236}">
                <a16:creationId xmlns:a16="http://schemas.microsoft.com/office/drawing/2014/main" id="{6884650E-45DC-B430-FE36-12AE369ED570}"/>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1" y="776352"/>
            <a:ext cx="9155430" cy="2"/>
          </a:xfrm>
          <a:prstGeom prst="straightConnector1">
            <a:avLst/>
          </a:prstGeom>
          <a:noFill/>
          <a:ln w="19050" cap="flat" cmpd="sng">
            <a:solidFill>
              <a:schemeClr val="accent1"/>
            </a:solidFill>
            <a:prstDash val="solid"/>
            <a:round/>
            <a:headEnd type="none" w="sm" len="sm"/>
            <a:tailEnd type="none" w="sm" len="sm"/>
          </a:ln>
        </p:spPr>
      </p:cxnSp>
      <p:pic>
        <p:nvPicPr>
          <p:cNvPr id="9" name="Picture 8">
            <a:extLst>
              <a:ext uri="{FF2B5EF4-FFF2-40B4-BE49-F238E27FC236}">
                <a16:creationId xmlns:a16="http://schemas.microsoft.com/office/drawing/2014/main" id="{21F8AF7A-6248-782A-6CFC-5AB08330E8D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8086705" y="4629151"/>
            <a:ext cx="857291" cy="364739"/>
          </a:xfrm>
          <a:prstGeom prst="rect">
            <a:avLst/>
          </a:prstGeom>
        </p:spPr>
      </p:pic>
      <p:sp>
        <p:nvSpPr>
          <p:cNvPr id="10" name="Slide Number Placeholder 5">
            <a:extLst>
              <a:ext uri="{FF2B5EF4-FFF2-40B4-BE49-F238E27FC236}">
                <a16:creationId xmlns:a16="http://schemas.microsoft.com/office/drawing/2014/main" id="{3C33CCA7-32EF-3E22-7C21-DAB49E09FD10}"/>
              </a:ext>
              <a:ext uri="{C183D7F6-B498-43B3-948B-1728B52AA6E4}">
                <adec:decorative xmlns:adec="http://schemas.microsoft.com/office/drawing/2017/decorative" val="0"/>
              </a:ext>
            </a:extLst>
          </p:cNvPr>
          <p:cNvSpPr>
            <a:spLocks noGrp="1" noRot="1" noMove="1" noResize="1" noEditPoints="1" noAdjustHandles="1" noChangeArrowheads="1" noChangeShapeType="1"/>
          </p:cNvSpPr>
          <p:nvPr>
            <p:ph type="sldNum" sz="quarter" idx="12"/>
          </p:nvPr>
        </p:nvSpPr>
        <p:spPr>
          <a:xfrm>
            <a:off x="249655" y="4767263"/>
            <a:ext cx="2057400" cy="273844"/>
          </a:xfrm>
        </p:spPr>
        <p:txBody>
          <a:bodyPr/>
          <a:lstStyle>
            <a:lvl1pPr algn="l">
              <a:defRPr sz="1200" b="1">
                <a:solidFill>
                  <a:schemeClr val="tx1"/>
                </a:solidFill>
              </a:defRPr>
            </a:lvl1pPr>
          </a:lstStyle>
          <a:p>
            <a:fld id="{C479D5F6-EDCB-402A-AC08-4943A1820E8F}" type="slidenum">
              <a:rPr lang="en-US" smtClean="0"/>
              <a:pPr/>
              <a:t>‹#›</a:t>
            </a:fld>
            <a:endParaRPr lang="en-US"/>
          </a:p>
        </p:txBody>
      </p:sp>
    </p:spTree>
    <p:extLst>
      <p:ext uri="{BB962C8B-B14F-4D97-AF65-F5344CB8AC3E}">
        <p14:creationId xmlns:p14="http://schemas.microsoft.com/office/powerpoint/2010/main" val="191647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w/Headers">
    <p:spTree>
      <p:nvGrpSpPr>
        <p:cNvPr id="1" name=""/>
        <p:cNvGrpSpPr/>
        <p:nvPr/>
      </p:nvGrpSpPr>
      <p:grpSpPr>
        <a:xfrm>
          <a:off x="0" y="0"/>
          <a:ext cx="0" cy="0"/>
          <a:chOff x="0" y="0"/>
          <a:chExt cx="0" cy="0"/>
        </a:xfrm>
      </p:grpSpPr>
      <p:pic>
        <p:nvPicPr>
          <p:cNvPr id="11" name="Google Shape;31;p33">
            <a:extLst>
              <a:ext uri="{FF2B5EF4-FFF2-40B4-BE49-F238E27FC236}">
                <a16:creationId xmlns:a16="http://schemas.microsoft.com/office/drawing/2014/main" id="{61DC6D8E-8372-2445-98CE-A04C1AC212D9}"/>
              </a:ext>
              <a:ext uri="{C183D7F6-B498-43B3-948B-1728B52AA6E4}">
                <adec:decorative xmlns:adec="http://schemas.microsoft.com/office/drawing/2017/decorative" val="1"/>
              </a:ext>
            </a:extLst>
          </p:cNvPr>
          <p:cNvPicPr preferRelativeResize="0"/>
          <p:nvPr userDrawn="1"/>
        </p:nvPicPr>
        <p:blipFill rotWithShape="1">
          <a:blip r:embed="rId2">
            <a:alphaModFix/>
          </a:blip>
          <a:srcRect/>
          <a:stretch/>
        </p:blipFill>
        <p:spPr>
          <a:xfrm>
            <a:off x="0" y="4464770"/>
            <a:ext cx="9144000" cy="685800"/>
          </a:xfrm>
          <a:prstGeom prst="rect">
            <a:avLst/>
          </a:prstGeom>
          <a:noFill/>
          <a:ln>
            <a:noFill/>
          </a:ln>
        </p:spPr>
      </p:pic>
      <p:sp>
        <p:nvSpPr>
          <p:cNvPr id="2" name="Content Placeholder 2">
            <a:extLst>
              <a:ext uri="{FF2B5EF4-FFF2-40B4-BE49-F238E27FC236}">
                <a16:creationId xmlns:a16="http://schemas.microsoft.com/office/drawing/2014/main" id="{62C3D8EA-D957-3B9A-F41F-8636A51848A8}"/>
              </a:ext>
            </a:extLst>
          </p:cNvPr>
          <p:cNvSpPr>
            <a:spLocks noGrp="1"/>
          </p:cNvSpPr>
          <p:nvPr>
            <p:ph sz="half" idx="1"/>
          </p:nvPr>
        </p:nvSpPr>
        <p:spPr>
          <a:xfrm>
            <a:off x="332673" y="1468708"/>
            <a:ext cx="4114800" cy="2914650"/>
          </a:xfrm>
        </p:spPr>
        <p:txBody>
          <a:bodyPr>
            <a:normAutofit/>
          </a:bodyPr>
          <a:lstStyle>
            <a:lvl1pPr>
              <a:defRPr sz="1500"/>
            </a:lvl1pPr>
            <a:lvl2pPr>
              <a:defRPr sz="1350"/>
            </a:lvl2pPr>
            <a:lvl3pPr>
              <a:defRPr sz="1200"/>
            </a:lvl3pPr>
          </a:lstStyle>
          <a:p>
            <a:pPr lvl="0"/>
            <a:r>
              <a:rPr lang="en-US"/>
              <a:t>Click to edit Master text styles</a:t>
            </a:r>
          </a:p>
          <a:p>
            <a:pPr lvl="1"/>
            <a:r>
              <a:rPr lang="en-US"/>
              <a:t>Second level</a:t>
            </a:r>
          </a:p>
          <a:p>
            <a:pPr lvl="2"/>
            <a:r>
              <a:rPr lang="en-US"/>
              <a:t>Third level</a:t>
            </a:r>
          </a:p>
        </p:txBody>
      </p:sp>
      <p:sp>
        <p:nvSpPr>
          <p:cNvPr id="5" name="Content Placeholder 3">
            <a:extLst>
              <a:ext uri="{FF2B5EF4-FFF2-40B4-BE49-F238E27FC236}">
                <a16:creationId xmlns:a16="http://schemas.microsoft.com/office/drawing/2014/main" id="{FC067E4F-601B-BBDE-C137-F40B3918912F}"/>
              </a:ext>
            </a:extLst>
          </p:cNvPr>
          <p:cNvSpPr>
            <a:spLocks noGrp="1"/>
          </p:cNvSpPr>
          <p:nvPr>
            <p:ph sz="half" idx="2"/>
          </p:nvPr>
        </p:nvSpPr>
        <p:spPr>
          <a:xfrm>
            <a:off x="4629150" y="1468708"/>
            <a:ext cx="4114800" cy="2914650"/>
          </a:xfrm>
        </p:spPr>
        <p:txBody>
          <a:bodyPr>
            <a:normAutofit/>
          </a:bodyPr>
          <a:lstStyle>
            <a:lvl1pPr>
              <a:defRPr sz="1500"/>
            </a:lvl1pPr>
            <a:lvl2pPr>
              <a:defRPr sz="1350"/>
            </a:lvl2pPr>
            <a:lvl3pPr>
              <a:defRPr sz="1200"/>
            </a:lvl3pPr>
          </a:lstStyle>
          <a:p>
            <a:pPr lvl="0"/>
            <a:r>
              <a:rPr lang="en-US"/>
              <a:t>Click to edit Master text styles</a:t>
            </a:r>
          </a:p>
          <a:p>
            <a:pPr lvl="1"/>
            <a:r>
              <a:rPr lang="en-US"/>
              <a:t>Second level</a:t>
            </a:r>
          </a:p>
          <a:p>
            <a:pPr lvl="2"/>
            <a:r>
              <a:rPr lang="en-US"/>
              <a:t>Third level</a:t>
            </a:r>
          </a:p>
        </p:txBody>
      </p:sp>
      <p:sp>
        <p:nvSpPr>
          <p:cNvPr id="6" name="Text Placeholder 4">
            <a:extLst>
              <a:ext uri="{FF2B5EF4-FFF2-40B4-BE49-F238E27FC236}">
                <a16:creationId xmlns:a16="http://schemas.microsoft.com/office/drawing/2014/main" id="{EABCCBFA-C414-9C3D-FBCB-E7D52F525363}"/>
              </a:ext>
            </a:extLst>
          </p:cNvPr>
          <p:cNvSpPr>
            <a:spLocks noGrp="1"/>
          </p:cNvSpPr>
          <p:nvPr>
            <p:ph type="body" sz="quarter" idx="13"/>
          </p:nvPr>
        </p:nvSpPr>
        <p:spPr>
          <a:xfrm>
            <a:off x="332673" y="867644"/>
            <a:ext cx="4114800" cy="514350"/>
          </a:xfrm>
        </p:spPr>
        <p:txBody>
          <a:bodyPr anchor="ctr">
            <a:noAutofit/>
          </a:bodyPr>
          <a:lstStyle>
            <a:lvl1pPr marL="0" indent="0">
              <a:buNone/>
              <a:defRPr sz="1500" b="1">
                <a:latin typeface="Trebuchet MS" panose="020B0603020202020204" pitchFamily="34" charset="0"/>
              </a:defRPr>
            </a:lvl1pPr>
            <a:lvl2pPr marL="342900" indent="0">
              <a:buNone/>
              <a:defRPr b="1">
                <a:latin typeface="Museo Slab 500" panose="02000000000000000000" pitchFamily="50" charset="0"/>
              </a:defRPr>
            </a:lvl2pPr>
            <a:lvl3pPr marL="685800" indent="0">
              <a:buNone/>
              <a:defRPr b="1">
                <a:latin typeface="Museo Slab 500" panose="02000000000000000000" pitchFamily="50" charset="0"/>
              </a:defRPr>
            </a:lvl3pPr>
            <a:lvl4pPr marL="1028700" indent="0">
              <a:buNone/>
              <a:defRPr b="1">
                <a:latin typeface="Museo Slab 500" panose="02000000000000000000" pitchFamily="50" charset="0"/>
              </a:defRPr>
            </a:lvl4pPr>
            <a:lvl5pPr marL="1371600" indent="0">
              <a:buNone/>
              <a:defRPr b="1">
                <a:latin typeface="Museo Slab 500" panose="02000000000000000000" pitchFamily="50" charset="0"/>
              </a:defRPr>
            </a:lvl5pPr>
          </a:lstStyle>
          <a:p>
            <a:pPr lvl="0"/>
            <a:r>
              <a:rPr lang="en-US"/>
              <a:t>Click to edit Master text styles</a:t>
            </a:r>
          </a:p>
        </p:txBody>
      </p:sp>
      <p:sp>
        <p:nvSpPr>
          <p:cNvPr id="7" name="Text Placeholder 4">
            <a:extLst>
              <a:ext uri="{FF2B5EF4-FFF2-40B4-BE49-F238E27FC236}">
                <a16:creationId xmlns:a16="http://schemas.microsoft.com/office/drawing/2014/main" id="{D3F63C22-697A-4052-588F-4FE7FB02AB5A}"/>
              </a:ext>
            </a:extLst>
          </p:cNvPr>
          <p:cNvSpPr>
            <a:spLocks noGrp="1"/>
          </p:cNvSpPr>
          <p:nvPr>
            <p:ph type="body" sz="quarter" idx="14"/>
          </p:nvPr>
        </p:nvSpPr>
        <p:spPr>
          <a:xfrm>
            <a:off x="4629150" y="854222"/>
            <a:ext cx="4114800" cy="514350"/>
          </a:xfrm>
        </p:spPr>
        <p:txBody>
          <a:bodyPr anchor="ctr">
            <a:noAutofit/>
          </a:bodyPr>
          <a:lstStyle>
            <a:lvl1pPr marL="0" indent="0">
              <a:buNone/>
              <a:defRPr sz="1500" b="1">
                <a:latin typeface="Trebuchet MS" panose="020B0603020202020204" pitchFamily="34" charset="0"/>
              </a:defRPr>
            </a:lvl1pPr>
            <a:lvl2pPr marL="342900" indent="0">
              <a:buNone/>
              <a:defRPr b="1">
                <a:latin typeface="Museo Slab 500" panose="02000000000000000000" pitchFamily="50" charset="0"/>
              </a:defRPr>
            </a:lvl2pPr>
            <a:lvl3pPr marL="685800" indent="0">
              <a:buNone/>
              <a:defRPr b="1">
                <a:latin typeface="Museo Slab 500" panose="02000000000000000000" pitchFamily="50" charset="0"/>
              </a:defRPr>
            </a:lvl3pPr>
            <a:lvl4pPr marL="1028700" indent="0">
              <a:buNone/>
              <a:defRPr b="1">
                <a:latin typeface="Museo Slab 500" panose="02000000000000000000" pitchFamily="50" charset="0"/>
              </a:defRPr>
            </a:lvl4pPr>
            <a:lvl5pPr marL="1371600" indent="0">
              <a:buNone/>
              <a:defRPr b="1">
                <a:latin typeface="Museo Slab 500" panose="02000000000000000000" pitchFamily="50" charset="0"/>
              </a:defRPr>
            </a:lvl5pPr>
          </a:lstStyle>
          <a:p>
            <a:pPr lvl="0"/>
            <a:r>
              <a:rPr lang="en-US"/>
              <a:t>Click to edit Master text styles</a:t>
            </a:r>
          </a:p>
        </p:txBody>
      </p:sp>
      <p:sp>
        <p:nvSpPr>
          <p:cNvPr id="3" name="Title 1">
            <a:extLst>
              <a:ext uri="{FF2B5EF4-FFF2-40B4-BE49-F238E27FC236}">
                <a16:creationId xmlns:a16="http://schemas.microsoft.com/office/drawing/2014/main" id="{85D3FB91-9878-D307-2CD4-5B9E881DC6EE}"/>
              </a:ext>
            </a:extLst>
          </p:cNvPr>
          <p:cNvSpPr>
            <a:spLocks noGrp="1"/>
          </p:cNvSpPr>
          <p:nvPr>
            <p:ph type="title"/>
          </p:nvPr>
        </p:nvSpPr>
        <p:spPr>
          <a:xfrm>
            <a:off x="332673" y="163607"/>
            <a:ext cx="6991405" cy="534879"/>
          </a:xfrm>
        </p:spPr>
        <p:txBody>
          <a:bodyPr lIns="0" tIns="0" rIns="0" bIns="0" anchor="ctr" anchorCtr="0">
            <a:normAutofit/>
          </a:bodyPr>
          <a:lstStyle>
            <a:lvl1pPr>
              <a:defRPr sz="1800">
                <a:solidFill>
                  <a:schemeClr val="tx1"/>
                </a:solidFill>
                <a:latin typeface="Museo Slab 500" panose="02000000000000000000" pitchFamily="50" charset="0"/>
              </a:defRPr>
            </a:lvl1pPr>
          </a:lstStyle>
          <a:p>
            <a:r>
              <a:rPr lang="en-US"/>
              <a:t>Click to edit Master title style</a:t>
            </a:r>
          </a:p>
        </p:txBody>
      </p:sp>
      <p:cxnSp>
        <p:nvCxnSpPr>
          <p:cNvPr id="4" name="Google Shape;190;p48">
            <a:extLst>
              <a:ext uri="{FF2B5EF4-FFF2-40B4-BE49-F238E27FC236}">
                <a16:creationId xmlns:a16="http://schemas.microsoft.com/office/drawing/2014/main" id="{3EED1FCA-DAEF-1E75-A7DB-DBDC7E57BFEE}"/>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1" y="776352"/>
            <a:ext cx="9155430" cy="2"/>
          </a:xfrm>
          <a:prstGeom prst="straightConnector1">
            <a:avLst/>
          </a:prstGeom>
          <a:noFill/>
          <a:ln w="19050" cap="flat" cmpd="sng">
            <a:solidFill>
              <a:schemeClr val="accent1"/>
            </a:solidFill>
            <a:prstDash val="solid"/>
            <a:round/>
            <a:headEnd type="none" w="sm" len="sm"/>
            <a:tailEnd type="none" w="sm" len="sm"/>
          </a:ln>
        </p:spPr>
      </p:cxnSp>
      <p:pic>
        <p:nvPicPr>
          <p:cNvPr id="9" name="Picture 8">
            <a:extLst>
              <a:ext uri="{FF2B5EF4-FFF2-40B4-BE49-F238E27FC236}">
                <a16:creationId xmlns:a16="http://schemas.microsoft.com/office/drawing/2014/main" id="{A494F273-1FF3-6E75-5186-375537D7857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8086705" y="4629151"/>
            <a:ext cx="857291" cy="364739"/>
          </a:xfrm>
          <a:prstGeom prst="rect">
            <a:avLst/>
          </a:prstGeom>
        </p:spPr>
      </p:pic>
      <p:sp>
        <p:nvSpPr>
          <p:cNvPr id="10" name="Slide Number Placeholder 5">
            <a:extLst>
              <a:ext uri="{FF2B5EF4-FFF2-40B4-BE49-F238E27FC236}">
                <a16:creationId xmlns:a16="http://schemas.microsoft.com/office/drawing/2014/main" id="{9C367ECA-8856-4715-DCA6-6CE077FF07C2}"/>
              </a:ext>
              <a:ext uri="{C183D7F6-B498-43B3-948B-1728B52AA6E4}">
                <adec:decorative xmlns:adec="http://schemas.microsoft.com/office/drawing/2017/decorative" val="0"/>
              </a:ext>
            </a:extLst>
          </p:cNvPr>
          <p:cNvSpPr>
            <a:spLocks noGrp="1" noRot="1" noMove="1" noResize="1" noEditPoints="1" noAdjustHandles="1" noChangeArrowheads="1" noChangeShapeType="1"/>
          </p:cNvSpPr>
          <p:nvPr>
            <p:ph type="sldNum" sz="quarter" idx="12"/>
          </p:nvPr>
        </p:nvSpPr>
        <p:spPr>
          <a:xfrm>
            <a:off x="249655" y="4767263"/>
            <a:ext cx="2057400" cy="273844"/>
          </a:xfrm>
        </p:spPr>
        <p:txBody>
          <a:bodyPr/>
          <a:lstStyle>
            <a:lvl1pPr algn="l">
              <a:defRPr sz="1200" b="1">
                <a:solidFill>
                  <a:schemeClr val="tx1"/>
                </a:solidFill>
              </a:defRPr>
            </a:lvl1pPr>
          </a:lstStyle>
          <a:p>
            <a:fld id="{C479D5F6-EDCB-402A-AC08-4943A1820E8F}" type="slidenum">
              <a:rPr lang="en-US" smtClean="0"/>
              <a:pPr/>
              <a:t>‹#›</a:t>
            </a:fld>
            <a:endParaRPr lang="en-US"/>
          </a:p>
        </p:txBody>
      </p:sp>
    </p:spTree>
    <p:extLst>
      <p:ext uri="{BB962C8B-B14F-4D97-AF65-F5344CB8AC3E}">
        <p14:creationId xmlns:p14="http://schemas.microsoft.com/office/powerpoint/2010/main" val="37103863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C6845F-9850-8381-3A98-2CE45E4AD8A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rot="16200000">
            <a:off x="5318315" y="1317812"/>
            <a:ext cx="5143500" cy="2507876"/>
          </a:xfrm>
          <a:prstGeom prst="rect">
            <a:avLst/>
          </a:prstGeom>
          <a:gradFill>
            <a:gsLst>
              <a:gs pos="0">
                <a:schemeClr val="bg1"/>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Slide Number Placeholder 5">
            <a:extLst>
              <a:ext uri="{FF2B5EF4-FFF2-40B4-BE49-F238E27FC236}">
                <a16:creationId xmlns:a16="http://schemas.microsoft.com/office/drawing/2014/main" id="{52916D9F-51D7-A833-A716-2FAD3EF16428}"/>
              </a:ext>
            </a:extLst>
          </p:cNvPr>
          <p:cNvSpPr>
            <a:spLocks noGrp="1" noRot="1" noMove="1" noResize="1" noEditPoints="1" noAdjustHandles="1" noChangeArrowheads="1" noChangeShapeType="1"/>
          </p:cNvSpPr>
          <p:nvPr>
            <p:ph type="sldNum" sz="quarter" idx="12"/>
          </p:nvPr>
        </p:nvSpPr>
        <p:spPr>
          <a:xfrm>
            <a:off x="170937" y="4867259"/>
            <a:ext cx="579561" cy="209583"/>
          </a:xfrm>
        </p:spPr>
        <p:txBody>
          <a:bodyPr/>
          <a:lstStyle>
            <a:lvl1pPr algn="l">
              <a:defRPr sz="1200" b="1">
                <a:solidFill>
                  <a:schemeClr val="tx1"/>
                </a:solidFill>
              </a:defRPr>
            </a:lvl1pPr>
          </a:lstStyle>
          <a:p>
            <a:fld id="{C479D5F6-EDCB-402A-AC08-4943A1820E8F}" type="slidenum">
              <a:rPr lang="en-US" smtClean="0"/>
              <a:pPr/>
              <a:t>‹#›</a:t>
            </a:fld>
            <a:endParaRPr lang="en-US"/>
          </a:p>
        </p:txBody>
      </p:sp>
      <p:pic>
        <p:nvPicPr>
          <p:cNvPr id="6" name="Picture 5">
            <a:extLst>
              <a:ext uri="{FF2B5EF4-FFF2-40B4-BE49-F238E27FC236}">
                <a16:creationId xmlns:a16="http://schemas.microsoft.com/office/drawing/2014/main" id="{7C2C3F48-008E-F77B-912F-6301136FBD2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8086705" y="4629151"/>
            <a:ext cx="857291" cy="364739"/>
          </a:xfrm>
          <a:prstGeom prst="rect">
            <a:avLst/>
          </a:prstGeom>
        </p:spPr>
      </p:pic>
      <p:sp>
        <p:nvSpPr>
          <p:cNvPr id="12" name="Content Placeholder 11">
            <a:extLst>
              <a:ext uri="{FF2B5EF4-FFF2-40B4-BE49-F238E27FC236}">
                <a16:creationId xmlns:a16="http://schemas.microsoft.com/office/drawing/2014/main" id="{FCE6C516-C179-126C-DF9F-FB239BE5BC36}"/>
              </a:ext>
            </a:extLst>
          </p:cNvPr>
          <p:cNvSpPr>
            <a:spLocks noGrp="1"/>
          </p:cNvSpPr>
          <p:nvPr>
            <p:ph sz="quarter" idx="15"/>
          </p:nvPr>
        </p:nvSpPr>
        <p:spPr>
          <a:xfrm>
            <a:off x="170937" y="168304"/>
            <a:ext cx="4286250" cy="4098887"/>
          </a:xfrm>
        </p:spPr>
        <p:txBody>
          <a:bodyPr>
            <a:normAutofit/>
          </a:bodyPr>
          <a:lstStyle>
            <a:lvl1pPr>
              <a:defRPr sz="1800"/>
            </a:lvl1pPr>
            <a:lvl2pPr>
              <a:defRPr sz="1500"/>
            </a:lvl2pPr>
            <a:lvl3pPr>
              <a:defRPr sz="135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1">
            <a:extLst>
              <a:ext uri="{FF2B5EF4-FFF2-40B4-BE49-F238E27FC236}">
                <a16:creationId xmlns:a16="http://schemas.microsoft.com/office/drawing/2014/main" id="{679F0B30-A3D8-5FAB-79BF-FAFB7DF5CD73}"/>
              </a:ext>
            </a:extLst>
          </p:cNvPr>
          <p:cNvSpPr>
            <a:spLocks noGrp="1"/>
          </p:cNvSpPr>
          <p:nvPr>
            <p:ph sz="quarter" idx="16"/>
          </p:nvPr>
        </p:nvSpPr>
        <p:spPr>
          <a:xfrm>
            <a:off x="4572000" y="178214"/>
            <a:ext cx="4286250" cy="2057400"/>
          </a:xfrm>
        </p:spPr>
        <p:txBody>
          <a:bodyPr>
            <a:normAutofit/>
          </a:bodyPr>
          <a:lstStyle>
            <a:lvl1pPr>
              <a:defRPr sz="1800"/>
            </a:lvl1pPr>
            <a:lvl2pPr>
              <a:defRPr sz="1500"/>
            </a:lvl2pPr>
            <a:lvl3pPr>
              <a:defRPr sz="135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1">
            <a:extLst>
              <a:ext uri="{FF2B5EF4-FFF2-40B4-BE49-F238E27FC236}">
                <a16:creationId xmlns:a16="http://schemas.microsoft.com/office/drawing/2014/main" id="{59C40B87-34B1-0D57-986A-C0117BA534FB}"/>
              </a:ext>
            </a:extLst>
          </p:cNvPr>
          <p:cNvSpPr>
            <a:spLocks noGrp="1"/>
          </p:cNvSpPr>
          <p:nvPr>
            <p:ph sz="quarter" idx="17"/>
          </p:nvPr>
        </p:nvSpPr>
        <p:spPr>
          <a:xfrm>
            <a:off x="4572000" y="2381240"/>
            <a:ext cx="4286250" cy="1885950"/>
          </a:xfrm>
        </p:spPr>
        <p:txBody>
          <a:bodyPr>
            <a:normAutofit/>
          </a:bodyPr>
          <a:lstStyle>
            <a:lvl1pPr>
              <a:defRPr sz="1800"/>
            </a:lvl1pPr>
            <a:lvl2pPr>
              <a:defRPr sz="1500"/>
            </a:lvl2pPr>
            <a:lvl3pPr>
              <a:defRPr sz="135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Google Shape;190;p48" descr="&quot;&quot;">
            <a:extLst>
              <a:ext uri="{FF2B5EF4-FFF2-40B4-BE49-F238E27FC236}">
                <a16:creationId xmlns:a16="http://schemas.microsoft.com/office/drawing/2014/main" id="{1E9CEFE5-B1E2-F329-5F7C-2D90E72EFCFB}"/>
              </a:ext>
            </a:extLst>
          </p:cNvPr>
          <p:cNvCxnSpPr>
            <a:cxnSpLocks noGrp="1" noRot="1" noMove="1" noResize="1" noEditPoints="1" noAdjustHandles="1" noChangeArrowheads="1" noChangeShapeType="1"/>
          </p:cNvCxnSpPr>
          <p:nvPr userDrawn="1"/>
        </p:nvCxnSpPr>
        <p:spPr>
          <a:xfrm flipV="1">
            <a:off x="0" y="4479540"/>
            <a:ext cx="9155430" cy="2"/>
          </a:xfrm>
          <a:prstGeom prst="straightConnector1">
            <a:avLst/>
          </a:prstGeom>
          <a:noFill/>
          <a:ln w="19050" cap="flat" cmpd="sng">
            <a:solidFill>
              <a:schemeClr val="accent1"/>
            </a:solidFill>
            <a:prstDash val="solid"/>
            <a:round/>
            <a:headEnd type="none" w="sm" len="sm"/>
            <a:tailEnd type="none" w="sm" len="sm"/>
          </a:ln>
        </p:spPr>
      </p:cxnSp>
      <p:sp>
        <p:nvSpPr>
          <p:cNvPr id="7" name="Title 1">
            <a:extLst>
              <a:ext uri="{FF2B5EF4-FFF2-40B4-BE49-F238E27FC236}">
                <a16:creationId xmlns:a16="http://schemas.microsoft.com/office/drawing/2014/main" id="{1D7AC24C-F024-5A10-5DE9-E7A022665288}"/>
              </a:ext>
            </a:extLst>
          </p:cNvPr>
          <p:cNvSpPr>
            <a:spLocks noGrp="1"/>
          </p:cNvSpPr>
          <p:nvPr>
            <p:ph type="title"/>
          </p:nvPr>
        </p:nvSpPr>
        <p:spPr>
          <a:xfrm>
            <a:off x="1496291" y="4570645"/>
            <a:ext cx="6338455" cy="534879"/>
          </a:xfrm>
        </p:spPr>
        <p:txBody>
          <a:bodyPr lIns="0" tIns="0" rIns="0" bIns="0" anchor="ctr" anchorCtr="0">
            <a:normAutofit/>
          </a:bodyPr>
          <a:lstStyle>
            <a:lvl1pPr algn="r">
              <a:defRPr sz="1800">
                <a:solidFill>
                  <a:schemeClr val="tx1"/>
                </a:solidFill>
                <a:latin typeface="Museo Slab 500" panose="02000000000000000000" pitchFamily="50" charset="0"/>
              </a:defRPr>
            </a:lvl1pPr>
          </a:lstStyle>
          <a:p>
            <a:r>
              <a:rPr lang="en-US"/>
              <a:t>Click to edit Master title style</a:t>
            </a:r>
          </a:p>
        </p:txBody>
      </p:sp>
    </p:spTree>
    <p:extLst>
      <p:ext uri="{BB962C8B-B14F-4D97-AF65-F5344CB8AC3E}">
        <p14:creationId xmlns:p14="http://schemas.microsoft.com/office/powerpoint/2010/main" val="1447220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_Content_Alterna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C6845F-9850-8381-3A98-2CE45E4AD8A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rot="16200000">
            <a:off x="5318315" y="1317812"/>
            <a:ext cx="5143500" cy="2507876"/>
          </a:xfrm>
          <a:prstGeom prst="rect">
            <a:avLst/>
          </a:prstGeom>
          <a:gradFill>
            <a:gsLst>
              <a:gs pos="0">
                <a:schemeClr val="bg1"/>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Slide Number Placeholder 5">
            <a:extLst>
              <a:ext uri="{FF2B5EF4-FFF2-40B4-BE49-F238E27FC236}">
                <a16:creationId xmlns:a16="http://schemas.microsoft.com/office/drawing/2014/main" id="{52916D9F-51D7-A833-A716-2FAD3EF16428}"/>
              </a:ext>
            </a:extLst>
          </p:cNvPr>
          <p:cNvSpPr>
            <a:spLocks noGrp="1" noRot="1" noMove="1" noResize="1" noEditPoints="1" noAdjustHandles="1" noChangeArrowheads="1" noChangeShapeType="1"/>
          </p:cNvSpPr>
          <p:nvPr>
            <p:ph type="sldNum" sz="quarter" idx="12"/>
          </p:nvPr>
        </p:nvSpPr>
        <p:spPr>
          <a:xfrm>
            <a:off x="170937" y="4867259"/>
            <a:ext cx="579561" cy="209583"/>
          </a:xfrm>
        </p:spPr>
        <p:txBody>
          <a:bodyPr/>
          <a:lstStyle>
            <a:lvl1pPr algn="l">
              <a:defRPr sz="1200" b="1">
                <a:solidFill>
                  <a:schemeClr val="tx1"/>
                </a:solidFill>
              </a:defRPr>
            </a:lvl1pPr>
          </a:lstStyle>
          <a:p>
            <a:fld id="{C479D5F6-EDCB-402A-AC08-4943A1820E8F}" type="slidenum">
              <a:rPr lang="en-US" smtClean="0"/>
              <a:pPr/>
              <a:t>‹#›</a:t>
            </a:fld>
            <a:endParaRPr lang="en-US"/>
          </a:p>
        </p:txBody>
      </p:sp>
      <p:pic>
        <p:nvPicPr>
          <p:cNvPr id="6" name="Picture 5">
            <a:extLst>
              <a:ext uri="{FF2B5EF4-FFF2-40B4-BE49-F238E27FC236}">
                <a16:creationId xmlns:a16="http://schemas.microsoft.com/office/drawing/2014/main" id="{7C2C3F48-008E-F77B-912F-6301136FBD2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8086705" y="4629151"/>
            <a:ext cx="857291" cy="364739"/>
          </a:xfrm>
          <a:prstGeom prst="rect">
            <a:avLst/>
          </a:prstGeom>
        </p:spPr>
      </p:pic>
      <p:sp>
        <p:nvSpPr>
          <p:cNvPr id="12" name="Content Placeholder 11">
            <a:extLst>
              <a:ext uri="{FF2B5EF4-FFF2-40B4-BE49-F238E27FC236}">
                <a16:creationId xmlns:a16="http://schemas.microsoft.com/office/drawing/2014/main" id="{FCE6C516-C179-126C-DF9F-FB239BE5BC36}"/>
              </a:ext>
            </a:extLst>
          </p:cNvPr>
          <p:cNvSpPr>
            <a:spLocks noGrp="1"/>
          </p:cNvSpPr>
          <p:nvPr>
            <p:ph sz="quarter" idx="15"/>
          </p:nvPr>
        </p:nvSpPr>
        <p:spPr>
          <a:xfrm>
            <a:off x="4653031" y="242100"/>
            <a:ext cx="4286250" cy="4043581"/>
          </a:xfrm>
        </p:spPr>
        <p:txBody>
          <a:bodyPr>
            <a:normAutofit/>
          </a:bodyPr>
          <a:lstStyle>
            <a:lvl1pPr>
              <a:defRPr sz="1800"/>
            </a:lvl1pPr>
            <a:lvl2pPr>
              <a:defRPr sz="1500"/>
            </a:lvl2pPr>
            <a:lvl3pPr>
              <a:defRPr sz="135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1">
            <a:extLst>
              <a:ext uri="{FF2B5EF4-FFF2-40B4-BE49-F238E27FC236}">
                <a16:creationId xmlns:a16="http://schemas.microsoft.com/office/drawing/2014/main" id="{679F0B30-A3D8-5FAB-79BF-FAFB7DF5CD73}"/>
              </a:ext>
            </a:extLst>
          </p:cNvPr>
          <p:cNvSpPr>
            <a:spLocks noGrp="1"/>
          </p:cNvSpPr>
          <p:nvPr>
            <p:ph sz="quarter" idx="16"/>
          </p:nvPr>
        </p:nvSpPr>
        <p:spPr>
          <a:xfrm>
            <a:off x="204719" y="242099"/>
            <a:ext cx="4286250" cy="2057400"/>
          </a:xfrm>
        </p:spPr>
        <p:txBody>
          <a:bodyPr>
            <a:normAutofit/>
          </a:bodyPr>
          <a:lstStyle>
            <a:lvl1pPr>
              <a:defRPr sz="1800"/>
            </a:lvl1pPr>
            <a:lvl2pPr>
              <a:defRPr sz="1500"/>
            </a:lvl2pPr>
            <a:lvl3pPr>
              <a:defRPr sz="135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1">
            <a:extLst>
              <a:ext uri="{FF2B5EF4-FFF2-40B4-BE49-F238E27FC236}">
                <a16:creationId xmlns:a16="http://schemas.microsoft.com/office/drawing/2014/main" id="{59C40B87-34B1-0D57-986A-C0117BA534FB}"/>
              </a:ext>
            </a:extLst>
          </p:cNvPr>
          <p:cNvSpPr>
            <a:spLocks noGrp="1"/>
          </p:cNvSpPr>
          <p:nvPr>
            <p:ph sz="quarter" idx="17"/>
          </p:nvPr>
        </p:nvSpPr>
        <p:spPr>
          <a:xfrm>
            <a:off x="204719" y="2399732"/>
            <a:ext cx="4286250" cy="1885950"/>
          </a:xfrm>
        </p:spPr>
        <p:txBody>
          <a:bodyPr>
            <a:normAutofit/>
          </a:bodyPr>
          <a:lstStyle>
            <a:lvl1pPr>
              <a:defRPr sz="1800"/>
            </a:lvl1pPr>
            <a:lvl2pPr>
              <a:defRPr sz="1500"/>
            </a:lvl2pPr>
            <a:lvl3pPr>
              <a:defRPr sz="135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Google Shape;190;p48">
            <a:extLst>
              <a:ext uri="{FF2B5EF4-FFF2-40B4-BE49-F238E27FC236}">
                <a16:creationId xmlns:a16="http://schemas.microsoft.com/office/drawing/2014/main" id="{1E9CEFE5-B1E2-F329-5F7C-2D90E72EFCFB}"/>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0" y="4479540"/>
            <a:ext cx="9155430" cy="2"/>
          </a:xfrm>
          <a:prstGeom prst="straightConnector1">
            <a:avLst/>
          </a:prstGeom>
          <a:noFill/>
          <a:ln w="19050" cap="flat" cmpd="sng">
            <a:solidFill>
              <a:schemeClr val="accent1"/>
            </a:solidFill>
            <a:prstDash val="solid"/>
            <a:round/>
            <a:headEnd type="none" w="sm" len="sm"/>
            <a:tailEnd type="none" w="sm" len="sm"/>
          </a:ln>
        </p:spPr>
      </p:cxnSp>
      <p:sp>
        <p:nvSpPr>
          <p:cNvPr id="7" name="Title 1">
            <a:extLst>
              <a:ext uri="{FF2B5EF4-FFF2-40B4-BE49-F238E27FC236}">
                <a16:creationId xmlns:a16="http://schemas.microsoft.com/office/drawing/2014/main" id="{1D7AC24C-F024-5A10-5DE9-E7A022665288}"/>
              </a:ext>
            </a:extLst>
          </p:cNvPr>
          <p:cNvSpPr>
            <a:spLocks noGrp="1"/>
          </p:cNvSpPr>
          <p:nvPr>
            <p:ph type="title"/>
          </p:nvPr>
        </p:nvSpPr>
        <p:spPr>
          <a:xfrm>
            <a:off x="1496291" y="4570645"/>
            <a:ext cx="6338455" cy="534879"/>
          </a:xfrm>
        </p:spPr>
        <p:txBody>
          <a:bodyPr lIns="0" tIns="0" rIns="0" bIns="0" anchor="ctr" anchorCtr="0">
            <a:normAutofit/>
          </a:bodyPr>
          <a:lstStyle>
            <a:lvl1pPr algn="r">
              <a:defRPr sz="1800">
                <a:solidFill>
                  <a:schemeClr val="tx1"/>
                </a:solidFill>
                <a:latin typeface="Museo Slab 500" panose="02000000000000000000" pitchFamily="50" charset="0"/>
              </a:defRPr>
            </a:lvl1pPr>
          </a:lstStyle>
          <a:p>
            <a:r>
              <a:rPr lang="en-US"/>
              <a:t>Click to edit Master title style</a:t>
            </a:r>
          </a:p>
        </p:txBody>
      </p:sp>
    </p:spTree>
    <p:extLst>
      <p:ext uri="{BB962C8B-B14F-4D97-AF65-F5344CB8AC3E}">
        <p14:creationId xmlns:p14="http://schemas.microsoft.com/office/powerpoint/2010/main" val="65436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latin typeface="Trebuchet MS" panose="020B0603020202020204" pitchFamily="34" charset="0"/>
              </a:defRPr>
            </a:lvl1pPr>
          </a:lstStyle>
          <a:p>
            <a:fld id="{B9659402-C6B8-4233-B53D-AE6AEA418951}" type="datetime1">
              <a:rPr lang="en-US" smtClean="0"/>
              <a:t>4/24/2025</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latin typeface="Trebuchet MS" panose="020B0603020202020204" pitchFamily="34" charset="0"/>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latin typeface="Trebuchet MS" panose="020B0603020202020204" pitchFamily="34" charset="0"/>
              </a:defRPr>
            </a:lvl1pPr>
          </a:lstStyle>
          <a:p>
            <a:fld id="{C479D5F6-EDCB-402A-AC08-4943A1820E8F}" type="slidenum">
              <a:rPr lang="en-US" smtClean="0"/>
              <a:pPr/>
              <a:t>‹#›</a:t>
            </a:fld>
            <a:endParaRPr lang="en-US"/>
          </a:p>
        </p:txBody>
      </p:sp>
    </p:spTree>
    <p:extLst>
      <p:ext uri="{BB962C8B-B14F-4D97-AF65-F5344CB8AC3E}">
        <p14:creationId xmlns:p14="http://schemas.microsoft.com/office/powerpoint/2010/main" val="3534497051"/>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713"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1" r:id="rId23"/>
    <p:sldLayoutId id="2147483712" r:id="rId24"/>
  </p:sldLayoutIdLst>
  <p:hf hdr="0" dt="0"/>
  <p:txStyles>
    <p:titleStyle>
      <a:lvl1pPr algn="l" defTabSz="685800" rtl="0" eaLnBrk="1" latinLnBrk="0" hangingPunct="1">
        <a:lnSpc>
          <a:spcPct val="90000"/>
        </a:lnSpc>
        <a:spcBef>
          <a:spcPct val="0"/>
        </a:spcBef>
        <a:buNone/>
        <a:defRPr sz="2700" b="1" kern="1200">
          <a:solidFill>
            <a:schemeClr val="tx1"/>
          </a:solidFill>
          <a:latin typeface="Museo Slab 500" panose="02000000000000000000" pitchFamily="50"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Trebuchet MS" panose="020B0603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Trebuchet MS" panose="020B06030202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Trebuchet MS" panose="020B06030202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Trebuchet MS" panose="020B0603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www.cde.state.co.us/datapipeline/inter_student"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www.cde.state.co.us/datapipeline/inter_student"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hyperlink" Target="https://www.cde.state.co.us/datapipeline/snap_sped-discipline" TargetMode="External"/><Relationship Id="rId13" Type="http://schemas.openxmlformats.org/officeDocument/2006/relationships/hyperlink" Target="https://www.cde.state.co.us/datapipeline/dynamiclearningmapssbd" TargetMode="External"/><Relationship Id="rId3" Type="http://schemas.openxmlformats.org/officeDocument/2006/relationships/hyperlink" Target="https://www.cde.state.co.us/datapipeline/datapipelinesnapshots-attendance" TargetMode="External"/><Relationship Id="rId7" Type="http://schemas.openxmlformats.org/officeDocument/2006/relationships/hyperlink" Target="https://www.cde.state.co.us/datapipeline/snap_sped-december" TargetMode="External"/><Relationship Id="rId12" Type="http://schemas.openxmlformats.org/officeDocument/2006/relationships/hyperlink" Target="https://www.cde.state.co.us/datapipeline/per_sat" TargetMode="External"/><Relationship Id="rId2" Type="http://schemas.openxmlformats.org/officeDocument/2006/relationships/hyperlink" Target="https://www.cde.state.co.us/datapipeline/snap_studentoctober" TargetMode="External"/><Relationship Id="rId16" Type="http://schemas.openxmlformats.org/officeDocument/2006/relationships/hyperlink" Target="https://www.cde.state.co.us/datapipeline/inter_student" TargetMode="External"/><Relationship Id="rId1" Type="http://schemas.openxmlformats.org/officeDocument/2006/relationships/slideLayout" Target="../slideLayouts/slideLayout10.xml"/><Relationship Id="rId6" Type="http://schemas.openxmlformats.org/officeDocument/2006/relationships/hyperlink" Target="https://www.cde.state.co.us/datapipeline/tsdl" TargetMode="External"/><Relationship Id="rId11" Type="http://schemas.openxmlformats.org/officeDocument/2006/relationships/hyperlink" Target="https://www.cde.state.co.us/datapipeline/sbd-cmas" TargetMode="External"/><Relationship Id="rId5" Type="http://schemas.openxmlformats.org/officeDocument/2006/relationships/hyperlink" Target="https://www.cde.state.co.us/datapipeline/studentdisciplinesnapshot" TargetMode="External"/><Relationship Id="rId15" Type="http://schemas.openxmlformats.org/officeDocument/2006/relationships/hyperlink" Target="https://www.cde.state.co.us/datapipeline/per_read_springassessments" TargetMode="External"/><Relationship Id="rId10" Type="http://schemas.openxmlformats.org/officeDocument/2006/relationships/hyperlink" Target="https://www.cde.state.co.us/datapipeline/per_access-ell" TargetMode="External"/><Relationship Id="rId4" Type="http://schemas.openxmlformats.org/officeDocument/2006/relationships/hyperlink" Target="https://www.cde.state.co.us/datapipeline/snap_eoy" TargetMode="External"/><Relationship Id="rId9" Type="http://schemas.openxmlformats.org/officeDocument/2006/relationships/hyperlink" Target="https://www.cde.state.co.us/datapipeline/snap_sped-eoy" TargetMode="External"/><Relationship Id="rId14" Type="http://schemas.openxmlformats.org/officeDocument/2006/relationships/hyperlink" Target="https://www.cde.state.co.us/datapipeline/per-aec" TargetMode="External"/></Relationships>
</file>

<file path=ppt/slides/_rels/slide13.xml.rels><?xml version="1.0" encoding="UTF-8" standalone="yes"?>
<Relationships xmlns="http://schemas.openxmlformats.org/package/2006/relationships"><Relationship Id="rId2" Type="http://schemas.openxmlformats.org/officeDocument/2006/relationships/hyperlink" Target="https://www.cde.state.co.us/datapipeline/inter_titlei"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cde.state.co.us/datapipeline/snap_eoy" TargetMode="External"/><Relationship Id="rId2" Type="http://schemas.openxmlformats.org/officeDocument/2006/relationships/hyperlink" Target="https://www.cde.state.co.us/datapipeline/snap_studentoctober" TargetMode="External"/><Relationship Id="rId1" Type="http://schemas.openxmlformats.org/officeDocument/2006/relationships/slideLayout" Target="../slideLayouts/slideLayout10.xml"/><Relationship Id="rId5" Type="http://schemas.openxmlformats.org/officeDocument/2006/relationships/hyperlink" Target="https://www.cde.state.co.us/datapipeline/inter_titlei" TargetMode="External"/><Relationship Id="rId4" Type="http://schemas.openxmlformats.org/officeDocument/2006/relationships/hyperlink" Target="https://www.cde.state.co.us/datapipeline/datapipelinesnapshots-attendance" TargetMode="External"/></Relationships>
</file>

<file path=ppt/slides/_rels/slide15.xml.rels><?xml version="1.0" encoding="UTF-8" standalone="yes"?>
<Relationships xmlns="http://schemas.openxmlformats.org/package/2006/relationships"><Relationship Id="rId2" Type="http://schemas.openxmlformats.org/officeDocument/2006/relationships/hyperlink" Target="https://www.cde.state.co.us/datapipeline/inter_teacherstudent"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cde.state.co.us/datapipeline/inter_teacherstudent" TargetMode="External"/><Relationship Id="rId2" Type="http://schemas.openxmlformats.org/officeDocument/2006/relationships/hyperlink" Target="https://www.cde.state.co.us/datapipeline/tsdl" TargetMode="Externa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hyperlink" Target="https://www.cde.state.co.us/datapipeline/disciplineinterchange"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cde.state.co.us/datapipeline/snap_sped-discipline" TargetMode="External"/><Relationship Id="rId2" Type="http://schemas.openxmlformats.org/officeDocument/2006/relationships/hyperlink" Target="https://www.cde.state.co.us/datapipeline/studentdisciplinesnapshot" TargetMode="External"/><Relationship Id="rId1" Type="http://schemas.openxmlformats.org/officeDocument/2006/relationships/slideLayout" Target="../slideLayouts/slideLayout10.xml"/><Relationship Id="rId4" Type="http://schemas.openxmlformats.org/officeDocument/2006/relationships/hyperlink" Target="https://www.cde.state.co.us/datapipeline/disciplineinterchange" TargetMode="External"/></Relationships>
</file>

<file path=ppt/slides/_rels/slide19.xml.rels><?xml version="1.0" encoding="UTF-8" standalone="yes"?>
<Relationships xmlns="http://schemas.openxmlformats.org/package/2006/relationships"><Relationship Id="rId2" Type="http://schemas.openxmlformats.org/officeDocument/2006/relationships/hyperlink" Target="https://www.cde.state.co.us/datapipeline/inter_staff"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www.cde.state.co.us/datapipeline/snap_hr" TargetMode="External"/><Relationship Id="rId2" Type="http://schemas.openxmlformats.org/officeDocument/2006/relationships/hyperlink" Target="https://www.cde.state.co.us/datapipeline/snap_sped-december" TargetMode="External"/><Relationship Id="rId1" Type="http://schemas.openxmlformats.org/officeDocument/2006/relationships/slideLayout" Target="../slideLayouts/slideLayout10.xml"/><Relationship Id="rId5" Type="http://schemas.openxmlformats.org/officeDocument/2006/relationships/hyperlink" Target="https://www.cde.state.co.us/datapipeline/inter_staff" TargetMode="External"/><Relationship Id="rId4" Type="http://schemas.openxmlformats.org/officeDocument/2006/relationships/hyperlink" Target="https://www.cde.state.co.us/datapipeline/datapipelinesnapshots-staffevaluation"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hyperlink" Target="https://www.cde.state.co.us/datapipeline/inter_sped-iep"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s://www.cde.state.co.us/datapipeline/inter_sped-iep"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s://www.cde.state.co.us/datapipeline/inter_sped-iep"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hyperlink" Target="https://www.cde.state.co.us/datapipeline/inter_sped-iep" TargetMode="External"/><Relationship Id="rId3" Type="http://schemas.openxmlformats.org/officeDocument/2006/relationships/hyperlink" Target="https://www.cde.state.co.us/datapipeline/snap_sped-discipline" TargetMode="External"/><Relationship Id="rId7" Type="http://schemas.openxmlformats.org/officeDocument/2006/relationships/hyperlink" Target="https://www.cde.state.co.us/datapipeline/tsdl" TargetMode="External"/><Relationship Id="rId2" Type="http://schemas.openxmlformats.org/officeDocument/2006/relationships/hyperlink" Target="https://www.cde.state.co.us/datapipeline/snap_sped-december" TargetMode="External"/><Relationship Id="rId1" Type="http://schemas.openxmlformats.org/officeDocument/2006/relationships/slideLayout" Target="../slideLayouts/slideLayout10.xml"/><Relationship Id="rId6" Type="http://schemas.openxmlformats.org/officeDocument/2006/relationships/hyperlink" Target="https://www.cde.state.co.us/datapipeline/datapipelinesnapshots-attendance" TargetMode="External"/><Relationship Id="rId5" Type="http://schemas.openxmlformats.org/officeDocument/2006/relationships/hyperlink" Target="https://www.cde.state.co.us/datapipeline/snap_eoy" TargetMode="External"/><Relationship Id="rId4" Type="http://schemas.openxmlformats.org/officeDocument/2006/relationships/hyperlink" Target="https://www.cde.state.co.us/datapipeline/snap_sped-eoy" TargetMode="External"/></Relationships>
</file>

<file path=ppt/slides/_rels/slide26.xml.rels><?xml version="1.0" encoding="UTF-8" standalone="yes"?>
<Relationships xmlns="http://schemas.openxmlformats.org/package/2006/relationships"><Relationship Id="rId2" Type="http://schemas.openxmlformats.org/officeDocument/2006/relationships/hyperlink" Target="https://www.cde.state.co.us/datapipeline/inter_atrisk"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cde.state.co.us/datapipeline/inter_atrisk" TargetMode="External"/><Relationship Id="rId2" Type="http://schemas.openxmlformats.org/officeDocument/2006/relationships/hyperlink" Target="https://www.cde.state.co.us/datapipeline/snap_studentoctober" TargetMode="Externa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hyperlink" Target="https://www.cde.state.co.us/datapipeline/per_restraint-and-seclusion"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https://www.cde.state.co.us/datapipeline/per_inst-hours-days"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cde.state.co.us/datapipeline/per_inst-hours-days"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hyperlink" Target="https://www.cde.state.co.us/datapipeline/non-public_schools"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https://www.cde.state.co.us/datapipeline/per_report-march"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hyperlink" Target="https://www.cde.state.co.us/datapipeline/per-schoolreadiness"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hyperlink" Target="https://www.cde.state.co.us/datapipeline/per_read_literacyprogramsandassessments"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hyperlink" Target="https://www.cde.state.co.us/datapipeline/per_read_springassessments"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hyperlink" Target="https://www.cde.state.co.us/datapipeline/per_read_trainingcollection"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hyperlink" Target="https://www.cde.state.co.us/datapipeline/s-ebtdatacollection"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hyperlink" Target="https://www.cde.state.co.us/datapipeline/prevent_harassment_or_discrimination_in_schools"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hyperlink" Target="https://www.cde.state.co.us/datapipeline/per_december-finance"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hyperlink" Target="https://www.cde.state.co.us/datapipeline/per-aec"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2" Type="http://schemas.openxmlformats.org/officeDocument/2006/relationships/hyperlink" Target="https://www.cde.state.co.us/datapipeline/yr_directory"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hyperlink" Target="https://www.cde.state.co.us/datapipeline/schoolcodechanges"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hyperlink" Target="https://www.cde.state.co.us/datapipeline/yr_rits"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hyperlink" Target="https://www.cde.state.co.us/datapipeline/yr_edis"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hyperlink" Target="https://www.cde.state.co.us/datapipeline/datapipeline_town_hall" TargetMode="External"/><Relationship Id="rId2" Type="http://schemas.openxmlformats.org/officeDocument/2006/relationships/hyperlink" Target="https://www.cde.state.co.us/datapipeline" TargetMode="External"/><Relationship Id="rId1" Type="http://schemas.openxmlformats.org/officeDocument/2006/relationships/slideLayout" Target="../slideLayouts/slideLayout4.xml"/><Relationship Id="rId5" Type="http://schemas.openxmlformats.org/officeDocument/2006/relationships/hyperlink" Target="https://www.cde.state.co.us/datapipeline/resources" TargetMode="External"/><Relationship Id="rId4" Type="http://schemas.openxmlformats.org/officeDocument/2006/relationships/hyperlink" Target="https://www.cde.state.co.us/datapipeline/datapipeline_collectionupdates_annualoverview" TargetMode="External"/></Relationships>
</file>

<file path=ppt/slides/_rels/slide6.xml.rels><?xml version="1.0" encoding="UTF-8" standalone="yes"?>
<Relationships xmlns="http://schemas.openxmlformats.org/package/2006/relationships"><Relationship Id="rId2" Type="http://schemas.openxmlformats.org/officeDocument/2006/relationships/hyperlink" Target="https://www.cde.state.co.us/datapipeline/inter_student"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cde.state.co.us/datapipeline/inter_student"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cde.state.co.us/datapipeline/inter_student"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s://www.cde.state.co.us/datapipeline/inter_student"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8" name="Google Shape;378;g278539799a0_0_0"/>
          <p:cNvSpPr txBox="1">
            <a:spLocks noGrp="1"/>
          </p:cNvSpPr>
          <p:nvPr>
            <p:ph type="ctrTitle"/>
          </p:nvPr>
        </p:nvSpPr>
        <p:spPr>
          <a:xfrm>
            <a:off x="452763" y="2011611"/>
            <a:ext cx="6864658" cy="730098"/>
          </a:xfrm>
        </p:spPr>
        <p:txBody>
          <a:bodyPr spcFirstLastPara="1" wrap="square" lIns="0" tIns="0" rIns="0" bIns="0" anchor="b" anchorCtr="0">
            <a:noAutofit/>
          </a:bodyPr>
          <a:lstStyle/>
          <a:p>
            <a:r>
              <a:rPr lang="en-US" sz="2800"/>
              <a:t>WELCOME TO TOWN HALL</a:t>
            </a:r>
            <a:br>
              <a:rPr lang="en-US" sz="2800"/>
            </a:br>
            <a:r>
              <a:rPr lang="en-US" sz="2800"/>
              <a:t>April 24</a:t>
            </a:r>
            <a:r>
              <a:rPr lang="en-US" sz="2800" baseline="30000"/>
              <a:t>th</a:t>
            </a:r>
            <a:r>
              <a:rPr lang="en-US" sz="2800"/>
              <a:t> </a:t>
            </a:r>
          </a:p>
        </p:txBody>
      </p:sp>
      <p:sp>
        <p:nvSpPr>
          <p:cNvPr id="4" name="Subtitle 3">
            <a:extLst>
              <a:ext uri="{FF2B5EF4-FFF2-40B4-BE49-F238E27FC236}">
                <a16:creationId xmlns:a16="http://schemas.microsoft.com/office/drawing/2014/main" id="{D4329F67-B7EE-49BC-4F71-55EB6BBCE946}"/>
              </a:ext>
            </a:extLst>
          </p:cNvPr>
          <p:cNvSpPr>
            <a:spLocks noGrp="1"/>
          </p:cNvSpPr>
          <p:nvPr>
            <p:ph type="subTitle" idx="1"/>
          </p:nvPr>
        </p:nvSpPr>
        <p:spPr/>
        <p:txBody>
          <a:bodyPr/>
          <a:lstStyle/>
          <a:p>
            <a:r>
              <a:rPr lang="en-US" sz="2400"/>
              <a:t>Data Pipeline Collection Updates</a:t>
            </a:r>
          </a:p>
          <a:p>
            <a:r>
              <a:rPr lang="en-US"/>
              <a:t>For the 2025-2026 Collection Files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20B1F4-B1AC-FC34-2F4F-C9E452AF875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265C26D-6411-F298-559D-F8AF30B6B25E}"/>
              </a:ext>
            </a:extLst>
          </p:cNvPr>
          <p:cNvSpPr>
            <a:spLocks noGrp="1"/>
          </p:cNvSpPr>
          <p:nvPr>
            <p:ph type="title"/>
          </p:nvPr>
        </p:nvSpPr>
        <p:spPr>
          <a:xfrm>
            <a:off x="301212" y="163606"/>
            <a:ext cx="6597130" cy="534879"/>
          </a:xfrm>
        </p:spPr>
        <p:txBody>
          <a:bodyPr/>
          <a:lstStyle/>
          <a:p>
            <a:r>
              <a:rPr lang="en-US"/>
              <a:t>Student Interchange: </a:t>
            </a:r>
            <a:br>
              <a:rPr lang="en-US"/>
            </a:br>
            <a:r>
              <a:rPr lang="en-US"/>
              <a:t>Graduation Guidelines File</a:t>
            </a:r>
          </a:p>
        </p:txBody>
      </p:sp>
      <p:sp>
        <p:nvSpPr>
          <p:cNvPr id="5" name="Text Placeholder 4">
            <a:extLst>
              <a:ext uri="{FF2B5EF4-FFF2-40B4-BE49-F238E27FC236}">
                <a16:creationId xmlns:a16="http://schemas.microsoft.com/office/drawing/2014/main" id="{83B735CB-00D2-AE2E-1A8A-92649D6E6DBC}"/>
              </a:ext>
            </a:extLst>
          </p:cNvPr>
          <p:cNvSpPr>
            <a:spLocks noGrp="1"/>
          </p:cNvSpPr>
          <p:nvPr>
            <p:ph idx="1"/>
          </p:nvPr>
        </p:nvSpPr>
        <p:spPr>
          <a:xfrm>
            <a:off x="332674" y="945094"/>
            <a:ext cx="8349688" cy="3484270"/>
          </a:xfrm>
        </p:spPr>
        <p:txBody>
          <a:bodyPr/>
          <a:lstStyle/>
          <a:p>
            <a:r>
              <a:rPr lang="en-US"/>
              <a:t>No new/removed fields or codes</a:t>
            </a:r>
          </a:p>
          <a:p>
            <a:r>
              <a:rPr lang="en-US" b="1"/>
              <a:t>Field Expectation Update: </a:t>
            </a:r>
            <a:r>
              <a:rPr lang="en-US"/>
              <a:t>School Year of Completion is required and cannot be zero-filled</a:t>
            </a:r>
          </a:p>
          <a:p>
            <a:pPr lvl="1"/>
            <a:r>
              <a:rPr lang="en-US"/>
              <a:t>In prior years, zero filled school year of completion was automatically calculated as the reporting school year.</a:t>
            </a:r>
          </a:p>
          <a:p>
            <a:pPr lvl="1"/>
            <a:r>
              <a:rPr lang="en-US"/>
              <a:t>Update requires a value in this field that is not zero filled and should reflect the 8-digit school year the graduation guidelines measure was completed </a:t>
            </a:r>
          </a:p>
        </p:txBody>
      </p:sp>
      <p:sp>
        <p:nvSpPr>
          <p:cNvPr id="11" name="Slide Number Placeholder 10">
            <a:extLst>
              <a:ext uri="{FF2B5EF4-FFF2-40B4-BE49-F238E27FC236}">
                <a16:creationId xmlns:a16="http://schemas.microsoft.com/office/drawing/2014/main" id="{2BCCB505-0658-020C-4C2B-F5DEC1955A10}"/>
              </a:ext>
            </a:extLst>
          </p:cNvPr>
          <p:cNvSpPr>
            <a:spLocks noGrp="1"/>
          </p:cNvSpPr>
          <p:nvPr>
            <p:ph type="sldNum" sz="quarter" idx="12"/>
          </p:nvPr>
        </p:nvSpPr>
        <p:spPr>
          <a:xfrm>
            <a:off x="249655" y="4767263"/>
            <a:ext cx="2057400" cy="273844"/>
          </a:xfrm>
        </p:spPr>
        <p:txBody>
          <a:bodyPr/>
          <a:lstStyle/>
          <a:p>
            <a:fld id="{C479D5F6-EDCB-402A-AC08-4943A1820E8F}" type="slidenum">
              <a:rPr lang="en-US" smtClean="0"/>
              <a:pPr/>
              <a:t>10</a:t>
            </a:fld>
            <a:endParaRPr lang="en-US"/>
          </a:p>
        </p:txBody>
      </p:sp>
      <p:sp>
        <p:nvSpPr>
          <p:cNvPr id="13" name="Text Placeholder 12">
            <a:extLst>
              <a:ext uri="{FF2B5EF4-FFF2-40B4-BE49-F238E27FC236}">
                <a16:creationId xmlns:a16="http://schemas.microsoft.com/office/drawing/2014/main" id="{ABF00EC8-1D84-9513-6C5C-D3C944EA8B28}"/>
              </a:ext>
            </a:extLst>
          </p:cNvPr>
          <p:cNvSpPr>
            <a:spLocks noGrp="1"/>
          </p:cNvSpPr>
          <p:nvPr>
            <p:ph type="body" sz="quarter" idx="13"/>
          </p:nvPr>
        </p:nvSpPr>
        <p:spPr>
          <a:xfrm>
            <a:off x="6560457" y="163513"/>
            <a:ext cx="2367643" cy="534987"/>
          </a:xfrm>
        </p:spPr>
        <p:txBody>
          <a:bodyPr>
            <a:normAutofit lnSpcReduction="10000"/>
          </a:bodyPr>
          <a:lstStyle/>
          <a:p>
            <a:r>
              <a:rPr lang="en-US">
                <a:hlinkClick r:id="rId2"/>
              </a:rPr>
              <a:t>Student Interchange</a:t>
            </a:r>
            <a:endParaRPr lang="en-US"/>
          </a:p>
          <a:p>
            <a:r>
              <a:rPr lang="en-US"/>
              <a:t>Opens July 14, 2025</a:t>
            </a:r>
          </a:p>
          <a:p>
            <a:endParaRPr lang="en-US"/>
          </a:p>
        </p:txBody>
      </p:sp>
    </p:spTree>
    <p:extLst>
      <p:ext uri="{BB962C8B-B14F-4D97-AF65-F5344CB8AC3E}">
        <p14:creationId xmlns:p14="http://schemas.microsoft.com/office/powerpoint/2010/main" val="4589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0B9723-83B2-3E7F-804E-75FB36307A4A}"/>
              </a:ext>
            </a:extLst>
          </p:cNvPr>
          <p:cNvSpPr>
            <a:spLocks noGrp="1"/>
          </p:cNvSpPr>
          <p:nvPr>
            <p:ph type="title"/>
          </p:nvPr>
        </p:nvSpPr>
        <p:spPr/>
        <p:txBody>
          <a:bodyPr/>
          <a:lstStyle/>
          <a:p>
            <a:r>
              <a:rPr lang="en-US"/>
              <a:t>Student Interchange: </a:t>
            </a:r>
            <a:br>
              <a:rPr lang="en-US"/>
            </a:br>
            <a:r>
              <a:rPr lang="en-US"/>
              <a:t>Adjustment File</a:t>
            </a:r>
          </a:p>
        </p:txBody>
      </p:sp>
      <p:sp>
        <p:nvSpPr>
          <p:cNvPr id="5" name="Text Placeholder 4">
            <a:extLst>
              <a:ext uri="{FF2B5EF4-FFF2-40B4-BE49-F238E27FC236}">
                <a16:creationId xmlns:a16="http://schemas.microsoft.com/office/drawing/2014/main" id="{DEBF9BD9-3138-CB31-678E-BF9F06BE9246}"/>
              </a:ext>
            </a:extLst>
          </p:cNvPr>
          <p:cNvSpPr>
            <a:spLocks noGrp="1"/>
          </p:cNvSpPr>
          <p:nvPr>
            <p:ph idx="1"/>
          </p:nvPr>
        </p:nvSpPr>
        <p:spPr/>
        <p:txBody>
          <a:bodyPr>
            <a:normAutofit lnSpcReduction="10000"/>
          </a:bodyPr>
          <a:lstStyle/>
          <a:p>
            <a:r>
              <a:rPr lang="en-US"/>
              <a:t>No new/removed fields or codes</a:t>
            </a:r>
          </a:p>
          <a:p>
            <a:r>
              <a:rPr lang="en-US" b="1"/>
              <a:t>Definition Clarification Updates:</a:t>
            </a:r>
          </a:p>
          <a:p>
            <a:pPr lvl="1"/>
            <a:r>
              <a:rPr lang="en-US"/>
              <a:t>Adjustment Justification Codes</a:t>
            </a:r>
          </a:p>
          <a:p>
            <a:pPr lvl="2"/>
            <a:r>
              <a:rPr lang="en-US"/>
              <a:t>40, 41, and 42 - added Dropout Adjustment to description</a:t>
            </a:r>
          </a:p>
          <a:p>
            <a:pPr lvl="2"/>
            <a:r>
              <a:rPr lang="en-US"/>
              <a:t>51, and 52 – added Expulsion Adjustment to description</a:t>
            </a:r>
          </a:p>
          <a:p>
            <a:pPr lvl="2"/>
            <a:r>
              <a:rPr lang="en-US"/>
              <a:t>71, and 72 – added HSED Program Enrollee Adjustment to description</a:t>
            </a:r>
          </a:p>
          <a:p>
            <a:pPr lvl="2"/>
            <a:r>
              <a:rPr lang="en-US"/>
              <a:t>90, 96 – added Misreported Graduate Adjustment to description</a:t>
            </a:r>
          </a:p>
          <a:p>
            <a:pPr lvl="1"/>
            <a:r>
              <a:rPr lang="en-US"/>
              <a:t>Listed prior year final school exit types that may qualify for an adjustment record because there are a couple of situations where dropout adjustment justification codes 41 or 42 may be utilized</a:t>
            </a:r>
          </a:p>
          <a:p>
            <a:r>
              <a:rPr lang="en-US" b="1"/>
              <a:t>Notes: </a:t>
            </a:r>
          </a:p>
          <a:p>
            <a:pPr lvl="1"/>
            <a:r>
              <a:rPr lang="en-US"/>
              <a:t>This file is only used in response to specific situations in the Student End of Year collection</a:t>
            </a:r>
          </a:p>
          <a:p>
            <a:pPr lvl="1"/>
            <a:r>
              <a:rPr lang="en-US"/>
              <a:t>This file opens May 7, 2026, instead of opening in July with the rest of the student interchange files. </a:t>
            </a:r>
          </a:p>
          <a:p>
            <a:pPr lvl="2"/>
            <a:r>
              <a:rPr lang="en-US"/>
              <a:t>Annually, this file opens with the beginning of the Student End of Year snapshot.</a:t>
            </a:r>
          </a:p>
          <a:p>
            <a:pPr lvl="1"/>
            <a:endParaRPr lang="en-US"/>
          </a:p>
          <a:p>
            <a:pPr lvl="1"/>
            <a:endParaRPr lang="en-US"/>
          </a:p>
          <a:p>
            <a:pPr lvl="1"/>
            <a:endParaRPr lang="en-US"/>
          </a:p>
        </p:txBody>
      </p:sp>
      <p:sp>
        <p:nvSpPr>
          <p:cNvPr id="11" name="Slide Number Placeholder 10">
            <a:extLst>
              <a:ext uri="{FF2B5EF4-FFF2-40B4-BE49-F238E27FC236}">
                <a16:creationId xmlns:a16="http://schemas.microsoft.com/office/drawing/2014/main" id="{7015D8E7-5B17-1B8E-AA24-A3627F25B42E}"/>
              </a:ext>
            </a:extLst>
          </p:cNvPr>
          <p:cNvSpPr>
            <a:spLocks noGrp="1"/>
          </p:cNvSpPr>
          <p:nvPr>
            <p:ph type="sldNum" sz="quarter" idx="12"/>
          </p:nvPr>
        </p:nvSpPr>
        <p:spPr/>
        <p:txBody>
          <a:bodyPr/>
          <a:lstStyle/>
          <a:p>
            <a:fld id="{C479D5F6-EDCB-402A-AC08-4943A1820E8F}" type="slidenum">
              <a:rPr lang="en-US" smtClean="0"/>
              <a:pPr/>
              <a:t>11</a:t>
            </a:fld>
            <a:endParaRPr lang="en-US"/>
          </a:p>
        </p:txBody>
      </p:sp>
      <p:sp>
        <p:nvSpPr>
          <p:cNvPr id="25" name="Text Placeholder 24">
            <a:extLst>
              <a:ext uri="{FF2B5EF4-FFF2-40B4-BE49-F238E27FC236}">
                <a16:creationId xmlns:a16="http://schemas.microsoft.com/office/drawing/2014/main" id="{7A883FCF-A0E0-95FD-8B54-CDC7D54CCEEA}"/>
              </a:ext>
            </a:extLst>
          </p:cNvPr>
          <p:cNvSpPr>
            <a:spLocks noGrp="1"/>
          </p:cNvSpPr>
          <p:nvPr>
            <p:ph type="body" sz="quarter" idx="13"/>
          </p:nvPr>
        </p:nvSpPr>
        <p:spPr/>
        <p:txBody>
          <a:bodyPr>
            <a:normAutofit lnSpcReduction="10000"/>
          </a:bodyPr>
          <a:lstStyle/>
          <a:p>
            <a:r>
              <a:rPr lang="en-US">
                <a:hlinkClick r:id="rId2"/>
              </a:rPr>
              <a:t>Student Interchange</a:t>
            </a:r>
            <a:endParaRPr lang="en-US"/>
          </a:p>
          <a:p>
            <a:r>
              <a:rPr lang="en-US"/>
              <a:t>Opens May 7, 2026</a:t>
            </a:r>
          </a:p>
        </p:txBody>
      </p:sp>
    </p:spTree>
    <p:extLst>
      <p:ext uri="{BB962C8B-B14F-4D97-AF65-F5344CB8AC3E}">
        <p14:creationId xmlns:p14="http://schemas.microsoft.com/office/powerpoint/2010/main" val="5580587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EB9D9-2169-B4E3-F003-9A04272F0CBA}"/>
              </a:ext>
            </a:extLst>
          </p:cNvPr>
          <p:cNvSpPr>
            <a:spLocks noGrp="1"/>
          </p:cNvSpPr>
          <p:nvPr>
            <p:ph type="title"/>
          </p:nvPr>
        </p:nvSpPr>
        <p:spPr>
          <a:xfrm>
            <a:off x="3402106" y="4570645"/>
            <a:ext cx="4397184" cy="534879"/>
          </a:xfrm>
        </p:spPr>
        <p:txBody>
          <a:bodyPr/>
          <a:lstStyle/>
          <a:p>
            <a:r>
              <a:rPr lang="en-US"/>
              <a:t>Student Interchange: </a:t>
            </a:r>
            <a:br>
              <a:rPr lang="en-US"/>
            </a:br>
            <a:r>
              <a:rPr lang="en-US"/>
              <a:t>Connected Collections</a:t>
            </a:r>
          </a:p>
        </p:txBody>
      </p:sp>
      <p:graphicFrame>
        <p:nvGraphicFramePr>
          <p:cNvPr id="6" name="Content Placeholder 5">
            <a:extLst>
              <a:ext uri="{FF2B5EF4-FFF2-40B4-BE49-F238E27FC236}">
                <a16:creationId xmlns:a16="http://schemas.microsoft.com/office/drawing/2014/main" id="{6E548691-805D-FF26-2528-1B78AA2A9D6F}"/>
              </a:ext>
            </a:extLst>
          </p:cNvPr>
          <p:cNvGraphicFramePr>
            <a:graphicFrameLocks noGrp="1"/>
          </p:cNvGraphicFramePr>
          <p:nvPr>
            <p:ph idx="1"/>
            <p:extLst>
              <p:ext uri="{D42A27DB-BD31-4B8C-83A1-F6EECF244321}">
                <p14:modId xmlns:p14="http://schemas.microsoft.com/office/powerpoint/2010/main" val="418922973"/>
              </p:ext>
            </p:extLst>
          </p:nvPr>
        </p:nvGraphicFramePr>
        <p:xfrm>
          <a:off x="171450" y="171450"/>
          <a:ext cx="8743949" cy="4267200"/>
        </p:xfrm>
        <a:graphic>
          <a:graphicData uri="http://schemas.openxmlformats.org/drawingml/2006/table">
            <a:tbl>
              <a:tblPr firstRow="1">
                <a:tableStyleId>{10A1B5D5-9B99-4C35-A422-299274C87663}</a:tableStyleId>
              </a:tblPr>
              <a:tblGrid>
                <a:gridCol w="5316044">
                  <a:extLst>
                    <a:ext uri="{9D8B030D-6E8A-4147-A177-3AD203B41FA5}">
                      <a16:colId xmlns:a16="http://schemas.microsoft.com/office/drawing/2014/main" val="3318510277"/>
                    </a:ext>
                  </a:extLst>
                </a:gridCol>
                <a:gridCol w="3427905">
                  <a:extLst>
                    <a:ext uri="{9D8B030D-6E8A-4147-A177-3AD203B41FA5}">
                      <a16:colId xmlns:a16="http://schemas.microsoft.com/office/drawing/2014/main" val="3176882979"/>
                    </a:ext>
                  </a:extLst>
                </a:gridCol>
              </a:tblGrid>
              <a:tr h="0">
                <a:tc>
                  <a:txBody>
                    <a:bodyPr/>
                    <a:lstStyle/>
                    <a:p>
                      <a:r>
                        <a:rPr lang="en-US" sz="1200"/>
                        <a:t>Connected Collection</a:t>
                      </a:r>
                    </a:p>
                  </a:txBody>
                  <a:tcPr/>
                </a:tc>
                <a:tc>
                  <a:txBody>
                    <a:bodyPr/>
                    <a:lstStyle/>
                    <a:p>
                      <a:r>
                        <a:rPr lang="en-US" sz="1200"/>
                        <a:t>Collection Window</a:t>
                      </a:r>
                    </a:p>
                  </a:txBody>
                  <a:tcPr/>
                </a:tc>
                <a:extLst>
                  <a:ext uri="{0D108BD9-81ED-4DB2-BD59-A6C34878D82A}">
                    <a16:rowId xmlns:a16="http://schemas.microsoft.com/office/drawing/2014/main" val="2655326734"/>
                  </a:ext>
                </a:extLst>
              </a:tr>
              <a:tr h="0">
                <a:tc>
                  <a:txBody>
                    <a:bodyPr/>
                    <a:lstStyle/>
                    <a:p>
                      <a:r>
                        <a:rPr lang="en-US" sz="1200">
                          <a:hlinkClick r:id="rId2"/>
                        </a:rPr>
                        <a:t>Student October Snapshot</a:t>
                      </a:r>
                      <a:endParaRPr lang="en-US" sz="1200"/>
                    </a:p>
                  </a:txBody>
                  <a:tcPr/>
                </a:tc>
                <a:tc>
                  <a:txBody>
                    <a:bodyPr/>
                    <a:lstStyle/>
                    <a:p>
                      <a:r>
                        <a:rPr lang="en-US" sz="1200"/>
                        <a:t>August 2025 to December 2025</a:t>
                      </a:r>
                    </a:p>
                  </a:txBody>
                  <a:tcPr/>
                </a:tc>
                <a:extLst>
                  <a:ext uri="{0D108BD9-81ED-4DB2-BD59-A6C34878D82A}">
                    <a16:rowId xmlns:a16="http://schemas.microsoft.com/office/drawing/2014/main" val="2247335634"/>
                  </a:ext>
                </a:extLst>
              </a:tr>
              <a:tr h="0">
                <a:tc>
                  <a:txBody>
                    <a:bodyPr/>
                    <a:lstStyle/>
                    <a:p>
                      <a:r>
                        <a:rPr lang="en-US" sz="1200">
                          <a:hlinkClick r:id="rId3"/>
                        </a:rPr>
                        <a:t>Student Attendance Snapshot</a:t>
                      </a:r>
                      <a:endParaRPr lang="en-US" sz="1200"/>
                    </a:p>
                  </a:txBody>
                  <a:tcPr/>
                </a:tc>
                <a:tc>
                  <a:txBody>
                    <a:bodyPr/>
                    <a:lstStyle/>
                    <a:p>
                      <a:r>
                        <a:rPr lang="en-US" sz="1200"/>
                        <a:t>April 2026 to July 2026</a:t>
                      </a:r>
                    </a:p>
                  </a:txBody>
                  <a:tcPr/>
                </a:tc>
                <a:extLst>
                  <a:ext uri="{0D108BD9-81ED-4DB2-BD59-A6C34878D82A}">
                    <a16:rowId xmlns:a16="http://schemas.microsoft.com/office/drawing/2014/main" val="1255378690"/>
                  </a:ext>
                </a:extLst>
              </a:tr>
              <a:tr h="0">
                <a:tc>
                  <a:txBody>
                    <a:bodyPr/>
                    <a:lstStyle/>
                    <a:p>
                      <a:r>
                        <a:rPr lang="en-US" sz="1200">
                          <a:hlinkClick r:id="rId4"/>
                        </a:rPr>
                        <a:t>Student End of Year Snapshot</a:t>
                      </a:r>
                      <a:endParaRPr lang="en-US" sz="1200"/>
                    </a:p>
                    <a:p>
                      <a:pPr lvl="1"/>
                      <a:r>
                        <a:rPr lang="en-US" sz="1000"/>
                        <a:t>Note: This is the only collection that utilizes GG and ADJ files</a:t>
                      </a:r>
                    </a:p>
                  </a:txBody>
                  <a:tcPr/>
                </a:tc>
                <a:tc>
                  <a:txBody>
                    <a:bodyPr/>
                    <a:lstStyle/>
                    <a:p>
                      <a:r>
                        <a:rPr lang="en-US" sz="1200"/>
                        <a:t>May 2026 to December 2026</a:t>
                      </a:r>
                    </a:p>
                  </a:txBody>
                  <a:tcPr/>
                </a:tc>
                <a:extLst>
                  <a:ext uri="{0D108BD9-81ED-4DB2-BD59-A6C34878D82A}">
                    <a16:rowId xmlns:a16="http://schemas.microsoft.com/office/drawing/2014/main" val="711810947"/>
                  </a:ext>
                </a:extLst>
              </a:tr>
              <a:tr h="0">
                <a:tc>
                  <a:txBody>
                    <a:bodyPr/>
                    <a:lstStyle/>
                    <a:p>
                      <a:r>
                        <a:rPr lang="en-US" sz="1200">
                          <a:hlinkClick r:id="rId5"/>
                        </a:rPr>
                        <a:t>Student Discipline Snapshot</a:t>
                      </a:r>
                      <a:endParaRPr lang="en-US" sz="1200"/>
                    </a:p>
                  </a:txBody>
                  <a:tcPr/>
                </a:tc>
                <a:tc>
                  <a:txBody>
                    <a:bodyPr/>
                    <a:lstStyle/>
                    <a:p>
                      <a:r>
                        <a:rPr lang="en-US" sz="1200"/>
                        <a:t>May 2026 to July 2026</a:t>
                      </a:r>
                    </a:p>
                  </a:txBody>
                  <a:tcPr/>
                </a:tc>
                <a:extLst>
                  <a:ext uri="{0D108BD9-81ED-4DB2-BD59-A6C34878D82A}">
                    <a16:rowId xmlns:a16="http://schemas.microsoft.com/office/drawing/2014/main" val="154113481"/>
                  </a:ext>
                </a:extLst>
              </a:tr>
              <a:tr h="0">
                <a:tc>
                  <a:txBody>
                    <a:bodyPr/>
                    <a:lstStyle/>
                    <a:p>
                      <a:r>
                        <a:rPr lang="en-US" sz="1200">
                          <a:hlinkClick r:id="rId6"/>
                        </a:rPr>
                        <a:t>Teacher Student Data Link Snapshot</a:t>
                      </a:r>
                      <a:endParaRPr lang="en-US" sz="1200"/>
                    </a:p>
                  </a:txBody>
                  <a:tcPr/>
                </a:tc>
                <a:tc>
                  <a:txBody>
                    <a:bodyPr/>
                    <a:lstStyle/>
                    <a:p>
                      <a:r>
                        <a:rPr lang="en-US" sz="1200"/>
                        <a:t>February 2026 to August 2026</a:t>
                      </a:r>
                    </a:p>
                  </a:txBody>
                  <a:tcPr/>
                </a:tc>
                <a:extLst>
                  <a:ext uri="{0D108BD9-81ED-4DB2-BD59-A6C34878D82A}">
                    <a16:rowId xmlns:a16="http://schemas.microsoft.com/office/drawing/2014/main" val="2304304996"/>
                  </a:ext>
                </a:extLst>
              </a:tr>
              <a:tr h="0">
                <a:tc>
                  <a:txBody>
                    <a:bodyPr/>
                    <a:lstStyle/>
                    <a:p>
                      <a:r>
                        <a:rPr lang="en-US" sz="1200">
                          <a:hlinkClick r:id="rId7"/>
                        </a:rPr>
                        <a:t>SPED December Snapshot</a:t>
                      </a:r>
                      <a:endParaRPr lang="en-US" sz="1200"/>
                    </a:p>
                  </a:txBody>
                  <a:tcPr/>
                </a:tc>
                <a:tc>
                  <a:txBody>
                    <a:bodyPr/>
                    <a:lstStyle/>
                    <a:p>
                      <a:r>
                        <a:rPr lang="en-US" sz="1200"/>
                        <a:t>November 2025 to February 2026</a:t>
                      </a:r>
                    </a:p>
                  </a:txBody>
                  <a:tcPr/>
                </a:tc>
                <a:extLst>
                  <a:ext uri="{0D108BD9-81ED-4DB2-BD59-A6C34878D82A}">
                    <a16:rowId xmlns:a16="http://schemas.microsoft.com/office/drawing/2014/main" val="900885084"/>
                  </a:ext>
                </a:extLst>
              </a:tr>
              <a:tr h="0">
                <a:tc>
                  <a:txBody>
                    <a:bodyPr/>
                    <a:lstStyle/>
                    <a:p>
                      <a:r>
                        <a:rPr lang="en-US" sz="1200">
                          <a:hlinkClick r:id="rId8"/>
                        </a:rPr>
                        <a:t>SPED Discipline Snapshot</a:t>
                      </a:r>
                      <a:endParaRPr lang="en-US" sz="1200"/>
                    </a:p>
                  </a:txBody>
                  <a:tcPr/>
                </a:tc>
                <a:tc>
                  <a:txBody>
                    <a:bodyPr/>
                    <a:lstStyle/>
                    <a:p>
                      <a:r>
                        <a:rPr lang="en-US" sz="1200"/>
                        <a:t>May 2026 to August 2026</a:t>
                      </a:r>
                    </a:p>
                  </a:txBody>
                  <a:tcPr/>
                </a:tc>
                <a:extLst>
                  <a:ext uri="{0D108BD9-81ED-4DB2-BD59-A6C34878D82A}">
                    <a16:rowId xmlns:a16="http://schemas.microsoft.com/office/drawing/2014/main" val="3247599152"/>
                  </a:ext>
                </a:extLst>
              </a:tr>
              <a:tr h="0">
                <a:tc>
                  <a:txBody>
                    <a:bodyPr/>
                    <a:lstStyle/>
                    <a:p>
                      <a:r>
                        <a:rPr lang="en-US" sz="1200">
                          <a:hlinkClick r:id="rId9"/>
                        </a:rPr>
                        <a:t>SPED End of Year Snapshot</a:t>
                      </a:r>
                      <a:endParaRPr lang="en-US" sz="1200"/>
                    </a:p>
                  </a:txBody>
                  <a:tcPr/>
                </a:tc>
                <a:tc>
                  <a:txBody>
                    <a:bodyPr/>
                    <a:lstStyle/>
                    <a:p>
                      <a:r>
                        <a:rPr lang="en-US" sz="1200"/>
                        <a:t>May 2026 to September 2026</a:t>
                      </a:r>
                    </a:p>
                  </a:txBody>
                  <a:tcPr/>
                </a:tc>
                <a:extLst>
                  <a:ext uri="{0D108BD9-81ED-4DB2-BD59-A6C34878D82A}">
                    <a16:rowId xmlns:a16="http://schemas.microsoft.com/office/drawing/2014/main" val="1019497671"/>
                  </a:ext>
                </a:extLst>
              </a:tr>
              <a:tr h="0">
                <a:tc>
                  <a:txBody>
                    <a:bodyPr/>
                    <a:lstStyle/>
                    <a:p>
                      <a:r>
                        <a:rPr lang="en-US" sz="1200">
                          <a:hlinkClick r:id="rId10"/>
                        </a:rPr>
                        <a:t>SBD: Access for ELLs</a:t>
                      </a:r>
                      <a:endParaRPr lang="en-US" sz="1200"/>
                    </a:p>
                  </a:txBody>
                  <a:tcPr/>
                </a:tc>
                <a:tc>
                  <a:txBody>
                    <a:bodyPr/>
                    <a:lstStyle/>
                    <a:p>
                      <a:r>
                        <a:rPr lang="en-US" sz="1200"/>
                        <a:t>March 2026</a:t>
                      </a:r>
                    </a:p>
                  </a:txBody>
                  <a:tcPr/>
                </a:tc>
                <a:extLst>
                  <a:ext uri="{0D108BD9-81ED-4DB2-BD59-A6C34878D82A}">
                    <a16:rowId xmlns:a16="http://schemas.microsoft.com/office/drawing/2014/main" val="1534415722"/>
                  </a:ext>
                </a:extLst>
              </a:tr>
              <a:tr h="0">
                <a:tc>
                  <a:txBody>
                    <a:bodyPr/>
                    <a:lstStyle/>
                    <a:p>
                      <a:r>
                        <a:rPr lang="en-US" sz="1200">
                          <a:hlinkClick r:id="rId11"/>
                        </a:rPr>
                        <a:t>SBD: CMAS and CoAlt</a:t>
                      </a:r>
                      <a:endParaRPr lang="en-US" sz="1200"/>
                    </a:p>
                  </a:txBody>
                  <a:tcPr/>
                </a:tc>
                <a:tc>
                  <a:txBody>
                    <a:bodyPr/>
                    <a:lstStyle/>
                    <a:p>
                      <a:r>
                        <a:rPr lang="en-US" sz="1200"/>
                        <a:t>May 2026</a:t>
                      </a:r>
                    </a:p>
                  </a:txBody>
                  <a:tcPr/>
                </a:tc>
                <a:extLst>
                  <a:ext uri="{0D108BD9-81ED-4DB2-BD59-A6C34878D82A}">
                    <a16:rowId xmlns:a16="http://schemas.microsoft.com/office/drawing/2014/main" val="2619853332"/>
                  </a:ext>
                </a:extLst>
              </a:tr>
              <a:tr h="0">
                <a:tc>
                  <a:txBody>
                    <a:bodyPr/>
                    <a:lstStyle/>
                    <a:p>
                      <a:r>
                        <a:rPr lang="en-US" sz="1200">
                          <a:hlinkClick r:id="rId12"/>
                        </a:rPr>
                        <a:t>SBD: PSAT/SAT</a:t>
                      </a:r>
                      <a:endParaRPr lang="en-US" sz="1200"/>
                    </a:p>
                  </a:txBody>
                  <a:tcPr/>
                </a:tc>
                <a:tc>
                  <a:txBody>
                    <a:bodyPr/>
                    <a:lstStyle/>
                    <a:p>
                      <a:r>
                        <a:rPr lang="en-US" sz="1200"/>
                        <a:t>May 2026</a:t>
                      </a:r>
                    </a:p>
                  </a:txBody>
                  <a:tcPr/>
                </a:tc>
                <a:extLst>
                  <a:ext uri="{0D108BD9-81ED-4DB2-BD59-A6C34878D82A}">
                    <a16:rowId xmlns:a16="http://schemas.microsoft.com/office/drawing/2014/main" val="940072796"/>
                  </a:ext>
                </a:extLst>
              </a:tr>
              <a:tr h="0">
                <a:tc>
                  <a:txBody>
                    <a:bodyPr/>
                    <a:lstStyle/>
                    <a:p>
                      <a:r>
                        <a:rPr lang="en-US" sz="1200">
                          <a:hlinkClick r:id="rId13"/>
                        </a:rPr>
                        <a:t>SBD: DLM</a:t>
                      </a:r>
                      <a:endParaRPr lang="en-US" sz="1200"/>
                    </a:p>
                  </a:txBody>
                  <a:tcPr/>
                </a:tc>
                <a:tc>
                  <a:txBody>
                    <a:bodyPr/>
                    <a:lstStyle/>
                    <a:p>
                      <a:r>
                        <a:rPr lang="en-US" sz="1200"/>
                        <a:t>May/June 2026</a:t>
                      </a:r>
                    </a:p>
                  </a:txBody>
                  <a:tcPr/>
                </a:tc>
                <a:extLst>
                  <a:ext uri="{0D108BD9-81ED-4DB2-BD59-A6C34878D82A}">
                    <a16:rowId xmlns:a16="http://schemas.microsoft.com/office/drawing/2014/main" val="2344686196"/>
                  </a:ext>
                </a:extLst>
              </a:tr>
              <a:tr h="0">
                <a:tc>
                  <a:txBody>
                    <a:bodyPr/>
                    <a:lstStyle/>
                    <a:p>
                      <a:r>
                        <a:rPr lang="en-US" sz="1200">
                          <a:hlinkClick r:id="rId14"/>
                        </a:rPr>
                        <a:t>Alternative Education Campus (AEC) Collection: Renewal Applicant File</a:t>
                      </a:r>
                      <a:endParaRPr lang="en-US" sz="1200"/>
                    </a:p>
                  </a:txBody>
                  <a:tcPr/>
                </a:tc>
                <a:tc>
                  <a:txBody>
                    <a:bodyPr/>
                    <a:lstStyle/>
                    <a:p>
                      <a:r>
                        <a:rPr lang="en-US" sz="1200"/>
                        <a:t>March 2026 to April 2026</a:t>
                      </a:r>
                    </a:p>
                  </a:txBody>
                  <a:tcPr/>
                </a:tc>
                <a:extLst>
                  <a:ext uri="{0D108BD9-81ED-4DB2-BD59-A6C34878D82A}">
                    <a16:rowId xmlns:a16="http://schemas.microsoft.com/office/drawing/2014/main" val="3719380591"/>
                  </a:ext>
                </a:extLst>
              </a:tr>
              <a:tr h="0">
                <a:tc>
                  <a:txBody>
                    <a:bodyPr/>
                    <a:lstStyle/>
                    <a:p>
                      <a:r>
                        <a:rPr lang="en-US" sz="1200">
                          <a:hlinkClick r:id="rId15"/>
                        </a:rPr>
                        <a:t>READ Spring Assessments</a:t>
                      </a:r>
                      <a:endParaRPr lang="en-US" sz="1200"/>
                    </a:p>
                  </a:txBody>
                  <a:tcPr/>
                </a:tc>
                <a:tc>
                  <a:txBody>
                    <a:bodyPr/>
                    <a:lstStyle/>
                    <a:p>
                      <a:r>
                        <a:rPr lang="en-US" sz="1200"/>
                        <a:t>April 2026 to June 2026</a:t>
                      </a:r>
                    </a:p>
                  </a:txBody>
                  <a:tcPr/>
                </a:tc>
                <a:extLst>
                  <a:ext uri="{0D108BD9-81ED-4DB2-BD59-A6C34878D82A}">
                    <a16:rowId xmlns:a16="http://schemas.microsoft.com/office/drawing/2014/main" val="4293283360"/>
                  </a:ext>
                </a:extLst>
              </a:tr>
            </a:tbl>
          </a:graphicData>
        </a:graphic>
      </p:graphicFrame>
      <p:sp>
        <p:nvSpPr>
          <p:cNvPr id="4" name="Slide Number Placeholder 3">
            <a:extLst>
              <a:ext uri="{FF2B5EF4-FFF2-40B4-BE49-F238E27FC236}">
                <a16:creationId xmlns:a16="http://schemas.microsoft.com/office/drawing/2014/main" id="{F8FE717D-40F7-2E0E-A141-2C955B2517E7}"/>
              </a:ext>
            </a:extLst>
          </p:cNvPr>
          <p:cNvSpPr>
            <a:spLocks noGrp="1"/>
          </p:cNvSpPr>
          <p:nvPr>
            <p:ph type="sldNum" sz="quarter" idx="12"/>
          </p:nvPr>
        </p:nvSpPr>
        <p:spPr>
          <a:xfrm>
            <a:off x="170937" y="4867259"/>
            <a:ext cx="579561" cy="209583"/>
          </a:xfrm>
        </p:spPr>
        <p:txBody>
          <a:bodyPr/>
          <a:lstStyle/>
          <a:p>
            <a:fld id="{C479D5F6-EDCB-402A-AC08-4943A1820E8F}" type="slidenum">
              <a:rPr lang="en-US" smtClean="0"/>
              <a:pPr/>
              <a:t>12</a:t>
            </a:fld>
            <a:endParaRPr lang="en-US"/>
          </a:p>
        </p:txBody>
      </p:sp>
      <p:sp>
        <p:nvSpPr>
          <p:cNvPr id="13" name="Text Placeholder 12">
            <a:extLst>
              <a:ext uri="{FF2B5EF4-FFF2-40B4-BE49-F238E27FC236}">
                <a16:creationId xmlns:a16="http://schemas.microsoft.com/office/drawing/2014/main" id="{F2C411B4-AA4E-2ADD-814D-64EFC05E7C11}"/>
              </a:ext>
            </a:extLst>
          </p:cNvPr>
          <p:cNvSpPr>
            <a:spLocks noGrp="1"/>
          </p:cNvSpPr>
          <p:nvPr>
            <p:ph type="body" sz="quarter" idx="14"/>
          </p:nvPr>
        </p:nvSpPr>
        <p:spPr>
          <a:xfrm>
            <a:off x="1159041" y="4570645"/>
            <a:ext cx="1980000" cy="534878"/>
          </a:xfrm>
        </p:spPr>
        <p:txBody>
          <a:bodyPr/>
          <a:lstStyle/>
          <a:p>
            <a:r>
              <a:rPr lang="en-US" sz="1200">
                <a:hlinkClick r:id="rId16"/>
              </a:rPr>
              <a:t>Student Interchange</a:t>
            </a:r>
            <a:endParaRPr lang="en-US" sz="1200"/>
          </a:p>
          <a:p>
            <a:r>
              <a:rPr lang="en-US" sz="1200"/>
              <a:t>Opens July 14, 2025</a:t>
            </a:r>
          </a:p>
          <a:p>
            <a:endParaRPr lang="en-US"/>
          </a:p>
        </p:txBody>
      </p:sp>
    </p:spTree>
    <p:extLst>
      <p:ext uri="{BB962C8B-B14F-4D97-AF65-F5344CB8AC3E}">
        <p14:creationId xmlns:p14="http://schemas.microsoft.com/office/powerpoint/2010/main" val="28055209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644F0-AFC3-91D9-14D7-8F36C67884B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D2A218D-B1E7-4299-159D-2997B80FD154}"/>
              </a:ext>
            </a:extLst>
          </p:cNvPr>
          <p:cNvSpPr>
            <a:spLocks noGrp="1"/>
          </p:cNvSpPr>
          <p:nvPr>
            <p:ph type="title"/>
          </p:nvPr>
        </p:nvSpPr>
        <p:spPr>
          <a:xfrm>
            <a:off x="301212" y="163606"/>
            <a:ext cx="6153376" cy="534879"/>
          </a:xfrm>
        </p:spPr>
        <p:txBody>
          <a:bodyPr/>
          <a:lstStyle/>
          <a:p>
            <a:r>
              <a:rPr lang="en-US"/>
              <a:t>Title I Interchange</a:t>
            </a:r>
          </a:p>
        </p:txBody>
      </p:sp>
      <p:sp>
        <p:nvSpPr>
          <p:cNvPr id="5" name="Text Placeholder 4">
            <a:extLst>
              <a:ext uri="{FF2B5EF4-FFF2-40B4-BE49-F238E27FC236}">
                <a16:creationId xmlns:a16="http://schemas.microsoft.com/office/drawing/2014/main" id="{53E0268E-FE51-357C-338F-F07C336E1E4C}"/>
              </a:ext>
            </a:extLst>
          </p:cNvPr>
          <p:cNvSpPr>
            <a:spLocks noGrp="1"/>
          </p:cNvSpPr>
          <p:nvPr>
            <p:ph idx="1"/>
          </p:nvPr>
        </p:nvSpPr>
        <p:spPr>
          <a:xfrm>
            <a:off x="301212" y="902631"/>
            <a:ext cx="8349688" cy="3484270"/>
          </a:xfrm>
        </p:spPr>
        <p:txBody>
          <a:bodyPr/>
          <a:lstStyle/>
          <a:p>
            <a:r>
              <a:rPr lang="en-US"/>
              <a:t>Removing the field ‘Gender’ from file layout</a:t>
            </a:r>
          </a:p>
          <a:p>
            <a:pPr lvl="1"/>
            <a:r>
              <a:rPr lang="en-US"/>
              <a:t>Pending EDAC approval; presenting May 2nd</a:t>
            </a:r>
          </a:p>
          <a:p>
            <a:pPr lvl="1"/>
            <a:endParaRPr lang="en-US"/>
          </a:p>
        </p:txBody>
      </p:sp>
      <p:sp>
        <p:nvSpPr>
          <p:cNvPr id="11" name="Slide Number Placeholder 10">
            <a:extLst>
              <a:ext uri="{FF2B5EF4-FFF2-40B4-BE49-F238E27FC236}">
                <a16:creationId xmlns:a16="http://schemas.microsoft.com/office/drawing/2014/main" id="{8B224476-12CE-87DB-5FA8-5D3E07B34350}"/>
              </a:ext>
            </a:extLst>
          </p:cNvPr>
          <p:cNvSpPr>
            <a:spLocks noGrp="1"/>
          </p:cNvSpPr>
          <p:nvPr>
            <p:ph type="sldNum" sz="quarter" idx="12"/>
          </p:nvPr>
        </p:nvSpPr>
        <p:spPr>
          <a:xfrm>
            <a:off x="249655" y="4767263"/>
            <a:ext cx="2057400" cy="273844"/>
          </a:xfrm>
        </p:spPr>
        <p:txBody>
          <a:bodyPr/>
          <a:lstStyle/>
          <a:p>
            <a:fld id="{C479D5F6-EDCB-402A-AC08-4943A1820E8F}" type="slidenum">
              <a:rPr lang="en-US" smtClean="0"/>
              <a:pPr/>
              <a:t>13</a:t>
            </a:fld>
            <a:endParaRPr lang="en-US"/>
          </a:p>
        </p:txBody>
      </p:sp>
      <p:sp>
        <p:nvSpPr>
          <p:cNvPr id="7" name="Text Placeholder 6">
            <a:extLst>
              <a:ext uri="{FF2B5EF4-FFF2-40B4-BE49-F238E27FC236}">
                <a16:creationId xmlns:a16="http://schemas.microsoft.com/office/drawing/2014/main" id="{9F932324-7DAE-2053-1110-8ABFC900EEAE}"/>
              </a:ext>
            </a:extLst>
          </p:cNvPr>
          <p:cNvSpPr>
            <a:spLocks noGrp="1"/>
          </p:cNvSpPr>
          <p:nvPr>
            <p:ph type="body" sz="quarter" idx="13"/>
          </p:nvPr>
        </p:nvSpPr>
        <p:spPr>
          <a:xfrm>
            <a:off x="6537820" y="163607"/>
            <a:ext cx="2406176" cy="534878"/>
          </a:xfrm>
        </p:spPr>
        <p:txBody>
          <a:bodyPr>
            <a:normAutofit lnSpcReduction="10000"/>
          </a:bodyPr>
          <a:lstStyle/>
          <a:p>
            <a:r>
              <a:rPr lang="en-US">
                <a:hlinkClick r:id="rId2"/>
              </a:rPr>
              <a:t>Title I Interchange</a:t>
            </a:r>
            <a:endParaRPr lang="en-US"/>
          </a:p>
          <a:p>
            <a:r>
              <a:rPr lang="en-US"/>
              <a:t>Opens August 13, 2025</a:t>
            </a:r>
          </a:p>
        </p:txBody>
      </p:sp>
    </p:spTree>
    <p:extLst>
      <p:ext uri="{BB962C8B-B14F-4D97-AF65-F5344CB8AC3E}">
        <p14:creationId xmlns:p14="http://schemas.microsoft.com/office/powerpoint/2010/main" val="13978419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EB8B7-FDC9-104A-1814-3C47D6110C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771BC3-7101-76BF-6336-115F010D3696}"/>
              </a:ext>
            </a:extLst>
          </p:cNvPr>
          <p:cNvSpPr>
            <a:spLocks noGrp="1"/>
          </p:cNvSpPr>
          <p:nvPr>
            <p:ph type="title"/>
          </p:nvPr>
        </p:nvSpPr>
        <p:spPr>
          <a:xfrm>
            <a:off x="3402106" y="4570645"/>
            <a:ext cx="4397184" cy="534879"/>
          </a:xfrm>
        </p:spPr>
        <p:txBody>
          <a:bodyPr/>
          <a:lstStyle/>
          <a:p>
            <a:r>
              <a:rPr lang="en-US"/>
              <a:t>Title 1 Interchange: </a:t>
            </a:r>
            <a:br>
              <a:rPr lang="en-US"/>
            </a:br>
            <a:r>
              <a:rPr lang="en-US"/>
              <a:t>Connected Collections</a:t>
            </a:r>
          </a:p>
        </p:txBody>
      </p:sp>
      <p:graphicFrame>
        <p:nvGraphicFramePr>
          <p:cNvPr id="6" name="Content Placeholder 5">
            <a:extLst>
              <a:ext uri="{FF2B5EF4-FFF2-40B4-BE49-F238E27FC236}">
                <a16:creationId xmlns:a16="http://schemas.microsoft.com/office/drawing/2014/main" id="{28CC7017-0E10-C8A4-46A1-F0B7481F5C78}"/>
              </a:ext>
            </a:extLst>
          </p:cNvPr>
          <p:cNvGraphicFramePr>
            <a:graphicFrameLocks noGrp="1"/>
          </p:cNvGraphicFramePr>
          <p:nvPr>
            <p:ph idx="1"/>
          </p:nvPr>
        </p:nvGraphicFramePr>
        <p:xfrm>
          <a:off x="171450" y="171450"/>
          <a:ext cx="8743949" cy="1219200"/>
        </p:xfrm>
        <a:graphic>
          <a:graphicData uri="http://schemas.openxmlformats.org/drawingml/2006/table">
            <a:tbl>
              <a:tblPr firstRow="1">
                <a:tableStyleId>{10A1B5D5-9B99-4C35-A422-299274C87663}</a:tableStyleId>
              </a:tblPr>
              <a:tblGrid>
                <a:gridCol w="4369022">
                  <a:extLst>
                    <a:ext uri="{9D8B030D-6E8A-4147-A177-3AD203B41FA5}">
                      <a16:colId xmlns:a16="http://schemas.microsoft.com/office/drawing/2014/main" val="3318510277"/>
                    </a:ext>
                  </a:extLst>
                </a:gridCol>
                <a:gridCol w="4374927">
                  <a:extLst>
                    <a:ext uri="{9D8B030D-6E8A-4147-A177-3AD203B41FA5}">
                      <a16:colId xmlns:a16="http://schemas.microsoft.com/office/drawing/2014/main" val="3176882979"/>
                    </a:ext>
                  </a:extLst>
                </a:gridCol>
              </a:tblGrid>
              <a:tr h="0">
                <a:tc>
                  <a:txBody>
                    <a:bodyPr/>
                    <a:lstStyle/>
                    <a:p>
                      <a:r>
                        <a:rPr lang="en-US" sz="1400"/>
                        <a:t>Connected Collection</a:t>
                      </a:r>
                    </a:p>
                  </a:txBody>
                  <a:tcPr/>
                </a:tc>
                <a:tc>
                  <a:txBody>
                    <a:bodyPr/>
                    <a:lstStyle/>
                    <a:p>
                      <a:r>
                        <a:rPr lang="en-US" sz="1400"/>
                        <a:t>Collection Window</a:t>
                      </a:r>
                    </a:p>
                  </a:txBody>
                  <a:tcPr/>
                </a:tc>
                <a:extLst>
                  <a:ext uri="{0D108BD9-81ED-4DB2-BD59-A6C34878D82A}">
                    <a16:rowId xmlns:a16="http://schemas.microsoft.com/office/drawing/2014/main" val="2655326734"/>
                  </a:ext>
                </a:extLst>
              </a:tr>
              <a:tr h="0">
                <a:tc>
                  <a:txBody>
                    <a:bodyPr/>
                    <a:lstStyle/>
                    <a:p>
                      <a:r>
                        <a:rPr lang="en-US" sz="1400">
                          <a:hlinkClick r:id="rId2"/>
                        </a:rPr>
                        <a:t>Student October Snapshot</a:t>
                      </a:r>
                      <a:endParaRPr lang="en-US" sz="1400"/>
                    </a:p>
                  </a:txBody>
                  <a:tcPr/>
                </a:tc>
                <a:tc>
                  <a:txBody>
                    <a:bodyPr/>
                    <a:lstStyle/>
                    <a:p>
                      <a:r>
                        <a:rPr lang="en-US" sz="1400"/>
                        <a:t>August 2025 to December 2025</a:t>
                      </a:r>
                    </a:p>
                  </a:txBody>
                  <a:tcPr/>
                </a:tc>
                <a:extLst>
                  <a:ext uri="{0D108BD9-81ED-4DB2-BD59-A6C34878D82A}">
                    <a16:rowId xmlns:a16="http://schemas.microsoft.com/office/drawing/2014/main" val="3487155987"/>
                  </a:ext>
                </a:extLst>
              </a:tr>
              <a:tr h="0">
                <a:tc>
                  <a:txBody>
                    <a:bodyPr/>
                    <a:lstStyle/>
                    <a:p>
                      <a:r>
                        <a:rPr lang="en-US" sz="1400">
                          <a:hlinkClick r:id="rId3"/>
                        </a:rPr>
                        <a:t>Student End of Year Snapshot</a:t>
                      </a:r>
                      <a:endParaRPr lang="en-US" sz="1400"/>
                    </a:p>
                  </a:txBody>
                  <a:tcPr/>
                </a:tc>
                <a:tc>
                  <a:txBody>
                    <a:bodyPr/>
                    <a:lstStyle/>
                    <a:p>
                      <a:r>
                        <a:rPr lang="en-US" sz="1400"/>
                        <a:t>May 2026 to December 2026</a:t>
                      </a:r>
                    </a:p>
                  </a:txBody>
                  <a:tcPr/>
                </a:tc>
                <a:extLst>
                  <a:ext uri="{0D108BD9-81ED-4DB2-BD59-A6C34878D82A}">
                    <a16:rowId xmlns:a16="http://schemas.microsoft.com/office/drawing/2014/main" val="3247599152"/>
                  </a:ext>
                </a:extLst>
              </a:tr>
              <a:tr h="0">
                <a:tc>
                  <a:txBody>
                    <a:bodyPr/>
                    <a:lstStyle/>
                    <a:p>
                      <a:r>
                        <a:rPr lang="en-US" sz="1400">
                          <a:hlinkClick r:id="rId4"/>
                        </a:rPr>
                        <a:t>Student Attendance Snapshot</a:t>
                      </a:r>
                      <a:endParaRPr lang="en-US" sz="1400"/>
                    </a:p>
                  </a:txBody>
                  <a:tcPr/>
                </a:tc>
                <a:tc>
                  <a:txBody>
                    <a:bodyPr/>
                    <a:lstStyle/>
                    <a:p>
                      <a:r>
                        <a:rPr lang="en-US" sz="1400"/>
                        <a:t>April 2026 to July 2026</a:t>
                      </a:r>
                    </a:p>
                  </a:txBody>
                  <a:tcPr/>
                </a:tc>
                <a:extLst>
                  <a:ext uri="{0D108BD9-81ED-4DB2-BD59-A6C34878D82A}">
                    <a16:rowId xmlns:a16="http://schemas.microsoft.com/office/drawing/2014/main" val="3384805305"/>
                  </a:ext>
                </a:extLst>
              </a:tr>
            </a:tbl>
          </a:graphicData>
        </a:graphic>
      </p:graphicFrame>
      <p:sp>
        <p:nvSpPr>
          <p:cNvPr id="4" name="Slide Number Placeholder 3">
            <a:extLst>
              <a:ext uri="{FF2B5EF4-FFF2-40B4-BE49-F238E27FC236}">
                <a16:creationId xmlns:a16="http://schemas.microsoft.com/office/drawing/2014/main" id="{10D27B05-C5B8-6392-C4E8-0DBE9809E1F7}"/>
              </a:ext>
              <a:ext uri="{C183D7F6-B498-43B3-948B-1728B52AA6E4}">
                <adec:decorative xmlns:adec="http://schemas.microsoft.com/office/drawing/2017/decorative" val="0"/>
              </a:ext>
            </a:extLst>
          </p:cNvPr>
          <p:cNvSpPr>
            <a:spLocks noGrp="1"/>
          </p:cNvSpPr>
          <p:nvPr>
            <p:ph type="sldNum" sz="quarter" idx="12"/>
          </p:nvPr>
        </p:nvSpPr>
        <p:spPr>
          <a:xfrm>
            <a:off x="170937" y="4867259"/>
            <a:ext cx="579561" cy="209583"/>
          </a:xfrm>
        </p:spPr>
        <p:txBody>
          <a:bodyPr/>
          <a:lstStyle/>
          <a:p>
            <a:fld id="{C479D5F6-EDCB-402A-AC08-4943A1820E8F}" type="slidenum">
              <a:rPr lang="en-US" smtClean="0"/>
              <a:pPr/>
              <a:t>14</a:t>
            </a:fld>
            <a:endParaRPr lang="en-US"/>
          </a:p>
        </p:txBody>
      </p:sp>
      <p:sp>
        <p:nvSpPr>
          <p:cNvPr id="10" name="Text Placeholder 9">
            <a:extLst>
              <a:ext uri="{FF2B5EF4-FFF2-40B4-BE49-F238E27FC236}">
                <a16:creationId xmlns:a16="http://schemas.microsoft.com/office/drawing/2014/main" id="{E4D53572-1B58-39B1-C9AD-14A8B735CA38}"/>
              </a:ext>
            </a:extLst>
          </p:cNvPr>
          <p:cNvSpPr>
            <a:spLocks noGrp="1"/>
          </p:cNvSpPr>
          <p:nvPr>
            <p:ph type="body" sz="quarter" idx="14"/>
          </p:nvPr>
        </p:nvSpPr>
        <p:spPr>
          <a:xfrm>
            <a:off x="1159041" y="4570645"/>
            <a:ext cx="1980000" cy="534878"/>
          </a:xfrm>
        </p:spPr>
        <p:txBody>
          <a:bodyPr/>
          <a:lstStyle/>
          <a:p>
            <a:r>
              <a:rPr lang="en-US" sz="1200">
                <a:hlinkClick r:id="rId5"/>
              </a:rPr>
              <a:t>Title I Interchange</a:t>
            </a:r>
            <a:endParaRPr lang="en-US" sz="1200"/>
          </a:p>
          <a:p>
            <a:r>
              <a:rPr lang="en-US" sz="1200"/>
              <a:t>Opens August 13, 2025</a:t>
            </a:r>
          </a:p>
          <a:p>
            <a:endParaRPr lang="en-US"/>
          </a:p>
        </p:txBody>
      </p:sp>
    </p:spTree>
    <p:extLst>
      <p:ext uri="{BB962C8B-B14F-4D97-AF65-F5344CB8AC3E}">
        <p14:creationId xmlns:p14="http://schemas.microsoft.com/office/powerpoint/2010/main" val="36147949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B5295-36DF-6BF0-8EA3-C6CF1EDD8A2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2C5D1E1-D255-784B-DD57-F2D2238EC2DC}"/>
              </a:ext>
            </a:extLst>
          </p:cNvPr>
          <p:cNvSpPr>
            <a:spLocks noGrp="1"/>
          </p:cNvSpPr>
          <p:nvPr>
            <p:ph type="title"/>
          </p:nvPr>
        </p:nvSpPr>
        <p:spPr>
          <a:xfrm>
            <a:off x="301212" y="163606"/>
            <a:ext cx="6153376" cy="534879"/>
          </a:xfrm>
        </p:spPr>
        <p:txBody>
          <a:bodyPr/>
          <a:lstStyle/>
          <a:p>
            <a:r>
              <a:rPr lang="en-US"/>
              <a:t>Teacher Student Data Link (TSDL) Interchange</a:t>
            </a:r>
          </a:p>
        </p:txBody>
      </p:sp>
      <p:sp>
        <p:nvSpPr>
          <p:cNvPr id="5" name="Text Placeholder 4">
            <a:extLst>
              <a:ext uri="{FF2B5EF4-FFF2-40B4-BE49-F238E27FC236}">
                <a16:creationId xmlns:a16="http://schemas.microsoft.com/office/drawing/2014/main" id="{D40D3A0C-CEE9-7680-9392-492F7C6F9D62}"/>
              </a:ext>
            </a:extLst>
          </p:cNvPr>
          <p:cNvSpPr>
            <a:spLocks noGrp="1"/>
          </p:cNvSpPr>
          <p:nvPr>
            <p:ph idx="1"/>
          </p:nvPr>
        </p:nvSpPr>
        <p:spPr>
          <a:xfrm>
            <a:off x="301212" y="902631"/>
            <a:ext cx="8349688" cy="3484270"/>
          </a:xfrm>
        </p:spPr>
        <p:txBody>
          <a:bodyPr vert="horz" lIns="0" tIns="0" rIns="0" bIns="0" rtlCol="0" anchor="t">
            <a:normAutofit/>
          </a:bodyPr>
          <a:lstStyle/>
          <a:p>
            <a:r>
              <a:rPr lang="en-US"/>
              <a:t>Added field: </a:t>
            </a:r>
          </a:p>
          <a:p>
            <a:pPr lvl="1"/>
            <a:r>
              <a:rPr lang="en-US"/>
              <a:t>Core Credits Course = Yes or no field indicating whether the course in this record grants core credits by the LEA or not.</a:t>
            </a:r>
          </a:p>
          <a:p>
            <a:r>
              <a:rPr lang="en-US"/>
              <a:t>Updated Credits Required = now required for migrant students AND students in 9th Grade</a:t>
            </a:r>
          </a:p>
          <a:p>
            <a:endParaRPr lang="en-US"/>
          </a:p>
          <a:p>
            <a:endParaRPr lang="en-US"/>
          </a:p>
        </p:txBody>
      </p:sp>
      <p:sp>
        <p:nvSpPr>
          <p:cNvPr id="11" name="Slide Number Placeholder 10">
            <a:extLst>
              <a:ext uri="{FF2B5EF4-FFF2-40B4-BE49-F238E27FC236}">
                <a16:creationId xmlns:a16="http://schemas.microsoft.com/office/drawing/2014/main" id="{24614A99-5463-0664-D9AA-A04A570EC27E}"/>
              </a:ext>
            </a:extLst>
          </p:cNvPr>
          <p:cNvSpPr>
            <a:spLocks noGrp="1"/>
          </p:cNvSpPr>
          <p:nvPr>
            <p:ph type="sldNum" sz="quarter" idx="12"/>
          </p:nvPr>
        </p:nvSpPr>
        <p:spPr>
          <a:xfrm>
            <a:off x="249655" y="4767263"/>
            <a:ext cx="2057400" cy="273844"/>
          </a:xfrm>
        </p:spPr>
        <p:txBody>
          <a:bodyPr/>
          <a:lstStyle/>
          <a:p>
            <a:fld id="{C479D5F6-EDCB-402A-AC08-4943A1820E8F}" type="slidenum">
              <a:rPr lang="en-US" smtClean="0"/>
              <a:pPr/>
              <a:t>15</a:t>
            </a:fld>
            <a:endParaRPr lang="en-US"/>
          </a:p>
        </p:txBody>
      </p:sp>
      <p:sp>
        <p:nvSpPr>
          <p:cNvPr id="6" name="Text Placeholder 5">
            <a:extLst>
              <a:ext uri="{FF2B5EF4-FFF2-40B4-BE49-F238E27FC236}">
                <a16:creationId xmlns:a16="http://schemas.microsoft.com/office/drawing/2014/main" id="{CB5C8085-26C6-62D0-72F5-D057299EBD98}"/>
              </a:ext>
            </a:extLst>
          </p:cNvPr>
          <p:cNvSpPr>
            <a:spLocks noGrp="1"/>
          </p:cNvSpPr>
          <p:nvPr>
            <p:ph type="body" sz="quarter" idx="13"/>
          </p:nvPr>
        </p:nvSpPr>
        <p:spPr>
          <a:xfrm>
            <a:off x="6537820" y="163607"/>
            <a:ext cx="2406176" cy="534878"/>
          </a:xfrm>
        </p:spPr>
        <p:txBody>
          <a:bodyPr>
            <a:noAutofit/>
          </a:bodyPr>
          <a:lstStyle/>
          <a:p>
            <a:r>
              <a:rPr lang="en-US">
                <a:hlinkClick r:id="rId2"/>
              </a:rPr>
              <a:t>TSDL</a:t>
            </a:r>
            <a:endParaRPr lang="en-US"/>
          </a:p>
          <a:p>
            <a:r>
              <a:rPr lang="en-US"/>
              <a:t>Opens Nov 12, 2025</a:t>
            </a:r>
          </a:p>
        </p:txBody>
      </p:sp>
    </p:spTree>
    <p:extLst>
      <p:ext uri="{BB962C8B-B14F-4D97-AF65-F5344CB8AC3E}">
        <p14:creationId xmlns:p14="http://schemas.microsoft.com/office/powerpoint/2010/main" val="24043957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F02BD8-D91C-49BB-9272-3D01BA20D4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E480D0-49BB-CE02-60DB-2C73D02B1551}"/>
              </a:ext>
            </a:extLst>
          </p:cNvPr>
          <p:cNvSpPr>
            <a:spLocks noGrp="1"/>
          </p:cNvSpPr>
          <p:nvPr>
            <p:ph type="title"/>
          </p:nvPr>
        </p:nvSpPr>
        <p:spPr>
          <a:xfrm>
            <a:off x="3402106" y="4570645"/>
            <a:ext cx="4397184" cy="534879"/>
          </a:xfrm>
        </p:spPr>
        <p:txBody>
          <a:bodyPr/>
          <a:lstStyle/>
          <a:p>
            <a:r>
              <a:rPr lang="en-US"/>
              <a:t>TSDL Interchange: </a:t>
            </a:r>
            <a:br>
              <a:rPr lang="en-US"/>
            </a:br>
            <a:r>
              <a:rPr lang="en-US"/>
              <a:t>Connected Collections</a:t>
            </a:r>
          </a:p>
        </p:txBody>
      </p:sp>
      <p:graphicFrame>
        <p:nvGraphicFramePr>
          <p:cNvPr id="6" name="Content Placeholder 5">
            <a:extLst>
              <a:ext uri="{FF2B5EF4-FFF2-40B4-BE49-F238E27FC236}">
                <a16:creationId xmlns:a16="http://schemas.microsoft.com/office/drawing/2014/main" id="{1FC06D24-8CA1-C184-C881-C61D43720E53}"/>
              </a:ext>
            </a:extLst>
          </p:cNvPr>
          <p:cNvGraphicFramePr>
            <a:graphicFrameLocks noGrp="1"/>
          </p:cNvGraphicFramePr>
          <p:nvPr>
            <p:ph idx="1"/>
            <p:extLst>
              <p:ext uri="{D42A27DB-BD31-4B8C-83A1-F6EECF244321}">
                <p14:modId xmlns:p14="http://schemas.microsoft.com/office/powerpoint/2010/main" val="142042542"/>
              </p:ext>
            </p:extLst>
          </p:nvPr>
        </p:nvGraphicFramePr>
        <p:xfrm>
          <a:off x="171450" y="171450"/>
          <a:ext cx="8743949" cy="609600"/>
        </p:xfrm>
        <a:graphic>
          <a:graphicData uri="http://schemas.openxmlformats.org/drawingml/2006/table">
            <a:tbl>
              <a:tblPr firstRow="1">
                <a:tableStyleId>{10A1B5D5-9B99-4C35-A422-299274C87663}</a:tableStyleId>
              </a:tblPr>
              <a:tblGrid>
                <a:gridCol w="4365150">
                  <a:extLst>
                    <a:ext uri="{9D8B030D-6E8A-4147-A177-3AD203B41FA5}">
                      <a16:colId xmlns:a16="http://schemas.microsoft.com/office/drawing/2014/main" val="3318510277"/>
                    </a:ext>
                  </a:extLst>
                </a:gridCol>
                <a:gridCol w="4378799">
                  <a:extLst>
                    <a:ext uri="{9D8B030D-6E8A-4147-A177-3AD203B41FA5}">
                      <a16:colId xmlns:a16="http://schemas.microsoft.com/office/drawing/2014/main" val="3176882979"/>
                    </a:ext>
                  </a:extLst>
                </a:gridCol>
              </a:tblGrid>
              <a:tr h="0">
                <a:tc>
                  <a:txBody>
                    <a:bodyPr/>
                    <a:lstStyle/>
                    <a:p>
                      <a:r>
                        <a:rPr lang="en-US" sz="1400"/>
                        <a:t>Connected Collection</a:t>
                      </a:r>
                    </a:p>
                  </a:txBody>
                  <a:tcPr/>
                </a:tc>
                <a:tc>
                  <a:txBody>
                    <a:bodyPr/>
                    <a:lstStyle/>
                    <a:p>
                      <a:r>
                        <a:rPr lang="en-US" sz="1400"/>
                        <a:t>Collection Window</a:t>
                      </a:r>
                    </a:p>
                  </a:txBody>
                  <a:tcPr/>
                </a:tc>
                <a:extLst>
                  <a:ext uri="{0D108BD9-81ED-4DB2-BD59-A6C34878D82A}">
                    <a16:rowId xmlns:a16="http://schemas.microsoft.com/office/drawing/2014/main" val="2655326734"/>
                  </a:ext>
                </a:extLst>
              </a:tr>
              <a:tr h="0">
                <a:tc>
                  <a:txBody>
                    <a:bodyPr/>
                    <a:lstStyle/>
                    <a:p>
                      <a:r>
                        <a:rPr lang="en-US" sz="1400">
                          <a:hlinkClick r:id="rId2"/>
                        </a:rPr>
                        <a:t>Teacher Student Data Link Snapshot</a:t>
                      </a:r>
                      <a:endParaRPr lang="en-US" sz="1400"/>
                    </a:p>
                  </a:txBody>
                  <a:tcPr/>
                </a:tc>
                <a:tc>
                  <a:txBody>
                    <a:bodyPr/>
                    <a:lstStyle/>
                    <a:p>
                      <a:r>
                        <a:rPr lang="en-US" sz="1400"/>
                        <a:t>February 2026 to August 2026</a:t>
                      </a:r>
                    </a:p>
                  </a:txBody>
                  <a:tcPr/>
                </a:tc>
                <a:extLst>
                  <a:ext uri="{0D108BD9-81ED-4DB2-BD59-A6C34878D82A}">
                    <a16:rowId xmlns:a16="http://schemas.microsoft.com/office/drawing/2014/main" val="3487155987"/>
                  </a:ext>
                </a:extLst>
              </a:tr>
            </a:tbl>
          </a:graphicData>
        </a:graphic>
      </p:graphicFrame>
      <p:sp>
        <p:nvSpPr>
          <p:cNvPr id="4" name="Slide Number Placeholder 3">
            <a:extLst>
              <a:ext uri="{FF2B5EF4-FFF2-40B4-BE49-F238E27FC236}">
                <a16:creationId xmlns:a16="http://schemas.microsoft.com/office/drawing/2014/main" id="{BB797A4D-7BE6-C5C9-69B7-18E88FCF7623}"/>
              </a:ext>
            </a:extLst>
          </p:cNvPr>
          <p:cNvSpPr>
            <a:spLocks noGrp="1"/>
          </p:cNvSpPr>
          <p:nvPr>
            <p:ph type="sldNum" sz="quarter" idx="12"/>
          </p:nvPr>
        </p:nvSpPr>
        <p:spPr>
          <a:xfrm>
            <a:off x="170937" y="4867259"/>
            <a:ext cx="579561" cy="209583"/>
          </a:xfrm>
        </p:spPr>
        <p:txBody>
          <a:bodyPr/>
          <a:lstStyle/>
          <a:p>
            <a:fld id="{C479D5F6-EDCB-402A-AC08-4943A1820E8F}" type="slidenum">
              <a:rPr lang="en-US" smtClean="0"/>
              <a:pPr/>
              <a:t>16</a:t>
            </a:fld>
            <a:endParaRPr lang="en-US"/>
          </a:p>
        </p:txBody>
      </p:sp>
      <p:sp>
        <p:nvSpPr>
          <p:cNvPr id="3" name="Text Placeholder 2">
            <a:extLst>
              <a:ext uri="{FF2B5EF4-FFF2-40B4-BE49-F238E27FC236}">
                <a16:creationId xmlns:a16="http://schemas.microsoft.com/office/drawing/2014/main" id="{B04FACC6-4AF4-1E64-7FDD-4F9B6B15D5F6}"/>
              </a:ext>
            </a:extLst>
          </p:cNvPr>
          <p:cNvSpPr>
            <a:spLocks noGrp="1"/>
          </p:cNvSpPr>
          <p:nvPr>
            <p:ph type="body" sz="quarter" idx="14"/>
          </p:nvPr>
        </p:nvSpPr>
        <p:spPr>
          <a:xfrm>
            <a:off x="1159041" y="4570645"/>
            <a:ext cx="1980000" cy="534878"/>
          </a:xfrm>
        </p:spPr>
        <p:txBody>
          <a:bodyPr>
            <a:normAutofit/>
          </a:bodyPr>
          <a:lstStyle/>
          <a:p>
            <a:r>
              <a:rPr lang="en-US">
                <a:hlinkClick r:id="rId3"/>
              </a:rPr>
              <a:t>Teacher Student Data Link</a:t>
            </a:r>
            <a:endParaRPr lang="en-US"/>
          </a:p>
          <a:p>
            <a:r>
              <a:rPr lang="en-US"/>
              <a:t>Opens November 12, 2025</a:t>
            </a:r>
          </a:p>
          <a:p>
            <a:endParaRPr lang="en-US"/>
          </a:p>
        </p:txBody>
      </p:sp>
    </p:spTree>
    <p:extLst>
      <p:ext uri="{BB962C8B-B14F-4D97-AF65-F5344CB8AC3E}">
        <p14:creationId xmlns:p14="http://schemas.microsoft.com/office/powerpoint/2010/main" val="230873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D2C4C9-6DA6-AFF2-7875-6B7AAD0880C9}"/>
              </a:ext>
            </a:extLst>
          </p:cNvPr>
          <p:cNvSpPr>
            <a:spLocks noGrp="1"/>
          </p:cNvSpPr>
          <p:nvPr>
            <p:ph type="title"/>
          </p:nvPr>
        </p:nvSpPr>
        <p:spPr>
          <a:xfrm>
            <a:off x="301212" y="163606"/>
            <a:ext cx="6597130" cy="534879"/>
          </a:xfrm>
        </p:spPr>
        <p:txBody>
          <a:bodyPr/>
          <a:lstStyle/>
          <a:p>
            <a:r>
              <a:rPr lang="en-US"/>
              <a:t>Discipline Interchange: Discipline Action File</a:t>
            </a:r>
          </a:p>
        </p:txBody>
      </p:sp>
      <p:sp>
        <p:nvSpPr>
          <p:cNvPr id="2" name="Text Placeholder 1">
            <a:extLst>
              <a:ext uri="{FF2B5EF4-FFF2-40B4-BE49-F238E27FC236}">
                <a16:creationId xmlns:a16="http://schemas.microsoft.com/office/drawing/2014/main" id="{07F35ADE-4764-EA64-19F4-3C8B86B99947}"/>
              </a:ext>
            </a:extLst>
          </p:cNvPr>
          <p:cNvSpPr>
            <a:spLocks noGrp="1"/>
          </p:cNvSpPr>
          <p:nvPr>
            <p:ph idx="1"/>
          </p:nvPr>
        </p:nvSpPr>
        <p:spPr>
          <a:xfrm>
            <a:off x="332674" y="945094"/>
            <a:ext cx="8349688" cy="3484270"/>
          </a:xfrm>
        </p:spPr>
        <p:txBody>
          <a:bodyPr>
            <a:normAutofit/>
          </a:bodyPr>
          <a:lstStyle/>
          <a:p>
            <a:r>
              <a:rPr lang="en-US"/>
              <a:t>Added field: Off Campus Behavior Flag: Indicate whether the behavior occurred off the local education provider's property.</a:t>
            </a:r>
          </a:p>
          <a:p>
            <a:pPr lvl="1"/>
            <a:r>
              <a:rPr lang="en-US"/>
              <a:t>On Campus: Behavior that occurred on the local education provider's property, including on school grounds, in a school vehicle, or at a school activity or sanctioned event.</a:t>
            </a:r>
          </a:p>
          <a:p>
            <a:pPr lvl="1"/>
            <a:r>
              <a:rPr lang="en-US"/>
              <a:t>Off Campus: Behavior that occurred off the local education provider's property.</a:t>
            </a:r>
          </a:p>
          <a:p>
            <a:r>
              <a:rPr lang="en-US"/>
              <a:t>Removed fields:</a:t>
            </a:r>
          </a:p>
          <a:p>
            <a:pPr lvl="1"/>
            <a:r>
              <a:rPr lang="en-US"/>
              <a:t>Physically Restrained</a:t>
            </a:r>
          </a:p>
          <a:p>
            <a:pPr lvl="1"/>
            <a:r>
              <a:rPr lang="en-US"/>
              <a:t>Mechanically Restrained</a:t>
            </a:r>
          </a:p>
          <a:p>
            <a:pPr lvl="1"/>
            <a:r>
              <a:rPr lang="en-US"/>
              <a:t>Placed in Seclusion</a:t>
            </a:r>
          </a:p>
          <a:p>
            <a:r>
              <a:rPr lang="en-US"/>
              <a:t>Remove Behavior Type code 00 = N/A</a:t>
            </a:r>
          </a:p>
          <a:p>
            <a:endParaRPr lang="en-US"/>
          </a:p>
          <a:p>
            <a:r>
              <a:rPr lang="en-US"/>
              <a:t>Opening date may be earlier in the school year</a:t>
            </a:r>
          </a:p>
        </p:txBody>
      </p:sp>
      <p:sp>
        <p:nvSpPr>
          <p:cNvPr id="11" name="Slide Number Placeholder 10">
            <a:extLst>
              <a:ext uri="{FF2B5EF4-FFF2-40B4-BE49-F238E27FC236}">
                <a16:creationId xmlns:a16="http://schemas.microsoft.com/office/drawing/2014/main" id="{8923FD0E-B5D7-9736-3132-71CEEEB99F4A}"/>
              </a:ext>
            </a:extLst>
          </p:cNvPr>
          <p:cNvSpPr>
            <a:spLocks noGrp="1"/>
          </p:cNvSpPr>
          <p:nvPr>
            <p:ph type="sldNum" sz="quarter" idx="12"/>
          </p:nvPr>
        </p:nvSpPr>
        <p:spPr>
          <a:xfrm>
            <a:off x="249655" y="4767263"/>
            <a:ext cx="2057400" cy="273844"/>
          </a:xfrm>
        </p:spPr>
        <p:txBody>
          <a:bodyPr/>
          <a:lstStyle/>
          <a:p>
            <a:fld id="{C479D5F6-EDCB-402A-AC08-4943A1820E8F}" type="slidenum">
              <a:rPr lang="en-US" smtClean="0"/>
              <a:pPr/>
              <a:t>17</a:t>
            </a:fld>
            <a:endParaRPr lang="en-US"/>
          </a:p>
        </p:txBody>
      </p:sp>
      <p:sp>
        <p:nvSpPr>
          <p:cNvPr id="18" name="Text Placeholder 17">
            <a:extLst>
              <a:ext uri="{FF2B5EF4-FFF2-40B4-BE49-F238E27FC236}">
                <a16:creationId xmlns:a16="http://schemas.microsoft.com/office/drawing/2014/main" id="{01D42265-AEB5-DD4A-D390-267D8275C5D2}"/>
              </a:ext>
            </a:extLst>
          </p:cNvPr>
          <p:cNvSpPr>
            <a:spLocks noGrp="1"/>
          </p:cNvSpPr>
          <p:nvPr>
            <p:ph type="body" sz="quarter" idx="13"/>
          </p:nvPr>
        </p:nvSpPr>
        <p:spPr/>
        <p:txBody>
          <a:bodyPr>
            <a:normAutofit lnSpcReduction="10000"/>
          </a:bodyPr>
          <a:lstStyle/>
          <a:p>
            <a:r>
              <a:rPr lang="en-US">
                <a:hlinkClick r:id="rId2"/>
              </a:rPr>
              <a:t>Discipline Interchange</a:t>
            </a:r>
            <a:endParaRPr lang="en-US"/>
          </a:p>
          <a:p>
            <a:r>
              <a:rPr lang="en-US"/>
              <a:t>Opens April 15, 2026</a:t>
            </a:r>
          </a:p>
        </p:txBody>
      </p:sp>
    </p:spTree>
    <p:extLst>
      <p:ext uri="{BB962C8B-B14F-4D97-AF65-F5344CB8AC3E}">
        <p14:creationId xmlns:p14="http://schemas.microsoft.com/office/powerpoint/2010/main" val="31535092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AE345E-F028-8DA0-5C76-15D4144C78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2B5B08-85B3-C4B4-FAC8-50D0551FC0B7}"/>
              </a:ext>
            </a:extLst>
          </p:cNvPr>
          <p:cNvSpPr>
            <a:spLocks noGrp="1"/>
          </p:cNvSpPr>
          <p:nvPr>
            <p:ph type="title"/>
          </p:nvPr>
        </p:nvSpPr>
        <p:spPr/>
        <p:txBody>
          <a:bodyPr/>
          <a:lstStyle/>
          <a:p>
            <a:r>
              <a:rPr lang="en-US"/>
              <a:t>Discipline Interchange: </a:t>
            </a:r>
            <a:br>
              <a:rPr lang="en-US"/>
            </a:br>
            <a:r>
              <a:rPr lang="en-US"/>
              <a:t>Connected Collections</a:t>
            </a:r>
          </a:p>
        </p:txBody>
      </p:sp>
      <p:graphicFrame>
        <p:nvGraphicFramePr>
          <p:cNvPr id="6" name="Content Placeholder 5">
            <a:extLst>
              <a:ext uri="{FF2B5EF4-FFF2-40B4-BE49-F238E27FC236}">
                <a16:creationId xmlns:a16="http://schemas.microsoft.com/office/drawing/2014/main" id="{C38EAECB-C869-31B0-3FD9-FC69F4BA49D3}"/>
              </a:ext>
            </a:extLst>
          </p:cNvPr>
          <p:cNvGraphicFramePr>
            <a:graphicFrameLocks noGrp="1"/>
          </p:cNvGraphicFramePr>
          <p:nvPr>
            <p:ph idx="1"/>
            <p:extLst>
              <p:ext uri="{D42A27DB-BD31-4B8C-83A1-F6EECF244321}">
                <p14:modId xmlns:p14="http://schemas.microsoft.com/office/powerpoint/2010/main" val="997072408"/>
              </p:ext>
            </p:extLst>
          </p:nvPr>
        </p:nvGraphicFramePr>
        <p:xfrm>
          <a:off x="171450" y="171450"/>
          <a:ext cx="8743949" cy="914400"/>
        </p:xfrm>
        <a:graphic>
          <a:graphicData uri="http://schemas.openxmlformats.org/drawingml/2006/table">
            <a:tbl>
              <a:tblPr firstRow="1">
                <a:tableStyleId>{10A1B5D5-9B99-4C35-A422-299274C87663}</a:tableStyleId>
              </a:tblPr>
              <a:tblGrid>
                <a:gridCol w="4479520">
                  <a:extLst>
                    <a:ext uri="{9D8B030D-6E8A-4147-A177-3AD203B41FA5}">
                      <a16:colId xmlns:a16="http://schemas.microsoft.com/office/drawing/2014/main" val="3318510277"/>
                    </a:ext>
                  </a:extLst>
                </a:gridCol>
                <a:gridCol w="4264429">
                  <a:extLst>
                    <a:ext uri="{9D8B030D-6E8A-4147-A177-3AD203B41FA5}">
                      <a16:colId xmlns:a16="http://schemas.microsoft.com/office/drawing/2014/main" val="3176882979"/>
                    </a:ext>
                  </a:extLst>
                </a:gridCol>
              </a:tblGrid>
              <a:tr h="0">
                <a:tc>
                  <a:txBody>
                    <a:bodyPr/>
                    <a:lstStyle/>
                    <a:p>
                      <a:r>
                        <a:rPr lang="en-US" sz="1400"/>
                        <a:t>Connected Collection</a:t>
                      </a:r>
                    </a:p>
                  </a:txBody>
                  <a:tcPr/>
                </a:tc>
                <a:tc>
                  <a:txBody>
                    <a:bodyPr/>
                    <a:lstStyle/>
                    <a:p>
                      <a:r>
                        <a:rPr lang="en-US" sz="1400"/>
                        <a:t>Collection Window</a:t>
                      </a:r>
                    </a:p>
                  </a:txBody>
                  <a:tcPr/>
                </a:tc>
                <a:extLst>
                  <a:ext uri="{0D108BD9-81ED-4DB2-BD59-A6C34878D82A}">
                    <a16:rowId xmlns:a16="http://schemas.microsoft.com/office/drawing/2014/main" val="2655326734"/>
                  </a:ext>
                </a:extLst>
              </a:tr>
              <a:tr h="0">
                <a:tc>
                  <a:txBody>
                    <a:bodyPr/>
                    <a:lstStyle/>
                    <a:p>
                      <a:r>
                        <a:rPr lang="en-US" sz="1400">
                          <a:hlinkClick r:id="rId2"/>
                        </a:rPr>
                        <a:t>Student Discipline Snapshot</a:t>
                      </a:r>
                      <a:endParaRPr lang="en-US" sz="1400"/>
                    </a:p>
                  </a:txBody>
                  <a:tcPr/>
                </a:tc>
                <a:tc>
                  <a:txBody>
                    <a:bodyPr/>
                    <a:lstStyle/>
                    <a:p>
                      <a:r>
                        <a:rPr lang="en-US" sz="1400"/>
                        <a:t>May 2026 to July 2026</a:t>
                      </a:r>
                    </a:p>
                  </a:txBody>
                  <a:tcPr/>
                </a:tc>
                <a:extLst>
                  <a:ext uri="{0D108BD9-81ED-4DB2-BD59-A6C34878D82A}">
                    <a16:rowId xmlns:a16="http://schemas.microsoft.com/office/drawing/2014/main" val="3487155987"/>
                  </a:ext>
                </a:extLst>
              </a:tr>
              <a:tr h="0">
                <a:tc>
                  <a:txBody>
                    <a:bodyPr/>
                    <a:lstStyle/>
                    <a:p>
                      <a:r>
                        <a:rPr lang="en-US" sz="1400">
                          <a:hlinkClick r:id="rId3"/>
                        </a:rPr>
                        <a:t>SPED Discipline Snapshot</a:t>
                      </a:r>
                      <a:endParaRPr lang="en-US" sz="1400"/>
                    </a:p>
                  </a:txBody>
                  <a:tcPr/>
                </a:tc>
                <a:tc>
                  <a:txBody>
                    <a:bodyPr/>
                    <a:lstStyle/>
                    <a:p>
                      <a:r>
                        <a:rPr lang="en-US" sz="1400"/>
                        <a:t>May 2026 to August 2026</a:t>
                      </a:r>
                    </a:p>
                  </a:txBody>
                  <a:tcPr/>
                </a:tc>
                <a:extLst>
                  <a:ext uri="{0D108BD9-81ED-4DB2-BD59-A6C34878D82A}">
                    <a16:rowId xmlns:a16="http://schemas.microsoft.com/office/drawing/2014/main" val="3247599152"/>
                  </a:ext>
                </a:extLst>
              </a:tr>
            </a:tbl>
          </a:graphicData>
        </a:graphic>
      </p:graphicFrame>
      <p:sp>
        <p:nvSpPr>
          <p:cNvPr id="4" name="Slide Number Placeholder 3">
            <a:extLst>
              <a:ext uri="{FF2B5EF4-FFF2-40B4-BE49-F238E27FC236}">
                <a16:creationId xmlns:a16="http://schemas.microsoft.com/office/drawing/2014/main" id="{EFA89AA1-D19D-97E5-0D47-B1CAC9A7F39A}"/>
              </a:ext>
            </a:extLst>
          </p:cNvPr>
          <p:cNvSpPr>
            <a:spLocks noGrp="1"/>
          </p:cNvSpPr>
          <p:nvPr>
            <p:ph type="sldNum" sz="quarter" idx="12"/>
          </p:nvPr>
        </p:nvSpPr>
        <p:spPr/>
        <p:txBody>
          <a:bodyPr/>
          <a:lstStyle/>
          <a:p>
            <a:fld id="{C479D5F6-EDCB-402A-AC08-4943A1820E8F}" type="slidenum">
              <a:rPr lang="en-US" smtClean="0"/>
              <a:pPr/>
              <a:t>18</a:t>
            </a:fld>
            <a:endParaRPr lang="en-US"/>
          </a:p>
        </p:txBody>
      </p:sp>
      <p:sp>
        <p:nvSpPr>
          <p:cNvPr id="3" name="Text Placeholder 2">
            <a:extLst>
              <a:ext uri="{FF2B5EF4-FFF2-40B4-BE49-F238E27FC236}">
                <a16:creationId xmlns:a16="http://schemas.microsoft.com/office/drawing/2014/main" id="{85E7CA8B-96B9-0836-CE87-C009D01FFB0C}"/>
              </a:ext>
            </a:extLst>
          </p:cNvPr>
          <p:cNvSpPr>
            <a:spLocks noGrp="1"/>
          </p:cNvSpPr>
          <p:nvPr>
            <p:ph type="body" sz="quarter" idx="14"/>
          </p:nvPr>
        </p:nvSpPr>
        <p:spPr/>
        <p:txBody>
          <a:bodyPr>
            <a:normAutofit/>
          </a:bodyPr>
          <a:lstStyle/>
          <a:p>
            <a:r>
              <a:rPr lang="en-US">
                <a:hlinkClick r:id="rId4"/>
              </a:rPr>
              <a:t>Discipline Interchange</a:t>
            </a:r>
            <a:endParaRPr lang="en-US"/>
          </a:p>
          <a:p>
            <a:r>
              <a:rPr lang="en-US"/>
              <a:t>Opens April 15, 2026</a:t>
            </a:r>
          </a:p>
          <a:p>
            <a:endParaRPr lang="en-US"/>
          </a:p>
        </p:txBody>
      </p:sp>
    </p:spTree>
    <p:extLst>
      <p:ext uri="{BB962C8B-B14F-4D97-AF65-F5344CB8AC3E}">
        <p14:creationId xmlns:p14="http://schemas.microsoft.com/office/powerpoint/2010/main" val="447332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E77BA-56A6-E03E-993B-299E9AEBE8E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B63D9C1-E5B8-7DA4-2FF6-BC0EBBFD0BCA}"/>
              </a:ext>
            </a:extLst>
          </p:cNvPr>
          <p:cNvSpPr>
            <a:spLocks noGrp="1"/>
          </p:cNvSpPr>
          <p:nvPr>
            <p:ph type="title"/>
          </p:nvPr>
        </p:nvSpPr>
        <p:spPr>
          <a:xfrm>
            <a:off x="301212" y="163606"/>
            <a:ext cx="6153376" cy="534879"/>
          </a:xfrm>
        </p:spPr>
        <p:txBody>
          <a:bodyPr/>
          <a:lstStyle/>
          <a:p>
            <a:r>
              <a:rPr lang="en-US"/>
              <a:t>Staff Interchange Files</a:t>
            </a:r>
          </a:p>
        </p:txBody>
      </p:sp>
      <p:sp>
        <p:nvSpPr>
          <p:cNvPr id="5" name="Text Placeholder 4">
            <a:extLst>
              <a:ext uri="{FF2B5EF4-FFF2-40B4-BE49-F238E27FC236}">
                <a16:creationId xmlns:a16="http://schemas.microsoft.com/office/drawing/2014/main" id="{ED6A3569-8C12-1376-382E-36A1DC7BB5D0}"/>
              </a:ext>
            </a:extLst>
          </p:cNvPr>
          <p:cNvSpPr>
            <a:spLocks noGrp="1"/>
          </p:cNvSpPr>
          <p:nvPr>
            <p:ph idx="1"/>
          </p:nvPr>
        </p:nvSpPr>
        <p:spPr>
          <a:xfrm>
            <a:off x="301212" y="902631"/>
            <a:ext cx="8349688" cy="3484270"/>
          </a:xfrm>
        </p:spPr>
        <p:txBody>
          <a:bodyPr>
            <a:normAutofit lnSpcReduction="10000"/>
          </a:bodyPr>
          <a:lstStyle/>
          <a:p>
            <a:r>
              <a:rPr lang="en-US"/>
              <a:t>Staff Profile:</a:t>
            </a:r>
          </a:p>
          <a:p>
            <a:pPr lvl="1"/>
            <a:r>
              <a:rPr lang="en-US"/>
              <a:t>No changes for 2025-26</a:t>
            </a:r>
          </a:p>
          <a:p>
            <a:pPr lvl="1"/>
            <a:endParaRPr lang="en-US"/>
          </a:p>
          <a:p>
            <a:r>
              <a:rPr lang="en-US"/>
              <a:t>Staff Assignment:</a:t>
            </a:r>
          </a:p>
          <a:p>
            <a:pPr lvl="1"/>
            <a:r>
              <a:rPr lang="en-US"/>
              <a:t>Added field: Funding Source = Indicate whether this staff member is funded from a state/local or federal funding source. </a:t>
            </a:r>
          </a:p>
          <a:p>
            <a:pPr lvl="1"/>
            <a:r>
              <a:rPr lang="en-US"/>
              <a:t>Removed field: Grant/Project Funding Source</a:t>
            </a:r>
          </a:p>
          <a:p>
            <a:endParaRPr lang="en-US"/>
          </a:p>
          <a:p>
            <a:r>
              <a:rPr lang="en-US"/>
              <a:t>Staff Evaluation*: </a:t>
            </a:r>
          </a:p>
          <a:p>
            <a:pPr lvl="1"/>
            <a:r>
              <a:rPr lang="en-US"/>
              <a:t>Opens Spring 2026</a:t>
            </a:r>
          </a:p>
          <a:p>
            <a:pPr lvl="1"/>
            <a:r>
              <a:rPr lang="en-US"/>
              <a:t>Added Instructional Support Job Codes:</a:t>
            </a:r>
          </a:p>
          <a:p>
            <a:pPr lvl="2"/>
            <a:r>
              <a:rPr lang="en-US"/>
              <a:t>213 = Dean (can be evaluated as teacher or principal)</a:t>
            </a:r>
          </a:p>
          <a:p>
            <a:pPr lvl="2"/>
            <a:r>
              <a:rPr lang="en-US"/>
              <a:t>218 = Teacher Mentor/Instructional Coach</a:t>
            </a:r>
          </a:p>
        </p:txBody>
      </p:sp>
      <p:sp>
        <p:nvSpPr>
          <p:cNvPr id="11" name="Slide Number Placeholder 10">
            <a:extLst>
              <a:ext uri="{FF2B5EF4-FFF2-40B4-BE49-F238E27FC236}">
                <a16:creationId xmlns:a16="http://schemas.microsoft.com/office/drawing/2014/main" id="{289EB414-9546-DEAD-93EF-30F9E0A46833}"/>
              </a:ext>
            </a:extLst>
          </p:cNvPr>
          <p:cNvSpPr>
            <a:spLocks noGrp="1"/>
          </p:cNvSpPr>
          <p:nvPr>
            <p:ph type="sldNum" sz="quarter" idx="12"/>
          </p:nvPr>
        </p:nvSpPr>
        <p:spPr>
          <a:xfrm>
            <a:off x="249655" y="4767263"/>
            <a:ext cx="2057400" cy="273844"/>
          </a:xfrm>
        </p:spPr>
        <p:txBody>
          <a:bodyPr/>
          <a:lstStyle/>
          <a:p>
            <a:fld id="{C479D5F6-EDCB-402A-AC08-4943A1820E8F}" type="slidenum">
              <a:rPr lang="en-US" smtClean="0"/>
              <a:pPr/>
              <a:t>19</a:t>
            </a:fld>
            <a:endParaRPr lang="en-US"/>
          </a:p>
        </p:txBody>
      </p:sp>
      <p:sp>
        <p:nvSpPr>
          <p:cNvPr id="7" name="Text Placeholder 6">
            <a:extLst>
              <a:ext uri="{FF2B5EF4-FFF2-40B4-BE49-F238E27FC236}">
                <a16:creationId xmlns:a16="http://schemas.microsoft.com/office/drawing/2014/main" id="{6C80C019-C320-2A10-D5CA-E37526F17440}"/>
              </a:ext>
            </a:extLst>
          </p:cNvPr>
          <p:cNvSpPr>
            <a:spLocks noGrp="1"/>
          </p:cNvSpPr>
          <p:nvPr>
            <p:ph type="body" sz="quarter" idx="13"/>
          </p:nvPr>
        </p:nvSpPr>
        <p:spPr>
          <a:xfrm>
            <a:off x="6537820" y="163607"/>
            <a:ext cx="2406176" cy="534878"/>
          </a:xfrm>
        </p:spPr>
        <p:txBody>
          <a:bodyPr>
            <a:noAutofit/>
          </a:bodyPr>
          <a:lstStyle/>
          <a:p>
            <a:r>
              <a:rPr lang="en-US">
                <a:hlinkClick r:id="rId2"/>
              </a:rPr>
              <a:t>Staff Interchange</a:t>
            </a:r>
            <a:endParaRPr lang="en-US"/>
          </a:p>
          <a:p>
            <a:r>
              <a:rPr lang="en-US"/>
              <a:t>Opens Sept 10, 2025*</a:t>
            </a:r>
          </a:p>
        </p:txBody>
      </p:sp>
    </p:spTree>
    <p:extLst>
      <p:ext uri="{BB962C8B-B14F-4D97-AF65-F5344CB8AC3E}">
        <p14:creationId xmlns:p14="http://schemas.microsoft.com/office/powerpoint/2010/main" val="10570772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4C251-D60B-9385-E96B-396866638A5F}"/>
              </a:ext>
            </a:extLst>
          </p:cNvPr>
          <p:cNvSpPr>
            <a:spLocks noGrp="1"/>
          </p:cNvSpPr>
          <p:nvPr>
            <p:ph type="title"/>
          </p:nvPr>
        </p:nvSpPr>
        <p:spPr/>
        <p:txBody>
          <a:bodyPr/>
          <a:lstStyle/>
          <a:p>
            <a:r>
              <a:rPr lang="en-US"/>
              <a:t>Audience and Purpose</a:t>
            </a:r>
          </a:p>
        </p:txBody>
      </p:sp>
      <p:sp>
        <p:nvSpPr>
          <p:cNvPr id="3" name="Content Placeholder 2">
            <a:extLst>
              <a:ext uri="{FF2B5EF4-FFF2-40B4-BE49-F238E27FC236}">
                <a16:creationId xmlns:a16="http://schemas.microsoft.com/office/drawing/2014/main" id="{A6FE3462-9847-CED8-AF75-DD2072399D02}"/>
              </a:ext>
            </a:extLst>
          </p:cNvPr>
          <p:cNvSpPr>
            <a:spLocks noGrp="1"/>
          </p:cNvSpPr>
          <p:nvPr>
            <p:ph idx="1"/>
          </p:nvPr>
        </p:nvSpPr>
        <p:spPr/>
        <p:txBody>
          <a:bodyPr vert="horz" lIns="0" tIns="0" rIns="0" bIns="0" rtlCol="0" anchor="t">
            <a:normAutofit/>
          </a:bodyPr>
          <a:lstStyle/>
          <a:p>
            <a:r>
              <a:rPr lang="en-US">
                <a:latin typeface="Trebuchet MS"/>
              </a:rPr>
              <a:t>Audience: </a:t>
            </a:r>
          </a:p>
          <a:p>
            <a:pPr lvl="1"/>
            <a:r>
              <a:rPr lang="en-US">
                <a:latin typeface="Trebuchet MS"/>
              </a:rPr>
              <a:t>Data system vendor(s) used by LEAs and/or AUs for state reporting requirements</a:t>
            </a:r>
          </a:p>
          <a:p>
            <a:pPr lvl="1"/>
            <a:r>
              <a:rPr lang="en-US">
                <a:latin typeface="Trebuchet MS"/>
              </a:rPr>
              <a:t>Data Pipeline Respondents for LEAs and/or AUs </a:t>
            </a:r>
          </a:p>
          <a:p>
            <a:endParaRPr lang="en-US"/>
          </a:p>
          <a:p>
            <a:r>
              <a:rPr lang="en-US">
                <a:latin typeface="Trebuchet MS"/>
              </a:rPr>
              <a:t>Purpose: </a:t>
            </a:r>
          </a:p>
          <a:p>
            <a:pPr lvl="1"/>
            <a:r>
              <a:rPr lang="en-US">
                <a:latin typeface="Trebuchet MS"/>
              </a:rPr>
              <a:t>To provide a broad overview of the file layout updates required for 2025-26 state reporting</a:t>
            </a:r>
          </a:p>
          <a:p>
            <a:pPr lvl="2"/>
            <a:r>
              <a:rPr lang="en-US">
                <a:latin typeface="Trebuchet MS"/>
              </a:rPr>
              <a:t>All files uploaded into Data Pipeline are included – interchanges, periodic and year-round</a:t>
            </a:r>
          </a:p>
          <a:p>
            <a:pPr lvl="2"/>
            <a:r>
              <a:rPr lang="en-US">
                <a:latin typeface="Trebuchet MS"/>
              </a:rPr>
              <a:t>Snapshot files are not uploaded and instead created within the Data Pipeline system, so these collection files are not included in the presentation</a:t>
            </a:r>
          </a:p>
          <a:p>
            <a:endParaRPr lang="en-US"/>
          </a:p>
          <a:p>
            <a:endParaRPr lang="en-US"/>
          </a:p>
          <a:p>
            <a:endParaRPr lang="en-US"/>
          </a:p>
        </p:txBody>
      </p:sp>
      <p:sp>
        <p:nvSpPr>
          <p:cNvPr id="4" name="Slide Number Placeholder 3">
            <a:extLst>
              <a:ext uri="{FF2B5EF4-FFF2-40B4-BE49-F238E27FC236}">
                <a16:creationId xmlns:a16="http://schemas.microsoft.com/office/drawing/2014/main" id="{B1764DA8-AD76-85DA-BBE5-52249ACA1996}"/>
              </a:ext>
            </a:extLst>
          </p:cNvPr>
          <p:cNvSpPr>
            <a:spLocks noGrp="1"/>
          </p:cNvSpPr>
          <p:nvPr>
            <p:ph type="sldNum" sz="quarter" idx="12"/>
          </p:nvPr>
        </p:nvSpPr>
        <p:spPr/>
        <p:txBody>
          <a:bodyPr/>
          <a:lstStyle/>
          <a:p>
            <a:fld id="{C479D5F6-EDCB-402A-AC08-4943A1820E8F}" type="slidenum">
              <a:rPr lang="en-US" smtClean="0"/>
              <a:pPr/>
              <a:t>2</a:t>
            </a:fld>
            <a:endParaRPr lang="en-US"/>
          </a:p>
        </p:txBody>
      </p:sp>
    </p:spTree>
    <p:extLst>
      <p:ext uri="{BB962C8B-B14F-4D97-AF65-F5344CB8AC3E}">
        <p14:creationId xmlns:p14="http://schemas.microsoft.com/office/powerpoint/2010/main" val="29725361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5FA6C-504E-BFB8-04C4-8491F931DA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816800-4112-30E4-0340-099006B3CA95}"/>
              </a:ext>
            </a:extLst>
          </p:cNvPr>
          <p:cNvSpPr>
            <a:spLocks noGrp="1"/>
          </p:cNvSpPr>
          <p:nvPr>
            <p:ph type="title"/>
          </p:nvPr>
        </p:nvSpPr>
        <p:spPr/>
        <p:txBody>
          <a:bodyPr/>
          <a:lstStyle/>
          <a:p>
            <a:r>
              <a:rPr lang="en-US"/>
              <a:t>Staff Interchange: </a:t>
            </a:r>
            <a:br>
              <a:rPr lang="en-US"/>
            </a:br>
            <a:r>
              <a:rPr lang="en-US"/>
              <a:t>Connected Collections</a:t>
            </a:r>
          </a:p>
        </p:txBody>
      </p:sp>
      <p:graphicFrame>
        <p:nvGraphicFramePr>
          <p:cNvPr id="6" name="Content Placeholder 5">
            <a:extLst>
              <a:ext uri="{FF2B5EF4-FFF2-40B4-BE49-F238E27FC236}">
                <a16:creationId xmlns:a16="http://schemas.microsoft.com/office/drawing/2014/main" id="{BFA53837-08D0-ED35-5D0A-AA69B021F06D}"/>
              </a:ext>
            </a:extLst>
          </p:cNvPr>
          <p:cNvGraphicFramePr>
            <a:graphicFrameLocks noGrp="1"/>
          </p:cNvGraphicFramePr>
          <p:nvPr>
            <p:ph idx="1"/>
            <p:extLst>
              <p:ext uri="{D42A27DB-BD31-4B8C-83A1-F6EECF244321}">
                <p14:modId xmlns:p14="http://schemas.microsoft.com/office/powerpoint/2010/main" val="4042632009"/>
              </p:ext>
            </p:extLst>
          </p:nvPr>
        </p:nvGraphicFramePr>
        <p:xfrm>
          <a:off x="171450" y="171450"/>
          <a:ext cx="8743949" cy="1219200"/>
        </p:xfrm>
        <a:graphic>
          <a:graphicData uri="http://schemas.openxmlformats.org/drawingml/2006/table">
            <a:tbl>
              <a:tblPr firstRow="1">
                <a:tableStyleId>{10A1B5D5-9B99-4C35-A422-299274C87663}</a:tableStyleId>
              </a:tblPr>
              <a:tblGrid>
                <a:gridCol w="4368930">
                  <a:extLst>
                    <a:ext uri="{9D8B030D-6E8A-4147-A177-3AD203B41FA5}">
                      <a16:colId xmlns:a16="http://schemas.microsoft.com/office/drawing/2014/main" val="3318510277"/>
                    </a:ext>
                  </a:extLst>
                </a:gridCol>
                <a:gridCol w="4375019">
                  <a:extLst>
                    <a:ext uri="{9D8B030D-6E8A-4147-A177-3AD203B41FA5}">
                      <a16:colId xmlns:a16="http://schemas.microsoft.com/office/drawing/2014/main" val="3176882979"/>
                    </a:ext>
                  </a:extLst>
                </a:gridCol>
              </a:tblGrid>
              <a:tr h="0">
                <a:tc>
                  <a:txBody>
                    <a:bodyPr/>
                    <a:lstStyle/>
                    <a:p>
                      <a:r>
                        <a:rPr lang="en-US" sz="1400"/>
                        <a:t>Connected Collection</a:t>
                      </a:r>
                    </a:p>
                  </a:txBody>
                  <a:tcPr/>
                </a:tc>
                <a:tc>
                  <a:txBody>
                    <a:bodyPr/>
                    <a:lstStyle/>
                    <a:p>
                      <a:r>
                        <a:rPr lang="en-US" sz="1400"/>
                        <a:t>Collection Window</a:t>
                      </a:r>
                    </a:p>
                  </a:txBody>
                  <a:tcPr/>
                </a:tc>
                <a:extLst>
                  <a:ext uri="{0D108BD9-81ED-4DB2-BD59-A6C34878D82A}">
                    <a16:rowId xmlns:a16="http://schemas.microsoft.com/office/drawing/2014/main" val="2655326734"/>
                  </a:ext>
                </a:extLst>
              </a:tr>
              <a:tr h="0">
                <a:tc>
                  <a:txBody>
                    <a:bodyPr/>
                    <a:lstStyle/>
                    <a:p>
                      <a:r>
                        <a:rPr lang="en-US" sz="1400">
                          <a:hlinkClick r:id="rId2"/>
                        </a:rPr>
                        <a:t>SPED December Snapshot</a:t>
                      </a:r>
                      <a:endParaRPr lang="en-US" sz="1400"/>
                    </a:p>
                  </a:txBody>
                  <a:tcPr/>
                </a:tc>
                <a:tc>
                  <a:txBody>
                    <a:bodyPr/>
                    <a:lstStyle/>
                    <a:p>
                      <a:r>
                        <a:rPr lang="en-US" sz="1400"/>
                        <a:t>November 2025 to February 2026</a:t>
                      </a:r>
                    </a:p>
                  </a:txBody>
                  <a:tcPr/>
                </a:tc>
                <a:extLst>
                  <a:ext uri="{0D108BD9-81ED-4DB2-BD59-A6C34878D82A}">
                    <a16:rowId xmlns:a16="http://schemas.microsoft.com/office/drawing/2014/main" val="3487155987"/>
                  </a:ext>
                </a:extLst>
              </a:tr>
              <a:tr h="0">
                <a:tc>
                  <a:txBody>
                    <a:bodyPr/>
                    <a:lstStyle/>
                    <a:p>
                      <a:r>
                        <a:rPr lang="en-US" sz="1400">
                          <a:hlinkClick r:id="rId3"/>
                        </a:rPr>
                        <a:t>Human Resources Snapshot</a:t>
                      </a:r>
                      <a:endParaRPr lang="en-US" sz="1400"/>
                    </a:p>
                  </a:txBody>
                  <a:tcPr/>
                </a:tc>
                <a:tc>
                  <a:txBody>
                    <a:bodyPr/>
                    <a:lstStyle/>
                    <a:p>
                      <a:r>
                        <a:rPr lang="en-US" sz="1400"/>
                        <a:t>November 2025 to February 2026</a:t>
                      </a:r>
                    </a:p>
                  </a:txBody>
                  <a:tcPr/>
                </a:tc>
                <a:extLst>
                  <a:ext uri="{0D108BD9-81ED-4DB2-BD59-A6C34878D82A}">
                    <a16:rowId xmlns:a16="http://schemas.microsoft.com/office/drawing/2014/main" val="3247599152"/>
                  </a:ext>
                </a:extLst>
              </a:tr>
              <a:tr h="0">
                <a:tc>
                  <a:txBody>
                    <a:bodyPr/>
                    <a:lstStyle/>
                    <a:p>
                      <a:r>
                        <a:rPr lang="en-US" sz="1400">
                          <a:hlinkClick r:id="rId4"/>
                        </a:rPr>
                        <a:t>Staff Evaluation Snapshot</a:t>
                      </a:r>
                      <a:endParaRPr lang="en-US" sz="1400"/>
                    </a:p>
                  </a:txBody>
                  <a:tcPr/>
                </a:tc>
                <a:tc>
                  <a:txBody>
                    <a:bodyPr/>
                    <a:lstStyle/>
                    <a:p>
                      <a:r>
                        <a:rPr lang="en-US" sz="1400"/>
                        <a:t>May 2026 to October 2026</a:t>
                      </a:r>
                    </a:p>
                  </a:txBody>
                  <a:tcPr/>
                </a:tc>
                <a:extLst>
                  <a:ext uri="{0D108BD9-81ED-4DB2-BD59-A6C34878D82A}">
                    <a16:rowId xmlns:a16="http://schemas.microsoft.com/office/drawing/2014/main" val="3384805305"/>
                  </a:ext>
                </a:extLst>
              </a:tr>
            </a:tbl>
          </a:graphicData>
        </a:graphic>
      </p:graphicFrame>
      <p:sp>
        <p:nvSpPr>
          <p:cNvPr id="4" name="Slide Number Placeholder 3">
            <a:extLst>
              <a:ext uri="{FF2B5EF4-FFF2-40B4-BE49-F238E27FC236}">
                <a16:creationId xmlns:a16="http://schemas.microsoft.com/office/drawing/2014/main" id="{7B5AE766-F26D-87D3-2B95-9C3490AB4F0E}"/>
              </a:ext>
            </a:extLst>
          </p:cNvPr>
          <p:cNvSpPr>
            <a:spLocks noGrp="1"/>
          </p:cNvSpPr>
          <p:nvPr>
            <p:ph type="sldNum" sz="quarter" idx="12"/>
          </p:nvPr>
        </p:nvSpPr>
        <p:spPr/>
        <p:txBody>
          <a:bodyPr/>
          <a:lstStyle/>
          <a:p>
            <a:fld id="{C479D5F6-EDCB-402A-AC08-4943A1820E8F}" type="slidenum">
              <a:rPr lang="en-US" smtClean="0"/>
              <a:pPr/>
              <a:t>20</a:t>
            </a:fld>
            <a:endParaRPr lang="en-US"/>
          </a:p>
        </p:txBody>
      </p:sp>
      <p:sp>
        <p:nvSpPr>
          <p:cNvPr id="3" name="Text Placeholder 2">
            <a:extLst>
              <a:ext uri="{FF2B5EF4-FFF2-40B4-BE49-F238E27FC236}">
                <a16:creationId xmlns:a16="http://schemas.microsoft.com/office/drawing/2014/main" id="{E0A7B499-0B71-05A5-BF08-2FF5CB6C1342}"/>
              </a:ext>
            </a:extLst>
          </p:cNvPr>
          <p:cNvSpPr>
            <a:spLocks noGrp="1"/>
          </p:cNvSpPr>
          <p:nvPr>
            <p:ph type="body" sz="quarter" idx="14"/>
          </p:nvPr>
        </p:nvSpPr>
        <p:spPr>
          <a:xfrm>
            <a:off x="1159041" y="4570645"/>
            <a:ext cx="2086680" cy="504398"/>
          </a:xfrm>
        </p:spPr>
        <p:txBody>
          <a:bodyPr vert="horz" lIns="91440" tIns="45720" rIns="91440" bIns="45720" rtlCol="0" anchor="t">
            <a:normAutofit/>
          </a:bodyPr>
          <a:lstStyle/>
          <a:p>
            <a:r>
              <a:rPr lang="en-US">
                <a:hlinkClick r:id="rId5"/>
              </a:rPr>
              <a:t>Staff Interchange</a:t>
            </a:r>
            <a:endParaRPr lang="en-US"/>
          </a:p>
          <a:p>
            <a:r>
              <a:rPr lang="en-US">
                <a:latin typeface="Trebuchet MS"/>
              </a:rPr>
              <a:t>Opens September 10, 2025</a:t>
            </a:r>
          </a:p>
          <a:p>
            <a:endParaRPr lang="en-US"/>
          </a:p>
        </p:txBody>
      </p:sp>
    </p:spTree>
    <p:extLst>
      <p:ext uri="{BB962C8B-B14F-4D97-AF65-F5344CB8AC3E}">
        <p14:creationId xmlns:p14="http://schemas.microsoft.com/office/powerpoint/2010/main" val="40297124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0C447109-D514-A59F-B164-1C20A4C09A98}"/>
              </a:ext>
            </a:extLst>
          </p:cNvPr>
          <p:cNvSpPr>
            <a:spLocks noGrp="1"/>
          </p:cNvSpPr>
          <p:nvPr>
            <p:ph type="ctrTitle"/>
          </p:nvPr>
        </p:nvSpPr>
        <p:spPr>
          <a:xfrm>
            <a:off x="0" y="3244850"/>
            <a:ext cx="9144000" cy="1028700"/>
          </a:xfrm>
        </p:spPr>
        <p:txBody>
          <a:bodyPr/>
          <a:lstStyle/>
          <a:p>
            <a:r>
              <a:rPr lang="en-US"/>
              <a:t>Interchange Files </a:t>
            </a:r>
            <a:br>
              <a:rPr lang="en-US"/>
            </a:br>
            <a:r>
              <a:rPr lang="en-US"/>
              <a:t>without 2025-2026 Updates</a:t>
            </a:r>
          </a:p>
        </p:txBody>
      </p:sp>
      <p:sp>
        <p:nvSpPr>
          <p:cNvPr id="3" name="Slide Number Placeholder 2">
            <a:extLst>
              <a:ext uri="{FF2B5EF4-FFF2-40B4-BE49-F238E27FC236}">
                <a16:creationId xmlns:a16="http://schemas.microsoft.com/office/drawing/2014/main" id="{4C8C0981-681B-0639-03A0-879C785FFB7E}"/>
              </a:ext>
            </a:extLst>
          </p:cNvPr>
          <p:cNvSpPr>
            <a:spLocks noGrp="1"/>
          </p:cNvSpPr>
          <p:nvPr>
            <p:ph type="sldNum" sz="quarter" idx="12"/>
          </p:nvPr>
        </p:nvSpPr>
        <p:spPr/>
        <p:txBody>
          <a:bodyPr/>
          <a:lstStyle/>
          <a:p>
            <a:fld id="{C479D5F6-EDCB-402A-AC08-4943A1820E8F}" type="slidenum">
              <a:rPr lang="en-US" smtClean="0"/>
              <a:pPr/>
              <a:t>21</a:t>
            </a:fld>
            <a:endParaRPr lang="en-US"/>
          </a:p>
        </p:txBody>
      </p:sp>
    </p:spTree>
    <p:extLst>
      <p:ext uri="{BB962C8B-B14F-4D97-AF65-F5344CB8AC3E}">
        <p14:creationId xmlns:p14="http://schemas.microsoft.com/office/powerpoint/2010/main" val="706618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422519-8C33-3AEA-1551-E3D78CA2D1B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7F9B124-0E40-490B-BD98-70ED21816991}"/>
              </a:ext>
            </a:extLst>
          </p:cNvPr>
          <p:cNvSpPr>
            <a:spLocks noGrp="1"/>
          </p:cNvSpPr>
          <p:nvPr>
            <p:ph type="title"/>
          </p:nvPr>
        </p:nvSpPr>
        <p:spPr/>
        <p:txBody>
          <a:bodyPr/>
          <a:lstStyle/>
          <a:p>
            <a:r>
              <a:rPr lang="en-US"/>
              <a:t>Special Education IEP Interchange Files</a:t>
            </a:r>
          </a:p>
        </p:txBody>
      </p:sp>
      <p:sp>
        <p:nvSpPr>
          <p:cNvPr id="5" name="Text Placeholder 4">
            <a:extLst>
              <a:ext uri="{FF2B5EF4-FFF2-40B4-BE49-F238E27FC236}">
                <a16:creationId xmlns:a16="http://schemas.microsoft.com/office/drawing/2014/main" id="{9ABB50D5-4ECB-496B-8E41-0D2A18079A2F}"/>
              </a:ext>
            </a:extLst>
          </p:cNvPr>
          <p:cNvSpPr>
            <a:spLocks noGrp="1"/>
          </p:cNvSpPr>
          <p:nvPr>
            <p:ph idx="1"/>
          </p:nvPr>
        </p:nvSpPr>
        <p:spPr/>
        <p:txBody>
          <a:bodyPr vert="horz" lIns="0" tIns="0" rIns="0" bIns="0" rtlCol="0" anchor="t">
            <a:normAutofit/>
          </a:bodyPr>
          <a:lstStyle/>
          <a:p>
            <a:r>
              <a:rPr lang="en-US">
                <a:latin typeface="Trebuchet MS"/>
              </a:rPr>
              <a:t>Special Education Participation File</a:t>
            </a:r>
          </a:p>
          <a:p>
            <a:pPr lvl="1"/>
            <a:r>
              <a:rPr lang="en-US">
                <a:latin typeface="Trebuchet MS"/>
              </a:rPr>
              <a:t>No changes for 2025-26</a:t>
            </a:r>
          </a:p>
          <a:p>
            <a:r>
              <a:rPr lang="en-US">
                <a:latin typeface="Trebuchet MS"/>
              </a:rPr>
              <a:t>Special Education Child File</a:t>
            </a:r>
          </a:p>
          <a:p>
            <a:pPr lvl="1"/>
            <a:r>
              <a:rPr lang="en-US">
                <a:latin typeface="Trebuchet MS"/>
              </a:rPr>
              <a:t>No changes for 2025-26</a:t>
            </a:r>
          </a:p>
          <a:p>
            <a:r>
              <a:rPr lang="en-US">
                <a:latin typeface="Trebuchet MS"/>
              </a:rPr>
              <a:t>Coordinated Early Intervening Services (CEIS) File</a:t>
            </a:r>
          </a:p>
          <a:p>
            <a:pPr lvl="1"/>
            <a:r>
              <a:rPr lang="en-US">
                <a:latin typeface="Trebuchet MS"/>
              </a:rPr>
              <a:t>No changes for 2025-26</a:t>
            </a:r>
          </a:p>
          <a:p>
            <a:r>
              <a:rPr lang="en-US">
                <a:latin typeface="Trebuchet MS"/>
              </a:rPr>
              <a:t>Access to Students for Medically Necessary Services </a:t>
            </a:r>
            <a:endParaRPr lang="en-US"/>
          </a:p>
          <a:p>
            <a:pPr lvl="1"/>
            <a:r>
              <a:rPr lang="en-US">
                <a:latin typeface="Trebuchet MS"/>
              </a:rPr>
              <a:t>Data Pipeline input screen (no file required)</a:t>
            </a:r>
            <a:endParaRPr lang="en-US"/>
          </a:p>
          <a:p>
            <a:pPr lvl="1"/>
            <a:r>
              <a:rPr lang="en-US">
                <a:latin typeface="Trebuchet MS"/>
              </a:rPr>
              <a:t>No changes for 2025-26</a:t>
            </a:r>
          </a:p>
          <a:p>
            <a:endParaRPr lang="en-US"/>
          </a:p>
          <a:p>
            <a:pPr marL="0" indent="0">
              <a:buNone/>
            </a:pPr>
            <a:endParaRPr lang="en-US"/>
          </a:p>
        </p:txBody>
      </p:sp>
      <p:sp>
        <p:nvSpPr>
          <p:cNvPr id="14" name="Slide Number Placeholder 13">
            <a:extLst>
              <a:ext uri="{FF2B5EF4-FFF2-40B4-BE49-F238E27FC236}">
                <a16:creationId xmlns:a16="http://schemas.microsoft.com/office/drawing/2014/main" id="{92C52614-9D58-2A50-2293-936C7A384A8D}"/>
              </a:ext>
            </a:extLst>
          </p:cNvPr>
          <p:cNvSpPr>
            <a:spLocks noGrp="1"/>
          </p:cNvSpPr>
          <p:nvPr>
            <p:ph type="sldNum" sz="quarter" idx="12"/>
          </p:nvPr>
        </p:nvSpPr>
        <p:spPr/>
        <p:txBody>
          <a:bodyPr/>
          <a:lstStyle/>
          <a:p>
            <a:fld id="{C479D5F6-EDCB-402A-AC08-4943A1820E8F}" type="slidenum">
              <a:rPr lang="en-US" smtClean="0"/>
              <a:pPr/>
              <a:t>22</a:t>
            </a:fld>
            <a:endParaRPr lang="en-US"/>
          </a:p>
        </p:txBody>
      </p:sp>
      <p:sp>
        <p:nvSpPr>
          <p:cNvPr id="6" name="Text Placeholder 5">
            <a:extLst>
              <a:ext uri="{FF2B5EF4-FFF2-40B4-BE49-F238E27FC236}">
                <a16:creationId xmlns:a16="http://schemas.microsoft.com/office/drawing/2014/main" id="{3C02CD2F-5730-789B-7C4D-53A3407012F1}"/>
              </a:ext>
            </a:extLst>
          </p:cNvPr>
          <p:cNvSpPr>
            <a:spLocks noGrp="1"/>
          </p:cNvSpPr>
          <p:nvPr>
            <p:ph type="body" sz="quarter" idx="13"/>
          </p:nvPr>
        </p:nvSpPr>
        <p:spPr/>
        <p:txBody>
          <a:bodyPr vert="horz" lIns="91440" tIns="45720" rIns="91440" bIns="45720" rtlCol="0" anchor="t">
            <a:normAutofit fontScale="92500" lnSpcReduction="10000"/>
          </a:bodyPr>
          <a:lstStyle/>
          <a:p>
            <a:pPr>
              <a:spcBef>
                <a:spcPts val="750"/>
              </a:spcBef>
            </a:pPr>
            <a:r>
              <a:rPr lang="en-US" sz="1500">
                <a:solidFill>
                  <a:srgbClr val="000000"/>
                </a:solidFill>
                <a:hlinkClick r:id="rId2"/>
              </a:rPr>
              <a:t>Special Ed IEP Interchange</a:t>
            </a:r>
            <a:endParaRPr lang="en-US" sz="1500">
              <a:solidFill>
                <a:srgbClr val="000000"/>
              </a:solidFill>
            </a:endParaRPr>
          </a:p>
          <a:p>
            <a:pPr>
              <a:spcBef>
                <a:spcPts val="750"/>
              </a:spcBef>
            </a:pPr>
            <a:r>
              <a:rPr lang="en-US" sz="1500"/>
              <a:t>Opens Oct 6, 2025</a:t>
            </a:r>
            <a:endParaRPr lang="en-US"/>
          </a:p>
        </p:txBody>
      </p:sp>
    </p:spTree>
    <p:extLst>
      <p:ext uri="{BB962C8B-B14F-4D97-AF65-F5344CB8AC3E}">
        <p14:creationId xmlns:p14="http://schemas.microsoft.com/office/powerpoint/2010/main" val="40628049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DDE8B-F14C-4194-B0B8-35D33A4DD94A}"/>
              </a:ext>
            </a:extLst>
          </p:cNvPr>
          <p:cNvSpPr>
            <a:spLocks noGrp="1"/>
          </p:cNvSpPr>
          <p:nvPr>
            <p:ph type="title"/>
          </p:nvPr>
        </p:nvSpPr>
        <p:spPr>
          <a:xfrm>
            <a:off x="301212" y="163606"/>
            <a:ext cx="6153376" cy="534879"/>
          </a:xfrm>
        </p:spPr>
        <p:txBody>
          <a:bodyPr/>
          <a:lstStyle/>
          <a:p>
            <a:r>
              <a:rPr lang="en-US"/>
              <a:t>Special Education Participation File: </a:t>
            </a:r>
            <a:br>
              <a:rPr lang="en-US"/>
            </a:br>
            <a:r>
              <a:rPr lang="en-US"/>
              <a:t>Additional Notes</a:t>
            </a:r>
          </a:p>
        </p:txBody>
      </p:sp>
      <p:sp>
        <p:nvSpPr>
          <p:cNvPr id="3" name="Content Placeholder 2">
            <a:extLst>
              <a:ext uri="{FF2B5EF4-FFF2-40B4-BE49-F238E27FC236}">
                <a16:creationId xmlns:a16="http://schemas.microsoft.com/office/drawing/2014/main" id="{77E6FAE3-D69C-CB50-E101-B72AA644E9DE}"/>
              </a:ext>
            </a:extLst>
          </p:cNvPr>
          <p:cNvSpPr>
            <a:spLocks noGrp="1"/>
          </p:cNvSpPr>
          <p:nvPr>
            <p:ph idx="1"/>
          </p:nvPr>
        </p:nvSpPr>
        <p:spPr>
          <a:xfrm>
            <a:off x="301212" y="902631"/>
            <a:ext cx="8349688" cy="3484270"/>
          </a:xfrm>
        </p:spPr>
        <p:txBody>
          <a:bodyPr vert="horz" lIns="0" tIns="0" rIns="0" bIns="0" rtlCol="0" anchor="t">
            <a:normAutofit fontScale="92500" lnSpcReduction="20000"/>
          </a:bodyPr>
          <a:lstStyle/>
          <a:p>
            <a:r>
              <a:rPr lang="en-US"/>
              <a:t>Only initial evaluation dates must be reported to CDE. The 1 and 3-year re-evaluation dates are not reported.</a:t>
            </a:r>
          </a:p>
          <a:p>
            <a:r>
              <a:rPr lang="en-US"/>
              <a:t>The Special Education Referral Type field is one of the most important fields - many edits are based on this field. Each record is either:</a:t>
            </a:r>
          </a:p>
          <a:p>
            <a:pPr lvl="1"/>
            <a:r>
              <a:rPr lang="en-US"/>
              <a:t>an initial referral in path 2 or 3 – referral codes 02, 03, or 07 (dual paths) OR</a:t>
            </a:r>
          </a:p>
          <a:p>
            <a:pPr lvl="1"/>
            <a:r>
              <a:rPr lang="en-US"/>
              <a:t>an existing SPED student - referral code 06 and zero-filled path dates, no referral occurred. This is the most common type of record.</a:t>
            </a:r>
          </a:p>
          <a:p>
            <a:r>
              <a:rPr lang="en-US"/>
              <a:t>Path 2 and 3 referrals should be reported in the school year in which the IEP was implemented (i.e. services started).</a:t>
            </a:r>
          </a:p>
          <a:p>
            <a:r>
              <a:rPr lang="en-US"/>
              <a:t>On an initial evaluation record, the Date of Entry to Special Education should match the Date IEP Implemented C to B or the Date IEP Implemented Part B (depending on which path the record is in). </a:t>
            </a:r>
          </a:p>
          <a:p>
            <a:r>
              <a:rPr lang="en-US"/>
              <a:t>On an initial evaluation record, the Current Eligibility and Services field must match the Path  2 or Path 3 Eligibility and Services field, depending on which path the record is in.</a:t>
            </a:r>
          </a:p>
          <a:p>
            <a:endParaRPr lang="en-US"/>
          </a:p>
        </p:txBody>
      </p:sp>
      <p:sp>
        <p:nvSpPr>
          <p:cNvPr id="4" name="Slide Number Placeholder 3">
            <a:extLst>
              <a:ext uri="{FF2B5EF4-FFF2-40B4-BE49-F238E27FC236}">
                <a16:creationId xmlns:a16="http://schemas.microsoft.com/office/drawing/2014/main" id="{816BBF43-E490-7189-A8D8-9A527C45F607}"/>
              </a:ext>
            </a:extLst>
          </p:cNvPr>
          <p:cNvSpPr>
            <a:spLocks noGrp="1"/>
          </p:cNvSpPr>
          <p:nvPr>
            <p:ph type="sldNum" sz="quarter" idx="12"/>
          </p:nvPr>
        </p:nvSpPr>
        <p:spPr>
          <a:xfrm>
            <a:off x="249655" y="4767263"/>
            <a:ext cx="2057400" cy="273844"/>
          </a:xfrm>
        </p:spPr>
        <p:txBody>
          <a:bodyPr/>
          <a:lstStyle/>
          <a:p>
            <a:fld id="{C479D5F6-EDCB-402A-AC08-4943A1820E8F}" type="slidenum">
              <a:rPr lang="en-US" smtClean="0"/>
              <a:pPr/>
              <a:t>23</a:t>
            </a:fld>
            <a:endParaRPr lang="en-US"/>
          </a:p>
        </p:txBody>
      </p:sp>
      <p:sp>
        <p:nvSpPr>
          <p:cNvPr id="5" name="Text Placeholder 4">
            <a:extLst>
              <a:ext uri="{FF2B5EF4-FFF2-40B4-BE49-F238E27FC236}">
                <a16:creationId xmlns:a16="http://schemas.microsoft.com/office/drawing/2014/main" id="{F96F96CC-1DB1-5F4F-3F94-03C8B8AA9E0F}"/>
              </a:ext>
            </a:extLst>
          </p:cNvPr>
          <p:cNvSpPr>
            <a:spLocks noGrp="1"/>
          </p:cNvSpPr>
          <p:nvPr>
            <p:ph type="body" sz="quarter" idx="13"/>
          </p:nvPr>
        </p:nvSpPr>
        <p:spPr>
          <a:xfrm>
            <a:off x="6537820" y="163607"/>
            <a:ext cx="2406176" cy="534878"/>
          </a:xfrm>
        </p:spPr>
        <p:txBody>
          <a:bodyPr vert="horz" lIns="91440" tIns="45720" rIns="91440" bIns="45720" rtlCol="0" anchor="t">
            <a:normAutofit lnSpcReduction="10000"/>
          </a:bodyPr>
          <a:lstStyle/>
          <a:p>
            <a:r>
              <a:rPr lang="en-US">
                <a:hlinkClick r:id="rId2"/>
              </a:rPr>
              <a:t>Special Ed IEP Interchange</a:t>
            </a:r>
            <a:endParaRPr lang="en-US"/>
          </a:p>
          <a:p>
            <a:r>
              <a:rPr lang="en-US"/>
              <a:t>Opens Oct 6, 2025</a:t>
            </a:r>
          </a:p>
        </p:txBody>
      </p:sp>
    </p:spTree>
    <p:extLst>
      <p:ext uri="{BB962C8B-B14F-4D97-AF65-F5344CB8AC3E}">
        <p14:creationId xmlns:p14="http://schemas.microsoft.com/office/powerpoint/2010/main" val="41534889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0FCC0-94C3-0D3E-ED86-356389B03A26}"/>
              </a:ext>
            </a:extLst>
          </p:cNvPr>
          <p:cNvSpPr>
            <a:spLocks noGrp="1"/>
          </p:cNvSpPr>
          <p:nvPr>
            <p:ph type="title"/>
          </p:nvPr>
        </p:nvSpPr>
        <p:spPr>
          <a:xfrm>
            <a:off x="301212" y="163606"/>
            <a:ext cx="6153376" cy="534879"/>
          </a:xfrm>
        </p:spPr>
        <p:txBody>
          <a:bodyPr vert="horz" lIns="0" tIns="0" rIns="0" bIns="0" rtlCol="0" anchor="ctr" anchorCtr="0">
            <a:noAutofit/>
          </a:bodyPr>
          <a:lstStyle/>
          <a:p>
            <a:r>
              <a:rPr lang="en-US"/>
              <a:t>How to Code Student that DNQ/ </a:t>
            </a:r>
            <a:br>
              <a:rPr lang="en-US"/>
            </a:br>
            <a:r>
              <a:rPr lang="en-US"/>
              <a:t>Staffed Out of Special Education </a:t>
            </a:r>
          </a:p>
        </p:txBody>
      </p:sp>
      <p:sp>
        <p:nvSpPr>
          <p:cNvPr id="3" name="Content Placeholder 2">
            <a:extLst>
              <a:ext uri="{FF2B5EF4-FFF2-40B4-BE49-F238E27FC236}">
                <a16:creationId xmlns:a16="http://schemas.microsoft.com/office/drawing/2014/main" id="{5FD0B01B-713D-129D-2F3A-7DA43B9D5783}"/>
              </a:ext>
            </a:extLst>
          </p:cNvPr>
          <p:cNvSpPr>
            <a:spLocks noGrp="1"/>
          </p:cNvSpPr>
          <p:nvPr>
            <p:ph idx="1"/>
          </p:nvPr>
        </p:nvSpPr>
        <p:spPr>
          <a:xfrm>
            <a:off x="301212" y="902631"/>
            <a:ext cx="8349688" cy="3484270"/>
          </a:xfrm>
        </p:spPr>
        <p:txBody>
          <a:bodyPr vert="horz" lIns="0" tIns="0" rIns="0" bIns="0" rtlCol="0" anchor="t">
            <a:normAutofit/>
          </a:bodyPr>
          <a:lstStyle/>
          <a:p>
            <a:r>
              <a:rPr lang="en-US"/>
              <a:t>Student came into school year already in Special Education, had reevaluation during the school year, and did not qualify:</a:t>
            </a:r>
          </a:p>
          <a:p>
            <a:pPr lvl="1"/>
            <a:r>
              <a:rPr lang="en-US"/>
              <a:t>Special Education Referral Type= 06</a:t>
            </a:r>
          </a:p>
          <a:p>
            <a:pPr lvl="1"/>
            <a:r>
              <a:rPr lang="en-US"/>
              <a:t>Sped Eligibility and Services = 02 </a:t>
            </a:r>
          </a:p>
          <a:p>
            <a:pPr lvl="1"/>
            <a:r>
              <a:rPr lang="en-US"/>
              <a:t>Start Date of Sped = beginning of school year/reporting year 07/01/2024</a:t>
            </a:r>
          </a:p>
          <a:p>
            <a:pPr lvl="1"/>
            <a:r>
              <a:rPr lang="en-US"/>
              <a:t>End Date of Sped = date exited  example: 11/16/2024</a:t>
            </a:r>
          </a:p>
          <a:p>
            <a:pPr lvl="1"/>
            <a:r>
              <a:rPr lang="en-US"/>
              <a:t>Report the Primary Disability and Sped Hours</a:t>
            </a:r>
          </a:p>
          <a:p>
            <a:pPr lvl="1"/>
            <a:r>
              <a:rPr lang="en-US"/>
              <a:t>Do not remove the Primary Disability, Sped Hours, or Eligibility and Services=02 (Eligible) on a record that staffed out during the year</a:t>
            </a:r>
          </a:p>
          <a:p>
            <a:pPr lvl="1"/>
            <a:r>
              <a:rPr lang="en-US"/>
              <a:t>The key is to remember to report student as of their last date of receiving services</a:t>
            </a:r>
          </a:p>
          <a:p>
            <a:endParaRPr lang="en-US"/>
          </a:p>
        </p:txBody>
      </p:sp>
      <p:sp>
        <p:nvSpPr>
          <p:cNvPr id="4" name="Slide Number Placeholder 3">
            <a:extLst>
              <a:ext uri="{FF2B5EF4-FFF2-40B4-BE49-F238E27FC236}">
                <a16:creationId xmlns:a16="http://schemas.microsoft.com/office/drawing/2014/main" id="{E75DA444-0C90-010B-ED2F-A9F185865E5A}"/>
              </a:ext>
            </a:extLst>
          </p:cNvPr>
          <p:cNvSpPr>
            <a:spLocks noGrp="1"/>
          </p:cNvSpPr>
          <p:nvPr>
            <p:ph type="sldNum" sz="quarter" idx="12"/>
          </p:nvPr>
        </p:nvSpPr>
        <p:spPr>
          <a:xfrm>
            <a:off x="249655" y="4767263"/>
            <a:ext cx="2057400" cy="273844"/>
          </a:xfrm>
        </p:spPr>
        <p:txBody>
          <a:bodyPr/>
          <a:lstStyle/>
          <a:p>
            <a:fld id="{C479D5F6-EDCB-402A-AC08-4943A1820E8F}" type="slidenum">
              <a:rPr lang="en-US" smtClean="0"/>
              <a:pPr/>
              <a:t>24</a:t>
            </a:fld>
            <a:endParaRPr lang="en-US"/>
          </a:p>
        </p:txBody>
      </p:sp>
      <p:sp>
        <p:nvSpPr>
          <p:cNvPr id="5" name="Text Placeholder 4">
            <a:extLst>
              <a:ext uri="{FF2B5EF4-FFF2-40B4-BE49-F238E27FC236}">
                <a16:creationId xmlns:a16="http://schemas.microsoft.com/office/drawing/2014/main" id="{5EC92AED-46AA-A9EF-5779-7130A3F1FFCE}"/>
              </a:ext>
            </a:extLst>
          </p:cNvPr>
          <p:cNvSpPr>
            <a:spLocks noGrp="1"/>
          </p:cNvSpPr>
          <p:nvPr>
            <p:ph type="body" sz="quarter" idx="13"/>
          </p:nvPr>
        </p:nvSpPr>
        <p:spPr>
          <a:xfrm>
            <a:off x="6537820" y="163607"/>
            <a:ext cx="2406176" cy="534878"/>
          </a:xfrm>
        </p:spPr>
        <p:txBody>
          <a:bodyPr vert="horz" lIns="91440" tIns="45720" rIns="91440" bIns="45720" rtlCol="0" anchor="t">
            <a:normAutofit lnSpcReduction="10000"/>
          </a:bodyPr>
          <a:lstStyle/>
          <a:p>
            <a:r>
              <a:rPr lang="en-US">
                <a:hlinkClick r:id="rId2"/>
              </a:rPr>
              <a:t>Special Ed IEP Interchange</a:t>
            </a:r>
            <a:endParaRPr lang="en-US"/>
          </a:p>
          <a:p>
            <a:r>
              <a:rPr lang="en-US"/>
              <a:t>Opens Oct 6, 2025</a:t>
            </a:r>
          </a:p>
        </p:txBody>
      </p:sp>
    </p:spTree>
    <p:extLst>
      <p:ext uri="{BB962C8B-B14F-4D97-AF65-F5344CB8AC3E}">
        <p14:creationId xmlns:p14="http://schemas.microsoft.com/office/powerpoint/2010/main" val="9119408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9AC585-BF6A-55D3-E4B5-1E7F4051DE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FCB1A0-9228-C4F7-36A4-7BC6522BA22E}"/>
              </a:ext>
            </a:extLst>
          </p:cNvPr>
          <p:cNvSpPr>
            <a:spLocks noGrp="1"/>
          </p:cNvSpPr>
          <p:nvPr>
            <p:ph type="title"/>
          </p:nvPr>
        </p:nvSpPr>
        <p:spPr>
          <a:xfrm>
            <a:off x="3402106" y="4570645"/>
            <a:ext cx="4397184" cy="534879"/>
          </a:xfrm>
        </p:spPr>
        <p:txBody>
          <a:bodyPr/>
          <a:lstStyle/>
          <a:p>
            <a:r>
              <a:rPr lang="en-US"/>
              <a:t>SPED IEP Interchange: </a:t>
            </a:r>
            <a:br>
              <a:rPr lang="en-US"/>
            </a:br>
            <a:r>
              <a:rPr lang="en-US"/>
              <a:t>Connected Collections</a:t>
            </a:r>
          </a:p>
        </p:txBody>
      </p:sp>
      <p:graphicFrame>
        <p:nvGraphicFramePr>
          <p:cNvPr id="6" name="Content Placeholder 5">
            <a:extLst>
              <a:ext uri="{FF2B5EF4-FFF2-40B4-BE49-F238E27FC236}">
                <a16:creationId xmlns:a16="http://schemas.microsoft.com/office/drawing/2014/main" id="{5E15F04C-D7B0-CFCA-7E76-131EF3A44D84}"/>
              </a:ext>
            </a:extLst>
          </p:cNvPr>
          <p:cNvGraphicFramePr>
            <a:graphicFrameLocks noGrp="1"/>
          </p:cNvGraphicFramePr>
          <p:nvPr>
            <p:ph idx="1"/>
            <p:extLst>
              <p:ext uri="{D42A27DB-BD31-4B8C-83A1-F6EECF244321}">
                <p14:modId xmlns:p14="http://schemas.microsoft.com/office/powerpoint/2010/main" val="4230334489"/>
              </p:ext>
            </p:extLst>
          </p:nvPr>
        </p:nvGraphicFramePr>
        <p:xfrm>
          <a:off x="171450" y="171450"/>
          <a:ext cx="8743949" cy="2133600"/>
        </p:xfrm>
        <a:graphic>
          <a:graphicData uri="http://schemas.openxmlformats.org/drawingml/2006/table">
            <a:tbl>
              <a:tblPr firstRow="1">
                <a:tableStyleId>{10A1B5D5-9B99-4C35-A422-299274C87663}</a:tableStyleId>
              </a:tblPr>
              <a:tblGrid>
                <a:gridCol w="4365245">
                  <a:extLst>
                    <a:ext uri="{9D8B030D-6E8A-4147-A177-3AD203B41FA5}">
                      <a16:colId xmlns:a16="http://schemas.microsoft.com/office/drawing/2014/main" val="3318510277"/>
                    </a:ext>
                  </a:extLst>
                </a:gridCol>
                <a:gridCol w="4378704">
                  <a:extLst>
                    <a:ext uri="{9D8B030D-6E8A-4147-A177-3AD203B41FA5}">
                      <a16:colId xmlns:a16="http://schemas.microsoft.com/office/drawing/2014/main" val="3176882979"/>
                    </a:ext>
                  </a:extLst>
                </a:gridCol>
              </a:tblGrid>
              <a:tr h="0">
                <a:tc>
                  <a:txBody>
                    <a:bodyPr/>
                    <a:lstStyle/>
                    <a:p>
                      <a:r>
                        <a:rPr lang="en-US" sz="1400"/>
                        <a:t>Connected Collection</a:t>
                      </a:r>
                    </a:p>
                  </a:txBody>
                  <a:tcPr/>
                </a:tc>
                <a:tc>
                  <a:txBody>
                    <a:bodyPr/>
                    <a:lstStyle/>
                    <a:p>
                      <a:r>
                        <a:rPr lang="en-US" sz="1400"/>
                        <a:t>Collection Window</a:t>
                      </a:r>
                    </a:p>
                  </a:txBody>
                  <a:tcPr/>
                </a:tc>
                <a:extLst>
                  <a:ext uri="{0D108BD9-81ED-4DB2-BD59-A6C34878D82A}">
                    <a16:rowId xmlns:a16="http://schemas.microsoft.com/office/drawing/2014/main" val="2655326734"/>
                  </a:ext>
                </a:extLst>
              </a:tr>
              <a:tr h="0">
                <a:tc>
                  <a:txBody>
                    <a:bodyPr/>
                    <a:lstStyle/>
                    <a:p>
                      <a:r>
                        <a:rPr lang="en-US" sz="1400">
                          <a:hlinkClick r:id="rId2"/>
                        </a:rPr>
                        <a:t>SPED December Snapshot</a:t>
                      </a:r>
                      <a:endParaRPr lang="en-US" sz="1400"/>
                    </a:p>
                  </a:txBody>
                  <a:tcPr/>
                </a:tc>
                <a:tc>
                  <a:txBody>
                    <a:bodyPr/>
                    <a:lstStyle/>
                    <a:p>
                      <a:r>
                        <a:rPr lang="en-US" sz="1400"/>
                        <a:t>November 2025 to February 2026</a:t>
                      </a:r>
                    </a:p>
                  </a:txBody>
                  <a:tcPr/>
                </a:tc>
                <a:extLst>
                  <a:ext uri="{0D108BD9-81ED-4DB2-BD59-A6C34878D82A}">
                    <a16:rowId xmlns:a16="http://schemas.microsoft.com/office/drawing/2014/main" val="3487155987"/>
                  </a:ext>
                </a:extLst>
              </a:tr>
              <a:tr h="0">
                <a:tc>
                  <a:txBody>
                    <a:bodyPr/>
                    <a:lstStyle/>
                    <a:p>
                      <a:r>
                        <a:rPr lang="en-US" sz="1400">
                          <a:hlinkClick r:id="rId3"/>
                        </a:rPr>
                        <a:t>SPED Discipline Snapshot</a:t>
                      </a:r>
                      <a:endParaRPr lang="en-US" sz="1400"/>
                    </a:p>
                  </a:txBody>
                  <a:tcPr/>
                </a:tc>
                <a:tc>
                  <a:txBody>
                    <a:bodyPr/>
                    <a:lstStyle/>
                    <a:p>
                      <a:r>
                        <a:rPr lang="en-US" sz="1400"/>
                        <a:t>May 2026 to August 2026</a:t>
                      </a:r>
                    </a:p>
                  </a:txBody>
                  <a:tcPr/>
                </a:tc>
                <a:extLst>
                  <a:ext uri="{0D108BD9-81ED-4DB2-BD59-A6C34878D82A}">
                    <a16:rowId xmlns:a16="http://schemas.microsoft.com/office/drawing/2014/main" val="3247599152"/>
                  </a:ext>
                </a:extLst>
              </a:tr>
              <a:tr h="0">
                <a:tc>
                  <a:txBody>
                    <a:bodyPr/>
                    <a:lstStyle/>
                    <a:p>
                      <a:r>
                        <a:rPr lang="en-US" sz="1400">
                          <a:hlinkClick r:id="rId4"/>
                        </a:rPr>
                        <a:t>SPED End of Year Snapshot</a:t>
                      </a:r>
                      <a:endParaRPr lang="en-US" sz="1400"/>
                    </a:p>
                  </a:txBody>
                  <a:tcPr/>
                </a:tc>
                <a:tc>
                  <a:txBody>
                    <a:bodyPr/>
                    <a:lstStyle/>
                    <a:p>
                      <a:r>
                        <a:rPr lang="en-US" sz="1400"/>
                        <a:t>May 2026 to September 2026</a:t>
                      </a:r>
                    </a:p>
                  </a:txBody>
                  <a:tcPr/>
                </a:tc>
                <a:extLst>
                  <a:ext uri="{0D108BD9-81ED-4DB2-BD59-A6C34878D82A}">
                    <a16:rowId xmlns:a16="http://schemas.microsoft.com/office/drawing/2014/main" val="3384805305"/>
                  </a:ext>
                </a:extLst>
              </a:tr>
              <a:tr h="0">
                <a:tc>
                  <a:txBody>
                    <a:bodyPr/>
                    <a:lstStyle/>
                    <a:p>
                      <a:r>
                        <a:rPr lang="en-US" sz="1400">
                          <a:hlinkClick r:id="rId5"/>
                        </a:rPr>
                        <a:t>Student End of Year Snapshot</a:t>
                      </a:r>
                      <a:endParaRPr lang="en-US" sz="1400"/>
                    </a:p>
                  </a:txBody>
                  <a:tcPr/>
                </a:tc>
                <a:tc>
                  <a:txBody>
                    <a:bodyPr/>
                    <a:lstStyle/>
                    <a:p>
                      <a:r>
                        <a:rPr lang="en-US" sz="1400"/>
                        <a:t>May 2026 to December 2026</a:t>
                      </a:r>
                    </a:p>
                  </a:txBody>
                  <a:tcPr/>
                </a:tc>
                <a:extLst>
                  <a:ext uri="{0D108BD9-81ED-4DB2-BD59-A6C34878D82A}">
                    <a16:rowId xmlns:a16="http://schemas.microsoft.com/office/drawing/2014/main" val="613027151"/>
                  </a:ext>
                </a:extLst>
              </a:tr>
              <a:tr h="0">
                <a:tc>
                  <a:txBody>
                    <a:bodyPr/>
                    <a:lstStyle/>
                    <a:p>
                      <a:r>
                        <a:rPr lang="en-US" sz="1400">
                          <a:hlinkClick r:id="rId6"/>
                        </a:rPr>
                        <a:t>Student Attendance Snapshot</a:t>
                      </a:r>
                      <a:endParaRPr lang="en-US" sz="1400"/>
                    </a:p>
                  </a:txBody>
                  <a:tcPr/>
                </a:tc>
                <a:tc>
                  <a:txBody>
                    <a:bodyPr/>
                    <a:lstStyle/>
                    <a:p>
                      <a:r>
                        <a:rPr lang="en-US" sz="1400"/>
                        <a:t>April 2026 to July 2026</a:t>
                      </a:r>
                    </a:p>
                  </a:txBody>
                  <a:tcPr/>
                </a:tc>
                <a:extLst>
                  <a:ext uri="{0D108BD9-81ED-4DB2-BD59-A6C34878D82A}">
                    <a16:rowId xmlns:a16="http://schemas.microsoft.com/office/drawing/2014/main" val="2591818348"/>
                  </a:ext>
                </a:extLst>
              </a:tr>
              <a:tr h="0">
                <a:tc>
                  <a:txBody>
                    <a:bodyPr/>
                    <a:lstStyle/>
                    <a:p>
                      <a:r>
                        <a:rPr lang="en-US" sz="1400">
                          <a:hlinkClick r:id="rId7"/>
                        </a:rPr>
                        <a:t>Teacher Student Data Link Snapshot</a:t>
                      </a:r>
                      <a:endParaRPr lang="en-US" sz="1400"/>
                    </a:p>
                  </a:txBody>
                  <a:tcPr/>
                </a:tc>
                <a:tc>
                  <a:txBody>
                    <a:bodyPr/>
                    <a:lstStyle/>
                    <a:p>
                      <a:r>
                        <a:rPr lang="en-US" sz="1400"/>
                        <a:t>February 2026 to August 2026</a:t>
                      </a:r>
                    </a:p>
                  </a:txBody>
                  <a:tcPr/>
                </a:tc>
                <a:extLst>
                  <a:ext uri="{0D108BD9-81ED-4DB2-BD59-A6C34878D82A}">
                    <a16:rowId xmlns:a16="http://schemas.microsoft.com/office/drawing/2014/main" val="571992528"/>
                  </a:ext>
                </a:extLst>
              </a:tr>
            </a:tbl>
          </a:graphicData>
        </a:graphic>
      </p:graphicFrame>
      <p:sp>
        <p:nvSpPr>
          <p:cNvPr id="4" name="Slide Number Placeholder 3">
            <a:extLst>
              <a:ext uri="{FF2B5EF4-FFF2-40B4-BE49-F238E27FC236}">
                <a16:creationId xmlns:a16="http://schemas.microsoft.com/office/drawing/2014/main" id="{E42C2A00-F86C-03EF-8336-7EEE44EB3A5C}"/>
              </a:ext>
            </a:extLst>
          </p:cNvPr>
          <p:cNvSpPr>
            <a:spLocks noGrp="1"/>
          </p:cNvSpPr>
          <p:nvPr>
            <p:ph type="sldNum" sz="quarter" idx="12"/>
          </p:nvPr>
        </p:nvSpPr>
        <p:spPr>
          <a:xfrm>
            <a:off x="170937" y="4867259"/>
            <a:ext cx="579561" cy="209583"/>
          </a:xfrm>
        </p:spPr>
        <p:txBody>
          <a:bodyPr/>
          <a:lstStyle/>
          <a:p>
            <a:fld id="{C479D5F6-EDCB-402A-AC08-4943A1820E8F}" type="slidenum">
              <a:rPr lang="en-US" smtClean="0"/>
              <a:pPr/>
              <a:t>25</a:t>
            </a:fld>
            <a:endParaRPr lang="en-US"/>
          </a:p>
        </p:txBody>
      </p:sp>
      <p:sp>
        <p:nvSpPr>
          <p:cNvPr id="8" name="Text Placeholder 7">
            <a:extLst>
              <a:ext uri="{FF2B5EF4-FFF2-40B4-BE49-F238E27FC236}">
                <a16:creationId xmlns:a16="http://schemas.microsoft.com/office/drawing/2014/main" id="{C576A961-1AE3-24B6-1074-A72BEBC6332B}"/>
              </a:ext>
            </a:extLst>
          </p:cNvPr>
          <p:cNvSpPr>
            <a:spLocks noGrp="1"/>
          </p:cNvSpPr>
          <p:nvPr>
            <p:ph type="body" sz="quarter" idx="14"/>
          </p:nvPr>
        </p:nvSpPr>
        <p:spPr>
          <a:xfrm>
            <a:off x="1159041" y="4570645"/>
            <a:ext cx="1980000" cy="534878"/>
          </a:xfrm>
        </p:spPr>
        <p:txBody>
          <a:bodyPr>
            <a:normAutofit fontScale="92500"/>
          </a:bodyPr>
          <a:lstStyle/>
          <a:p>
            <a:r>
              <a:rPr lang="en-US">
                <a:hlinkClick r:id="rId8"/>
              </a:rPr>
              <a:t>Special Ed IEP Interchange</a:t>
            </a:r>
            <a:endParaRPr lang="en-US"/>
          </a:p>
          <a:p>
            <a:r>
              <a:rPr lang="en-US"/>
              <a:t>Opens October 6, 2025</a:t>
            </a:r>
          </a:p>
        </p:txBody>
      </p:sp>
    </p:spTree>
    <p:extLst>
      <p:ext uri="{BB962C8B-B14F-4D97-AF65-F5344CB8AC3E}">
        <p14:creationId xmlns:p14="http://schemas.microsoft.com/office/powerpoint/2010/main" val="21418480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6ED99F-D366-5F64-4140-0382446F0A3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25BD0BB-276A-FE65-DD8E-4F466737A0A3}"/>
              </a:ext>
            </a:extLst>
          </p:cNvPr>
          <p:cNvSpPr>
            <a:spLocks noGrp="1"/>
          </p:cNvSpPr>
          <p:nvPr>
            <p:ph type="title"/>
          </p:nvPr>
        </p:nvSpPr>
        <p:spPr>
          <a:xfrm>
            <a:off x="301212" y="163606"/>
            <a:ext cx="6153376" cy="534879"/>
          </a:xfrm>
        </p:spPr>
        <p:txBody>
          <a:bodyPr/>
          <a:lstStyle/>
          <a:p>
            <a:r>
              <a:rPr lang="en-US"/>
              <a:t>At-Risk Interchange File</a:t>
            </a:r>
          </a:p>
        </p:txBody>
      </p:sp>
      <p:sp>
        <p:nvSpPr>
          <p:cNvPr id="5" name="Text Placeholder 4">
            <a:extLst>
              <a:ext uri="{FF2B5EF4-FFF2-40B4-BE49-F238E27FC236}">
                <a16:creationId xmlns:a16="http://schemas.microsoft.com/office/drawing/2014/main" id="{F07C6DE0-7BA2-4793-2471-881402021711}"/>
              </a:ext>
            </a:extLst>
          </p:cNvPr>
          <p:cNvSpPr>
            <a:spLocks noGrp="1"/>
          </p:cNvSpPr>
          <p:nvPr>
            <p:ph idx="1"/>
          </p:nvPr>
        </p:nvSpPr>
        <p:spPr>
          <a:xfrm>
            <a:off x="301212" y="902631"/>
            <a:ext cx="8349688" cy="3484270"/>
          </a:xfrm>
        </p:spPr>
        <p:txBody>
          <a:bodyPr/>
          <a:lstStyle/>
          <a:p>
            <a:r>
              <a:rPr lang="en-US"/>
              <a:t>No changes for 2025-26</a:t>
            </a:r>
          </a:p>
          <a:p>
            <a:endParaRPr lang="en-US"/>
          </a:p>
        </p:txBody>
      </p:sp>
      <p:sp>
        <p:nvSpPr>
          <p:cNvPr id="11" name="Slide Number Placeholder 10">
            <a:extLst>
              <a:ext uri="{FF2B5EF4-FFF2-40B4-BE49-F238E27FC236}">
                <a16:creationId xmlns:a16="http://schemas.microsoft.com/office/drawing/2014/main" id="{4FF07E08-045C-FBC8-EAE8-349942FB617A}"/>
              </a:ext>
            </a:extLst>
          </p:cNvPr>
          <p:cNvSpPr>
            <a:spLocks noGrp="1"/>
          </p:cNvSpPr>
          <p:nvPr>
            <p:ph type="sldNum" sz="quarter" idx="12"/>
          </p:nvPr>
        </p:nvSpPr>
        <p:spPr>
          <a:xfrm>
            <a:off x="249655" y="4767263"/>
            <a:ext cx="2057400" cy="273844"/>
          </a:xfrm>
        </p:spPr>
        <p:txBody>
          <a:bodyPr/>
          <a:lstStyle/>
          <a:p>
            <a:fld id="{C479D5F6-EDCB-402A-AC08-4943A1820E8F}" type="slidenum">
              <a:rPr lang="en-US" smtClean="0"/>
              <a:pPr/>
              <a:t>26</a:t>
            </a:fld>
            <a:endParaRPr lang="en-US"/>
          </a:p>
        </p:txBody>
      </p:sp>
      <p:sp>
        <p:nvSpPr>
          <p:cNvPr id="7" name="Text Placeholder 6">
            <a:extLst>
              <a:ext uri="{FF2B5EF4-FFF2-40B4-BE49-F238E27FC236}">
                <a16:creationId xmlns:a16="http://schemas.microsoft.com/office/drawing/2014/main" id="{D018EE0B-EA3C-1D7F-0968-B0AF3FD6BFAB}"/>
              </a:ext>
            </a:extLst>
          </p:cNvPr>
          <p:cNvSpPr>
            <a:spLocks noGrp="1"/>
          </p:cNvSpPr>
          <p:nvPr>
            <p:ph type="body" sz="quarter" idx="13"/>
          </p:nvPr>
        </p:nvSpPr>
        <p:spPr>
          <a:xfrm>
            <a:off x="6537820" y="163607"/>
            <a:ext cx="2406176" cy="534878"/>
          </a:xfrm>
        </p:spPr>
        <p:txBody>
          <a:bodyPr>
            <a:normAutofit lnSpcReduction="10000"/>
          </a:bodyPr>
          <a:lstStyle/>
          <a:p>
            <a:r>
              <a:rPr lang="en-US">
                <a:hlinkClick r:id="rId2"/>
              </a:rPr>
              <a:t>At-Risk Interchange</a:t>
            </a:r>
            <a:endParaRPr lang="en-US"/>
          </a:p>
          <a:p>
            <a:r>
              <a:rPr lang="en-US"/>
              <a:t>Opens July 16, 2025</a:t>
            </a:r>
          </a:p>
        </p:txBody>
      </p:sp>
    </p:spTree>
    <p:extLst>
      <p:ext uri="{BB962C8B-B14F-4D97-AF65-F5344CB8AC3E}">
        <p14:creationId xmlns:p14="http://schemas.microsoft.com/office/powerpoint/2010/main" val="42122233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386E5F-6B01-8A49-0D89-4D0E325D00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013684-30E1-21A9-2380-75A6045C8A6E}"/>
              </a:ext>
            </a:extLst>
          </p:cNvPr>
          <p:cNvSpPr>
            <a:spLocks noGrp="1"/>
          </p:cNvSpPr>
          <p:nvPr>
            <p:ph type="title"/>
          </p:nvPr>
        </p:nvSpPr>
        <p:spPr/>
        <p:txBody>
          <a:bodyPr/>
          <a:lstStyle/>
          <a:p>
            <a:r>
              <a:rPr lang="en-US"/>
              <a:t>At Risk Interchange: </a:t>
            </a:r>
            <a:br>
              <a:rPr lang="en-US"/>
            </a:br>
            <a:r>
              <a:rPr lang="en-US"/>
              <a:t>Connected Collections</a:t>
            </a:r>
          </a:p>
        </p:txBody>
      </p:sp>
      <p:graphicFrame>
        <p:nvGraphicFramePr>
          <p:cNvPr id="6" name="Content Placeholder 5">
            <a:extLst>
              <a:ext uri="{FF2B5EF4-FFF2-40B4-BE49-F238E27FC236}">
                <a16:creationId xmlns:a16="http://schemas.microsoft.com/office/drawing/2014/main" id="{C62A80CE-47DB-9204-0711-40B531A9208D}"/>
              </a:ext>
            </a:extLst>
          </p:cNvPr>
          <p:cNvGraphicFramePr>
            <a:graphicFrameLocks noGrp="1"/>
          </p:cNvGraphicFramePr>
          <p:nvPr>
            <p:ph idx="1"/>
            <p:extLst>
              <p:ext uri="{D42A27DB-BD31-4B8C-83A1-F6EECF244321}">
                <p14:modId xmlns:p14="http://schemas.microsoft.com/office/powerpoint/2010/main" val="2197283370"/>
              </p:ext>
            </p:extLst>
          </p:nvPr>
        </p:nvGraphicFramePr>
        <p:xfrm>
          <a:off x="171450" y="171450"/>
          <a:ext cx="8743949" cy="609600"/>
        </p:xfrm>
        <a:graphic>
          <a:graphicData uri="http://schemas.openxmlformats.org/drawingml/2006/table">
            <a:tbl>
              <a:tblPr firstRow="1">
                <a:tableStyleId>{10A1B5D5-9B99-4C35-A422-299274C87663}</a:tableStyleId>
              </a:tblPr>
              <a:tblGrid>
                <a:gridCol w="4368930">
                  <a:extLst>
                    <a:ext uri="{9D8B030D-6E8A-4147-A177-3AD203B41FA5}">
                      <a16:colId xmlns:a16="http://schemas.microsoft.com/office/drawing/2014/main" val="3318510277"/>
                    </a:ext>
                  </a:extLst>
                </a:gridCol>
                <a:gridCol w="4375019">
                  <a:extLst>
                    <a:ext uri="{9D8B030D-6E8A-4147-A177-3AD203B41FA5}">
                      <a16:colId xmlns:a16="http://schemas.microsoft.com/office/drawing/2014/main" val="3176882979"/>
                    </a:ext>
                  </a:extLst>
                </a:gridCol>
              </a:tblGrid>
              <a:tr h="0">
                <a:tc>
                  <a:txBody>
                    <a:bodyPr/>
                    <a:lstStyle/>
                    <a:p>
                      <a:r>
                        <a:rPr lang="en-US" sz="1400"/>
                        <a:t>Connected Collection</a:t>
                      </a:r>
                    </a:p>
                  </a:txBody>
                  <a:tcPr/>
                </a:tc>
                <a:tc>
                  <a:txBody>
                    <a:bodyPr/>
                    <a:lstStyle/>
                    <a:p>
                      <a:r>
                        <a:rPr lang="en-US" sz="1400"/>
                        <a:t>Collection Window</a:t>
                      </a:r>
                    </a:p>
                  </a:txBody>
                  <a:tcPr/>
                </a:tc>
                <a:extLst>
                  <a:ext uri="{0D108BD9-81ED-4DB2-BD59-A6C34878D82A}">
                    <a16:rowId xmlns:a16="http://schemas.microsoft.com/office/drawing/2014/main" val="2655326734"/>
                  </a:ext>
                </a:extLst>
              </a:tr>
              <a:tr h="0">
                <a:tc>
                  <a:txBody>
                    <a:bodyPr/>
                    <a:lstStyle/>
                    <a:p>
                      <a:r>
                        <a:rPr lang="en-US" sz="1400">
                          <a:hlinkClick r:id="rId2"/>
                        </a:rPr>
                        <a:t>Student October Snapshot</a:t>
                      </a:r>
                      <a:endParaRPr lang="en-US" sz="1400"/>
                    </a:p>
                  </a:txBody>
                  <a:tcPr/>
                </a:tc>
                <a:tc>
                  <a:txBody>
                    <a:bodyPr/>
                    <a:lstStyle/>
                    <a:p>
                      <a:r>
                        <a:rPr lang="en-US" sz="1400"/>
                        <a:t>August 2025 to December 2025</a:t>
                      </a:r>
                    </a:p>
                  </a:txBody>
                  <a:tcPr/>
                </a:tc>
                <a:extLst>
                  <a:ext uri="{0D108BD9-81ED-4DB2-BD59-A6C34878D82A}">
                    <a16:rowId xmlns:a16="http://schemas.microsoft.com/office/drawing/2014/main" val="3487155987"/>
                  </a:ext>
                </a:extLst>
              </a:tr>
            </a:tbl>
          </a:graphicData>
        </a:graphic>
      </p:graphicFrame>
      <p:sp>
        <p:nvSpPr>
          <p:cNvPr id="4" name="Slide Number Placeholder 3">
            <a:extLst>
              <a:ext uri="{FF2B5EF4-FFF2-40B4-BE49-F238E27FC236}">
                <a16:creationId xmlns:a16="http://schemas.microsoft.com/office/drawing/2014/main" id="{49B4B352-DE91-D324-EA79-0845C4964370}"/>
              </a:ext>
            </a:extLst>
          </p:cNvPr>
          <p:cNvSpPr>
            <a:spLocks noGrp="1"/>
          </p:cNvSpPr>
          <p:nvPr>
            <p:ph type="sldNum" sz="quarter" idx="12"/>
          </p:nvPr>
        </p:nvSpPr>
        <p:spPr/>
        <p:txBody>
          <a:bodyPr/>
          <a:lstStyle/>
          <a:p>
            <a:fld id="{C479D5F6-EDCB-402A-AC08-4943A1820E8F}" type="slidenum">
              <a:rPr lang="en-US" smtClean="0"/>
              <a:pPr/>
              <a:t>27</a:t>
            </a:fld>
            <a:endParaRPr lang="en-US"/>
          </a:p>
        </p:txBody>
      </p:sp>
      <p:sp>
        <p:nvSpPr>
          <p:cNvPr id="3" name="Text Placeholder 2">
            <a:extLst>
              <a:ext uri="{FF2B5EF4-FFF2-40B4-BE49-F238E27FC236}">
                <a16:creationId xmlns:a16="http://schemas.microsoft.com/office/drawing/2014/main" id="{BA059796-EADE-1A98-0103-F4105EF02007}"/>
              </a:ext>
            </a:extLst>
          </p:cNvPr>
          <p:cNvSpPr>
            <a:spLocks noGrp="1"/>
          </p:cNvSpPr>
          <p:nvPr>
            <p:ph type="body" sz="quarter" idx="14"/>
          </p:nvPr>
        </p:nvSpPr>
        <p:spPr/>
        <p:txBody>
          <a:bodyPr>
            <a:normAutofit/>
          </a:bodyPr>
          <a:lstStyle/>
          <a:p>
            <a:r>
              <a:rPr lang="en-US">
                <a:hlinkClick r:id="rId3"/>
              </a:rPr>
              <a:t>At-Risk Interchange</a:t>
            </a:r>
            <a:endParaRPr lang="en-US"/>
          </a:p>
          <a:p>
            <a:r>
              <a:rPr lang="en-US"/>
              <a:t>Opens July 16, 2025</a:t>
            </a:r>
          </a:p>
          <a:p>
            <a:endParaRPr lang="en-US"/>
          </a:p>
        </p:txBody>
      </p:sp>
    </p:spTree>
    <p:extLst>
      <p:ext uri="{BB962C8B-B14F-4D97-AF65-F5344CB8AC3E}">
        <p14:creationId xmlns:p14="http://schemas.microsoft.com/office/powerpoint/2010/main" val="20311324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1A1ABF-25B6-3FE4-6F2A-57FF1DC6D709}"/>
              </a:ext>
            </a:extLst>
          </p:cNvPr>
          <p:cNvSpPr>
            <a:spLocks noGrp="1"/>
          </p:cNvSpPr>
          <p:nvPr>
            <p:ph type="title"/>
          </p:nvPr>
        </p:nvSpPr>
        <p:spPr/>
        <p:txBody>
          <a:bodyPr/>
          <a:lstStyle/>
          <a:p>
            <a:r>
              <a:rPr lang="en-US"/>
              <a:t>Periodic Collection File Updates</a:t>
            </a:r>
          </a:p>
        </p:txBody>
      </p:sp>
      <p:sp>
        <p:nvSpPr>
          <p:cNvPr id="6" name="Content Placeholder 5">
            <a:extLst>
              <a:ext uri="{FF2B5EF4-FFF2-40B4-BE49-F238E27FC236}">
                <a16:creationId xmlns:a16="http://schemas.microsoft.com/office/drawing/2014/main" id="{6E884709-FECF-C7DD-92E1-8931DAF1DC63}"/>
              </a:ext>
            </a:extLst>
          </p:cNvPr>
          <p:cNvSpPr>
            <a:spLocks noGrp="1"/>
          </p:cNvSpPr>
          <p:nvPr>
            <p:ph sz="half" idx="1"/>
          </p:nvPr>
        </p:nvSpPr>
        <p:spPr/>
        <p:txBody>
          <a:bodyPr/>
          <a:lstStyle/>
          <a:p>
            <a:r>
              <a:rPr lang="en-US"/>
              <a:t>Usually, a one-time per year collection that does not reference any interchange files.</a:t>
            </a:r>
          </a:p>
          <a:p>
            <a:r>
              <a:rPr lang="en-US"/>
              <a:t>There are also periodic collections that have the possibility of referring to data reported in interchange file(s); such as the READ spring assessments.</a:t>
            </a:r>
          </a:p>
        </p:txBody>
      </p:sp>
      <p:pic>
        <p:nvPicPr>
          <p:cNvPr id="17" name="Picture Placeholder 16">
            <a:extLst>
              <a:ext uri="{FF2B5EF4-FFF2-40B4-BE49-F238E27FC236}">
                <a16:creationId xmlns:a16="http://schemas.microsoft.com/office/drawing/2014/main" id="{EDEA2AA4-C0E4-3C62-57D6-7D83A8E65D4A}"/>
              </a:ext>
              <a:ext uri="{C183D7F6-B498-43B3-948B-1728B52AA6E4}">
                <adec:decorative xmlns:adec="http://schemas.microsoft.com/office/drawing/2017/decorative" val="1"/>
              </a:ext>
            </a:extLst>
          </p:cNvPr>
          <p:cNvPicPr>
            <a:picLocks noGrp="1" noChangeAspect="1"/>
          </p:cNvPicPr>
          <p:nvPr>
            <p:ph type="pic" sz="quarter" idx="10"/>
          </p:nvPr>
        </p:nvPicPr>
        <p:blipFill>
          <a:blip r:embed="rId2"/>
          <a:srcRect t="6522" b="6522"/>
          <a:stretch>
            <a:fillRect/>
          </a:stretch>
        </p:blipFill>
        <p:spPr/>
      </p:pic>
    </p:spTree>
    <p:extLst>
      <p:ext uri="{BB962C8B-B14F-4D97-AF65-F5344CB8AC3E}">
        <p14:creationId xmlns:p14="http://schemas.microsoft.com/office/powerpoint/2010/main" val="37198439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3674A69-293D-5333-5BFB-5D2E4513D3EE}"/>
              </a:ext>
            </a:extLst>
          </p:cNvPr>
          <p:cNvSpPr>
            <a:spLocks noGrp="1"/>
          </p:cNvSpPr>
          <p:nvPr>
            <p:ph type="ctrTitle"/>
          </p:nvPr>
        </p:nvSpPr>
        <p:spPr>
          <a:xfrm>
            <a:off x="0" y="3245177"/>
            <a:ext cx="9144000" cy="1028700"/>
          </a:xfrm>
        </p:spPr>
        <p:txBody>
          <a:bodyPr/>
          <a:lstStyle/>
          <a:p>
            <a:r>
              <a:rPr lang="en-US"/>
              <a:t>New Periodic Collections</a:t>
            </a:r>
          </a:p>
        </p:txBody>
      </p:sp>
      <p:sp>
        <p:nvSpPr>
          <p:cNvPr id="4" name="Slide Number Placeholder 3">
            <a:extLst>
              <a:ext uri="{FF2B5EF4-FFF2-40B4-BE49-F238E27FC236}">
                <a16:creationId xmlns:a16="http://schemas.microsoft.com/office/drawing/2014/main" id="{A9777924-77FE-3C65-EF99-9C5957D5DBC4}"/>
              </a:ext>
            </a:extLst>
          </p:cNvPr>
          <p:cNvSpPr>
            <a:spLocks noGrp="1"/>
          </p:cNvSpPr>
          <p:nvPr>
            <p:ph type="sldNum" sz="quarter" idx="12"/>
          </p:nvPr>
        </p:nvSpPr>
        <p:spPr>
          <a:xfrm>
            <a:off x="170937" y="4820266"/>
            <a:ext cx="2057400" cy="273844"/>
          </a:xfrm>
        </p:spPr>
        <p:txBody>
          <a:bodyPr/>
          <a:lstStyle/>
          <a:p>
            <a:pPr lvl="0"/>
            <a:fld id="{00000000-1234-1234-1234-123412341234}" type="slidenum">
              <a:rPr lang="en" smtClean="0"/>
              <a:pPr lvl="0"/>
              <a:t>29</a:t>
            </a:fld>
            <a:endParaRPr lang="en"/>
          </a:p>
        </p:txBody>
      </p:sp>
    </p:spTree>
    <p:extLst>
      <p:ext uri="{BB962C8B-B14F-4D97-AF65-F5344CB8AC3E}">
        <p14:creationId xmlns:p14="http://schemas.microsoft.com/office/powerpoint/2010/main" val="1888715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g278539799a0_0_12"/>
          <p:cNvSpPr txBox="1">
            <a:spLocks noGrp="1"/>
          </p:cNvSpPr>
          <p:nvPr>
            <p:ph type="title"/>
          </p:nvPr>
        </p:nvSpPr>
        <p:spPr/>
        <p:txBody>
          <a:bodyPr spcFirstLastPara="1" wrap="square" lIns="0" tIns="0" rIns="0" bIns="0" anchor="ctr" anchorCtr="0">
            <a:noAutofit/>
          </a:bodyPr>
          <a:lstStyle/>
          <a:p>
            <a:pPr lvl="0"/>
            <a:r>
              <a:rPr lang="en-US"/>
              <a:t>Overview of Data Pipeline Updates and Expectations</a:t>
            </a:r>
          </a:p>
        </p:txBody>
      </p:sp>
      <p:sp>
        <p:nvSpPr>
          <p:cNvPr id="427" name="Google Shape;427;g278539799a0_0_12"/>
          <p:cNvSpPr txBox="1">
            <a:spLocks noGrp="1"/>
          </p:cNvSpPr>
          <p:nvPr>
            <p:ph idx="1"/>
          </p:nvPr>
        </p:nvSpPr>
        <p:spPr/>
        <p:txBody>
          <a:bodyPr spcFirstLastPara="1" wrap="square" lIns="91425" tIns="91425" rIns="91425" bIns="91425" anchor="t" anchorCtr="0">
            <a:normAutofit lnSpcReduction="10000"/>
          </a:bodyPr>
          <a:lstStyle/>
          <a:p>
            <a:r>
              <a:rPr lang="en-US"/>
              <a:t>File layout updates are needed within the systems prior to the start of the school year for schools to access and utilize for reporting throughout the year</a:t>
            </a:r>
          </a:p>
          <a:p>
            <a:endParaRPr lang="en-US"/>
          </a:p>
          <a:p>
            <a:r>
              <a:rPr lang="en-US"/>
              <a:t>These changes are reviewed and approved by the Education Data Advisory Committee (EDAC)</a:t>
            </a:r>
          </a:p>
          <a:p>
            <a:endParaRPr lang="en-US"/>
          </a:p>
          <a:p>
            <a:r>
              <a:rPr lang="en-US"/>
              <a:t>All file layout changes are posted and available online in April each year for reference</a:t>
            </a:r>
          </a:p>
          <a:p>
            <a:endParaRPr lang="en-US"/>
          </a:p>
          <a:p>
            <a:r>
              <a:rPr lang="en-US"/>
              <a:t>File layout changes and extracts are expected to be ready and available for LEAs/AUs on or before the collection opening date</a:t>
            </a:r>
          </a:p>
        </p:txBody>
      </p:sp>
      <p:sp>
        <p:nvSpPr>
          <p:cNvPr id="8" name="Slide Number Placeholder 7">
            <a:extLst>
              <a:ext uri="{FF2B5EF4-FFF2-40B4-BE49-F238E27FC236}">
                <a16:creationId xmlns:a16="http://schemas.microsoft.com/office/drawing/2014/main" id="{33CC4390-6E83-40EF-09B2-523F2D8E36DD}"/>
              </a:ext>
            </a:extLst>
          </p:cNvPr>
          <p:cNvSpPr>
            <a:spLocks noGrp="1"/>
          </p:cNvSpPr>
          <p:nvPr>
            <p:ph type="sldNum" sz="quarter" idx="12"/>
          </p:nvPr>
        </p:nvSpPr>
        <p:spPr/>
        <p:txBody>
          <a:bodyPr/>
          <a:lstStyle/>
          <a:p>
            <a:fld id="{C479D5F6-EDCB-402A-AC08-4943A1820E8F}" type="slidenum">
              <a:rPr lang="en-US" smtClean="0"/>
              <a:pPr/>
              <a:t>3</a:t>
            </a:fld>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4CD2EF-7766-CF01-5F1B-3B8267381BC1}"/>
              </a:ext>
            </a:extLst>
          </p:cNvPr>
          <p:cNvSpPr>
            <a:spLocks noGrp="1"/>
          </p:cNvSpPr>
          <p:nvPr>
            <p:ph type="title"/>
          </p:nvPr>
        </p:nvSpPr>
        <p:spPr>
          <a:xfrm>
            <a:off x="301212" y="163606"/>
            <a:ext cx="6153376" cy="534879"/>
          </a:xfrm>
        </p:spPr>
        <p:txBody>
          <a:bodyPr/>
          <a:lstStyle/>
          <a:p>
            <a:r>
              <a:rPr lang="en-US"/>
              <a:t>Student Restraint and Seclusion</a:t>
            </a:r>
          </a:p>
        </p:txBody>
      </p:sp>
      <p:sp>
        <p:nvSpPr>
          <p:cNvPr id="5" name="Text Placeholder 4">
            <a:extLst>
              <a:ext uri="{FF2B5EF4-FFF2-40B4-BE49-F238E27FC236}">
                <a16:creationId xmlns:a16="http://schemas.microsoft.com/office/drawing/2014/main" id="{8B5E554E-E1A4-4564-7B72-0132B66EE8EA}"/>
              </a:ext>
            </a:extLst>
          </p:cNvPr>
          <p:cNvSpPr>
            <a:spLocks noGrp="1"/>
          </p:cNvSpPr>
          <p:nvPr>
            <p:ph idx="1"/>
          </p:nvPr>
        </p:nvSpPr>
        <p:spPr>
          <a:xfrm>
            <a:off x="301212" y="902631"/>
            <a:ext cx="8349688" cy="3484270"/>
          </a:xfrm>
        </p:spPr>
        <p:txBody>
          <a:bodyPr>
            <a:normAutofit/>
          </a:bodyPr>
          <a:lstStyle/>
          <a:p>
            <a:r>
              <a:rPr lang="en-US"/>
              <a:t>Collects all instances of restraints and seclusion by student demographics</a:t>
            </a:r>
          </a:p>
          <a:p>
            <a:pPr lvl="1"/>
            <a:r>
              <a:rPr lang="en-US"/>
              <a:t>Physically Restrained Indicator = An indicator if the student was physically restrained with the length of time physically restrained. </a:t>
            </a:r>
          </a:p>
          <a:p>
            <a:pPr lvl="2"/>
            <a:r>
              <a:rPr lang="en-US"/>
              <a:t>00 = No</a:t>
            </a:r>
          </a:p>
          <a:p>
            <a:pPr lvl="2"/>
            <a:r>
              <a:rPr lang="en-US"/>
              <a:t>01 = Yes, less than 1 minute</a:t>
            </a:r>
          </a:p>
          <a:p>
            <a:pPr lvl="2"/>
            <a:r>
              <a:rPr lang="en-US"/>
              <a:t>02 = Yes, it was between 1:00 to 4:59 minutes</a:t>
            </a:r>
          </a:p>
          <a:p>
            <a:pPr lvl="2"/>
            <a:r>
              <a:rPr lang="en-US"/>
              <a:t>03 = Yes, for 5 minutes or more</a:t>
            </a:r>
          </a:p>
          <a:p>
            <a:pPr lvl="1"/>
            <a:r>
              <a:rPr lang="en-US"/>
              <a:t>Seclusion Indicator: An indicator if the student was placed in seclusion.</a:t>
            </a:r>
          </a:p>
          <a:p>
            <a:pPr lvl="2"/>
            <a:r>
              <a:rPr lang="en-US"/>
              <a:t>0 = No</a:t>
            </a:r>
          </a:p>
          <a:p>
            <a:pPr lvl="2"/>
            <a:r>
              <a:rPr lang="en-US"/>
              <a:t>1 = Yes</a:t>
            </a:r>
          </a:p>
        </p:txBody>
      </p:sp>
      <p:sp>
        <p:nvSpPr>
          <p:cNvPr id="11" name="Slide Number Placeholder 10">
            <a:extLst>
              <a:ext uri="{FF2B5EF4-FFF2-40B4-BE49-F238E27FC236}">
                <a16:creationId xmlns:a16="http://schemas.microsoft.com/office/drawing/2014/main" id="{3D3730B4-0244-C85C-4287-8A570B9AB876}"/>
              </a:ext>
            </a:extLst>
          </p:cNvPr>
          <p:cNvSpPr>
            <a:spLocks noGrp="1"/>
          </p:cNvSpPr>
          <p:nvPr>
            <p:ph type="sldNum" sz="quarter" idx="12"/>
          </p:nvPr>
        </p:nvSpPr>
        <p:spPr>
          <a:xfrm>
            <a:off x="249655" y="4767263"/>
            <a:ext cx="2057400" cy="273844"/>
          </a:xfrm>
        </p:spPr>
        <p:txBody>
          <a:bodyPr/>
          <a:lstStyle/>
          <a:p>
            <a:fld id="{C479D5F6-EDCB-402A-AC08-4943A1820E8F}" type="slidenum">
              <a:rPr lang="en-US" smtClean="0"/>
              <a:pPr/>
              <a:t>30</a:t>
            </a:fld>
            <a:endParaRPr lang="en-US"/>
          </a:p>
        </p:txBody>
      </p:sp>
      <p:sp>
        <p:nvSpPr>
          <p:cNvPr id="7" name="Text Placeholder 6">
            <a:extLst>
              <a:ext uri="{FF2B5EF4-FFF2-40B4-BE49-F238E27FC236}">
                <a16:creationId xmlns:a16="http://schemas.microsoft.com/office/drawing/2014/main" id="{E084EE11-E1EE-E400-CA83-0041BF6B7CF9}"/>
              </a:ext>
            </a:extLst>
          </p:cNvPr>
          <p:cNvSpPr>
            <a:spLocks noGrp="1"/>
          </p:cNvSpPr>
          <p:nvPr>
            <p:ph type="body" sz="quarter" idx="13"/>
          </p:nvPr>
        </p:nvSpPr>
        <p:spPr>
          <a:xfrm>
            <a:off x="6537820" y="163607"/>
            <a:ext cx="2406176" cy="534878"/>
          </a:xfrm>
        </p:spPr>
        <p:txBody>
          <a:bodyPr>
            <a:normAutofit lnSpcReduction="10000"/>
          </a:bodyPr>
          <a:lstStyle/>
          <a:p>
            <a:r>
              <a:rPr lang="en-US">
                <a:hlinkClick r:id="rId2"/>
              </a:rPr>
              <a:t>Restraint &amp; Seclusion</a:t>
            </a:r>
            <a:endParaRPr lang="en-US"/>
          </a:p>
          <a:p>
            <a:r>
              <a:rPr lang="en-US"/>
              <a:t>Opens April 15, 2026</a:t>
            </a:r>
          </a:p>
        </p:txBody>
      </p:sp>
    </p:spTree>
    <p:extLst>
      <p:ext uri="{BB962C8B-B14F-4D97-AF65-F5344CB8AC3E}">
        <p14:creationId xmlns:p14="http://schemas.microsoft.com/office/powerpoint/2010/main" val="29708511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9B2F62-D0B6-6393-3845-66A8F17DEC34}"/>
              </a:ext>
            </a:extLst>
          </p:cNvPr>
          <p:cNvSpPr>
            <a:spLocks noGrp="1"/>
          </p:cNvSpPr>
          <p:nvPr>
            <p:ph type="title"/>
          </p:nvPr>
        </p:nvSpPr>
        <p:spPr>
          <a:xfrm>
            <a:off x="301212" y="163606"/>
            <a:ext cx="6153376" cy="534879"/>
          </a:xfrm>
        </p:spPr>
        <p:txBody>
          <a:bodyPr/>
          <a:lstStyle/>
          <a:p>
            <a:r>
              <a:rPr lang="en-US"/>
              <a:t>Instructional Days and Hours</a:t>
            </a:r>
          </a:p>
        </p:txBody>
      </p:sp>
      <p:sp>
        <p:nvSpPr>
          <p:cNvPr id="5" name="Text Placeholder 4">
            <a:extLst>
              <a:ext uri="{FF2B5EF4-FFF2-40B4-BE49-F238E27FC236}">
                <a16:creationId xmlns:a16="http://schemas.microsoft.com/office/drawing/2014/main" id="{CDDF7551-E438-B012-97AA-1C29B42C00BF}"/>
              </a:ext>
            </a:extLst>
          </p:cNvPr>
          <p:cNvSpPr>
            <a:spLocks noGrp="1"/>
          </p:cNvSpPr>
          <p:nvPr>
            <p:ph idx="1"/>
          </p:nvPr>
        </p:nvSpPr>
        <p:spPr>
          <a:xfrm>
            <a:off x="301212" y="902631"/>
            <a:ext cx="8349688" cy="3484270"/>
          </a:xfrm>
        </p:spPr>
        <p:txBody>
          <a:bodyPr anchor="t">
            <a:normAutofit/>
          </a:bodyPr>
          <a:lstStyle/>
          <a:p>
            <a:r>
              <a:rPr lang="en-US"/>
              <a:t>New File to Upload into Data Pipeline</a:t>
            </a:r>
          </a:p>
          <a:p>
            <a:r>
              <a:rPr lang="en-US"/>
              <a:t>School Level data file to capture: </a:t>
            </a:r>
          </a:p>
          <a:p>
            <a:pPr lvl="1"/>
            <a:r>
              <a:rPr lang="en-US"/>
              <a:t>Instructional Hours </a:t>
            </a:r>
          </a:p>
          <a:p>
            <a:pPr lvl="1"/>
            <a:r>
              <a:rPr lang="en-US"/>
              <a:t>Instructional Days</a:t>
            </a:r>
          </a:p>
          <a:p>
            <a:pPr lvl="1"/>
            <a:r>
              <a:rPr lang="en-US"/>
              <a:t>Teacher Workdays</a:t>
            </a:r>
          </a:p>
          <a:p>
            <a:pPr lvl="1"/>
            <a:r>
              <a:rPr lang="en-US"/>
              <a:t>Non-instructional Hours</a:t>
            </a:r>
          </a:p>
          <a:p>
            <a:pPr lvl="1"/>
            <a:r>
              <a:rPr lang="en-US"/>
              <a:t>Recess</a:t>
            </a:r>
          </a:p>
          <a:p>
            <a:pPr lvl="1"/>
            <a:r>
              <a:rPr lang="en-US"/>
              <a:t>Passing</a:t>
            </a:r>
          </a:p>
          <a:p>
            <a:pPr lvl="1"/>
            <a:r>
              <a:rPr lang="en-US"/>
              <a:t>Reduced Academic Calendar Requests</a:t>
            </a:r>
          </a:p>
        </p:txBody>
      </p:sp>
      <p:sp>
        <p:nvSpPr>
          <p:cNvPr id="11" name="Slide Number Placeholder 10">
            <a:extLst>
              <a:ext uri="{FF2B5EF4-FFF2-40B4-BE49-F238E27FC236}">
                <a16:creationId xmlns:a16="http://schemas.microsoft.com/office/drawing/2014/main" id="{269C5C12-B3A6-A169-1417-26C4634DE6F3}"/>
              </a:ext>
            </a:extLst>
          </p:cNvPr>
          <p:cNvSpPr>
            <a:spLocks noGrp="1"/>
          </p:cNvSpPr>
          <p:nvPr>
            <p:ph type="sldNum" sz="quarter" idx="12"/>
          </p:nvPr>
        </p:nvSpPr>
        <p:spPr>
          <a:xfrm>
            <a:off x="249655" y="4767263"/>
            <a:ext cx="2057400" cy="273844"/>
          </a:xfrm>
        </p:spPr>
        <p:txBody>
          <a:bodyPr/>
          <a:lstStyle/>
          <a:p>
            <a:fld id="{C479D5F6-EDCB-402A-AC08-4943A1820E8F}" type="slidenum">
              <a:rPr lang="en-US" smtClean="0"/>
              <a:pPr/>
              <a:t>31</a:t>
            </a:fld>
            <a:endParaRPr lang="en-US"/>
          </a:p>
        </p:txBody>
      </p:sp>
      <p:sp>
        <p:nvSpPr>
          <p:cNvPr id="7" name="Text Placeholder 6">
            <a:extLst>
              <a:ext uri="{FF2B5EF4-FFF2-40B4-BE49-F238E27FC236}">
                <a16:creationId xmlns:a16="http://schemas.microsoft.com/office/drawing/2014/main" id="{2E7015FA-DF26-653A-1906-862FEA67F12D}"/>
              </a:ext>
            </a:extLst>
          </p:cNvPr>
          <p:cNvSpPr>
            <a:spLocks noGrp="1"/>
          </p:cNvSpPr>
          <p:nvPr>
            <p:ph type="body" sz="quarter" idx="13"/>
          </p:nvPr>
        </p:nvSpPr>
        <p:spPr>
          <a:xfrm>
            <a:off x="6537820" y="163607"/>
            <a:ext cx="2406176" cy="534878"/>
          </a:xfrm>
        </p:spPr>
        <p:txBody>
          <a:bodyPr>
            <a:noAutofit/>
          </a:bodyPr>
          <a:lstStyle/>
          <a:p>
            <a:r>
              <a:rPr lang="en-US">
                <a:hlinkClick r:id="rId2"/>
              </a:rPr>
              <a:t>Instructional Hours &amp; Days</a:t>
            </a:r>
            <a:endParaRPr lang="en-US"/>
          </a:p>
          <a:p>
            <a:r>
              <a:rPr lang="en-US"/>
              <a:t>Opens July 16, 2025</a:t>
            </a:r>
          </a:p>
        </p:txBody>
      </p:sp>
    </p:spTree>
    <p:extLst>
      <p:ext uri="{BB962C8B-B14F-4D97-AF65-F5344CB8AC3E}">
        <p14:creationId xmlns:p14="http://schemas.microsoft.com/office/powerpoint/2010/main" val="33025848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CAB2CD-39F9-F260-D188-CC30A847AFA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5C36B8F-7709-50BD-9EEF-60E772B1AE45}"/>
              </a:ext>
            </a:extLst>
          </p:cNvPr>
          <p:cNvSpPr>
            <a:spLocks noGrp="1"/>
          </p:cNvSpPr>
          <p:nvPr>
            <p:ph type="title"/>
          </p:nvPr>
        </p:nvSpPr>
        <p:spPr>
          <a:xfrm>
            <a:off x="301212" y="163606"/>
            <a:ext cx="6153376" cy="534879"/>
          </a:xfrm>
        </p:spPr>
        <p:txBody>
          <a:bodyPr/>
          <a:lstStyle/>
          <a:p>
            <a:r>
              <a:rPr lang="en-US"/>
              <a:t>Instructional Days &amp; Hours – New Fields</a:t>
            </a:r>
          </a:p>
        </p:txBody>
      </p:sp>
      <p:graphicFrame>
        <p:nvGraphicFramePr>
          <p:cNvPr id="8" name="Content Placeholder 7">
            <a:extLst>
              <a:ext uri="{FF2B5EF4-FFF2-40B4-BE49-F238E27FC236}">
                <a16:creationId xmlns:a16="http://schemas.microsoft.com/office/drawing/2014/main" id="{EDCA5C2A-F3C5-B47B-CC97-202A5C432754}"/>
              </a:ext>
            </a:extLst>
          </p:cNvPr>
          <p:cNvGraphicFramePr>
            <a:graphicFrameLocks noGrp="1"/>
          </p:cNvGraphicFramePr>
          <p:nvPr>
            <p:ph idx="1"/>
            <p:extLst>
              <p:ext uri="{D42A27DB-BD31-4B8C-83A1-F6EECF244321}">
                <p14:modId xmlns:p14="http://schemas.microsoft.com/office/powerpoint/2010/main" val="598459711"/>
              </p:ext>
            </p:extLst>
          </p:nvPr>
        </p:nvGraphicFramePr>
        <p:xfrm>
          <a:off x="301625" y="903288"/>
          <a:ext cx="8587425" cy="2537460"/>
        </p:xfrm>
        <a:graphic>
          <a:graphicData uri="http://schemas.openxmlformats.org/drawingml/2006/table">
            <a:tbl>
              <a:tblPr firstRow="1">
                <a:tableStyleId>{1FECB4D8-DB02-4DC6-A0A2-4F2EBAE1DC90}</a:tableStyleId>
              </a:tblPr>
              <a:tblGrid>
                <a:gridCol w="3907425">
                  <a:extLst>
                    <a:ext uri="{9D8B030D-6E8A-4147-A177-3AD203B41FA5}">
                      <a16:colId xmlns:a16="http://schemas.microsoft.com/office/drawing/2014/main" val="1608666042"/>
                    </a:ext>
                  </a:extLst>
                </a:gridCol>
                <a:gridCol w="4680000">
                  <a:extLst>
                    <a:ext uri="{9D8B030D-6E8A-4147-A177-3AD203B41FA5}">
                      <a16:colId xmlns:a16="http://schemas.microsoft.com/office/drawing/2014/main" val="66102408"/>
                    </a:ext>
                  </a:extLst>
                </a:gridCol>
              </a:tblGrid>
              <a:tr h="191076">
                <a:tc>
                  <a:txBody>
                    <a:bodyPr/>
                    <a:lstStyle/>
                    <a:p>
                      <a:r>
                        <a:rPr lang="en-US" sz="1400"/>
                        <a:t>Field Name</a:t>
                      </a:r>
                    </a:p>
                  </a:txBody>
                  <a:tcPr marL="68580" marR="68580" marT="34290" marB="34290"/>
                </a:tc>
                <a:tc>
                  <a:txBody>
                    <a:bodyPr/>
                    <a:lstStyle/>
                    <a:p>
                      <a:pPr lvl="0">
                        <a:buNone/>
                      </a:pPr>
                      <a:r>
                        <a:rPr lang="en-US" sz="1400"/>
                        <a:t>Field Name</a:t>
                      </a:r>
                    </a:p>
                  </a:txBody>
                  <a:tcPr marL="68580" marR="68580" marT="34290" marB="34290"/>
                </a:tc>
                <a:extLst>
                  <a:ext uri="{0D108BD9-81ED-4DB2-BD59-A6C34878D82A}">
                    <a16:rowId xmlns:a16="http://schemas.microsoft.com/office/drawing/2014/main" val="1636165837"/>
                  </a:ext>
                </a:extLst>
              </a:tr>
              <a:tr h="191076">
                <a:tc>
                  <a:txBody>
                    <a:bodyPr/>
                    <a:lstStyle/>
                    <a:p>
                      <a:r>
                        <a:rPr lang="en-US" sz="1400"/>
                        <a:t>Min Grade for Calendar</a:t>
                      </a:r>
                    </a:p>
                  </a:txBody>
                  <a:tcPr marL="68580" marR="68580" marT="34290" marB="34290"/>
                </a:tc>
                <a:tc>
                  <a:txBody>
                    <a:bodyPr/>
                    <a:lstStyle/>
                    <a:p>
                      <a:pPr lvl="0">
                        <a:buNone/>
                      </a:pPr>
                      <a:r>
                        <a:rPr lang="en-US" sz="1400"/>
                        <a:t>Reduced Academic Calendar Request</a:t>
                      </a:r>
                    </a:p>
                  </a:txBody>
                  <a:tcPr marL="68580" marR="68580" marT="34290" marB="34290"/>
                </a:tc>
                <a:extLst>
                  <a:ext uri="{0D108BD9-81ED-4DB2-BD59-A6C34878D82A}">
                    <a16:rowId xmlns:a16="http://schemas.microsoft.com/office/drawing/2014/main" val="418315891"/>
                  </a:ext>
                </a:extLst>
              </a:tr>
              <a:tr h="191076">
                <a:tc>
                  <a:txBody>
                    <a:bodyPr/>
                    <a:lstStyle/>
                    <a:p>
                      <a:r>
                        <a:rPr lang="en-US" sz="1400"/>
                        <a:t>Max Grade for Calendar</a:t>
                      </a:r>
                    </a:p>
                  </a:txBody>
                  <a:tcPr marL="68580" marR="68580" marT="34290" marB="34290"/>
                </a:tc>
                <a:tc>
                  <a:txBody>
                    <a:bodyPr/>
                    <a:lstStyle/>
                    <a:p>
                      <a:pPr lvl="0">
                        <a:buNone/>
                      </a:pPr>
                      <a:r>
                        <a:rPr lang="en-US" sz="1400"/>
                        <a:t>Reason for RAC Request</a:t>
                      </a:r>
                    </a:p>
                  </a:txBody>
                  <a:tcPr marL="68580" marR="68580" marT="34290" marB="34290"/>
                </a:tc>
                <a:extLst>
                  <a:ext uri="{0D108BD9-81ED-4DB2-BD59-A6C34878D82A}">
                    <a16:rowId xmlns:a16="http://schemas.microsoft.com/office/drawing/2014/main" val="2400365384"/>
                  </a:ext>
                </a:extLst>
              </a:tr>
              <a:tr h="191076">
                <a:tc>
                  <a:txBody>
                    <a:bodyPr/>
                    <a:lstStyle/>
                    <a:p>
                      <a:pPr lvl="0">
                        <a:buNone/>
                      </a:pPr>
                      <a:r>
                        <a:rPr lang="en-US" sz="1400"/>
                        <a:t>Total Teacher Workdays</a:t>
                      </a:r>
                    </a:p>
                  </a:txBody>
                  <a:tcPr marL="68580" marR="68580" marT="34290" marB="34290"/>
                </a:tc>
                <a:tc>
                  <a:txBody>
                    <a:bodyPr/>
                    <a:lstStyle/>
                    <a:p>
                      <a:pPr lvl="0">
                        <a:buNone/>
                      </a:pPr>
                      <a:r>
                        <a:rPr lang="en-US" sz="1400"/>
                        <a:t>Day Not in Session</a:t>
                      </a:r>
                    </a:p>
                  </a:txBody>
                  <a:tcPr marL="68580" marR="68580" marT="34290" marB="34290"/>
                </a:tc>
                <a:extLst>
                  <a:ext uri="{0D108BD9-81ED-4DB2-BD59-A6C34878D82A}">
                    <a16:rowId xmlns:a16="http://schemas.microsoft.com/office/drawing/2014/main" val="2789526947"/>
                  </a:ext>
                </a:extLst>
              </a:tr>
              <a:tr h="191076">
                <a:tc>
                  <a:txBody>
                    <a:bodyPr/>
                    <a:lstStyle/>
                    <a:p>
                      <a:r>
                        <a:rPr lang="en-US" sz="1400"/>
                        <a:t>Total Days of Instruction/Student Contact Days</a:t>
                      </a:r>
                    </a:p>
                  </a:txBody>
                  <a:tcPr marL="68580" marR="68580" marT="34290" marB="34290"/>
                </a:tc>
                <a:tc>
                  <a:txBody>
                    <a:bodyPr/>
                    <a:lstStyle/>
                    <a:p>
                      <a:pPr lvl="0">
                        <a:buNone/>
                      </a:pPr>
                      <a:r>
                        <a:rPr lang="en-US" sz="1400"/>
                        <a:t>Total Planned Recess Hours</a:t>
                      </a:r>
                    </a:p>
                  </a:txBody>
                  <a:tcPr marL="68580" marR="68580" marT="34290" marB="34290"/>
                </a:tc>
                <a:extLst>
                  <a:ext uri="{0D108BD9-81ED-4DB2-BD59-A6C34878D82A}">
                    <a16:rowId xmlns:a16="http://schemas.microsoft.com/office/drawing/2014/main" val="4016263758"/>
                  </a:ext>
                </a:extLst>
              </a:tr>
              <a:tr h="191076">
                <a:tc>
                  <a:txBody>
                    <a:bodyPr/>
                    <a:lstStyle/>
                    <a:p>
                      <a:r>
                        <a:rPr lang="en-US" sz="1400"/>
                        <a:t>Total Hours for School Year</a:t>
                      </a:r>
                    </a:p>
                  </a:txBody>
                  <a:tcPr marL="68580" marR="68580" marT="34290" marB="34290"/>
                </a:tc>
                <a:tc>
                  <a:txBody>
                    <a:bodyPr/>
                    <a:lstStyle/>
                    <a:p>
                      <a:pPr lvl="0">
                        <a:buNone/>
                      </a:pPr>
                      <a:r>
                        <a:rPr lang="en-US" sz="1400"/>
                        <a:t>Recess Indicator</a:t>
                      </a:r>
                    </a:p>
                  </a:txBody>
                  <a:tcPr marL="68580" marR="68580" marT="34290" marB="34290"/>
                </a:tc>
                <a:extLst>
                  <a:ext uri="{0D108BD9-81ED-4DB2-BD59-A6C34878D82A}">
                    <a16:rowId xmlns:a16="http://schemas.microsoft.com/office/drawing/2014/main" val="293760022"/>
                  </a:ext>
                </a:extLst>
              </a:tr>
              <a:tr h="191076">
                <a:tc>
                  <a:txBody>
                    <a:bodyPr/>
                    <a:lstStyle/>
                    <a:p>
                      <a:r>
                        <a:rPr lang="en-US" sz="1400"/>
                        <a:t>Total Hours of Instruction</a:t>
                      </a:r>
                    </a:p>
                  </a:txBody>
                  <a:tcPr marL="68580" marR="68580" marT="34290" marB="34290"/>
                </a:tc>
                <a:tc>
                  <a:txBody>
                    <a:bodyPr/>
                    <a:lstStyle/>
                    <a:p>
                      <a:pPr lvl="0">
                        <a:buNone/>
                      </a:pPr>
                      <a:r>
                        <a:rPr lang="en-US" sz="1400"/>
                        <a:t>Total Planned Lunch Hours</a:t>
                      </a:r>
                    </a:p>
                  </a:txBody>
                  <a:tcPr marL="68580" marR="68580" marT="34290" marB="34290"/>
                </a:tc>
                <a:extLst>
                  <a:ext uri="{0D108BD9-81ED-4DB2-BD59-A6C34878D82A}">
                    <a16:rowId xmlns:a16="http://schemas.microsoft.com/office/drawing/2014/main" val="139004044"/>
                  </a:ext>
                </a:extLst>
              </a:tr>
              <a:tr h="255629">
                <a:tc>
                  <a:txBody>
                    <a:bodyPr/>
                    <a:lstStyle/>
                    <a:p>
                      <a:r>
                        <a:rPr lang="en-US" sz="1400"/>
                        <a:t>Total Planned Passing Period Hours</a:t>
                      </a:r>
                    </a:p>
                  </a:txBody>
                  <a:tcPr marL="68580" marR="68580" marT="34290" marB="34290"/>
                </a:tc>
                <a:tc>
                  <a:txBody>
                    <a:bodyPr/>
                    <a:lstStyle/>
                    <a:p>
                      <a:pPr lvl="0">
                        <a:buNone/>
                      </a:pPr>
                      <a:r>
                        <a:rPr lang="en-US" sz="1400"/>
                        <a:t>Total Planned Hours for Snow Days/Emergency Closures</a:t>
                      </a:r>
                    </a:p>
                  </a:txBody>
                  <a:tcPr marL="68580" marR="68580" marT="34290" marB="34290"/>
                </a:tc>
                <a:extLst>
                  <a:ext uri="{0D108BD9-81ED-4DB2-BD59-A6C34878D82A}">
                    <a16:rowId xmlns:a16="http://schemas.microsoft.com/office/drawing/2014/main" val="3576688651"/>
                  </a:ext>
                </a:extLst>
              </a:tr>
              <a:tr h="191076">
                <a:tc>
                  <a:txBody>
                    <a:bodyPr/>
                    <a:lstStyle/>
                    <a:p>
                      <a:pPr lvl="0">
                        <a:buNone/>
                      </a:pPr>
                      <a:r>
                        <a:rPr lang="en-US" sz="1400"/>
                        <a:t>Passing Period Indicator</a:t>
                      </a:r>
                    </a:p>
                  </a:txBody>
                  <a:tcPr marL="68580" marR="68580" marT="34290" marB="34290"/>
                </a:tc>
                <a:tc>
                  <a:txBody>
                    <a:bodyPr/>
                    <a:lstStyle/>
                    <a:p>
                      <a:pPr lvl="0">
                        <a:buNone/>
                      </a:pPr>
                      <a:r>
                        <a:rPr lang="en-US" sz="1400"/>
                        <a:t>Date Calendar Adopted by School Board</a:t>
                      </a:r>
                    </a:p>
                  </a:txBody>
                  <a:tcPr marL="68580" marR="68580" marT="34290" marB="34290"/>
                </a:tc>
                <a:extLst>
                  <a:ext uri="{0D108BD9-81ED-4DB2-BD59-A6C34878D82A}">
                    <a16:rowId xmlns:a16="http://schemas.microsoft.com/office/drawing/2014/main" val="328576085"/>
                  </a:ext>
                </a:extLst>
              </a:tr>
            </a:tbl>
          </a:graphicData>
        </a:graphic>
      </p:graphicFrame>
      <p:sp>
        <p:nvSpPr>
          <p:cNvPr id="3" name="Slide Number Placeholder 2">
            <a:extLst>
              <a:ext uri="{FF2B5EF4-FFF2-40B4-BE49-F238E27FC236}">
                <a16:creationId xmlns:a16="http://schemas.microsoft.com/office/drawing/2014/main" id="{11FDAE1B-1D32-55B1-2A7A-4AE32C764AFC}"/>
              </a:ext>
            </a:extLst>
          </p:cNvPr>
          <p:cNvSpPr>
            <a:spLocks noGrp="1"/>
          </p:cNvSpPr>
          <p:nvPr>
            <p:ph type="sldNum" sz="quarter" idx="12"/>
          </p:nvPr>
        </p:nvSpPr>
        <p:spPr>
          <a:xfrm>
            <a:off x="249655" y="4767263"/>
            <a:ext cx="2057400" cy="273844"/>
          </a:xfrm>
        </p:spPr>
        <p:txBody>
          <a:bodyPr/>
          <a:lstStyle/>
          <a:p>
            <a:fld id="{C479D5F6-EDCB-402A-AC08-4943A1820E8F}" type="slidenum">
              <a:rPr lang="en-US" smtClean="0"/>
              <a:pPr/>
              <a:t>32</a:t>
            </a:fld>
            <a:endParaRPr lang="en-US"/>
          </a:p>
        </p:txBody>
      </p:sp>
      <p:sp>
        <p:nvSpPr>
          <p:cNvPr id="7" name="Text Placeholder 6">
            <a:extLst>
              <a:ext uri="{FF2B5EF4-FFF2-40B4-BE49-F238E27FC236}">
                <a16:creationId xmlns:a16="http://schemas.microsoft.com/office/drawing/2014/main" id="{120A8EDA-0646-71AA-B4A6-7C16362C68F0}"/>
              </a:ext>
            </a:extLst>
          </p:cNvPr>
          <p:cNvSpPr>
            <a:spLocks noGrp="1"/>
          </p:cNvSpPr>
          <p:nvPr>
            <p:ph type="body" sz="quarter" idx="13"/>
          </p:nvPr>
        </p:nvSpPr>
        <p:spPr>
          <a:xfrm>
            <a:off x="6537820" y="163607"/>
            <a:ext cx="2406176" cy="534878"/>
          </a:xfrm>
        </p:spPr>
        <p:txBody>
          <a:bodyPr>
            <a:normAutofit lnSpcReduction="10000"/>
          </a:bodyPr>
          <a:lstStyle/>
          <a:p>
            <a:r>
              <a:rPr lang="en-US">
                <a:hlinkClick r:id="rId3"/>
              </a:rPr>
              <a:t>Instructional Hours &amp; Days</a:t>
            </a:r>
            <a:endParaRPr lang="en-US"/>
          </a:p>
          <a:p>
            <a:r>
              <a:rPr lang="en-US"/>
              <a:t>Opens July 16, 2025</a:t>
            </a:r>
          </a:p>
          <a:p>
            <a:endParaRPr lang="en-US"/>
          </a:p>
        </p:txBody>
      </p:sp>
    </p:spTree>
    <p:extLst>
      <p:ext uri="{BB962C8B-B14F-4D97-AF65-F5344CB8AC3E}">
        <p14:creationId xmlns:p14="http://schemas.microsoft.com/office/powerpoint/2010/main" val="42589590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952382-4F19-D91D-2A49-8771D7FB88AC}"/>
              </a:ext>
            </a:extLst>
          </p:cNvPr>
          <p:cNvSpPr>
            <a:spLocks noGrp="1"/>
          </p:cNvSpPr>
          <p:nvPr>
            <p:ph type="ctrTitle"/>
          </p:nvPr>
        </p:nvSpPr>
        <p:spPr/>
        <p:txBody>
          <a:bodyPr/>
          <a:lstStyle/>
          <a:p>
            <a:pPr marL="172085"/>
            <a:r>
              <a:rPr lang="en-US">
                <a:latin typeface="Museo Slab 500"/>
              </a:rPr>
              <a:t>Periodic Files </a:t>
            </a:r>
            <a:br>
              <a:rPr lang="en-US">
                <a:latin typeface="Museo Slab 500"/>
              </a:rPr>
            </a:br>
            <a:r>
              <a:rPr lang="en-US">
                <a:latin typeface="Museo Slab 500"/>
              </a:rPr>
              <a:t>with 2025-2026 Updates</a:t>
            </a:r>
            <a:endParaRPr lang="en-US"/>
          </a:p>
        </p:txBody>
      </p:sp>
      <p:sp>
        <p:nvSpPr>
          <p:cNvPr id="4" name="Slide Number Placeholder 3">
            <a:extLst>
              <a:ext uri="{FF2B5EF4-FFF2-40B4-BE49-F238E27FC236}">
                <a16:creationId xmlns:a16="http://schemas.microsoft.com/office/drawing/2014/main" id="{41C8D457-0A62-465E-C672-2A0E0BE80F05}"/>
              </a:ext>
            </a:extLst>
          </p:cNvPr>
          <p:cNvSpPr>
            <a:spLocks noGrp="1"/>
          </p:cNvSpPr>
          <p:nvPr>
            <p:ph type="sldNum" sz="quarter" idx="12"/>
          </p:nvPr>
        </p:nvSpPr>
        <p:spPr/>
        <p:txBody>
          <a:bodyPr/>
          <a:lstStyle/>
          <a:p>
            <a:fld id="{C479D5F6-EDCB-402A-AC08-4943A1820E8F}" type="slidenum">
              <a:rPr lang="en-US" smtClean="0"/>
              <a:pPr/>
              <a:t>33</a:t>
            </a:fld>
            <a:endParaRPr lang="en-US"/>
          </a:p>
        </p:txBody>
      </p:sp>
    </p:spTree>
    <p:extLst>
      <p:ext uri="{BB962C8B-B14F-4D97-AF65-F5344CB8AC3E}">
        <p14:creationId xmlns:p14="http://schemas.microsoft.com/office/powerpoint/2010/main" val="40964532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26674C-EEB7-6C51-0ABF-3E5060DB0F51}"/>
              </a:ext>
            </a:extLst>
          </p:cNvPr>
          <p:cNvSpPr>
            <a:spLocks noGrp="1"/>
          </p:cNvSpPr>
          <p:nvPr>
            <p:ph type="title"/>
          </p:nvPr>
        </p:nvSpPr>
        <p:spPr>
          <a:xfrm>
            <a:off x="301212" y="163606"/>
            <a:ext cx="6153376" cy="534879"/>
          </a:xfrm>
        </p:spPr>
        <p:txBody>
          <a:bodyPr/>
          <a:lstStyle/>
          <a:p>
            <a:r>
              <a:rPr lang="en-US"/>
              <a:t>Non- Public School Fall Count</a:t>
            </a:r>
          </a:p>
        </p:txBody>
      </p:sp>
      <p:sp>
        <p:nvSpPr>
          <p:cNvPr id="5" name="Text Placeholder 4">
            <a:extLst>
              <a:ext uri="{FF2B5EF4-FFF2-40B4-BE49-F238E27FC236}">
                <a16:creationId xmlns:a16="http://schemas.microsoft.com/office/drawing/2014/main" id="{8FF7E35C-DB8F-68B9-3579-EF5437DB0CE1}"/>
              </a:ext>
            </a:extLst>
          </p:cNvPr>
          <p:cNvSpPr>
            <a:spLocks noGrp="1"/>
          </p:cNvSpPr>
          <p:nvPr>
            <p:ph idx="1"/>
          </p:nvPr>
        </p:nvSpPr>
        <p:spPr>
          <a:xfrm>
            <a:off x="301212" y="902631"/>
            <a:ext cx="8349688" cy="3484270"/>
          </a:xfrm>
        </p:spPr>
        <p:txBody>
          <a:bodyPr/>
          <a:lstStyle/>
          <a:p>
            <a:r>
              <a:rPr lang="en-US"/>
              <a:t>Add Grade field for Infant</a:t>
            </a:r>
          </a:p>
          <a:p>
            <a:endParaRPr lang="en-US"/>
          </a:p>
        </p:txBody>
      </p:sp>
      <p:sp>
        <p:nvSpPr>
          <p:cNvPr id="11" name="Slide Number Placeholder 10">
            <a:extLst>
              <a:ext uri="{FF2B5EF4-FFF2-40B4-BE49-F238E27FC236}">
                <a16:creationId xmlns:a16="http://schemas.microsoft.com/office/drawing/2014/main" id="{183FDD9D-1D7F-2138-A9ED-0A1E352446CB}"/>
              </a:ext>
            </a:extLst>
          </p:cNvPr>
          <p:cNvSpPr>
            <a:spLocks noGrp="1"/>
          </p:cNvSpPr>
          <p:nvPr>
            <p:ph type="sldNum" sz="quarter" idx="12"/>
          </p:nvPr>
        </p:nvSpPr>
        <p:spPr>
          <a:xfrm>
            <a:off x="249655" y="4767263"/>
            <a:ext cx="2057400" cy="273844"/>
          </a:xfrm>
        </p:spPr>
        <p:txBody>
          <a:bodyPr/>
          <a:lstStyle/>
          <a:p>
            <a:fld id="{C479D5F6-EDCB-402A-AC08-4943A1820E8F}" type="slidenum">
              <a:rPr lang="en-US" smtClean="0"/>
              <a:pPr/>
              <a:t>34</a:t>
            </a:fld>
            <a:endParaRPr lang="en-US"/>
          </a:p>
        </p:txBody>
      </p:sp>
      <p:sp>
        <p:nvSpPr>
          <p:cNvPr id="7" name="Text Placeholder 6">
            <a:extLst>
              <a:ext uri="{FF2B5EF4-FFF2-40B4-BE49-F238E27FC236}">
                <a16:creationId xmlns:a16="http://schemas.microsoft.com/office/drawing/2014/main" id="{306A8847-CF1B-D9FC-0095-1E9682255AC4}"/>
              </a:ext>
            </a:extLst>
          </p:cNvPr>
          <p:cNvSpPr>
            <a:spLocks noGrp="1"/>
          </p:cNvSpPr>
          <p:nvPr>
            <p:ph type="body" sz="quarter" idx="13"/>
          </p:nvPr>
        </p:nvSpPr>
        <p:spPr>
          <a:xfrm>
            <a:off x="6537820" y="163607"/>
            <a:ext cx="2406176" cy="534878"/>
          </a:xfrm>
        </p:spPr>
        <p:txBody>
          <a:bodyPr>
            <a:normAutofit lnSpcReduction="10000"/>
          </a:bodyPr>
          <a:lstStyle/>
          <a:p>
            <a:r>
              <a:rPr lang="en-US">
                <a:hlinkClick r:id="rId2"/>
              </a:rPr>
              <a:t>Non-Public School Count</a:t>
            </a:r>
            <a:endParaRPr lang="en-US"/>
          </a:p>
          <a:p>
            <a:r>
              <a:rPr lang="en-US"/>
              <a:t>Opens October 1, 2025</a:t>
            </a:r>
          </a:p>
        </p:txBody>
      </p:sp>
    </p:spTree>
    <p:extLst>
      <p:ext uri="{BB962C8B-B14F-4D97-AF65-F5344CB8AC3E}">
        <p14:creationId xmlns:p14="http://schemas.microsoft.com/office/powerpoint/2010/main" val="10119139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F62620-2E25-BDC4-B5D0-4D5302B3A25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18B1ECA-4735-E445-6A27-4B2B92353431}"/>
              </a:ext>
            </a:extLst>
          </p:cNvPr>
          <p:cNvSpPr>
            <a:spLocks noGrp="1"/>
          </p:cNvSpPr>
          <p:nvPr>
            <p:ph type="title"/>
          </p:nvPr>
        </p:nvSpPr>
        <p:spPr>
          <a:xfrm>
            <a:off x="301212" y="163606"/>
            <a:ext cx="6153376" cy="534879"/>
          </a:xfrm>
        </p:spPr>
        <p:txBody>
          <a:bodyPr/>
          <a:lstStyle/>
          <a:p>
            <a:r>
              <a:rPr lang="en-US"/>
              <a:t>Report Card March</a:t>
            </a:r>
          </a:p>
        </p:txBody>
      </p:sp>
      <p:sp>
        <p:nvSpPr>
          <p:cNvPr id="5" name="Text Placeholder 4">
            <a:extLst>
              <a:ext uri="{FF2B5EF4-FFF2-40B4-BE49-F238E27FC236}">
                <a16:creationId xmlns:a16="http://schemas.microsoft.com/office/drawing/2014/main" id="{7ECE68F4-367E-2844-FA29-7D61E6992786}"/>
              </a:ext>
            </a:extLst>
          </p:cNvPr>
          <p:cNvSpPr>
            <a:spLocks noGrp="1"/>
          </p:cNvSpPr>
          <p:nvPr>
            <p:ph idx="1"/>
          </p:nvPr>
        </p:nvSpPr>
        <p:spPr>
          <a:xfrm>
            <a:off x="301212" y="902631"/>
            <a:ext cx="8349688" cy="3484270"/>
          </a:xfrm>
        </p:spPr>
        <p:txBody>
          <a:bodyPr/>
          <a:lstStyle/>
          <a:p>
            <a:r>
              <a:rPr lang="en-US"/>
              <a:t>Updated definitions for </a:t>
            </a:r>
          </a:p>
          <a:p>
            <a:pPr lvl="1"/>
            <a:r>
              <a:rPr lang="en-US"/>
              <a:t>Comprehensive Health Education Flag</a:t>
            </a:r>
          </a:p>
          <a:p>
            <a:pPr lvl="1"/>
            <a:r>
              <a:rPr lang="en-US"/>
              <a:t>School Health Team or School Wellness Committee Flag</a:t>
            </a:r>
          </a:p>
          <a:p>
            <a:pPr lvl="1"/>
            <a:endParaRPr lang="en-US"/>
          </a:p>
          <a:p>
            <a:pPr lvl="1"/>
            <a:endParaRPr lang="en-US"/>
          </a:p>
          <a:p>
            <a:pPr lvl="1"/>
            <a:endParaRPr lang="en-US"/>
          </a:p>
        </p:txBody>
      </p:sp>
      <p:sp>
        <p:nvSpPr>
          <p:cNvPr id="11" name="Slide Number Placeholder 10">
            <a:extLst>
              <a:ext uri="{FF2B5EF4-FFF2-40B4-BE49-F238E27FC236}">
                <a16:creationId xmlns:a16="http://schemas.microsoft.com/office/drawing/2014/main" id="{2329E91B-3128-FFC7-2AE9-F323986647AD}"/>
              </a:ext>
            </a:extLst>
          </p:cNvPr>
          <p:cNvSpPr>
            <a:spLocks noGrp="1"/>
          </p:cNvSpPr>
          <p:nvPr>
            <p:ph type="sldNum" sz="quarter" idx="12"/>
          </p:nvPr>
        </p:nvSpPr>
        <p:spPr>
          <a:xfrm>
            <a:off x="249655" y="4767263"/>
            <a:ext cx="2057400" cy="273844"/>
          </a:xfrm>
        </p:spPr>
        <p:txBody>
          <a:bodyPr/>
          <a:lstStyle/>
          <a:p>
            <a:fld id="{C479D5F6-EDCB-402A-AC08-4943A1820E8F}" type="slidenum">
              <a:rPr lang="en-US" smtClean="0"/>
              <a:pPr/>
              <a:t>35</a:t>
            </a:fld>
            <a:endParaRPr lang="en-US"/>
          </a:p>
        </p:txBody>
      </p:sp>
      <p:sp>
        <p:nvSpPr>
          <p:cNvPr id="7" name="Text Placeholder 6">
            <a:extLst>
              <a:ext uri="{FF2B5EF4-FFF2-40B4-BE49-F238E27FC236}">
                <a16:creationId xmlns:a16="http://schemas.microsoft.com/office/drawing/2014/main" id="{5E62B9E9-DB81-38C5-50EF-AB88D1242F93}"/>
              </a:ext>
            </a:extLst>
          </p:cNvPr>
          <p:cNvSpPr>
            <a:spLocks noGrp="1"/>
          </p:cNvSpPr>
          <p:nvPr>
            <p:ph type="body" sz="quarter" idx="13"/>
          </p:nvPr>
        </p:nvSpPr>
        <p:spPr>
          <a:xfrm>
            <a:off x="6537820" y="163607"/>
            <a:ext cx="2406176" cy="534878"/>
          </a:xfrm>
        </p:spPr>
        <p:txBody>
          <a:bodyPr>
            <a:normAutofit lnSpcReduction="10000"/>
          </a:bodyPr>
          <a:lstStyle/>
          <a:p>
            <a:r>
              <a:rPr lang="en-US">
                <a:hlinkClick r:id="rId2"/>
              </a:rPr>
              <a:t>Report Card March</a:t>
            </a:r>
            <a:endParaRPr lang="en-US"/>
          </a:p>
          <a:p>
            <a:r>
              <a:rPr lang="en-US"/>
              <a:t>Opens February 25, 2026</a:t>
            </a:r>
          </a:p>
        </p:txBody>
      </p:sp>
    </p:spTree>
    <p:extLst>
      <p:ext uri="{BB962C8B-B14F-4D97-AF65-F5344CB8AC3E}">
        <p14:creationId xmlns:p14="http://schemas.microsoft.com/office/powerpoint/2010/main" val="12491556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D21B9F-3B1A-EA86-79A3-FD3069BF791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A4D0D0F-325C-A02E-BDAE-4D86F9CE7B3C}"/>
              </a:ext>
            </a:extLst>
          </p:cNvPr>
          <p:cNvSpPr>
            <a:spLocks noGrp="1"/>
          </p:cNvSpPr>
          <p:nvPr>
            <p:ph type="title"/>
          </p:nvPr>
        </p:nvSpPr>
        <p:spPr>
          <a:xfrm>
            <a:off x="301212" y="163606"/>
            <a:ext cx="6153376" cy="534879"/>
          </a:xfrm>
        </p:spPr>
        <p:txBody>
          <a:bodyPr/>
          <a:lstStyle/>
          <a:p>
            <a:r>
              <a:rPr lang="en-US"/>
              <a:t>Kindergarten School Readiness (KSR)</a:t>
            </a:r>
          </a:p>
        </p:txBody>
      </p:sp>
      <p:sp>
        <p:nvSpPr>
          <p:cNvPr id="5" name="Text Placeholder 4">
            <a:extLst>
              <a:ext uri="{FF2B5EF4-FFF2-40B4-BE49-F238E27FC236}">
                <a16:creationId xmlns:a16="http://schemas.microsoft.com/office/drawing/2014/main" id="{CF486968-56BB-311D-BC7C-836CE413FE78}"/>
              </a:ext>
            </a:extLst>
          </p:cNvPr>
          <p:cNvSpPr>
            <a:spLocks noGrp="1"/>
          </p:cNvSpPr>
          <p:nvPr>
            <p:ph idx="1"/>
          </p:nvPr>
        </p:nvSpPr>
        <p:spPr>
          <a:xfrm>
            <a:off x="301212" y="902631"/>
            <a:ext cx="8349688" cy="3484270"/>
          </a:xfrm>
        </p:spPr>
        <p:txBody>
          <a:bodyPr/>
          <a:lstStyle/>
          <a:p>
            <a:r>
              <a:rPr lang="en-US"/>
              <a:t>Updated definition for Total number of students in domain = Count of students meeting or exceeding expectations in the domain</a:t>
            </a:r>
          </a:p>
        </p:txBody>
      </p:sp>
      <p:sp>
        <p:nvSpPr>
          <p:cNvPr id="11" name="Slide Number Placeholder 10">
            <a:extLst>
              <a:ext uri="{FF2B5EF4-FFF2-40B4-BE49-F238E27FC236}">
                <a16:creationId xmlns:a16="http://schemas.microsoft.com/office/drawing/2014/main" id="{320F939D-7510-437C-FAD9-6CC1E376254C}"/>
              </a:ext>
            </a:extLst>
          </p:cNvPr>
          <p:cNvSpPr>
            <a:spLocks noGrp="1"/>
          </p:cNvSpPr>
          <p:nvPr>
            <p:ph type="sldNum" sz="quarter" idx="12"/>
          </p:nvPr>
        </p:nvSpPr>
        <p:spPr>
          <a:xfrm>
            <a:off x="249655" y="4767263"/>
            <a:ext cx="2057400" cy="273844"/>
          </a:xfrm>
        </p:spPr>
        <p:txBody>
          <a:bodyPr/>
          <a:lstStyle/>
          <a:p>
            <a:fld id="{C479D5F6-EDCB-402A-AC08-4943A1820E8F}" type="slidenum">
              <a:rPr lang="en-US" smtClean="0"/>
              <a:pPr/>
              <a:t>36</a:t>
            </a:fld>
            <a:endParaRPr lang="en-US"/>
          </a:p>
        </p:txBody>
      </p:sp>
      <p:sp>
        <p:nvSpPr>
          <p:cNvPr id="7" name="Text Placeholder 6">
            <a:extLst>
              <a:ext uri="{FF2B5EF4-FFF2-40B4-BE49-F238E27FC236}">
                <a16:creationId xmlns:a16="http://schemas.microsoft.com/office/drawing/2014/main" id="{0195F94C-6E25-D8D9-442D-59F1317A201B}"/>
              </a:ext>
            </a:extLst>
          </p:cNvPr>
          <p:cNvSpPr>
            <a:spLocks noGrp="1"/>
          </p:cNvSpPr>
          <p:nvPr>
            <p:ph type="body" sz="quarter" idx="13"/>
          </p:nvPr>
        </p:nvSpPr>
        <p:spPr>
          <a:xfrm>
            <a:off x="6537820" y="163607"/>
            <a:ext cx="2406176" cy="534878"/>
          </a:xfrm>
        </p:spPr>
        <p:txBody>
          <a:bodyPr>
            <a:noAutofit/>
          </a:bodyPr>
          <a:lstStyle/>
          <a:p>
            <a:r>
              <a:rPr lang="en-US">
                <a:hlinkClick r:id="rId2"/>
              </a:rPr>
              <a:t>KSR</a:t>
            </a:r>
            <a:endParaRPr lang="en-US"/>
          </a:p>
          <a:p>
            <a:r>
              <a:rPr lang="en-US"/>
              <a:t>Opens October 6, 2025</a:t>
            </a:r>
          </a:p>
        </p:txBody>
      </p:sp>
    </p:spTree>
    <p:extLst>
      <p:ext uri="{BB962C8B-B14F-4D97-AF65-F5344CB8AC3E}">
        <p14:creationId xmlns:p14="http://schemas.microsoft.com/office/powerpoint/2010/main" val="35504315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8923EB-89E8-B91A-EC62-F022A0ADF78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795740F-CB8B-1602-7AA0-0B1047875316}"/>
              </a:ext>
            </a:extLst>
          </p:cNvPr>
          <p:cNvSpPr>
            <a:spLocks noGrp="1"/>
          </p:cNvSpPr>
          <p:nvPr>
            <p:ph type="title"/>
          </p:nvPr>
        </p:nvSpPr>
        <p:spPr>
          <a:xfrm>
            <a:off x="301212" y="163606"/>
            <a:ext cx="6153376" cy="534879"/>
          </a:xfrm>
        </p:spPr>
        <p:txBody>
          <a:bodyPr/>
          <a:lstStyle/>
          <a:p>
            <a:r>
              <a:rPr lang="en-US"/>
              <a:t>READ: Literacy Programs and Assessments</a:t>
            </a:r>
          </a:p>
        </p:txBody>
      </p:sp>
      <p:sp>
        <p:nvSpPr>
          <p:cNvPr id="5" name="Text Placeholder 4">
            <a:extLst>
              <a:ext uri="{FF2B5EF4-FFF2-40B4-BE49-F238E27FC236}">
                <a16:creationId xmlns:a16="http://schemas.microsoft.com/office/drawing/2014/main" id="{B788CA05-F740-4D8F-B218-FCC10D048FB2}"/>
              </a:ext>
            </a:extLst>
          </p:cNvPr>
          <p:cNvSpPr>
            <a:spLocks noGrp="1"/>
          </p:cNvSpPr>
          <p:nvPr>
            <p:ph idx="1"/>
          </p:nvPr>
        </p:nvSpPr>
        <p:spPr>
          <a:xfrm>
            <a:off x="301212" y="902631"/>
            <a:ext cx="8349688" cy="3484270"/>
          </a:xfrm>
        </p:spPr>
        <p:txBody>
          <a:bodyPr vert="horz" lIns="0" tIns="0" rIns="0" bIns="0" rtlCol="0" anchor="t">
            <a:normAutofit/>
          </a:bodyPr>
          <a:lstStyle/>
          <a:p>
            <a:r>
              <a:rPr lang="en-US"/>
              <a:t>For the 26-27 file layout that is collected in the 25-26 school year: </a:t>
            </a:r>
          </a:p>
          <a:p>
            <a:pPr lvl="1"/>
            <a:endParaRPr lang="en-US"/>
          </a:p>
          <a:p>
            <a:pPr lvl="1"/>
            <a:r>
              <a:rPr lang="en-US"/>
              <a:t>No anticipated changes to the file layout.</a:t>
            </a:r>
          </a:p>
          <a:p>
            <a:pPr lvl="1"/>
            <a:endParaRPr lang="en-US"/>
          </a:p>
          <a:p>
            <a:pPr lvl="1"/>
            <a:r>
              <a:rPr lang="en-US"/>
              <a:t>The READ Act Team is conducting a programming review the first part of 2026; consequently, we are anticipating a few additional programming codes to be added to the lists. </a:t>
            </a:r>
          </a:p>
          <a:p>
            <a:pPr lvl="1"/>
            <a:endParaRPr lang="en-US"/>
          </a:p>
          <a:p>
            <a:endParaRPr lang="en-US"/>
          </a:p>
        </p:txBody>
      </p:sp>
      <p:sp>
        <p:nvSpPr>
          <p:cNvPr id="11" name="Slide Number Placeholder 10">
            <a:extLst>
              <a:ext uri="{FF2B5EF4-FFF2-40B4-BE49-F238E27FC236}">
                <a16:creationId xmlns:a16="http://schemas.microsoft.com/office/drawing/2014/main" id="{55BBFA87-9990-1878-6C58-C57C5A954E2B}"/>
              </a:ext>
            </a:extLst>
          </p:cNvPr>
          <p:cNvSpPr>
            <a:spLocks noGrp="1"/>
          </p:cNvSpPr>
          <p:nvPr>
            <p:ph type="sldNum" sz="quarter" idx="12"/>
          </p:nvPr>
        </p:nvSpPr>
        <p:spPr>
          <a:xfrm>
            <a:off x="249655" y="4767263"/>
            <a:ext cx="2057400" cy="273844"/>
          </a:xfrm>
        </p:spPr>
        <p:txBody>
          <a:bodyPr/>
          <a:lstStyle/>
          <a:p>
            <a:fld id="{C479D5F6-EDCB-402A-AC08-4943A1820E8F}" type="slidenum">
              <a:rPr lang="en-US" smtClean="0"/>
              <a:pPr/>
              <a:t>37</a:t>
            </a:fld>
            <a:endParaRPr lang="en-US"/>
          </a:p>
        </p:txBody>
      </p:sp>
      <p:sp>
        <p:nvSpPr>
          <p:cNvPr id="7" name="Text Placeholder 6">
            <a:extLst>
              <a:ext uri="{FF2B5EF4-FFF2-40B4-BE49-F238E27FC236}">
                <a16:creationId xmlns:a16="http://schemas.microsoft.com/office/drawing/2014/main" id="{5F1A71B2-6734-26FB-7DAA-314AD8330F7C}"/>
              </a:ext>
            </a:extLst>
          </p:cNvPr>
          <p:cNvSpPr>
            <a:spLocks noGrp="1"/>
          </p:cNvSpPr>
          <p:nvPr>
            <p:ph type="body" sz="quarter" idx="13"/>
          </p:nvPr>
        </p:nvSpPr>
        <p:spPr>
          <a:xfrm>
            <a:off x="6537820" y="163607"/>
            <a:ext cx="2406176" cy="534878"/>
          </a:xfrm>
        </p:spPr>
        <p:txBody>
          <a:bodyPr>
            <a:normAutofit lnSpcReduction="10000"/>
          </a:bodyPr>
          <a:lstStyle/>
          <a:p>
            <a:r>
              <a:rPr lang="en-US">
                <a:hlinkClick r:id="rId2"/>
              </a:rPr>
              <a:t>READ Literacy</a:t>
            </a:r>
            <a:endParaRPr lang="en-US"/>
          </a:p>
          <a:p>
            <a:r>
              <a:rPr lang="en-US"/>
              <a:t>Opens April 15, 2026</a:t>
            </a:r>
          </a:p>
        </p:txBody>
      </p:sp>
    </p:spTree>
    <p:extLst>
      <p:ext uri="{BB962C8B-B14F-4D97-AF65-F5344CB8AC3E}">
        <p14:creationId xmlns:p14="http://schemas.microsoft.com/office/powerpoint/2010/main" val="12886241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6BD9A8-0692-0C7D-0539-A4017C62A82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A3F8BE-DA83-B0A7-F3CC-B6F941A3FC68}"/>
              </a:ext>
            </a:extLst>
          </p:cNvPr>
          <p:cNvSpPr>
            <a:spLocks noGrp="1"/>
          </p:cNvSpPr>
          <p:nvPr>
            <p:ph type="title"/>
          </p:nvPr>
        </p:nvSpPr>
        <p:spPr>
          <a:xfrm>
            <a:off x="301212" y="163606"/>
            <a:ext cx="6153376" cy="534879"/>
          </a:xfrm>
        </p:spPr>
        <p:txBody>
          <a:bodyPr/>
          <a:lstStyle/>
          <a:p>
            <a:r>
              <a:rPr lang="en-US"/>
              <a:t>READ: Spring Assessments</a:t>
            </a:r>
          </a:p>
        </p:txBody>
      </p:sp>
      <p:sp>
        <p:nvSpPr>
          <p:cNvPr id="5" name="Text Placeholder 4">
            <a:extLst>
              <a:ext uri="{FF2B5EF4-FFF2-40B4-BE49-F238E27FC236}">
                <a16:creationId xmlns:a16="http://schemas.microsoft.com/office/drawing/2014/main" id="{FC461B54-0EE0-AF2D-9CAB-704FF8C23134}"/>
              </a:ext>
            </a:extLst>
          </p:cNvPr>
          <p:cNvSpPr>
            <a:spLocks noGrp="1"/>
          </p:cNvSpPr>
          <p:nvPr>
            <p:ph idx="1"/>
          </p:nvPr>
        </p:nvSpPr>
        <p:spPr>
          <a:xfrm>
            <a:off x="301212" y="902631"/>
            <a:ext cx="8349688" cy="3484270"/>
          </a:xfrm>
        </p:spPr>
        <p:txBody>
          <a:bodyPr vert="horz" lIns="0" tIns="0" rIns="0" bIns="0" rtlCol="0" anchor="t">
            <a:normAutofit/>
          </a:bodyPr>
          <a:lstStyle/>
          <a:p>
            <a:r>
              <a:rPr lang="en-US"/>
              <a:t>Code adjustments for </a:t>
            </a:r>
            <a:r>
              <a:rPr lang="en-US" err="1"/>
              <a:t>Istation</a:t>
            </a:r>
            <a:r>
              <a:rPr lang="en-US"/>
              <a:t> publisher change</a:t>
            </a:r>
          </a:p>
          <a:p>
            <a:pPr lvl="1"/>
            <a:endParaRPr lang="en-US"/>
          </a:p>
          <a:p>
            <a:pPr lvl="1"/>
            <a:r>
              <a:rPr lang="en-US"/>
              <a:t>Still sorting out implications; learned of this April 16, 2025</a:t>
            </a:r>
          </a:p>
          <a:p>
            <a:endParaRPr lang="en-US"/>
          </a:p>
          <a:p>
            <a:endParaRPr lang="en-US"/>
          </a:p>
        </p:txBody>
      </p:sp>
      <p:sp>
        <p:nvSpPr>
          <p:cNvPr id="11" name="Slide Number Placeholder 10">
            <a:extLst>
              <a:ext uri="{FF2B5EF4-FFF2-40B4-BE49-F238E27FC236}">
                <a16:creationId xmlns:a16="http://schemas.microsoft.com/office/drawing/2014/main" id="{BDC8C302-B35A-2B6B-52E8-937FF1BF80E7}"/>
              </a:ext>
            </a:extLst>
          </p:cNvPr>
          <p:cNvSpPr>
            <a:spLocks noGrp="1"/>
          </p:cNvSpPr>
          <p:nvPr>
            <p:ph type="sldNum" sz="quarter" idx="12"/>
          </p:nvPr>
        </p:nvSpPr>
        <p:spPr>
          <a:xfrm>
            <a:off x="249655" y="4767263"/>
            <a:ext cx="2057400" cy="273844"/>
          </a:xfrm>
        </p:spPr>
        <p:txBody>
          <a:bodyPr/>
          <a:lstStyle/>
          <a:p>
            <a:fld id="{C479D5F6-EDCB-402A-AC08-4943A1820E8F}" type="slidenum">
              <a:rPr lang="en-US" smtClean="0"/>
              <a:pPr/>
              <a:t>38</a:t>
            </a:fld>
            <a:endParaRPr lang="en-US"/>
          </a:p>
        </p:txBody>
      </p:sp>
      <p:sp>
        <p:nvSpPr>
          <p:cNvPr id="7" name="Text Placeholder 6">
            <a:extLst>
              <a:ext uri="{FF2B5EF4-FFF2-40B4-BE49-F238E27FC236}">
                <a16:creationId xmlns:a16="http://schemas.microsoft.com/office/drawing/2014/main" id="{65C8AE87-DE66-F055-1529-42F4745B61CE}"/>
              </a:ext>
            </a:extLst>
          </p:cNvPr>
          <p:cNvSpPr>
            <a:spLocks noGrp="1"/>
          </p:cNvSpPr>
          <p:nvPr>
            <p:ph type="body" sz="quarter" idx="13"/>
          </p:nvPr>
        </p:nvSpPr>
        <p:spPr>
          <a:xfrm>
            <a:off x="6537820" y="163607"/>
            <a:ext cx="2406176" cy="534878"/>
          </a:xfrm>
        </p:spPr>
        <p:txBody>
          <a:bodyPr>
            <a:noAutofit/>
          </a:bodyPr>
          <a:lstStyle/>
          <a:p>
            <a:r>
              <a:rPr lang="en-US">
                <a:hlinkClick r:id="rId2"/>
              </a:rPr>
              <a:t>READ Spring Assessments</a:t>
            </a:r>
            <a:endParaRPr lang="en-US"/>
          </a:p>
          <a:p>
            <a:r>
              <a:rPr lang="en-US"/>
              <a:t>Opens April 15, 2026</a:t>
            </a:r>
          </a:p>
        </p:txBody>
      </p:sp>
    </p:spTree>
    <p:extLst>
      <p:ext uri="{BB962C8B-B14F-4D97-AF65-F5344CB8AC3E}">
        <p14:creationId xmlns:p14="http://schemas.microsoft.com/office/powerpoint/2010/main" val="21972827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2A4FDC-F770-E9FF-92FE-7F572A9CED8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E7EAFA1-38C3-3C94-23F3-D5432DC52659}"/>
              </a:ext>
            </a:extLst>
          </p:cNvPr>
          <p:cNvSpPr>
            <a:spLocks noGrp="1"/>
          </p:cNvSpPr>
          <p:nvPr>
            <p:ph type="title"/>
          </p:nvPr>
        </p:nvSpPr>
        <p:spPr>
          <a:xfrm>
            <a:off x="301212" y="163606"/>
            <a:ext cx="6153376" cy="534879"/>
          </a:xfrm>
        </p:spPr>
        <p:txBody>
          <a:bodyPr/>
          <a:lstStyle/>
          <a:p>
            <a:r>
              <a:rPr lang="en-US"/>
              <a:t>READ: Training</a:t>
            </a:r>
          </a:p>
        </p:txBody>
      </p:sp>
      <p:sp>
        <p:nvSpPr>
          <p:cNvPr id="5" name="Text Placeholder 4">
            <a:extLst>
              <a:ext uri="{FF2B5EF4-FFF2-40B4-BE49-F238E27FC236}">
                <a16:creationId xmlns:a16="http://schemas.microsoft.com/office/drawing/2014/main" id="{5DB38DFE-2B98-ED0F-253C-FE742C154D2A}"/>
              </a:ext>
            </a:extLst>
          </p:cNvPr>
          <p:cNvSpPr>
            <a:spLocks noGrp="1"/>
          </p:cNvSpPr>
          <p:nvPr>
            <p:ph idx="1"/>
          </p:nvPr>
        </p:nvSpPr>
        <p:spPr>
          <a:xfrm>
            <a:off x="301212" y="902631"/>
            <a:ext cx="8349688" cy="3484270"/>
          </a:xfrm>
        </p:spPr>
        <p:txBody>
          <a:bodyPr vert="horz" lIns="0" tIns="0" rIns="0" bIns="0" rtlCol="0" anchor="t">
            <a:normAutofit/>
          </a:bodyPr>
          <a:lstStyle/>
          <a:p>
            <a:endParaRPr lang="en-US"/>
          </a:p>
          <a:p>
            <a:r>
              <a:rPr lang="en-US"/>
              <a:t>Removed two columns from file layout</a:t>
            </a:r>
          </a:p>
          <a:p>
            <a:pPr lvl="1"/>
            <a:r>
              <a:rPr lang="en-US"/>
              <a:t>Removed the Not Complete Status Code field (Teacher Version)</a:t>
            </a:r>
          </a:p>
          <a:p>
            <a:pPr lvl="1"/>
            <a:r>
              <a:rPr lang="en-US"/>
              <a:t>Removed the Not Complete Status Code field (Administrator Version)</a:t>
            </a:r>
          </a:p>
          <a:p>
            <a:pPr lvl="1"/>
            <a:r>
              <a:rPr lang="en-US"/>
              <a:t>These columns created a dependency that was not needed. Codes were added to the appropriate training status column. </a:t>
            </a:r>
          </a:p>
          <a:p>
            <a:endParaRPr lang="en-US"/>
          </a:p>
          <a:p>
            <a:r>
              <a:rPr lang="en-US"/>
              <a:t>Code adjustments to accommodate column deletion</a:t>
            </a:r>
          </a:p>
          <a:p>
            <a:pPr lvl="1"/>
            <a:r>
              <a:rPr lang="en-US"/>
              <a:t>Code 13 (indicating non-completion) is now broken out into codes 14-17</a:t>
            </a:r>
          </a:p>
          <a:p>
            <a:pPr lvl="1"/>
            <a:r>
              <a:rPr lang="en-US"/>
              <a:t>Same categories/reasons as previous collection years</a:t>
            </a:r>
          </a:p>
          <a:p>
            <a:pPr lvl="1"/>
            <a:endParaRPr lang="en-US"/>
          </a:p>
          <a:p>
            <a:endParaRPr lang="en-US"/>
          </a:p>
        </p:txBody>
      </p:sp>
      <p:sp>
        <p:nvSpPr>
          <p:cNvPr id="11" name="Slide Number Placeholder 10">
            <a:extLst>
              <a:ext uri="{FF2B5EF4-FFF2-40B4-BE49-F238E27FC236}">
                <a16:creationId xmlns:a16="http://schemas.microsoft.com/office/drawing/2014/main" id="{333130C0-7F68-77E3-9EAD-06F41A484F11}"/>
              </a:ext>
            </a:extLst>
          </p:cNvPr>
          <p:cNvSpPr>
            <a:spLocks noGrp="1"/>
          </p:cNvSpPr>
          <p:nvPr>
            <p:ph type="sldNum" sz="quarter" idx="12"/>
          </p:nvPr>
        </p:nvSpPr>
        <p:spPr>
          <a:xfrm>
            <a:off x="249655" y="4767263"/>
            <a:ext cx="2057400" cy="273844"/>
          </a:xfrm>
        </p:spPr>
        <p:txBody>
          <a:bodyPr/>
          <a:lstStyle/>
          <a:p>
            <a:fld id="{C479D5F6-EDCB-402A-AC08-4943A1820E8F}" type="slidenum">
              <a:rPr lang="en-US" smtClean="0"/>
              <a:pPr/>
              <a:t>39</a:t>
            </a:fld>
            <a:endParaRPr lang="en-US"/>
          </a:p>
        </p:txBody>
      </p:sp>
      <p:sp>
        <p:nvSpPr>
          <p:cNvPr id="7" name="Text Placeholder 6">
            <a:extLst>
              <a:ext uri="{FF2B5EF4-FFF2-40B4-BE49-F238E27FC236}">
                <a16:creationId xmlns:a16="http://schemas.microsoft.com/office/drawing/2014/main" id="{C5D58394-B64F-AA3E-0552-264568EDFFE4}"/>
              </a:ext>
            </a:extLst>
          </p:cNvPr>
          <p:cNvSpPr>
            <a:spLocks noGrp="1"/>
          </p:cNvSpPr>
          <p:nvPr>
            <p:ph type="body" sz="quarter" idx="13"/>
          </p:nvPr>
        </p:nvSpPr>
        <p:spPr>
          <a:xfrm>
            <a:off x="6537820" y="163607"/>
            <a:ext cx="2406176" cy="534878"/>
          </a:xfrm>
        </p:spPr>
        <p:txBody>
          <a:bodyPr>
            <a:normAutofit lnSpcReduction="10000"/>
          </a:bodyPr>
          <a:lstStyle/>
          <a:p>
            <a:r>
              <a:rPr lang="en-US">
                <a:hlinkClick r:id="rId2"/>
              </a:rPr>
              <a:t>READ Training</a:t>
            </a:r>
            <a:endParaRPr lang="en-US"/>
          </a:p>
          <a:p>
            <a:r>
              <a:rPr lang="en-US"/>
              <a:t>Opens August 1, 2025</a:t>
            </a:r>
          </a:p>
        </p:txBody>
      </p:sp>
    </p:spTree>
    <p:extLst>
      <p:ext uri="{BB962C8B-B14F-4D97-AF65-F5344CB8AC3E}">
        <p14:creationId xmlns:p14="http://schemas.microsoft.com/office/powerpoint/2010/main" val="26190083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948308D-702F-60A3-38B6-B8088A39FF6B}"/>
              </a:ext>
            </a:extLst>
          </p:cNvPr>
          <p:cNvSpPr>
            <a:spLocks noGrp="1"/>
          </p:cNvSpPr>
          <p:nvPr>
            <p:ph type="title"/>
          </p:nvPr>
        </p:nvSpPr>
        <p:spPr/>
        <p:txBody>
          <a:bodyPr/>
          <a:lstStyle/>
          <a:p>
            <a:r>
              <a:rPr lang="en-US"/>
              <a:t>Interchange Files</a:t>
            </a:r>
          </a:p>
        </p:txBody>
      </p:sp>
      <p:sp>
        <p:nvSpPr>
          <p:cNvPr id="6" name="Content Placeholder 5">
            <a:extLst>
              <a:ext uri="{FF2B5EF4-FFF2-40B4-BE49-F238E27FC236}">
                <a16:creationId xmlns:a16="http://schemas.microsoft.com/office/drawing/2014/main" id="{3EA1C7F3-F600-B423-3A9E-D03C11F6C8CD}"/>
              </a:ext>
            </a:extLst>
          </p:cNvPr>
          <p:cNvSpPr>
            <a:spLocks noGrp="1"/>
          </p:cNvSpPr>
          <p:nvPr>
            <p:ph sz="half" idx="1"/>
          </p:nvPr>
        </p:nvSpPr>
        <p:spPr/>
        <p:txBody>
          <a:bodyPr/>
          <a:lstStyle/>
          <a:p>
            <a:r>
              <a:rPr lang="en-US"/>
              <a:t>Files uploaded by Local Education Agencies (LEAs), such as districts, BOCES or administrative units. </a:t>
            </a:r>
          </a:p>
          <a:p>
            <a:r>
              <a:rPr lang="en-US"/>
              <a:t>Files are placeholders of the data, which are fluid and updated by the LEAs often. </a:t>
            </a:r>
          </a:p>
          <a:p>
            <a:r>
              <a:rPr lang="en-US"/>
              <a:t>LEAs then create a snapshot from the data, which is a point in time and used for reports after the LEA approves the data. </a:t>
            </a:r>
          </a:p>
          <a:p>
            <a:r>
              <a:rPr lang="en-US"/>
              <a:t>There are generic business rules in place at the interchange level to ensure the data meets basic requirements such as having a valid code, not being blank, or requiring it to be reported as zero-filled.   </a:t>
            </a:r>
          </a:p>
          <a:p>
            <a:endParaRPr lang="en-US"/>
          </a:p>
        </p:txBody>
      </p:sp>
      <p:pic>
        <p:nvPicPr>
          <p:cNvPr id="9" name="Picture Placeholder 8">
            <a:extLst>
              <a:ext uri="{FF2B5EF4-FFF2-40B4-BE49-F238E27FC236}">
                <a16:creationId xmlns:a16="http://schemas.microsoft.com/office/drawing/2014/main" id="{5AFF8F2F-F44D-113E-8A2C-E74DC0492357}"/>
              </a:ext>
              <a:ext uri="{C183D7F6-B498-43B3-948B-1728B52AA6E4}">
                <adec:decorative xmlns:adec="http://schemas.microsoft.com/office/drawing/2017/decorative" val="1"/>
              </a:ext>
            </a:extLst>
          </p:cNvPr>
          <p:cNvPicPr>
            <a:picLocks noGrp="1" noChangeAspect="1"/>
          </p:cNvPicPr>
          <p:nvPr>
            <p:ph type="pic" sz="quarter" idx="10"/>
          </p:nvPr>
        </p:nvPicPr>
        <p:blipFill>
          <a:blip r:embed="rId2">
            <a:extLst>
              <a:ext uri="{96DAC541-7B7A-43D3-8B79-37D633B846F1}">
                <asvg:svgBlip xmlns:asvg="http://schemas.microsoft.com/office/drawing/2016/SVG/main" r:embed="rId3"/>
              </a:ext>
            </a:extLst>
          </a:blip>
          <a:srcRect t="6522" b="6522"/>
          <a:stretch>
            <a:fillRect/>
          </a:stretch>
        </p:blipFill>
        <p:spPr/>
      </p:pic>
    </p:spTree>
    <p:extLst>
      <p:ext uri="{BB962C8B-B14F-4D97-AF65-F5344CB8AC3E}">
        <p14:creationId xmlns:p14="http://schemas.microsoft.com/office/powerpoint/2010/main" val="36590564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02C6F2-0D80-FB3B-2850-CDBCAF1029F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2C65A51-765E-688D-0083-4D6FE1E84D1A}"/>
              </a:ext>
            </a:extLst>
          </p:cNvPr>
          <p:cNvSpPr>
            <a:spLocks noGrp="1"/>
          </p:cNvSpPr>
          <p:nvPr>
            <p:ph type="title"/>
          </p:nvPr>
        </p:nvSpPr>
        <p:spPr>
          <a:xfrm>
            <a:off x="301212" y="163606"/>
            <a:ext cx="6153376" cy="534879"/>
          </a:xfrm>
        </p:spPr>
        <p:txBody>
          <a:bodyPr/>
          <a:lstStyle/>
          <a:p>
            <a:r>
              <a:rPr lang="en-US"/>
              <a:t>Summer EBT (S-EBT)</a:t>
            </a:r>
          </a:p>
        </p:txBody>
      </p:sp>
      <p:sp>
        <p:nvSpPr>
          <p:cNvPr id="5" name="Text Placeholder 4">
            <a:extLst>
              <a:ext uri="{FF2B5EF4-FFF2-40B4-BE49-F238E27FC236}">
                <a16:creationId xmlns:a16="http://schemas.microsoft.com/office/drawing/2014/main" id="{67C99834-0AA7-417C-0152-3C264397BBC9}"/>
              </a:ext>
            </a:extLst>
          </p:cNvPr>
          <p:cNvSpPr>
            <a:spLocks noGrp="1"/>
          </p:cNvSpPr>
          <p:nvPr>
            <p:ph idx="1"/>
          </p:nvPr>
        </p:nvSpPr>
        <p:spPr>
          <a:xfrm>
            <a:off x="301212" y="902631"/>
            <a:ext cx="8349688" cy="3484270"/>
          </a:xfrm>
        </p:spPr>
        <p:txBody>
          <a:bodyPr/>
          <a:lstStyle/>
          <a:p>
            <a:r>
              <a:rPr lang="en-US"/>
              <a:t>Added clarification to Free/Reduced Price Lunch Eligible definition and codes</a:t>
            </a:r>
          </a:p>
          <a:p>
            <a:r>
              <a:rPr lang="en-US"/>
              <a:t>Added clarification to Language Background for American Sign Language coding</a:t>
            </a:r>
          </a:p>
          <a:p>
            <a:endParaRPr lang="en-US"/>
          </a:p>
        </p:txBody>
      </p:sp>
      <p:sp>
        <p:nvSpPr>
          <p:cNvPr id="11" name="Slide Number Placeholder 10">
            <a:extLst>
              <a:ext uri="{FF2B5EF4-FFF2-40B4-BE49-F238E27FC236}">
                <a16:creationId xmlns:a16="http://schemas.microsoft.com/office/drawing/2014/main" id="{67E17335-B764-0F06-AF98-24E88C4953B4}"/>
              </a:ext>
            </a:extLst>
          </p:cNvPr>
          <p:cNvSpPr>
            <a:spLocks noGrp="1"/>
          </p:cNvSpPr>
          <p:nvPr>
            <p:ph type="sldNum" sz="quarter" idx="12"/>
          </p:nvPr>
        </p:nvSpPr>
        <p:spPr>
          <a:xfrm>
            <a:off x="249655" y="4767263"/>
            <a:ext cx="2057400" cy="273844"/>
          </a:xfrm>
        </p:spPr>
        <p:txBody>
          <a:bodyPr/>
          <a:lstStyle/>
          <a:p>
            <a:fld id="{C479D5F6-EDCB-402A-AC08-4943A1820E8F}" type="slidenum">
              <a:rPr lang="en-US" smtClean="0"/>
              <a:pPr/>
              <a:t>40</a:t>
            </a:fld>
            <a:endParaRPr lang="en-US"/>
          </a:p>
        </p:txBody>
      </p:sp>
      <p:sp>
        <p:nvSpPr>
          <p:cNvPr id="7" name="Text Placeholder 6">
            <a:extLst>
              <a:ext uri="{FF2B5EF4-FFF2-40B4-BE49-F238E27FC236}">
                <a16:creationId xmlns:a16="http://schemas.microsoft.com/office/drawing/2014/main" id="{20FB90A2-E523-1275-5D43-B2606561D42C}"/>
              </a:ext>
            </a:extLst>
          </p:cNvPr>
          <p:cNvSpPr>
            <a:spLocks noGrp="1"/>
          </p:cNvSpPr>
          <p:nvPr>
            <p:ph type="body" sz="quarter" idx="13"/>
          </p:nvPr>
        </p:nvSpPr>
        <p:spPr>
          <a:xfrm>
            <a:off x="6537820" y="163607"/>
            <a:ext cx="2406176" cy="534878"/>
          </a:xfrm>
        </p:spPr>
        <p:txBody>
          <a:bodyPr>
            <a:normAutofit lnSpcReduction="10000"/>
          </a:bodyPr>
          <a:lstStyle/>
          <a:p>
            <a:r>
              <a:rPr lang="en-US">
                <a:hlinkClick r:id="rId3"/>
              </a:rPr>
              <a:t>S-EBT</a:t>
            </a:r>
            <a:endParaRPr lang="en-US"/>
          </a:p>
          <a:p>
            <a:r>
              <a:rPr lang="en-US"/>
              <a:t>Opens February 2, 2026</a:t>
            </a:r>
          </a:p>
        </p:txBody>
      </p:sp>
    </p:spTree>
    <p:extLst>
      <p:ext uri="{BB962C8B-B14F-4D97-AF65-F5344CB8AC3E}">
        <p14:creationId xmlns:p14="http://schemas.microsoft.com/office/powerpoint/2010/main" val="27208302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FB68BB-1D46-9395-79CA-24FD6FC168F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84206B4-878E-2168-15B0-D70D8C5A25F7}"/>
              </a:ext>
            </a:extLst>
          </p:cNvPr>
          <p:cNvSpPr>
            <a:spLocks noGrp="1"/>
          </p:cNvSpPr>
          <p:nvPr>
            <p:ph type="ctrTitle"/>
          </p:nvPr>
        </p:nvSpPr>
        <p:spPr/>
        <p:txBody>
          <a:bodyPr/>
          <a:lstStyle/>
          <a:p>
            <a:pPr marL="172085"/>
            <a:r>
              <a:rPr lang="en-US">
                <a:latin typeface="Museo Slab 500"/>
              </a:rPr>
              <a:t>Periodic Files </a:t>
            </a:r>
            <a:br>
              <a:rPr lang="en-US">
                <a:latin typeface="Museo Slab 500"/>
              </a:rPr>
            </a:br>
            <a:r>
              <a:rPr lang="en-US">
                <a:latin typeface="Museo Slab 500"/>
              </a:rPr>
              <a:t>without 2025-2026 Updates</a:t>
            </a:r>
            <a:endParaRPr lang="en-US"/>
          </a:p>
        </p:txBody>
      </p:sp>
      <p:sp>
        <p:nvSpPr>
          <p:cNvPr id="4" name="Slide Number Placeholder 3">
            <a:extLst>
              <a:ext uri="{FF2B5EF4-FFF2-40B4-BE49-F238E27FC236}">
                <a16:creationId xmlns:a16="http://schemas.microsoft.com/office/drawing/2014/main" id="{ABDA5E95-524E-2B9A-77AD-E931EC262DCA}"/>
              </a:ext>
            </a:extLst>
          </p:cNvPr>
          <p:cNvSpPr>
            <a:spLocks noGrp="1"/>
          </p:cNvSpPr>
          <p:nvPr>
            <p:ph type="sldNum" sz="quarter" idx="12"/>
          </p:nvPr>
        </p:nvSpPr>
        <p:spPr/>
        <p:txBody>
          <a:bodyPr/>
          <a:lstStyle/>
          <a:p>
            <a:fld id="{C479D5F6-EDCB-402A-AC08-4943A1820E8F}" type="slidenum">
              <a:rPr lang="en-US" smtClean="0"/>
              <a:pPr/>
              <a:t>41</a:t>
            </a:fld>
            <a:endParaRPr lang="en-US"/>
          </a:p>
        </p:txBody>
      </p:sp>
    </p:spTree>
    <p:extLst>
      <p:ext uri="{BB962C8B-B14F-4D97-AF65-F5344CB8AC3E}">
        <p14:creationId xmlns:p14="http://schemas.microsoft.com/office/powerpoint/2010/main" val="8663929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85A651-9EE2-0CC0-9622-17DCACADDED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E4A00D-75EF-B210-3484-F680815A112F}"/>
              </a:ext>
            </a:extLst>
          </p:cNvPr>
          <p:cNvSpPr>
            <a:spLocks noGrp="1"/>
          </p:cNvSpPr>
          <p:nvPr>
            <p:ph type="title"/>
          </p:nvPr>
        </p:nvSpPr>
        <p:spPr>
          <a:xfrm>
            <a:off x="301212" y="163606"/>
            <a:ext cx="6153376" cy="534879"/>
          </a:xfrm>
        </p:spPr>
        <p:txBody>
          <a:bodyPr/>
          <a:lstStyle/>
          <a:p>
            <a:r>
              <a:rPr lang="en-US"/>
              <a:t>Prevent Harassment or Discrimination In Schools</a:t>
            </a:r>
          </a:p>
        </p:txBody>
      </p:sp>
      <p:sp>
        <p:nvSpPr>
          <p:cNvPr id="5" name="Text Placeholder 4">
            <a:extLst>
              <a:ext uri="{FF2B5EF4-FFF2-40B4-BE49-F238E27FC236}">
                <a16:creationId xmlns:a16="http://schemas.microsoft.com/office/drawing/2014/main" id="{CBB776A1-4370-8763-2E4D-45C85D195733}"/>
              </a:ext>
            </a:extLst>
          </p:cNvPr>
          <p:cNvSpPr>
            <a:spLocks noGrp="1"/>
          </p:cNvSpPr>
          <p:nvPr>
            <p:ph idx="1"/>
          </p:nvPr>
        </p:nvSpPr>
        <p:spPr>
          <a:xfrm>
            <a:off x="301212" y="902631"/>
            <a:ext cx="8349688" cy="3484270"/>
          </a:xfrm>
        </p:spPr>
        <p:txBody>
          <a:bodyPr/>
          <a:lstStyle/>
          <a:p>
            <a:r>
              <a:rPr lang="en-US"/>
              <a:t>No changes for 2025-26</a:t>
            </a:r>
          </a:p>
        </p:txBody>
      </p:sp>
      <p:sp>
        <p:nvSpPr>
          <p:cNvPr id="11" name="Slide Number Placeholder 10">
            <a:extLst>
              <a:ext uri="{FF2B5EF4-FFF2-40B4-BE49-F238E27FC236}">
                <a16:creationId xmlns:a16="http://schemas.microsoft.com/office/drawing/2014/main" id="{FAD73221-BF24-6E6A-BC9B-7560CD79EC79}"/>
              </a:ext>
            </a:extLst>
          </p:cNvPr>
          <p:cNvSpPr>
            <a:spLocks noGrp="1"/>
          </p:cNvSpPr>
          <p:nvPr>
            <p:ph type="sldNum" sz="quarter" idx="12"/>
          </p:nvPr>
        </p:nvSpPr>
        <p:spPr>
          <a:xfrm>
            <a:off x="249655" y="4767263"/>
            <a:ext cx="2057400" cy="273844"/>
          </a:xfrm>
        </p:spPr>
        <p:txBody>
          <a:bodyPr/>
          <a:lstStyle/>
          <a:p>
            <a:fld id="{C479D5F6-EDCB-402A-AC08-4943A1820E8F}" type="slidenum">
              <a:rPr lang="en-US" smtClean="0"/>
              <a:pPr/>
              <a:t>42</a:t>
            </a:fld>
            <a:endParaRPr lang="en-US"/>
          </a:p>
        </p:txBody>
      </p:sp>
      <p:sp>
        <p:nvSpPr>
          <p:cNvPr id="7" name="Text Placeholder 6">
            <a:extLst>
              <a:ext uri="{FF2B5EF4-FFF2-40B4-BE49-F238E27FC236}">
                <a16:creationId xmlns:a16="http://schemas.microsoft.com/office/drawing/2014/main" id="{7518713B-7D66-654D-7E14-CBF4252FD2CF}"/>
              </a:ext>
            </a:extLst>
          </p:cNvPr>
          <p:cNvSpPr>
            <a:spLocks noGrp="1"/>
          </p:cNvSpPr>
          <p:nvPr>
            <p:ph type="body" sz="quarter" idx="13"/>
          </p:nvPr>
        </p:nvSpPr>
        <p:spPr>
          <a:xfrm>
            <a:off x="6537820" y="163607"/>
            <a:ext cx="2406176" cy="534878"/>
          </a:xfrm>
        </p:spPr>
        <p:txBody>
          <a:bodyPr>
            <a:normAutofit lnSpcReduction="10000"/>
          </a:bodyPr>
          <a:lstStyle/>
          <a:p>
            <a:r>
              <a:rPr lang="en-US">
                <a:hlinkClick r:id="rId2"/>
              </a:rPr>
              <a:t>Prevent HD In Schools</a:t>
            </a:r>
            <a:endParaRPr lang="en-US"/>
          </a:p>
          <a:p>
            <a:r>
              <a:rPr lang="en-US"/>
              <a:t>Opens May 2026</a:t>
            </a:r>
          </a:p>
        </p:txBody>
      </p:sp>
    </p:spTree>
    <p:extLst>
      <p:ext uri="{BB962C8B-B14F-4D97-AF65-F5344CB8AC3E}">
        <p14:creationId xmlns:p14="http://schemas.microsoft.com/office/powerpoint/2010/main" val="15989395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1E0366-E131-5474-2103-7F452FC973E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B1B3E22-0FF4-4A67-FBC7-8062A74A66CE}"/>
              </a:ext>
            </a:extLst>
          </p:cNvPr>
          <p:cNvSpPr>
            <a:spLocks noGrp="1"/>
          </p:cNvSpPr>
          <p:nvPr>
            <p:ph type="title"/>
          </p:nvPr>
        </p:nvSpPr>
        <p:spPr>
          <a:xfrm>
            <a:off x="301212" y="163606"/>
            <a:ext cx="6153376" cy="534879"/>
          </a:xfrm>
        </p:spPr>
        <p:txBody>
          <a:bodyPr/>
          <a:lstStyle/>
          <a:p>
            <a:r>
              <a:rPr lang="en-US"/>
              <a:t>Finance December</a:t>
            </a:r>
          </a:p>
        </p:txBody>
      </p:sp>
      <p:sp>
        <p:nvSpPr>
          <p:cNvPr id="5" name="Text Placeholder 4">
            <a:extLst>
              <a:ext uri="{FF2B5EF4-FFF2-40B4-BE49-F238E27FC236}">
                <a16:creationId xmlns:a16="http://schemas.microsoft.com/office/drawing/2014/main" id="{F2BE2DA9-B4DC-ED65-CC31-B80988422925}"/>
              </a:ext>
            </a:extLst>
          </p:cNvPr>
          <p:cNvSpPr>
            <a:spLocks noGrp="1"/>
          </p:cNvSpPr>
          <p:nvPr>
            <p:ph idx="1"/>
          </p:nvPr>
        </p:nvSpPr>
        <p:spPr>
          <a:xfrm>
            <a:off x="301212" y="902631"/>
            <a:ext cx="8349688" cy="3484270"/>
          </a:xfrm>
        </p:spPr>
        <p:txBody>
          <a:bodyPr vert="horz" lIns="0" tIns="0" rIns="0" bIns="0" rtlCol="0" anchor="t">
            <a:normAutofit/>
          </a:bodyPr>
          <a:lstStyle/>
          <a:p>
            <a:r>
              <a:rPr lang="en-US"/>
              <a:t>No changes for 2024-25</a:t>
            </a:r>
          </a:p>
          <a:p>
            <a:pPr lvl="1"/>
            <a:r>
              <a:rPr lang="en-US"/>
              <a:t>Finance December is based on audited financial data from the prior year.</a:t>
            </a:r>
          </a:p>
        </p:txBody>
      </p:sp>
      <p:sp>
        <p:nvSpPr>
          <p:cNvPr id="11" name="Slide Number Placeholder 10">
            <a:extLst>
              <a:ext uri="{FF2B5EF4-FFF2-40B4-BE49-F238E27FC236}">
                <a16:creationId xmlns:a16="http://schemas.microsoft.com/office/drawing/2014/main" id="{83DCA22E-93EF-0B96-9CF4-9A12A7984CBF}"/>
              </a:ext>
            </a:extLst>
          </p:cNvPr>
          <p:cNvSpPr>
            <a:spLocks noGrp="1"/>
          </p:cNvSpPr>
          <p:nvPr>
            <p:ph type="sldNum" sz="quarter" idx="12"/>
          </p:nvPr>
        </p:nvSpPr>
        <p:spPr>
          <a:xfrm>
            <a:off x="249655" y="4767263"/>
            <a:ext cx="2057400" cy="273844"/>
          </a:xfrm>
        </p:spPr>
        <p:txBody>
          <a:bodyPr/>
          <a:lstStyle/>
          <a:p>
            <a:fld id="{C479D5F6-EDCB-402A-AC08-4943A1820E8F}" type="slidenum">
              <a:rPr lang="en-US" smtClean="0"/>
              <a:pPr/>
              <a:t>43</a:t>
            </a:fld>
            <a:endParaRPr lang="en-US"/>
          </a:p>
        </p:txBody>
      </p:sp>
      <p:sp>
        <p:nvSpPr>
          <p:cNvPr id="7" name="Text Placeholder 6">
            <a:extLst>
              <a:ext uri="{FF2B5EF4-FFF2-40B4-BE49-F238E27FC236}">
                <a16:creationId xmlns:a16="http://schemas.microsoft.com/office/drawing/2014/main" id="{D10F3124-C188-63FD-CEE3-48BAAD761A46}"/>
              </a:ext>
            </a:extLst>
          </p:cNvPr>
          <p:cNvSpPr>
            <a:spLocks noGrp="1"/>
          </p:cNvSpPr>
          <p:nvPr>
            <p:ph type="body" sz="quarter" idx="13"/>
          </p:nvPr>
        </p:nvSpPr>
        <p:spPr>
          <a:xfrm>
            <a:off x="6537820" y="163607"/>
            <a:ext cx="2406176" cy="534878"/>
          </a:xfrm>
        </p:spPr>
        <p:txBody>
          <a:bodyPr>
            <a:normAutofit lnSpcReduction="10000"/>
          </a:bodyPr>
          <a:lstStyle/>
          <a:p>
            <a:r>
              <a:rPr lang="en-US">
                <a:hlinkClick r:id="rId2"/>
              </a:rPr>
              <a:t>Finance December</a:t>
            </a:r>
            <a:endParaRPr lang="en-US"/>
          </a:p>
          <a:p>
            <a:r>
              <a:rPr lang="en-US"/>
              <a:t>Opens August 1, 2025</a:t>
            </a:r>
          </a:p>
        </p:txBody>
      </p:sp>
    </p:spTree>
    <p:extLst>
      <p:ext uri="{BB962C8B-B14F-4D97-AF65-F5344CB8AC3E}">
        <p14:creationId xmlns:p14="http://schemas.microsoft.com/office/powerpoint/2010/main" val="715068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6A01D7-B2BA-00E4-CB80-7F601731B0D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5593D33-1B07-204A-097D-C2E8844CE9D8}"/>
              </a:ext>
            </a:extLst>
          </p:cNvPr>
          <p:cNvSpPr>
            <a:spLocks noGrp="1"/>
          </p:cNvSpPr>
          <p:nvPr>
            <p:ph type="title"/>
          </p:nvPr>
        </p:nvSpPr>
        <p:spPr>
          <a:xfrm>
            <a:off x="301212" y="163606"/>
            <a:ext cx="6153376" cy="534879"/>
          </a:xfrm>
        </p:spPr>
        <p:txBody>
          <a:bodyPr/>
          <a:lstStyle/>
          <a:p>
            <a:r>
              <a:rPr lang="en-US"/>
              <a:t>Alternative Education Campus (AEC)</a:t>
            </a:r>
          </a:p>
        </p:txBody>
      </p:sp>
      <p:sp>
        <p:nvSpPr>
          <p:cNvPr id="5" name="Text Placeholder 4">
            <a:extLst>
              <a:ext uri="{FF2B5EF4-FFF2-40B4-BE49-F238E27FC236}">
                <a16:creationId xmlns:a16="http://schemas.microsoft.com/office/drawing/2014/main" id="{350930C7-D70A-4336-7A90-66943051F7BE}"/>
              </a:ext>
            </a:extLst>
          </p:cNvPr>
          <p:cNvSpPr>
            <a:spLocks noGrp="1"/>
          </p:cNvSpPr>
          <p:nvPr>
            <p:ph idx="1"/>
          </p:nvPr>
        </p:nvSpPr>
        <p:spPr>
          <a:xfrm>
            <a:off x="301212" y="902631"/>
            <a:ext cx="8349688" cy="3484270"/>
          </a:xfrm>
        </p:spPr>
        <p:txBody>
          <a:bodyPr/>
          <a:lstStyle/>
          <a:p>
            <a:r>
              <a:rPr lang="en-US"/>
              <a:t>Renewal File – Opens March 2026</a:t>
            </a:r>
          </a:p>
          <a:p>
            <a:pPr lvl="1"/>
            <a:r>
              <a:rPr lang="en-US"/>
              <a:t>No changes for 2025-26</a:t>
            </a:r>
          </a:p>
          <a:p>
            <a:r>
              <a:rPr lang="en-US"/>
              <a:t>Planned Measures – Opens March 2026</a:t>
            </a:r>
          </a:p>
          <a:p>
            <a:pPr lvl="1"/>
            <a:r>
              <a:rPr lang="en-US"/>
              <a:t>No changes for 2025-26</a:t>
            </a:r>
          </a:p>
          <a:p>
            <a:r>
              <a:rPr lang="en-US"/>
              <a:t>Actual Measures – Opens May 2026</a:t>
            </a:r>
          </a:p>
          <a:p>
            <a:pPr lvl="1"/>
            <a:r>
              <a:rPr lang="en-US"/>
              <a:t>No changes for 2025-26</a:t>
            </a:r>
          </a:p>
          <a:p>
            <a:pPr lvl="1"/>
            <a:endParaRPr lang="en-US"/>
          </a:p>
          <a:p>
            <a:pPr lvl="1"/>
            <a:endParaRPr lang="en-US"/>
          </a:p>
        </p:txBody>
      </p:sp>
      <p:sp>
        <p:nvSpPr>
          <p:cNvPr id="11" name="Slide Number Placeholder 10">
            <a:extLst>
              <a:ext uri="{FF2B5EF4-FFF2-40B4-BE49-F238E27FC236}">
                <a16:creationId xmlns:a16="http://schemas.microsoft.com/office/drawing/2014/main" id="{75A116F4-A933-27A2-E748-16859C32C9F9}"/>
              </a:ext>
            </a:extLst>
          </p:cNvPr>
          <p:cNvSpPr>
            <a:spLocks noGrp="1"/>
          </p:cNvSpPr>
          <p:nvPr>
            <p:ph type="sldNum" sz="quarter" idx="12"/>
          </p:nvPr>
        </p:nvSpPr>
        <p:spPr>
          <a:xfrm>
            <a:off x="249655" y="4767263"/>
            <a:ext cx="2057400" cy="273844"/>
          </a:xfrm>
        </p:spPr>
        <p:txBody>
          <a:bodyPr/>
          <a:lstStyle/>
          <a:p>
            <a:fld id="{C479D5F6-EDCB-402A-AC08-4943A1820E8F}" type="slidenum">
              <a:rPr lang="en-US" smtClean="0"/>
              <a:pPr/>
              <a:t>44</a:t>
            </a:fld>
            <a:endParaRPr lang="en-US"/>
          </a:p>
        </p:txBody>
      </p:sp>
      <p:sp>
        <p:nvSpPr>
          <p:cNvPr id="7" name="Text Placeholder 6">
            <a:extLst>
              <a:ext uri="{FF2B5EF4-FFF2-40B4-BE49-F238E27FC236}">
                <a16:creationId xmlns:a16="http://schemas.microsoft.com/office/drawing/2014/main" id="{9041D68E-26B1-7075-8B4A-9B110B440704}"/>
              </a:ext>
            </a:extLst>
          </p:cNvPr>
          <p:cNvSpPr>
            <a:spLocks noGrp="1"/>
          </p:cNvSpPr>
          <p:nvPr>
            <p:ph type="body" sz="quarter" idx="13"/>
          </p:nvPr>
        </p:nvSpPr>
        <p:spPr>
          <a:xfrm>
            <a:off x="6537820" y="163607"/>
            <a:ext cx="2406176" cy="534878"/>
          </a:xfrm>
        </p:spPr>
        <p:txBody>
          <a:bodyPr>
            <a:normAutofit lnSpcReduction="10000"/>
          </a:bodyPr>
          <a:lstStyle/>
          <a:p>
            <a:r>
              <a:rPr lang="en-US">
                <a:hlinkClick r:id="rId2"/>
              </a:rPr>
              <a:t>AEC</a:t>
            </a:r>
            <a:endParaRPr lang="en-US"/>
          </a:p>
          <a:p>
            <a:r>
              <a:rPr lang="en-US"/>
              <a:t>Open March and May 2026</a:t>
            </a:r>
          </a:p>
          <a:p>
            <a:endParaRPr lang="en-US"/>
          </a:p>
        </p:txBody>
      </p:sp>
    </p:spTree>
    <p:extLst>
      <p:ext uri="{BB962C8B-B14F-4D97-AF65-F5344CB8AC3E}">
        <p14:creationId xmlns:p14="http://schemas.microsoft.com/office/powerpoint/2010/main" val="22021519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DCE8AA7-F98F-C4A1-E59F-56033319CB26}"/>
              </a:ext>
            </a:extLst>
          </p:cNvPr>
          <p:cNvSpPr>
            <a:spLocks noGrp="1"/>
          </p:cNvSpPr>
          <p:nvPr>
            <p:ph type="title"/>
          </p:nvPr>
        </p:nvSpPr>
        <p:spPr/>
        <p:txBody>
          <a:bodyPr/>
          <a:lstStyle/>
          <a:p>
            <a:r>
              <a:rPr lang="en-US"/>
              <a:t>Year Round</a:t>
            </a:r>
          </a:p>
        </p:txBody>
      </p:sp>
      <p:sp>
        <p:nvSpPr>
          <p:cNvPr id="6" name="Content Placeholder 5">
            <a:extLst>
              <a:ext uri="{FF2B5EF4-FFF2-40B4-BE49-F238E27FC236}">
                <a16:creationId xmlns:a16="http://schemas.microsoft.com/office/drawing/2014/main" id="{8657A224-A7A7-5575-BCED-FCE9F2C77176}"/>
              </a:ext>
            </a:extLst>
          </p:cNvPr>
          <p:cNvSpPr>
            <a:spLocks noGrp="1"/>
          </p:cNvSpPr>
          <p:nvPr>
            <p:ph sz="half" idx="1"/>
          </p:nvPr>
        </p:nvSpPr>
        <p:spPr/>
        <p:txBody>
          <a:bodyPr/>
          <a:lstStyle/>
          <a:p>
            <a:r>
              <a:rPr lang="en-US"/>
              <a:t>Files that are open throughout the school year and can be updated as needed. </a:t>
            </a:r>
          </a:p>
          <a:p>
            <a:r>
              <a:rPr lang="en-US"/>
              <a:t>Changes to these files are implemented early July each year</a:t>
            </a:r>
          </a:p>
          <a:p>
            <a:pPr lvl="1"/>
            <a:r>
              <a:rPr lang="en-US"/>
              <a:t>Academic/Reporting Year begins 7/1</a:t>
            </a:r>
          </a:p>
          <a:p>
            <a:endParaRPr lang="en-US"/>
          </a:p>
        </p:txBody>
      </p:sp>
      <p:sp>
        <p:nvSpPr>
          <p:cNvPr id="4" name="Slide Number Placeholder 3">
            <a:extLst>
              <a:ext uri="{FF2B5EF4-FFF2-40B4-BE49-F238E27FC236}">
                <a16:creationId xmlns:a16="http://schemas.microsoft.com/office/drawing/2014/main" id="{696171F5-F122-C07E-E5C0-E9C7B3682047}"/>
              </a:ext>
            </a:extLst>
          </p:cNvPr>
          <p:cNvSpPr>
            <a:spLocks noGrp="1"/>
          </p:cNvSpPr>
          <p:nvPr>
            <p:ph type="sldNum" idx="4294967295"/>
          </p:nvPr>
        </p:nvSpPr>
        <p:spPr>
          <a:xfrm>
            <a:off x="8594725" y="4749800"/>
            <a:ext cx="549275" cy="393700"/>
          </a:xfrm>
        </p:spPr>
        <p:txBody>
          <a:bodyPr/>
          <a:lstStyle/>
          <a:p>
            <a:pPr marL="0" lvl="0" indent="0" algn="r" rtl="0">
              <a:spcBef>
                <a:spcPts val="0"/>
              </a:spcBef>
              <a:spcAft>
                <a:spcPts val="0"/>
              </a:spcAft>
              <a:buNone/>
            </a:pPr>
            <a:fld id="{00000000-1234-1234-1234-123412341234}" type="slidenum">
              <a:rPr lang="en" smtClean="0"/>
              <a:t>45</a:t>
            </a:fld>
            <a:endParaRPr lang="en"/>
          </a:p>
        </p:txBody>
      </p:sp>
      <p:pic>
        <p:nvPicPr>
          <p:cNvPr id="8" name="Picture Placeholder 7">
            <a:extLst>
              <a:ext uri="{FF2B5EF4-FFF2-40B4-BE49-F238E27FC236}">
                <a16:creationId xmlns:a16="http://schemas.microsoft.com/office/drawing/2014/main" id="{B6AF35CF-B555-BE5B-1962-DF51A8395F60}"/>
              </a:ext>
              <a:ext uri="{C183D7F6-B498-43B3-948B-1728B52AA6E4}">
                <adec:decorative xmlns:adec="http://schemas.microsoft.com/office/drawing/2017/decorative" val="1"/>
              </a:ext>
            </a:extLst>
          </p:cNvPr>
          <p:cNvPicPr>
            <a:picLocks noGrp="1" noChangeAspect="1"/>
          </p:cNvPicPr>
          <p:nvPr>
            <p:ph type="pic" sz="quarter" idx="10"/>
          </p:nvPr>
        </p:nvPicPr>
        <p:blipFill>
          <a:blip r:embed="rId2"/>
          <a:srcRect l="6875" r="6875"/>
          <a:stretch/>
        </p:blipFill>
        <p:spPr/>
      </p:pic>
    </p:spTree>
    <p:extLst>
      <p:ext uri="{BB962C8B-B14F-4D97-AF65-F5344CB8AC3E}">
        <p14:creationId xmlns:p14="http://schemas.microsoft.com/office/powerpoint/2010/main" val="41991694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8C5794-0EAC-4E1D-9E71-3FB1790D432D}"/>
              </a:ext>
            </a:extLst>
          </p:cNvPr>
          <p:cNvSpPr>
            <a:spLocks noGrp="1"/>
          </p:cNvSpPr>
          <p:nvPr>
            <p:ph type="title"/>
          </p:nvPr>
        </p:nvSpPr>
        <p:spPr>
          <a:xfrm>
            <a:off x="301212" y="163606"/>
            <a:ext cx="6153376" cy="534879"/>
          </a:xfrm>
        </p:spPr>
        <p:txBody>
          <a:bodyPr/>
          <a:lstStyle/>
          <a:p>
            <a:r>
              <a:rPr lang="en-US"/>
              <a:t>Directory - Calendars</a:t>
            </a:r>
          </a:p>
        </p:txBody>
      </p:sp>
      <p:sp>
        <p:nvSpPr>
          <p:cNvPr id="5" name="Text Placeholder 4">
            <a:extLst>
              <a:ext uri="{FF2B5EF4-FFF2-40B4-BE49-F238E27FC236}">
                <a16:creationId xmlns:a16="http://schemas.microsoft.com/office/drawing/2014/main" id="{81CB2939-2BC8-4F7E-54D2-F75394CC1478}"/>
              </a:ext>
            </a:extLst>
          </p:cNvPr>
          <p:cNvSpPr>
            <a:spLocks noGrp="1"/>
          </p:cNvSpPr>
          <p:nvPr>
            <p:ph idx="1"/>
          </p:nvPr>
        </p:nvSpPr>
        <p:spPr>
          <a:xfrm>
            <a:off x="301212" y="902631"/>
            <a:ext cx="8349688" cy="3484270"/>
          </a:xfrm>
        </p:spPr>
        <p:txBody>
          <a:bodyPr/>
          <a:lstStyle/>
          <a:p>
            <a:r>
              <a:rPr lang="en-US"/>
              <a:t>Added fields:</a:t>
            </a:r>
          </a:p>
          <a:p>
            <a:pPr lvl="1"/>
            <a:r>
              <a:rPr lang="en-US"/>
              <a:t>Date Fall Break Starts</a:t>
            </a:r>
          </a:p>
          <a:p>
            <a:pPr lvl="1"/>
            <a:r>
              <a:rPr lang="en-US"/>
              <a:t>Date Fall Break Ends</a:t>
            </a:r>
          </a:p>
          <a:p>
            <a:endParaRPr lang="en-US"/>
          </a:p>
          <a:p>
            <a:r>
              <a:rPr lang="en-US"/>
              <a:t>Removed Request Reduced Academic Calendar tab – now included in new Instructional Hours Data Collection</a:t>
            </a:r>
          </a:p>
        </p:txBody>
      </p:sp>
      <p:sp>
        <p:nvSpPr>
          <p:cNvPr id="11" name="Slide Number Placeholder 10">
            <a:extLst>
              <a:ext uri="{FF2B5EF4-FFF2-40B4-BE49-F238E27FC236}">
                <a16:creationId xmlns:a16="http://schemas.microsoft.com/office/drawing/2014/main" id="{9AAF3D44-3F29-115A-2716-4CE8C0B260DE}"/>
              </a:ext>
            </a:extLst>
          </p:cNvPr>
          <p:cNvSpPr>
            <a:spLocks noGrp="1"/>
          </p:cNvSpPr>
          <p:nvPr>
            <p:ph type="sldNum" sz="quarter" idx="12"/>
          </p:nvPr>
        </p:nvSpPr>
        <p:spPr>
          <a:xfrm>
            <a:off x="249655" y="4767263"/>
            <a:ext cx="2057400" cy="273844"/>
          </a:xfrm>
        </p:spPr>
        <p:txBody>
          <a:bodyPr/>
          <a:lstStyle/>
          <a:p>
            <a:fld id="{C479D5F6-EDCB-402A-AC08-4943A1820E8F}" type="slidenum">
              <a:rPr lang="en-US" smtClean="0"/>
              <a:pPr/>
              <a:t>46</a:t>
            </a:fld>
            <a:endParaRPr lang="en-US"/>
          </a:p>
        </p:txBody>
      </p:sp>
      <p:sp>
        <p:nvSpPr>
          <p:cNvPr id="7" name="Text Placeholder 6">
            <a:extLst>
              <a:ext uri="{FF2B5EF4-FFF2-40B4-BE49-F238E27FC236}">
                <a16:creationId xmlns:a16="http://schemas.microsoft.com/office/drawing/2014/main" id="{7BFD5D30-1ADF-F8B1-48C4-AB8822A346E6}"/>
              </a:ext>
            </a:extLst>
          </p:cNvPr>
          <p:cNvSpPr>
            <a:spLocks noGrp="1"/>
          </p:cNvSpPr>
          <p:nvPr>
            <p:ph type="body" sz="quarter" idx="13"/>
          </p:nvPr>
        </p:nvSpPr>
        <p:spPr>
          <a:xfrm>
            <a:off x="6537820" y="163607"/>
            <a:ext cx="2406176" cy="534878"/>
          </a:xfrm>
        </p:spPr>
        <p:txBody>
          <a:bodyPr anchor="ctr">
            <a:normAutofit/>
          </a:bodyPr>
          <a:lstStyle/>
          <a:p>
            <a:r>
              <a:rPr lang="en-US">
                <a:hlinkClick r:id="rId2"/>
              </a:rPr>
              <a:t>Directory</a:t>
            </a:r>
            <a:endParaRPr lang="en-US"/>
          </a:p>
        </p:txBody>
      </p:sp>
    </p:spTree>
    <p:extLst>
      <p:ext uri="{BB962C8B-B14F-4D97-AF65-F5344CB8AC3E}">
        <p14:creationId xmlns:p14="http://schemas.microsoft.com/office/powerpoint/2010/main" val="7675678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39DDD95-0883-35AD-028C-823A3D9BDDD0}"/>
              </a:ext>
            </a:extLst>
          </p:cNvPr>
          <p:cNvSpPr>
            <a:spLocks noGrp="1"/>
          </p:cNvSpPr>
          <p:nvPr>
            <p:ph type="title"/>
          </p:nvPr>
        </p:nvSpPr>
        <p:spPr>
          <a:xfrm>
            <a:off x="301212" y="163606"/>
            <a:ext cx="6153376" cy="534879"/>
          </a:xfrm>
        </p:spPr>
        <p:txBody>
          <a:bodyPr/>
          <a:lstStyle/>
          <a:p>
            <a:r>
              <a:rPr lang="en-US"/>
              <a:t>School Code Change Requests</a:t>
            </a:r>
          </a:p>
        </p:txBody>
      </p:sp>
      <p:sp>
        <p:nvSpPr>
          <p:cNvPr id="7" name="Text Placeholder 6">
            <a:extLst>
              <a:ext uri="{FF2B5EF4-FFF2-40B4-BE49-F238E27FC236}">
                <a16:creationId xmlns:a16="http://schemas.microsoft.com/office/drawing/2014/main" id="{587A5DC4-45F4-9834-B586-DC28C96AADEC}"/>
              </a:ext>
            </a:extLst>
          </p:cNvPr>
          <p:cNvSpPr>
            <a:spLocks noGrp="1"/>
          </p:cNvSpPr>
          <p:nvPr>
            <p:ph idx="1"/>
          </p:nvPr>
        </p:nvSpPr>
        <p:spPr>
          <a:xfrm>
            <a:off x="301212" y="902631"/>
            <a:ext cx="8349688" cy="3484270"/>
          </a:xfrm>
        </p:spPr>
        <p:txBody>
          <a:bodyPr vert="horz" lIns="0" tIns="0" rIns="0" bIns="0" rtlCol="0" anchor="t">
            <a:normAutofit/>
          </a:bodyPr>
          <a:lstStyle/>
          <a:p>
            <a:r>
              <a:rPr lang="en-US">
                <a:latin typeface="Trebuchet MS"/>
              </a:rPr>
              <a:t>Update School Descriptor checkboxes:</a:t>
            </a:r>
          </a:p>
          <a:p>
            <a:pPr lvl="1"/>
            <a:r>
              <a:rPr lang="en-US">
                <a:latin typeface="Trebuchet MS"/>
              </a:rPr>
              <a:t>Home School Options = A public school that provides educational services to part-time or non-funded home-based education students</a:t>
            </a:r>
          </a:p>
          <a:p>
            <a:pPr lvl="1"/>
            <a:r>
              <a:rPr lang="en-US">
                <a:latin typeface="Trebuchet MS"/>
              </a:rPr>
              <a:t>100% Home Options Schools (school system code 10) = A school code used for serving exclusively home school students in home school enrichment programs that are not a multi- or single-district online (M/SDOL) program. Students attending these programs may not be eligible for funding or may be eligible for part-time funding only. All students must be indicated as Home Based Education = Y. Often known as Home School Enrichment Programs. These school codes do not receive Federal NCES ids.</a:t>
            </a:r>
          </a:p>
        </p:txBody>
      </p:sp>
      <p:sp>
        <p:nvSpPr>
          <p:cNvPr id="11" name="Slide Number Placeholder 10">
            <a:extLst>
              <a:ext uri="{FF2B5EF4-FFF2-40B4-BE49-F238E27FC236}">
                <a16:creationId xmlns:a16="http://schemas.microsoft.com/office/drawing/2014/main" id="{A1096282-BE9E-48D2-39EC-71AD7EDC4FB2}"/>
              </a:ext>
            </a:extLst>
          </p:cNvPr>
          <p:cNvSpPr>
            <a:spLocks noGrp="1"/>
          </p:cNvSpPr>
          <p:nvPr>
            <p:ph type="sldNum" sz="quarter" idx="12"/>
          </p:nvPr>
        </p:nvSpPr>
        <p:spPr>
          <a:xfrm>
            <a:off x="249655" y="4767263"/>
            <a:ext cx="2057400" cy="273844"/>
          </a:xfrm>
        </p:spPr>
        <p:txBody>
          <a:bodyPr/>
          <a:lstStyle/>
          <a:p>
            <a:fld id="{C479D5F6-EDCB-402A-AC08-4943A1820E8F}" type="slidenum">
              <a:rPr lang="en-US" smtClean="0"/>
              <a:pPr/>
              <a:t>47</a:t>
            </a:fld>
            <a:endParaRPr lang="en-US"/>
          </a:p>
        </p:txBody>
      </p:sp>
      <p:sp>
        <p:nvSpPr>
          <p:cNvPr id="5" name="Text Placeholder 4">
            <a:extLst>
              <a:ext uri="{FF2B5EF4-FFF2-40B4-BE49-F238E27FC236}">
                <a16:creationId xmlns:a16="http://schemas.microsoft.com/office/drawing/2014/main" id="{080B8632-962F-32CF-B3EB-0DE8F5E16F0E}"/>
              </a:ext>
            </a:extLst>
          </p:cNvPr>
          <p:cNvSpPr>
            <a:spLocks noGrp="1"/>
          </p:cNvSpPr>
          <p:nvPr>
            <p:ph type="body" sz="quarter" idx="13"/>
          </p:nvPr>
        </p:nvSpPr>
        <p:spPr>
          <a:xfrm>
            <a:off x="6537820" y="163607"/>
            <a:ext cx="2406176" cy="534878"/>
          </a:xfrm>
        </p:spPr>
        <p:txBody>
          <a:bodyPr anchor="ctr"/>
          <a:lstStyle/>
          <a:p>
            <a:r>
              <a:rPr lang="en-US">
                <a:hlinkClick r:id="rId2"/>
              </a:rPr>
              <a:t>School Code Change Requests</a:t>
            </a:r>
            <a:endParaRPr lang="en-US"/>
          </a:p>
        </p:txBody>
      </p:sp>
    </p:spTree>
    <p:extLst>
      <p:ext uri="{BB962C8B-B14F-4D97-AF65-F5344CB8AC3E}">
        <p14:creationId xmlns:p14="http://schemas.microsoft.com/office/powerpoint/2010/main" val="38531445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C4906F-AD0D-ACE2-8869-90CF1EB1FB5D}"/>
              </a:ext>
            </a:extLst>
          </p:cNvPr>
          <p:cNvSpPr>
            <a:spLocks noGrp="1"/>
          </p:cNvSpPr>
          <p:nvPr>
            <p:ph type="title"/>
          </p:nvPr>
        </p:nvSpPr>
        <p:spPr>
          <a:xfrm>
            <a:off x="301212" y="163606"/>
            <a:ext cx="6153376" cy="534879"/>
          </a:xfrm>
        </p:spPr>
        <p:txBody>
          <a:bodyPr/>
          <a:lstStyle/>
          <a:p>
            <a:r>
              <a:rPr lang="en-US"/>
              <a:t>RITS</a:t>
            </a:r>
          </a:p>
        </p:txBody>
      </p:sp>
      <p:sp>
        <p:nvSpPr>
          <p:cNvPr id="5" name="Text Placeholder 4">
            <a:extLst>
              <a:ext uri="{FF2B5EF4-FFF2-40B4-BE49-F238E27FC236}">
                <a16:creationId xmlns:a16="http://schemas.microsoft.com/office/drawing/2014/main" id="{20BFC4F6-7332-A63F-10E0-D94E65B6A5D1}"/>
              </a:ext>
            </a:extLst>
          </p:cNvPr>
          <p:cNvSpPr>
            <a:spLocks noGrp="1"/>
          </p:cNvSpPr>
          <p:nvPr>
            <p:ph idx="1"/>
          </p:nvPr>
        </p:nvSpPr>
        <p:spPr>
          <a:xfrm>
            <a:off x="301212" y="902631"/>
            <a:ext cx="8349688" cy="3484270"/>
          </a:xfrm>
        </p:spPr>
        <p:txBody>
          <a:bodyPr/>
          <a:lstStyle/>
          <a:p>
            <a:r>
              <a:rPr lang="en-US"/>
              <a:t>Added Optional Fields:</a:t>
            </a:r>
          </a:p>
          <a:p>
            <a:pPr lvl="1"/>
            <a:r>
              <a:rPr lang="en-US"/>
              <a:t>Parent/Guardian 1 Last Name</a:t>
            </a:r>
          </a:p>
          <a:p>
            <a:pPr lvl="1"/>
            <a:r>
              <a:rPr lang="en-US"/>
              <a:t>Parent/Guardian 1 First Name</a:t>
            </a:r>
          </a:p>
          <a:p>
            <a:pPr lvl="1"/>
            <a:r>
              <a:rPr lang="en-US"/>
              <a:t>Parent/Guardian 2 Last Name</a:t>
            </a:r>
          </a:p>
          <a:p>
            <a:pPr lvl="1"/>
            <a:r>
              <a:rPr lang="en-US"/>
              <a:t>Parent/Guardian 2 First Name</a:t>
            </a:r>
          </a:p>
          <a:p>
            <a:pPr lvl="1"/>
            <a:endParaRPr lang="en-US"/>
          </a:p>
        </p:txBody>
      </p:sp>
      <p:sp>
        <p:nvSpPr>
          <p:cNvPr id="11" name="Slide Number Placeholder 10">
            <a:extLst>
              <a:ext uri="{FF2B5EF4-FFF2-40B4-BE49-F238E27FC236}">
                <a16:creationId xmlns:a16="http://schemas.microsoft.com/office/drawing/2014/main" id="{BB3EE76A-A45C-A0B9-899A-7B2ACDC24BAA}"/>
              </a:ext>
            </a:extLst>
          </p:cNvPr>
          <p:cNvSpPr>
            <a:spLocks noGrp="1"/>
          </p:cNvSpPr>
          <p:nvPr>
            <p:ph type="sldNum" sz="quarter" idx="12"/>
          </p:nvPr>
        </p:nvSpPr>
        <p:spPr>
          <a:xfrm>
            <a:off x="249655" y="4767263"/>
            <a:ext cx="2057400" cy="273844"/>
          </a:xfrm>
        </p:spPr>
        <p:txBody>
          <a:bodyPr/>
          <a:lstStyle/>
          <a:p>
            <a:fld id="{C479D5F6-EDCB-402A-AC08-4943A1820E8F}" type="slidenum">
              <a:rPr lang="en-US" smtClean="0"/>
              <a:pPr/>
              <a:t>48</a:t>
            </a:fld>
            <a:endParaRPr lang="en-US"/>
          </a:p>
        </p:txBody>
      </p:sp>
      <p:sp>
        <p:nvSpPr>
          <p:cNvPr id="7" name="Text Placeholder 6">
            <a:extLst>
              <a:ext uri="{FF2B5EF4-FFF2-40B4-BE49-F238E27FC236}">
                <a16:creationId xmlns:a16="http://schemas.microsoft.com/office/drawing/2014/main" id="{342363FC-A011-A747-1B7D-BC5ED59AC15F}"/>
              </a:ext>
            </a:extLst>
          </p:cNvPr>
          <p:cNvSpPr>
            <a:spLocks noGrp="1"/>
          </p:cNvSpPr>
          <p:nvPr>
            <p:ph type="body" sz="quarter" idx="13"/>
          </p:nvPr>
        </p:nvSpPr>
        <p:spPr>
          <a:xfrm>
            <a:off x="6537820" y="163607"/>
            <a:ext cx="2406176" cy="534878"/>
          </a:xfrm>
        </p:spPr>
        <p:txBody>
          <a:bodyPr anchor="ctr">
            <a:normAutofit/>
          </a:bodyPr>
          <a:lstStyle/>
          <a:p>
            <a:r>
              <a:rPr lang="en-US">
                <a:hlinkClick r:id="rId2"/>
              </a:rPr>
              <a:t>RITS</a:t>
            </a:r>
            <a:endParaRPr lang="en-US"/>
          </a:p>
        </p:txBody>
      </p:sp>
    </p:spTree>
    <p:extLst>
      <p:ext uri="{BB962C8B-B14F-4D97-AF65-F5344CB8AC3E}">
        <p14:creationId xmlns:p14="http://schemas.microsoft.com/office/powerpoint/2010/main" val="12342244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CB9B88-2A1F-26F6-4DDB-FA5F4C1DA7A5}"/>
              </a:ext>
            </a:extLst>
          </p:cNvPr>
          <p:cNvSpPr>
            <a:spLocks noGrp="1"/>
          </p:cNvSpPr>
          <p:nvPr>
            <p:ph type="title"/>
          </p:nvPr>
        </p:nvSpPr>
        <p:spPr>
          <a:xfrm>
            <a:off x="301212" y="163606"/>
            <a:ext cx="6153376" cy="534879"/>
          </a:xfrm>
        </p:spPr>
        <p:txBody>
          <a:bodyPr/>
          <a:lstStyle/>
          <a:p>
            <a:r>
              <a:rPr lang="en-US"/>
              <a:t>EDIS</a:t>
            </a:r>
          </a:p>
        </p:txBody>
      </p:sp>
      <p:sp>
        <p:nvSpPr>
          <p:cNvPr id="5" name="Text Placeholder 4">
            <a:extLst>
              <a:ext uri="{FF2B5EF4-FFF2-40B4-BE49-F238E27FC236}">
                <a16:creationId xmlns:a16="http://schemas.microsoft.com/office/drawing/2014/main" id="{6913625E-4625-EF74-2F70-0B3F4C802C56}"/>
              </a:ext>
            </a:extLst>
          </p:cNvPr>
          <p:cNvSpPr>
            <a:spLocks noGrp="1"/>
          </p:cNvSpPr>
          <p:nvPr>
            <p:ph idx="1"/>
          </p:nvPr>
        </p:nvSpPr>
        <p:spPr>
          <a:xfrm>
            <a:off x="301212" y="902631"/>
            <a:ext cx="8349688" cy="3484270"/>
          </a:xfrm>
        </p:spPr>
        <p:txBody>
          <a:bodyPr/>
          <a:lstStyle/>
          <a:p>
            <a:r>
              <a:rPr lang="en-US"/>
              <a:t>No Changes for 2025-26</a:t>
            </a:r>
          </a:p>
        </p:txBody>
      </p:sp>
      <p:sp>
        <p:nvSpPr>
          <p:cNvPr id="11" name="Slide Number Placeholder 10">
            <a:extLst>
              <a:ext uri="{FF2B5EF4-FFF2-40B4-BE49-F238E27FC236}">
                <a16:creationId xmlns:a16="http://schemas.microsoft.com/office/drawing/2014/main" id="{0DA78540-7F1E-2295-7BDA-17079E2A6056}"/>
              </a:ext>
            </a:extLst>
          </p:cNvPr>
          <p:cNvSpPr>
            <a:spLocks noGrp="1"/>
          </p:cNvSpPr>
          <p:nvPr>
            <p:ph type="sldNum" sz="quarter" idx="12"/>
          </p:nvPr>
        </p:nvSpPr>
        <p:spPr>
          <a:xfrm>
            <a:off x="249655" y="4767263"/>
            <a:ext cx="2057400" cy="273844"/>
          </a:xfrm>
        </p:spPr>
        <p:txBody>
          <a:bodyPr/>
          <a:lstStyle/>
          <a:p>
            <a:fld id="{C479D5F6-EDCB-402A-AC08-4943A1820E8F}" type="slidenum">
              <a:rPr lang="en-US" smtClean="0"/>
              <a:pPr/>
              <a:t>49</a:t>
            </a:fld>
            <a:endParaRPr lang="en-US"/>
          </a:p>
        </p:txBody>
      </p:sp>
      <p:sp>
        <p:nvSpPr>
          <p:cNvPr id="7" name="Text Placeholder 6">
            <a:extLst>
              <a:ext uri="{FF2B5EF4-FFF2-40B4-BE49-F238E27FC236}">
                <a16:creationId xmlns:a16="http://schemas.microsoft.com/office/drawing/2014/main" id="{B23B19A6-D75A-270B-DCEE-53B552A81879}"/>
              </a:ext>
            </a:extLst>
          </p:cNvPr>
          <p:cNvSpPr>
            <a:spLocks noGrp="1"/>
          </p:cNvSpPr>
          <p:nvPr>
            <p:ph type="body" sz="quarter" idx="13"/>
          </p:nvPr>
        </p:nvSpPr>
        <p:spPr>
          <a:xfrm>
            <a:off x="6537820" y="163607"/>
            <a:ext cx="2406176" cy="534878"/>
          </a:xfrm>
        </p:spPr>
        <p:txBody>
          <a:bodyPr anchor="ctr"/>
          <a:lstStyle/>
          <a:p>
            <a:r>
              <a:rPr lang="en-US">
                <a:hlinkClick r:id="rId2"/>
              </a:rPr>
              <a:t>EDIS</a:t>
            </a:r>
            <a:endParaRPr lang="en-US"/>
          </a:p>
        </p:txBody>
      </p:sp>
    </p:spTree>
    <p:extLst>
      <p:ext uri="{BB962C8B-B14F-4D97-AF65-F5344CB8AC3E}">
        <p14:creationId xmlns:p14="http://schemas.microsoft.com/office/powerpoint/2010/main" val="38242929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D3AA9E-062C-4CC8-BFC2-D0CD3F2F0412}"/>
              </a:ext>
            </a:extLst>
          </p:cNvPr>
          <p:cNvSpPr>
            <a:spLocks noGrp="1"/>
          </p:cNvSpPr>
          <p:nvPr>
            <p:ph type="ctrTitle"/>
          </p:nvPr>
        </p:nvSpPr>
        <p:spPr/>
        <p:txBody>
          <a:bodyPr/>
          <a:lstStyle/>
          <a:p>
            <a:r>
              <a:rPr lang="en-US"/>
              <a:t>Interchange Files </a:t>
            </a:r>
            <a:br>
              <a:rPr lang="en-US"/>
            </a:br>
            <a:r>
              <a:rPr lang="en-US"/>
              <a:t>with 2025-2026 Updates</a:t>
            </a:r>
          </a:p>
        </p:txBody>
      </p:sp>
    </p:spTree>
    <p:extLst>
      <p:ext uri="{BB962C8B-B14F-4D97-AF65-F5344CB8AC3E}">
        <p14:creationId xmlns:p14="http://schemas.microsoft.com/office/powerpoint/2010/main" val="42903435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3F02BE-7C75-054C-E2D7-607770D33C82}"/>
              </a:ext>
            </a:extLst>
          </p:cNvPr>
          <p:cNvSpPr>
            <a:spLocks noGrp="1"/>
          </p:cNvSpPr>
          <p:nvPr>
            <p:ph type="title"/>
          </p:nvPr>
        </p:nvSpPr>
        <p:spPr/>
        <p:txBody>
          <a:bodyPr/>
          <a:lstStyle/>
          <a:p>
            <a:r>
              <a:rPr lang="en-US"/>
              <a:t>Next Town Hall will be  </a:t>
            </a:r>
            <a:br>
              <a:rPr lang="en-US"/>
            </a:br>
            <a:r>
              <a:rPr lang="en-US"/>
              <a:t>May 1</a:t>
            </a:r>
            <a:r>
              <a:rPr lang="en-US" baseline="30000"/>
              <a:t>st</a:t>
            </a:r>
            <a:r>
              <a:rPr lang="en-US"/>
              <a:t> </a:t>
            </a:r>
          </a:p>
        </p:txBody>
      </p:sp>
      <p:sp>
        <p:nvSpPr>
          <p:cNvPr id="4" name="Slide Number Placeholder 3">
            <a:extLst>
              <a:ext uri="{FF2B5EF4-FFF2-40B4-BE49-F238E27FC236}">
                <a16:creationId xmlns:a16="http://schemas.microsoft.com/office/drawing/2014/main" id="{101CD82D-0418-326E-1165-63504359105A}"/>
              </a:ext>
            </a:extLst>
          </p:cNvPr>
          <p:cNvSpPr>
            <a:spLocks noGrp="1"/>
          </p:cNvSpPr>
          <p:nvPr>
            <p:ph type="sldNum" sz="quarter" idx="12"/>
          </p:nvPr>
        </p:nvSpPr>
        <p:spPr/>
        <p:txBody>
          <a:bodyPr/>
          <a:lstStyle/>
          <a:p>
            <a:fld id="{C479D5F6-EDCB-402A-AC08-4943A1820E8F}" type="slidenum">
              <a:rPr lang="en-US" smtClean="0"/>
              <a:pPr/>
              <a:t>50</a:t>
            </a:fld>
            <a:endParaRPr lang="en-US"/>
          </a:p>
        </p:txBody>
      </p:sp>
      <p:sp>
        <p:nvSpPr>
          <p:cNvPr id="6" name="Content Placeholder 5">
            <a:extLst>
              <a:ext uri="{FF2B5EF4-FFF2-40B4-BE49-F238E27FC236}">
                <a16:creationId xmlns:a16="http://schemas.microsoft.com/office/drawing/2014/main" id="{014D1D30-D1E2-F294-B0A2-1F71BF980B95}"/>
              </a:ext>
            </a:extLst>
          </p:cNvPr>
          <p:cNvSpPr>
            <a:spLocks noGrp="1"/>
          </p:cNvSpPr>
          <p:nvPr>
            <p:ph sz="half" idx="1"/>
          </p:nvPr>
        </p:nvSpPr>
        <p:spPr>
          <a:xfrm>
            <a:off x="3499106" y="193970"/>
            <a:ext cx="5299968" cy="3788546"/>
          </a:xfrm>
        </p:spPr>
        <p:txBody>
          <a:bodyPr/>
          <a:lstStyle/>
          <a:p>
            <a:pPr marL="0" indent="0">
              <a:buNone/>
            </a:pPr>
            <a:r>
              <a:rPr lang="en-US"/>
              <a:t>Thank you!</a:t>
            </a:r>
          </a:p>
          <a:p>
            <a:endParaRPr lang="en-US"/>
          </a:p>
          <a:p>
            <a:r>
              <a:rPr lang="en-US"/>
              <a:t>Additional Resources:</a:t>
            </a:r>
          </a:p>
          <a:p>
            <a:pPr lvl="1"/>
            <a:r>
              <a:rPr lang="en-US">
                <a:hlinkClick r:id="rId2"/>
              </a:rPr>
              <a:t>Data Pipeline Home Page</a:t>
            </a:r>
            <a:endParaRPr lang="en-US"/>
          </a:p>
          <a:p>
            <a:pPr lvl="2"/>
            <a:r>
              <a:rPr lang="en-US"/>
              <a:t>Links to all collection websites and pipeline resources</a:t>
            </a:r>
          </a:p>
          <a:p>
            <a:pPr lvl="1"/>
            <a:r>
              <a:rPr lang="en-US">
                <a:hlinkClick r:id="rId3"/>
              </a:rPr>
              <a:t>Town Hall Presentations and Agenda Page</a:t>
            </a:r>
            <a:endParaRPr lang="en-US"/>
          </a:p>
          <a:p>
            <a:pPr lvl="2"/>
            <a:r>
              <a:rPr lang="en-US"/>
              <a:t>Today’s recording and PPT will be posted by the end of the week.</a:t>
            </a:r>
            <a:r>
              <a:rPr lang="en-US" i="1">
                <a:hlinkClick r:id="rId4"/>
              </a:rPr>
              <a:t> </a:t>
            </a:r>
          </a:p>
          <a:p>
            <a:pPr lvl="1"/>
            <a:r>
              <a:rPr lang="en-US" i="1">
                <a:hlinkClick r:id="rId4"/>
              </a:rPr>
              <a:t>2025-2026 Data Pipeline Collection Updates Overview (PDF) </a:t>
            </a:r>
            <a:r>
              <a:rPr lang="en-US"/>
              <a:t>posted on the </a:t>
            </a:r>
            <a:r>
              <a:rPr lang="en-US">
                <a:hlinkClick r:id="rId5"/>
              </a:rPr>
              <a:t>Frequently Requested Codes and Resources Page</a:t>
            </a:r>
            <a:endParaRPr lang="en-US"/>
          </a:p>
          <a:p>
            <a:pPr lvl="2"/>
            <a:endParaRPr lang="en-US"/>
          </a:p>
        </p:txBody>
      </p:sp>
    </p:spTree>
    <p:extLst>
      <p:ext uri="{BB962C8B-B14F-4D97-AF65-F5344CB8AC3E}">
        <p14:creationId xmlns:p14="http://schemas.microsoft.com/office/powerpoint/2010/main" val="16677751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2D9DE8-A893-8C93-32A4-57B468A3727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70EFDD3-AD15-8E43-B3FE-EC41624C0EEF}"/>
              </a:ext>
            </a:extLst>
          </p:cNvPr>
          <p:cNvSpPr>
            <a:spLocks noGrp="1"/>
          </p:cNvSpPr>
          <p:nvPr>
            <p:ph type="title"/>
          </p:nvPr>
        </p:nvSpPr>
        <p:spPr/>
        <p:txBody>
          <a:bodyPr/>
          <a:lstStyle/>
          <a:p>
            <a:r>
              <a:rPr lang="en-US"/>
              <a:t>Student Interchange:</a:t>
            </a:r>
            <a:br>
              <a:rPr lang="en-US"/>
            </a:br>
            <a:r>
              <a:rPr lang="en-US"/>
              <a:t>Student Demographic File</a:t>
            </a:r>
          </a:p>
        </p:txBody>
      </p:sp>
      <p:sp>
        <p:nvSpPr>
          <p:cNvPr id="2" name="Text Placeholder 1">
            <a:extLst>
              <a:ext uri="{FF2B5EF4-FFF2-40B4-BE49-F238E27FC236}">
                <a16:creationId xmlns:a16="http://schemas.microsoft.com/office/drawing/2014/main" id="{C45C162B-6A64-CA6A-7DC2-62CC27CC5FAE}"/>
              </a:ext>
            </a:extLst>
          </p:cNvPr>
          <p:cNvSpPr>
            <a:spLocks noGrp="1"/>
          </p:cNvSpPr>
          <p:nvPr>
            <p:ph idx="1"/>
          </p:nvPr>
        </p:nvSpPr>
        <p:spPr/>
        <p:txBody>
          <a:bodyPr>
            <a:normAutofit/>
          </a:bodyPr>
          <a:lstStyle/>
          <a:p>
            <a:r>
              <a:rPr lang="en-US"/>
              <a:t>No new/removed fields or codes</a:t>
            </a:r>
          </a:p>
          <a:p>
            <a:r>
              <a:rPr lang="en-US" b="1"/>
              <a:t>Definition Clarification Updates:</a:t>
            </a:r>
          </a:p>
          <a:p>
            <a:pPr lvl="1"/>
            <a:r>
              <a:rPr lang="en-US"/>
              <a:t>Replaced all references to ‘English Learners’ with ‘Multilingual Learners’ throughout file</a:t>
            </a:r>
          </a:p>
          <a:p>
            <a:pPr lvl="2"/>
            <a:r>
              <a:rPr lang="en-US"/>
              <a:t>Impacts descriptions of Language Background, Language Proficiency, and Language Instruction Program data fields</a:t>
            </a:r>
          </a:p>
          <a:p>
            <a:pPr lvl="1"/>
            <a:r>
              <a:rPr lang="en-US"/>
              <a:t>Minor language clarification for following fields: Free/Reduced Lunch Price Eligible, Free Lunch Eligibility Identification, Homeless</a:t>
            </a:r>
          </a:p>
          <a:p>
            <a:r>
              <a:rPr lang="en-US" b="1"/>
              <a:t>Reminders:</a:t>
            </a:r>
          </a:p>
          <a:p>
            <a:pPr lvl="1"/>
            <a:r>
              <a:rPr lang="en-US"/>
              <a:t>Multilingual Learners follow a standardized coding progression. If a new status begins, the prior status should end. We’ve received feedback that some LEAs may need help understanding how to input ML data in their SIS to ensure it is extracting as they expect for the standardized progression.</a:t>
            </a:r>
          </a:p>
        </p:txBody>
      </p:sp>
      <p:sp>
        <p:nvSpPr>
          <p:cNvPr id="13" name="Slide Number Placeholder 12">
            <a:extLst>
              <a:ext uri="{FF2B5EF4-FFF2-40B4-BE49-F238E27FC236}">
                <a16:creationId xmlns:a16="http://schemas.microsoft.com/office/drawing/2014/main" id="{A67AE21A-C25B-9328-DB5B-3C5AE75FD43D}"/>
              </a:ext>
            </a:extLst>
          </p:cNvPr>
          <p:cNvSpPr>
            <a:spLocks noGrp="1"/>
          </p:cNvSpPr>
          <p:nvPr>
            <p:ph type="sldNum" sz="quarter" idx="12"/>
          </p:nvPr>
        </p:nvSpPr>
        <p:spPr/>
        <p:txBody>
          <a:bodyPr/>
          <a:lstStyle/>
          <a:p>
            <a:fld id="{C479D5F6-EDCB-402A-AC08-4943A1820E8F}" type="slidenum">
              <a:rPr lang="en-US" smtClean="0"/>
              <a:pPr/>
              <a:t>6</a:t>
            </a:fld>
            <a:endParaRPr lang="en-US"/>
          </a:p>
        </p:txBody>
      </p:sp>
      <p:sp>
        <p:nvSpPr>
          <p:cNvPr id="12" name="Text Placeholder 11">
            <a:extLst>
              <a:ext uri="{FF2B5EF4-FFF2-40B4-BE49-F238E27FC236}">
                <a16:creationId xmlns:a16="http://schemas.microsoft.com/office/drawing/2014/main" id="{155F5574-710F-6DA5-5C23-D6E6848C190F}"/>
              </a:ext>
            </a:extLst>
          </p:cNvPr>
          <p:cNvSpPr>
            <a:spLocks noGrp="1"/>
          </p:cNvSpPr>
          <p:nvPr>
            <p:ph type="body" sz="quarter" idx="13"/>
          </p:nvPr>
        </p:nvSpPr>
        <p:spPr/>
        <p:txBody>
          <a:bodyPr>
            <a:normAutofit lnSpcReduction="10000"/>
          </a:bodyPr>
          <a:lstStyle/>
          <a:p>
            <a:r>
              <a:rPr lang="en-US">
                <a:hlinkClick r:id="rId2"/>
              </a:rPr>
              <a:t>Student Interchange</a:t>
            </a:r>
            <a:endParaRPr lang="en-US"/>
          </a:p>
          <a:p>
            <a:r>
              <a:rPr lang="en-US"/>
              <a:t>Opens July 14, 2025</a:t>
            </a:r>
          </a:p>
        </p:txBody>
      </p:sp>
    </p:spTree>
    <p:extLst>
      <p:ext uri="{BB962C8B-B14F-4D97-AF65-F5344CB8AC3E}">
        <p14:creationId xmlns:p14="http://schemas.microsoft.com/office/powerpoint/2010/main" val="2547365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2306A4-0A94-77EE-3116-0B61D937486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9BFB166-023A-BCAE-6505-D75606AC25AA}"/>
              </a:ext>
            </a:extLst>
          </p:cNvPr>
          <p:cNvSpPr>
            <a:spLocks noGrp="1"/>
          </p:cNvSpPr>
          <p:nvPr>
            <p:ph type="title"/>
          </p:nvPr>
        </p:nvSpPr>
        <p:spPr/>
        <p:txBody>
          <a:bodyPr/>
          <a:lstStyle/>
          <a:p>
            <a:r>
              <a:rPr lang="en-US"/>
              <a:t>Student Interchange: </a:t>
            </a:r>
            <a:br>
              <a:rPr lang="en-US"/>
            </a:br>
            <a:r>
              <a:rPr lang="en-US"/>
              <a:t>Student School Association File (1 of 3)</a:t>
            </a:r>
          </a:p>
        </p:txBody>
      </p:sp>
      <p:sp>
        <p:nvSpPr>
          <p:cNvPr id="5" name="Text Placeholder 4">
            <a:extLst>
              <a:ext uri="{FF2B5EF4-FFF2-40B4-BE49-F238E27FC236}">
                <a16:creationId xmlns:a16="http://schemas.microsoft.com/office/drawing/2014/main" id="{E02B0742-AC0B-9C64-D816-B4AF08D575D7}"/>
              </a:ext>
            </a:extLst>
          </p:cNvPr>
          <p:cNvSpPr>
            <a:spLocks noGrp="1"/>
          </p:cNvSpPr>
          <p:nvPr>
            <p:ph idx="1"/>
          </p:nvPr>
        </p:nvSpPr>
        <p:spPr/>
        <p:txBody>
          <a:bodyPr>
            <a:normAutofit fontScale="92500" lnSpcReduction="20000"/>
          </a:bodyPr>
          <a:lstStyle/>
          <a:p>
            <a:r>
              <a:rPr lang="en-US" b="1"/>
              <a:t>New Data Fields</a:t>
            </a:r>
          </a:p>
          <a:p>
            <a:pPr lvl="1"/>
            <a:r>
              <a:rPr lang="en-US"/>
              <a:t>Abbreviated School Day Schedule Status (Field Length = 1)</a:t>
            </a:r>
          </a:p>
          <a:p>
            <a:pPr lvl="1"/>
            <a:r>
              <a:rPr lang="en-US"/>
              <a:t>Total Days on an Abbreviated School Day Schedule (Field Length = 5, formatted as decimal 000.0)</a:t>
            </a:r>
          </a:p>
          <a:p>
            <a:r>
              <a:rPr lang="en-US" b="1"/>
              <a:t>Removed Data Field</a:t>
            </a:r>
          </a:p>
          <a:p>
            <a:pPr lvl="1"/>
            <a:r>
              <a:rPr lang="en-US"/>
              <a:t>ILOP (Innovative Learning Opportunities Pilot)</a:t>
            </a:r>
          </a:p>
          <a:p>
            <a:r>
              <a:rPr lang="en-US" b="1"/>
              <a:t>Definition Clarification Updates</a:t>
            </a:r>
          </a:p>
          <a:p>
            <a:pPr lvl="1"/>
            <a:r>
              <a:rPr lang="en-US"/>
              <a:t>School Entry/Exit date: Included suggestion for these fields related to one-day records</a:t>
            </a:r>
          </a:p>
          <a:p>
            <a:pPr lvl="2"/>
            <a:r>
              <a:rPr lang="en-US"/>
              <a:t>Use 07/01 as both the entry and exit date for one-day records used to reconcile students who had school exit type 00 in the prior year</a:t>
            </a:r>
          </a:p>
          <a:p>
            <a:pPr lvl="2"/>
            <a:r>
              <a:rPr lang="en-US"/>
              <a:t>Reminder regarding use of school exit type 00 for students who finish the year within 3 weeks to the LEA’s scheduled last day of school</a:t>
            </a:r>
          </a:p>
          <a:p>
            <a:pPr lvl="1"/>
            <a:r>
              <a:rPr lang="en-US"/>
              <a:t>Student Pupil Attendance Information: Add ‘Student’ to name of existing ‘Pupil Attendance Information’ field to clarify this PAI code is specific to the student collections, not to be confused with the SPED Pupil Attendance Information field on the SPED IEP Interchange Participation file</a:t>
            </a:r>
          </a:p>
          <a:p>
            <a:pPr lvl="1"/>
            <a:r>
              <a:rPr lang="en-US"/>
              <a:t>Attendance Data Fields: Included relevant text from state board rule for added field clarity</a:t>
            </a:r>
          </a:p>
          <a:p>
            <a:pPr lvl="1"/>
            <a:r>
              <a:rPr lang="en-US"/>
              <a:t>Alternative Instruction Courses: Added additional clarification related to Student October use of these fields</a:t>
            </a:r>
          </a:p>
        </p:txBody>
      </p:sp>
      <p:sp>
        <p:nvSpPr>
          <p:cNvPr id="12" name="Slide Number Placeholder 11">
            <a:extLst>
              <a:ext uri="{FF2B5EF4-FFF2-40B4-BE49-F238E27FC236}">
                <a16:creationId xmlns:a16="http://schemas.microsoft.com/office/drawing/2014/main" id="{EDB32530-23AF-4893-2131-9CD97D8C532B}"/>
              </a:ext>
            </a:extLst>
          </p:cNvPr>
          <p:cNvSpPr>
            <a:spLocks noGrp="1"/>
          </p:cNvSpPr>
          <p:nvPr>
            <p:ph type="sldNum" sz="quarter" idx="12"/>
          </p:nvPr>
        </p:nvSpPr>
        <p:spPr/>
        <p:txBody>
          <a:bodyPr/>
          <a:lstStyle/>
          <a:p>
            <a:fld id="{C479D5F6-EDCB-402A-AC08-4943A1820E8F}" type="slidenum">
              <a:rPr lang="en-US" smtClean="0"/>
              <a:pPr/>
              <a:t>7</a:t>
            </a:fld>
            <a:endParaRPr lang="en-US"/>
          </a:p>
        </p:txBody>
      </p:sp>
      <p:sp>
        <p:nvSpPr>
          <p:cNvPr id="13" name="Text Placeholder 12">
            <a:extLst>
              <a:ext uri="{FF2B5EF4-FFF2-40B4-BE49-F238E27FC236}">
                <a16:creationId xmlns:a16="http://schemas.microsoft.com/office/drawing/2014/main" id="{33D75ABC-A5F0-5072-2727-F0E906953DC1}"/>
              </a:ext>
            </a:extLst>
          </p:cNvPr>
          <p:cNvSpPr>
            <a:spLocks noGrp="1"/>
          </p:cNvSpPr>
          <p:nvPr>
            <p:ph type="body" sz="quarter" idx="13"/>
          </p:nvPr>
        </p:nvSpPr>
        <p:spPr/>
        <p:txBody>
          <a:bodyPr>
            <a:normAutofit lnSpcReduction="10000"/>
          </a:bodyPr>
          <a:lstStyle/>
          <a:p>
            <a:r>
              <a:rPr lang="en-US">
                <a:hlinkClick r:id="rId3"/>
              </a:rPr>
              <a:t>Student Interchange</a:t>
            </a:r>
            <a:endParaRPr lang="en-US"/>
          </a:p>
          <a:p>
            <a:r>
              <a:rPr lang="en-US"/>
              <a:t>Opens July 14, 2025</a:t>
            </a:r>
          </a:p>
          <a:p>
            <a:endParaRPr lang="en-US"/>
          </a:p>
        </p:txBody>
      </p:sp>
    </p:spTree>
    <p:extLst>
      <p:ext uri="{BB962C8B-B14F-4D97-AF65-F5344CB8AC3E}">
        <p14:creationId xmlns:p14="http://schemas.microsoft.com/office/powerpoint/2010/main" val="23096234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B4F22D8F-5697-CDF1-E513-946C449E31A1}"/>
              </a:ext>
            </a:extLst>
          </p:cNvPr>
          <p:cNvSpPr>
            <a:spLocks noGrp="1"/>
          </p:cNvSpPr>
          <p:nvPr>
            <p:ph type="title"/>
          </p:nvPr>
        </p:nvSpPr>
        <p:spPr/>
        <p:txBody>
          <a:bodyPr/>
          <a:lstStyle/>
          <a:p>
            <a:r>
              <a:rPr lang="en-US"/>
              <a:t>Student Interchange: </a:t>
            </a:r>
            <a:br>
              <a:rPr lang="en-US"/>
            </a:br>
            <a:r>
              <a:rPr lang="en-US"/>
              <a:t>Student School Association File (2 of 3)</a:t>
            </a:r>
          </a:p>
        </p:txBody>
      </p:sp>
      <p:sp>
        <p:nvSpPr>
          <p:cNvPr id="3" name="Content Placeholder 2">
            <a:extLst>
              <a:ext uri="{FF2B5EF4-FFF2-40B4-BE49-F238E27FC236}">
                <a16:creationId xmlns:a16="http://schemas.microsoft.com/office/drawing/2014/main" id="{2488245E-E96F-8420-C6F1-9DA3E14676AC}"/>
              </a:ext>
            </a:extLst>
          </p:cNvPr>
          <p:cNvSpPr>
            <a:spLocks noGrp="1"/>
          </p:cNvSpPr>
          <p:nvPr>
            <p:ph idx="1"/>
          </p:nvPr>
        </p:nvSpPr>
        <p:spPr/>
        <p:txBody>
          <a:bodyPr>
            <a:normAutofit fontScale="92500" lnSpcReduction="20000"/>
          </a:bodyPr>
          <a:lstStyle/>
          <a:p>
            <a:r>
              <a:rPr lang="en-US" b="1"/>
              <a:t>Added School Entry Type codes:</a:t>
            </a:r>
          </a:p>
          <a:p>
            <a:pPr lvl="1"/>
            <a:r>
              <a:rPr lang="en-US"/>
              <a:t>31 = Transfer from a HS Diploma Program at a Colorado Community College</a:t>
            </a:r>
          </a:p>
          <a:p>
            <a:pPr lvl="1"/>
            <a:r>
              <a:rPr lang="en-US"/>
              <a:t>60 = Enrollment Status Change in the same School</a:t>
            </a:r>
          </a:p>
          <a:p>
            <a:pPr lvl="2"/>
            <a:r>
              <a:rPr lang="en-US"/>
              <a:t>Must immediately (9 days or less) follow a record with school exit type 60 at the SAME school code</a:t>
            </a:r>
          </a:p>
          <a:p>
            <a:pPr lvl="2"/>
            <a:r>
              <a:rPr lang="en-US"/>
              <a:t>Expect at least one other SSA field to change when compared to prior record</a:t>
            </a:r>
          </a:p>
          <a:p>
            <a:pPr lvl="1"/>
            <a:r>
              <a:rPr lang="en-US"/>
              <a:t>98 = Prior Graduate from a public school in another Colorado LEA transferring to participate in Special Ed 18-21 services</a:t>
            </a:r>
          </a:p>
          <a:p>
            <a:pPr lvl="2"/>
            <a:r>
              <a:rPr lang="en-US"/>
              <a:t>Expect a check during the Student End of Year collection to ensure student was counted as a graduate in a prior year when using this code</a:t>
            </a:r>
          </a:p>
          <a:p>
            <a:r>
              <a:rPr lang="en-US" b="1"/>
              <a:t>Added School Exit Type codes:</a:t>
            </a:r>
          </a:p>
          <a:p>
            <a:pPr lvl="1"/>
            <a:r>
              <a:rPr lang="en-US"/>
              <a:t>31 = Transfer to a HS Diploma Program at a Colorado Community College</a:t>
            </a:r>
          </a:p>
          <a:p>
            <a:pPr lvl="1"/>
            <a:r>
              <a:rPr lang="en-US"/>
              <a:t>60 = Enrollment Status Change in the same School</a:t>
            </a:r>
          </a:p>
          <a:p>
            <a:pPr lvl="2"/>
            <a:r>
              <a:rPr lang="en-US"/>
              <a:t>Must be immediately (9 days or less) followed by a record with school entry type 60 at the SAME school code</a:t>
            </a:r>
          </a:p>
          <a:p>
            <a:pPr lvl="2"/>
            <a:r>
              <a:rPr lang="en-US"/>
              <a:t>Expect at least one other SSA field to change when compared to subsequent record</a:t>
            </a:r>
          </a:p>
          <a:p>
            <a:pPr lvl="1"/>
            <a:r>
              <a:rPr lang="en-US"/>
              <a:t>88 = TBD—waiting on documentation of transfer; Student absent 10+ days</a:t>
            </a:r>
          </a:p>
          <a:p>
            <a:pPr lvl="2"/>
            <a:r>
              <a:rPr lang="en-US"/>
              <a:t>For use during school year paired with the school exit date student stopped attending</a:t>
            </a:r>
          </a:p>
          <a:p>
            <a:pPr lvl="2"/>
            <a:r>
              <a:rPr lang="en-US"/>
              <a:t>School exit type must be updated to another code at the end of the school year during the Student End of Year collection</a:t>
            </a:r>
          </a:p>
        </p:txBody>
      </p:sp>
      <p:sp>
        <p:nvSpPr>
          <p:cNvPr id="4" name="Slide Number Placeholder 3">
            <a:extLst>
              <a:ext uri="{FF2B5EF4-FFF2-40B4-BE49-F238E27FC236}">
                <a16:creationId xmlns:a16="http://schemas.microsoft.com/office/drawing/2014/main" id="{57DC61D0-84EB-0F1C-A2FC-8A74524F4D22}"/>
              </a:ext>
            </a:extLst>
          </p:cNvPr>
          <p:cNvSpPr>
            <a:spLocks noGrp="1"/>
          </p:cNvSpPr>
          <p:nvPr>
            <p:ph type="sldNum" sz="quarter" idx="12"/>
          </p:nvPr>
        </p:nvSpPr>
        <p:spPr/>
        <p:txBody>
          <a:bodyPr/>
          <a:lstStyle/>
          <a:p>
            <a:fld id="{C479D5F6-EDCB-402A-AC08-4943A1820E8F}" type="slidenum">
              <a:rPr lang="en-US" smtClean="0"/>
              <a:pPr/>
              <a:t>8</a:t>
            </a:fld>
            <a:endParaRPr lang="en-US"/>
          </a:p>
        </p:txBody>
      </p:sp>
      <p:sp>
        <p:nvSpPr>
          <p:cNvPr id="13" name="Text Placeholder 12">
            <a:extLst>
              <a:ext uri="{FF2B5EF4-FFF2-40B4-BE49-F238E27FC236}">
                <a16:creationId xmlns:a16="http://schemas.microsoft.com/office/drawing/2014/main" id="{93F9EC37-EFCD-42A5-48A3-EF16D61CE901}"/>
              </a:ext>
            </a:extLst>
          </p:cNvPr>
          <p:cNvSpPr>
            <a:spLocks noGrp="1"/>
          </p:cNvSpPr>
          <p:nvPr>
            <p:ph type="body" sz="quarter" idx="13"/>
          </p:nvPr>
        </p:nvSpPr>
        <p:spPr/>
        <p:txBody>
          <a:bodyPr>
            <a:normAutofit lnSpcReduction="10000"/>
          </a:bodyPr>
          <a:lstStyle/>
          <a:p>
            <a:r>
              <a:rPr lang="en-US">
                <a:hlinkClick r:id="rId3"/>
              </a:rPr>
              <a:t>Student Interchange</a:t>
            </a:r>
            <a:endParaRPr lang="en-US"/>
          </a:p>
          <a:p>
            <a:r>
              <a:rPr lang="en-US"/>
              <a:t>Opens July 14, 2025</a:t>
            </a:r>
          </a:p>
          <a:p>
            <a:endParaRPr lang="en-US"/>
          </a:p>
        </p:txBody>
      </p:sp>
    </p:spTree>
    <p:extLst>
      <p:ext uri="{BB962C8B-B14F-4D97-AF65-F5344CB8AC3E}">
        <p14:creationId xmlns:p14="http://schemas.microsoft.com/office/powerpoint/2010/main" val="2835693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F2598-2F54-5601-22F9-3D9199758044}"/>
              </a:ext>
            </a:extLst>
          </p:cNvPr>
          <p:cNvSpPr>
            <a:spLocks noGrp="1"/>
          </p:cNvSpPr>
          <p:nvPr>
            <p:ph type="title"/>
          </p:nvPr>
        </p:nvSpPr>
        <p:spPr/>
        <p:txBody>
          <a:bodyPr/>
          <a:lstStyle/>
          <a:p>
            <a:r>
              <a:rPr lang="en-US"/>
              <a:t>Student Interchange: </a:t>
            </a:r>
            <a:br>
              <a:rPr lang="en-US"/>
            </a:br>
            <a:r>
              <a:rPr lang="en-US"/>
              <a:t>Student School Association File (3 of 3)</a:t>
            </a:r>
          </a:p>
        </p:txBody>
      </p:sp>
      <p:sp>
        <p:nvSpPr>
          <p:cNvPr id="3" name="Content Placeholder 2">
            <a:extLst>
              <a:ext uri="{FF2B5EF4-FFF2-40B4-BE49-F238E27FC236}">
                <a16:creationId xmlns:a16="http://schemas.microsoft.com/office/drawing/2014/main" id="{F8314C21-27F0-BB5D-6A1F-50236C9B5109}"/>
              </a:ext>
            </a:extLst>
          </p:cNvPr>
          <p:cNvSpPr>
            <a:spLocks noGrp="1"/>
          </p:cNvSpPr>
          <p:nvPr>
            <p:ph idx="1"/>
          </p:nvPr>
        </p:nvSpPr>
        <p:spPr/>
        <p:txBody>
          <a:bodyPr>
            <a:normAutofit fontScale="92500" lnSpcReduction="20000"/>
          </a:bodyPr>
          <a:lstStyle/>
          <a:p>
            <a:r>
              <a:rPr lang="en-US" b="1"/>
              <a:t>Reminders:</a:t>
            </a:r>
          </a:p>
          <a:p>
            <a:pPr lvl="1"/>
            <a:r>
              <a:rPr lang="en-US"/>
              <a:t>Date First Enrolled in U.S.</a:t>
            </a:r>
          </a:p>
          <a:p>
            <a:pPr lvl="2"/>
            <a:r>
              <a:rPr lang="en-US"/>
              <a:t>Treat this as demographic information for SSA records grades K-12. Students with multiple SSA records should have identical coding for the date first enrolled field UNLESS one of those records is for a student in grade level ‘002’ or ‘004’ (Infant/PK)</a:t>
            </a:r>
          </a:p>
          <a:p>
            <a:pPr lvl="2"/>
            <a:r>
              <a:rPr lang="en-US"/>
              <a:t>If a student’s grade level is ‘002’ or ‘004’ (Infant/PK), then ‘00000000’ is required for this field</a:t>
            </a:r>
          </a:p>
          <a:p>
            <a:pPr lvl="2"/>
            <a:r>
              <a:rPr lang="en-US"/>
              <a:t>If a LEA zero fills this field for students in Grades K through 12, then the CDE auto-calculated value will be utilized. This value is based upon earliest school entry date within historical reported student end of year data or current year.</a:t>
            </a:r>
          </a:p>
          <a:p>
            <a:pPr lvl="2"/>
            <a:r>
              <a:rPr lang="en-US"/>
              <a:t>When a LEA inputs a specific value for students in grades K through 12, that value is utilized. Business rules check against CO reporting history to ensure this value is the same or before the earliest reported date first enrolled per CO reporting history.</a:t>
            </a:r>
          </a:p>
          <a:p>
            <a:pPr lvl="1"/>
            <a:r>
              <a:rPr lang="en-US"/>
              <a:t>Gifted and Talented Fields</a:t>
            </a:r>
          </a:p>
          <a:p>
            <a:pPr lvl="2"/>
            <a:r>
              <a:rPr lang="en-US"/>
              <a:t>Treat this as demographic information. Students with multiple SSA records should have identical coding for each of the 14 gifted and talented fields across each SSA record.</a:t>
            </a:r>
          </a:p>
          <a:p>
            <a:pPr lvl="1"/>
            <a:r>
              <a:rPr lang="en-US"/>
              <a:t>Expelled Education</a:t>
            </a:r>
          </a:p>
          <a:p>
            <a:pPr lvl="2"/>
            <a:r>
              <a:rPr lang="en-US"/>
              <a:t>Students receiving expelled education services should be indicated as such on the SSA record that captures the time they were considered expelled with educational services. This status may cross school years and cannot be determined by school entry type or a discipline event alone. LEAs need the ability to indicate ‘yes’ to specific SSA records and ‘no’ to others depending on the services received by the student during that time period of attendance/enrollment.</a:t>
            </a:r>
          </a:p>
          <a:p>
            <a:pPr lvl="2"/>
            <a:endParaRPr lang="en-US"/>
          </a:p>
          <a:p>
            <a:pPr lvl="2"/>
            <a:endParaRPr lang="en-US"/>
          </a:p>
        </p:txBody>
      </p:sp>
      <p:sp>
        <p:nvSpPr>
          <p:cNvPr id="4" name="Slide Number Placeholder 3">
            <a:extLst>
              <a:ext uri="{FF2B5EF4-FFF2-40B4-BE49-F238E27FC236}">
                <a16:creationId xmlns:a16="http://schemas.microsoft.com/office/drawing/2014/main" id="{5262A92B-4E95-FEC2-CC13-FA3EB6C42DA7}"/>
              </a:ext>
            </a:extLst>
          </p:cNvPr>
          <p:cNvSpPr>
            <a:spLocks noGrp="1"/>
          </p:cNvSpPr>
          <p:nvPr>
            <p:ph type="sldNum" sz="quarter" idx="12"/>
          </p:nvPr>
        </p:nvSpPr>
        <p:spPr/>
        <p:txBody>
          <a:bodyPr/>
          <a:lstStyle/>
          <a:p>
            <a:fld id="{C479D5F6-EDCB-402A-AC08-4943A1820E8F}" type="slidenum">
              <a:rPr lang="en-US" smtClean="0"/>
              <a:pPr/>
              <a:t>9</a:t>
            </a:fld>
            <a:endParaRPr lang="en-US"/>
          </a:p>
        </p:txBody>
      </p:sp>
      <p:sp>
        <p:nvSpPr>
          <p:cNvPr id="13" name="Text Placeholder 12">
            <a:extLst>
              <a:ext uri="{FF2B5EF4-FFF2-40B4-BE49-F238E27FC236}">
                <a16:creationId xmlns:a16="http://schemas.microsoft.com/office/drawing/2014/main" id="{60660E1C-229C-C01B-B2E2-097B0B2642BD}"/>
              </a:ext>
            </a:extLst>
          </p:cNvPr>
          <p:cNvSpPr>
            <a:spLocks noGrp="1"/>
          </p:cNvSpPr>
          <p:nvPr>
            <p:ph type="body" sz="quarter" idx="13"/>
          </p:nvPr>
        </p:nvSpPr>
        <p:spPr/>
        <p:txBody>
          <a:bodyPr>
            <a:normAutofit lnSpcReduction="10000"/>
          </a:bodyPr>
          <a:lstStyle/>
          <a:p>
            <a:r>
              <a:rPr lang="en-US">
                <a:hlinkClick r:id="rId2"/>
              </a:rPr>
              <a:t>Student Interchange</a:t>
            </a:r>
            <a:endParaRPr lang="en-US"/>
          </a:p>
          <a:p>
            <a:r>
              <a:rPr lang="en-US"/>
              <a:t>Opens July 14, 2025</a:t>
            </a:r>
          </a:p>
          <a:p>
            <a:endParaRPr lang="en-US"/>
          </a:p>
        </p:txBody>
      </p:sp>
    </p:spTree>
    <p:extLst>
      <p:ext uri="{BB962C8B-B14F-4D97-AF65-F5344CB8AC3E}">
        <p14:creationId xmlns:p14="http://schemas.microsoft.com/office/powerpoint/2010/main" val="2166687152"/>
      </p:ext>
    </p:extLst>
  </p:cSld>
  <p:clrMapOvr>
    <a:masterClrMapping/>
  </p:clrMapOvr>
</p:sld>
</file>

<file path=ppt/theme/theme1.xml><?xml version="1.0" encoding="utf-8"?>
<a:theme xmlns:a="http://schemas.openxmlformats.org/drawingml/2006/main" name="Office Theme">
  <a:themeElements>
    <a:clrScheme name="CDE Orange">
      <a:dk1>
        <a:sysClr val="windowText" lastClr="000000"/>
      </a:dk1>
      <a:lt1>
        <a:sysClr val="window" lastClr="FFFFFF"/>
      </a:lt1>
      <a:dk2>
        <a:srgbClr val="4E5758"/>
      </a:dk2>
      <a:lt2>
        <a:srgbClr val="D3CBBD"/>
      </a:lt2>
      <a:accent1>
        <a:srgbClr val="EF7521"/>
      </a:accent1>
      <a:accent2>
        <a:srgbClr val="F8B333"/>
      </a:accent2>
      <a:accent3>
        <a:srgbClr val="85342E"/>
      </a:accent3>
      <a:accent4>
        <a:srgbClr val="C32032"/>
      </a:accent4>
      <a:accent5>
        <a:srgbClr val="CA952B"/>
      </a:accent5>
      <a:accent6>
        <a:srgbClr val="4A3728"/>
      </a:accent6>
      <a:hlink>
        <a:srgbClr val="0070C0"/>
      </a:hlink>
      <a:folHlink>
        <a:srgbClr val="235E39"/>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2AA584270DE6043A37CBFDFBD606C7E" ma:contentTypeVersion="14" ma:contentTypeDescription="Create a new document." ma:contentTypeScope="" ma:versionID="04e0e67d344c4863ac857e12717dea98">
  <xsd:schema xmlns:xsd="http://www.w3.org/2001/XMLSchema" xmlns:xs="http://www.w3.org/2001/XMLSchema" xmlns:p="http://schemas.microsoft.com/office/2006/metadata/properties" xmlns:ns2="9b639f00-c663-4db8-9f2d-5e59e4353b4b" xmlns:ns3="ca9d521c-8764-4bcd-84f1-6f7ce6ca6a96" targetNamespace="http://schemas.microsoft.com/office/2006/metadata/properties" ma:root="true" ma:fieldsID="f73edbd8764ce48cae9868fb925b2339" ns2:_="" ns3:_="">
    <xsd:import namespace="9b639f00-c663-4db8-9f2d-5e59e4353b4b"/>
    <xsd:import namespace="ca9d521c-8764-4bcd-84f1-6f7ce6ca6a9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SearchProperties" minOccurs="0"/>
                <xsd:element ref="ns3:SharedWithUsers" minOccurs="0"/>
                <xsd:element ref="ns3:SharedWithDetail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639f00-c663-4db8-9f2d-5e59e4353b4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c3d99294-4495-451a-babc-f01b43cdf90f"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a9d521c-8764-4bcd-84f1-6f7ce6ca6a96"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056d5c4a-69f5-4293-84ba-d3df6e850d51}" ma:internalName="TaxCatchAll" ma:showField="CatchAllData" ma:web="ca9d521c-8764-4bcd-84f1-6f7ce6ca6a9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ca9d521c-8764-4bcd-84f1-6f7ce6ca6a96" xsi:nil="true"/>
    <lcf76f155ced4ddcb4097134ff3c332f xmlns="9b639f00-c663-4db8-9f2d-5e59e4353b4b">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80496FA-2618-46E4-93CF-3E3E9ED21C9A}">
  <ds:schemaRefs>
    <ds:schemaRef ds:uri="9b639f00-c663-4db8-9f2d-5e59e4353b4b"/>
    <ds:schemaRef ds:uri="ca9d521c-8764-4bcd-84f1-6f7ce6ca6a9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15871AF-E4E2-4474-BBBF-C4CA544DC804}">
  <ds:schemaRefs>
    <ds:schemaRef ds:uri="1d7a6999-9f23-40c1-89fd-c28d1c6d889e"/>
    <ds:schemaRef ds:uri="49a81e36-7bf1-4cef-9c34-a447d2fae1de"/>
    <ds:schemaRef ds:uri="9b639f00-c663-4db8-9f2d-5e59e4353b4b"/>
    <ds:schemaRef ds:uri="ca9d521c-8764-4bcd-84f1-6f7ce6ca6a9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B1C9AC83-A244-4C73-9B74-EBB8100F5EE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3600</Words>
  <Application>Microsoft Office PowerPoint</Application>
  <PresentationFormat>On-screen Show (16:9)</PresentationFormat>
  <Paragraphs>477</Paragraphs>
  <Slides>50</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50</vt:i4>
      </vt:variant>
    </vt:vector>
  </HeadingPairs>
  <TitlesOfParts>
    <vt:vector size="55" baseType="lpstr">
      <vt:lpstr>Museo Slab 500</vt:lpstr>
      <vt:lpstr>Roboto Medium</vt:lpstr>
      <vt:lpstr>Rockwell</vt:lpstr>
      <vt:lpstr>Trebuchet MS</vt:lpstr>
      <vt:lpstr>Office Theme</vt:lpstr>
      <vt:lpstr>WELCOME TO TOWN HALL April 24th </vt:lpstr>
      <vt:lpstr>Audience and Purpose</vt:lpstr>
      <vt:lpstr>Overview of Data Pipeline Updates and Expectations</vt:lpstr>
      <vt:lpstr>Interchange Files</vt:lpstr>
      <vt:lpstr>Interchange Files  with 2025-2026 Updates</vt:lpstr>
      <vt:lpstr>Student Interchange: Student Demographic File</vt:lpstr>
      <vt:lpstr>Student Interchange:  Student School Association File (1 of 3)</vt:lpstr>
      <vt:lpstr>Student Interchange:  Student School Association File (2 of 3)</vt:lpstr>
      <vt:lpstr>Student Interchange:  Student School Association File (3 of 3)</vt:lpstr>
      <vt:lpstr>Student Interchange:  Graduation Guidelines File</vt:lpstr>
      <vt:lpstr>Student Interchange:  Adjustment File</vt:lpstr>
      <vt:lpstr>Student Interchange:  Connected Collections</vt:lpstr>
      <vt:lpstr>Title I Interchange</vt:lpstr>
      <vt:lpstr>Title 1 Interchange:  Connected Collections</vt:lpstr>
      <vt:lpstr>Teacher Student Data Link (TSDL) Interchange</vt:lpstr>
      <vt:lpstr>TSDL Interchange:  Connected Collections</vt:lpstr>
      <vt:lpstr>Discipline Interchange: Discipline Action File</vt:lpstr>
      <vt:lpstr>Discipline Interchange:  Connected Collections</vt:lpstr>
      <vt:lpstr>Staff Interchange Files</vt:lpstr>
      <vt:lpstr>Staff Interchange:  Connected Collections</vt:lpstr>
      <vt:lpstr>Interchange Files  without 2025-2026 Updates</vt:lpstr>
      <vt:lpstr>Special Education IEP Interchange Files</vt:lpstr>
      <vt:lpstr>Special Education Participation File:  Additional Notes</vt:lpstr>
      <vt:lpstr>How to Code Student that DNQ/  Staffed Out of Special Education </vt:lpstr>
      <vt:lpstr>SPED IEP Interchange:  Connected Collections</vt:lpstr>
      <vt:lpstr>At-Risk Interchange File</vt:lpstr>
      <vt:lpstr>At Risk Interchange:  Connected Collections</vt:lpstr>
      <vt:lpstr>Periodic Collection File Updates</vt:lpstr>
      <vt:lpstr>New Periodic Collections</vt:lpstr>
      <vt:lpstr>Student Restraint and Seclusion</vt:lpstr>
      <vt:lpstr>Instructional Days and Hours</vt:lpstr>
      <vt:lpstr>Instructional Days &amp; Hours – New Fields</vt:lpstr>
      <vt:lpstr>Periodic Files  with 2025-2026 Updates</vt:lpstr>
      <vt:lpstr>Non- Public School Fall Count</vt:lpstr>
      <vt:lpstr>Report Card March</vt:lpstr>
      <vt:lpstr>Kindergarten School Readiness (KSR)</vt:lpstr>
      <vt:lpstr>READ: Literacy Programs and Assessments</vt:lpstr>
      <vt:lpstr>READ: Spring Assessments</vt:lpstr>
      <vt:lpstr>READ: Training</vt:lpstr>
      <vt:lpstr>Summer EBT (S-EBT)</vt:lpstr>
      <vt:lpstr>Periodic Files  without 2025-2026 Updates</vt:lpstr>
      <vt:lpstr>Prevent Harassment or Discrimination In Schools</vt:lpstr>
      <vt:lpstr>Finance December</vt:lpstr>
      <vt:lpstr>Alternative Education Campus (AEC)</vt:lpstr>
      <vt:lpstr>Year Round</vt:lpstr>
      <vt:lpstr>Directory - Calendars</vt:lpstr>
      <vt:lpstr>School Code Change Requests</vt:lpstr>
      <vt:lpstr>RITS</vt:lpstr>
      <vt:lpstr>EDIS</vt:lpstr>
      <vt:lpstr>Next Town Hall will be   May 1st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Dailey, Bridgett</dc:creator>
  <cp:lastModifiedBy>Gudka, Dawna</cp:lastModifiedBy>
  <cp:revision>1</cp:revision>
  <dcterms:modified xsi:type="dcterms:W3CDTF">2025-04-24T14:55:30Z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0x01010062AA584270DE6043A37CBFDFBD606C7E</vt:lpwstr>
  </property>
  <property fmtid="{D5CDD505-2E9C-101B-9397-08002B2CF9AE}" pid="3" name="MediaServiceImageTags">
    <vt:lpwstr/>
  </property>
</Properties>
</file>