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8"/>
  </p:notesMasterIdLst>
  <p:sldIdLst>
    <p:sldId id="256" r:id="rId5"/>
    <p:sldId id="283" r:id="rId6"/>
    <p:sldId id="258" r:id="rId7"/>
    <p:sldId id="259" r:id="rId8"/>
    <p:sldId id="261" r:id="rId9"/>
    <p:sldId id="262" r:id="rId10"/>
    <p:sldId id="5097" r:id="rId11"/>
    <p:sldId id="5098" r:id="rId12"/>
    <p:sldId id="265" r:id="rId13"/>
    <p:sldId id="282" r:id="rId14"/>
    <p:sldId id="5331" r:id="rId15"/>
    <p:sldId id="5099" r:id="rId16"/>
    <p:sldId id="5100" r:id="rId17"/>
    <p:sldId id="5318" r:id="rId18"/>
    <p:sldId id="5296" r:id="rId19"/>
    <p:sldId id="5307" r:id="rId20"/>
    <p:sldId id="5297" r:id="rId21"/>
    <p:sldId id="5308" r:id="rId22"/>
    <p:sldId id="5309" r:id="rId23"/>
    <p:sldId id="5298" r:id="rId24"/>
    <p:sldId id="5299" r:id="rId25"/>
    <p:sldId id="5300" r:id="rId26"/>
    <p:sldId id="5311" r:id="rId27"/>
    <p:sldId id="5314" r:id="rId28"/>
    <p:sldId id="5310" r:id="rId29"/>
    <p:sldId id="5301" r:id="rId30"/>
    <p:sldId id="5348" r:id="rId31"/>
    <p:sldId id="5349" r:id="rId32"/>
    <p:sldId id="5347" r:id="rId33"/>
    <p:sldId id="5342" r:id="rId34"/>
    <p:sldId id="5343" r:id="rId35"/>
    <p:sldId id="5344" r:id="rId36"/>
    <p:sldId id="5345" r:id="rId37"/>
    <p:sldId id="5346" r:id="rId38"/>
    <p:sldId id="5275" r:id="rId39"/>
    <p:sldId id="5319" r:id="rId40"/>
    <p:sldId id="5340" r:id="rId41"/>
    <p:sldId id="5341" r:id="rId42"/>
    <p:sldId id="5323" r:id="rId43"/>
    <p:sldId id="5333" r:id="rId44"/>
    <p:sldId id="5280" r:id="rId45"/>
    <p:sldId id="5256" r:id="rId46"/>
    <p:sldId id="5337" r:id="rId47"/>
    <p:sldId id="5285" r:id="rId48"/>
    <p:sldId id="5110" r:id="rId49"/>
    <p:sldId id="5328" r:id="rId50"/>
    <p:sldId id="5330" r:id="rId51"/>
    <p:sldId id="4801" r:id="rId52"/>
    <p:sldId id="4802" r:id="rId53"/>
    <p:sldId id="4803" r:id="rId54"/>
    <p:sldId id="5336" r:id="rId55"/>
    <p:sldId id="5339" r:id="rId56"/>
    <p:sldId id="5332" r:id="rId57"/>
    <p:sldId id="5329" r:id="rId58"/>
    <p:sldId id="5290" r:id="rId59"/>
    <p:sldId id="5254" r:id="rId60"/>
    <p:sldId id="5273" r:id="rId61"/>
    <p:sldId id="5305" r:id="rId62"/>
    <p:sldId id="5338" r:id="rId63"/>
    <p:sldId id="5302" r:id="rId64"/>
    <p:sldId id="5292" r:id="rId65"/>
    <p:sldId id="280" r:id="rId66"/>
    <p:sldId id="5096"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FF9900"/>
    <a:srgbClr val="488BC9"/>
    <a:srgbClr val="DCDBBE"/>
    <a:srgbClr val="FFFFFF"/>
    <a:srgbClr val="FEB0B0"/>
    <a:srgbClr val="1A2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7E74C-3839-CC8F-C104-B5BBEE25AA88}" v="319" dt="2024-04-18T05:28:20.346"/>
    <p1510:client id="{9C0147F5-10BF-4270-9833-34B549C8C524}" v="1797" dt="2024-04-17T17:01:10.160"/>
    <p1510:client id="{E9238072-82E7-469A-A532-DDA7394384B6}" v="107" dt="2024-04-17T20:23:26.554"/>
    <p1510:client id="{EFC651E1-76CB-4B8E-8087-569043F84152}" v="1379" dt="2024-04-17T20:20:07.944"/>
    <p1510:client id="{F37463FA-6DD2-4C6D-A671-8DB08545A501}" v="5292" dt="2024-04-18T13:38:54.508"/>
    <p1510:client id="{F6B44FBC-1D25-40C5-87DE-8133F94BD502}" v="81" dt="2024-04-17T22:07:43.994"/>
    <p1510:client id="{FA236433-6F05-B2DA-042E-C32505A8C982}" v="14" dt="2024-04-18T14:09:29.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41390630-E8E8-4F66-B83F-0F0A52F0A092}"/>
    <pc:docChg chg="custSel addSld delSld modSld sldOrd">
      <pc:chgData name="Ward, Reagan" userId="27291eb4-8241-4961-9e69-8c66e34cc5b0" providerId="ADAL" clId="{41390630-E8E8-4F66-B83F-0F0A52F0A092}" dt="2024-03-14T14:06:50.991" v="3326" actId="20577"/>
      <pc:docMkLst>
        <pc:docMk/>
      </pc:docMkLst>
      <pc:sldChg chg="modSp mod">
        <pc:chgData name="Ward, Reagan" userId="27291eb4-8241-4961-9e69-8c66e34cc5b0" providerId="ADAL" clId="{41390630-E8E8-4F66-B83F-0F0A52F0A092}" dt="2024-03-12T20:01:22.934" v="13" actId="20577"/>
        <pc:sldMkLst>
          <pc:docMk/>
          <pc:sldMk cId="3044915438" sldId="256"/>
        </pc:sldMkLst>
        <pc:spChg chg="mod">
          <ac:chgData name="Ward, Reagan" userId="27291eb4-8241-4961-9e69-8c66e34cc5b0" providerId="ADAL" clId="{41390630-E8E8-4F66-B83F-0F0A52F0A092}" dt="2024-03-12T20:01:22.934" v="13" actId="20577"/>
          <ac:spMkLst>
            <pc:docMk/>
            <pc:sldMk cId="3044915438" sldId="256"/>
            <ac:spMk id="2" creationId="{00000000-0000-0000-0000-000000000000}"/>
          </ac:spMkLst>
        </pc:spChg>
      </pc:sldChg>
      <pc:sldChg chg="modSp">
        <pc:chgData name="Ward, Reagan" userId="27291eb4-8241-4961-9e69-8c66e34cc5b0" providerId="ADAL" clId="{41390630-E8E8-4F66-B83F-0F0A52F0A092}" dt="2024-03-12T20:06:21.397" v="306" actId="13244"/>
        <pc:sldMkLst>
          <pc:docMk/>
          <pc:sldMk cId="2593708883" sldId="258"/>
        </pc:sldMkLst>
        <pc:spChg chg="mod">
          <ac:chgData name="Ward, Reagan" userId="27291eb4-8241-4961-9e69-8c66e34cc5b0" providerId="ADAL" clId="{41390630-E8E8-4F66-B83F-0F0A52F0A092}" dt="2024-03-12T20:06:21.397" v="306" actId="13244"/>
          <ac:spMkLst>
            <pc:docMk/>
            <pc:sldMk cId="2593708883" sldId="258"/>
            <ac:spMk id="4" creationId="{E34EB3A8-6B52-C988-E206-6C496A9ADF3C}"/>
          </ac:spMkLst>
        </pc:spChg>
      </pc:sldChg>
      <pc:sldChg chg="del">
        <pc:chgData name="Ward, Reagan" userId="27291eb4-8241-4961-9e69-8c66e34cc5b0" providerId="ADAL" clId="{41390630-E8E8-4F66-B83F-0F0A52F0A092}" dt="2024-03-12T20:01:31.749" v="14" actId="47"/>
        <pc:sldMkLst>
          <pc:docMk/>
          <pc:sldMk cId="3427936062" sldId="260"/>
        </pc:sldMkLst>
      </pc:sldChg>
      <pc:sldChg chg="modSp mod">
        <pc:chgData name="Ward, Reagan" userId="27291eb4-8241-4961-9e69-8c66e34cc5b0" providerId="ADAL" clId="{41390630-E8E8-4F66-B83F-0F0A52F0A092}" dt="2024-03-13T22:08:29.318" v="369" actId="2165"/>
        <pc:sldMkLst>
          <pc:docMk/>
          <pc:sldMk cId="1212467416" sldId="261"/>
        </pc:sldMkLst>
        <pc:graphicFrameChg chg="modGraphic">
          <ac:chgData name="Ward, Reagan" userId="27291eb4-8241-4961-9e69-8c66e34cc5b0" providerId="ADAL" clId="{41390630-E8E8-4F66-B83F-0F0A52F0A092}" dt="2024-03-13T22:08:29.318" v="369"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41390630-E8E8-4F66-B83F-0F0A52F0A092}" dt="2024-03-12T20:01:49.256" v="15" actId="47"/>
        <pc:sldMkLst>
          <pc:docMk/>
          <pc:sldMk cId="1847781319" sldId="263"/>
        </pc:sldMkLst>
      </pc:sldChg>
      <pc:sldChg chg="del">
        <pc:chgData name="Ward, Reagan" userId="27291eb4-8241-4961-9e69-8c66e34cc5b0" providerId="ADAL" clId="{41390630-E8E8-4F66-B83F-0F0A52F0A092}" dt="2024-03-12T20:02:00.865" v="16" actId="47"/>
        <pc:sldMkLst>
          <pc:docMk/>
          <pc:sldMk cId="766479562" sldId="264"/>
        </pc:sldMkLst>
      </pc:sldChg>
      <pc:sldChg chg="modSp mod ord">
        <pc:chgData name="Ward, Reagan" userId="27291eb4-8241-4961-9e69-8c66e34cc5b0" providerId="ADAL" clId="{41390630-E8E8-4F66-B83F-0F0A52F0A092}" dt="2024-03-13T22:08:42.427" v="371"/>
        <pc:sldMkLst>
          <pc:docMk/>
          <pc:sldMk cId="587239845" sldId="265"/>
        </pc:sldMkLst>
        <pc:spChg chg="mod">
          <ac:chgData name="Ward, Reagan" userId="27291eb4-8241-4961-9e69-8c66e34cc5b0" providerId="ADAL" clId="{41390630-E8E8-4F66-B83F-0F0A52F0A092}" dt="2024-03-12T20:04:29.873" v="263" actId="20577"/>
          <ac:spMkLst>
            <pc:docMk/>
            <pc:sldMk cId="587239845" sldId="265"/>
            <ac:spMk id="2" creationId="{099EB1F9-197D-1644-7195-08326A23A2EF}"/>
          </ac:spMkLst>
        </pc:spChg>
        <pc:spChg chg="mod">
          <ac:chgData name="Ward, Reagan" userId="27291eb4-8241-4961-9e69-8c66e34cc5b0" providerId="ADAL" clId="{41390630-E8E8-4F66-B83F-0F0A52F0A092}" dt="2024-03-12T20:04:33.701" v="274" actId="20577"/>
          <ac:spMkLst>
            <pc:docMk/>
            <pc:sldMk cId="587239845" sldId="265"/>
            <ac:spMk id="3" creationId="{32F483EA-74E0-2213-F7F8-FE935127D6A0}"/>
          </ac:spMkLst>
        </pc:spChg>
      </pc:sldChg>
      <pc:sldChg chg="modSp del mod ord">
        <pc:chgData name="Ward, Reagan" userId="27291eb4-8241-4961-9e69-8c66e34cc5b0" providerId="ADAL" clId="{41390630-E8E8-4F66-B83F-0F0A52F0A092}" dt="2024-03-13T22:28:35.835" v="3130" actId="47"/>
        <pc:sldMkLst>
          <pc:docMk/>
          <pc:sldMk cId="485604172" sldId="266"/>
        </pc:sldMkLst>
        <pc:spChg chg="mod">
          <ac:chgData name="Ward, Reagan" userId="27291eb4-8241-4961-9e69-8c66e34cc5b0" providerId="ADAL" clId="{41390630-E8E8-4F66-B83F-0F0A52F0A092}" dt="2024-03-12T20:05:52.182" v="305" actId="20577"/>
          <ac:spMkLst>
            <pc:docMk/>
            <pc:sldMk cId="485604172" sldId="266"/>
            <ac:spMk id="2" creationId="{F186482D-B401-3FBC-9862-65B8439D637D}"/>
          </ac:spMkLst>
        </pc:spChg>
      </pc:sldChg>
      <pc:sldChg chg="addSp delSp modSp">
        <pc:chgData name="Ward, Reagan" userId="27291eb4-8241-4961-9e69-8c66e34cc5b0" providerId="ADAL" clId="{41390630-E8E8-4F66-B83F-0F0A52F0A092}" dt="2024-03-12T20:05:26.765" v="286"/>
        <pc:sldMkLst>
          <pc:docMk/>
          <pc:sldMk cId="3717000822" sldId="280"/>
        </pc:sldMkLst>
        <pc:spChg chg="add del mod">
          <ac:chgData name="Ward, Reagan" userId="27291eb4-8241-4961-9e69-8c66e34cc5b0" providerId="ADAL" clId="{41390630-E8E8-4F66-B83F-0F0A52F0A092}" dt="2024-03-12T20:05:26.765" v="286"/>
          <ac:spMkLst>
            <pc:docMk/>
            <pc:sldMk cId="3717000822" sldId="280"/>
            <ac:spMk id="4" creationId="{8F0AEE10-323D-D402-8DFC-E6BB2BCFDC73}"/>
          </ac:spMkLst>
        </pc:spChg>
        <pc:graphicFrameChg chg="mod">
          <ac:chgData name="Ward, Reagan" userId="27291eb4-8241-4961-9e69-8c66e34cc5b0" providerId="ADAL" clId="{41390630-E8E8-4F66-B83F-0F0A52F0A092}" dt="2024-03-12T20:05:17.991" v="284"/>
          <ac:graphicFrameMkLst>
            <pc:docMk/>
            <pc:sldMk cId="3717000822" sldId="280"/>
            <ac:graphicFrameMk id="12" creationId="{1AA09EE0-7419-6ED5-4AA1-CC9009509570}"/>
          </ac:graphicFrameMkLst>
        </pc:graphicFrameChg>
        <pc:picChg chg="add mod">
          <ac:chgData name="Ward, Reagan" userId="27291eb4-8241-4961-9e69-8c66e34cc5b0" providerId="ADAL" clId="{41390630-E8E8-4F66-B83F-0F0A52F0A092}" dt="2024-03-12T20:05:26.765" v="286"/>
          <ac:picMkLst>
            <pc:docMk/>
            <pc:sldMk cId="3717000822" sldId="280"/>
            <ac:picMk id="5" creationId="{B5B4DE60-90AA-D8CD-B1CA-E7870528CF54}"/>
          </ac:picMkLst>
        </pc:picChg>
        <pc:picChg chg="del">
          <ac:chgData name="Ward, Reagan" userId="27291eb4-8241-4961-9e69-8c66e34cc5b0" providerId="ADAL" clId="{41390630-E8E8-4F66-B83F-0F0A52F0A092}" dt="2024-03-12T20:05:24.248" v="285" actId="478"/>
          <ac:picMkLst>
            <pc:docMk/>
            <pc:sldMk cId="3717000822" sldId="280"/>
            <ac:picMk id="11" creationId="{ACA9F59E-C349-9E1E-DAAB-3BFA8BB2BAD6}"/>
          </ac:picMkLst>
        </pc:picChg>
      </pc:sldChg>
      <pc:sldChg chg="addSp delSp modSp mod ord modClrScheme chgLayout">
        <pc:chgData name="Ward, Reagan" userId="27291eb4-8241-4961-9e69-8c66e34cc5b0" providerId="ADAL" clId="{41390630-E8E8-4F66-B83F-0F0A52F0A092}" dt="2024-03-13T22:29:27.161" v="3132" actId="20577"/>
        <pc:sldMkLst>
          <pc:docMk/>
          <pc:sldMk cId="499285695" sldId="281"/>
        </pc:sldMkLst>
        <pc:spChg chg="del mod ord">
          <ac:chgData name="Ward, Reagan" userId="27291eb4-8241-4961-9e69-8c66e34cc5b0" providerId="ADAL" clId="{41390630-E8E8-4F66-B83F-0F0A52F0A092}" dt="2024-03-13T21:58:17.435" v="310" actId="700"/>
          <ac:spMkLst>
            <pc:docMk/>
            <pc:sldMk cId="499285695" sldId="281"/>
            <ac:spMk id="2" creationId="{0217BFC9-9688-01E1-4EE6-6838288578D9}"/>
          </ac:spMkLst>
        </pc:spChg>
        <pc:spChg chg="del mod ord">
          <ac:chgData name="Ward, Reagan" userId="27291eb4-8241-4961-9e69-8c66e34cc5b0" providerId="ADAL" clId="{41390630-E8E8-4F66-B83F-0F0A52F0A092}" dt="2024-03-13T21:58:17.435" v="310" actId="700"/>
          <ac:spMkLst>
            <pc:docMk/>
            <pc:sldMk cId="499285695" sldId="281"/>
            <ac:spMk id="3" creationId="{84476BB4-E793-2FBA-9AD6-DAA50B9371B8}"/>
          </ac:spMkLst>
        </pc:spChg>
        <pc:spChg chg="mod ord">
          <ac:chgData name="Ward, Reagan" userId="27291eb4-8241-4961-9e69-8c66e34cc5b0" providerId="ADAL" clId="{41390630-E8E8-4F66-B83F-0F0A52F0A092}" dt="2024-03-13T21:58:17.435" v="310" actId="700"/>
          <ac:spMkLst>
            <pc:docMk/>
            <pc:sldMk cId="499285695" sldId="281"/>
            <ac:spMk id="4" creationId="{0881A05E-6BDD-F77F-1AEC-FBD7A828E21E}"/>
          </ac:spMkLst>
        </pc:spChg>
        <pc:spChg chg="add mod ord">
          <ac:chgData name="Ward, Reagan" userId="27291eb4-8241-4961-9e69-8c66e34cc5b0" providerId="ADAL" clId="{41390630-E8E8-4F66-B83F-0F0A52F0A092}" dt="2024-03-13T22:09:13.491" v="386" actId="20577"/>
          <ac:spMkLst>
            <pc:docMk/>
            <pc:sldMk cId="499285695" sldId="281"/>
            <ac:spMk id="5" creationId="{D1C8F9DE-D21E-1025-CC57-3ACD76E303E7}"/>
          </ac:spMkLst>
        </pc:spChg>
        <pc:spChg chg="add mod ord">
          <ac:chgData name="Ward, Reagan" userId="27291eb4-8241-4961-9e69-8c66e34cc5b0" providerId="ADAL" clId="{41390630-E8E8-4F66-B83F-0F0A52F0A092}" dt="2024-03-13T22:29:27.161" v="3132" actId="20577"/>
          <ac:spMkLst>
            <pc:docMk/>
            <pc:sldMk cId="499285695" sldId="281"/>
            <ac:spMk id="6" creationId="{E8650951-3B6C-31EB-EB85-2BFD6F3C5E57}"/>
          </ac:spMkLst>
        </pc:spChg>
        <pc:spChg chg="add del mod ord">
          <ac:chgData name="Ward, Reagan" userId="27291eb4-8241-4961-9e69-8c66e34cc5b0" providerId="ADAL" clId="{41390630-E8E8-4F66-B83F-0F0A52F0A092}" dt="2024-03-13T22:15:21.114" v="1218"/>
          <ac:spMkLst>
            <pc:docMk/>
            <pc:sldMk cId="499285695" sldId="281"/>
            <ac:spMk id="7" creationId="{F6F265DE-5DE0-7A36-8DB2-14E8E2EC03D9}"/>
          </ac:spMkLst>
        </pc:spChg>
        <pc:spChg chg="add del mod ord">
          <ac:chgData name="Ward, Reagan" userId="27291eb4-8241-4961-9e69-8c66e34cc5b0" providerId="ADAL" clId="{41390630-E8E8-4F66-B83F-0F0A52F0A092}" dt="2024-03-13T22:15:27.162" v="1220"/>
          <ac:spMkLst>
            <pc:docMk/>
            <pc:sldMk cId="499285695" sldId="281"/>
            <ac:spMk id="8" creationId="{D4B09F37-42ED-2D1D-7AA2-F2A0DE211942}"/>
          </ac:spMkLst>
        </pc:spChg>
        <pc:spChg chg="del mod ord">
          <ac:chgData name="Ward, Reagan" userId="27291eb4-8241-4961-9e69-8c66e34cc5b0" providerId="ADAL" clId="{41390630-E8E8-4F66-B83F-0F0A52F0A092}" dt="2024-03-13T21:58:17.435" v="310" actId="700"/>
          <ac:spMkLst>
            <pc:docMk/>
            <pc:sldMk cId="499285695" sldId="281"/>
            <ac:spMk id="9" creationId="{75793EF5-F475-E749-2C90-E00265E6225E}"/>
          </ac:spMkLst>
        </pc:spChg>
        <pc:spChg chg="del">
          <ac:chgData name="Ward, Reagan" userId="27291eb4-8241-4961-9e69-8c66e34cc5b0" providerId="ADAL" clId="{41390630-E8E8-4F66-B83F-0F0A52F0A092}" dt="2024-03-13T21:58:17.435" v="310" actId="700"/>
          <ac:spMkLst>
            <pc:docMk/>
            <pc:sldMk cId="499285695" sldId="281"/>
            <ac:spMk id="10" creationId="{694A8A9D-63BF-11AB-C0D8-4063C15410C1}"/>
          </ac:spMkLst>
        </pc:spChg>
        <pc:spChg chg="del">
          <ac:chgData name="Ward, Reagan" userId="27291eb4-8241-4961-9e69-8c66e34cc5b0" providerId="ADAL" clId="{41390630-E8E8-4F66-B83F-0F0A52F0A092}" dt="2024-03-13T21:58:17.435" v="310" actId="700"/>
          <ac:spMkLst>
            <pc:docMk/>
            <pc:sldMk cId="499285695" sldId="281"/>
            <ac:spMk id="11" creationId="{C31C1E91-D964-78E3-73C9-9165F833B05E}"/>
          </ac:spMkLst>
        </pc:spChg>
        <pc:spChg chg="del mod ord">
          <ac:chgData name="Ward, Reagan" userId="27291eb4-8241-4961-9e69-8c66e34cc5b0" providerId="ADAL" clId="{41390630-E8E8-4F66-B83F-0F0A52F0A092}" dt="2024-03-13T21:58:17.435" v="310" actId="700"/>
          <ac:spMkLst>
            <pc:docMk/>
            <pc:sldMk cId="499285695" sldId="281"/>
            <ac:spMk id="12" creationId="{030BD77E-E0F2-8095-CE7C-11535337AFBC}"/>
          </ac:spMkLst>
        </pc:spChg>
        <pc:spChg chg="del">
          <ac:chgData name="Ward, Reagan" userId="27291eb4-8241-4961-9e69-8c66e34cc5b0" providerId="ADAL" clId="{41390630-E8E8-4F66-B83F-0F0A52F0A092}" dt="2024-03-13T21:58:17.435" v="310" actId="700"/>
          <ac:spMkLst>
            <pc:docMk/>
            <pc:sldMk cId="499285695" sldId="281"/>
            <ac:spMk id="13" creationId="{E86FD73D-7F03-EF6F-A1CF-E7FEDAB2146E}"/>
          </ac:spMkLst>
        </pc:spChg>
        <pc:spChg chg="add mod">
          <ac:chgData name="Ward, Reagan" userId="27291eb4-8241-4961-9e69-8c66e34cc5b0" providerId="ADAL" clId="{41390630-E8E8-4F66-B83F-0F0A52F0A092}" dt="2024-03-13T22:15:21.189" v="1219" actId="27636"/>
          <ac:spMkLst>
            <pc:docMk/>
            <pc:sldMk cId="499285695" sldId="281"/>
            <ac:spMk id="14" creationId="{23E06134-DA07-08A9-2979-241796736A14}"/>
          </ac:spMkLst>
        </pc:spChg>
        <pc:spChg chg="add mod">
          <ac:chgData name="Ward, Reagan" userId="27291eb4-8241-4961-9e69-8c66e34cc5b0" providerId="ADAL" clId="{41390630-E8E8-4F66-B83F-0F0A52F0A092}" dt="2024-03-13T22:15:27.226" v="1221" actId="27636"/>
          <ac:spMkLst>
            <pc:docMk/>
            <pc:sldMk cId="499285695" sldId="281"/>
            <ac:spMk id="15" creationId="{BA0E2D31-DD6F-FBDD-4470-BF4D7D40D5CE}"/>
          </ac:spMkLst>
        </pc:spChg>
      </pc:sldChg>
      <pc:sldChg chg="del">
        <pc:chgData name="Ward, Reagan" userId="27291eb4-8241-4961-9e69-8c66e34cc5b0" providerId="ADAL" clId="{41390630-E8E8-4F66-B83F-0F0A52F0A092}" dt="2024-03-13T21:58:13.925" v="309" actId="47"/>
        <pc:sldMkLst>
          <pc:docMk/>
          <pc:sldMk cId="4006630429" sldId="282"/>
        </pc:sldMkLst>
      </pc:sldChg>
      <pc:sldChg chg="add">
        <pc:chgData name="Ward, Reagan" userId="27291eb4-8241-4961-9e69-8c66e34cc5b0" providerId="ADAL" clId="{41390630-E8E8-4F66-B83F-0F0A52F0A092}" dt="2024-03-12T20:04:25.079" v="244"/>
        <pc:sldMkLst>
          <pc:docMk/>
          <pc:sldMk cId="2676792760" sldId="4693"/>
        </pc:sldMkLst>
      </pc:sldChg>
      <pc:sldChg chg="add">
        <pc:chgData name="Ward, Reagan" userId="27291eb4-8241-4961-9e69-8c66e34cc5b0" providerId="ADAL" clId="{41390630-E8E8-4F66-B83F-0F0A52F0A092}" dt="2024-03-12T20:04:25.079" v="244"/>
        <pc:sldMkLst>
          <pc:docMk/>
          <pc:sldMk cId="462835190" sldId="4696"/>
        </pc:sldMkLst>
      </pc:sldChg>
      <pc:sldChg chg="modSp mod">
        <pc:chgData name="Ward, Reagan" userId="27291eb4-8241-4961-9e69-8c66e34cc5b0" providerId="ADAL" clId="{41390630-E8E8-4F66-B83F-0F0A52F0A092}" dt="2024-03-14T14:04:45.128" v="3316"/>
        <pc:sldMkLst>
          <pc:docMk/>
          <pc:sldMk cId="1037917088" sldId="5098"/>
        </pc:sldMkLst>
        <pc:spChg chg="mod">
          <ac:chgData name="Ward, Reagan" userId="27291eb4-8241-4961-9e69-8c66e34cc5b0" providerId="ADAL" clId="{41390630-E8E8-4F66-B83F-0F0A52F0A092}" dt="2024-03-12T20:02:19.966" v="17" actId="20577"/>
          <ac:spMkLst>
            <pc:docMk/>
            <pc:sldMk cId="1037917088" sldId="5098"/>
            <ac:spMk id="2" creationId="{4B7FF1C4-2323-7F44-D7D7-3B31FDABA823}"/>
          </ac:spMkLst>
        </pc:spChg>
        <pc:graphicFrameChg chg="mod modGraphic">
          <ac:chgData name="Ward, Reagan" userId="27291eb4-8241-4961-9e69-8c66e34cc5b0" providerId="ADAL" clId="{41390630-E8E8-4F66-B83F-0F0A52F0A092}" dt="2024-03-14T14:04:45.128" v="3316"/>
          <ac:graphicFrameMkLst>
            <pc:docMk/>
            <pc:sldMk cId="1037917088" sldId="5098"/>
            <ac:graphicFrameMk id="5" creationId="{5E4612F7-68C6-57CA-E918-38EF641F73CF}"/>
          </ac:graphicFrameMkLst>
        </pc:graphicFrameChg>
      </pc:sldChg>
      <pc:sldChg chg="add">
        <pc:chgData name="Ward, Reagan" userId="27291eb4-8241-4961-9e69-8c66e34cc5b0" providerId="ADAL" clId="{41390630-E8E8-4F66-B83F-0F0A52F0A092}" dt="2024-03-13T22:28:33.886" v="3129"/>
        <pc:sldMkLst>
          <pc:docMk/>
          <pc:sldMk cId="3638216352" sldId="5110"/>
        </pc:sldMkLst>
      </pc:sldChg>
      <pc:sldChg chg="add">
        <pc:chgData name="Ward, Reagan" userId="27291eb4-8241-4961-9e69-8c66e34cc5b0" providerId="ADAL" clId="{41390630-E8E8-4F66-B83F-0F0A52F0A092}" dt="2024-03-12T20:04:25.079" v="244"/>
        <pc:sldMkLst>
          <pc:docMk/>
          <pc:sldMk cId="1667029438" sldId="5232"/>
        </pc:sldMkLst>
      </pc:sldChg>
      <pc:sldChg chg="add">
        <pc:chgData name="Ward, Reagan" userId="27291eb4-8241-4961-9e69-8c66e34cc5b0" providerId="ADAL" clId="{41390630-E8E8-4F66-B83F-0F0A52F0A092}" dt="2024-03-12T20:04:25.079" v="244"/>
        <pc:sldMkLst>
          <pc:docMk/>
          <pc:sldMk cId="1385979322" sldId="5240"/>
        </pc:sldMkLst>
      </pc:sldChg>
      <pc:sldChg chg="add">
        <pc:chgData name="Ward, Reagan" userId="27291eb4-8241-4961-9e69-8c66e34cc5b0" providerId="ADAL" clId="{41390630-E8E8-4F66-B83F-0F0A52F0A092}" dt="2024-03-12T20:04:25.079" v="244"/>
        <pc:sldMkLst>
          <pc:docMk/>
          <pc:sldMk cId="3017123571" sldId="5279"/>
        </pc:sldMkLst>
      </pc:sldChg>
      <pc:sldChg chg="modSp mod ord">
        <pc:chgData name="Ward, Reagan" userId="27291eb4-8241-4961-9e69-8c66e34cc5b0" providerId="ADAL" clId="{41390630-E8E8-4F66-B83F-0F0A52F0A092}" dt="2024-03-13T22:08:42.427" v="371"/>
        <pc:sldMkLst>
          <pc:docMk/>
          <pc:sldMk cId="2346652842" sldId="5280"/>
        </pc:sldMkLst>
        <pc:spChg chg="mod">
          <ac:chgData name="Ward, Reagan" userId="27291eb4-8241-4961-9e69-8c66e34cc5b0" providerId="ADAL" clId="{41390630-E8E8-4F66-B83F-0F0A52F0A092}" dt="2024-03-13T21:58:04.233" v="308" actId="1076"/>
          <ac:spMkLst>
            <pc:docMk/>
            <pc:sldMk cId="2346652842" sldId="5280"/>
            <ac:spMk id="2" creationId="{C85F46F8-8062-5F77-EB55-743C7BDBC4AC}"/>
          </ac:spMkLst>
        </pc:spChg>
        <pc:graphicFrameChg chg="modGraphic">
          <ac:chgData name="Ward, Reagan" userId="27291eb4-8241-4961-9e69-8c66e34cc5b0" providerId="ADAL" clId="{41390630-E8E8-4F66-B83F-0F0A52F0A092}" dt="2024-03-13T21:57:56.250" v="307" actId="2165"/>
          <ac:graphicFrameMkLst>
            <pc:docMk/>
            <pc:sldMk cId="2346652842" sldId="5280"/>
            <ac:graphicFrameMk id="11" creationId="{780DE0DD-9BB7-AE13-A949-63CE50CD4C77}"/>
          </ac:graphicFrameMkLst>
        </pc:graphicFrameChg>
      </pc:sldChg>
      <pc:sldChg chg="addSp delSp modSp new mod">
        <pc:chgData name="Ward, Reagan" userId="27291eb4-8241-4961-9e69-8c66e34cc5b0" providerId="ADAL" clId="{41390630-E8E8-4F66-B83F-0F0A52F0A092}" dt="2024-03-14T14:06:50.991" v="3326" actId="20577"/>
        <pc:sldMkLst>
          <pc:docMk/>
          <pc:sldMk cId="2971041812" sldId="5281"/>
        </pc:sldMkLst>
        <pc:spChg chg="mod">
          <ac:chgData name="Ward, Reagan" userId="27291eb4-8241-4961-9e69-8c66e34cc5b0" providerId="ADAL" clId="{41390630-E8E8-4F66-B83F-0F0A52F0A092}" dt="2024-03-13T22:16:59.857" v="1519" actId="20577"/>
          <ac:spMkLst>
            <pc:docMk/>
            <pc:sldMk cId="2971041812" sldId="5281"/>
            <ac:spMk id="2" creationId="{E729730E-523D-2958-23A4-3ED93AD6AFD8}"/>
          </ac:spMkLst>
        </pc:spChg>
        <pc:spChg chg="mod">
          <ac:chgData name="Ward, Reagan" userId="27291eb4-8241-4961-9e69-8c66e34cc5b0" providerId="ADAL" clId="{41390630-E8E8-4F66-B83F-0F0A52F0A092}" dt="2024-03-14T14:06:50.991" v="3326" actId="20577"/>
          <ac:spMkLst>
            <pc:docMk/>
            <pc:sldMk cId="2971041812" sldId="5281"/>
            <ac:spMk id="3" creationId="{D4EA507E-E762-7C10-9A44-129DF343FCCD}"/>
          </ac:spMkLst>
        </pc:spChg>
        <pc:spChg chg="del">
          <ac:chgData name="Ward, Reagan" userId="27291eb4-8241-4961-9e69-8c66e34cc5b0" providerId="ADAL" clId="{41390630-E8E8-4F66-B83F-0F0A52F0A092}" dt="2024-03-13T22:21:04.794" v="2273"/>
          <ac:spMkLst>
            <pc:docMk/>
            <pc:sldMk cId="2971041812" sldId="5281"/>
            <ac:spMk id="5" creationId="{7B44B6F7-C25C-B0A6-CB6D-9F4DB59F5534}"/>
          </ac:spMkLst>
        </pc:spChg>
        <pc:spChg chg="del">
          <ac:chgData name="Ward, Reagan" userId="27291eb4-8241-4961-9e69-8c66e34cc5b0" providerId="ADAL" clId="{41390630-E8E8-4F66-B83F-0F0A52F0A092}" dt="2024-03-13T22:21:09.773" v="2274"/>
          <ac:spMkLst>
            <pc:docMk/>
            <pc:sldMk cId="2971041812" sldId="5281"/>
            <ac:spMk id="6" creationId="{E97EA418-6C57-00C8-3950-E52FD251CA19}"/>
          </ac:spMkLst>
        </pc:spChg>
        <pc:spChg chg="add mod">
          <ac:chgData name="Ward, Reagan" userId="27291eb4-8241-4961-9e69-8c66e34cc5b0" providerId="ADAL" clId="{41390630-E8E8-4F66-B83F-0F0A52F0A092}" dt="2024-03-13T22:21:04.794" v="2273"/>
          <ac:spMkLst>
            <pc:docMk/>
            <pc:sldMk cId="2971041812" sldId="5281"/>
            <ac:spMk id="7" creationId="{C9B5D1F6-ACE7-3B56-80F1-29B59BF7DE47}"/>
          </ac:spMkLst>
        </pc:spChg>
        <pc:spChg chg="add mod">
          <ac:chgData name="Ward, Reagan" userId="27291eb4-8241-4961-9e69-8c66e34cc5b0" providerId="ADAL" clId="{41390630-E8E8-4F66-B83F-0F0A52F0A092}" dt="2024-03-13T22:21:09.773" v="2274"/>
          <ac:spMkLst>
            <pc:docMk/>
            <pc:sldMk cId="2971041812" sldId="5281"/>
            <ac:spMk id="8" creationId="{AB58A4A2-E318-186A-3EE8-5D5A35121226}"/>
          </ac:spMkLst>
        </pc:spChg>
      </pc:sldChg>
    </pc:docChg>
  </pc:docChgLst>
  <pc:docChgLst>
    <pc:chgData name="Rhodes, Tara" userId="S::rhodes_t@cde.state.co.us::566307b0-1e17-4826-87e1-0feb85a922f2" providerId="AD" clId="Web-{ECA3F447-344D-95ED-B6C0-D880FC16C4B9}"/>
    <pc:docChg chg="addSld delSld modSld sldOrd">
      <pc:chgData name="Rhodes, Tara" userId="S::rhodes_t@cde.state.co.us::566307b0-1e17-4826-87e1-0feb85a922f2" providerId="AD" clId="Web-{ECA3F447-344D-95ED-B6C0-D880FC16C4B9}" dt="2024-04-03T22:42:47.373" v="338" actId="20577"/>
      <pc:docMkLst>
        <pc:docMk/>
      </pc:docMkLst>
      <pc:sldChg chg="add del">
        <pc:chgData name="Rhodes, Tara" userId="S::rhodes_t@cde.state.co.us::566307b0-1e17-4826-87e1-0feb85a922f2" providerId="AD" clId="Web-{ECA3F447-344D-95ED-B6C0-D880FC16C4B9}" dt="2024-04-03T22:40:16.182" v="309"/>
        <pc:sldMkLst>
          <pc:docMk/>
          <pc:sldMk cId="238231283" sldId="2571"/>
        </pc:sldMkLst>
      </pc:sldChg>
      <pc:sldChg chg="modSp">
        <pc:chgData name="Rhodes, Tara" userId="S::rhodes_t@cde.state.co.us::566307b0-1e17-4826-87e1-0feb85a922f2" providerId="AD" clId="Web-{ECA3F447-344D-95ED-B6C0-D880FC16C4B9}" dt="2024-04-03T22:22:23.783" v="0" actId="20577"/>
        <pc:sldMkLst>
          <pc:docMk/>
          <pc:sldMk cId="1696118646" sldId="5296"/>
        </pc:sldMkLst>
        <pc:spChg chg="mod">
          <ac:chgData name="Rhodes, Tara" userId="S::rhodes_t@cde.state.co.us::566307b0-1e17-4826-87e1-0feb85a922f2" providerId="AD" clId="Web-{ECA3F447-344D-95ED-B6C0-D880FC16C4B9}" dt="2024-04-03T22:22:23.783" v="0" actId="20577"/>
          <ac:spMkLst>
            <pc:docMk/>
            <pc:sldMk cId="1696118646" sldId="5296"/>
            <ac:spMk id="8" creationId="{99260748-FBD9-28C6-D587-8F877BD65983}"/>
          </ac:spMkLst>
        </pc:spChg>
      </pc:sldChg>
      <pc:sldChg chg="addSp delSp modSp">
        <pc:chgData name="Rhodes, Tara" userId="S::rhodes_t@cde.state.co.us::566307b0-1e17-4826-87e1-0feb85a922f2" providerId="AD" clId="Web-{ECA3F447-344D-95ED-B6C0-D880FC16C4B9}" dt="2024-04-03T22:28:50.886" v="116"/>
        <pc:sldMkLst>
          <pc:docMk/>
          <pc:sldMk cId="986651757" sldId="5297"/>
        </pc:sldMkLst>
        <pc:spChg chg="add del mod">
          <ac:chgData name="Rhodes, Tara" userId="S::rhodes_t@cde.state.co.us::566307b0-1e17-4826-87e1-0feb85a922f2" providerId="AD" clId="Web-{ECA3F447-344D-95ED-B6C0-D880FC16C4B9}" dt="2024-04-03T22:28:50.886" v="116"/>
          <ac:spMkLst>
            <pc:docMk/>
            <pc:sldMk cId="986651757" sldId="5297"/>
            <ac:spMk id="2" creationId="{09B261B4-1BAD-A2B5-EAA7-85A658516316}"/>
          </ac:spMkLst>
        </pc:spChg>
        <pc:spChg chg="mod">
          <ac:chgData name="Rhodes, Tara" userId="S::rhodes_t@cde.state.co.us::566307b0-1e17-4826-87e1-0feb85a922f2" providerId="AD" clId="Web-{ECA3F447-344D-95ED-B6C0-D880FC16C4B9}" dt="2024-04-03T22:28:46.714" v="112" actId="20577"/>
          <ac:spMkLst>
            <pc:docMk/>
            <pc:sldMk cId="986651757" sldId="5297"/>
            <ac:spMk id="5" creationId="{AF6EB1F5-01CD-901C-27EE-72C2EDD75AA9}"/>
          </ac:spMkLst>
        </pc:spChg>
        <pc:spChg chg="mod">
          <ac:chgData name="Rhodes, Tara" userId="S::rhodes_t@cde.state.co.us::566307b0-1e17-4826-87e1-0feb85a922f2" providerId="AD" clId="Web-{ECA3F447-344D-95ED-B6C0-D880FC16C4B9}" dt="2024-04-03T22:28:09.275" v="88" actId="20577"/>
          <ac:spMkLst>
            <pc:docMk/>
            <pc:sldMk cId="986651757" sldId="5297"/>
            <ac:spMk id="6" creationId="{9A8832C3-3C5D-9B2D-6A97-A07BFB42B5FC}"/>
          </ac:spMkLst>
        </pc:spChg>
        <pc:spChg chg="mod">
          <ac:chgData name="Rhodes, Tara" userId="S::rhodes_t@cde.state.co.us::566307b0-1e17-4826-87e1-0feb85a922f2" providerId="AD" clId="Web-{ECA3F447-344D-95ED-B6C0-D880FC16C4B9}" dt="2024-04-03T22:23:39.863" v="42" actId="14100"/>
          <ac:spMkLst>
            <pc:docMk/>
            <pc:sldMk cId="986651757" sldId="5297"/>
            <ac:spMk id="7" creationId="{595C23AF-8524-62EC-BA01-D7A3CC450E9C}"/>
          </ac:spMkLst>
        </pc:spChg>
        <pc:spChg chg="mod">
          <ac:chgData name="Rhodes, Tara" userId="S::rhodes_t@cde.state.co.us::566307b0-1e17-4826-87e1-0feb85a922f2" providerId="AD" clId="Web-{ECA3F447-344D-95ED-B6C0-D880FC16C4B9}" dt="2024-04-03T22:22:53.081" v="12" actId="20577"/>
          <ac:spMkLst>
            <pc:docMk/>
            <pc:sldMk cId="986651757" sldId="5297"/>
            <ac:spMk id="8" creationId="{144B814E-BC16-971E-54AF-43122801948B}"/>
          </ac:spMkLst>
        </pc:spChg>
      </pc:sldChg>
      <pc:sldChg chg="modSp add del">
        <pc:chgData name="Rhodes, Tara" userId="S::rhodes_t@cde.state.co.us::566307b0-1e17-4826-87e1-0feb85a922f2" providerId="AD" clId="Web-{ECA3F447-344D-95ED-B6C0-D880FC16C4B9}" dt="2024-04-03T22:32:57.922" v="173"/>
        <pc:sldMkLst>
          <pc:docMk/>
          <pc:sldMk cId="2941789031" sldId="5298"/>
        </pc:sldMkLst>
        <pc:spChg chg="mod">
          <ac:chgData name="Rhodes, Tara" userId="S::rhodes_t@cde.state.co.us::566307b0-1e17-4826-87e1-0feb85a922f2" providerId="AD" clId="Web-{ECA3F447-344D-95ED-B6C0-D880FC16C4B9}" dt="2024-04-03T22:24:53.521" v="60" actId="14100"/>
          <ac:spMkLst>
            <pc:docMk/>
            <pc:sldMk cId="2941789031" sldId="5298"/>
            <ac:spMk id="8" creationId="{C92515F7-358B-E3FC-AB86-B337B7A691E2}"/>
          </ac:spMkLst>
        </pc:spChg>
      </pc:sldChg>
      <pc:sldChg chg="modSp">
        <pc:chgData name="Rhodes, Tara" userId="S::rhodes_t@cde.state.co.us::566307b0-1e17-4826-87e1-0feb85a922f2" providerId="AD" clId="Web-{ECA3F447-344D-95ED-B6C0-D880FC16C4B9}" dt="2024-04-03T22:33:06.876" v="179" actId="20577"/>
        <pc:sldMkLst>
          <pc:docMk/>
          <pc:sldMk cId="308806799" sldId="5299"/>
        </pc:sldMkLst>
        <pc:spChg chg="mod">
          <ac:chgData name="Rhodes, Tara" userId="S::rhodes_t@cde.state.co.us::566307b0-1e17-4826-87e1-0feb85a922f2" providerId="AD" clId="Web-{ECA3F447-344D-95ED-B6C0-D880FC16C4B9}" dt="2024-04-03T22:33:06.876" v="179" actId="20577"/>
          <ac:spMkLst>
            <pc:docMk/>
            <pc:sldMk cId="308806799" sldId="5299"/>
            <ac:spMk id="8" creationId="{99260748-FBD9-28C6-D587-8F877BD65983}"/>
          </ac:spMkLst>
        </pc:spChg>
      </pc:sldChg>
      <pc:sldChg chg="modSp add del">
        <pc:chgData name="Rhodes, Tara" userId="S::rhodes_t@cde.state.co.us::566307b0-1e17-4826-87e1-0feb85a922f2" providerId="AD" clId="Web-{ECA3F447-344D-95ED-B6C0-D880FC16C4B9}" dt="2024-04-03T22:38:32.148" v="293" actId="20577"/>
        <pc:sldMkLst>
          <pc:docMk/>
          <pc:sldMk cId="3365328181" sldId="5300"/>
        </pc:sldMkLst>
        <pc:spChg chg="mod">
          <ac:chgData name="Rhodes, Tara" userId="S::rhodes_t@cde.state.co.us::566307b0-1e17-4826-87e1-0feb85a922f2" providerId="AD" clId="Web-{ECA3F447-344D-95ED-B6C0-D880FC16C4B9}" dt="2024-04-03T22:38:32.148" v="293" actId="20577"/>
          <ac:spMkLst>
            <pc:docMk/>
            <pc:sldMk cId="3365328181" sldId="5300"/>
            <ac:spMk id="5" creationId="{AF6EB1F5-01CD-901C-27EE-72C2EDD75AA9}"/>
          </ac:spMkLst>
        </pc:spChg>
        <pc:spChg chg="mod">
          <ac:chgData name="Rhodes, Tara" userId="S::rhodes_t@cde.state.co.us::566307b0-1e17-4826-87e1-0feb85a922f2" providerId="AD" clId="Web-{ECA3F447-344D-95ED-B6C0-D880FC16C4B9}" dt="2024-04-03T22:37:21.709" v="266" actId="20577"/>
          <ac:spMkLst>
            <pc:docMk/>
            <pc:sldMk cId="3365328181" sldId="5300"/>
            <ac:spMk id="6" creationId="{9A8832C3-3C5D-9B2D-6A97-A07BFB42B5FC}"/>
          </ac:spMkLst>
        </pc:spChg>
        <pc:spChg chg="mod">
          <ac:chgData name="Rhodes, Tara" userId="S::rhodes_t@cde.state.co.us::566307b0-1e17-4826-87e1-0feb85a922f2" providerId="AD" clId="Web-{ECA3F447-344D-95ED-B6C0-D880FC16C4B9}" dt="2024-04-03T22:33:21.267" v="199" actId="20577"/>
          <ac:spMkLst>
            <pc:docMk/>
            <pc:sldMk cId="3365328181" sldId="5300"/>
            <ac:spMk id="7" creationId="{595C23AF-8524-62EC-BA01-D7A3CC450E9C}"/>
          </ac:spMkLst>
        </pc:spChg>
        <pc:spChg chg="mod">
          <ac:chgData name="Rhodes, Tara" userId="S::rhodes_t@cde.state.co.us::566307b0-1e17-4826-87e1-0feb85a922f2" providerId="AD" clId="Web-{ECA3F447-344D-95ED-B6C0-D880FC16C4B9}" dt="2024-04-03T22:33:28.501" v="215" actId="20577"/>
          <ac:spMkLst>
            <pc:docMk/>
            <pc:sldMk cId="3365328181" sldId="5300"/>
            <ac:spMk id="8" creationId="{144B814E-BC16-971E-54AF-43122801948B}"/>
          </ac:spMkLst>
        </pc:spChg>
      </pc:sldChg>
      <pc:sldChg chg="modSp">
        <pc:chgData name="Rhodes, Tara" userId="S::rhodes_t@cde.state.co.us::566307b0-1e17-4826-87e1-0feb85a922f2" providerId="AD" clId="Web-{ECA3F447-344D-95ED-B6C0-D880FC16C4B9}" dt="2024-04-03T22:33:59.939" v="220" actId="14100"/>
        <pc:sldMkLst>
          <pc:docMk/>
          <pc:sldMk cId="94867858" sldId="5301"/>
        </pc:sldMkLst>
        <pc:spChg chg="mod">
          <ac:chgData name="Rhodes, Tara" userId="S::rhodes_t@cde.state.co.us::566307b0-1e17-4826-87e1-0feb85a922f2" providerId="AD" clId="Web-{ECA3F447-344D-95ED-B6C0-D880FC16C4B9}" dt="2024-04-03T22:33:59.939" v="220" actId="14100"/>
          <ac:spMkLst>
            <pc:docMk/>
            <pc:sldMk cId="94867858" sldId="5301"/>
            <ac:spMk id="8" creationId="{C92515F7-358B-E3FC-AB86-B337B7A691E2}"/>
          </ac:spMkLst>
        </pc:spChg>
      </pc:sldChg>
      <pc:sldChg chg="modSp add ord replId">
        <pc:chgData name="Rhodes, Tara" userId="S::rhodes_t@cde.state.co.us::566307b0-1e17-4826-87e1-0feb85a922f2" providerId="AD" clId="Web-{ECA3F447-344D-95ED-B6C0-D880FC16C4B9}" dt="2024-04-03T22:41:55.622" v="332" actId="20577"/>
        <pc:sldMkLst>
          <pc:docMk/>
          <pc:sldMk cId="2925374892" sldId="5307"/>
        </pc:sldMkLst>
        <pc:spChg chg="mod">
          <ac:chgData name="Rhodes, Tara" userId="S::rhodes_t@cde.state.co.us::566307b0-1e17-4826-87e1-0feb85a922f2" providerId="AD" clId="Web-{ECA3F447-344D-95ED-B6C0-D880FC16C4B9}" dt="2024-04-03T22:41:55.622" v="332" actId="20577"/>
          <ac:spMkLst>
            <pc:docMk/>
            <pc:sldMk cId="2925374892" sldId="5307"/>
            <ac:spMk id="6" creationId="{9A8832C3-3C5D-9B2D-6A97-A07BFB42B5FC}"/>
          </ac:spMkLst>
        </pc:spChg>
      </pc:sldChg>
      <pc:sldChg chg="modSp add replId">
        <pc:chgData name="Rhodes, Tara" userId="S::rhodes_t@cde.state.co.us::566307b0-1e17-4826-87e1-0feb85a922f2" providerId="AD" clId="Web-{ECA3F447-344D-95ED-B6C0-D880FC16C4B9}" dt="2024-04-03T22:29:45.871" v="126" actId="20577"/>
        <pc:sldMkLst>
          <pc:docMk/>
          <pc:sldMk cId="2187083967" sldId="5308"/>
        </pc:sldMkLst>
        <pc:spChg chg="mod">
          <ac:chgData name="Rhodes, Tara" userId="S::rhodes_t@cde.state.co.us::566307b0-1e17-4826-87e1-0feb85a922f2" providerId="AD" clId="Web-{ECA3F447-344D-95ED-B6C0-D880FC16C4B9}" dt="2024-04-03T22:29:45.871" v="126" actId="20577"/>
          <ac:spMkLst>
            <pc:docMk/>
            <pc:sldMk cId="2187083967" sldId="5308"/>
            <ac:spMk id="6" creationId="{9A8832C3-3C5D-9B2D-6A97-A07BFB42B5FC}"/>
          </ac:spMkLst>
        </pc:spChg>
      </pc:sldChg>
      <pc:sldChg chg="modSp add replId">
        <pc:chgData name="Rhodes, Tara" userId="S::rhodes_t@cde.state.co.us::566307b0-1e17-4826-87e1-0feb85a922f2" providerId="AD" clId="Web-{ECA3F447-344D-95ED-B6C0-D880FC16C4B9}" dt="2024-04-03T22:30:59.560" v="139" actId="20577"/>
        <pc:sldMkLst>
          <pc:docMk/>
          <pc:sldMk cId="68699369" sldId="5309"/>
        </pc:sldMkLst>
        <pc:spChg chg="mod">
          <ac:chgData name="Rhodes, Tara" userId="S::rhodes_t@cde.state.co.us::566307b0-1e17-4826-87e1-0feb85a922f2" providerId="AD" clId="Web-{ECA3F447-344D-95ED-B6C0-D880FC16C4B9}" dt="2024-04-03T22:30:59.560" v="139" actId="20577"/>
          <ac:spMkLst>
            <pc:docMk/>
            <pc:sldMk cId="68699369" sldId="5309"/>
            <ac:spMk id="5" creationId="{AF6EB1F5-01CD-901C-27EE-72C2EDD75AA9}"/>
          </ac:spMkLst>
        </pc:spChg>
        <pc:spChg chg="mod">
          <ac:chgData name="Rhodes, Tara" userId="S::rhodes_t@cde.state.co.us::566307b0-1e17-4826-87e1-0feb85a922f2" providerId="AD" clId="Web-{ECA3F447-344D-95ED-B6C0-D880FC16C4B9}" dt="2024-04-03T22:30:48.576" v="131" actId="20577"/>
          <ac:spMkLst>
            <pc:docMk/>
            <pc:sldMk cId="68699369" sldId="5309"/>
            <ac:spMk id="6" creationId="{9A8832C3-3C5D-9B2D-6A97-A07BFB42B5FC}"/>
          </ac:spMkLst>
        </pc:spChg>
      </pc:sldChg>
      <pc:sldChg chg="modSp add replId">
        <pc:chgData name="Rhodes, Tara" userId="S::rhodes_t@cde.state.co.us::566307b0-1e17-4826-87e1-0feb85a922f2" providerId="AD" clId="Web-{ECA3F447-344D-95ED-B6C0-D880FC16C4B9}" dt="2024-04-03T22:32:10.515" v="167" actId="20577"/>
        <pc:sldMkLst>
          <pc:docMk/>
          <pc:sldMk cId="3399127652" sldId="5310"/>
        </pc:sldMkLst>
        <pc:spChg chg="mod">
          <ac:chgData name="Rhodes, Tara" userId="S::rhodes_t@cde.state.co.us::566307b0-1e17-4826-87e1-0feb85a922f2" providerId="AD" clId="Web-{ECA3F447-344D-95ED-B6C0-D880FC16C4B9}" dt="2024-04-03T22:32:10.515" v="167" actId="20577"/>
          <ac:spMkLst>
            <pc:docMk/>
            <pc:sldMk cId="3399127652" sldId="5310"/>
            <ac:spMk id="5" creationId="{AF6EB1F5-01CD-901C-27EE-72C2EDD75AA9}"/>
          </ac:spMkLst>
        </pc:spChg>
        <pc:spChg chg="mod">
          <ac:chgData name="Rhodes, Tara" userId="S::rhodes_t@cde.state.co.us::566307b0-1e17-4826-87e1-0feb85a922f2" providerId="AD" clId="Web-{ECA3F447-344D-95ED-B6C0-D880FC16C4B9}" dt="2024-04-03T22:31:49.624" v="148" actId="20577"/>
          <ac:spMkLst>
            <pc:docMk/>
            <pc:sldMk cId="3399127652" sldId="5310"/>
            <ac:spMk id="6" creationId="{9A8832C3-3C5D-9B2D-6A97-A07BFB42B5FC}"/>
          </ac:spMkLst>
        </pc:spChg>
      </pc:sldChg>
      <pc:sldChg chg="modSp add replId">
        <pc:chgData name="Rhodes, Tara" userId="S::rhodes_t@cde.state.co.us::566307b0-1e17-4826-87e1-0feb85a922f2" providerId="AD" clId="Web-{ECA3F447-344D-95ED-B6C0-D880FC16C4B9}" dt="2024-04-03T22:42:47.373" v="338" actId="20577"/>
        <pc:sldMkLst>
          <pc:docMk/>
          <pc:sldMk cId="1720752477" sldId="5311"/>
        </pc:sldMkLst>
        <pc:spChg chg="mod">
          <ac:chgData name="Rhodes, Tara" userId="S::rhodes_t@cde.state.co.us::566307b0-1e17-4826-87e1-0feb85a922f2" providerId="AD" clId="Web-{ECA3F447-344D-95ED-B6C0-D880FC16C4B9}" dt="2024-04-03T22:38:44.086" v="302" actId="20577"/>
          <ac:spMkLst>
            <pc:docMk/>
            <pc:sldMk cId="1720752477" sldId="5311"/>
            <ac:spMk id="5" creationId="{AF6EB1F5-01CD-901C-27EE-72C2EDD75AA9}"/>
          </ac:spMkLst>
        </pc:spChg>
        <pc:spChg chg="mod">
          <ac:chgData name="Rhodes, Tara" userId="S::rhodes_t@cde.state.co.us::566307b0-1e17-4826-87e1-0feb85a922f2" providerId="AD" clId="Web-{ECA3F447-344D-95ED-B6C0-D880FC16C4B9}" dt="2024-04-03T22:42:47.373" v="338" actId="20577"/>
          <ac:spMkLst>
            <pc:docMk/>
            <pc:sldMk cId="1720752477" sldId="5311"/>
            <ac:spMk id="6" creationId="{9A8832C3-3C5D-9B2D-6A97-A07BFB42B5FC}"/>
          </ac:spMkLst>
        </pc:spChg>
      </pc:sldChg>
      <pc:sldChg chg="add del replId">
        <pc:chgData name="Rhodes, Tara" userId="S::rhodes_t@cde.state.co.us::566307b0-1e17-4826-87e1-0feb85a922f2" providerId="AD" clId="Web-{ECA3F447-344D-95ED-B6C0-D880FC16C4B9}" dt="2024-04-03T22:32:54.594" v="172"/>
        <pc:sldMkLst>
          <pc:docMk/>
          <pc:sldMk cId="3536136584" sldId="5311"/>
        </pc:sldMkLst>
      </pc:sldChg>
      <pc:sldChg chg="modSp add replId">
        <pc:chgData name="Rhodes, Tara" userId="S::rhodes_t@cde.state.co.us::566307b0-1e17-4826-87e1-0feb85a922f2" providerId="AD" clId="Web-{ECA3F447-344D-95ED-B6C0-D880FC16C4B9}" dt="2024-04-03T22:40:52.230" v="330" actId="20577"/>
        <pc:sldMkLst>
          <pc:docMk/>
          <pc:sldMk cId="3396060537" sldId="5314"/>
        </pc:sldMkLst>
        <pc:spChg chg="mod">
          <ac:chgData name="Rhodes, Tara" userId="S::rhodes_t@cde.state.co.us::566307b0-1e17-4826-87e1-0feb85a922f2" providerId="AD" clId="Web-{ECA3F447-344D-95ED-B6C0-D880FC16C4B9}" dt="2024-04-03T22:40:52.230" v="330" actId="20577"/>
          <ac:spMkLst>
            <pc:docMk/>
            <pc:sldMk cId="3396060537" sldId="5314"/>
            <ac:spMk id="5" creationId="{AF6EB1F5-01CD-901C-27EE-72C2EDD75AA9}"/>
          </ac:spMkLst>
        </pc:spChg>
        <pc:spChg chg="mod">
          <ac:chgData name="Rhodes, Tara" userId="S::rhodes_t@cde.state.co.us::566307b0-1e17-4826-87e1-0feb85a922f2" providerId="AD" clId="Web-{ECA3F447-344D-95ED-B6C0-D880FC16C4B9}" dt="2024-04-03T22:40:43.151" v="314" actId="20577"/>
          <ac:spMkLst>
            <pc:docMk/>
            <pc:sldMk cId="3396060537" sldId="5314"/>
            <ac:spMk id="6" creationId="{9A8832C3-3C5D-9B2D-6A97-A07BFB42B5FC}"/>
          </ac:spMkLst>
        </pc:spChg>
      </pc:sldChg>
    </pc:docChg>
  </pc:docChgLst>
  <pc:docChgLst>
    <pc:chgData name="Ward, Reagan" userId="27291eb4-8241-4961-9e69-8c66e34cc5b0" providerId="ADAL" clId="{F37463FA-6DD2-4C6D-A671-8DB08545A501}"/>
    <pc:docChg chg="undo custSel addSld delSld modSld sldOrd">
      <pc:chgData name="Ward, Reagan" userId="27291eb4-8241-4961-9e69-8c66e34cc5b0" providerId="ADAL" clId="{F37463FA-6DD2-4C6D-A671-8DB08545A501}" dt="2024-04-18T13:40:11.510" v="5844" actId="14100"/>
      <pc:docMkLst>
        <pc:docMk/>
      </pc:docMkLst>
      <pc:sldChg chg="modSp mod">
        <pc:chgData name="Ward, Reagan" userId="27291eb4-8241-4961-9e69-8c66e34cc5b0" providerId="ADAL" clId="{F37463FA-6DD2-4C6D-A671-8DB08545A501}" dt="2024-04-16T18:15:44.581" v="4242" actId="6549"/>
        <pc:sldMkLst>
          <pc:docMk/>
          <pc:sldMk cId="3044915438" sldId="256"/>
        </pc:sldMkLst>
        <pc:spChg chg="mod">
          <ac:chgData name="Ward, Reagan" userId="27291eb4-8241-4961-9e69-8c66e34cc5b0" providerId="ADAL" clId="{F37463FA-6DD2-4C6D-A671-8DB08545A501}" dt="2024-04-16T18:15:44.581" v="4242" actId="6549"/>
          <ac:spMkLst>
            <pc:docMk/>
            <pc:sldMk cId="3044915438" sldId="256"/>
            <ac:spMk id="2" creationId="{00000000-0000-0000-0000-000000000000}"/>
          </ac:spMkLst>
        </pc:spChg>
      </pc:sldChg>
      <pc:sldChg chg="modSp mod">
        <pc:chgData name="Ward, Reagan" userId="27291eb4-8241-4961-9e69-8c66e34cc5b0" providerId="ADAL" clId="{F37463FA-6DD2-4C6D-A671-8DB08545A501}" dt="2024-04-17T20:11:32.011" v="5536" actId="20577"/>
        <pc:sldMkLst>
          <pc:docMk/>
          <pc:sldMk cId="1212467416" sldId="261"/>
        </pc:sldMkLst>
        <pc:graphicFrameChg chg="modGraphic">
          <ac:chgData name="Ward, Reagan" userId="27291eb4-8241-4961-9e69-8c66e34cc5b0" providerId="ADAL" clId="{F37463FA-6DD2-4C6D-A671-8DB08545A501}" dt="2024-04-17T20:11:32.011" v="5536"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F37463FA-6DD2-4C6D-A671-8DB08545A501}" dt="2024-04-16T16:11:19.571" v="1769" actId="6549"/>
        <pc:sldMkLst>
          <pc:docMk/>
          <pc:sldMk cId="587239845" sldId="265"/>
        </pc:sldMkLst>
        <pc:spChg chg="mod">
          <ac:chgData name="Ward, Reagan" userId="27291eb4-8241-4961-9e69-8c66e34cc5b0" providerId="ADAL" clId="{F37463FA-6DD2-4C6D-A671-8DB08545A501}" dt="2024-04-16T16:11:19.571" v="1769" actId="6549"/>
          <ac:spMkLst>
            <pc:docMk/>
            <pc:sldMk cId="587239845" sldId="265"/>
            <ac:spMk id="3" creationId="{32F483EA-74E0-2213-F7F8-FE935127D6A0}"/>
          </ac:spMkLst>
        </pc:spChg>
      </pc:sldChg>
      <pc:sldChg chg="addSp delSp modSp mod">
        <pc:chgData name="Ward, Reagan" userId="27291eb4-8241-4961-9e69-8c66e34cc5b0" providerId="ADAL" clId="{F37463FA-6DD2-4C6D-A671-8DB08545A501}" dt="2024-04-16T18:18:24.926" v="4538" actId="20577"/>
        <pc:sldMkLst>
          <pc:docMk/>
          <pc:sldMk cId="3717000822" sldId="280"/>
        </pc:sldMkLst>
        <pc:spChg chg="mod">
          <ac:chgData name="Ward, Reagan" userId="27291eb4-8241-4961-9e69-8c66e34cc5b0" providerId="ADAL" clId="{F37463FA-6DD2-4C6D-A671-8DB08545A501}" dt="2024-04-16T18:15:26.112" v="4240" actId="2711"/>
          <ac:spMkLst>
            <pc:docMk/>
            <pc:sldMk cId="3717000822" sldId="280"/>
            <ac:spMk id="2" creationId="{439B416C-5F6D-56F7-429A-80FD0A190C25}"/>
          </ac:spMkLst>
        </pc:spChg>
        <pc:spChg chg="mod ord">
          <ac:chgData name="Ward, Reagan" userId="27291eb4-8241-4961-9e69-8c66e34cc5b0" providerId="ADAL" clId="{F37463FA-6DD2-4C6D-A671-8DB08545A501}" dt="2024-04-16T16:02:22.717" v="1727" actId="13244"/>
          <ac:spMkLst>
            <pc:docMk/>
            <pc:sldMk cId="3717000822" sldId="280"/>
            <ac:spMk id="3" creationId="{23730712-328A-D55D-1F4E-AFE29CF33EAE}"/>
          </ac:spMkLst>
        </pc:spChg>
        <pc:spChg chg="add del mod">
          <ac:chgData name="Ward, Reagan" userId="27291eb4-8241-4961-9e69-8c66e34cc5b0" providerId="ADAL" clId="{F37463FA-6DD2-4C6D-A671-8DB08545A501}" dt="2024-04-16T16:00:56.813" v="1723" actId="14826"/>
          <ac:spMkLst>
            <pc:docMk/>
            <pc:sldMk cId="3717000822" sldId="280"/>
            <ac:spMk id="4" creationId="{FB5F0257-7288-16BB-B285-47B555760DC0}"/>
          </ac:spMkLst>
        </pc:spChg>
        <pc:spChg chg="del">
          <ac:chgData name="Ward, Reagan" userId="27291eb4-8241-4961-9e69-8c66e34cc5b0" providerId="ADAL" clId="{F37463FA-6DD2-4C6D-A671-8DB08545A501}" dt="2024-04-16T16:01:03.814" v="1724" actId="26606"/>
          <ac:spMkLst>
            <pc:docMk/>
            <pc:sldMk cId="3717000822" sldId="280"/>
            <ac:spMk id="1047" creationId="{04812C46-200A-4DEB-A05E-3ED6C68C2387}"/>
          </ac:spMkLst>
        </pc:spChg>
        <pc:spChg chg="del">
          <ac:chgData name="Ward, Reagan" userId="27291eb4-8241-4961-9e69-8c66e34cc5b0" providerId="ADAL" clId="{F37463FA-6DD2-4C6D-A671-8DB08545A501}" dt="2024-04-16T16:01:03.814" v="1724" actId="26606"/>
          <ac:spMkLst>
            <pc:docMk/>
            <pc:sldMk cId="3717000822" sldId="280"/>
            <ac:spMk id="1049" creationId="{D1EA859B-E555-4109-94F3-6700E046E008}"/>
          </ac:spMkLst>
        </pc:spChg>
        <pc:spChg chg="add">
          <ac:chgData name="Ward, Reagan" userId="27291eb4-8241-4961-9e69-8c66e34cc5b0" providerId="ADAL" clId="{F37463FA-6DD2-4C6D-A671-8DB08545A501}" dt="2024-04-16T16:01:03.814" v="1724" actId="26606"/>
          <ac:spMkLst>
            <pc:docMk/>
            <pc:sldMk cId="3717000822" sldId="280"/>
            <ac:spMk id="1054" creationId="{04812C46-200A-4DEB-A05E-3ED6C68C2387}"/>
          </ac:spMkLst>
        </pc:spChg>
        <pc:spChg chg="add">
          <ac:chgData name="Ward, Reagan" userId="27291eb4-8241-4961-9e69-8c66e34cc5b0" providerId="ADAL" clId="{F37463FA-6DD2-4C6D-A671-8DB08545A501}" dt="2024-04-16T16:01:03.814" v="1724" actId="26606"/>
          <ac:spMkLst>
            <pc:docMk/>
            <pc:sldMk cId="3717000822" sldId="280"/>
            <ac:spMk id="1056" creationId="{D1EA859B-E555-4109-94F3-6700E046E008}"/>
          </ac:spMkLst>
        </pc:spChg>
        <pc:graphicFrameChg chg="mod modGraphic">
          <ac:chgData name="Ward, Reagan" userId="27291eb4-8241-4961-9e69-8c66e34cc5b0" providerId="ADAL" clId="{F37463FA-6DD2-4C6D-A671-8DB08545A501}" dt="2024-04-16T18:18:24.926" v="4538" actId="20577"/>
          <ac:graphicFrameMkLst>
            <pc:docMk/>
            <pc:sldMk cId="3717000822" sldId="280"/>
            <ac:graphicFrameMk id="12" creationId="{1AA09EE0-7419-6ED5-4AA1-CC9009509570}"/>
          </ac:graphicFrameMkLst>
        </pc:graphicFrameChg>
        <pc:picChg chg="mod">
          <ac:chgData name="Ward, Reagan" userId="27291eb4-8241-4961-9e69-8c66e34cc5b0" providerId="ADAL" clId="{F37463FA-6DD2-4C6D-A671-8DB08545A501}" dt="2024-04-16T16:01:03.814" v="1724" actId="26606"/>
          <ac:picMkLst>
            <pc:docMk/>
            <pc:sldMk cId="3717000822" sldId="280"/>
            <ac:picMk id="28" creationId="{BA71C7F0-1A49-F9C3-0CFB-7D2B5C494E3D}"/>
          </ac:picMkLst>
        </pc:picChg>
      </pc:sldChg>
      <pc:sldChg chg="del mod modShow">
        <pc:chgData name="Ward, Reagan" userId="27291eb4-8241-4961-9e69-8c66e34cc5b0" providerId="ADAL" clId="{F37463FA-6DD2-4C6D-A671-8DB08545A501}" dt="2024-04-16T15:46:40.759" v="1677" actId="2696"/>
        <pc:sldMkLst>
          <pc:docMk/>
          <pc:sldMk cId="499285695" sldId="281"/>
        </pc:sldMkLst>
      </pc:sldChg>
      <pc:sldChg chg="addSp modSp mod ord">
        <pc:chgData name="Ward, Reagan" userId="27291eb4-8241-4961-9e69-8c66e34cc5b0" providerId="ADAL" clId="{F37463FA-6DD2-4C6D-A671-8DB08545A501}" dt="2024-04-16T16:10:09.901" v="1768" actId="13244"/>
        <pc:sldMkLst>
          <pc:docMk/>
          <pc:sldMk cId="4006630429" sldId="282"/>
        </pc:sldMkLst>
        <pc:spChg chg="add mod ord">
          <ac:chgData name="Ward, Reagan" userId="27291eb4-8241-4961-9e69-8c66e34cc5b0" providerId="ADAL" clId="{F37463FA-6DD2-4C6D-A671-8DB08545A501}" dt="2024-04-16T16:10:09.901" v="1768" actId="13244"/>
          <ac:spMkLst>
            <pc:docMk/>
            <pc:sldMk cId="4006630429" sldId="282"/>
            <ac:spMk id="5" creationId="{ECB1E767-8D27-E4AB-1F9C-37458169EBE7}"/>
          </ac:spMkLst>
        </pc:spChg>
        <pc:graphicFrameChg chg="mod modGraphic">
          <ac:chgData name="Ward, Reagan" userId="27291eb4-8241-4961-9e69-8c66e34cc5b0" providerId="ADAL" clId="{F37463FA-6DD2-4C6D-A671-8DB08545A501}" dt="2024-04-16T15:45:52.260" v="1673" actId="255"/>
          <ac:graphicFrameMkLst>
            <pc:docMk/>
            <pc:sldMk cId="4006630429" sldId="282"/>
            <ac:graphicFrameMk id="11" creationId="{4A046F5F-034D-A2DD-B7B6-B37CB3AF1360}"/>
          </ac:graphicFrameMkLst>
        </pc:graphicFrameChg>
      </pc:sldChg>
      <pc:sldChg chg="modSp mod">
        <pc:chgData name="Ward, Reagan" userId="27291eb4-8241-4961-9e69-8c66e34cc5b0" providerId="ADAL" clId="{F37463FA-6DD2-4C6D-A671-8DB08545A501}" dt="2024-04-18T13:40:05.613" v="5843" actId="14100"/>
        <pc:sldMkLst>
          <pc:docMk/>
          <pc:sldMk cId="4013615956" sldId="4801"/>
        </pc:sldMkLst>
        <pc:spChg chg="mod">
          <ac:chgData name="Ward, Reagan" userId="27291eb4-8241-4961-9e69-8c66e34cc5b0" providerId="ADAL" clId="{F37463FA-6DD2-4C6D-A671-8DB08545A501}" dt="2024-04-18T13:40:05.613" v="5843" actId="14100"/>
          <ac:spMkLst>
            <pc:docMk/>
            <pc:sldMk cId="4013615956" sldId="4801"/>
            <ac:spMk id="12" creationId="{C2F21024-8D13-8264-80AB-C8DDF5632F48}"/>
          </ac:spMkLst>
        </pc:spChg>
      </pc:sldChg>
      <pc:sldChg chg="modSp mod">
        <pc:chgData name="Ward, Reagan" userId="27291eb4-8241-4961-9e69-8c66e34cc5b0" providerId="ADAL" clId="{F37463FA-6DD2-4C6D-A671-8DB08545A501}" dt="2024-04-18T13:40:11.510" v="5844" actId="14100"/>
        <pc:sldMkLst>
          <pc:docMk/>
          <pc:sldMk cId="1710219493" sldId="4802"/>
        </pc:sldMkLst>
        <pc:spChg chg="mod">
          <ac:chgData name="Ward, Reagan" userId="27291eb4-8241-4961-9e69-8c66e34cc5b0" providerId="ADAL" clId="{F37463FA-6DD2-4C6D-A671-8DB08545A501}" dt="2024-04-18T13:40:11.510" v="5844" actId="14100"/>
          <ac:spMkLst>
            <pc:docMk/>
            <pc:sldMk cId="1710219493" sldId="4802"/>
            <ac:spMk id="8" creationId="{6AF4D63A-0922-943D-DD82-87932FF5108B}"/>
          </ac:spMkLst>
        </pc:spChg>
        <pc:picChg chg="ord">
          <ac:chgData name="Ward, Reagan" userId="27291eb4-8241-4961-9e69-8c66e34cc5b0" providerId="ADAL" clId="{F37463FA-6DD2-4C6D-A671-8DB08545A501}" dt="2024-04-16T18:23:53.106" v="4844" actId="13244"/>
          <ac:picMkLst>
            <pc:docMk/>
            <pc:sldMk cId="1710219493" sldId="4802"/>
            <ac:picMk id="13" creationId="{E874240B-F11E-E41B-E46E-7A85C0C4F4E4}"/>
          </ac:picMkLst>
        </pc:picChg>
      </pc:sldChg>
      <pc:sldChg chg="addSp delSp modSp mod chgLayout">
        <pc:chgData name="Ward, Reagan" userId="27291eb4-8241-4961-9e69-8c66e34cc5b0" providerId="ADAL" clId="{F37463FA-6DD2-4C6D-A671-8DB08545A501}" dt="2024-04-16T18:28:29.695" v="4873" actId="13244"/>
        <pc:sldMkLst>
          <pc:docMk/>
          <pc:sldMk cId="2814149373" sldId="4803"/>
        </pc:sldMkLst>
        <pc:spChg chg="mod ord">
          <ac:chgData name="Ward, Reagan" userId="27291eb4-8241-4961-9e69-8c66e34cc5b0" providerId="ADAL" clId="{F37463FA-6DD2-4C6D-A671-8DB08545A501}" dt="2024-04-16T18:24:43.986" v="4849" actId="27636"/>
          <ac:spMkLst>
            <pc:docMk/>
            <pc:sldMk cId="2814149373" sldId="4803"/>
            <ac:spMk id="2" creationId="{36F669C0-D07F-9AB1-D4D2-138E51F563FE}"/>
          </ac:spMkLst>
        </pc:spChg>
        <pc:spChg chg="mod ord">
          <ac:chgData name="Ward, Reagan" userId="27291eb4-8241-4961-9e69-8c66e34cc5b0" providerId="ADAL" clId="{F37463FA-6DD2-4C6D-A671-8DB08545A501}" dt="2024-04-16T18:24:56.886" v="4850" actId="14100"/>
          <ac:spMkLst>
            <pc:docMk/>
            <pc:sldMk cId="2814149373" sldId="4803"/>
            <ac:spMk id="3" creationId="{FA42EDC7-DDB3-18D6-823A-8C27871A04C7}"/>
          </ac:spMkLst>
        </pc:spChg>
        <pc:spChg chg="mod ord">
          <ac:chgData name="Ward, Reagan" userId="27291eb4-8241-4961-9e69-8c66e34cc5b0" providerId="ADAL" clId="{F37463FA-6DD2-4C6D-A671-8DB08545A501}" dt="2024-04-16T18:28:29.695" v="4873" actId="13244"/>
          <ac:spMkLst>
            <pc:docMk/>
            <pc:sldMk cId="2814149373" sldId="4803"/>
            <ac:spMk id="4" creationId="{32180BD0-C740-E297-9C4C-D9B2E57CB1B7}"/>
          </ac:spMkLst>
        </pc:spChg>
        <pc:spChg chg="mod ord">
          <ac:chgData name="Ward, Reagan" userId="27291eb4-8241-4961-9e69-8c66e34cc5b0" providerId="ADAL" clId="{F37463FA-6DD2-4C6D-A671-8DB08545A501}" dt="2024-04-16T18:24:43.951" v="4848" actId="6264"/>
          <ac:spMkLst>
            <pc:docMk/>
            <pc:sldMk cId="2814149373" sldId="4803"/>
            <ac:spMk id="5" creationId="{6A588B2C-9FAF-EA85-142D-BBDB8767748D}"/>
          </ac:spMkLst>
        </pc:spChg>
        <pc:spChg chg="mod ord">
          <ac:chgData name="Ward, Reagan" userId="27291eb4-8241-4961-9e69-8c66e34cc5b0" providerId="ADAL" clId="{F37463FA-6DD2-4C6D-A671-8DB08545A501}" dt="2024-04-16T18:25:08.972" v="4851" actId="13244"/>
          <ac:spMkLst>
            <pc:docMk/>
            <pc:sldMk cId="2814149373" sldId="4803"/>
            <ac:spMk id="6" creationId="{3CE6341E-FE7B-F542-C2EA-71777F0F5FF2}"/>
          </ac:spMkLst>
        </pc:spChg>
        <pc:spChg chg="add del mod">
          <ac:chgData name="Ward, Reagan" userId="27291eb4-8241-4961-9e69-8c66e34cc5b0" providerId="ADAL" clId="{F37463FA-6DD2-4C6D-A671-8DB08545A501}" dt="2024-04-16T18:24:43.951" v="4848" actId="6264"/>
          <ac:spMkLst>
            <pc:docMk/>
            <pc:sldMk cId="2814149373" sldId="4803"/>
            <ac:spMk id="7" creationId="{A453645E-AEE7-9C4B-A77A-970479CDAB4C}"/>
          </ac:spMkLst>
        </pc:spChg>
        <pc:spChg chg="add del mod">
          <ac:chgData name="Ward, Reagan" userId="27291eb4-8241-4961-9e69-8c66e34cc5b0" providerId="ADAL" clId="{F37463FA-6DD2-4C6D-A671-8DB08545A501}" dt="2024-04-16T18:24:43.951" v="4848" actId="6264"/>
          <ac:spMkLst>
            <pc:docMk/>
            <pc:sldMk cId="2814149373" sldId="4803"/>
            <ac:spMk id="8" creationId="{C282AC37-E5B6-CA1A-BDF9-33C3010FB851}"/>
          </ac:spMkLst>
        </pc:spChg>
        <pc:spChg chg="add del mod">
          <ac:chgData name="Ward, Reagan" userId="27291eb4-8241-4961-9e69-8c66e34cc5b0" providerId="ADAL" clId="{F37463FA-6DD2-4C6D-A671-8DB08545A501}" dt="2024-04-16T18:24:43.951" v="4848" actId="6264"/>
          <ac:spMkLst>
            <pc:docMk/>
            <pc:sldMk cId="2814149373" sldId="4803"/>
            <ac:spMk id="9" creationId="{C867BEDB-C6BF-6609-7C15-1F37EB61A590}"/>
          </ac:spMkLst>
        </pc:spChg>
        <pc:spChg chg="add del mod">
          <ac:chgData name="Ward, Reagan" userId="27291eb4-8241-4961-9e69-8c66e34cc5b0" providerId="ADAL" clId="{F37463FA-6DD2-4C6D-A671-8DB08545A501}" dt="2024-04-16T18:24:43.951" v="4848" actId="6264"/>
          <ac:spMkLst>
            <pc:docMk/>
            <pc:sldMk cId="2814149373" sldId="4803"/>
            <ac:spMk id="10" creationId="{6958853A-BF64-0C64-02A7-B989D1402A1B}"/>
          </ac:spMkLst>
        </pc:spChg>
        <pc:spChg chg="add del mod">
          <ac:chgData name="Ward, Reagan" userId="27291eb4-8241-4961-9e69-8c66e34cc5b0" providerId="ADAL" clId="{F37463FA-6DD2-4C6D-A671-8DB08545A501}" dt="2024-04-16T18:24:43.951" v="4848" actId="6264"/>
          <ac:spMkLst>
            <pc:docMk/>
            <pc:sldMk cId="2814149373" sldId="4803"/>
            <ac:spMk id="11" creationId="{2078AA32-1007-BD14-965F-D85CC315E090}"/>
          </ac:spMkLst>
        </pc:spChg>
        <pc:spChg chg="add del mod ord">
          <ac:chgData name="Ward, Reagan" userId="27291eb4-8241-4961-9e69-8c66e34cc5b0" providerId="ADAL" clId="{F37463FA-6DD2-4C6D-A671-8DB08545A501}" dt="2024-04-16T18:25:21.936" v="4857"/>
          <ac:spMkLst>
            <pc:docMk/>
            <pc:sldMk cId="2814149373" sldId="4803"/>
            <ac:spMk id="12" creationId="{0CA40106-472B-AEB6-AEC8-68604FDF5533}"/>
          </ac:spMkLst>
        </pc:spChg>
        <pc:spChg chg="add del mod ord">
          <ac:chgData name="Ward, Reagan" userId="27291eb4-8241-4961-9e69-8c66e34cc5b0" providerId="ADAL" clId="{F37463FA-6DD2-4C6D-A671-8DB08545A501}" dt="2024-04-16T18:25:25.281" v="4859"/>
          <ac:spMkLst>
            <pc:docMk/>
            <pc:sldMk cId="2814149373" sldId="4803"/>
            <ac:spMk id="13" creationId="{6E395C8D-E56B-575E-3C3A-70644731529C}"/>
          </ac:spMkLst>
        </pc:spChg>
        <pc:picChg chg="add mod ord">
          <ac:chgData name="Ward, Reagan" userId="27291eb4-8241-4961-9e69-8c66e34cc5b0" providerId="ADAL" clId="{F37463FA-6DD2-4C6D-A671-8DB08545A501}" dt="2024-04-16T18:26:03.048" v="4871" actId="13244"/>
          <ac:picMkLst>
            <pc:docMk/>
            <pc:sldMk cId="2814149373" sldId="4803"/>
            <ac:picMk id="14" creationId="{D07ED615-2384-D7F8-599B-2F57B99CBA48}"/>
          </ac:picMkLst>
        </pc:picChg>
        <pc:picChg chg="del">
          <ac:chgData name="Ward, Reagan" userId="27291eb4-8241-4961-9e69-8c66e34cc5b0" providerId="ADAL" clId="{F37463FA-6DD2-4C6D-A671-8DB08545A501}" dt="2024-04-16T18:25:23.724" v="4858" actId="21"/>
          <ac:picMkLst>
            <pc:docMk/>
            <pc:sldMk cId="2814149373" sldId="4803"/>
            <ac:picMk id="15" creationId="{04407E56-8575-AF6F-39EC-8CBD19108886}"/>
          </ac:picMkLst>
        </pc:picChg>
        <pc:picChg chg="add mod ord">
          <ac:chgData name="Ward, Reagan" userId="27291eb4-8241-4961-9e69-8c66e34cc5b0" providerId="ADAL" clId="{F37463FA-6DD2-4C6D-A671-8DB08545A501}" dt="2024-04-16T18:26:04.387" v="4872" actId="13244"/>
          <ac:picMkLst>
            <pc:docMk/>
            <pc:sldMk cId="2814149373" sldId="4803"/>
            <ac:picMk id="16" creationId="{04407E56-8575-AF6F-39EC-8CBD19108886}"/>
          </ac:picMkLst>
        </pc:picChg>
        <pc:picChg chg="del">
          <ac:chgData name="Ward, Reagan" userId="27291eb4-8241-4961-9e69-8c66e34cc5b0" providerId="ADAL" clId="{F37463FA-6DD2-4C6D-A671-8DB08545A501}" dt="2024-04-16T18:25:20.603" v="4856" actId="21"/>
          <ac:picMkLst>
            <pc:docMk/>
            <pc:sldMk cId="2814149373" sldId="4803"/>
            <ac:picMk id="17" creationId="{D07ED615-2384-D7F8-599B-2F57B99CBA48}"/>
          </ac:picMkLst>
        </pc:picChg>
      </pc:sldChg>
      <pc:sldChg chg="modSp mod">
        <pc:chgData name="Ward, Reagan" userId="27291eb4-8241-4961-9e69-8c66e34cc5b0" providerId="ADAL" clId="{F37463FA-6DD2-4C6D-A671-8DB08545A501}" dt="2024-04-18T13:29:13.588" v="5585" actId="1076"/>
        <pc:sldMkLst>
          <pc:docMk/>
          <pc:sldMk cId="3227145924" sldId="5097"/>
        </pc:sldMkLst>
        <pc:spChg chg="mod">
          <ac:chgData name="Ward, Reagan" userId="27291eb4-8241-4961-9e69-8c66e34cc5b0" providerId="ADAL" clId="{F37463FA-6DD2-4C6D-A671-8DB08545A501}" dt="2024-04-18T13:29:13.588" v="5585" actId="1076"/>
          <ac:spMkLst>
            <pc:docMk/>
            <pc:sldMk cId="3227145924" sldId="5097"/>
            <ac:spMk id="8" creationId="{615A4E22-3BFB-B4B8-B3DD-2E0607D5D581}"/>
          </ac:spMkLst>
        </pc:spChg>
        <pc:graphicFrameChg chg="mod modGraphic">
          <ac:chgData name="Ward, Reagan" userId="27291eb4-8241-4961-9e69-8c66e34cc5b0" providerId="ADAL" clId="{F37463FA-6DD2-4C6D-A671-8DB08545A501}" dt="2024-04-17T20:11:53.689" v="5543" actId="14100"/>
          <ac:graphicFrameMkLst>
            <pc:docMk/>
            <pc:sldMk cId="3227145924" sldId="5097"/>
            <ac:graphicFrameMk id="7" creationId="{2864BB53-F741-4FFC-0348-1AC10AD60EEB}"/>
          </ac:graphicFrameMkLst>
        </pc:graphicFrameChg>
      </pc:sldChg>
      <pc:sldChg chg="modSp mod">
        <pc:chgData name="Ward, Reagan" userId="27291eb4-8241-4961-9e69-8c66e34cc5b0" providerId="ADAL" clId="{F37463FA-6DD2-4C6D-A671-8DB08545A501}" dt="2024-04-18T13:29:38.595" v="5588" actId="207"/>
        <pc:sldMkLst>
          <pc:docMk/>
          <pc:sldMk cId="1037917088" sldId="5098"/>
        </pc:sldMkLst>
        <pc:spChg chg="mod">
          <ac:chgData name="Ward, Reagan" userId="27291eb4-8241-4961-9e69-8c66e34cc5b0" providerId="ADAL" clId="{F37463FA-6DD2-4C6D-A671-8DB08545A501}" dt="2024-04-18T13:29:19.732" v="5587" actId="1076"/>
          <ac:spMkLst>
            <pc:docMk/>
            <pc:sldMk cId="1037917088" sldId="5098"/>
            <ac:spMk id="3" creationId="{6BF4B97E-13F4-8EB1-7148-584349E80E76}"/>
          </ac:spMkLst>
        </pc:spChg>
        <pc:graphicFrameChg chg="mod modGraphic">
          <ac:chgData name="Ward, Reagan" userId="27291eb4-8241-4961-9e69-8c66e34cc5b0" providerId="ADAL" clId="{F37463FA-6DD2-4C6D-A671-8DB08545A501}" dt="2024-04-18T13:29:38.595" v="5588" actId="207"/>
          <ac:graphicFrameMkLst>
            <pc:docMk/>
            <pc:sldMk cId="1037917088" sldId="5098"/>
            <ac:graphicFrameMk id="5" creationId="{5E4612F7-68C6-57CA-E918-38EF641F73CF}"/>
          </ac:graphicFrameMkLst>
        </pc:graphicFrameChg>
      </pc:sldChg>
      <pc:sldChg chg="modSp mod ord modShow">
        <pc:chgData name="Ward, Reagan" userId="27291eb4-8241-4961-9e69-8c66e34cc5b0" providerId="ADAL" clId="{F37463FA-6DD2-4C6D-A671-8DB08545A501}" dt="2024-04-18T13:30:09.428" v="5590" actId="1076"/>
        <pc:sldMkLst>
          <pc:docMk/>
          <pc:sldMk cId="3325300763" sldId="5099"/>
        </pc:sldMkLst>
        <pc:spChg chg="mod">
          <ac:chgData name="Ward, Reagan" userId="27291eb4-8241-4961-9e69-8c66e34cc5b0" providerId="ADAL" clId="{F37463FA-6DD2-4C6D-A671-8DB08545A501}" dt="2024-04-18T13:30:09.428" v="5590" actId="1076"/>
          <ac:spMkLst>
            <pc:docMk/>
            <pc:sldMk cId="3325300763" sldId="5099"/>
            <ac:spMk id="8" creationId="{549F2F27-87E4-24C0-1408-8D12217DC609}"/>
          </ac:spMkLst>
        </pc:spChg>
      </pc:sldChg>
      <pc:sldChg chg="modSp mod ord modShow">
        <pc:chgData name="Ward, Reagan" userId="27291eb4-8241-4961-9e69-8c66e34cc5b0" providerId="ADAL" clId="{F37463FA-6DD2-4C6D-A671-8DB08545A501}" dt="2024-04-18T13:30:00.405" v="5589" actId="1076"/>
        <pc:sldMkLst>
          <pc:docMk/>
          <pc:sldMk cId="3123833017" sldId="5100"/>
        </pc:sldMkLst>
        <pc:spChg chg="mod">
          <ac:chgData name="Ward, Reagan" userId="27291eb4-8241-4961-9e69-8c66e34cc5b0" providerId="ADAL" clId="{F37463FA-6DD2-4C6D-A671-8DB08545A501}" dt="2024-04-18T13:30:00.405" v="5589" actId="1076"/>
          <ac:spMkLst>
            <pc:docMk/>
            <pc:sldMk cId="3123833017" sldId="5100"/>
            <ac:spMk id="7" creationId="{B1C8444B-4B28-DC32-8061-A210609C90E2}"/>
          </ac:spMkLst>
        </pc:spChg>
      </pc:sldChg>
      <pc:sldChg chg="del mod modShow">
        <pc:chgData name="Ward, Reagan" userId="27291eb4-8241-4961-9e69-8c66e34cc5b0" providerId="ADAL" clId="{F37463FA-6DD2-4C6D-A671-8DB08545A501}" dt="2024-04-16T15:44:39.029" v="1622" actId="47"/>
        <pc:sldMkLst>
          <pc:docMk/>
          <pc:sldMk cId="2470324780" sldId="5101"/>
        </pc:sldMkLst>
      </pc:sldChg>
      <pc:sldChg chg="del mod modShow">
        <pc:chgData name="Ward, Reagan" userId="27291eb4-8241-4961-9e69-8c66e34cc5b0" providerId="ADAL" clId="{F37463FA-6DD2-4C6D-A671-8DB08545A501}" dt="2024-04-16T15:44:40.280" v="1623" actId="47"/>
        <pc:sldMkLst>
          <pc:docMk/>
          <pc:sldMk cId="2722882039" sldId="5102"/>
        </pc:sldMkLst>
      </pc:sldChg>
      <pc:sldChg chg="del mod modShow">
        <pc:chgData name="Ward, Reagan" userId="27291eb4-8241-4961-9e69-8c66e34cc5b0" providerId="ADAL" clId="{F37463FA-6DD2-4C6D-A671-8DB08545A501}" dt="2024-04-16T15:44:40.879" v="1624" actId="47"/>
        <pc:sldMkLst>
          <pc:docMk/>
          <pc:sldMk cId="442201909" sldId="5105"/>
        </pc:sldMkLst>
      </pc:sldChg>
      <pc:sldChg chg="del mod modShow">
        <pc:chgData name="Ward, Reagan" userId="27291eb4-8241-4961-9e69-8c66e34cc5b0" providerId="ADAL" clId="{F37463FA-6DD2-4C6D-A671-8DB08545A501}" dt="2024-04-16T15:44:41.550" v="1625" actId="47"/>
        <pc:sldMkLst>
          <pc:docMk/>
          <pc:sldMk cId="2598389065" sldId="5106"/>
        </pc:sldMkLst>
      </pc:sldChg>
      <pc:sldChg chg="del mod modShow">
        <pc:chgData name="Ward, Reagan" userId="27291eb4-8241-4961-9e69-8c66e34cc5b0" providerId="ADAL" clId="{F37463FA-6DD2-4C6D-A671-8DB08545A501}" dt="2024-04-16T15:44:33.407" v="1620" actId="47"/>
        <pc:sldMkLst>
          <pc:docMk/>
          <pc:sldMk cId="3238566839" sldId="5107"/>
        </pc:sldMkLst>
      </pc:sldChg>
      <pc:sldChg chg="del mod modShow">
        <pc:chgData name="Ward, Reagan" userId="27291eb4-8241-4961-9e69-8c66e34cc5b0" providerId="ADAL" clId="{F37463FA-6DD2-4C6D-A671-8DB08545A501}" dt="2024-04-16T15:44:45.663" v="1626" actId="47"/>
        <pc:sldMkLst>
          <pc:docMk/>
          <pc:sldMk cId="3497403466" sldId="5108"/>
        </pc:sldMkLst>
      </pc:sldChg>
      <pc:sldChg chg="add">
        <pc:chgData name="Ward, Reagan" userId="27291eb4-8241-4961-9e69-8c66e34cc5b0" providerId="ADAL" clId="{F37463FA-6DD2-4C6D-A671-8DB08545A501}" dt="2024-04-16T16:14:18.095" v="1800"/>
        <pc:sldMkLst>
          <pc:docMk/>
          <pc:sldMk cId="3638216352" sldId="5110"/>
        </pc:sldMkLst>
      </pc:sldChg>
      <pc:sldChg chg="addSp delSp modSp del mod modClrScheme chgLayout">
        <pc:chgData name="Ward, Reagan" userId="27291eb4-8241-4961-9e69-8c66e34cc5b0" providerId="ADAL" clId="{F37463FA-6DD2-4C6D-A671-8DB08545A501}" dt="2024-04-16T17:03:32.470" v="1936" actId="27636"/>
        <pc:sldMkLst>
          <pc:docMk/>
          <pc:sldMk cId="4257296293" sldId="5256"/>
        </pc:sldMkLst>
        <pc:spChg chg="mod ord">
          <ac:chgData name="Ward, Reagan" userId="27291eb4-8241-4961-9e69-8c66e34cc5b0" providerId="ADAL" clId="{F37463FA-6DD2-4C6D-A671-8DB08545A501}" dt="2024-04-16T17:03:22.099" v="1932" actId="700"/>
          <ac:spMkLst>
            <pc:docMk/>
            <pc:sldMk cId="4257296293" sldId="5256"/>
            <ac:spMk id="2" creationId="{4F331465-8C00-6A81-EBC1-402CB5ABFF60}"/>
          </ac:spMkLst>
        </pc:spChg>
        <pc:spChg chg="add del mod ord">
          <ac:chgData name="Ward, Reagan" userId="27291eb4-8241-4961-9e69-8c66e34cc5b0" providerId="ADAL" clId="{F37463FA-6DD2-4C6D-A671-8DB08545A501}" dt="2024-04-16T17:03:28.153" v="1933"/>
          <ac:spMkLst>
            <pc:docMk/>
            <pc:sldMk cId="4257296293" sldId="5256"/>
            <ac:spMk id="3" creationId="{359A52C3-630D-42FC-97DD-AD1D0964265A}"/>
          </ac:spMkLst>
        </pc:spChg>
        <pc:spChg chg="add del mod ord">
          <ac:chgData name="Ward, Reagan" userId="27291eb4-8241-4961-9e69-8c66e34cc5b0" providerId="ADAL" clId="{F37463FA-6DD2-4C6D-A671-8DB08545A501}" dt="2024-04-16T17:03:32.406" v="1935"/>
          <ac:spMkLst>
            <pc:docMk/>
            <pc:sldMk cId="4257296293" sldId="5256"/>
            <ac:spMk id="4" creationId="{4E75E218-2F50-24C8-3333-03877F5D4F46}"/>
          </ac:spMkLst>
        </pc:spChg>
        <pc:spChg chg="add mod">
          <ac:chgData name="Ward, Reagan" userId="27291eb4-8241-4961-9e69-8c66e34cc5b0" providerId="ADAL" clId="{F37463FA-6DD2-4C6D-A671-8DB08545A501}" dt="2024-04-16T17:03:28.232" v="1934" actId="27636"/>
          <ac:spMkLst>
            <pc:docMk/>
            <pc:sldMk cId="4257296293" sldId="5256"/>
            <ac:spMk id="5" creationId="{37D453FE-9B23-B391-73CA-C5ADDE823EDA}"/>
          </ac:spMkLst>
        </pc:spChg>
        <pc:spChg chg="add mod">
          <ac:chgData name="Ward, Reagan" userId="27291eb4-8241-4961-9e69-8c66e34cc5b0" providerId="ADAL" clId="{F37463FA-6DD2-4C6D-A671-8DB08545A501}" dt="2024-04-16T17:03:32.470" v="1936" actId="27636"/>
          <ac:spMkLst>
            <pc:docMk/>
            <pc:sldMk cId="4257296293" sldId="5256"/>
            <ac:spMk id="6" creationId="{C20621DA-5B7C-E3A3-B05C-520BDED7BD61}"/>
          </ac:spMkLst>
        </pc:spChg>
        <pc:spChg chg="mod ord">
          <ac:chgData name="Ward, Reagan" userId="27291eb4-8241-4961-9e69-8c66e34cc5b0" providerId="ADAL" clId="{F37463FA-6DD2-4C6D-A671-8DB08545A501}" dt="2024-04-16T17:03:22.099" v="1932" actId="700"/>
          <ac:spMkLst>
            <pc:docMk/>
            <pc:sldMk cId="4257296293" sldId="5256"/>
            <ac:spMk id="7" creationId="{59D9F417-9CC2-D1EA-59D0-AD194522CEDF}"/>
          </ac:spMkLst>
        </pc:spChg>
        <pc:spChg chg="mod ord">
          <ac:chgData name="Ward, Reagan" userId="27291eb4-8241-4961-9e69-8c66e34cc5b0" providerId="ADAL" clId="{F37463FA-6DD2-4C6D-A671-8DB08545A501}" dt="2024-04-16T17:03:22.099" v="1932" actId="700"/>
          <ac:spMkLst>
            <pc:docMk/>
            <pc:sldMk cId="4257296293" sldId="5256"/>
            <ac:spMk id="8" creationId="{17FD7D01-98D6-C43F-D4A7-B9079BD9C228}"/>
          </ac:spMkLst>
        </pc:spChg>
        <pc:spChg chg="mod ord">
          <ac:chgData name="Ward, Reagan" userId="27291eb4-8241-4961-9e69-8c66e34cc5b0" providerId="ADAL" clId="{F37463FA-6DD2-4C6D-A671-8DB08545A501}" dt="2024-04-16T17:03:22.099" v="1932" actId="700"/>
          <ac:spMkLst>
            <pc:docMk/>
            <pc:sldMk cId="4257296293" sldId="5256"/>
            <ac:spMk id="13" creationId="{7D677B9B-E327-2EFE-65E3-58DC4F04B031}"/>
          </ac:spMkLst>
        </pc:spChg>
      </pc:sldChg>
      <pc:sldChg chg="modSp add mod">
        <pc:chgData name="Ward, Reagan" userId="27291eb4-8241-4961-9e69-8c66e34cc5b0" providerId="ADAL" clId="{F37463FA-6DD2-4C6D-A671-8DB08545A501}" dt="2024-04-17T20:16:34.955" v="5580" actId="404"/>
        <pc:sldMkLst>
          <pc:docMk/>
          <pc:sldMk cId="2346652842" sldId="5280"/>
        </pc:sldMkLst>
        <pc:spChg chg="mod">
          <ac:chgData name="Ward, Reagan" userId="27291eb4-8241-4961-9e69-8c66e34cc5b0" providerId="ADAL" clId="{F37463FA-6DD2-4C6D-A671-8DB08545A501}" dt="2024-04-17T20:16:34.955" v="5580" actId="404"/>
          <ac:spMkLst>
            <pc:docMk/>
            <pc:sldMk cId="2346652842" sldId="5280"/>
            <ac:spMk id="2" creationId="{C85F46F8-8062-5F77-EB55-743C7BDBC4AC}"/>
          </ac:spMkLst>
        </pc:spChg>
        <pc:spChg chg="mod">
          <ac:chgData name="Ward, Reagan" userId="27291eb4-8241-4961-9e69-8c66e34cc5b0" providerId="ADAL" clId="{F37463FA-6DD2-4C6D-A671-8DB08545A501}" dt="2024-04-16T16:24:22.154" v="1930" actId="20577"/>
          <ac:spMkLst>
            <pc:docMk/>
            <pc:sldMk cId="2346652842" sldId="5280"/>
            <ac:spMk id="7" creationId="{A865BDDC-5CF0-DF17-7EC8-075E2D3F0756}"/>
          </ac:spMkLst>
        </pc:spChg>
        <pc:graphicFrameChg chg="mod modGraphic">
          <ac:chgData name="Ward, Reagan" userId="27291eb4-8241-4961-9e69-8c66e34cc5b0" providerId="ADAL" clId="{F37463FA-6DD2-4C6D-A671-8DB08545A501}" dt="2024-04-17T20:16:18.948" v="5577"/>
          <ac:graphicFrameMkLst>
            <pc:docMk/>
            <pc:sldMk cId="2346652842" sldId="5280"/>
            <ac:graphicFrameMk id="11" creationId="{780DE0DD-9BB7-AE13-A949-63CE50CD4C77}"/>
          </ac:graphicFrameMkLst>
        </pc:graphicFrameChg>
      </pc:sldChg>
      <pc:sldChg chg="del">
        <pc:chgData name="Ward, Reagan" userId="27291eb4-8241-4961-9e69-8c66e34cc5b0" providerId="ADAL" clId="{F37463FA-6DD2-4C6D-A671-8DB08545A501}" dt="2024-04-16T17:43:28.503" v="2595" actId="47"/>
        <pc:sldMkLst>
          <pc:docMk/>
          <pc:sldMk cId="2101258221" sldId="5284"/>
        </pc:sldMkLst>
      </pc:sldChg>
      <pc:sldChg chg="addSp delSp modSp mod modClrScheme chgLayout">
        <pc:chgData name="Ward, Reagan" userId="27291eb4-8241-4961-9e69-8c66e34cc5b0" providerId="ADAL" clId="{F37463FA-6DD2-4C6D-A671-8DB08545A501}" dt="2024-04-16T18:23:40.254" v="4843" actId="13244"/>
        <pc:sldMkLst>
          <pc:docMk/>
          <pc:sldMk cId="3668121340" sldId="5285"/>
        </pc:sldMkLst>
        <pc:spChg chg="add del mod ord">
          <ac:chgData name="Ward, Reagan" userId="27291eb4-8241-4961-9e69-8c66e34cc5b0" providerId="ADAL" clId="{F37463FA-6DD2-4C6D-A671-8DB08545A501}" dt="2024-04-16T17:46:32.040" v="2644"/>
          <ac:spMkLst>
            <pc:docMk/>
            <pc:sldMk cId="3668121340" sldId="5285"/>
            <ac:spMk id="2" creationId="{44F237D0-F1F8-E21A-B4CC-2BC1B7B837AE}"/>
          </ac:spMkLst>
        </pc:spChg>
        <pc:spChg chg="mod ord">
          <ac:chgData name="Ward, Reagan" userId="27291eb4-8241-4961-9e69-8c66e34cc5b0" providerId="ADAL" clId="{F37463FA-6DD2-4C6D-A671-8DB08545A501}" dt="2024-04-16T18:23:34.205" v="4841" actId="13244"/>
          <ac:spMkLst>
            <pc:docMk/>
            <pc:sldMk cId="3668121340" sldId="5285"/>
            <ac:spMk id="3" creationId="{40E3C043-1063-AB2D-4A2B-DBD8BC481365}"/>
          </ac:spMkLst>
        </pc:spChg>
        <pc:spChg chg="mod ord">
          <ac:chgData name="Ward, Reagan" userId="27291eb4-8241-4961-9e69-8c66e34cc5b0" providerId="ADAL" clId="{F37463FA-6DD2-4C6D-A671-8DB08545A501}" dt="2024-04-16T17:53:08.732" v="3134" actId="20577"/>
          <ac:spMkLst>
            <pc:docMk/>
            <pc:sldMk cId="3668121340" sldId="5285"/>
            <ac:spMk id="4" creationId="{1566333B-3A48-8F45-3552-181F3EB1D21C}"/>
          </ac:spMkLst>
        </pc:spChg>
        <pc:spChg chg="del mod ord">
          <ac:chgData name="Ward, Reagan" userId="27291eb4-8241-4961-9e69-8c66e34cc5b0" providerId="ADAL" clId="{F37463FA-6DD2-4C6D-A671-8DB08545A501}" dt="2024-04-16T17:46:22.545" v="2640"/>
          <ac:spMkLst>
            <pc:docMk/>
            <pc:sldMk cId="3668121340" sldId="5285"/>
            <ac:spMk id="5" creationId="{69504BCD-50D8-295C-8402-8C1364411152}"/>
          </ac:spMkLst>
        </pc:spChg>
        <pc:spChg chg="add mod ord">
          <ac:chgData name="Ward, Reagan" userId="27291eb4-8241-4961-9e69-8c66e34cc5b0" providerId="ADAL" clId="{F37463FA-6DD2-4C6D-A671-8DB08545A501}" dt="2024-04-16T18:23:38.147" v="4842" actId="13244"/>
          <ac:spMkLst>
            <pc:docMk/>
            <pc:sldMk cId="3668121340" sldId="5285"/>
            <ac:spMk id="6" creationId="{F7703FCE-EEEC-D7CA-34E6-0FA41D4386F4}"/>
          </ac:spMkLst>
        </pc:spChg>
        <pc:spChg chg="add del mod ord">
          <ac:chgData name="Ward, Reagan" userId="27291eb4-8241-4961-9e69-8c66e34cc5b0" providerId="ADAL" clId="{F37463FA-6DD2-4C6D-A671-8DB08545A501}" dt="2024-04-16T17:47:29.617" v="2730" actId="6264"/>
          <ac:spMkLst>
            <pc:docMk/>
            <pc:sldMk cId="3668121340" sldId="5285"/>
            <ac:spMk id="7" creationId="{EED53912-D221-9E6D-953B-FECE4D4F87C9}"/>
          </ac:spMkLst>
        </pc:spChg>
        <pc:spChg chg="add del mod ord">
          <ac:chgData name="Ward, Reagan" userId="27291eb4-8241-4961-9e69-8c66e34cc5b0" providerId="ADAL" clId="{F37463FA-6DD2-4C6D-A671-8DB08545A501}" dt="2024-04-16T17:47:29.617" v="2730" actId="6264"/>
          <ac:spMkLst>
            <pc:docMk/>
            <pc:sldMk cId="3668121340" sldId="5285"/>
            <ac:spMk id="8" creationId="{66394FB4-01E8-E749-423D-08F41BCF8860}"/>
          </ac:spMkLst>
        </pc:spChg>
        <pc:spChg chg="add mod ord">
          <ac:chgData name="Ward, Reagan" userId="27291eb4-8241-4961-9e69-8c66e34cc5b0" providerId="ADAL" clId="{F37463FA-6DD2-4C6D-A671-8DB08545A501}" dt="2024-04-16T17:51:55.941" v="2948" actId="6264"/>
          <ac:spMkLst>
            <pc:docMk/>
            <pc:sldMk cId="3668121340" sldId="5285"/>
            <ac:spMk id="9" creationId="{550E4DA6-7E1D-39B9-FF94-B8858390CB81}"/>
          </ac:spMkLst>
        </pc:spChg>
        <pc:spChg chg="add mod ord">
          <ac:chgData name="Ward, Reagan" userId="27291eb4-8241-4961-9e69-8c66e34cc5b0" providerId="ADAL" clId="{F37463FA-6DD2-4C6D-A671-8DB08545A501}" dt="2024-04-16T17:51:55.941" v="2948" actId="6264"/>
          <ac:spMkLst>
            <pc:docMk/>
            <pc:sldMk cId="3668121340" sldId="5285"/>
            <ac:spMk id="10" creationId="{AE7C7730-C6A4-F8BF-7612-070B10C74A91}"/>
          </ac:spMkLst>
        </pc:spChg>
        <pc:spChg chg="add del mod">
          <ac:chgData name="Ward, Reagan" userId="27291eb4-8241-4961-9e69-8c66e34cc5b0" providerId="ADAL" clId="{F37463FA-6DD2-4C6D-A671-8DB08545A501}" dt="2024-04-16T17:47:29.617" v="2730" actId="6264"/>
          <ac:spMkLst>
            <pc:docMk/>
            <pc:sldMk cId="3668121340" sldId="5285"/>
            <ac:spMk id="11" creationId="{4CF804E1-B628-6335-58C0-60F16C10A902}"/>
          </ac:spMkLst>
        </pc:spChg>
        <pc:spChg chg="add del mod">
          <ac:chgData name="Ward, Reagan" userId="27291eb4-8241-4961-9e69-8c66e34cc5b0" providerId="ADAL" clId="{F37463FA-6DD2-4C6D-A671-8DB08545A501}" dt="2024-04-16T17:47:29.617" v="2730" actId="6264"/>
          <ac:spMkLst>
            <pc:docMk/>
            <pc:sldMk cId="3668121340" sldId="5285"/>
            <ac:spMk id="12" creationId="{C208AA63-87F6-FAE7-316D-65936CC4604B}"/>
          </ac:spMkLst>
        </pc:spChg>
        <pc:spChg chg="add del mod">
          <ac:chgData name="Ward, Reagan" userId="27291eb4-8241-4961-9e69-8c66e34cc5b0" providerId="ADAL" clId="{F37463FA-6DD2-4C6D-A671-8DB08545A501}" dt="2024-04-16T17:47:29.617" v="2730" actId="6264"/>
          <ac:spMkLst>
            <pc:docMk/>
            <pc:sldMk cId="3668121340" sldId="5285"/>
            <ac:spMk id="13" creationId="{72A0C925-9066-A878-3AA8-D54BA3F1FC61}"/>
          </ac:spMkLst>
        </pc:spChg>
        <pc:spChg chg="add del mod">
          <ac:chgData name="Ward, Reagan" userId="27291eb4-8241-4961-9e69-8c66e34cc5b0" providerId="ADAL" clId="{F37463FA-6DD2-4C6D-A671-8DB08545A501}" dt="2024-04-16T17:47:29.617" v="2730" actId="6264"/>
          <ac:spMkLst>
            <pc:docMk/>
            <pc:sldMk cId="3668121340" sldId="5285"/>
            <ac:spMk id="14" creationId="{C4154ACB-2E00-BC3B-214E-EE037A98EAC1}"/>
          </ac:spMkLst>
        </pc:spChg>
        <pc:spChg chg="add del mod">
          <ac:chgData name="Ward, Reagan" userId="27291eb4-8241-4961-9e69-8c66e34cc5b0" providerId="ADAL" clId="{F37463FA-6DD2-4C6D-A671-8DB08545A501}" dt="2024-04-16T17:47:29.617" v="2730" actId="6264"/>
          <ac:spMkLst>
            <pc:docMk/>
            <pc:sldMk cId="3668121340" sldId="5285"/>
            <ac:spMk id="15" creationId="{830EE4AE-1C43-7676-3AFE-29EA27C02443}"/>
          </ac:spMkLst>
        </pc:spChg>
        <pc:spChg chg="add mod ord">
          <ac:chgData name="Ward, Reagan" userId="27291eb4-8241-4961-9e69-8c66e34cc5b0" providerId="ADAL" clId="{F37463FA-6DD2-4C6D-A671-8DB08545A501}" dt="2024-04-16T18:23:40.254" v="4843" actId="13244"/>
          <ac:spMkLst>
            <pc:docMk/>
            <pc:sldMk cId="3668121340" sldId="5285"/>
            <ac:spMk id="16" creationId="{9E44672C-FDDE-3DDD-504F-17CEEDABCCB0}"/>
          </ac:spMkLst>
        </pc:spChg>
        <pc:spChg chg="add del mod ord">
          <ac:chgData name="Ward, Reagan" userId="27291eb4-8241-4961-9e69-8c66e34cc5b0" providerId="ADAL" clId="{F37463FA-6DD2-4C6D-A671-8DB08545A501}" dt="2024-04-16T17:51:25.413" v="2867" actId="478"/>
          <ac:spMkLst>
            <pc:docMk/>
            <pc:sldMk cId="3668121340" sldId="5285"/>
            <ac:spMk id="17" creationId="{BB6A9392-1B8A-0C48-CB65-CA5C95B66FF0}"/>
          </ac:spMkLst>
        </pc:spChg>
        <pc:spChg chg="add del mod">
          <ac:chgData name="Ward, Reagan" userId="27291eb4-8241-4961-9e69-8c66e34cc5b0" providerId="ADAL" clId="{F37463FA-6DD2-4C6D-A671-8DB08545A501}" dt="2024-04-16T17:51:55.941" v="2948" actId="6264"/>
          <ac:spMkLst>
            <pc:docMk/>
            <pc:sldMk cId="3668121340" sldId="5285"/>
            <ac:spMk id="18" creationId="{F25BEE28-BCC6-47E7-2DE1-57836714B292}"/>
          </ac:spMkLst>
        </pc:spChg>
        <pc:spChg chg="add del mod">
          <ac:chgData name="Ward, Reagan" userId="27291eb4-8241-4961-9e69-8c66e34cc5b0" providerId="ADAL" clId="{F37463FA-6DD2-4C6D-A671-8DB08545A501}" dt="2024-04-16T17:51:55.941" v="2948" actId="6264"/>
          <ac:spMkLst>
            <pc:docMk/>
            <pc:sldMk cId="3668121340" sldId="5285"/>
            <ac:spMk id="19" creationId="{DDD14012-5910-8B59-9913-964C525B1B50}"/>
          </ac:spMkLst>
        </pc:spChg>
        <pc:spChg chg="add del mod">
          <ac:chgData name="Ward, Reagan" userId="27291eb4-8241-4961-9e69-8c66e34cc5b0" providerId="ADAL" clId="{F37463FA-6DD2-4C6D-A671-8DB08545A501}" dt="2024-04-16T17:51:55.941" v="2948" actId="6264"/>
          <ac:spMkLst>
            <pc:docMk/>
            <pc:sldMk cId="3668121340" sldId="5285"/>
            <ac:spMk id="20" creationId="{7EDCB47F-61AC-C42A-C1B5-2594DBFFBD37}"/>
          </ac:spMkLst>
        </pc:spChg>
        <pc:spChg chg="add del mod">
          <ac:chgData name="Ward, Reagan" userId="27291eb4-8241-4961-9e69-8c66e34cc5b0" providerId="ADAL" clId="{F37463FA-6DD2-4C6D-A671-8DB08545A501}" dt="2024-04-16T17:51:55.941" v="2948" actId="6264"/>
          <ac:spMkLst>
            <pc:docMk/>
            <pc:sldMk cId="3668121340" sldId="5285"/>
            <ac:spMk id="21" creationId="{DDE36043-2232-0DFD-7CDE-1E529E028684}"/>
          </ac:spMkLst>
        </pc:spChg>
        <pc:spChg chg="add del mod">
          <ac:chgData name="Ward, Reagan" userId="27291eb4-8241-4961-9e69-8c66e34cc5b0" providerId="ADAL" clId="{F37463FA-6DD2-4C6D-A671-8DB08545A501}" dt="2024-04-16T17:51:55.941" v="2948" actId="6264"/>
          <ac:spMkLst>
            <pc:docMk/>
            <pc:sldMk cId="3668121340" sldId="5285"/>
            <ac:spMk id="22" creationId="{2AC27E83-0CD4-73E1-155C-C9F8A1EAF0BA}"/>
          </ac:spMkLst>
        </pc:spChg>
        <pc:spChg chg="add del mod">
          <ac:chgData name="Ward, Reagan" userId="27291eb4-8241-4961-9e69-8c66e34cc5b0" providerId="ADAL" clId="{F37463FA-6DD2-4C6D-A671-8DB08545A501}" dt="2024-04-16T17:51:55.941" v="2948" actId="6264"/>
          <ac:spMkLst>
            <pc:docMk/>
            <pc:sldMk cId="3668121340" sldId="5285"/>
            <ac:spMk id="23" creationId="{F314E8F7-D13C-9808-75A0-115BA951FDC5}"/>
          </ac:spMkLst>
        </pc:spChg>
        <pc:spChg chg="add del mod ord">
          <ac:chgData name="Ward, Reagan" userId="27291eb4-8241-4961-9e69-8c66e34cc5b0" providerId="ADAL" clId="{F37463FA-6DD2-4C6D-A671-8DB08545A501}" dt="2024-04-16T17:52:01.916" v="2953" actId="478"/>
          <ac:spMkLst>
            <pc:docMk/>
            <pc:sldMk cId="3668121340" sldId="5285"/>
            <ac:spMk id="24" creationId="{73DC1596-3287-83CE-D393-29D4162D804C}"/>
          </ac:spMkLst>
        </pc:spChg>
      </pc:sldChg>
      <pc:sldChg chg="modSp mod">
        <pc:chgData name="Ward, Reagan" userId="27291eb4-8241-4961-9e69-8c66e34cc5b0" providerId="ADAL" clId="{F37463FA-6DD2-4C6D-A671-8DB08545A501}" dt="2024-04-18T13:31:53.313" v="5595" actId="20577"/>
        <pc:sldMkLst>
          <pc:docMk/>
          <pc:sldMk cId="986651757" sldId="5297"/>
        </pc:sldMkLst>
        <pc:spChg chg="mod">
          <ac:chgData name="Ward, Reagan" userId="27291eb4-8241-4961-9e69-8c66e34cc5b0" providerId="ADAL" clId="{F37463FA-6DD2-4C6D-A671-8DB08545A501}" dt="2024-04-18T13:31:53.313" v="5595" actId="20577"/>
          <ac:spMkLst>
            <pc:docMk/>
            <pc:sldMk cId="986651757" sldId="5297"/>
            <ac:spMk id="6" creationId="{9A8832C3-3C5D-9B2D-6A97-A07BFB42B5FC}"/>
          </ac:spMkLst>
        </pc:spChg>
      </pc:sldChg>
      <pc:sldChg chg="modSp mod">
        <pc:chgData name="Ward, Reagan" userId="27291eb4-8241-4961-9e69-8c66e34cc5b0" providerId="ADAL" clId="{F37463FA-6DD2-4C6D-A671-8DB08545A501}" dt="2024-04-18T13:33:16.802" v="5671" actId="20577"/>
        <pc:sldMkLst>
          <pc:docMk/>
          <pc:sldMk cId="2941789031" sldId="5298"/>
        </pc:sldMkLst>
        <pc:spChg chg="mod">
          <ac:chgData name="Ward, Reagan" userId="27291eb4-8241-4961-9e69-8c66e34cc5b0" providerId="ADAL" clId="{F37463FA-6DD2-4C6D-A671-8DB08545A501}" dt="2024-04-18T13:33:16.802" v="5671" actId="20577"/>
          <ac:spMkLst>
            <pc:docMk/>
            <pc:sldMk cId="2941789031" sldId="5298"/>
            <ac:spMk id="8" creationId="{C92515F7-358B-E3FC-AB86-B337B7A691E2}"/>
          </ac:spMkLst>
        </pc:spChg>
      </pc:sldChg>
      <pc:sldChg chg="modSp mod">
        <pc:chgData name="Ward, Reagan" userId="27291eb4-8241-4961-9e69-8c66e34cc5b0" providerId="ADAL" clId="{F37463FA-6DD2-4C6D-A671-8DB08545A501}" dt="2024-04-18T13:33:38.605" v="5673" actId="6549"/>
        <pc:sldMkLst>
          <pc:docMk/>
          <pc:sldMk cId="3365328181" sldId="5300"/>
        </pc:sldMkLst>
        <pc:spChg chg="mod">
          <ac:chgData name="Ward, Reagan" userId="27291eb4-8241-4961-9e69-8c66e34cc5b0" providerId="ADAL" clId="{F37463FA-6DD2-4C6D-A671-8DB08545A501}" dt="2024-04-18T13:33:38.605" v="5673" actId="6549"/>
          <ac:spMkLst>
            <pc:docMk/>
            <pc:sldMk cId="3365328181" sldId="5300"/>
            <ac:spMk id="6" creationId="{9A8832C3-3C5D-9B2D-6A97-A07BFB42B5FC}"/>
          </ac:spMkLst>
        </pc:spChg>
      </pc:sldChg>
      <pc:sldChg chg="modSp mod">
        <pc:chgData name="Ward, Reagan" userId="27291eb4-8241-4961-9e69-8c66e34cc5b0" providerId="ADAL" clId="{F37463FA-6DD2-4C6D-A671-8DB08545A501}" dt="2024-04-18T13:34:33.968" v="5739" actId="20577"/>
        <pc:sldMkLst>
          <pc:docMk/>
          <pc:sldMk cId="94867858" sldId="5301"/>
        </pc:sldMkLst>
        <pc:spChg chg="mod">
          <ac:chgData name="Ward, Reagan" userId="27291eb4-8241-4961-9e69-8c66e34cc5b0" providerId="ADAL" clId="{F37463FA-6DD2-4C6D-A671-8DB08545A501}" dt="2024-04-18T13:34:33.968" v="5739" actId="20577"/>
          <ac:spMkLst>
            <pc:docMk/>
            <pc:sldMk cId="94867858" sldId="5301"/>
            <ac:spMk id="8" creationId="{C92515F7-358B-E3FC-AB86-B337B7A691E2}"/>
          </ac:spMkLst>
        </pc:spChg>
      </pc:sldChg>
      <pc:sldChg chg="modSp mod">
        <pc:chgData name="Ward, Reagan" userId="27291eb4-8241-4961-9e69-8c66e34cc5b0" providerId="ADAL" clId="{F37463FA-6DD2-4C6D-A671-8DB08545A501}" dt="2024-04-16T18:40:22.177" v="5059" actId="13244"/>
        <pc:sldMkLst>
          <pc:docMk/>
          <pc:sldMk cId="2250972986" sldId="5304"/>
        </pc:sldMkLst>
        <pc:picChg chg="mod ord">
          <ac:chgData name="Ward, Reagan" userId="27291eb4-8241-4961-9e69-8c66e34cc5b0" providerId="ADAL" clId="{F37463FA-6DD2-4C6D-A671-8DB08545A501}" dt="2024-04-16T18:40:22.177" v="5059" actId="13244"/>
          <ac:picMkLst>
            <pc:docMk/>
            <pc:sldMk cId="2250972986" sldId="5304"/>
            <ac:picMk id="6" creationId="{A594156D-8324-DD2A-3D67-99994E43B36A}"/>
          </ac:picMkLst>
        </pc:picChg>
      </pc:sldChg>
      <pc:sldChg chg="modSp mod">
        <pc:chgData name="Ward, Reagan" userId="27291eb4-8241-4961-9e69-8c66e34cc5b0" providerId="ADAL" clId="{F37463FA-6DD2-4C6D-A671-8DB08545A501}" dt="2024-04-18T13:32:40.338" v="5651" actId="20577"/>
        <pc:sldMkLst>
          <pc:docMk/>
          <pc:sldMk cId="68699369" sldId="5309"/>
        </pc:sldMkLst>
        <pc:spChg chg="mod">
          <ac:chgData name="Ward, Reagan" userId="27291eb4-8241-4961-9e69-8c66e34cc5b0" providerId="ADAL" clId="{F37463FA-6DD2-4C6D-A671-8DB08545A501}" dt="2024-04-18T13:32:40.338" v="5651" actId="20577"/>
          <ac:spMkLst>
            <pc:docMk/>
            <pc:sldMk cId="68699369" sldId="5309"/>
            <ac:spMk id="6" creationId="{9A8832C3-3C5D-9B2D-6A97-A07BFB42B5FC}"/>
          </ac:spMkLst>
        </pc:spChg>
      </pc:sldChg>
      <pc:sldChg chg="modSp mod">
        <pc:chgData name="Ward, Reagan" userId="27291eb4-8241-4961-9e69-8c66e34cc5b0" providerId="ADAL" clId="{F37463FA-6DD2-4C6D-A671-8DB08545A501}" dt="2024-04-18T13:34:18.720" v="5737" actId="20577"/>
        <pc:sldMkLst>
          <pc:docMk/>
          <pc:sldMk cId="3396060537" sldId="5314"/>
        </pc:sldMkLst>
        <pc:spChg chg="mod">
          <ac:chgData name="Ward, Reagan" userId="27291eb4-8241-4961-9e69-8c66e34cc5b0" providerId="ADAL" clId="{F37463FA-6DD2-4C6D-A671-8DB08545A501}" dt="2024-04-18T13:34:18.720" v="5737" actId="20577"/>
          <ac:spMkLst>
            <pc:docMk/>
            <pc:sldMk cId="3396060537" sldId="5314"/>
            <ac:spMk id="6" creationId="{9A8832C3-3C5D-9B2D-6A97-A07BFB42B5FC}"/>
          </ac:spMkLst>
        </pc:spChg>
      </pc:sldChg>
      <pc:sldChg chg="del mod modShow">
        <pc:chgData name="Ward, Reagan" userId="27291eb4-8241-4961-9e69-8c66e34cc5b0" providerId="ADAL" clId="{F37463FA-6DD2-4C6D-A671-8DB08545A501}" dt="2024-04-16T15:44:35.723" v="1621" actId="47"/>
        <pc:sldMkLst>
          <pc:docMk/>
          <pc:sldMk cId="1120080356" sldId="5316"/>
        </pc:sldMkLst>
      </pc:sldChg>
      <pc:sldChg chg="del mod ord modShow">
        <pc:chgData name="Ward, Reagan" userId="27291eb4-8241-4961-9e69-8c66e34cc5b0" providerId="ADAL" clId="{F37463FA-6DD2-4C6D-A671-8DB08545A501}" dt="2024-04-16T15:44:20.981" v="1619" actId="47"/>
        <pc:sldMkLst>
          <pc:docMk/>
          <pc:sldMk cId="20347245" sldId="5317"/>
        </pc:sldMkLst>
      </pc:sldChg>
      <pc:sldChg chg="modSp mod">
        <pc:chgData name="Ward, Reagan" userId="27291eb4-8241-4961-9e69-8c66e34cc5b0" providerId="ADAL" clId="{F37463FA-6DD2-4C6D-A671-8DB08545A501}" dt="2024-04-17T20:21:37.099" v="5582" actId="20577"/>
        <pc:sldMkLst>
          <pc:docMk/>
          <pc:sldMk cId="485604172" sldId="5318"/>
        </pc:sldMkLst>
        <pc:spChg chg="mod">
          <ac:chgData name="Ward, Reagan" userId="27291eb4-8241-4961-9e69-8c66e34cc5b0" providerId="ADAL" clId="{F37463FA-6DD2-4C6D-A671-8DB08545A501}" dt="2024-04-17T20:21:37.099" v="5582" actId="20577"/>
          <ac:spMkLst>
            <pc:docMk/>
            <pc:sldMk cId="485604172" sldId="5318"/>
            <ac:spMk id="5" creationId="{6C99DE1B-230B-F674-201C-63770ADF302C}"/>
          </ac:spMkLst>
        </pc:spChg>
      </pc:sldChg>
      <pc:sldChg chg="modSp mod">
        <pc:chgData name="Ward, Reagan" userId="27291eb4-8241-4961-9e69-8c66e34cc5b0" providerId="ADAL" clId="{F37463FA-6DD2-4C6D-A671-8DB08545A501}" dt="2024-04-18T13:39:44.353" v="5842" actId="207"/>
        <pc:sldMkLst>
          <pc:docMk/>
          <pc:sldMk cId="3392030594" sldId="5323"/>
        </pc:sldMkLst>
        <pc:spChg chg="mod">
          <ac:chgData name="Ward, Reagan" userId="27291eb4-8241-4961-9e69-8c66e34cc5b0" providerId="ADAL" clId="{F37463FA-6DD2-4C6D-A671-8DB08545A501}" dt="2024-04-18T13:31:46.470" v="5592" actId="27636"/>
          <ac:spMkLst>
            <pc:docMk/>
            <pc:sldMk cId="3392030594" sldId="5323"/>
            <ac:spMk id="5" creationId="{4DD43554-FCF5-A0C6-8C89-3D4D91C15E1A}"/>
          </ac:spMkLst>
        </pc:spChg>
        <pc:spChg chg="mod">
          <ac:chgData name="Ward, Reagan" userId="27291eb4-8241-4961-9e69-8c66e34cc5b0" providerId="ADAL" clId="{F37463FA-6DD2-4C6D-A671-8DB08545A501}" dt="2024-04-18T13:39:44.353" v="5842" actId="207"/>
          <ac:spMkLst>
            <pc:docMk/>
            <pc:sldMk cId="3392030594" sldId="5323"/>
            <ac:spMk id="6" creationId="{DD96AD1A-17BE-0F7A-D750-4CA82DB5502B}"/>
          </ac:spMkLst>
        </pc:spChg>
      </pc:sldChg>
      <pc:sldChg chg="del">
        <pc:chgData name="Ward, Reagan" userId="27291eb4-8241-4961-9e69-8c66e34cc5b0" providerId="ADAL" clId="{F37463FA-6DD2-4C6D-A671-8DB08545A501}" dt="2024-04-16T15:46:55.938" v="1678" actId="47"/>
        <pc:sldMkLst>
          <pc:docMk/>
          <pc:sldMk cId="4025200363" sldId="5324"/>
        </pc:sldMkLst>
      </pc:sldChg>
      <pc:sldChg chg="del">
        <pc:chgData name="Ward, Reagan" userId="27291eb4-8241-4961-9e69-8c66e34cc5b0" providerId="ADAL" clId="{F37463FA-6DD2-4C6D-A671-8DB08545A501}" dt="2024-04-16T15:46:55.938" v="1678" actId="47"/>
        <pc:sldMkLst>
          <pc:docMk/>
          <pc:sldMk cId="561675211" sldId="5325"/>
        </pc:sldMkLst>
      </pc:sldChg>
      <pc:sldChg chg="del">
        <pc:chgData name="Ward, Reagan" userId="27291eb4-8241-4961-9e69-8c66e34cc5b0" providerId="ADAL" clId="{F37463FA-6DD2-4C6D-A671-8DB08545A501}" dt="2024-04-16T15:46:55.938" v="1678" actId="47"/>
        <pc:sldMkLst>
          <pc:docMk/>
          <pc:sldMk cId="987697960" sldId="5326"/>
        </pc:sldMkLst>
      </pc:sldChg>
      <pc:sldChg chg="del">
        <pc:chgData name="Ward, Reagan" userId="27291eb4-8241-4961-9e69-8c66e34cc5b0" providerId="ADAL" clId="{F37463FA-6DD2-4C6D-A671-8DB08545A501}" dt="2024-04-16T15:46:55.938" v="1678" actId="47"/>
        <pc:sldMkLst>
          <pc:docMk/>
          <pc:sldMk cId="1114356261" sldId="5327"/>
        </pc:sldMkLst>
      </pc:sldChg>
      <pc:sldChg chg="addSp delSp modSp new mod modClrScheme chgLayout">
        <pc:chgData name="Ward, Reagan" userId="27291eb4-8241-4961-9e69-8c66e34cc5b0" providerId="ADAL" clId="{F37463FA-6DD2-4C6D-A671-8DB08545A501}" dt="2024-04-17T20:10:11.158" v="5530" actId="115"/>
        <pc:sldMkLst>
          <pc:docMk/>
          <pc:sldMk cId="3872319315" sldId="5331"/>
        </pc:sldMkLst>
        <pc:spChg chg="del mod ord">
          <ac:chgData name="Ward, Reagan" userId="27291eb4-8241-4961-9e69-8c66e34cc5b0" providerId="ADAL" clId="{F37463FA-6DD2-4C6D-A671-8DB08545A501}" dt="2024-04-16T15:29:05.792" v="156" actId="700"/>
          <ac:spMkLst>
            <pc:docMk/>
            <pc:sldMk cId="3872319315" sldId="5331"/>
            <ac:spMk id="2" creationId="{98AFA253-D92F-2158-A29B-FD8287A5DBF0}"/>
          </ac:spMkLst>
        </pc:spChg>
        <pc:spChg chg="add mod ord">
          <ac:chgData name="Ward, Reagan" userId="27291eb4-8241-4961-9e69-8c66e34cc5b0" providerId="ADAL" clId="{F37463FA-6DD2-4C6D-A671-8DB08545A501}" dt="2024-04-17T20:10:11.158" v="5530" actId="115"/>
          <ac:spMkLst>
            <pc:docMk/>
            <pc:sldMk cId="3872319315" sldId="5331"/>
            <ac:spMk id="2" creationId="{B51DCB07-C63E-7989-68A1-904077241CCD}"/>
          </ac:spMkLst>
        </pc:spChg>
        <pc:spChg chg="del mod ord">
          <ac:chgData name="Ward, Reagan" userId="27291eb4-8241-4961-9e69-8c66e34cc5b0" providerId="ADAL" clId="{F37463FA-6DD2-4C6D-A671-8DB08545A501}" dt="2024-04-16T15:29:05.792" v="156" actId="700"/>
          <ac:spMkLst>
            <pc:docMk/>
            <pc:sldMk cId="3872319315" sldId="5331"/>
            <ac:spMk id="3" creationId="{AE8E7D00-C46C-2969-908D-D28759BAAB7E}"/>
          </ac:spMkLst>
        </pc:spChg>
        <pc:spChg chg="mod ord">
          <ac:chgData name="Ward, Reagan" userId="27291eb4-8241-4961-9e69-8c66e34cc5b0" providerId="ADAL" clId="{F37463FA-6DD2-4C6D-A671-8DB08545A501}" dt="2024-04-16T15:35:08.862" v="791" actId="700"/>
          <ac:spMkLst>
            <pc:docMk/>
            <pc:sldMk cId="3872319315" sldId="5331"/>
            <ac:spMk id="4" creationId="{47C524DA-F526-C71B-C4F7-049961F7AE0B}"/>
          </ac:spMkLst>
        </pc:spChg>
        <pc:spChg chg="add mod ord">
          <ac:chgData name="Ward, Reagan" userId="27291eb4-8241-4961-9e69-8c66e34cc5b0" providerId="ADAL" clId="{F37463FA-6DD2-4C6D-A671-8DB08545A501}" dt="2024-04-16T17:57:31.044" v="3364" actId="20577"/>
          <ac:spMkLst>
            <pc:docMk/>
            <pc:sldMk cId="3872319315" sldId="5331"/>
            <ac:spMk id="5" creationId="{3EA42618-9D7C-225A-920A-A9892FE2A9B6}"/>
          </ac:spMkLst>
        </pc:spChg>
        <pc:spChg chg="add mod ord">
          <ac:chgData name="Ward, Reagan" userId="27291eb4-8241-4961-9e69-8c66e34cc5b0" providerId="ADAL" clId="{F37463FA-6DD2-4C6D-A671-8DB08545A501}" dt="2024-04-16T15:46:20.103" v="1676" actId="6549"/>
          <ac:spMkLst>
            <pc:docMk/>
            <pc:sldMk cId="3872319315" sldId="5331"/>
            <ac:spMk id="6" creationId="{938DDD5C-CAF4-2378-7936-556406FCE9B8}"/>
          </ac:spMkLst>
        </pc:spChg>
        <pc:spChg chg="add del mod ord">
          <ac:chgData name="Ward, Reagan" userId="27291eb4-8241-4961-9e69-8c66e34cc5b0" providerId="ADAL" clId="{F37463FA-6DD2-4C6D-A671-8DB08545A501}" dt="2024-04-16T15:35:08.862" v="791" actId="700"/>
          <ac:spMkLst>
            <pc:docMk/>
            <pc:sldMk cId="3872319315" sldId="5331"/>
            <ac:spMk id="7" creationId="{A1C5E0A9-C4E8-0039-9CB0-08C2C4DD98C4}"/>
          </ac:spMkLst>
        </pc:spChg>
        <pc:spChg chg="add del mod ord">
          <ac:chgData name="Ward, Reagan" userId="27291eb4-8241-4961-9e69-8c66e34cc5b0" providerId="ADAL" clId="{F37463FA-6DD2-4C6D-A671-8DB08545A501}" dt="2024-04-16T15:35:08.862" v="791" actId="700"/>
          <ac:spMkLst>
            <pc:docMk/>
            <pc:sldMk cId="3872319315" sldId="5331"/>
            <ac:spMk id="8" creationId="{36205464-A8D0-347A-EBBC-9EF11D117780}"/>
          </ac:spMkLst>
        </pc:spChg>
        <pc:spChg chg="add mod ord">
          <ac:chgData name="Ward, Reagan" userId="27291eb4-8241-4961-9e69-8c66e34cc5b0" providerId="ADAL" clId="{F37463FA-6DD2-4C6D-A671-8DB08545A501}" dt="2024-04-16T17:58:45.280" v="3471" actId="20577"/>
          <ac:spMkLst>
            <pc:docMk/>
            <pc:sldMk cId="3872319315" sldId="5331"/>
            <ac:spMk id="9" creationId="{CC33F719-FEC7-0E3F-B4E5-3B0F9F6940E5}"/>
          </ac:spMkLst>
        </pc:spChg>
        <pc:spChg chg="add mod ord">
          <ac:chgData name="Ward, Reagan" userId="27291eb4-8241-4961-9e69-8c66e34cc5b0" providerId="ADAL" clId="{F37463FA-6DD2-4C6D-A671-8DB08545A501}" dt="2024-04-16T15:35:12.933" v="800" actId="20577"/>
          <ac:spMkLst>
            <pc:docMk/>
            <pc:sldMk cId="3872319315" sldId="5331"/>
            <ac:spMk id="10" creationId="{4CA8A653-1F87-09A1-E6B0-D5634494E316}"/>
          </ac:spMkLst>
        </pc:spChg>
        <pc:spChg chg="add mod ord">
          <ac:chgData name="Ward, Reagan" userId="27291eb4-8241-4961-9e69-8c66e34cc5b0" providerId="ADAL" clId="{F37463FA-6DD2-4C6D-A671-8DB08545A501}" dt="2024-04-16T15:35:20.533" v="822" actId="20577"/>
          <ac:spMkLst>
            <pc:docMk/>
            <pc:sldMk cId="3872319315" sldId="5331"/>
            <ac:spMk id="11" creationId="{AC9086AC-30C3-ADCC-124D-376F902A0CE2}"/>
          </ac:spMkLst>
        </pc:spChg>
        <pc:spChg chg="add del mod ord">
          <ac:chgData name="Ward, Reagan" userId="27291eb4-8241-4961-9e69-8c66e34cc5b0" providerId="ADAL" clId="{F37463FA-6DD2-4C6D-A671-8DB08545A501}" dt="2024-04-16T15:36:01.033" v="830"/>
          <ac:spMkLst>
            <pc:docMk/>
            <pc:sldMk cId="3872319315" sldId="5331"/>
            <ac:spMk id="12" creationId="{12424916-14F2-3640-25A8-0D9CB9F3C51A}"/>
          </ac:spMkLst>
        </pc:spChg>
        <pc:spChg chg="add del mod ord">
          <ac:chgData name="Ward, Reagan" userId="27291eb4-8241-4961-9e69-8c66e34cc5b0" providerId="ADAL" clId="{F37463FA-6DD2-4C6D-A671-8DB08545A501}" dt="2024-04-16T15:36:06.032" v="831"/>
          <ac:spMkLst>
            <pc:docMk/>
            <pc:sldMk cId="3872319315" sldId="5331"/>
            <ac:spMk id="13" creationId="{2B59A2C4-A5E8-5BF3-3BAF-4B702F3F3216}"/>
          </ac:spMkLst>
        </pc:spChg>
        <pc:spChg chg="add mod">
          <ac:chgData name="Ward, Reagan" userId="27291eb4-8241-4961-9e69-8c66e34cc5b0" providerId="ADAL" clId="{F37463FA-6DD2-4C6D-A671-8DB08545A501}" dt="2024-04-16T15:36:01.033" v="830"/>
          <ac:spMkLst>
            <pc:docMk/>
            <pc:sldMk cId="3872319315" sldId="5331"/>
            <ac:spMk id="14" creationId="{57305DCC-338E-CFAF-74F0-3CDA5A312E97}"/>
          </ac:spMkLst>
        </pc:spChg>
        <pc:spChg chg="add mod">
          <ac:chgData name="Ward, Reagan" userId="27291eb4-8241-4961-9e69-8c66e34cc5b0" providerId="ADAL" clId="{F37463FA-6DD2-4C6D-A671-8DB08545A501}" dt="2024-04-16T15:36:06.032" v="831"/>
          <ac:spMkLst>
            <pc:docMk/>
            <pc:sldMk cId="3872319315" sldId="5331"/>
            <ac:spMk id="15" creationId="{E629998A-A585-6BC9-638D-C7E8F39DE20C}"/>
          </ac:spMkLst>
        </pc:spChg>
      </pc:sldChg>
      <pc:sldChg chg="addSp delSp modSp new mod modClrScheme chgLayout">
        <pc:chgData name="Ward, Reagan" userId="27291eb4-8241-4961-9e69-8c66e34cc5b0" providerId="ADAL" clId="{F37463FA-6DD2-4C6D-A671-8DB08545A501}" dt="2024-04-16T15:47:26.628" v="1716" actId="700"/>
        <pc:sldMkLst>
          <pc:docMk/>
          <pc:sldMk cId="3659988041" sldId="5333"/>
        </pc:sldMkLst>
        <pc:spChg chg="del mod ord">
          <ac:chgData name="Ward, Reagan" userId="27291eb4-8241-4961-9e69-8c66e34cc5b0" providerId="ADAL" clId="{F37463FA-6DD2-4C6D-A671-8DB08545A501}" dt="2024-04-16T15:47:04.126" v="1680" actId="700"/>
          <ac:spMkLst>
            <pc:docMk/>
            <pc:sldMk cId="3659988041" sldId="5333"/>
            <ac:spMk id="2" creationId="{D1B4AE0F-5AF2-B2F8-3850-D9EE1DEB503F}"/>
          </ac:spMkLst>
        </pc:spChg>
        <pc:spChg chg="del mod ord">
          <ac:chgData name="Ward, Reagan" userId="27291eb4-8241-4961-9e69-8c66e34cc5b0" providerId="ADAL" clId="{F37463FA-6DD2-4C6D-A671-8DB08545A501}" dt="2024-04-16T15:47:04.126" v="1680" actId="700"/>
          <ac:spMkLst>
            <pc:docMk/>
            <pc:sldMk cId="3659988041" sldId="5333"/>
            <ac:spMk id="3" creationId="{74640AAC-726E-4545-1B54-DDFA3D9CDE02}"/>
          </ac:spMkLst>
        </pc:spChg>
        <pc:spChg chg="mod ord">
          <ac:chgData name="Ward, Reagan" userId="27291eb4-8241-4961-9e69-8c66e34cc5b0" providerId="ADAL" clId="{F37463FA-6DD2-4C6D-A671-8DB08545A501}" dt="2024-04-16T15:47:26.628" v="1716" actId="700"/>
          <ac:spMkLst>
            <pc:docMk/>
            <pc:sldMk cId="3659988041" sldId="5333"/>
            <ac:spMk id="4" creationId="{65DB34D0-3FC8-A735-AD5A-6ECE07FF646B}"/>
          </ac:spMkLst>
        </pc:spChg>
        <pc:spChg chg="add mod ord">
          <ac:chgData name="Ward, Reagan" userId="27291eb4-8241-4961-9e69-8c66e34cc5b0" providerId="ADAL" clId="{F37463FA-6DD2-4C6D-A671-8DB08545A501}" dt="2024-04-16T15:47:26.628" v="1716" actId="700"/>
          <ac:spMkLst>
            <pc:docMk/>
            <pc:sldMk cId="3659988041" sldId="5333"/>
            <ac:spMk id="5" creationId="{1A636838-D7E7-B101-42F3-9F43CC7840F2}"/>
          </ac:spMkLst>
        </pc:spChg>
        <pc:spChg chg="add mod ord">
          <ac:chgData name="Ward, Reagan" userId="27291eb4-8241-4961-9e69-8c66e34cc5b0" providerId="ADAL" clId="{F37463FA-6DD2-4C6D-A671-8DB08545A501}" dt="2024-04-16T15:47:26.628" v="1716" actId="700"/>
          <ac:spMkLst>
            <pc:docMk/>
            <pc:sldMk cId="3659988041" sldId="5333"/>
            <ac:spMk id="6" creationId="{09D4EA4B-AA4F-FA2C-0864-AE9C49B51133}"/>
          </ac:spMkLst>
        </pc:spChg>
        <pc:spChg chg="add del mod ord">
          <ac:chgData name="Ward, Reagan" userId="27291eb4-8241-4961-9e69-8c66e34cc5b0" providerId="ADAL" clId="{F37463FA-6DD2-4C6D-A671-8DB08545A501}" dt="2024-04-16T15:47:26.628" v="1716" actId="700"/>
          <ac:spMkLst>
            <pc:docMk/>
            <pc:sldMk cId="3659988041" sldId="5333"/>
            <ac:spMk id="7" creationId="{0EFBD961-F7BC-61EF-4FF0-0560E62DF33A}"/>
          </ac:spMkLst>
        </pc:spChg>
        <pc:spChg chg="add del mod ord">
          <ac:chgData name="Ward, Reagan" userId="27291eb4-8241-4961-9e69-8c66e34cc5b0" providerId="ADAL" clId="{F37463FA-6DD2-4C6D-A671-8DB08545A501}" dt="2024-04-16T15:47:26.628" v="1716" actId="700"/>
          <ac:spMkLst>
            <pc:docMk/>
            <pc:sldMk cId="3659988041" sldId="5333"/>
            <ac:spMk id="8" creationId="{B11FCCBC-A883-8B9F-328F-EE42D87E7A6F}"/>
          </ac:spMkLst>
        </pc:spChg>
      </pc:sldChg>
      <pc:sldChg chg="addSp delSp modSp new del mod modClrScheme chgLayout">
        <pc:chgData name="Ward, Reagan" userId="27291eb4-8241-4961-9e69-8c66e34cc5b0" providerId="ADAL" clId="{F37463FA-6DD2-4C6D-A671-8DB08545A501}" dt="2024-04-16T16:14:20.410" v="1801" actId="47"/>
        <pc:sldMkLst>
          <pc:docMk/>
          <pc:sldMk cId="573606180" sldId="5334"/>
        </pc:sldMkLst>
        <pc:spChg chg="del mod ord">
          <ac:chgData name="Ward, Reagan" userId="27291eb4-8241-4961-9e69-8c66e34cc5b0" providerId="ADAL" clId="{F37463FA-6DD2-4C6D-A671-8DB08545A501}" dt="2024-04-16T15:47:13.822" v="1712" actId="700"/>
          <ac:spMkLst>
            <pc:docMk/>
            <pc:sldMk cId="573606180" sldId="5334"/>
            <ac:spMk id="2" creationId="{718412A3-B40D-617C-CE62-5091F3CA37D8}"/>
          </ac:spMkLst>
        </pc:spChg>
        <pc:spChg chg="del mod ord">
          <ac:chgData name="Ward, Reagan" userId="27291eb4-8241-4961-9e69-8c66e34cc5b0" providerId="ADAL" clId="{F37463FA-6DD2-4C6D-A671-8DB08545A501}" dt="2024-04-16T15:47:13.822" v="1712" actId="700"/>
          <ac:spMkLst>
            <pc:docMk/>
            <pc:sldMk cId="573606180" sldId="5334"/>
            <ac:spMk id="3" creationId="{FB9659EA-21D7-D880-98BC-D8AD8A35ED75}"/>
          </ac:spMkLst>
        </pc:spChg>
        <pc:spChg chg="mod ord">
          <ac:chgData name="Ward, Reagan" userId="27291eb4-8241-4961-9e69-8c66e34cc5b0" providerId="ADAL" clId="{F37463FA-6DD2-4C6D-A671-8DB08545A501}" dt="2024-04-16T15:47:13.822" v="1712" actId="700"/>
          <ac:spMkLst>
            <pc:docMk/>
            <pc:sldMk cId="573606180" sldId="5334"/>
            <ac:spMk id="4" creationId="{AD6714C6-1304-BE01-6763-6DF4DF41BD96}"/>
          </ac:spMkLst>
        </pc:spChg>
        <pc:spChg chg="add mod ord">
          <ac:chgData name="Ward, Reagan" userId="27291eb4-8241-4961-9e69-8c66e34cc5b0" providerId="ADAL" clId="{F37463FA-6DD2-4C6D-A671-8DB08545A501}" dt="2024-04-16T15:47:13.822" v="1712" actId="700"/>
          <ac:spMkLst>
            <pc:docMk/>
            <pc:sldMk cId="573606180" sldId="5334"/>
            <ac:spMk id="5" creationId="{91D91EC2-C2CC-57A7-8C7C-0902C84B8174}"/>
          </ac:spMkLst>
        </pc:spChg>
        <pc:spChg chg="add mod ord">
          <ac:chgData name="Ward, Reagan" userId="27291eb4-8241-4961-9e69-8c66e34cc5b0" providerId="ADAL" clId="{F37463FA-6DD2-4C6D-A671-8DB08545A501}" dt="2024-04-16T15:47:13.822" v="1712" actId="700"/>
          <ac:spMkLst>
            <pc:docMk/>
            <pc:sldMk cId="573606180" sldId="5334"/>
            <ac:spMk id="6" creationId="{08550577-35BB-55AB-34EB-B29A0500A734}"/>
          </ac:spMkLst>
        </pc:spChg>
      </pc:sldChg>
      <pc:sldChg chg="addSp delSp modSp new del mod modClrScheme chgLayout">
        <pc:chgData name="Ward, Reagan" userId="27291eb4-8241-4961-9e69-8c66e34cc5b0" providerId="ADAL" clId="{F37463FA-6DD2-4C6D-A671-8DB08545A501}" dt="2024-04-16T16:14:08.841" v="1799" actId="47"/>
        <pc:sldMkLst>
          <pc:docMk/>
          <pc:sldMk cId="2798135754" sldId="5335"/>
        </pc:sldMkLst>
        <pc:spChg chg="del mod ord">
          <ac:chgData name="Ward, Reagan" userId="27291eb4-8241-4961-9e69-8c66e34cc5b0" providerId="ADAL" clId="{F37463FA-6DD2-4C6D-A671-8DB08545A501}" dt="2024-04-16T15:47:30.743" v="1718" actId="700"/>
          <ac:spMkLst>
            <pc:docMk/>
            <pc:sldMk cId="2798135754" sldId="5335"/>
            <ac:spMk id="2" creationId="{9557F17B-D8C6-DC33-8370-7E8F42273EC9}"/>
          </ac:spMkLst>
        </pc:spChg>
        <pc:spChg chg="del mod ord">
          <ac:chgData name="Ward, Reagan" userId="27291eb4-8241-4961-9e69-8c66e34cc5b0" providerId="ADAL" clId="{F37463FA-6DD2-4C6D-A671-8DB08545A501}" dt="2024-04-16T15:47:30.743" v="1718" actId="700"/>
          <ac:spMkLst>
            <pc:docMk/>
            <pc:sldMk cId="2798135754" sldId="5335"/>
            <ac:spMk id="3" creationId="{36B3AA06-B656-1C37-2BC4-DDCB86CB3944}"/>
          </ac:spMkLst>
        </pc:spChg>
        <pc:spChg chg="mod ord">
          <ac:chgData name="Ward, Reagan" userId="27291eb4-8241-4961-9e69-8c66e34cc5b0" providerId="ADAL" clId="{F37463FA-6DD2-4C6D-A671-8DB08545A501}" dt="2024-04-16T15:47:30.743" v="1718" actId="700"/>
          <ac:spMkLst>
            <pc:docMk/>
            <pc:sldMk cId="2798135754" sldId="5335"/>
            <ac:spMk id="4" creationId="{8C9DF524-5B3F-45E9-66EA-1E1361C8D2C8}"/>
          </ac:spMkLst>
        </pc:spChg>
        <pc:spChg chg="add mod ord">
          <ac:chgData name="Ward, Reagan" userId="27291eb4-8241-4961-9e69-8c66e34cc5b0" providerId="ADAL" clId="{F37463FA-6DD2-4C6D-A671-8DB08545A501}" dt="2024-04-16T15:47:30.743" v="1718" actId="700"/>
          <ac:spMkLst>
            <pc:docMk/>
            <pc:sldMk cId="2798135754" sldId="5335"/>
            <ac:spMk id="5" creationId="{00B3470B-12D8-2681-5512-BE1F6305834E}"/>
          </ac:spMkLst>
        </pc:spChg>
        <pc:spChg chg="add mod ord">
          <ac:chgData name="Ward, Reagan" userId="27291eb4-8241-4961-9e69-8c66e34cc5b0" providerId="ADAL" clId="{F37463FA-6DD2-4C6D-A671-8DB08545A501}" dt="2024-04-16T15:47:30.783" v="1720" actId="27636"/>
          <ac:spMkLst>
            <pc:docMk/>
            <pc:sldMk cId="2798135754" sldId="5335"/>
            <ac:spMk id="6" creationId="{073DE8C8-A42D-EBF8-3413-3124E01EF20F}"/>
          </ac:spMkLst>
        </pc:spChg>
        <pc:spChg chg="add mod ord">
          <ac:chgData name="Ward, Reagan" userId="27291eb4-8241-4961-9e69-8c66e34cc5b0" providerId="ADAL" clId="{F37463FA-6DD2-4C6D-A671-8DB08545A501}" dt="2024-04-16T15:47:30.783" v="1719" actId="27636"/>
          <ac:spMkLst>
            <pc:docMk/>
            <pc:sldMk cId="2798135754" sldId="5335"/>
            <ac:spMk id="7" creationId="{12EB7583-0D4B-76CB-E1EA-29FB118C9361}"/>
          </ac:spMkLst>
        </pc:spChg>
        <pc:spChg chg="add mod ord">
          <ac:chgData name="Ward, Reagan" userId="27291eb4-8241-4961-9e69-8c66e34cc5b0" providerId="ADAL" clId="{F37463FA-6DD2-4C6D-A671-8DB08545A501}" dt="2024-04-16T15:47:30.743" v="1718" actId="700"/>
          <ac:spMkLst>
            <pc:docMk/>
            <pc:sldMk cId="2798135754" sldId="5335"/>
            <ac:spMk id="8" creationId="{D5DDE12A-A594-C7AA-7CEC-4A8631B7C20F}"/>
          </ac:spMkLst>
        </pc:spChg>
      </pc:sldChg>
      <pc:sldChg chg="modSp mod">
        <pc:chgData name="Ward, Reagan" userId="27291eb4-8241-4961-9e69-8c66e34cc5b0" providerId="ADAL" clId="{F37463FA-6DD2-4C6D-A671-8DB08545A501}" dt="2024-04-16T18:29:06.587" v="4874" actId="13244"/>
        <pc:sldMkLst>
          <pc:docMk/>
          <pc:sldMk cId="721845451" sldId="5336"/>
        </pc:sldMkLst>
        <pc:picChg chg="ord">
          <ac:chgData name="Ward, Reagan" userId="27291eb4-8241-4961-9e69-8c66e34cc5b0" providerId="ADAL" clId="{F37463FA-6DD2-4C6D-A671-8DB08545A501}" dt="2024-04-16T18:29:06.587" v="4874" actId="13244"/>
          <ac:picMkLst>
            <pc:docMk/>
            <pc:sldMk cId="721845451" sldId="5336"/>
            <ac:picMk id="8" creationId="{722F3D11-3732-CB44-715C-DD8BC3C72210}"/>
          </ac:picMkLst>
        </pc:picChg>
      </pc:sldChg>
      <pc:sldChg chg="new del">
        <pc:chgData name="Ward, Reagan" userId="27291eb4-8241-4961-9e69-8c66e34cc5b0" providerId="ADAL" clId="{F37463FA-6DD2-4C6D-A671-8DB08545A501}" dt="2024-04-16T17:07:19.788" v="1965" actId="47"/>
        <pc:sldMkLst>
          <pc:docMk/>
          <pc:sldMk cId="1432841673" sldId="5337"/>
        </pc:sldMkLst>
      </pc:sldChg>
      <pc:sldChg chg="addSp delSp modSp new mod ord modClrScheme chgLayout">
        <pc:chgData name="Ward, Reagan" userId="27291eb4-8241-4961-9e69-8c66e34cc5b0" providerId="ADAL" clId="{F37463FA-6DD2-4C6D-A671-8DB08545A501}" dt="2024-04-16T18:23:28.694" v="4840" actId="13244"/>
        <pc:sldMkLst>
          <pc:docMk/>
          <pc:sldMk cId="4126184294" sldId="5337"/>
        </pc:sldMkLst>
        <pc:spChg chg="mod ord">
          <ac:chgData name="Ward, Reagan" userId="27291eb4-8241-4961-9e69-8c66e34cc5b0" providerId="ADAL" clId="{F37463FA-6DD2-4C6D-A671-8DB08545A501}" dt="2024-04-16T17:12:38.030" v="2092" actId="700"/>
          <ac:spMkLst>
            <pc:docMk/>
            <pc:sldMk cId="4126184294" sldId="5337"/>
            <ac:spMk id="2" creationId="{24622648-86AE-E4AB-F191-9AF4A6A8E562}"/>
          </ac:spMkLst>
        </pc:spChg>
        <pc:spChg chg="del mod ord">
          <ac:chgData name="Ward, Reagan" userId="27291eb4-8241-4961-9e69-8c66e34cc5b0" providerId="ADAL" clId="{F37463FA-6DD2-4C6D-A671-8DB08545A501}" dt="2024-04-16T17:08:13.628" v="2003" actId="700"/>
          <ac:spMkLst>
            <pc:docMk/>
            <pc:sldMk cId="4126184294" sldId="5337"/>
            <ac:spMk id="3" creationId="{3C0739E3-7A5B-E34D-669F-E7437E4078E6}"/>
          </ac:spMkLst>
        </pc:spChg>
        <pc:spChg chg="del mod ord">
          <ac:chgData name="Ward, Reagan" userId="27291eb4-8241-4961-9e69-8c66e34cc5b0" providerId="ADAL" clId="{F37463FA-6DD2-4C6D-A671-8DB08545A501}" dt="2024-04-16T17:08:13.628" v="2003" actId="700"/>
          <ac:spMkLst>
            <pc:docMk/>
            <pc:sldMk cId="4126184294" sldId="5337"/>
            <ac:spMk id="4" creationId="{BA19362B-2C5C-A406-0C43-F8219455FFA6}"/>
          </ac:spMkLst>
        </pc:spChg>
        <pc:spChg chg="mod ord">
          <ac:chgData name="Ward, Reagan" userId="27291eb4-8241-4961-9e69-8c66e34cc5b0" providerId="ADAL" clId="{F37463FA-6DD2-4C6D-A671-8DB08545A501}" dt="2024-04-16T18:23:24.868" v="4839" actId="13244"/>
          <ac:spMkLst>
            <pc:docMk/>
            <pc:sldMk cId="4126184294" sldId="5337"/>
            <ac:spMk id="5" creationId="{C1A8E5BC-B388-CD90-5204-037C2FE26413}"/>
          </ac:spMkLst>
        </pc:spChg>
        <pc:spChg chg="del mod ord">
          <ac:chgData name="Ward, Reagan" userId="27291eb4-8241-4961-9e69-8c66e34cc5b0" providerId="ADAL" clId="{F37463FA-6DD2-4C6D-A671-8DB08545A501}" dt="2024-04-16T17:08:13.628" v="2003" actId="700"/>
          <ac:spMkLst>
            <pc:docMk/>
            <pc:sldMk cId="4126184294" sldId="5337"/>
            <ac:spMk id="6" creationId="{ED34F1FC-8883-DA02-8D7B-E9A00F11FA28}"/>
          </ac:spMkLst>
        </pc:spChg>
        <pc:spChg chg="del">
          <ac:chgData name="Ward, Reagan" userId="27291eb4-8241-4961-9e69-8c66e34cc5b0" providerId="ADAL" clId="{F37463FA-6DD2-4C6D-A671-8DB08545A501}" dt="2024-04-16T17:08:13.628" v="2003" actId="700"/>
          <ac:spMkLst>
            <pc:docMk/>
            <pc:sldMk cId="4126184294" sldId="5337"/>
            <ac:spMk id="7" creationId="{8B39A9B8-53CA-8E55-1052-0EDEFBFA216C}"/>
          </ac:spMkLst>
        </pc:spChg>
        <pc:spChg chg="add del mod ord">
          <ac:chgData name="Ward, Reagan" userId="27291eb4-8241-4961-9e69-8c66e34cc5b0" providerId="ADAL" clId="{F37463FA-6DD2-4C6D-A671-8DB08545A501}" dt="2024-04-16T17:12:38.030" v="2092" actId="700"/>
          <ac:spMkLst>
            <pc:docMk/>
            <pc:sldMk cId="4126184294" sldId="5337"/>
            <ac:spMk id="8" creationId="{7CAE6EB2-728C-EE79-E565-A1AF69C571FF}"/>
          </ac:spMkLst>
        </pc:spChg>
        <pc:spChg chg="add del mod ord">
          <ac:chgData name="Ward, Reagan" userId="27291eb4-8241-4961-9e69-8c66e34cc5b0" providerId="ADAL" clId="{F37463FA-6DD2-4C6D-A671-8DB08545A501}" dt="2024-04-16T17:12:38.030" v="2092" actId="700"/>
          <ac:spMkLst>
            <pc:docMk/>
            <pc:sldMk cId="4126184294" sldId="5337"/>
            <ac:spMk id="9" creationId="{CD8F4F53-11DF-DBE2-F0D8-0376271D3822}"/>
          </ac:spMkLst>
        </pc:spChg>
        <pc:spChg chg="add del mod ord">
          <ac:chgData name="Ward, Reagan" userId="27291eb4-8241-4961-9e69-8c66e34cc5b0" providerId="ADAL" clId="{F37463FA-6DD2-4C6D-A671-8DB08545A501}" dt="2024-04-16T17:12:38.030" v="2092" actId="700"/>
          <ac:spMkLst>
            <pc:docMk/>
            <pc:sldMk cId="4126184294" sldId="5337"/>
            <ac:spMk id="10" creationId="{1B96720C-11FA-D0EA-442B-6C6A3BF0550E}"/>
          </ac:spMkLst>
        </pc:spChg>
        <pc:spChg chg="add del mod ord">
          <ac:chgData name="Ward, Reagan" userId="27291eb4-8241-4961-9e69-8c66e34cc5b0" providerId="ADAL" clId="{F37463FA-6DD2-4C6D-A671-8DB08545A501}" dt="2024-04-16T17:46:20.990" v="2638"/>
          <ac:spMkLst>
            <pc:docMk/>
            <pc:sldMk cId="4126184294" sldId="5337"/>
            <ac:spMk id="11" creationId="{98B813BE-D0E1-7D69-131E-2A6044D117E7}"/>
          </ac:spMkLst>
        </pc:spChg>
        <pc:spChg chg="add del mod ord">
          <ac:chgData name="Ward, Reagan" userId="27291eb4-8241-4961-9e69-8c66e34cc5b0" providerId="ADAL" clId="{F37463FA-6DD2-4C6D-A671-8DB08545A501}" dt="2024-04-16T17:46:29.135" v="2642"/>
          <ac:spMkLst>
            <pc:docMk/>
            <pc:sldMk cId="4126184294" sldId="5337"/>
            <ac:spMk id="12" creationId="{4215C5DD-9F49-91C1-4043-CB9A3E6657B6}"/>
          </ac:spMkLst>
        </pc:spChg>
        <pc:spChg chg="add del mod ord">
          <ac:chgData name="Ward, Reagan" userId="27291eb4-8241-4961-9e69-8c66e34cc5b0" providerId="ADAL" clId="{F37463FA-6DD2-4C6D-A671-8DB08545A501}" dt="2024-04-16T17:21:41.959" v="2095" actId="22"/>
          <ac:spMkLst>
            <pc:docMk/>
            <pc:sldMk cId="4126184294" sldId="5337"/>
            <ac:spMk id="13" creationId="{5E9F0F82-B6C4-897F-CBA5-0E4B1ADEDA81}"/>
          </ac:spMkLst>
        </pc:spChg>
        <pc:spChg chg="add mod ord">
          <ac:chgData name="Ward, Reagan" userId="27291eb4-8241-4961-9e69-8c66e34cc5b0" providerId="ADAL" clId="{F37463FA-6DD2-4C6D-A671-8DB08545A501}" dt="2024-04-16T17:55:35.935" v="3305" actId="20577"/>
          <ac:spMkLst>
            <pc:docMk/>
            <pc:sldMk cId="4126184294" sldId="5337"/>
            <ac:spMk id="14" creationId="{9CD0834F-E866-379D-D0E8-10E269FD3DD6}"/>
          </ac:spMkLst>
        </pc:spChg>
        <pc:spChg chg="add del mod ord">
          <ac:chgData name="Ward, Reagan" userId="27291eb4-8241-4961-9e69-8c66e34cc5b0" providerId="ADAL" clId="{F37463FA-6DD2-4C6D-A671-8DB08545A501}" dt="2024-04-16T17:42:51.749" v="2590" actId="478"/>
          <ac:spMkLst>
            <pc:docMk/>
            <pc:sldMk cId="4126184294" sldId="5337"/>
            <ac:spMk id="15" creationId="{CA268CAC-35AE-FEAA-80FB-337BDF918D5C}"/>
          </ac:spMkLst>
        </pc:spChg>
        <pc:spChg chg="add del mod">
          <ac:chgData name="Ward, Reagan" userId="27291eb4-8241-4961-9e69-8c66e34cc5b0" providerId="ADAL" clId="{F37463FA-6DD2-4C6D-A671-8DB08545A501}" dt="2024-04-16T17:38:16.654" v="2469" actId="22"/>
          <ac:spMkLst>
            <pc:docMk/>
            <pc:sldMk cId="4126184294" sldId="5337"/>
            <ac:spMk id="19" creationId="{A0B932A0-DEA9-EC30-CE44-C3D8C9F86094}"/>
          </ac:spMkLst>
        </pc:spChg>
        <pc:spChg chg="add mod">
          <ac:chgData name="Ward, Reagan" userId="27291eb4-8241-4961-9e69-8c66e34cc5b0" providerId="ADAL" clId="{F37463FA-6DD2-4C6D-A671-8DB08545A501}" dt="2024-04-16T17:46:21.094" v="2639" actId="27636"/>
          <ac:spMkLst>
            <pc:docMk/>
            <pc:sldMk cId="4126184294" sldId="5337"/>
            <ac:spMk id="22" creationId="{0B15C5F8-C631-86C8-77B0-FA7946143AC4}"/>
          </ac:spMkLst>
        </pc:spChg>
        <pc:spChg chg="add mod">
          <ac:chgData name="Ward, Reagan" userId="27291eb4-8241-4961-9e69-8c66e34cc5b0" providerId="ADAL" clId="{F37463FA-6DD2-4C6D-A671-8DB08545A501}" dt="2024-04-16T17:46:29.209" v="2643" actId="27636"/>
          <ac:spMkLst>
            <pc:docMk/>
            <pc:sldMk cId="4126184294" sldId="5337"/>
            <ac:spMk id="23" creationId="{4AC5D882-A46A-E8FA-C8E5-1031CAAA5BBC}"/>
          </ac:spMkLst>
        </pc:spChg>
        <pc:picChg chg="add del mod ord">
          <ac:chgData name="Ward, Reagan" userId="27291eb4-8241-4961-9e69-8c66e34cc5b0" providerId="ADAL" clId="{F37463FA-6DD2-4C6D-A671-8DB08545A501}" dt="2024-04-16T17:38:14.203" v="2468" actId="478"/>
          <ac:picMkLst>
            <pc:docMk/>
            <pc:sldMk cId="4126184294" sldId="5337"/>
            <ac:picMk id="17" creationId="{1FA991A5-B3A6-F5E4-EE32-7CD8041C19B5}"/>
          </ac:picMkLst>
        </pc:picChg>
        <pc:picChg chg="add mod ord">
          <ac:chgData name="Ward, Reagan" userId="27291eb4-8241-4961-9e69-8c66e34cc5b0" providerId="ADAL" clId="{F37463FA-6DD2-4C6D-A671-8DB08545A501}" dt="2024-04-16T18:23:28.694" v="4840" actId="13244"/>
          <ac:picMkLst>
            <pc:docMk/>
            <pc:sldMk cId="4126184294" sldId="5337"/>
            <ac:picMk id="21" creationId="{03DC43D2-C525-FCDB-BC49-8EB7FB01487D}"/>
          </ac:picMkLst>
        </pc:picChg>
      </pc:sldChg>
      <pc:sldChg chg="modSp mod">
        <pc:chgData name="Ward, Reagan" userId="27291eb4-8241-4961-9e69-8c66e34cc5b0" providerId="ADAL" clId="{F37463FA-6DD2-4C6D-A671-8DB08545A501}" dt="2024-04-17T20:10:36.866" v="5533" actId="13244"/>
        <pc:sldMkLst>
          <pc:docMk/>
          <pc:sldMk cId="2059122228" sldId="5341"/>
        </pc:sldMkLst>
        <pc:spChg chg="ord">
          <ac:chgData name="Ward, Reagan" userId="27291eb4-8241-4961-9e69-8c66e34cc5b0" providerId="ADAL" clId="{F37463FA-6DD2-4C6D-A671-8DB08545A501}" dt="2024-04-17T20:10:32.872" v="5531" actId="13244"/>
          <ac:spMkLst>
            <pc:docMk/>
            <pc:sldMk cId="2059122228" sldId="5341"/>
            <ac:spMk id="4" creationId="{8D933A68-80E9-ACC1-4D1D-2AE4108183CD}"/>
          </ac:spMkLst>
        </pc:spChg>
        <pc:spChg chg="ord">
          <ac:chgData name="Ward, Reagan" userId="27291eb4-8241-4961-9e69-8c66e34cc5b0" providerId="ADAL" clId="{F37463FA-6DD2-4C6D-A671-8DB08545A501}" dt="2024-04-17T20:10:34.861" v="5532" actId="13244"/>
          <ac:spMkLst>
            <pc:docMk/>
            <pc:sldMk cId="2059122228" sldId="5341"/>
            <ac:spMk id="7" creationId="{F933AE1D-42C7-CD51-D084-893F7A3F9813}"/>
          </ac:spMkLst>
        </pc:spChg>
        <pc:spChg chg="ord">
          <ac:chgData name="Ward, Reagan" userId="27291eb4-8241-4961-9e69-8c66e34cc5b0" providerId="ADAL" clId="{F37463FA-6DD2-4C6D-A671-8DB08545A501}" dt="2024-04-17T20:10:36.866" v="5533" actId="13244"/>
          <ac:spMkLst>
            <pc:docMk/>
            <pc:sldMk cId="2059122228" sldId="5341"/>
            <ac:spMk id="9" creationId="{D75D4ADF-A059-68A5-A55D-F5E037FDA070}"/>
          </ac:spMkLst>
        </pc:spChg>
      </pc:sldChg>
      <pc:sldChg chg="modSp mod">
        <pc:chgData name="Ward, Reagan" userId="27291eb4-8241-4961-9e69-8c66e34cc5b0" providerId="ADAL" clId="{F37463FA-6DD2-4C6D-A671-8DB08545A501}" dt="2024-04-18T13:38:27.578" v="5833" actId="14100"/>
        <pc:sldMkLst>
          <pc:docMk/>
          <pc:sldMk cId="2916385814" sldId="5344"/>
        </pc:sldMkLst>
        <pc:graphicFrameChg chg="mod modGraphic">
          <ac:chgData name="Ward, Reagan" userId="27291eb4-8241-4961-9e69-8c66e34cc5b0" providerId="ADAL" clId="{F37463FA-6DD2-4C6D-A671-8DB08545A501}" dt="2024-04-18T13:38:27.578" v="5833" actId="14100"/>
          <ac:graphicFrameMkLst>
            <pc:docMk/>
            <pc:sldMk cId="2916385814" sldId="5344"/>
            <ac:graphicFrameMk id="31" creationId="{19110EC2-EE0A-1FB9-031F-643D78600392}"/>
          </ac:graphicFrameMkLst>
        </pc:graphicFrameChg>
      </pc:sldChg>
      <pc:sldChg chg="addSp delSp modSp mod modClrScheme chgLayout">
        <pc:chgData name="Ward, Reagan" userId="27291eb4-8241-4961-9e69-8c66e34cc5b0" providerId="ADAL" clId="{F37463FA-6DD2-4C6D-A671-8DB08545A501}" dt="2024-04-18T13:38:54.622" v="5838" actId="27636"/>
        <pc:sldMkLst>
          <pc:docMk/>
          <pc:sldMk cId="4100747668" sldId="5346"/>
        </pc:sldMkLst>
        <pc:spChg chg="mod ord">
          <ac:chgData name="Ward, Reagan" userId="27291eb4-8241-4961-9e69-8c66e34cc5b0" providerId="ADAL" clId="{F37463FA-6DD2-4C6D-A671-8DB08545A501}" dt="2024-04-18T13:38:40.956" v="5834" actId="700"/>
          <ac:spMkLst>
            <pc:docMk/>
            <pc:sldMk cId="4100747668" sldId="5346"/>
            <ac:spMk id="2" creationId="{6B5A9599-6B6B-5FBF-F36B-0EA187034455}"/>
          </ac:spMkLst>
        </pc:spChg>
        <pc:spChg chg="add del mod ord">
          <ac:chgData name="Ward, Reagan" userId="27291eb4-8241-4961-9e69-8c66e34cc5b0" providerId="ADAL" clId="{F37463FA-6DD2-4C6D-A671-8DB08545A501}" dt="2024-04-18T13:38:49.351" v="5835"/>
          <ac:spMkLst>
            <pc:docMk/>
            <pc:sldMk cId="4100747668" sldId="5346"/>
            <ac:spMk id="3" creationId="{C3CD83F8-F7BD-304D-7147-B1F9A55336B5}"/>
          </ac:spMkLst>
        </pc:spChg>
        <pc:spChg chg="mod ord">
          <ac:chgData name="Ward, Reagan" userId="27291eb4-8241-4961-9e69-8c66e34cc5b0" providerId="ADAL" clId="{F37463FA-6DD2-4C6D-A671-8DB08545A501}" dt="2024-04-18T13:38:40.956" v="5834" actId="700"/>
          <ac:spMkLst>
            <pc:docMk/>
            <pc:sldMk cId="4100747668" sldId="5346"/>
            <ac:spMk id="4" creationId="{BA54DA5B-BB21-BCB6-C466-AA20C0C47387}"/>
          </ac:spMkLst>
        </pc:spChg>
        <pc:spChg chg="add del mod ord">
          <ac:chgData name="Ward, Reagan" userId="27291eb4-8241-4961-9e69-8c66e34cc5b0" providerId="ADAL" clId="{F37463FA-6DD2-4C6D-A671-8DB08545A501}" dt="2024-04-18T13:38:54.508" v="5837"/>
          <ac:spMkLst>
            <pc:docMk/>
            <pc:sldMk cId="4100747668" sldId="5346"/>
            <ac:spMk id="5" creationId="{401B62B7-3B19-A593-40F2-49FF15595612}"/>
          </ac:spMkLst>
        </pc:spChg>
        <pc:spChg chg="mod ord">
          <ac:chgData name="Ward, Reagan" userId="27291eb4-8241-4961-9e69-8c66e34cc5b0" providerId="ADAL" clId="{F37463FA-6DD2-4C6D-A671-8DB08545A501}" dt="2024-04-18T13:38:40.956" v="5834" actId="700"/>
          <ac:spMkLst>
            <pc:docMk/>
            <pc:sldMk cId="4100747668" sldId="5346"/>
            <ac:spMk id="6" creationId="{B98C2DD4-3591-91FB-9C25-E8E8A19C3D92}"/>
          </ac:spMkLst>
        </pc:spChg>
        <pc:spChg chg="add mod">
          <ac:chgData name="Ward, Reagan" userId="27291eb4-8241-4961-9e69-8c66e34cc5b0" providerId="ADAL" clId="{F37463FA-6DD2-4C6D-A671-8DB08545A501}" dt="2024-04-18T13:38:49.498" v="5836" actId="27636"/>
          <ac:spMkLst>
            <pc:docMk/>
            <pc:sldMk cId="4100747668" sldId="5346"/>
            <ac:spMk id="7" creationId="{DE0983C4-BAC9-3475-CA48-8585A6645CBB}"/>
          </ac:spMkLst>
        </pc:spChg>
        <pc:spChg chg="add mod">
          <ac:chgData name="Ward, Reagan" userId="27291eb4-8241-4961-9e69-8c66e34cc5b0" providerId="ADAL" clId="{F37463FA-6DD2-4C6D-A671-8DB08545A501}" dt="2024-04-18T13:38:54.622" v="5838" actId="27636"/>
          <ac:spMkLst>
            <pc:docMk/>
            <pc:sldMk cId="4100747668" sldId="5346"/>
            <ac:spMk id="8" creationId="{DA164A38-687D-6199-1240-7A5D3F49D007}"/>
          </ac:spMkLst>
        </pc:spChg>
      </pc:sldChg>
      <pc:sldChg chg="modSp mod">
        <pc:chgData name="Ward, Reagan" userId="27291eb4-8241-4961-9e69-8c66e34cc5b0" providerId="ADAL" clId="{F37463FA-6DD2-4C6D-A671-8DB08545A501}" dt="2024-04-18T13:35:26.940" v="5778" actId="20577"/>
        <pc:sldMkLst>
          <pc:docMk/>
          <pc:sldMk cId="4112676723" sldId="5347"/>
        </pc:sldMkLst>
        <pc:spChg chg="mod">
          <ac:chgData name="Ward, Reagan" userId="27291eb4-8241-4961-9e69-8c66e34cc5b0" providerId="ADAL" clId="{F37463FA-6DD2-4C6D-A671-8DB08545A501}" dt="2024-04-18T13:35:26.940" v="5778" actId="20577"/>
          <ac:spMkLst>
            <pc:docMk/>
            <pc:sldMk cId="4112676723" sldId="5347"/>
            <ac:spMk id="3" creationId="{9851830E-9D53-92DC-E763-CBAF039A1179}"/>
          </ac:spMkLst>
        </pc:spChg>
      </pc:sldChg>
    </pc:docChg>
  </pc:docChgLst>
  <pc:docChgLst>
    <pc:chgData name="Hoffman, Peter" userId="673cee94-26bd-4c2a-ab82-1b3669e2f049" providerId="ADAL" clId="{F6B44FBC-1D25-40C5-87DE-8133F94BD502}"/>
    <pc:docChg chg="custSel addSld delSld modSld">
      <pc:chgData name="Hoffman, Peter" userId="673cee94-26bd-4c2a-ab82-1b3669e2f049" providerId="ADAL" clId="{F6B44FBC-1D25-40C5-87DE-8133F94BD502}" dt="2024-04-17T22:07:43.994" v="85" actId="962"/>
      <pc:docMkLst>
        <pc:docMk/>
      </pc:docMkLst>
      <pc:sldChg chg="del">
        <pc:chgData name="Hoffman, Peter" userId="673cee94-26bd-4c2a-ab82-1b3669e2f049" providerId="ADAL" clId="{F6B44FBC-1D25-40C5-87DE-8133F94BD502}" dt="2024-04-17T22:06:54.528" v="5" actId="2696"/>
        <pc:sldMkLst>
          <pc:docMk/>
          <pc:sldMk cId="3373880383" sldId="266"/>
        </pc:sldMkLst>
      </pc:sldChg>
      <pc:sldChg chg="del">
        <pc:chgData name="Hoffman, Peter" userId="673cee94-26bd-4c2a-ab82-1b3669e2f049" providerId="ADAL" clId="{F6B44FBC-1D25-40C5-87DE-8133F94BD502}" dt="2024-04-17T22:06:54.528" v="5" actId="2696"/>
        <pc:sldMkLst>
          <pc:docMk/>
          <pc:sldMk cId="4163059247" sldId="267"/>
        </pc:sldMkLst>
      </pc:sldChg>
      <pc:sldChg chg="del">
        <pc:chgData name="Hoffman, Peter" userId="673cee94-26bd-4c2a-ab82-1b3669e2f049" providerId="ADAL" clId="{F6B44FBC-1D25-40C5-87DE-8133F94BD502}" dt="2024-04-17T22:06:54.528" v="5" actId="2696"/>
        <pc:sldMkLst>
          <pc:docMk/>
          <pc:sldMk cId="3090053985" sldId="268"/>
        </pc:sldMkLst>
      </pc:sldChg>
      <pc:sldChg chg="del">
        <pc:chgData name="Hoffman, Peter" userId="673cee94-26bd-4c2a-ab82-1b3669e2f049" providerId="ADAL" clId="{F6B44FBC-1D25-40C5-87DE-8133F94BD502}" dt="2024-04-17T22:06:54.528" v="5" actId="2696"/>
        <pc:sldMkLst>
          <pc:docMk/>
          <pc:sldMk cId="2174934932" sldId="269"/>
        </pc:sldMkLst>
      </pc:sldChg>
      <pc:sldChg chg="modSp mod">
        <pc:chgData name="Hoffman, Peter" userId="673cee94-26bd-4c2a-ab82-1b3669e2f049" providerId="ADAL" clId="{F6B44FBC-1D25-40C5-87DE-8133F94BD502}" dt="2024-04-15T22:47:32.480" v="0" actId="2165"/>
        <pc:sldMkLst>
          <pc:docMk/>
          <pc:sldMk cId="1037917088" sldId="5098"/>
        </pc:sldMkLst>
        <pc:graphicFrameChg chg="modGraphic">
          <ac:chgData name="Hoffman, Peter" userId="673cee94-26bd-4c2a-ab82-1b3669e2f049" providerId="ADAL" clId="{F6B44FBC-1D25-40C5-87DE-8133F94BD502}" dt="2024-04-15T22:47:32.480" v="0" actId="2165"/>
          <ac:graphicFrameMkLst>
            <pc:docMk/>
            <pc:sldMk cId="1037917088" sldId="5098"/>
            <ac:graphicFrameMk id="5" creationId="{5E4612F7-68C6-57CA-E918-38EF641F73CF}"/>
          </ac:graphicFrameMkLst>
        </pc:graphicFrameChg>
      </pc:sldChg>
      <pc:sldChg chg="add">
        <pc:chgData name="Hoffman, Peter" userId="673cee94-26bd-4c2a-ab82-1b3669e2f049" providerId="ADAL" clId="{F6B44FBC-1D25-40C5-87DE-8133F94BD502}" dt="2024-04-17T22:06:47.410" v="1"/>
        <pc:sldMkLst>
          <pc:docMk/>
          <pc:sldMk cId="1118867174" sldId="5275"/>
        </pc:sldMkLst>
      </pc:sldChg>
      <pc:sldChg chg="del">
        <pc:chgData name="Hoffman, Peter" userId="673cee94-26bd-4c2a-ab82-1b3669e2f049" providerId="ADAL" clId="{F6B44FBC-1D25-40C5-87DE-8133F94BD502}" dt="2024-04-17T22:06:54.528" v="5" actId="2696"/>
        <pc:sldMkLst>
          <pc:docMk/>
          <pc:sldMk cId="1831568395" sldId="5277"/>
        </pc:sldMkLst>
      </pc:sldChg>
      <pc:sldChg chg="del">
        <pc:chgData name="Hoffman, Peter" userId="673cee94-26bd-4c2a-ab82-1b3669e2f049" providerId="ADAL" clId="{F6B44FBC-1D25-40C5-87DE-8133F94BD502}" dt="2024-04-17T22:06:54.528" v="5" actId="2696"/>
        <pc:sldMkLst>
          <pc:docMk/>
          <pc:sldMk cId="2582331127" sldId="5312"/>
        </pc:sldMkLst>
      </pc:sldChg>
      <pc:sldChg chg="del">
        <pc:chgData name="Hoffman, Peter" userId="673cee94-26bd-4c2a-ab82-1b3669e2f049" providerId="ADAL" clId="{F6B44FBC-1D25-40C5-87DE-8133F94BD502}" dt="2024-04-17T22:06:54.528" v="5" actId="2696"/>
        <pc:sldMkLst>
          <pc:docMk/>
          <pc:sldMk cId="3512354807" sldId="5313"/>
        </pc:sldMkLst>
      </pc:sldChg>
      <pc:sldChg chg="add">
        <pc:chgData name="Hoffman, Peter" userId="673cee94-26bd-4c2a-ab82-1b3669e2f049" providerId="ADAL" clId="{F6B44FBC-1D25-40C5-87DE-8133F94BD502}" dt="2024-04-17T22:06:47.410" v="1"/>
        <pc:sldMkLst>
          <pc:docMk/>
          <pc:sldMk cId="3801639243" sldId="5342"/>
        </pc:sldMkLst>
      </pc:sldChg>
      <pc:sldChg chg="modSp add mod">
        <pc:chgData name="Hoffman, Peter" userId="673cee94-26bd-4c2a-ab82-1b3669e2f049" providerId="ADAL" clId="{F6B44FBC-1D25-40C5-87DE-8133F94BD502}" dt="2024-04-17T22:06:47.538" v="2" actId="27636"/>
        <pc:sldMkLst>
          <pc:docMk/>
          <pc:sldMk cId="2365850526" sldId="5343"/>
        </pc:sldMkLst>
        <pc:spChg chg="mod">
          <ac:chgData name="Hoffman, Peter" userId="673cee94-26bd-4c2a-ab82-1b3669e2f049" providerId="ADAL" clId="{F6B44FBC-1D25-40C5-87DE-8133F94BD502}" dt="2024-04-17T22:06:47.538" v="2" actId="27636"/>
          <ac:spMkLst>
            <pc:docMk/>
            <pc:sldMk cId="2365850526" sldId="5343"/>
            <ac:spMk id="16" creationId="{A3E6E43B-BC7C-6C6C-7E56-BC7C5F0699F1}"/>
          </ac:spMkLst>
        </pc:spChg>
      </pc:sldChg>
      <pc:sldChg chg="modSp add mod">
        <pc:chgData name="Hoffman, Peter" userId="673cee94-26bd-4c2a-ab82-1b3669e2f049" providerId="ADAL" clId="{F6B44FBC-1D25-40C5-87DE-8133F94BD502}" dt="2024-04-17T22:06:47.538" v="4" actId="27636"/>
        <pc:sldMkLst>
          <pc:docMk/>
          <pc:sldMk cId="2916385814" sldId="5344"/>
        </pc:sldMkLst>
        <pc:spChg chg="mod">
          <ac:chgData name="Hoffman, Peter" userId="673cee94-26bd-4c2a-ab82-1b3669e2f049" providerId="ADAL" clId="{F6B44FBC-1D25-40C5-87DE-8133F94BD502}" dt="2024-04-17T22:06:47.538" v="3" actId="27636"/>
          <ac:spMkLst>
            <pc:docMk/>
            <pc:sldMk cId="2916385814" sldId="5344"/>
            <ac:spMk id="11" creationId="{080CB37A-8CB5-0C68-424D-EBD5E04601E8}"/>
          </ac:spMkLst>
        </pc:spChg>
        <pc:spChg chg="mod">
          <ac:chgData name="Hoffman, Peter" userId="673cee94-26bd-4c2a-ab82-1b3669e2f049" providerId="ADAL" clId="{F6B44FBC-1D25-40C5-87DE-8133F94BD502}" dt="2024-04-17T22:06:47.538" v="4" actId="27636"/>
          <ac:spMkLst>
            <pc:docMk/>
            <pc:sldMk cId="2916385814" sldId="5344"/>
            <ac:spMk id="12" creationId="{F0682FDB-3B40-0F9B-6028-1720C9B01E0A}"/>
          </ac:spMkLst>
        </pc:spChg>
      </pc:sldChg>
      <pc:sldChg chg="modSp add">
        <pc:chgData name="Hoffman, Peter" userId="673cee94-26bd-4c2a-ab82-1b3669e2f049" providerId="ADAL" clId="{F6B44FBC-1D25-40C5-87DE-8133F94BD502}" dt="2024-04-17T22:07:23.641" v="7" actId="962"/>
        <pc:sldMkLst>
          <pc:docMk/>
          <pc:sldMk cId="4294854589" sldId="5345"/>
        </pc:sldMkLst>
        <pc:graphicFrameChg chg="mod">
          <ac:chgData name="Hoffman, Peter" userId="673cee94-26bd-4c2a-ab82-1b3669e2f049" providerId="ADAL" clId="{F6B44FBC-1D25-40C5-87DE-8133F94BD502}" dt="2024-04-17T22:07:23.641" v="7" actId="962"/>
          <ac:graphicFrameMkLst>
            <pc:docMk/>
            <pc:sldMk cId="4294854589" sldId="5345"/>
            <ac:graphicFrameMk id="3" creationId="{57BFB6A3-35DE-6486-4B70-B4BD4347B189}"/>
          </ac:graphicFrameMkLst>
        </pc:graphicFrameChg>
        <pc:graphicFrameChg chg="mod">
          <ac:chgData name="Hoffman, Peter" userId="673cee94-26bd-4c2a-ab82-1b3669e2f049" providerId="ADAL" clId="{F6B44FBC-1D25-40C5-87DE-8133F94BD502}" dt="2024-04-17T22:07:19.146" v="6" actId="962"/>
          <ac:graphicFrameMkLst>
            <pc:docMk/>
            <pc:sldMk cId="4294854589" sldId="5345"/>
            <ac:graphicFrameMk id="7" creationId="{F3B9F71F-C507-6B63-BB07-E14782CF4FF4}"/>
          </ac:graphicFrameMkLst>
        </pc:graphicFrameChg>
      </pc:sldChg>
      <pc:sldChg chg="modSp add">
        <pc:chgData name="Hoffman, Peter" userId="673cee94-26bd-4c2a-ab82-1b3669e2f049" providerId="ADAL" clId="{F6B44FBC-1D25-40C5-87DE-8133F94BD502}" dt="2024-04-17T22:07:43.994" v="85" actId="962"/>
        <pc:sldMkLst>
          <pc:docMk/>
          <pc:sldMk cId="4100747668" sldId="5346"/>
        </pc:sldMkLst>
        <pc:picChg chg="mod">
          <ac:chgData name="Hoffman, Peter" userId="673cee94-26bd-4c2a-ab82-1b3669e2f049" providerId="ADAL" clId="{F6B44FBC-1D25-40C5-87DE-8133F94BD502}" dt="2024-04-17T22:07:43.994" v="85" actId="962"/>
          <ac:picMkLst>
            <pc:docMk/>
            <pc:sldMk cId="4100747668" sldId="5346"/>
            <ac:picMk id="2050" creationId="{314B12B3-27E7-0ADD-84BF-971F139682AE}"/>
          </ac:picMkLst>
        </pc:picChg>
      </pc:sldChg>
    </pc:docChg>
  </pc:docChgLst>
  <pc:docChgLst>
    <pc:chgData name="Ward, Reagan" userId="27291eb4-8241-4961-9e69-8c66e34cc5b0" providerId="ADAL" clId="{61BF9105-E251-4EE8-BED4-A2BFC07813E7}"/>
    <pc:docChg chg="custSel addSld delSld modSld sldOrd">
      <pc:chgData name="Ward, Reagan" userId="27291eb4-8241-4961-9e69-8c66e34cc5b0" providerId="ADAL" clId="{61BF9105-E251-4EE8-BED4-A2BFC07813E7}" dt="2024-03-28T14:09:44.632" v="3767" actId="13244"/>
      <pc:docMkLst>
        <pc:docMk/>
      </pc:docMkLst>
      <pc:sldChg chg="add">
        <pc:chgData name="Ward, Reagan" userId="27291eb4-8241-4961-9e69-8c66e34cc5b0" providerId="ADAL" clId="{61BF9105-E251-4EE8-BED4-A2BFC07813E7}" dt="2024-03-27T18:44:31.061" v="3712"/>
        <pc:sldMkLst>
          <pc:docMk/>
          <pc:sldMk cId="3638216352" sldId="5110"/>
        </pc:sldMkLst>
      </pc:sldChg>
      <pc:sldChg chg="addSp delSp modSp mod chgLayout">
        <pc:chgData name="Ward, Reagan" userId="27291eb4-8241-4961-9e69-8c66e34cc5b0" providerId="ADAL" clId="{61BF9105-E251-4EE8-BED4-A2BFC07813E7}" dt="2024-03-28T14:09:44.632" v="3767" actId="13244"/>
        <pc:sldMkLst>
          <pc:docMk/>
          <pc:sldMk cId="462030027" sldId="5248"/>
        </pc:sldMkLst>
        <pc:spChg chg="add del mod">
          <ac:chgData name="Ward, Reagan" userId="27291eb4-8241-4961-9e69-8c66e34cc5b0" providerId="ADAL" clId="{61BF9105-E251-4EE8-BED4-A2BFC07813E7}" dt="2024-03-28T14:09:29.854" v="3764" actId="6264"/>
          <ac:spMkLst>
            <pc:docMk/>
            <pc:sldMk cId="462030027" sldId="5248"/>
            <ac:spMk id="2" creationId="{7E2EC58D-412C-328B-40F7-930E4557D721}"/>
          </ac:spMkLst>
        </pc:spChg>
        <pc:spChg chg="add del mod">
          <ac:chgData name="Ward, Reagan" userId="27291eb4-8241-4961-9e69-8c66e34cc5b0" providerId="ADAL" clId="{61BF9105-E251-4EE8-BED4-A2BFC07813E7}" dt="2024-03-28T14:09:29.854" v="3764" actId="6264"/>
          <ac:spMkLst>
            <pc:docMk/>
            <pc:sldMk cId="462030027" sldId="5248"/>
            <ac:spMk id="3" creationId="{02EFB262-7716-5B6F-482F-5F551BEF7F0D}"/>
          </ac:spMkLst>
        </pc:spChg>
        <pc:spChg chg="mod ord">
          <ac:chgData name="Ward, Reagan" userId="27291eb4-8241-4961-9e69-8c66e34cc5b0" providerId="ADAL" clId="{61BF9105-E251-4EE8-BED4-A2BFC07813E7}" dt="2024-03-28T14:09:44.632" v="3767" actId="13244"/>
          <ac:spMkLst>
            <pc:docMk/>
            <pc:sldMk cId="462030027" sldId="5248"/>
            <ac:spMk id="4" creationId="{1AC518DB-AD87-0779-A5E7-664F421DB0E4}"/>
          </ac:spMkLst>
        </pc:spChg>
        <pc:spChg chg="add del mod">
          <ac:chgData name="Ward, Reagan" userId="27291eb4-8241-4961-9e69-8c66e34cc5b0" providerId="ADAL" clId="{61BF9105-E251-4EE8-BED4-A2BFC07813E7}" dt="2024-03-28T14:09:29.854" v="3764" actId="6264"/>
          <ac:spMkLst>
            <pc:docMk/>
            <pc:sldMk cId="462030027" sldId="5248"/>
            <ac:spMk id="5" creationId="{5386EB90-4F1A-EEA3-2F69-F495A5085CCC}"/>
          </ac:spMkLst>
        </pc:spChg>
        <pc:spChg chg="add del mod">
          <ac:chgData name="Ward, Reagan" userId="27291eb4-8241-4961-9e69-8c66e34cc5b0" providerId="ADAL" clId="{61BF9105-E251-4EE8-BED4-A2BFC07813E7}" dt="2024-03-28T14:09:29.854" v="3764" actId="6264"/>
          <ac:spMkLst>
            <pc:docMk/>
            <pc:sldMk cId="462030027" sldId="5248"/>
            <ac:spMk id="6" creationId="{9AEA6030-BF3D-D625-C982-814EFA3C5C4B}"/>
          </ac:spMkLst>
        </pc:spChg>
        <pc:spChg chg="mod ord">
          <ac:chgData name="Ward, Reagan" userId="27291eb4-8241-4961-9e69-8c66e34cc5b0" providerId="ADAL" clId="{61BF9105-E251-4EE8-BED4-A2BFC07813E7}" dt="2024-03-28T14:09:29.903" v="3765" actId="27636"/>
          <ac:spMkLst>
            <pc:docMk/>
            <pc:sldMk cId="462030027" sldId="5248"/>
            <ac:spMk id="7" creationId="{E2C0C4B3-670F-DB0F-22C8-D944D321DD5A}"/>
          </ac:spMkLst>
        </pc:spChg>
        <pc:spChg chg="mod ord">
          <ac:chgData name="Ward, Reagan" userId="27291eb4-8241-4961-9e69-8c66e34cc5b0" providerId="ADAL" clId="{61BF9105-E251-4EE8-BED4-A2BFC07813E7}" dt="2024-03-28T14:09:29.854" v="3764" actId="6264"/>
          <ac:spMkLst>
            <pc:docMk/>
            <pc:sldMk cId="462030027" sldId="5248"/>
            <ac:spMk id="8" creationId="{9382C41F-E527-17A4-1AFE-1D2AD8AC8473}"/>
          </ac:spMkLst>
        </pc:spChg>
        <pc:spChg chg="mod ord">
          <ac:chgData name="Ward, Reagan" userId="27291eb4-8241-4961-9e69-8c66e34cc5b0" providerId="ADAL" clId="{61BF9105-E251-4EE8-BED4-A2BFC07813E7}" dt="2024-03-28T14:09:29.854" v="3764" actId="6264"/>
          <ac:spMkLst>
            <pc:docMk/>
            <pc:sldMk cId="462030027" sldId="5248"/>
            <ac:spMk id="9" creationId="{E65CC5DC-32DE-F53C-1575-342170D8BEA3}"/>
          </ac:spMkLst>
        </pc:spChg>
        <pc:spChg chg="add del mod">
          <ac:chgData name="Ward, Reagan" userId="27291eb4-8241-4961-9e69-8c66e34cc5b0" providerId="ADAL" clId="{61BF9105-E251-4EE8-BED4-A2BFC07813E7}" dt="2024-03-28T14:09:29.854" v="3764" actId="6264"/>
          <ac:spMkLst>
            <pc:docMk/>
            <pc:sldMk cId="462030027" sldId="5248"/>
            <ac:spMk id="10" creationId="{B0493479-8D3B-C737-7D50-86AB052F63E9}"/>
          </ac:spMkLst>
        </pc:spChg>
        <pc:graphicFrameChg chg="mod ord">
          <ac:chgData name="Ward, Reagan" userId="27291eb4-8241-4961-9e69-8c66e34cc5b0" providerId="ADAL" clId="{61BF9105-E251-4EE8-BED4-A2BFC07813E7}" dt="2024-03-28T14:09:40.407" v="3766" actId="13244"/>
          <ac:graphicFrameMkLst>
            <pc:docMk/>
            <pc:sldMk cId="462030027" sldId="5248"/>
            <ac:graphicFrameMk id="11" creationId="{A04CD6D1-6A3D-9538-C5C4-5C2BE1C4B80C}"/>
          </ac:graphicFrameMkLst>
        </pc:graphicFrameChg>
      </pc:sldChg>
      <pc:sldChg chg="addSp delSp modSp new mod ord modClrScheme chgLayout">
        <pc:chgData name="Ward, Reagan" userId="27291eb4-8241-4961-9e69-8c66e34cc5b0" providerId="ADAL" clId="{61BF9105-E251-4EE8-BED4-A2BFC07813E7}" dt="2024-03-27T15:09:23.488" v="33"/>
        <pc:sldMkLst>
          <pc:docMk/>
          <pc:sldMk cId="1261476331" sldId="5272"/>
        </pc:sldMkLst>
        <pc:spChg chg="del mod ord">
          <ac:chgData name="Ward, Reagan" userId="27291eb4-8241-4961-9e69-8c66e34cc5b0" providerId="ADAL" clId="{61BF9105-E251-4EE8-BED4-A2BFC07813E7}" dt="2024-03-27T15:09:09.720" v="1" actId="700"/>
          <ac:spMkLst>
            <pc:docMk/>
            <pc:sldMk cId="1261476331" sldId="5272"/>
            <ac:spMk id="2" creationId="{4A9C5E40-DBDB-DC2D-ADF4-5E4851847C6E}"/>
          </ac:spMkLst>
        </pc:spChg>
        <pc:spChg chg="del mod ord">
          <ac:chgData name="Ward, Reagan" userId="27291eb4-8241-4961-9e69-8c66e34cc5b0" providerId="ADAL" clId="{61BF9105-E251-4EE8-BED4-A2BFC07813E7}" dt="2024-03-27T15:09:09.720" v="1" actId="700"/>
          <ac:spMkLst>
            <pc:docMk/>
            <pc:sldMk cId="1261476331" sldId="5272"/>
            <ac:spMk id="3" creationId="{1FC54B24-CDA9-A4F5-8DA1-890D377058DD}"/>
          </ac:spMkLst>
        </pc:spChg>
        <pc:spChg chg="mod ord">
          <ac:chgData name="Ward, Reagan" userId="27291eb4-8241-4961-9e69-8c66e34cc5b0" providerId="ADAL" clId="{61BF9105-E251-4EE8-BED4-A2BFC07813E7}" dt="2024-03-27T15:09:09.720" v="1" actId="700"/>
          <ac:spMkLst>
            <pc:docMk/>
            <pc:sldMk cId="1261476331" sldId="5272"/>
            <ac:spMk id="4" creationId="{8FE5CFD6-44D0-F0A3-E577-8DFC2281EE37}"/>
          </ac:spMkLst>
        </pc:spChg>
        <pc:spChg chg="del">
          <ac:chgData name="Ward, Reagan" userId="27291eb4-8241-4961-9e69-8c66e34cc5b0" providerId="ADAL" clId="{61BF9105-E251-4EE8-BED4-A2BFC07813E7}" dt="2024-03-27T15:09:09.720" v="1" actId="700"/>
          <ac:spMkLst>
            <pc:docMk/>
            <pc:sldMk cId="1261476331" sldId="5272"/>
            <ac:spMk id="5" creationId="{E67A825B-A3FD-D62E-E9D1-2306197D7806}"/>
          </ac:spMkLst>
        </pc:spChg>
        <pc:spChg chg="del">
          <ac:chgData name="Ward, Reagan" userId="27291eb4-8241-4961-9e69-8c66e34cc5b0" providerId="ADAL" clId="{61BF9105-E251-4EE8-BED4-A2BFC07813E7}" dt="2024-03-27T15:09:09.720" v="1" actId="700"/>
          <ac:spMkLst>
            <pc:docMk/>
            <pc:sldMk cId="1261476331" sldId="5272"/>
            <ac:spMk id="6" creationId="{A878E1B0-32BD-6435-DA97-EAA023E27874}"/>
          </ac:spMkLst>
        </pc:spChg>
        <pc:spChg chg="add mod ord">
          <ac:chgData name="Ward, Reagan" userId="27291eb4-8241-4961-9e69-8c66e34cc5b0" providerId="ADAL" clId="{61BF9105-E251-4EE8-BED4-A2BFC07813E7}" dt="2024-03-27T15:09:13.746" v="20" actId="20577"/>
          <ac:spMkLst>
            <pc:docMk/>
            <pc:sldMk cId="1261476331" sldId="5272"/>
            <ac:spMk id="7" creationId="{A73D7143-1C8A-583D-0723-D0143FEFC1E9}"/>
          </ac:spMkLst>
        </pc:spChg>
        <pc:spChg chg="add mod ord">
          <ac:chgData name="Ward, Reagan" userId="27291eb4-8241-4961-9e69-8c66e34cc5b0" providerId="ADAL" clId="{61BF9105-E251-4EE8-BED4-A2BFC07813E7}" dt="2024-03-27T15:09:16.976" v="31" actId="20577"/>
          <ac:spMkLst>
            <pc:docMk/>
            <pc:sldMk cId="1261476331" sldId="5272"/>
            <ac:spMk id="8" creationId="{89F59433-36F8-6940-EBC0-8187DC1397B0}"/>
          </ac:spMkLst>
        </pc:spChg>
      </pc:sldChg>
      <pc:sldChg chg="addSp delSp modSp new del mod modClrScheme chgLayout">
        <pc:chgData name="Ward, Reagan" userId="27291eb4-8241-4961-9e69-8c66e34cc5b0" providerId="ADAL" clId="{61BF9105-E251-4EE8-BED4-A2BFC07813E7}" dt="2024-03-27T18:44:33.208" v="3713" actId="47"/>
        <pc:sldMkLst>
          <pc:docMk/>
          <pc:sldMk cId="3951187558" sldId="5273"/>
        </pc:sldMkLst>
        <pc:spChg chg="del mod ord">
          <ac:chgData name="Ward, Reagan" userId="27291eb4-8241-4961-9e69-8c66e34cc5b0" providerId="ADAL" clId="{61BF9105-E251-4EE8-BED4-A2BFC07813E7}" dt="2024-03-27T15:09:27.191" v="35" actId="700"/>
          <ac:spMkLst>
            <pc:docMk/>
            <pc:sldMk cId="3951187558" sldId="5273"/>
            <ac:spMk id="2" creationId="{F1D56416-EEBC-7DF3-15F3-FE037E04B253}"/>
          </ac:spMkLst>
        </pc:spChg>
        <pc:spChg chg="del mod ord">
          <ac:chgData name="Ward, Reagan" userId="27291eb4-8241-4961-9e69-8c66e34cc5b0" providerId="ADAL" clId="{61BF9105-E251-4EE8-BED4-A2BFC07813E7}" dt="2024-03-27T15:09:27.191" v="35" actId="700"/>
          <ac:spMkLst>
            <pc:docMk/>
            <pc:sldMk cId="3951187558" sldId="5273"/>
            <ac:spMk id="3" creationId="{06021B67-C621-8086-6E0F-FBEB5238CC4B}"/>
          </ac:spMkLst>
        </pc:spChg>
        <pc:spChg chg="mod ord">
          <ac:chgData name="Ward, Reagan" userId="27291eb4-8241-4961-9e69-8c66e34cc5b0" providerId="ADAL" clId="{61BF9105-E251-4EE8-BED4-A2BFC07813E7}" dt="2024-03-27T15:09:27.191" v="35" actId="700"/>
          <ac:spMkLst>
            <pc:docMk/>
            <pc:sldMk cId="3951187558" sldId="5273"/>
            <ac:spMk id="4" creationId="{190FD8D5-41A0-2459-E94B-F4D9BD4D4A8F}"/>
          </ac:spMkLst>
        </pc:spChg>
        <pc:spChg chg="add mod ord">
          <ac:chgData name="Ward, Reagan" userId="27291eb4-8241-4961-9e69-8c66e34cc5b0" providerId="ADAL" clId="{61BF9105-E251-4EE8-BED4-A2BFC07813E7}" dt="2024-03-27T15:09:37.409" v="82" actId="20577"/>
          <ac:spMkLst>
            <pc:docMk/>
            <pc:sldMk cId="3951187558" sldId="5273"/>
            <ac:spMk id="5" creationId="{3D6DB2D5-ABE7-3AD4-A436-938F05684CC8}"/>
          </ac:spMkLst>
        </pc:spChg>
        <pc:spChg chg="add mod ord">
          <ac:chgData name="Ward, Reagan" userId="27291eb4-8241-4961-9e69-8c66e34cc5b0" providerId="ADAL" clId="{61BF9105-E251-4EE8-BED4-A2BFC07813E7}" dt="2024-03-27T15:09:27.191" v="35" actId="700"/>
          <ac:spMkLst>
            <pc:docMk/>
            <pc:sldMk cId="3951187558" sldId="5273"/>
            <ac:spMk id="6" creationId="{2B5C70E8-B8D9-9585-FE07-E5FD85FECDB3}"/>
          </ac:spMkLst>
        </pc:spChg>
      </pc:sldChg>
      <pc:sldChg chg="addSp delSp modSp new mod modClrScheme chgLayout">
        <pc:chgData name="Ward, Reagan" userId="27291eb4-8241-4961-9e69-8c66e34cc5b0" providerId="ADAL" clId="{61BF9105-E251-4EE8-BED4-A2BFC07813E7}" dt="2024-03-28T14:08:12.911" v="3757" actId="20577"/>
        <pc:sldMkLst>
          <pc:docMk/>
          <pc:sldMk cId="2229588612" sldId="5274"/>
        </pc:sldMkLst>
        <pc:spChg chg="del mod ord">
          <ac:chgData name="Ward, Reagan" userId="27291eb4-8241-4961-9e69-8c66e34cc5b0" providerId="ADAL" clId="{61BF9105-E251-4EE8-BED4-A2BFC07813E7}" dt="2024-03-27T15:09:42.189" v="84" actId="700"/>
          <ac:spMkLst>
            <pc:docMk/>
            <pc:sldMk cId="2229588612" sldId="5274"/>
            <ac:spMk id="2" creationId="{091BF72A-60E3-E435-F926-A918AEBC7BA2}"/>
          </ac:spMkLst>
        </pc:spChg>
        <pc:spChg chg="del mod ord">
          <ac:chgData name="Ward, Reagan" userId="27291eb4-8241-4961-9e69-8c66e34cc5b0" providerId="ADAL" clId="{61BF9105-E251-4EE8-BED4-A2BFC07813E7}" dt="2024-03-27T15:09:42.189" v="84" actId="700"/>
          <ac:spMkLst>
            <pc:docMk/>
            <pc:sldMk cId="2229588612" sldId="5274"/>
            <ac:spMk id="3" creationId="{30064BD2-7BD8-1460-7174-CBC8B330DDE8}"/>
          </ac:spMkLst>
        </pc:spChg>
        <pc:spChg chg="mod ord">
          <ac:chgData name="Ward, Reagan" userId="27291eb4-8241-4961-9e69-8c66e34cc5b0" providerId="ADAL" clId="{61BF9105-E251-4EE8-BED4-A2BFC07813E7}" dt="2024-03-27T18:17:54.830" v="706" actId="700"/>
          <ac:spMkLst>
            <pc:docMk/>
            <pc:sldMk cId="2229588612" sldId="5274"/>
            <ac:spMk id="4" creationId="{6F36D4F7-CF8E-DDF5-FFBC-3B3953FEEE03}"/>
          </ac:spMkLst>
        </pc:spChg>
        <pc:spChg chg="add mod ord">
          <ac:chgData name="Ward, Reagan" userId="27291eb4-8241-4961-9e69-8c66e34cc5b0" providerId="ADAL" clId="{61BF9105-E251-4EE8-BED4-A2BFC07813E7}" dt="2024-03-27T18:21:46.866" v="733" actId="20577"/>
          <ac:spMkLst>
            <pc:docMk/>
            <pc:sldMk cId="2229588612" sldId="5274"/>
            <ac:spMk id="5" creationId="{0A1BC470-C7C3-60A7-75E6-0B6084BC1DB2}"/>
          </ac:spMkLst>
        </pc:spChg>
        <pc:spChg chg="add mod ord">
          <ac:chgData name="Ward, Reagan" userId="27291eb4-8241-4961-9e69-8c66e34cc5b0" providerId="ADAL" clId="{61BF9105-E251-4EE8-BED4-A2BFC07813E7}" dt="2024-03-28T14:08:12.911" v="3757" actId="20577"/>
          <ac:spMkLst>
            <pc:docMk/>
            <pc:sldMk cId="2229588612" sldId="5274"/>
            <ac:spMk id="6" creationId="{FF252AC7-FAA2-CE1B-7789-C11B620506D8}"/>
          </ac:spMkLst>
        </pc:spChg>
        <pc:spChg chg="add del mod ord">
          <ac:chgData name="Ward, Reagan" userId="27291eb4-8241-4961-9e69-8c66e34cc5b0" providerId="ADAL" clId="{61BF9105-E251-4EE8-BED4-A2BFC07813E7}" dt="2024-03-27T18:10:03.172" v="634"/>
          <ac:spMkLst>
            <pc:docMk/>
            <pc:sldMk cId="2229588612" sldId="5274"/>
            <ac:spMk id="7" creationId="{7B862B77-2AFB-7B9C-03E6-4248C664DAA4}"/>
          </ac:spMkLst>
        </pc:spChg>
        <pc:spChg chg="add del mod ord">
          <ac:chgData name="Ward, Reagan" userId="27291eb4-8241-4961-9e69-8c66e34cc5b0" providerId="ADAL" clId="{61BF9105-E251-4EE8-BED4-A2BFC07813E7}" dt="2024-03-27T18:10:07.791" v="635"/>
          <ac:spMkLst>
            <pc:docMk/>
            <pc:sldMk cId="2229588612" sldId="5274"/>
            <ac:spMk id="8" creationId="{7AF5F1E3-6DDF-C001-FCA1-E415B9BCA88C}"/>
          </ac:spMkLst>
        </pc:spChg>
        <pc:spChg chg="add del mod ord">
          <ac:chgData name="Ward, Reagan" userId="27291eb4-8241-4961-9e69-8c66e34cc5b0" providerId="ADAL" clId="{61BF9105-E251-4EE8-BED4-A2BFC07813E7}" dt="2024-03-27T18:18:04.673" v="708" actId="22"/>
          <ac:spMkLst>
            <pc:docMk/>
            <pc:sldMk cId="2229588612" sldId="5274"/>
            <ac:spMk id="9" creationId="{1BF32040-9FE3-4943-CCB3-F0C6A1F3A018}"/>
          </ac:spMkLst>
        </pc:spChg>
        <pc:spChg chg="add del mod ord">
          <ac:chgData name="Ward, Reagan" userId="27291eb4-8241-4961-9e69-8c66e34cc5b0" providerId="ADAL" clId="{61BF9105-E251-4EE8-BED4-A2BFC07813E7}" dt="2024-03-27T18:18:23.640" v="713"/>
          <ac:spMkLst>
            <pc:docMk/>
            <pc:sldMk cId="2229588612" sldId="5274"/>
            <ac:spMk id="10" creationId="{48A6AE9F-129F-C531-12B0-ABDF3FB01A50}"/>
          </ac:spMkLst>
        </pc:spChg>
        <pc:spChg chg="add del mod ord">
          <ac:chgData name="Ward, Reagan" userId="27291eb4-8241-4961-9e69-8c66e34cc5b0" providerId="ADAL" clId="{61BF9105-E251-4EE8-BED4-A2BFC07813E7}" dt="2024-03-27T18:18:12.506" v="709"/>
          <ac:spMkLst>
            <pc:docMk/>
            <pc:sldMk cId="2229588612" sldId="5274"/>
            <ac:spMk id="11" creationId="{A5B7DE7E-9E36-9C2C-65B2-ABDAE04CEDB3}"/>
          </ac:spMkLst>
        </pc:spChg>
        <pc:spChg chg="add mod">
          <ac:chgData name="Ward, Reagan" userId="27291eb4-8241-4961-9e69-8c66e34cc5b0" providerId="ADAL" clId="{61BF9105-E251-4EE8-BED4-A2BFC07813E7}" dt="2024-03-27T18:18:12.506" v="709"/>
          <ac:spMkLst>
            <pc:docMk/>
            <pc:sldMk cId="2229588612" sldId="5274"/>
            <ac:spMk id="14" creationId="{3D16820C-F4EE-FA53-AE5C-D1E1169E902B}"/>
          </ac:spMkLst>
        </pc:spChg>
        <pc:spChg chg="add mod">
          <ac:chgData name="Ward, Reagan" userId="27291eb4-8241-4961-9e69-8c66e34cc5b0" providerId="ADAL" clId="{61BF9105-E251-4EE8-BED4-A2BFC07813E7}" dt="2024-03-27T18:18:17.475" v="711"/>
          <ac:spMkLst>
            <pc:docMk/>
            <pc:sldMk cId="2229588612" sldId="5274"/>
            <ac:spMk id="15" creationId="{3CB6B204-13DD-3D4C-1C8E-A3BF8721CAEF}"/>
          </ac:spMkLst>
        </pc:spChg>
        <pc:spChg chg="add mod ord">
          <ac:chgData name="Ward, Reagan" userId="27291eb4-8241-4961-9e69-8c66e34cc5b0" providerId="ADAL" clId="{61BF9105-E251-4EE8-BED4-A2BFC07813E7}" dt="2024-03-27T18:46:50.693" v="3754" actId="13244"/>
          <ac:spMkLst>
            <pc:docMk/>
            <pc:sldMk cId="2229588612" sldId="5274"/>
            <ac:spMk id="16" creationId="{82DEB007-232A-71C9-A80C-487D45384566}"/>
          </ac:spMkLst>
        </pc:spChg>
        <pc:spChg chg="add del mod">
          <ac:chgData name="Ward, Reagan" userId="27291eb4-8241-4961-9e69-8c66e34cc5b0" providerId="ADAL" clId="{61BF9105-E251-4EE8-BED4-A2BFC07813E7}" dt="2024-03-27T18:18:38.974" v="716" actId="22"/>
          <ac:spMkLst>
            <pc:docMk/>
            <pc:sldMk cId="2229588612" sldId="5274"/>
            <ac:spMk id="18" creationId="{33A3E7BE-B70B-C813-996B-C6297DF5D8BC}"/>
          </ac:spMkLst>
        </pc:spChg>
        <pc:picChg chg="add del mod ord">
          <ac:chgData name="Ward, Reagan" userId="27291eb4-8241-4961-9e69-8c66e34cc5b0" providerId="ADAL" clId="{61BF9105-E251-4EE8-BED4-A2BFC07813E7}" dt="2024-03-27T18:18:36.939" v="715" actId="478"/>
          <ac:picMkLst>
            <pc:docMk/>
            <pc:sldMk cId="2229588612" sldId="5274"/>
            <ac:picMk id="13" creationId="{001B3FD9-4902-789E-7215-9FE6DA19F427}"/>
          </ac:picMkLst>
        </pc:picChg>
        <pc:picChg chg="add mod ord">
          <ac:chgData name="Ward, Reagan" userId="27291eb4-8241-4961-9e69-8c66e34cc5b0" providerId="ADAL" clId="{61BF9105-E251-4EE8-BED4-A2BFC07813E7}" dt="2024-03-27T18:46:35.888" v="3752" actId="962"/>
          <ac:picMkLst>
            <pc:docMk/>
            <pc:sldMk cId="2229588612" sldId="5274"/>
            <ac:picMk id="20" creationId="{14E2D099-AE20-8324-B133-700945F5A3B3}"/>
          </ac:picMkLst>
        </pc:picChg>
      </pc:sldChg>
      <pc:sldChg chg="add">
        <pc:chgData name="Ward, Reagan" userId="27291eb4-8241-4961-9e69-8c66e34cc5b0" providerId="ADAL" clId="{61BF9105-E251-4EE8-BED4-A2BFC07813E7}" dt="2024-03-27T18:05:55.609" v="85"/>
        <pc:sldMkLst>
          <pc:docMk/>
          <pc:sldMk cId="2346652842" sldId="5280"/>
        </pc:sldMkLst>
      </pc:sldChg>
      <pc:sldChg chg="addSp delSp modSp new mod ord modNotesTx">
        <pc:chgData name="Ward, Reagan" userId="27291eb4-8241-4961-9e69-8c66e34cc5b0" providerId="ADAL" clId="{61BF9105-E251-4EE8-BED4-A2BFC07813E7}" dt="2024-03-27T18:47:06.702" v="3756"/>
        <pc:sldMkLst>
          <pc:docMk/>
          <pc:sldMk cId="653939818" sldId="5281"/>
        </pc:sldMkLst>
        <pc:spChg chg="mod">
          <ac:chgData name="Ward, Reagan" userId="27291eb4-8241-4961-9e69-8c66e34cc5b0" providerId="ADAL" clId="{61BF9105-E251-4EE8-BED4-A2BFC07813E7}" dt="2024-03-27T18:29:56.658" v="2038" actId="20577"/>
          <ac:spMkLst>
            <pc:docMk/>
            <pc:sldMk cId="653939818" sldId="5281"/>
            <ac:spMk id="2" creationId="{EB1ABDD2-175F-E63A-98AA-B912DD52C25C}"/>
          </ac:spMkLst>
        </pc:spChg>
        <pc:spChg chg="mod">
          <ac:chgData name="Ward, Reagan" userId="27291eb4-8241-4961-9e69-8c66e34cc5b0" providerId="ADAL" clId="{61BF9105-E251-4EE8-BED4-A2BFC07813E7}" dt="2024-03-27T18:46:10.915" v="3716" actId="20577"/>
          <ac:spMkLst>
            <pc:docMk/>
            <pc:sldMk cId="653939818" sldId="5281"/>
            <ac:spMk id="3" creationId="{09B99501-ED06-D5B8-B0B2-DE4CA3F15B57}"/>
          </ac:spMkLst>
        </pc:spChg>
        <pc:spChg chg="mod">
          <ac:chgData name="Ward, Reagan" userId="27291eb4-8241-4961-9e69-8c66e34cc5b0" providerId="ADAL" clId="{61BF9105-E251-4EE8-BED4-A2BFC07813E7}" dt="2024-03-27T18:29:31.261" v="2021" actId="20577"/>
          <ac:spMkLst>
            <pc:docMk/>
            <pc:sldMk cId="653939818" sldId="5281"/>
            <ac:spMk id="4" creationId="{853FFD96-A106-952A-5BF1-7ED39E147FAE}"/>
          </ac:spMkLst>
        </pc:spChg>
        <pc:spChg chg="del">
          <ac:chgData name="Ward, Reagan" userId="27291eb4-8241-4961-9e69-8c66e34cc5b0" providerId="ADAL" clId="{61BF9105-E251-4EE8-BED4-A2BFC07813E7}" dt="2024-03-27T18:23:52.303" v="919"/>
          <ac:spMkLst>
            <pc:docMk/>
            <pc:sldMk cId="653939818" sldId="5281"/>
            <ac:spMk id="6" creationId="{A5EFCA1E-0CB8-61E8-7BD8-A89624B8E3D4}"/>
          </ac:spMkLst>
        </pc:spChg>
        <pc:spChg chg="del">
          <ac:chgData name="Ward, Reagan" userId="27291eb4-8241-4961-9e69-8c66e34cc5b0" providerId="ADAL" clId="{61BF9105-E251-4EE8-BED4-A2BFC07813E7}" dt="2024-03-27T18:23:58.829" v="920"/>
          <ac:spMkLst>
            <pc:docMk/>
            <pc:sldMk cId="653939818" sldId="5281"/>
            <ac:spMk id="7" creationId="{07E48481-4572-8E90-8CBC-CC058FC7728E}"/>
          </ac:spMkLst>
        </pc:spChg>
        <pc:spChg chg="add mod">
          <ac:chgData name="Ward, Reagan" userId="27291eb4-8241-4961-9e69-8c66e34cc5b0" providerId="ADAL" clId="{61BF9105-E251-4EE8-BED4-A2BFC07813E7}" dt="2024-03-27T18:23:52.303" v="919"/>
          <ac:spMkLst>
            <pc:docMk/>
            <pc:sldMk cId="653939818" sldId="5281"/>
            <ac:spMk id="8" creationId="{4F1A51F4-8C6B-816D-0B4F-3A03C96B2B8A}"/>
          </ac:spMkLst>
        </pc:spChg>
        <pc:spChg chg="add mod">
          <ac:chgData name="Ward, Reagan" userId="27291eb4-8241-4961-9e69-8c66e34cc5b0" providerId="ADAL" clId="{61BF9105-E251-4EE8-BED4-A2BFC07813E7}" dt="2024-03-27T18:23:58.829" v="920"/>
          <ac:spMkLst>
            <pc:docMk/>
            <pc:sldMk cId="653939818" sldId="5281"/>
            <ac:spMk id="9" creationId="{600A3D5A-4FF5-8774-C8C4-8F38BD700C3B}"/>
          </ac:spMkLst>
        </pc:spChg>
      </pc:sldChg>
      <pc:sldChg chg="addSp delSp modSp new mod ord modClrScheme chgLayout">
        <pc:chgData name="Ward, Reagan" userId="27291eb4-8241-4961-9e69-8c66e34cc5b0" providerId="ADAL" clId="{61BF9105-E251-4EE8-BED4-A2BFC07813E7}" dt="2024-03-27T18:44:05.884" v="3711" actId="1036"/>
        <pc:sldMkLst>
          <pc:docMk/>
          <pc:sldMk cId="316040141" sldId="5282"/>
        </pc:sldMkLst>
        <pc:spChg chg="mod ord">
          <ac:chgData name="Ward, Reagan" userId="27291eb4-8241-4961-9e69-8c66e34cc5b0" providerId="ADAL" clId="{61BF9105-E251-4EE8-BED4-A2BFC07813E7}" dt="2024-03-27T18:32:38.188" v="2242" actId="20577"/>
          <ac:spMkLst>
            <pc:docMk/>
            <pc:sldMk cId="316040141" sldId="5282"/>
            <ac:spMk id="2" creationId="{241451CF-79ED-35FB-2243-956BDB07ADF3}"/>
          </ac:spMkLst>
        </pc:spChg>
        <pc:spChg chg="del mod ord">
          <ac:chgData name="Ward, Reagan" userId="27291eb4-8241-4961-9e69-8c66e34cc5b0" providerId="ADAL" clId="{61BF9105-E251-4EE8-BED4-A2BFC07813E7}" dt="2024-03-27T18:31:40.126" v="2073" actId="700"/>
          <ac:spMkLst>
            <pc:docMk/>
            <pc:sldMk cId="316040141" sldId="5282"/>
            <ac:spMk id="3" creationId="{690EB070-6D76-BC28-2DE4-F19BC277A523}"/>
          </ac:spMkLst>
        </pc:spChg>
        <pc:spChg chg="del mod ord">
          <ac:chgData name="Ward, Reagan" userId="27291eb4-8241-4961-9e69-8c66e34cc5b0" providerId="ADAL" clId="{61BF9105-E251-4EE8-BED4-A2BFC07813E7}" dt="2024-03-27T18:31:40.126" v="2073" actId="700"/>
          <ac:spMkLst>
            <pc:docMk/>
            <pc:sldMk cId="316040141" sldId="5282"/>
            <ac:spMk id="4" creationId="{15B3E27E-284C-EC5B-7F67-B5AAB5903268}"/>
          </ac:spMkLst>
        </pc:spChg>
        <pc:spChg chg="mod ord">
          <ac:chgData name="Ward, Reagan" userId="27291eb4-8241-4961-9e69-8c66e34cc5b0" providerId="ADAL" clId="{61BF9105-E251-4EE8-BED4-A2BFC07813E7}" dt="2024-03-27T18:31:40.126" v="2073" actId="700"/>
          <ac:spMkLst>
            <pc:docMk/>
            <pc:sldMk cId="316040141" sldId="5282"/>
            <ac:spMk id="5" creationId="{9C56107E-FFF8-3D78-7816-3E961A597922}"/>
          </ac:spMkLst>
        </pc:spChg>
        <pc:spChg chg="del mod ord">
          <ac:chgData name="Ward, Reagan" userId="27291eb4-8241-4961-9e69-8c66e34cc5b0" providerId="ADAL" clId="{61BF9105-E251-4EE8-BED4-A2BFC07813E7}" dt="2024-03-27T18:31:40.126" v="2073" actId="700"/>
          <ac:spMkLst>
            <pc:docMk/>
            <pc:sldMk cId="316040141" sldId="5282"/>
            <ac:spMk id="6" creationId="{A09FA0C9-0067-3935-7FD7-3925270499C3}"/>
          </ac:spMkLst>
        </pc:spChg>
        <pc:spChg chg="del mod ord">
          <ac:chgData name="Ward, Reagan" userId="27291eb4-8241-4961-9e69-8c66e34cc5b0" providerId="ADAL" clId="{61BF9105-E251-4EE8-BED4-A2BFC07813E7}" dt="2024-03-27T18:31:40.126" v="2073" actId="700"/>
          <ac:spMkLst>
            <pc:docMk/>
            <pc:sldMk cId="316040141" sldId="5282"/>
            <ac:spMk id="7" creationId="{20AB0044-0E0A-FB69-5F6D-6071A8BD50C3}"/>
          </ac:spMkLst>
        </pc:spChg>
        <pc:spChg chg="add mod ord">
          <ac:chgData name="Ward, Reagan" userId="27291eb4-8241-4961-9e69-8c66e34cc5b0" providerId="ADAL" clId="{61BF9105-E251-4EE8-BED4-A2BFC07813E7}" dt="2024-03-27T18:44:00.937" v="3698" actId="27636"/>
          <ac:spMkLst>
            <pc:docMk/>
            <pc:sldMk cId="316040141" sldId="5282"/>
            <ac:spMk id="8" creationId="{3DA46A52-856C-C685-3696-74093285DAC8}"/>
          </ac:spMkLst>
        </pc:spChg>
        <pc:spChg chg="add del mod ord">
          <ac:chgData name="Ward, Reagan" userId="27291eb4-8241-4961-9e69-8c66e34cc5b0" providerId="ADAL" clId="{61BF9105-E251-4EE8-BED4-A2BFC07813E7}" dt="2024-03-27T18:39:29.734" v="3373" actId="3680"/>
          <ac:spMkLst>
            <pc:docMk/>
            <pc:sldMk cId="316040141" sldId="5282"/>
            <ac:spMk id="9" creationId="{DE684A35-E483-AE4B-BDBB-DE514771C3CB}"/>
          </ac:spMkLst>
        </pc:spChg>
        <pc:spChg chg="add del mod ord">
          <ac:chgData name="Ward, Reagan" userId="27291eb4-8241-4961-9e69-8c66e34cc5b0" providerId="ADAL" clId="{61BF9105-E251-4EE8-BED4-A2BFC07813E7}" dt="2024-03-27T18:42:41.780" v="3623"/>
          <ac:spMkLst>
            <pc:docMk/>
            <pc:sldMk cId="316040141" sldId="5282"/>
            <ac:spMk id="10" creationId="{C00F1438-5E3A-713A-CB19-84715090DB12}"/>
          </ac:spMkLst>
        </pc:spChg>
        <pc:spChg chg="add del mod ord">
          <ac:chgData name="Ward, Reagan" userId="27291eb4-8241-4961-9e69-8c66e34cc5b0" providerId="ADAL" clId="{61BF9105-E251-4EE8-BED4-A2BFC07813E7}" dt="2024-03-27T18:42:47.135" v="3624"/>
          <ac:spMkLst>
            <pc:docMk/>
            <pc:sldMk cId="316040141" sldId="5282"/>
            <ac:spMk id="11" creationId="{F164A924-4939-9ADD-F2F8-4CEB6E295E3D}"/>
          </ac:spMkLst>
        </pc:spChg>
        <pc:spChg chg="add mod">
          <ac:chgData name="Ward, Reagan" userId="27291eb4-8241-4961-9e69-8c66e34cc5b0" providerId="ADAL" clId="{61BF9105-E251-4EE8-BED4-A2BFC07813E7}" dt="2024-03-27T18:42:41.780" v="3623"/>
          <ac:spMkLst>
            <pc:docMk/>
            <pc:sldMk cId="316040141" sldId="5282"/>
            <ac:spMk id="13" creationId="{78AFF499-2EA9-215D-6600-EE9032566C44}"/>
          </ac:spMkLst>
        </pc:spChg>
        <pc:spChg chg="add mod">
          <ac:chgData name="Ward, Reagan" userId="27291eb4-8241-4961-9e69-8c66e34cc5b0" providerId="ADAL" clId="{61BF9105-E251-4EE8-BED4-A2BFC07813E7}" dt="2024-03-27T18:42:47.135" v="3624"/>
          <ac:spMkLst>
            <pc:docMk/>
            <pc:sldMk cId="316040141" sldId="5282"/>
            <ac:spMk id="14" creationId="{8E42C7AB-62D2-EA76-C879-D7AEC5A63134}"/>
          </ac:spMkLst>
        </pc:spChg>
        <pc:graphicFrameChg chg="add mod ord modGraphic">
          <ac:chgData name="Ward, Reagan" userId="27291eb4-8241-4961-9e69-8c66e34cc5b0" providerId="ADAL" clId="{61BF9105-E251-4EE8-BED4-A2BFC07813E7}" dt="2024-03-27T18:44:05.884" v="3711" actId="1036"/>
          <ac:graphicFrameMkLst>
            <pc:docMk/>
            <pc:sldMk cId="316040141" sldId="5282"/>
            <ac:graphicFrameMk id="12" creationId="{29D7388A-2E31-D47E-099B-DB2655926BF2}"/>
          </ac:graphicFrameMkLst>
        </pc:graphicFrameChg>
      </pc:sldChg>
    </pc:docChg>
  </pc:docChgLst>
  <pc:docChgLst>
    <pc:chgData name="Heitman, Lindsey" userId="a9773a47-99d2-4599-9377-6d37e9ec0bd3" providerId="ADAL" clId="{F8ACD442-6042-4944-A0E3-850A1EA37A7A}"/>
    <pc:docChg chg="undo custSel modSld">
      <pc:chgData name="Heitman, Lindsey" userId="a9773a47-99d2-4599-9377-6d37e9ec0bd3" providerId="ADAL" clId="{F8ACD442-6042-4944-A0E3-850A1EA37A7A}" dt="2024-04-11T13:58:04.591" v="236" actId="20577"/>
      <pc:docMkLst>
        <pc:docMk/>
      </pc:docMkLst>
      <pc:sldChg chg="modSp mod">
        <pc:chgData name="Heitman, Lindsey" userId="a9773a47-99d2-4599-9377-6d37e9ec0bd3" providerId="ADAL" clId="{F8ACD442-6042-4944-A0E3-850A1EA37A7A}" dt="2024-04-10T18:39:35.850" v="141" actId="20577"/>
        <pc:sldMkLst>
          <pc:docMk/>
          <pc:sldMk cId="1037917088" sldId="5098"/>
        </pc:sldMkLst>
        <pc:spChg chg="mod">
          <ac:chgData name="Heitman, Lindsey" userId="a9773a47-99d2-4599-9377-6d37e9ec0bd3" providerId="ADAL" clId="{F8ACD442-6042-4944-A0E3-850A1EA37A7A}" dt="2024-04-10T18:37:58.484" v="44" actId="1076"/>
          <ac:spMkLst>
            <pc:docMk/>
            <pc:sldMk cId="1037917088" sldId="5098"/>
            <ac:spMk id="3" creationId="{6BF4B97E-13F4-8EB1-7148-584349E80E76}"/>
          </ac:spMkLst>
        </pc:spChg>
        <pc:graphicFrameChg chg="modGraphic">
          <ac:chgData name="Heitman, Lindsey" userId="a9773a47-99d2-4599-9377-6d37e9ec0bd3" providerId="ADAL" clId="{F8ACD442-6042-4944-A0E3-850A1EA37A7A}" dt="2024-04-10T18:39:35.850" v="141"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8ACD442-6042-4944-A0E3-850A1EA37A7A}" dt="2024-04-10T18:42:06.069" v="204" actId="20577"/>
        <pc:sldMkLst>
          <pc:docMk/>
          <pc:sldMk cId="319187436" sldId="5315"/>
        </pc:sldMkLst>
        <pc:spChg chg="mod">
          <ac:chgData name="Heitman, Lindsey" userId="a9773a47-99d2-4599-9377-6d37e9ec0bd3" providerId="ADAL" clId="{F8ACD442-6042-4944-A0E3-850A1EA37A7A}" dt="2024-04-10T18:42:06.069" v="204" actId="20577"/>
          <ac:spMkLst>
            <pc:docMk/>
            <pc:sldMk cId="319187436" sldId="5315"/>
            <ac:spMk id="3" creationId="{9A40A413-F1D2-3CFE-C898-3778DCE17A6C}"/>
          </ac:spMkLst>
        </pc:spChg>
      </pc:sldChg>
      <pc:sldChg chg="modSp mod">
        <pc:chgData name="Heitman, Lindsey" userId="a9773a47-99d2-4599-9377-6d37e9ec0bd3" providerId="ADAL" clId="{F8ACD442-6042-4944-A0E3-850A1EA37A7A}" dt="2024-04-11T13:38:42.720" v="221" actId="2711"/>
        <pc:sldMkLst>
          <pc:docMk/>
          <pc:sldMk cId="561675211" sldId="5325"/>
        </pc:sldMkLst>
        <pc:spChg chg="mod">
          <ac:chgData name="Heitman, Lindsey" userId="a9773a47-99d2-4599-9377-6d37e9ec0bd3" providerId="ADAL" clId="{F8ACD442-6042-4944-A0E3-850A1EA37A7A}" dt="2024-04-10T19:31:07.641" v="219" actId="20577"/>
          <ac:spMkLst>
            <pc:docMk/>
            <pc:sldMk cId="561675211" sldId="5325"/>
            <ac:spMk id="2" creationId="{6FE460D7-1100-FC9B-92BC-F7FC3FA3828B}"/>
          </ac:spMkLst>
        </pc:spChg>
        <pc:spChg chg="mod">
          <ac:chgData name="Heitman, Lindsey" userId="a9773a47-99d2-4599-9377-6d37e9ec0bd3" providerId="ADAL" clId="{F8ACD442-6042-4944-A0E3-850A1EA37A7A}" dt="2024-04-11T13:38:42.720" v="221" actId="2711"/>
          <ac:spMkLst>
            <pc:docMk/>
            <pc:sldMk cId="561675211" sldId="5325"/>
            <ac:spMk id="3" creationId="{9A40A413-F1D2-3CFE-C898-3778DCE17A6C}"/>
          </ac:spMkLst>
        </pc:spChg>
      </pc:sldChg>
      <pc:sldChg chg="modSp mod">
        <pc:chgData name="Heitman, Lindsey" userId="a9773a47-99d2-4599-9377-6d37e9ec0bd3" providerId="ADAL" clId="{F8ACD442-6042-4944-A0E3-850A1EA37A7A}" dt="2024-04-11T13:58:04.591" v="236" actId="20577"/>
        <pc:sldMkLst>
          <pc:docMk/>
          <pc:sldMk cId="987697960" sldId="5326"/>
        </pc:sldMkLst>
        <pc:spChg chg="mod">
          <ac:chgData name="Heitman, Lindsey" userId="a9773a47-99d2-4599-9377-6d37e9ec0bd3" providerId="ADAL" clId="{F8ACD442-6042-4944-A0E3-850A1EA37A7A}" dt="2024-04-11T13:58:04.591" v="236" actId="20577"/>
          <ac:spMkLst>
            <pc:docMk/>
            <pc:sldMk cId="987697960" sldId="5326"/>
            <ac:spMk id="5" creationId="{AF6EB1F5-01CD-901C-27EE-72C2EDD75AA9}"/>
          </ac:spMkLst>
        </pc:spChg>
        <pc:spChg chg="mod">
          <ac:chgData name="Heitman, Lindsey" userId="a9773a47-99d2-4599-9377-6d37e9ec0bd3" providerId="ADAL" clId="{F8ACD442-6042-4944-A0E3-850A1EA37A7A}" dt="2024-04-11T13:39:09.923" v="227" actId="6549"/>
          <ac:spMkLst>
            <pc:docMk/>
            <pc:sldMk cId="987697960" sldId="5326"/>
            <ac:spMk id="6" creationId="{9A8832C3-3C5D-9B2D-6A97-A07BFB42B5FC}"/>
          </ac:spMkLst>
        </pc:spChg>
      </pc:sldChg>
    </pc:docChg>
  </pc:docChgLst>
  <pc:docChgLst>
    <pc:chgData name="Ward, Reagan" userId="27291eb4-8241-4961-9e69-8c66e34cc5b0" providerId="ADAL" clId="{9807669D-4FD9-41FC-9B5A-2E791577BFE9}"/>
    <pc:docChg chg="modSld">
      <pc:chgData name="Ward, Reagan" userId="27291eb4-8241-4961-9e69-8c66e34cc5b0" providerId="ADAL" clId="{9807669D-4FD9-41FC-9B5A-2E791577BFE9}" dt="2024-03-12T19:53:57.259" v="37" actId="20577"/>
      <pc:docMkLst>
        <pc:docMk/>
      </pc:docMkLst>
      <pc:sldChg chg="modSp mod">
        <pc:chgData name="Ward, Reagan" userId="27291eb4-8241-4961-9e69-8c66e34cc5b0" providerId="ADAL" clId="{9807669D-4FD9-41FC-9B5A-2E791577BFE9}" dt="2024-03-12T19:53:57.259" v="37" actId="20577"/>
        <pc:sldMkLst>
          <pc:docMk/>
          <pc:sldMk cId="485604172" sldId="266"/>
        </pc:sldMkLst>
        <pc:spChg chg="mod">
          <ac:chgData name="Ward, Reagan" userId="27291eb4-8241-4961-9e69-8c66e34cc5b0" providerId="ADAL" clId="{9807669D-4FD9-41FC-9B5A-2E791577BFE9}" dt="2024-03-12T19:53:57.259" v="37" actId="20577"/>
          <ac:spMkLst>
            <pc:docMk/>
            <pc:sldMk cId="485604172" sldId="266"/>
            <ac:spMk id="2" creationId="{F186482D-B401-3FBC-9862-65B8439D637D}"/>
          </ac:spMkLst>
        </pc:spChg>
      </pc:sldChg>
    </pc:docChg>
  </pc:docChgLst>
  <pc:docChgLst>
    <pc:chgData name="Heitman, Lindsey" userId="a9773a47-99d2-4599-9377-6d37e9ec0bd3" providerId="ADAL" clId="{E9238072-82E7-469A-A532-DDA7394384B6}"/>
    <pc:docChg chg="custSel modSld">
      <pc:chgData name="Heitman, Lindsey" userId="a9773a47-99d2-4599-9377-6d37e9ec0bd3" providerId="ADAL" clId="{E9238072-82E7-469A-A532-DDA7394384B6}" dt="2024-04-17T20:23:26.554" v="106" actId="20577"/>
      <pc:docMkLst>
        <pc:docMk/>
      </pc:docMkLst>
      <pc:sldChg chg="modSp mod">
        <pc:chgData name="Heitman, Lindsey" userId="a9773a47-99d2-4599-9377-6d37e9ec0bd3" providerId="ADAL" clId="{E9238072-82E7-469A-A532-DDA7394384B6}" dt="2024-04-17T20:20:48.894" v="63" actId="20577"/>
        <pc:sldMkLst>
          <pc:docMk/>
          <pc:sldMk cId="1037917088" sldId="5098"/>
        </pc:sldMkLst>
        <pc:graphicFrameChg chg="modGraphic">
          <ac:chgData name="Heitman, Lindsey" userId="a9773a47-99d2-4599-9377-6d37e9ec0bd3" providerId="ADAL" clId="{E9238072-82E7-469A-A532-DDA7394384B6}" dt="2024-04-17T20:20:48.894" v="63"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E9238072-82E7-469A-A532-DDA7394384B6}" dt="2024-04-17T20:23:26.554" v="106" actId="20577"/>
        <pc:sldMkLst>
          <pc:docMk/>
          <pc:sldMk cId="3392030594" sldId="5323"/>
        </pc:sldMkLst>
        <pc:spChg chg="mod">
          <ac:chgData name="Heitman, Lindsey" userId="a9773a47-99d2-4599-9377-6d37e9ec0bd3" providerId="ADAL" clId="{E9238072-82E7-469A-A532-DDA7394384B6}" dt="2024-04-17T20:23:26.554" v="106" actId="20577"/>
          <ac:spMkLst>
            <pc:docMk/>
            <pc:sldMk cId="3392030594" sldId="5323"/>
            <ac:spMk id="3" creationId="{33AABBDD-F7E1-E615-FF04-4E6B96799BA5}"/>
          </ac:spMkLst>
        </pc:spChg>
      </pc:sldChg>
      <pc:sldChg chg="modSp mod">
        <pc:chgData name="Heitman, Lindsey" userId="a9773a47-99d2-4599-9377-6d37e9ec0bd3" providerId="ADAL" clId="{E9238072-82E7-469A-A532-DDA7394384B6}" dt="2024-04-17T20:22:01.050" v="71" actId="20577"/>
        <pc:sldMkLst>
          <pc:docMk/>
          <pc:sldMk cId="2059122228" sldId="5341"/>
        </pc:sldMkLst>
        <pc:spChg chg="mod">
          <ac:chgData name="Heitman, Lindsey" userId="a9773a47-99d2-4599-9377-6d37e9ec0bd3" providerId="ADAL" clId="{E9238072-82E7-469A-A532-DDA7394384B6}" dt="2024-04-17T20:22:01.050" v="71" actId="20577"/>
          <ac:spMkLst>
            <pc:docMk/>
            <pc:sldMk cId="2059122228" sldId="5341"/>
            <ac:spMk id="6" creationId="{EE621A37-1395-C62E-69D7-2E7BC5B2EE88}"/>
          </ac:spMkLst>
        </pc:spChg>
      </pc:sldChg>
    </pc:docChg>
  </pc:docChgLst>
  <pc:docChgLst>
    <pc:chgData name="Gudka, Dawna" userId="823cceae-331b-41d6-9a63-34ad6d1db55c" providerId="ADAL" clId="{B6B3B7D8-B9CA-4563-A2A8-DA566900D558}"/>
    <pc:docChg chg="undo custSel addSld delSld modSld sldOrd">
      <pc:chgData name="Gudka, Dawna" userId="823cceae-331b-41d6-9a63-34ad6d1db55c" providerId="ADAL" clId="{B6B3B7D8-B9CA-4563-A2A8-DA566900D558}" dt="2024-03-28T00:59:26.271" v="1122" actId="20577"/>
      <pc:docMkLst>
        <pc:docMk/>
      </pc:docMkLst>
      <pc:sldChg chg="ord">
        <pc:chgData name="Gudka, Dawna" userId="823cceae-331b-41d6-9a63-34ad6d1db55c" providerId="ADAL" clId="{B6B3B7D8-B9CA-4563-A2A8-DA566900D558}" dt="2024-03-26T13:58:44.253" v="144"/>
        <pc:sldMkLst>
          <pc:docMk/>
          <pc:sldMk cId="3717000822" sldId="280"/>
        </pc:sldMkLst>
      </pc:sldChg>
      <pc:sldChg chg="modSp mod">
        <pc:chgData name="Gudka, Dawna" userId="823cceae-331b-41d6-9a63-34ad6d1db55c" providerId="ADAL" clId="{B6B3B7D8-B9CA-4563-A2A8-DA566900D558}" dt="2024-03-28T00:57:53.267" v="1112" actId="2"/>
        <pc:sldMkLst>
          <pc:docMk/>
          <pc:sldMk cId="4141676678" sldId="283"/>
        </pc:sldMkLst>
        <pc:spChg chg="mod">
          <ac:chgData name="Gudka, Dawna" userId="823cceae-331b-41d6-9a63-34ad6d1db55c" providerId="ADAL" clId="{B6B3B7D8-B9CA-4563-A2A8-DA566900D558}" dt="2024-03-28T00:57:53.267" v="1112" actId="2"/>
          <ac:spMkLst>
            <pc:docMk/>
            <pc:sldMk cId="4141676678" sldId="283"/>
            <ac:spMk id="2" creationId="{8D3A017B-8EAE-DBEB-61C6-391F67C502F2}"/>
          </ac:spMkLst>
        </pc:spChg>
        <pc:spChg chg="mod">
          <ac:chgData name="Gudka, Dawna" userId="823cceae-331b-41d6-9a63-34ad6d1db55c" providerId="ADAL" clId="{B6B3B7D8-B9CA-4563-A2A8-DA566900D558}" dt="2024-03-28T00:57:47.633" v="1107" actId="2"/>
          <ac:spMkLst>
            <pc:docMk/>
            <pc:sldMk cId="4141676678" sldId="283"/>
            <ac:spMk id="5" creationId="{6A4EC1D2-FE09-35C6-B8A8-FA94E7F7E7EA}"/>
          </ac:spMkLst>
        </pc:spChg>
        <pc:spChg chg="mod">
          <ac:chgData name="Gudka, Dawna" userId="823cceae-331b-41d6-9a63-34ad6d1db55c" providerId="ADAL" clId="{B6B3B7D8-B9CA-4563-A2A8-DA566900D558}" dt="2024-03-28T00:57:51.093" v="1109" actId="2"/>
          <ac:spMkLst>
            <pc:docMk/>
            <pc:sldMk cId="4141676678" sldId="283"/>
            <ac:spMk id="6" creationId="{0C89954A-C5A6-529B-3607-A1A5FDA4A4D6}"/>
          </ac:spMkLst>
        </pc:spChg>
      </pc:sldChg>
      <pc:sldChg chg="ord">
        <pc:chgData name="Gudka, Dawna" userId="823cceae-331b-41d6-9a63-34ad6d1db55c" providerId="ADAL" clId="{B6B3B7D8-B9CA-4563-A2A8-DA566900D558}" dt="2024-03-26T13:58:24.861" v="142"/>
        <pc:sldMkLst>
          <pc:docMk/>
          <pc:sldMk cId="3135651420" sldId="5096"/>
        </pc:sldMkLst>
      </pc:sldChg>
      <pc:sldChg chg="modSp mod">
        <pc:chgData name="Gudka, Dawna" userId="823cceae-331b-41d6-9a63-34ad6d1db55c" providerId="ADAL" clId="{B6B3B7D8-B9CA-4563-A2A8-DA566900D558}" dt="2024-03-26T13:27:50.974" v="36" actId="2165"/>
        <pc:sldMkLst>
          <pc:docMk/>
          <pc:sldMk cId="3227145924" sldId="5097"/>
        </pc:sldMkLst>
        <pc:graphicFrameChg chg="modGraphic">
          <ac:chgData name="Gudka, Dawna" userId="823cceae-331b-41d6-9a63-34ad6d1db55c" providerId="ADAL" clId="{B6B3B7D8-B9CA-4563-A2A8-DA566900D558}" dt="2024-03-26T13:27:50.974" v="36" actId="2165"/>
          <ac:graphicFrameMkLst>
            <pc:docMk/>
            <pc:sldMk cId="3227145924" sldId="5097"/>
            <ac:graphicFrameMk id="7" creationId="{2864BB53-F741-4FFC-0348-1AC10AD60EEB}"/>
          </ac:graphicFrameMkLst>
        </pc:graphicFrameChg>
      </pc:sldChg>
      <pc:sldChg chg="modSp mod">
        <pc:chgData name="Gudka, Dawna" userId="823cceae-331b-41d6-9a63-34ad6d1db55c" providerId="ADAL" clId="{B6B3B7D8-B9CA-4563-A2A8-DA566900D558}" dt="2024-03-26T13:40:59.864" v="140" actId="20577"/>
        <pc:sldMkLst>
          <pc:docMk/>
          <pc:sldMk cId="1037917088" sldId="5098"/>
        </pc:sldMkLst>
        <pc:graphicFrameChg chg="modGraphic">
          <ac:chgData name="Gudka, Dawna" userId="823cceae-331b-41d6-9a63-34ad6d1db55c" providerId="ADAL" clId="{B6B3B7D8-B9CA-4563-A2A8-DA566900D558}" dt="2024-03-26T13:40:59.864" v="140"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B6B3B7D8-B9CA-4563-A2A8-DA566900D558}" dt="2024-03-28T00:59:26.271" v="1122" actId="20577"/>
        <pc:sldMkLst>
          <pc:docMk/>
          <pc:sldMk cId="462030027" sldId="5248"/>
        </pc:sldMkLst>
        <pc:spChg chg="mod">
          <ac:chgData name="Gudka, Dawna" userId="823cceae-331b-41d6-9a63-34ad6d1db55c" providerId="ADAL" clId="{B6B3B7D8-B9CA-4563-A2A8-DA566900D558}" dt="2024-03-28T00:59:26.271" v="1122" actId="20577"/>
          <ac:spMkLst>
            <pc:docMk/>
            <pc:sldMk cId="462030027" sldId="5248"/>
            <ac:spMk id="7" creationId="{E2C0C4B3-670F-DB0F-22C8-D944D321DD5A}"/>
          </ac:spMkLst>
        </pc:spChg>
        <pc:graphicFrameChg chg="modGraphic">
          <ac:chgData name="Gudka, Dawna" userId="823cceae-331b-41d6-9a63-34ad6d1db55c" providerId="ADAL" clId="{B6B3B7D8-B9CA-4563-A2A8-DA566900D558}" dt="2024-03-28T00:35:30.168" v="816" actId="13926"/>
          <ac:graphicFrameMkLst>
            <pc:docMk/>
            <pc:sldMk cId="462030027" sldId="5248"/>
            <ac:graphicFrameMk id="11" creationId="{A04CD6D1-6A3D-9538-C5C4-5C2BE1C4B80C}"/>
          </ac:graphicFrameMkLst>
        </pc:graphicFrameChg>
      </pc:sldChg>
      <pc:sldChg chg="del">
        <pc:chgData name="Gudka, Dawna" userId="823cceae-331b-41d6-9a63-34ad6d1db55c" providerId="ADAL" clId="{B6B3B7D8-B9CA-4563-A2A8-DA566900D558}" dt="2024-03-26T14:09:23.222" v="186" actId="2696"/>
        <pc:sldMkLst>
          <pc:docMk/>
          <pc:sldMk cId="3955129141" sldId="5249"/>
        </pc:sldMkLst>
      </pc:sldChg>
      <pc:sldChg chg="addSp delSp modSp mod">
        <pc:chgData name="Gudka, Dawna" userId="823cceae-331b-41d6-9a63-34ad6d1db55c" providerId="ADAL" clId="{B6B3B7D8-B9CA-4563-A2A8-DA566900D558}" dt="2024-03-28T00:53:40.500" v="1092" actId="20577"/>
        <pc:sldMkLst>
          <pc:docMk/>
          <pc:sldMk cId="837026567" sldId="5270"/>
        </pc:sldMkLst>
        <pc:spChg chg="mod">
          <ac:chgData name="Gudka, Dawna" userId="823cceae-331b-41d6-9a63-34ad6d1db55c" providerId="ADAL" clId="{B6B3B7D8-B9CA-4563-A2A8-DA566900D558}" dt="2024-03-28T00:40:24.341" v="1041" actId="14100"/>
          <ac:spMkLst>
            <pc:docMk/>
            <pc:sldMk cId="837026567" sldId="5270"/>
            <ac:spMk id="2" creationId="{66713938-E161-45CB-AF58-CF8596E22319}"/>
          </ac:spMkLst>
        </pc:spChg>
        <pc:spChg chg="ord">
          <ac:chgData name="Gudka, Dawna" userId="823cceae-331b-41d6-9a63-34ad6d1db55c" providerId="ADAL" clId="{B6B3B7D8-B9CA-4563-A2A8-DA566900D558}" dt="2024-03-28T00:36:25.178" v="817" actId="13244"/>
          <ac:spMkLst>
            <pc:docMk/>
            <pc:sldMk cId="837026567" sldId="5270"/>
            <ac:spMk id="4" creationId="{494E1D71-6C83-31E8-3077-2828516BEA55}"/>
          </ac:spMkLst>
        </pc:spChg>
        <pc:spChg chg="add mod">
          <ac:chgData name="Gudka, Dawna" userId="823cceae-331b-41d6-9a63-34ad6d1db55c" providerId="ADAL" clId="{B6B3B7D8-B9CA-4563-A2A8-DA566900D558}" dt="2024-03-28T00:53:40.500" v="1092" actId="20577"/>
          <ac:spMkLst>
            <pc:docMk/>
            <pc:sldMk cId="837026567" sldId="5270"/>
            <ac:spMk id="5" creationId="{1A7D6F2C-3167-B038-D279-C66E85413C6A}"/>
          </ac:spMkLst>
        </pc:spChg>
        <pc:spChg chg="ord">
          <ac:chgData name="Gudka, Dawna" userId="823cceae-331b-41d6-9a63-34ad6d1db55c" providerId="ADAL" clId="{B6B3B7D8-B9CA-4563-A2A8-DA566900D558}" dt="2024-03-28T00:36:32.092" v="818" actId="13244"/>
          <ac:spMkLst>
            <pc:docMk/>
            <pc:sldMk cId="837026567" sldId="5270"/>
            <ac:spMk id="12" creationId="{A7486438-03DB-C4C1-E112-5F42F8950FF3}"/>
          </ac:spMkLst>
        </pc:spChg>
        <pc:spChg chg="ord">
          <ac:chgData name="Gudka, Dawna" userId="823cceae-331b-41d6-9a63-34ad6d1db55c" providerId="ADAL" clId="{B6B3B7D8-B9CA-4563-A2A8-DA566900D558}" dt="2024-03-28T00:36:36.196" v="819" actId="13244"/>
          <ac:spMkLst>
            <pc:docMk/>
            <pc:sldMk cId="837026567" sldId="5270"/>
            <ac:spMk id="13" creationId="{9CE7AB9B-71E7-7B1D-F64B-B7F797445D0C}"/>
          </ac:spMkLst>
        </pc:spChg>
        <pc:graphicFrameChg chg="del">
          <ac:chgData name="Gudka, Dawna" userId="823cceae-331b-41d6-9a63-34ad6d1db55c" providerId="ADAL" clId="{B6B3B7D8-B9CA-4563-A2A8-DA566900D558}" dt="2024-03-26T14:09:42.869" v="187" actId="478"/>
          <ac:graphicFrameMkLst>
            <pc:docMk/>
            <pc:sldMk cId="837026567" sldId="5270"/>
            <ac:graphicFrameMk id="18" creationId="{B25A8FC7-04A0-3ACD-C137-CDD77CC392CD}"/>
          </ac:graphicFrameMkLst>
        </pc:graphicFrameChg>
        <pc:picChg chg="add mod">
          <ac:chgData name="Gudka, Dawna" userId="823cceae-331b-41d6-9a63-34ad6d1db55c" providerId="ADAL" clId="{B6B3B7D8-B9CA-4563-A2A8-DA566900D558}" dt="2024-03-28T00:39:23.569" v="887" actId="1076"/>
          <ac:picMkLst>
            <pc:docMk/>
            <pc:sldMk cId="837026567" sldId="5270"/>
            <ac:picMk id="3" creationId="{A82D38B0-34E2-9876-CBE7-5AD347D3EA74}"/>
          </ac:picMkLst>
        </pc:picChg>
        <pc:picChg chg="add del mod">
          <ac:chgData name="Gudka, Dawna" userId="823cceae-331b-41d6-9a63-34ad6d1db55c" providerId="ADAL" clId="{B6B3B7D8-B9CA-4563-A2A8-DA566900D558}" dt="2024-03-28T00:38:19.501" v="826" actId="478"/>
          <ac:picMkLst>
            <pc:docMk/>
            <pc:sldMk cId="837026567" sldId="5270"/>
            <ac:picMk id="6" creationId="{7AABF3A6-80DC-2CB7-1F78-8B2A93B2E938}"/>
          </ac:picMkLst>
        </pc:picChg>
      </pc:sldChg>
      <pc:sldChg chg="delSp modSp add mod">
        <pc:chgData name="Gudka, Dawna" userId="823cceae-331b-41d6-9a63-34ad6d1db55c" providerId="ADAL" clId="{B6B3B7D8-B9CA-4563-A2A8-DA566900D558}" dt="2024-03-28T00:55:45.969" v="1106" actId="5793"/>
        <pc:sldMkLst>
          <pc:docMk/>
          <pc:sldMk cId="2900907903" sldId="5283"/>
        </pc:sldMkLst>
        <pc:spChg chg="mod">
          <ac:chgData name="Gudka, Dawna" userId="823cceae-331b-41d6-9a63-34ad6d1db55c" providerId="ADAL" clId="{B6B3B7D8-B9CA-4563-A2A8-DA566900D558}" dt="2024-03-28T00:41:09.125" v="1087" actId="14100"/>
          <ac:spMkLst>
            <pc:docMk/>
            <pc:sldMk cId="2900907903" sldId="5283"/>
            <ac:spMk id="2" creationId="{66713938-E161-45CB-AF58-CF8596E22319}"/>
          </ac:spMkLst>
        </pc:spChg>
        <pc:spChg chg="mod">
          <ac:chgData name="Gudka, Dawna" userId="823cceae-331b-41d6-9a63-34ad6d1db55c" providerId="ADAL" clId="{B6B3B7D8-B9CA-4563-A2A8-DA566900D558}" dt="2024-03-28T00:55:45.969" v="1106" actId="5793"/>
          <ac:spMkLst>
            <pc:docMk/>
            <pc:sldMk cId="2900907903" sldId="5283"/>
            <ac:spMk id="5" creationId="{1A7D6F2C-3167-B038-D279-C66E85413C6A}"/>
          </ac:spMkLst>
        </pc:spChg>
        <pc:picChg chg="del">
          <ac:chgData name="Gudka, Dawna" userId="823cceae-331b-41d6-9a63-34ad6d1db55c" providerId="ADAL" clId="{B6B3B7D8-B9CA-4563-A2A8-DA566900D558}" dt="2024-03-28T00:38:50.033" v="835" actId="478"/>
          <ac:picMkLst>
            <pc:docMk/>
            <pc:sldMk cId="2900907903" sldId="5283"/>
            <ac:picMk id="3" creationId="{A82D38B0-34E2-9876-CBE7-5AD347D3EA74}"/>
          </ac:picMkLst>
        </pc:picChg>
        <pc:picChg chg="mod">
          <ac:chgData name="Gudka, Dawna" userId="823cceae-331b-41d6-9a63-34ad6d1db55c" providerId="ADAL" clId="{B6B3B7D8-B9CA-4563-A2A8-DA566900D558}" dt="2024-03-28T00:39:04.047" v="843" actId="1076"/>
          <ac:picMkLst>
            <pc:docMk/>
            <pc:sldMk cId="2900907903" sldId="5283"/>
            <ac:picMk id="6" creationId="{7AABF3A6-80DC-2CB7-1F78-8B2A93B2E938}"/>
          </ac:picMkLst>
        </pc:picChg>
      </pc:sldChg>
    </pc:docChg>
  </pc:docChgLst>
  <pc:docChgLst>
    <pc:chgData name="Ward, Reagan" userId="27291eb4-8241-4961-9e69-8c66e34cc5b0" providerId="ADAL" clId="{C92024B4-0107-4204-8C39-C082933CD649}"/>
    <pc:docChg chg="custSel addSld delSld modSld">
      <pc:chgData name="Ward, Reagan" userId="27291eb4-8241-4961-9e69-8c66e34cc5b0" providerId="ADAL" clId="{C92024B4-0107-4204-8C39-C082933CD649}" dt="2024-04-11T15:24:14.157" v="344" actId="20577"/>
      <pc:docMkLst>
        <pc:docMk/>
      </pc:docMkLst>
      <pc:sldChg chg="modSp mod">
        <pc:chgData name="Ward, Reagan" userId="27291eb4-8241-4961-9e69-8c66e34cc5b0" providerId="ADAL" clId="{C92024B4-0107-4204-8C39-C082933CD649}" dt="2024-04-10T16:08:19.588" v="1" actId="20577"/>
        <pc:sldMkLst>
          <pc:docMk/>
          <pc:sldMk cId="3044915438" sldId="256"/>
        </pc:sldMkLst>
        <pc:spChg chg="mod">
          <ac:chgData name="Ward, Reagan" userId="27291eb4-8241-4961-9e69-8c66e34cc5b0" providerId="ADAL" clId="{C92024B4-0107-4204-8C39-C082933CD649}" dt="2024-04-10T16:08:19.588" v="1" actId="20577"/>
          <ac:spMkLst>
            <pc:docMk/>
            <pc:sldMk cId="3044915438" sldId="256"/>
            <ac:spMk id="2" creationId="{00000000-0000-0000-0000-000000000000}"/>
          </ac:spMkLst>
        </pc:spChg>
      </pc:sldChg>
      <pc:sldChg chg="modSp mod">
        <pc:chgData name="Ward, Reagan" userId="27291eb4-8241-4961-9e69-8c66e34cc5b0" providerId="ADAL" clId="{C92024B4-0107-4204-8C39-C082933CD649}" dt="2024-04-10T16:11:10.574" v="129" actId="20577"/>
        <pc:sldMkLst>
          <pc:docMk/>
          <pc:sldMk cId="1212467416" sldId="261"/>
        </pc:sldMkLst>
        <pc:graphicFrameChg chg="modGraphic">
          <ac:chgData name="Ward, Reagan" userId="27291eb4-8241-4961-9e69-8c66e34cc5b0" providerId="ADAL" clId="{C92024B4-0107-4204-8C39-C082933CD649}" dt="2024-04-10T16:11:10.574" v="129" actId="20577"/>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C92024B4-0107-4204-8C39-C082933CD649}" dt="2024-04-10T16:12:45.266" v="169" actId="20577"/>
        <pc:sldMkLst>
          <pc:docMk/>
          <pc:sldMk cId="587239845" sldId="265"/>
        </pc:sldMkLst>
        <pc:spChg chg="mod">
          <ac:chgData name="Ward, Reagan" userId="27291eb4-8241-4961-9e69-8c66e34cc5b0" providerId="ADAL" clId="{C92024B4-0107-4204-8C39-C082933CD649}" dt="2024-04-10T16:12:45.266" v="169" actId="20577"/>
          <ac:spMkLst>
            <pc:docMk/>
            <pc:sldMk cId="587239845" sldId="265"/>
            <ac:spMk id="3" creationId="{32F483EA-74E0-2213-F7F8-FE935127D6A0}"/>
          </ac:spMkLst>
        </pc:spChg>
      </pc:sldChg>
      <pc:sldChg chg="modSp mod">
        <pc:chgData name="Ward, Reagan" userId="27291eb4-8241-4961-9e69-8c66e34cc5b0" providerId="ADAL" clId="{C92024B4-0107-4204-8C39-C082933CD649}" dt="2024-04-11T14:05:51.389" v="341" actId="962"/>
        <pc:sldMkLst>
          <pc:docMk/>
          <pc:sldMk cId="3090053985" sldId="268"/>
        </pc:sldMkLst>
        <pc:picChg chg="mod ord">
          <ac:chgData name="Ward, Reagan" userId="27291eb4-8241-4961-9e69-8c66e34cc5b0" providerId="ADAL" clId="{C92024B4-0107-4204-8C39-C082933CD649}" dt="2024-04-11T14:05:51.389" v="341" actId="962"/>
          <ac:picMkLst>
            <pc:docMk/>
            <pc:sldMk cId="3090053985" sldId="268"/>
            <ac:picMk id="3" creationId="{DA43C9F6-FC71-7F4A-B3F0-C5DA21CD6D16}"/>
          </ac:picMkLst>
        </pc:picChg>
      </pc:sldChg>
      <pc:sldChg chg="addSp delSp modSp mod">
        <pc:chgData name="Ward, Reagan" userId="27291eb4-8241-4961-9e69-8c66e34cc5b0" providerId="ADAL" clId="{C92024B4-0107-4204-8C39-C082933CD649}" dt="2024-04-10T16:14:49.846" v="171" actId="478"/>
        <pc:sldMkLst>
          <pc:docMk/>
          <pc:sldMk cId="3717000822" sldId="280"/>
        </pc:sldMkLst>
        <pc:spChg chg="add del mod">
          <ac:chgData name="Ward, Reagan" userId="27291eb4-8241-4961-9e69-8c66e34cc5b0" providerId="ADAL" clId="{C92024B4-0107-4204-8C39-C082933CD649}" dt="2024-04-10T16:14:49.846" v="171" actId="478"/>
          <ac:spMkLst>
            <pc:docMk/>
            <pc:sldMk cId="3717000822" sldId="280"/>
            <ac:spMk id="4" creationId="{154C8342-B0FC-1CD8-167B-EE2119D0A563}"/>
          </ac:spMkLst>
        </pc:spChg>
        <pc:picChg chg="mod">
          <ac:chgData name="Ward, Reagan" userId="27291eb4-8241-4961-9e69-8c66e34cc5b0" providerId="ADAL" clId="{C92024B4-0107-4204-8C39-C082933CD649}" dt="2024-04-10T16:13:38.369" v="170" actId="14826"/>
          <ac:picMkLst>
            <pc:docMk/>
            <pc:sldMk cId="3717000822" sldId="280"/>
            <ac:picMk id="28" creationId="{BA71C7F0-1A49-F9C3-0CFB-7D2B5C494E3D}"/>
          </ac:picMkLst>
        </pc:picChg>
      </pc:sldChg>
      <pc:sldChg chg="modSp add mod">
        <pc:chgData name="Ward, Reagan" userId="27291eb4-8241-4961-9e69-8c66e34cc5b0" providerId="ADAL" clId="{C92024B4-0107-4204-8C39-C082933CD649}" dt="2024-04-11T15:24:14.157" v="344" actId="20577"/>
        <pc:sldMkLst>
          <pc:docMk/>
          <pc:sldMk cId="499285695" sldId="281"/>
        </pc:sldMkLst>
        <pc:spChg chg="mod">
          <ac:chgData name="Ward, Reagan" userId="27291eb4-8241-4961-9e69-8c66e34cc5b0" providerId="ADAL" clId="{C92024B4-0107-4204-8C39-C082933CD649}" dt="2024-04-11T15:24:14.157" v="344" actId="20577"/>
          <ac:spMkLst>
            <pc:docMk/>
            <pc:sldMk cId="499285695" sldId="281"/>
            <ac:spMk id="6" creationId="{C2457563-B814-EDCE-303D-9DA2C5E068ED}"/>
          </ac:spMkLst>
        </pc:spChg>
      </pc:sldChg>
      <pc:sldChg chg="add">
        <pc:chgData name="Ward, Reagan" userId="27291eb4-8241-4961-9e69-8c66e34cc5b0" providerId="ADAL" clId="{C92024B4-0107-4204-8C39-C082933CD649}" dt="2024-04-10T16:12:02.050" v="132"/>
        <pc:sldMkLst>
          <pc:docMk/>
          <pc:sldMk cId="4006630429" sldId="282"/>
        </pc:sldMkLst>
      </pc:sldChg>
      <pc:sldChg chg="modSp mod">
        <pc:chgData name="Ward, Reagan" userId="27291eb4-8241-4961-9e69-8c66e34cc5b0" providerId="ADAL" clId="{C92024B4-0107-4204-8C39-C082933CD649}" dt="2024-04-11T14:06:27.579" v="343" actId="6549"/>
        <pc:sldMkLst>
          <pc:docMk/>
          <pc:sldMk cId="1037917088" sldId="5098"/>
        </pc:sldMkLst>
        <pc:graphicFrameChg chg="modGraphic">
          <ac:chgData name="Ward, Reagan" userId="27291eb4-8241-4961-9e69-8c66e34cc5b0" providerId="ADAL" clId="{C92024B4-0107-4204-8C39-C082933CD649}" dt="2024-04-11T14:06:27.579" v="343" actId="6549"/>
          <ac:graphicFrameMkLst>
            <pc:docMk/>
            <pc:sldMk cId="1037917088" sldId="5098"/>
            <ac:graphicFrameMk id="5" creationId="{5E4612F7-68C6-57CA-E918-38EF641F73CF}"/>
          </ac:graphicFrameMkLst>
        </pc:graphicFrameChg>
      </pc:sldChg>
      <pc:sldChg chg="add">
        <pc:chgData name="Ward, Reagan" userId="27291eb4-8241-4961-9e69-8c66e34cc5b0" providerId="ADAL" clId="{C92024B4-0107-4204-8C39-C082933CD649}" dt="2024-04-10T16:12:02.050" v="132"/>
        <pc:sldMkLst>
          <pc:docMk/>
          <pc:sldMk cId="3325300763" sldId="5099"/>
        </pc:sldMkLst>
      </pc:sldChg>
      <pc:sldChg chg="add">
        <pc:chgData name="Ward, Reagan" userId="27291eb4-8241-4961-9e69-8c66e34cc5b0" providerId="ADAL" clId="{C92024B4-0107-4204-8C39-C082933CD649}" dt="2024-04-10T16:12:02.050" v="132"/>
        <pc:sldMkLst>
          <pc:docMk/>
          <pc:sldMk cId="3123833017" sldId="5100"/>
        </pc:sldMkLst>
      </pc:sldChg>
      <pc:sldChg chg="add">
        <pc:chgData name="Ward, Reagan" userId="27291eb4-8241-4961-9e69-8c66e34cc5b0" providerId="ADAL" clId="{C92024B4-0107-4204-8C39-C082933CD649}" dt="2024-04-10T16:11:36.204" v="130"/>
        <pc:sldMkLst>
          <pc:docMk/>
          <pc:sldMk cId="2470324780" sldId="5101"/>
        </pc:sldMkLst>
      </pc:sldChg>
      <pc:sldChg chg="add">
        <pc:chgData name="Ward, Reagan" userId="27291eb4-8241-4961-9e69-8c66e34cc5b0" providerId="ADAL" clId="{C92024B4-0107-4204-8C39-C082933CD649}" dt="2024-04-10T16:11:36.204" v="130"/>
        <pc:sldMkLst>
          <pc:docMk/>
          <pc:sldMk cId="2722882039" sldId="5102"/>
        </pc:sldMkLst>
      </pc:sldChg>
      <pc:sldChg chg="add">
        <pc:chgData name="Ward, Reagan" userId="27291eb4-8241-4961-9e69-8c66e34cc5b0" providerId="ADAL" clId="{C92024B4-0107-4204-8C39-C082933CD649}" dt="2024-04-10T16:11:36.204" v="130"/>
        <pc:sldMkLst>
          <pc:docMk/>
          <pc:sldMk cId="442201909" sldId="5105"/>
        </pc:sldMkLst>
      </pc:sldChg>
      <pc:sldChg chg="add">
        <pc:chgData name="Ward, Reagan" userId="27291eb4-8241-4961-9e69-8c66e34cc5b0" providerId="ADAL" clId="{C92024B4-0107-4204-8C39-C082933CD649}" dt="2024-04-10T16:11:36.204" v="130"/>
        <pc:sldMkLst>
          <pc:docMk/>
          <pc:sldMk cId="2598389065" sldId="5106"/>
        </pc:sldMkLst>
      </pc:sldChg>
      <pc:sldChg chg="add">
        <pc:chgData name="Ward, Reagan" userId="27291eb4-8241-4961-9e69-8c66e34cc5b0" providerId="ADAL" clId="{C92024B4-0107-4204-8C39-C082933CD649}" dt="2024-04-10T16:11:36.204" v="130"/>
        <pc:sldMkLst>
          <pc:docMk/>
          <pc:sldMk cId="3238566839" sldId="5107"/>
        </pc:sldMkLst>
      </pc:sldChg>
      <pc:sldChg chg="add">
        <pc:chgData name="Ward, Reagan" userId="27291eb4-8241-4961-9e69-8c66e34cc5b0" providerId="ADAL" clId="{C92024B4-0107-4204-8C39-C082933CD649}" dt="2024-04-10T16:11:44.869" v="131"/>
        <pc:sldMkLst>
          <pc:docMk/>
          <pc:sldMk cId="3497403466" sldId="5108"/>
        </pc:sldMkLst>
      </pc:sldChg>
      <pc:sldChg chg="del">
        <pc:chgData name="Ward, Reagan" userId="27291eb4-8241-4961-9e69-8c66e34cc5b0" providerId="ADAL" clId="{C92024B4-0107-4204-8C39-C082933CD649}" dt="2024-04-10T16:08:52.990" v="2" actId="47"/>
        <pc:sldMkLst>
          <pc:docMk/>
          <pc:sldMk cId="3638216352" sldId="5110"/>
        </pc:sldMkLst>
      </pc:sldChg>
      <pc:sldChg chg="del">
        <pc:chgData name="Ward, Reagan" userId="27291eb4-8241-4961-9e69-8c66e34cc5b0" providerId="ADAL" clId="{C92024B4-0107-4204-8C39-C082933CD649}" dt="2024-04-10T16:08:52.990" v="2" actId="47"/>
        <pc:sldMkLst>
          <pc:docMk/>
          <pc:sldMk cId="1261476331" sldId="5272"/>
        </pc:sldMkLst>
      </pc:sldChg>
      <pc:sldChg chg="del">
        <pc:chgData name="Ward, Reagan" userId="27291eb4-8241-4961-9e69-8c66e34cc5b0" providerId="ADAL" clId="{C92024B4-0107-4204-8C39-C082933CD649}" dt="2024-04-10T16:08:52.990" v="2" actId="47"/>
        <pc:sldMkLst>
          <pc:docMk/>
          <pc:sldMk cId="1376644831" sldId="5284"/>
        </pc:sldMkLst>
      </pc:sldChg>
      <pc:sldChg chg="del">
        <pc:chgData name="Ward, Reagan" userId="27291eb4-8241-4961-9e69-8c66e34cc5b0" providerId="ADAL" clId="{C92024B4-0107-4204-8C39-C082933CD649}" dt="2024-04-10T16:08:52.990" v="2" actId="47"/>
        <pc:sldMkLst>
          <pc:docMk/>
          <pc:sldMk cId="1915820658" sldId="5285"/>
        </pc:sldMkLst>
      </pc:sldChg>
      <pc:sldChg chg="del">
        <pc:chgData name="Ward, Reagan" userId="27291eb4-8241-4961-9e69-8c66e34cc5b0" providerId="ADAL" clId="{C92024B4-0107-4204-8C39-C082933CD649}" dt="2024-04-10T16:08:52.990" v="2" actId="47"/>
        <pc:sldMkLst>
          <pc:docMk/>
          <pc:sldMk cId="2016166482" sldId="5286"/>
        </pc:sldMkLst>
      </pc:sldChg>
      <pc:sldChg chg="del">
        <pc:chgData name="Ward, Reagan" userId="27291eb4-8241-4961-9e69-8c66e34cc5b0" providerId="ADAL" clId="{C92024B4-0107-4204-8C39-C082933CD649}" dt="2024-04-10T16:08:52.990" v="2" actId="47"/>
        <pc:sldMkLst>
          <pc:docMk/>
          <pc:sldMk cId="1694214834" sldId="5303"/>
        </pc:sldMkLst>
      </pc:sldChg>
      <pc:sldChg chg="modSp add mod">
        <pc:chgData name="Ward, Reagan" userId="27291eb4-8241-4961-9e69-8c66e34cc5b0" providerId="ADAL" clId="{C92024B4-0107-4204-8C39-C082933CD649}" dt="2024-04-11T14:04:49.066" v="172" actId="404"/>
        <pc:sldMkLst>
          <pc:docMk/>
          <pc:sldMk cId="1120080356" sldId="5316"/>
        </pc:sldMkLst>
        <pc:spChg chg="mod">
          <ac:chgData name="Ward, Reagan" userId="27291eb4-8241-4961-9e69-8c66e34cc5b0" providerId="ADAL" clId="{C92024B4-0107-4204-8C39-C082933CD649}" dt="2024-04-11T14:04:49.066" v="172" actId="404"/>
          <ac:spMkLst>
            <pc:docMk/>
            <pc:sldMk cId="1120080356" sldId="5316"/>
            <ac:spMk id="10" creationId="{C395772E-826E-6662-BD10-DE3078C74B68}"/>
          </ac:spMkLst>
        </pc:spChg>
      </pc:sldChg>
      <pc:sldChg chg="add">
        <pc:chgData name="Ward, Reagan" userId="27291eb4-8241-4961-9e69-8c66e34cc5b0" providerId="ADAL" clId="{C92024B4-0107-4204-8C39-C082933CD649}" dt="2024-04-10T16:11:36.204" v="130"/>
        <pc:sldMkLst>
          <pc:docMk/>
          <pc:sldMk cId="20347245" sldId="5317"/>
        </pc:sldMkLst>
      </pc:sldChg>
      <pc:sldChg chg="add">
        <pc:chgData name="Ward, Reagan" userId="27291eb4-8241-4961-9e69-8c66e34cc5b0" providerId="ADAL" clId="{C92024B4-0107-4204-8C39-C082933CD649}" dt="2024-04-10T16:12:02.050" v="132"/>
        <pc:sldMkLst>
          <pc:docMk/>
          <pc:sldMk cId="485604172" sldId="5318"/>
        </pc:sldMkLst>
      </pc:sldChg>
    </pc:docChg>
  </pc:docChgLst>
  <pc:docChgLst>
    <pc:chgData name="Ward, Reagan" userId="27291eb4-8241-4961-9e69-8c66e34cc5b0" providerId="ADAL" clId="{1A1AC92F-4A84-439A-8D35-644722CA6511}"/>
    <pc:docChg chg="undo custSel modSld">
      <pc:chgData name="Ward, Reagan" userId="27291eb4-8241-4961-9e69-8c66e34cc5b0" providerId="ADAL" clId="{1A1AC92F-4A84-439A-8D35-644722CA6511}" dt="2024-04-04T14:16:46.712" v="338" actId="962"/>
      <pc:docMkLst>
        <pc:docMk/>
      </pc:docMkLst>
      <pc:sldChg chg="addSp modSp mod modClrScheme chgLayout">
        <pc:chgData name="Ward, Reagan" userId="27291eb4-8241-4961-9e69-8c66e34cc5b0" providerId="ADAL" clId="{1A1AC92F-4A84-439A-8D35-644722CA6511}" dt="2024-04-04T14:15:03.910" v="196" actId="13244"/>
        <pc:sldMkLst>
          <pc:docMk/>
          <pc:sldMk cId="3373880383" sldId="266"/>
        </pc:sldMkLst>
        <pc:spChg chg="mod ord">
          <ac:chgData name="Ward, Reagan" userId="27291eb4-8241-4961-9e69-8c66e34cc5b0" providerId="ADAL" clId="{1A1AC92F-4A84-439A-8D35-644722CA6511}" dt="2024-04-04T14:14:46.324" v="195" actId="27636"/>
          <ac:spMkLst>
            <pc:docMk/>
            <pc:sldMk cId="3373880383" sldId="266"/>
            <ac:spMk id="2" creationId="{D7900DA4-D096-9EC7-DE88-0BC162718973}"/>
          </ac:spMkLst>
        </pc:spChg>
        <pc:spChg chg="mod ord">
          <ac:chgData name="Ward, Reagan" userId="27291eb4-8241-4961-9e69-8c66e34cc5b0" providerId="ADAL" clId="{1A1AC92F-4A84-439A-8D35-644722CA6511}" dt="2024-04-04T14:14:30.896" v="178" actId="700"/>
          <ac:spMkLst>
            <pc:docMk/>
            <pc:sldMk cId="3373880383" sldId="266"/>
            <ac:spMk id="3" creationId="{CA414E6C-2FF9-456B-711D-DC961410A48A}"/>
          </ac:spMkLst>
        </pc:spChg>
        <pc:spChg chg="add mod ord">
          <ac:chgData name="Ward, Reagan" userId="27291eb4-8241-4961-9e69-8c66e34cc5b0" providerId="ADAL" clId="{1A1AC92F-4A84-439A-8D35-644722CA6511}" dt="2024-04-04T14:15:03.910" v="196" actId="13244"/>
          <ac:spMkLst>
            <pc:docMk/>
            <pc:sldMk cId="3373880383" sldId="266"/>
            <ac:spMk id="4" creationId="{BF9605B6-3968-590F-99A9-54CA4C408F6E}"/>
          </ac:spMkLst>
        </pc:spChg>
      </pc:sldChg>
      <pc:sldChg chg="addSp delSp modSp mod modClrScheme chgLayout">
        <pc:chgData name="Ward, Reagan" userId="27291eb4-8241-4961-9e69-8c66e34cc5b0" providerId="ADAL" clId="{1A1AC92F-4A84-439A-8D35-644722CA6511}" dt="2024-04-04T14:16:16.769" v="202" actId="13244"/>
        <pc:sldMkLst>
          <pc:docMk/>
          <pc:sldMk cId="4163059247" sldId="267"/>
        </pc:sldMkLst>
        <pc:spChg chg="mod ord">
          <ac:chgData name="Ward, Reagan" userId="27291eb4-8241-4961-9e69-8c66e34cc5b0" providerId="ADAL" clId="{1A1AC92F-4A84-439A-8D35-644722CA6511}" dt="2024-04-04T14:12:13.865" v="72" actId="700"/>
          <ac:spMkLst>
            <pc:docMk/>
            <pc:sldMk cId="4163059247" sldId="267"/>
            <ac:spMk id="2" creationId="{6B5A9599-6B6B-5FBF-F36B-0EA187034455}"/>
          </ac:spMkLst>
        </pc:spChg>
        <pc:spChg chg="add mod ord">
          <ac:chgData name="Ward, Reagan" userId="27291eb4-8241-4961-9e69-8c66e34cc5b0" providerId="ADAL" clId="{1A1AC92F-4A84-439A-8D35-644722CA6511}" dt="2024-04-04T14:13:04.207" v="136" actId="20577"/>
          <ac:spMkLst>
            <pc:docMk/>
            <pc:sldMk cId="4163059247" sldId="267"/>
            <ac:spMk id="3" creationId="{11A4C4C1-E6CD-9842-407A-9CA97462C87B}"/>
          </ac:spMkLst>
        </pc:spChg>
        <pc:spChg chg="mod ord">
          <ac:chgData name="Ward, Reagan" userId="27291eb4-8241-4961-9e69-8c66e34cc5b0" providerId="ADAL" clId="{1A1AC92F-4A84-439A-8D35-644722CA6511}" dt="2024-04-04T14:12:13.865" v="72" actId="700"/>
          <ac:spMkLst>
            <pc:docMk/>
            <pc:sldMk cId="4163059247" sldId="267"/>
            <ac:spMk id="4" creationId="{BA54DA5B-BB21-BCB6-C466-AA20C0C47387}"/>
          </ac:spMkLst>
        </pc:spChg>
        <pc:spChg chg="add del mod ord">
          <ac:chgData name="Ward, Reagan" userId="27291eb4-8241-4961-9e69-8c66e34cc5b0" providerId="ADAL" clId="{1A1AC92F-4A84-439A-8D35-644722CA6511}" dt="2024-04-04T14:13:11.879" v="137"/>
          <ac:spMkLst>
            <pc:docMk/>
            <pc:sldMk cId="4163059247" sldId="267"/>
            <ac:spMk id="5" creationId="{4596E7A7-FAF6-E9E2-5BB4-76466E8EBB5D}"/>
          </ac:spMkLst>
        </pc:spChg>
        <pc:spChg chg="mod ord">
          <ac:chgData name="Ward, Reagan" userId="27291eb4-8241-4961-9e69-8c66e34cc5b0" providerId="ADAL" clId="{1A1AC92F-4A84-439A-8D35-644722CA6511}" dt="2024-04-04T14:12:59.296" v="125" actId="20577"/>
          <ac:spMkLst>
            <pc:docMk/>
            <pc:sldMk cId="4163059247" sldId="267"/>
            <ac:spMk id="6" creationId="{B98C2DD4-3591-91FB-9C25-E8E8A19C3D92}"/>
          </ac:spMkLst>
        </pc:spChg>
        <pc:spChg chg="add mod">
          <ac:chgData name="Ward, Reagan" userId="27291eb4-8241-4961-9e69-8c66e34cc5b0" providerId="ADAL" clId="{1A1AC92F-4A84-439A-8D35-644722CA6511}" dt="2024-04-04T14:13:11.932" v="138" actId="27636"/>
          <ac:spMkLst>
            <pc:docMk/>
            <pc:sldMk cId="4163059247" sldId="267"/>
            <ac:spMk id="7" creationId="{02BB02E0-0F95-6000-C6C7-ACA2613AABC7}"/>
          </ac:spMkLst>
        </pc:spChg>
        <pc:picChg chg="mod">
          <ac:chgData name="Ward, Reagan" userId="27291eb4-8241-4961-9e69-8c66e34cc5b0" providerId="ADAL" clId="{1A1AC92F-4A84-439A-8D35-644722CA6511}" dt="2024-04-04T14:16:16.769" v="202" actId="13244"/>
          <ac:picMkLst>
            <pc:docMk/>
            <pc:sldMk cId="4163059247" sldId="267"/>
            <ac:picMk id="2050" creationId="{314B12B3-27E7-0ADD-84BF-971F139682AE}"/>
          </ac:picMkLst>
        </pc:picChg>
      </pc:sldChg>
      <pc:sldChg chg="addSp delSp modSp mod modClrScheme chgLayout">
        <pc:chgData name="Ward, Reagan" userId="27291eb4-8241-4961-9e69-8c66e34cc5b0" providerId="ADAL" clId="{1A1AC92F-4A84-439A-8D35-644722CA6511}" dt="2024-04-04T14:16:46.712" v="338" actId="962"/>
        <pc:sldMkLst>
          <pc:docMk/>
          <pc:sldMk cId="3090053985" sldId="268"/>
        </pc:sldMkLst>
        <pc:spChg chg="mod ord">
          <ac:chgData name="Ward, Reagan" userId="27291eb4-8241-4961-9e69-8c66e34cc5b0" providerId="ADAL" clId="{1A1AC92F-4A84-439A-8D35-644722CA6511}" dt="2024-04-04T14:13:19.787" v="139" actId="700"/>
          <ac:spMkLst>
            <pc:docMk/>
            <pc:sldMk cId="3090053985" sldId="268"/>
            <ac:spMk id="2" creationId="{6B5A9599-6B6B-5FBF-F36B-0EA187034455}"/>
          </ac:spMkLst>
        </pc:spChg>
        <pc:spChg chg="add del mod ord">
          <ac:chgData name="Ward, Reagan" userId="27291eb4-8241-4961-9e69-8c66e34cc5b0" providerId="ADAL" clId="{1A1AC92F-4A84-439A-8D35-644722CA6511}" dt="2024-04-04T14:13:23.879" v="141"/>
          <ac:spMkLst>
            <pc:docMk/>
            <pc:sldMk cId="3090053985" sldId="268"/>
            <ac:spMk id="3" creationId="{0AC0C670-E064-B5E7-D672-06A46029949D}"/>
          </ac:spMkLst>
        </pc:spChg>
        <pc:spChg chg="mod ord">
          <ac:chgData name="Ward, Reagan" userId="27291eb4-8241-4961-9e69-8c66e34cc5b0" providerId="ADAL" clId="{1A1AC92F-4A84-439A-8D35-644722CA6511}" dt="2024-04-04T14:15:45.015" v="198" actId="13244"/>
          <ac:spMkLst>
            <pc:docMk/>
            <pc:sldMk cId="3090053985" sldId="268"/>
            <ac:spMk id="4" creationId="{BA54DA5B-BB21-BCB6-C466-AA20C0C47387}"/>
          </ac:spMkLst>
        </pc:spChg>
        <pc:spChg chg="add mod ord">
          <ac:chgData name="Ward, Reagan" userId="27291eb4-8241-4961-9e69-8c66e34cc5b0" providerId="ADAL" clId="{1A1AC92F-4A84-439A-8D35-644722CA6511}" dt="2024-04-04T14:15:48.407" v="199" actId="13244"/>
          <ac:spMkLst>
            <pc:docMk/>
            <pc:sldMk cId="3090053985" sldId="268"/>
            <ac:spMk id="5" creationId="{ABCF20C8-611D-49DF-D71C-90B14ED2FCD6}"/>
          </ac:spMkLst>
        </pc:spChg>
        <pc:spChg chg="add del mod ord">
          <ac:chgData name="Ward, Reagan" userId="27291eb4-8241-4961-9e69-8c66e34cc5b0" providerId="ADAL" clId="{1A1AC92F-4A84-439A-8D35-644722CA6511}" dt="2024-04-04T14:13:45.680" v="163"/>
          <ac:spMkLst>
            <pc:docMk/>
            <pc:sldMk cId="3090053985" sldId="268"/>
            <ac:spMk id="6" creationId="{C138237D-CA7D-5820-A369-C9F79BE7BE74}"/>
          </ac:spMkLst>
        </pc:spChg>
        <pc:spChg chg="add mod">
          <ac:chgData name="Ward, Reagan" userId="27291eb4-8241-4961-9e69-8c66e34cc5b0" providerId="ADAL" clId="{1A1AC92F-4A84-439A-8D35-644722CA6511}" dt="2024-04-04T14:13:45.680" v="163"/>
          <ac:spMkLst>
            <pc:docMk/>
            <pc:sldMk cId="3090053985" sldId="268"/>
            <ac:spMk id="9" creationId="{51293F9D-C7F6-9323-FCB8-B20B96C9F6E8}"/>
          </ac:spMkLst>
        </pc:spChg>
        <pc:spChg chg="mod">
          <ac:chgData name="Ward, Reagan" userId="27291eb4-8241-4961-9e69-8c66e34cc5b0" providerId="ADAL" clId="{1A1AC92F-4A84-439A-8D35-644722CA6511}" dt="2024-04-04T14:13:35.055" v="146" actId="1076"/>
          <ac:spMkLst>
            <pc:docMk/>
            <pc:sldMk cId="3090053985" sldId="268"/>
            <ac:spMk id="11" creationId="{A312C56A-C5F5-33A6-61D7-F5C6A50C56D6}"/>
          </ac:spMkLst>
        </pc:spChg>
        <pc:graphicFrameChg chg="del">
          <ac:chgData name="Ward, Reagan" userId="27291eb4-8241-4961-9e69-8c66e34cc5b0" providerId="ADAL" clId="{1A1AC92F-4A84-439A-8D35-644722CA6511}" dt="2024-04-04T14:16:03.898" v="201" actId="478"/>
          <ac:graphicFrameMkLst>
            <pc:docMk/>
            <pc:sldMk cId="3090053985" sldId="268"/>
            <ac:graphicFrameMk id="7" creationId="{F3B9F71F-C507-6B63-BB07-E14782CF4FF4}"/>
          </ac:graphicFrameMkLst>
        </pc:graphicFrameChg>
        <pc:picChg chg="add mod ord">
          <ac:chgData name="Ward, Reagan" userId="27291eb4-8241-4961-9e69-8c66e34cc5b0" providerId="ADAL" clId="{1A1AC92F-4A84-439A-8D35-644722CA6511}" dt="2024-04-04T14:16:46.712" v="338" actId="962"/>
          <ac:picMkLst>
            <pc:docMk/>
            <pc:sldMk cId="3090053985" sldId="268"/>
            <ac:picMk id="8" creationId="{480E9308-BA9B-F0DA-6A10-767535483371}"/>
          </ac:picMkLst>
        </pc:picChg>
        <pc:picChg chg="del">
          <ac:chgData name="Ward, Reagan" userId="27291eb4-8241-4961-9e69-8c66e34cc5b0" providerId="ADAL" clId="{1A1AC92F-4A84-439A-8D35-644722CA6511}" dt="2024-04-04T14:13:22.889" v="140" actId="21"/>
          <ac:picMkLst>
            <pc:docMk/>
            <pc:sldMk cId="3090053985" sldId="268"/>
            <ac:picMk id="13" creationId="{480E9308-BA9B-F0DA-6A10-767535483371}"/>
          </ac:picMkLst>
        </pc:picChg>
      </pc:sldChg>
      <pc:sldChg chg="addSp delSp modSp mod modClrScheme chgLayout">
        <pc:chgData name="Ward, Reagan" userId="27291eb4-8241-4961-9e69-8c66e34cc5b0" providerId="ADAL" clId="{1A1AC92F-4A84-439A-8D35-644722CA6511}" dt="2024-04-04T14:14:08.160" v="177"/>
        <pc:sldMkLst>
          <pc:docMk/>
          <pc:sldMk cId="2174934932" sldId="269"/>
        </pc:sldMkLst>
        <pc:spChg chg="mod ord">
          <ac:chgData name="Ward, Reagan" userId="27291eb4-8241-4961-9e69-8c66e34cc5b0" providerId="ADAL" clId="{1A1AC92F-4A84-439A-8D35-644722CA6511}" dt="2024-04-04T14:13:58.679" v="166" actId="700"/>
          <ac:spMkLst>
            <pc:docMk/>
            <pc:sldMk cId="2174934932" sldId="269"/>
            <ac:spMk id="2" creationId="{FA29CF19-3044-13A7-9A58-1D01F47C81DE}"/>
          </ac:spMkLst>
        </pc:spChg>
        <pc:spChg chg="mod ord">
          <ac:chgData name="Ward, Reagan" userId="27291eb4-8241-4961-9e69-8c66e34cc5b0" providerId="ADAL" clId="{1A1AC92F-4A84-439A-8D35-644722CA6511}" dt="2024-04-04T14:13:58.679" v="166" actId="700"/>
          <ac:spMkLst>
            <pc:docMk/>
            <pc:sldMk cId="2174934932" sldId="269"/>
            <ac:spMk id="3" creationId="{FA68615F-67A3-7051-999A-C56C3378940F}"/>
          </ac:spMkLst>
        </pc:spChg>
        <pc:spChg chg="mod ord">
          <ac:chgData name="Ward, Reagan" userId="27291eb4-8241-4961-9e69-8c66e34cc5b0" providerId="ADAL" clId="{1A1AC92F-4A84-439A-8D35-644722CA6511}" dt="2024-04-04T14:13:58.679" v="166" actId="700"/>
          <ac:spMkLst>
            <pc:docMk/>
            <pc:sldMk cId="2174934932" sldId="269"/>
            <ac:spMk id="4" creationId="{8D933A68-80E9-ACC1-4D1D-2AE4108183CD}"/>
          </ac:spMkLst>
        </pc:spChg>
        <pc:spChg chg="add del mod ord">
          <ac:chgData name="Ward, Reagan" userId="27291eb4-8241-4961-9e69-8c66e34cc5b0" providerId="ADAL" clId="{1A1AC92F-4A84-439A-8D35-644722CA6511}" dt="2024-04-04T14:13:56.062" v="165" actId="700"/>
          <ac:spMkLst>
            <pc:docMk/>
            <pc:sldMk cId="2174934932" sldId="269"/>
            <ac:spMk id="5" creationId="{C1D7F8F6-EE68-9913-CBA9-730DB7A03ECF}"/>
          </ac:spMkLst>
        </pc:spChg>
        <pc:spChg chg="add del mod ord">
          <ac:chgData name="Ward, Reagan" userId="27291eb4-8241-4961-9e69-8c66e34cc5b0" providerId="ADAL" clId="{1A1AC92F-4A84-439A-8D35-644722CA6511}" dt="2024-04-04T14:13:56.062" v="165" actId="700"/>
          <ac:spMkLst>
            <pc:docMk/>
            <pc:sldMk cId="2174934932" sldId="269"/>
            <ac:spMk id="6" creationId="{43C8E6BC-209C-43A1-F4D6-D2F988BEC21C}"/>
          </ac:spMkLst>
        </pc:spChg>
        <pc:spChg chg="add mod ord">
          <ac:chgData name="Ward, Reagan" userId="27291eb4-8241-4961-9e69-8c66e34cc5b0" providerId="ADAL" clId="{1A1AC92F-4A84-439A-8D35-644722CA6511}" dt="2024-04-04T14:14:02.496" v="176" actId="20577"/>
          <ac:spMkLst>
            <pc:docMk/>
            <pc:sldMk cId="2174934932" sldId="269"/>
            <ac:spMk id="7" creationId="{F933AE1D-42C7-CD51-D084-893F7A3F9813}"/>
          </ac:spMkLst>
        </pc:spChg>
        <pc:spChg chg="add del mod ord">
          <ac:chgData name="Ward, Reagan" userId="27291eb4-8241-4961-9e69-8c66e34cc5b0" providerId="ADAL" clId="{1A1AC92F-4A84-439A-8D35-644722CA6511}" dt="2024-04-04T14:14:08.160" v="177"/>
          <ac:spMkLst>
            <pc:docMk/>
            <pc:sldMk cId="2174934932" sldId="269"/>
            <ac:spMk id="8" creationId="{9B6E51F8-40AE-72BD-96E2-8256D5F98084}"/>
          </ac:spMkLst>
        </pc:spChg>
        <pc:spChg chg="add mod">
          <ac:chgData name="Ward, Reagan" userId="27291eb4-8241-4961-9e69-8c66e34cc5b0" providerId="ADAL" clId="{1A1AC92F-4A84-439A-8D35-644722CA6511}" dt="2024-04-04T14:14:08.160" v="177"/>
          <ac:spMkLst>
            <pc:docMk/>
            <pc:sldMk cId="2174934932" sldId="269"/>
            <ac:spMk id="9" creationId="{D75D4ADF-A059-68A5-A55D-F5E037FDA070}"/>
          </ac:spMkLst>
        </pc:spChg>
      </pc:sldChg>
      <pc:sldChg chg="modSp mod">
        <pc:chgData name="Ward, Reagan" userId="27291eb4-8241-4961-9e69-8c66e34cc5b0" providerId="ADAL" clId="{1A1AC92F-4A84-439A-8D35-644722CA6511}" dt="2024-04-04T14:11:16.313" v="52" actId="403"/>
        <pc:sldMkLst>
          <pc:docMk/>
          <pc:sldMk cId="1831568395" sldId="5277"/>
        </pc:sldMkLst>
        <pc:graphicFrameChg chg="mod modGraphic">
          <ac:chgData name="Ward, Reagan" userId="27291eb4-8241-4961-9e69-8c66e34cc5b0" providerId="ADAL" clId="{1A1AC92F-4A84-439A-8D35-644722CA6511}" dt="2024-04-04T14:11:16.313" v="52" actId="403"/>
          <ac:graphicFrameMkLst>
            <pc:docMk/>
            <pc:sldMk cId="1831568395" sldId="5277"/>
            <ac:graphicFrameMk id="31" creationId="{19110EC2-EE0A-1FB9-031F-643D78600392}"/>
          </ac:graphicFrameMkLst>
        </pc:graphicFrameChg>
      </pc:sldChg>
      <pc:sldChg chg="modSp mod">
        <pc:chgData name="Ward, Reagan" userId="27291eb4-8241-4961-9e69-8c66e34cc5b0" providerId="ADAL" clId="{1A1AC92F-4A84-439A-8D35-644722CA6511}" dt="2024-04-04T14:09:22.707" v="3" actId="13244"/>
        <pc:sldMkLst>
          <pc:docMk/>
          <pc:sldMk cId="3397518535" sldId="5294"/>
        </pc:sldMkLst>
        <pc:spChg chg="ord">
          <ac:chgData name="Ward, Reagan" userId="27291eb4-8241-4961-9e69-8c66e34cc5b0" providerId="ADAL" clId="{1A1AC92F-4A84-439A-8D35-644722CA6511}" dt="2024-04-04T14:09:14.650" v="0" actId="13244"/>
          <ac:spMkLst>
            <pc:docMk/>
            <pc:sldMk cId="3397518535" sldId="5294"/>
            <ac:spMk id="4" creationId="{2FBC9944-994A-C17B-A129-1B2D2BD64003}"/>
          </ac:spMkLst>
        </pc:spChg>
        <pc:spChg chg="ord">
          <ac:chgData name="Ward, Reagan" userId="27291eb4-8241-4961-9e69-8c66e34cc5b0" providerId="ADAL" clId="{1A1AC92F-4A84-439A-8D35-644722CA6511}" dt="2024-04-04T14:09:16.198" v="1" actId="13244"/>
          <ac:spMkLst>
            <pc:docMk/>
            <pc:sldMk cId="3397518535" sldId="5294"/>
            <ac:spMk id="7" creationId="{595C23AF-8524-62EC-BA01-D7A3CC450E9C}"/>
          </ac:spMkLst>
        </pc:spChg>
        <pc:spChg chg="ord">
          <ac:chgData name="Ward, Reagan" userId="27291eb4-8241-4961-9e69-8c66e34cc5b0" providerId="ADAL" clId="{1A1AC92F-4A84-439A-8D35-644722CA6511}" dt="2024-04-04T14:09:17.536" v="2" actId="13244"/>
          <ac:spMkLst>
            <pc:docMk/>
            <pc:sldMk cId="3397518535" sldId="5294"/>
            <ac:spMk id="8" creationId="{144B814E-BC16-971E-54AF-43122801948B}"/>
          </ac:spMkLst>
        </pc:spChg>
        <pc:picChg chg="mod">
          <ac:chgData name="Ward, Reagan" userId="27291eb4-8241-4961-9e69-8c66e34cc5b0" providerId="ADAL" clId="{1A1AC92F-4A84-439A-8D35-644722CA6511}" dt="2024-04-04T14:09:22.707" v="3" actId="13244"/>
          <ac:picMkLst>
            <pc:docMk/>
            <pc:sldMk cId="3397518535" sldId="5294"/>
            <ac:picMk id="3" creationId="{CC6914D0-80AB-8000-42F6-374A4B0933CC}"/>
          </ac:picMkLst>
        </pc:picChg>
      </pc:sldChg>
      <pc:sldChg chg="addSp delSp modSp mod modClrScheme chgLayout">
        <pc:chgData name="Ward, Reagan" userId="27291eb4-8241-4961-9e69-8c66e34cc5b0" providerId="ADAL" clId="{1A1AC92F-4A84-439A-8D35-644722CA6511}" dt="2024-04-04T14:15:37.439" v="197" actId="13244"/>
        <pc:sldMkLst>
          <pc:docMk/>
          <pc:sldMk cId="2582331127" sldId="5312"/>
        </pc:sldMkLst>
        <pc:spChg chg="mod ord">
          <ac:chgData name="Ward, Reagan" userId="27291eb4-8241-4961-9e69-8c66e34cc5b0" providerId="ADAL" clId="{1A1AC92F-4A84-439A-8D35-644722CA6511}" dt="2024-04-04T14:11:28.449" v="53" actId="700"/>
          <ac:spMkLst>
            <pc:docMk/>
            <pc:sldMk cId="2582331127" sldId="5312"/>
            <ac:spMk id="2" creationId="{E5D3A3BC-C3C5-ED57-84AB-C43489AE16AB}"/>
          </ac:spMkLst>
        </pc:spChg>
        <pc:spChg chg="mod ord">
          <ac:chgData name="Ward, Reagan" userId="27291eb4-8241-4961-9e69-8c66e34cc5b0" providerId="ADAL" clId="{1A1AC92F-4A84-439A-8D35-644722CA6511}" dt="2024-04-04T14:11:28.488" v="54" actId="27636"/>
          <ac:spMkLst>
            <pc:docMk/>
            <pc:sldMk cId="2582331127" sldId="5312"/>
            <ac:spMk id="3" creationId="{F737E5AD-A4D8-5218-9778-9BFD2F764487}"/>
          </ac:spMkLst>
        </pc:spChg>
        <pc:spChg chg="mod ord">
          <ac:chgData name="Ward, Reagan" userId="27291eb4-8241-4961-9e69-8c66e34cc5b0" providerId="ADAL" clId="{1A1AC92F-4A84-439A-8D35-644722CA6511}" dt="2024-04-04T14:11:28.449" v="53" actId="700"/>
          <ac:spMkLst>
            <pc:docMk/>
            <pc:sldMk cId="2582331127" sldId="5312"/>
            <ac:spMk id="4" creationId="{C557EE2F-098A-C046-B846-69C99717CC16}"/>
          </ac:spMkLst>
        </pc:spChg>
        <pc:spChg chg="del mod ord">
          <ac:chgData name="Ward, Reagan" userId="27291eb4-8241-4961-9e69-8c66e34cc5b0" providerId="ADAL" clId="{1A1AC92F-4A84-439A-8D35-644722CA6511}" dt="2024-04-04T14:11:32.120" v="55" actId="478"/>
          <ac:spMkLst>
            <pc:docMk/>
            <pc:sldMk cId="2582331127" sldId="5312"/>
            <ac:spMk id="5" creationId="{70375D36-8B02-F4ED-2318-ADC37656BB94}"/>
          </ac:spMkLst>
        </pc:spChg>
        <pc:spChg chg="mod ord">
          <ac:chgData name="Ward, Reagan" userId="27291eb4-8241-4961-9e69-8c66e34cc5b0" providerId="ADAL" clId="{1A1AC92F-4A84-439A-8D35-644722CA6511}" dt="2024-04-04T14:12:04.540" v="71" actId="20577"/>
          <ac:spMkLst>
            <pc:docMk/>
            <pc:sldMk cId="2582331127" sldId="5312"/>
            <ac:spMk id="7" creationId="{C719CE00-524C-D1D1-764B-CD2BD670A5B1}"/>
          </ac:spMkLst>
        </pc:spChg>
        <pc:spChg chg="add del mod ord">
          <ac:chgData name="Ward, Reagan" userId="27291eb4-8241-4961-9e69-8c66e34cc5b0" providerId="ADAL" clId="{1A1AC92F-4A84-439A-8D35-644722CA6511}" dt="2024-04-04T14:10:25.469" v="41" actId="700"/>
          <ac:spMkLst>
            <pc:docMk/>
            <pc:sldMk cId="2582331127" sldId="5312"/>
            <ac:spMk id="8" creationId="{4030100E-0658-1571-57D1-5CE6CEA29B27}"/>
          </ac:spMkLst>
        </pc:spChg>
        <pc:spChg chg="add mod">
          <ac:chgData name="Ward, Reagan" userId="27291eb4-8241-4961-9e69-8c66e34cc5b0" providerId="ADAL" clId="{1A1AC92F-4A84-439A-8D35-644722CA6511}" dt="2024-04-04T14:10:24.577" v="40"/>
          <ac:spMkLst>
            <pc:docMk/>
            <pc:sldMk cId="2582331127" sldId="5312"/>
            <ac:spMk id="9" creationId="{E28A04C5-8DAC-299C-E4FB-377206194A2E}"/>
          </ac:spMkLst>
        </pc:spChg>
        <pc:spChg chg="add del mod ord">
          <ac:chgData name="Ward, Reagan" userId="27291eb4-8241-4961-9e69-8c66e34cc5b0" providerId="ADAL" clId="{1A1AC92F-4A84-439A-8D35-644722CA6511}" dt="2024-04-04T14:12:01.351" v="61"/>
          <ac:spMkLst>
            <pc:docMk/>
            <pc:sldMk cId="2582331127" sldId="5312"/>
            <ac:spMk id="10" creationId="{A84C295A-FE5E-8E52-C68B-EBD0F59D90A1}"/>
          </ac:spMkLst>
        </pc:spChg>
        <pc:spChg chg="add del mod">
          <ac:chgData name="Ward, Reagan" userId="27291eb4-8241-4961-9e69-8c66e34cc5b0" providerId="ADAL" clId="{1A1AC92F-4A84-439A-8D35-644722CA6511}" dt="2024-04-04T14:11:41.990" v="58" actId="34307"/>
          <ac:spMkLst>
            <pc:docMk/>
            <pc:sldMk cId="2582331127" sldId="5312"/>
            <ac:spMk id="12" creationId="{FB26EA6D-A300-6E0D-7F7B-0EA0DB3481FA}"/>
          </ac:spMkLst>
        </pc:spChg>
        <pc:spChg chg="add del mod">
          <ac:chgData name="Ward, Reagan" userId="27291eb4-8241-4961-9e69-8c66e34cc5b0" providerId="ADAL" clId="{1A1AC92F-4A84-439A-8D35-644722CA6511}" dt="2024-04-04T14:11:55.349" v="60" actId="478"/>
          <ac:spMkLst>
            <pc:docMk/>
            <pc:sldMk cId="2582331127" sldId="5312"/>
            <ac:spMk id="15" creationId="{FDF9AC87-B8AA-25AB-AA98-7E0C66994B7E}"/>
          </ac:spMkLst>
        </pc:spChg>
        <pc:spChg chg="add mod">
          <ac:chgData name="Ward, Reagan" userId="27291eb4-8241-4961-9e69-8c66e34cc5b0" providerId="ADAL" clId="{1A1AC92F-4A84-439A-8D35-644722CA6511}" dt="2024-04-04T14:12:01.351" v="61"/>
          <ac:spMkLst>
            <pc:docMk/>
            <pc:sldMk cId="2582331127" sldId="5312"/>
            <ac:spMk id="16" creationId="{A3E6E43B-BC7C-6C6C-7E56-BC7C5F0699F1}"/>
          </ac:spMkLst>
        </pc:spChg>
        <pc:graphicFrameChg chg="mod">
          <ac:chgData name="Ward, Reagan" userId="27291eb4-8241-4961-9e69-8c66e34cc5b0" providerId="ADAL" clId="{1A1AC92F-4A84-439A-8D35-644722CA6511}" dt="2024-04-04T14:15:37.439" v="197" actId="13244"/>
          <ac:graphicFrameMkLst>
            <pc:docMk/>
            <pc:sldMk cId="2582331127" sldId="5312"/>
            <ac:graphicFrameMk id="6" creationId="{2E9C0A55-2378-CACF-1975-A8261CA0FC7D}"/>
          </ac:graphicFrameMkLst>
        </pc:graphicFrameChg>
        <pc:picChg chg="add del mod ord">
          <ac:chgData name="Ward, Reagan" userId="27291eb4-8241-4961-9e69-8c66e34cc5b0" providerId="ADAL" clId="{1A1AC92F-4A84-439A-8D35-644722CA6511}" dt="2024-04-04T14:11:52.446" v="59" actId="478"/>
          <ac:picMkLst>
            <pc:docMk/>
            <pc:sldMk cId="2582331127" sldId="5312"/>
            <ac:picMk id="13" creationId="{01DA6EF9-3429-18AE-8A21-52D03FC78457}"/>
          </ac:picMkLst>
        </pc:picChg>
      </pc:sldChg>
    </pc:docChg>
  </pc:docChgLst>
  <pc:docChgLst>
    <pc:chgData name="Breza, Madeleine" userId="S::breza_m@cde.state.co.us::39affff4-0746-4e94-9ca9-9e4904fd4a4c" providerId="AD" clId="Web-{FA236433-6F05-B2DA-042E-C32505A8C982}"/>
    <pc:docChg chg="modSld">
      <pc:chgData name="Breza, Madeleine" userId="S::breza_m@cde.state.co.us::39affff4-0746-4e94-9ca9-9e4904fd4a4c" providerId="AD" clId="Web-{FA236433-6F05-B2DA-042E-C32505A8C982}" dt="2024-04-18T14:09:28.849" v="12" actId="20577"/>
      <pc:docMkLst>
        <pc:docMk/>
      </pc:docMkLst>
      <pc:sldChg chg="modSp">
        <pc:chgData name="Breza, Madeleine" userId="S::breza_m@cde.state.co.us::39affff4-0746-4e94-9ca9-9e4904fd4a4c" providerId="AD" clId="Web-{FA236433-6F05-B2DA-042E-C32505A8C982}" dt="2024-04-18T14:09:28.849" v="12" actId="20577"/>
        <pc:sldMkLst>
          <pc:docMk/>
          <pc:sldMk cId="2365850526" sldId="5343"/>
        </pc:sldMkLst>
        <pc:spChg chg="mod">
          <ac:chgData name="Breza, Madeleine" userId="S::breza_m@cde.state.co.us::39affff4-0746-4e94-9ca9-9e4904fd4a4c" providerId="AD" clId="Web-{FA236433-6F05-B2DA-042E-C32505A8C982}" dt="2024-04-18T14:09:28.849" v="12" actId="20577"/>
          <ac:spMkLst>
            <pc:docMk/>
            <pc:sldMk cId="2365850526" sldId="5343"/>
            <ac:spMk id="3" creationId="{F737E5AD-A4D8-5218-9778-9BFD2F764487}"/>
          </ac:spMkLst>
        </pc:spChg>
      </pc:sldChg>
    </pc:docChg>
  </pc:docChgLst>
  <pc:docChgLst>
    <pc:chgData name="Severson, Annette" userId="199f3c28-b733-4b36-8b0e-b7eb6984ff94" providerId="ADAL" clId="{6E98CBBE-BB6F-436C-952A-26E5A6A332A9}"/>
    <pc:docChg chg="custSel modSld">
      <pc:chgData name="Severson, Annette" userId="199f3c28-b733-4b36-8b0e-b7eb6984ff94" providerId="ADAL" clId="{6E98CBBE-BB6F-436C-952A-26E5A6A332A9}" dt="2024-03-14T13:36:40.485" v="49" actId="20577"/>
      <pc:docMkLst>
        <pc:docMk/>
      </pc:docMkLst>
      <pc:sldChg chg="modSp mod">
        <pc:chgData name="Severson, Annette" userId="199f3c28-b733-4b36-8b0e-b7eb6984ff94" providerId="ADAL" clId="{6E98CBBE-BB6F-436C-952A-26E5A6A332A9}" dt="2024-03-14T13:36:40.485" v="49" actId="20577"/>
        <pc:sldMkLst>
          <pc:docMk/>
          <pc:sldMk cId="1140023789" sldId="5242"/>
        </pc:sldMkLst>
        <pc:spChg chg="mod">
          <ac:chgData name="Severson, Annette" userId="199f3c28-b733-4b36-8b0e-b7eb6984ff94" providerId="ADAL" clId="{6E98CBBE-BB6F-436C-952A-26E5A6A332A9}" dt="2024-03-14T13:36:40.485" v="49" actId="20577"/>
          <ac:spMkLst>
            <pc:docMk/>
            <pc:sldMk cId="1140023789" sldId="5242"/>
            <ac:spMk id="5" creationId="{7123A836-F9BC-F5BB-5901-BE1D2BB6EC74}"/>
          </ac:spMkLst>
        </pc:spChg>
      </pc:sldChg>
    </pc:docChg>
  </pc:docChgLst>
  <pc:docChgLst>
    <pc:chgData name="Wenzel, Brooke" userId="672bf8d3-b15b-4e02-a6d1-39319a0df09b" providerId="ADAL" clId="{155D3D38-A5E9-4D6C-B91C-1AB78D259906}"/>
    <pc:docChg chg="custSel modSld">
      <pc:chgData name="Wenzel, Brooke" userId="672bf8d3-b15b-4e02-a6d1-39319a0df09b" providerId="ADAL" clId="{155D3D38-A5E9-4D6C-B91C-1AB78D259906}" dt="2024-03-12T21:36:07.366" v="194" actId="20577"/>
      <pc:docMkLst>
        <pc:docMk/>
      </pc:docMkLst>
      <pc:sldChg chg="modSp mod">
        <pc:chgData name="Wenzel, Brooke" userId="672bf8d3-b15b-4e02-a6d1-39319a0df09b" providerId="ADAL" clId="{155D3D38-A5E9-4D6C-B91C-1AB78D259906}" dt="2024-03-12T21:36:07.366" v="194" actId="20577"/>
        <pc:sldMkLst>
          <pc:docMk/>
          <pc:sldMk cId="1037917088" sldId="5098"/>
        </pc:sldMkLst>
        <pc:spChg chg="mod">
          <ac:chgData name="Wenzel, Brooke" userId="672bf8d3-b15b-4e02-a6d1-39319a0df09b" providerId="ADAL" clId="{155D3D38-A5E9-4D6C-B91C-1AB78D259906}" dt="2024-03-12T21:31:54.621" v="107" actId="1076"/>
          <ac:spMkLst>
            <pc:docMk/>
            <pc:sldMk cId="1037917088" sldId="5098"/>
            <ac:spMk id="7" creationId="{078DC3FC-4246-1212-B0E9-77954B508DDE}"/>
          </ac:spMkLst>
        </pc:spChg>
        <pc:graphicFrameChg chg="mod modGraphic">
          <ac:chgData name="Wenzel, Brooke" userId="672bf8d3-b15b-4e02-a6d1-39319a0df09b" providerId="ADAL" clId="{155D3D38-A5E9-4D6C-B91C-1AB78D259906}" dt="2024-03-12T21:36:07.366" v="194" actId="20577"/>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1EF50D01-20FA-48A1-AA79-2EFCC788F38D}"/>
    <pc:docChg chg="undo custSel addSld delSld modSld">
      <pc:chgData name="Hoffman, Peter" userId="673cee94-26bd-4c2a-ab82-1b3669e2f049" providerId="ADAL" clId="{1EF50D01-20FA-48A1-AA79-2EFCC788F38D}" dt="2024-04-03T22:39:10.225" v="412" actId="2696"/>
      <pc:docMkLst>
        <pc:docMk/>
      </pc:docMkLst>
      <pc:sldChg chg="modSp mod">
        <pc:chgData name="Hoffman, Peter" userId="673cee94-26bd-4c2a-ab82-1b3669e2f049" providerId="ADAL" clId="{1EF50D01-20FA-48A1-AA79-2EFCC788F38D}" dt="2024-04-03T19:32:46.438" v="48" actId="20577"/>
        <pc:sldMkLst>
          <pc:docMk/>
          <pc:sldMk cId="1212467416" sldId="261"/>
        </pc:sldMkLst>
        <pc:graphicFrameChg chg="modGraphic">
          <ac:chgData name="Hoffman, Peter" userId="673cee94-26bd-4c2a-ab82-1b3669e2f049" providerId="ADAL" clId="{1EF50D01-20FA-48A1-AA79-2EFCC788F38D}" dt="2024-04-03T19:32:46.438" v="48"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EF50D01-20FA-48A1-AA79-2EFCC788F38D}" dt="2024-04-03T22:39:10.225" v="412" actId="2696"/>
        <pc:sldMkLst>
          <pc:docMk/>
          <pc:sldMk cId="2468372966" sldId="263"/>
        </pc:sldMkLst>
      </pc:sldChg>
      <pc:sldChg chg="del">
        <pc:chgData name="Hoffman, Peter" userId="673cee94-26bd-4c2a-ab82-1b3669e2f049" providerId="ADAL" clId="{1EF50D01-20FA-48A1-AA79-2EFCC788F38D}" dt="2024-04-03T22:39:10.225" v="412" actId="2696"/>
        <pc:sldMkLst>
          <pc:docMk/>
          <pc:sldMk cId="477779621" sldId="265"/>
        </pc:sldMkLst>
      </pc:sldChg>
      <pc:sldChg chg="add">
        <pc:chgData name="Hoffman, Peter" userId="673cee94-26bd-4c2a-ab82-1b3669e2f049" providerId="ADAL" clId="{1EF50D01-20FA-48A1-AA79-2EFCC788F38D}" dt="2024-04-03T22:39:02.216" v="408"/>
        <pc:sldMkLst>
          <pc:docMk/>
          <pc:sldMk cId="3373880383" sldId="266"/>
        </pc:sldMkLst>
      </pc:sldChg>
      <pc:sldChg chg="add">
        <pc:chgData name="Hoffman, Peter" userId="673cee94-26bd-4c2a-ab82-1b3669e2f049" providerId="ADAL" clId="{1EF50D01-20FA-48A1-AA79-2EFCC788F38D}" dt="2024-04-03T22:39:02.216" v="408"/>
        <pc:sldMkLst>
          <pc:docMk/>
          <pc:sldMk cId="4163059247" sldId="267"/>
        </pc:sldMkLst>
      </pc:sldChg>
      <pc:sldChg chg="add">
        <pc:chgData name="Hoffman, Peter" userId="673cee94-26bd-4c2a-ab82-1b3669e2f049" providerId="ADAL" clId="{1EF50D01-20FA-48A1-AA79-2EFCC788F38D}" dt="2024-04-03T22:39:02.216" v="408"/>
        <pc:sldMkLst>
          <pc:docMk/>
          <pc:sldMk cId="3090053985" sldId="268"/>
        </pc:sldMkLst>
      </pc:sldChg>
      <pc:sldChg chg="add">
        <pc:chgData name="Hoffman, Peter" userId="673cee94-26bd-4c2a-ab82-1b3669e2f049" providerId="ADAL" clId="{1EF50D01-20FA-48A1-AA79-2EFCC788F38D}" dt="2024-04-03T22:39:02.216" v="408"/>
        <pc:sldMkLst>
          <pc:docMk/>
          <pc:sldMk cId="2174934932" sldId="269"/>
        </pc:sldMkLst>
      </pc:sldChg>
      <pc:sldChg chg="add">
        <pc:chgData name="Hoffman, Peter" userId="673cee94-26bd-4c2a-ab82-1b3669e2f049" providerId="ADAL" clId="{1EF50D01-20FA-48A1-AA79-2EFCC788F38D}" dt="2024-04-03T19:31:35.178" v="0"/>
        <pc:sldMkLst>
          <pc:docMk/>
          <pc:sldMk cId="1282840071" sldId="5251"/>
        </pc:sldMkLst>
      </pc:sldChg>
      <pc:sldChg chg="add">
        <pc:chgData name="Hoffman, Peter" userId="673cee94-26bd-4c2a-ab82-1b3669e2f049" providerId="ADAL" clId="{1EF50D01-20FA-48A1-AA79-2EFCC788F38D}" dt="2024-04-03T19:31:35.178" v="0"/>
        <pc:sldMkLst>
          <pc:docMk/>
          <pc:sldMk cId="455365083" sldId="5252"/>
        </pc:sldMkLst>
      </pc:sldChg>
      <pc:sldChg chg="add del">
        <pc:chgData name="Hoffman, Peter" userId="673cee94-26bd-4c2a-ab82-1b3669e2f049" providerId="ADAL" clId="{1EF50D01-20FA-48A1-AA79-2EFCC788F38D}" dt="2024-04-03T19:33:08.102" v="49" actId="2696"/>
        <pc:sldMkLst>
          <pc:docMk/>
          <pc:sldMk cId="1692652593" sldId="5253"/>
        </pc:sldMkLst>
      </pc:sldChg>
      <pc:sldChg chg="add del">
        <pc:chgData name="Hoffman, Peter" userId="673cee94-26bd-4c2a-ab82-1b3669e2f049" providerId="ADAL" clId="{1EF50D01-20FA-48A1-AA79-2EFCC788F38D}" dt="2024-04-03T19:33:08.102" v="49" actId="2696"/>
        <pc:sldMkLst>
          <pc:docMk/>
          <pc:sldMk cId="839735590" sldId="5259"/>
        </pc:sldMkLst>
      </pc:sldChg>
      <pc:sldChg chg="modSp add mod">
        <pc:chgData name="Hoffman, Peter" userId="673cee94-26bd-4c2a-ab82-1b3669e2f049" providerId="ADAL" clId="{1EF50D01-20FA-48A1-AA79-2EFCC788F38D}" dt="2024-04-03T19:35:11.370" v="407" actId="20577"/>
        <pc:sldMkLst>
          <pc:docMk/>
          <pc:sldMk cId="2117569817" sldId="5260"/>
        </pc:sldMkLst>
        <pc:spChg chg="mod">
          <ac:chgData name="Hoffman, Peter" userId="673cee94-26bd-4c2a-ab82-1b3669e2f049" providerId="ADAL" clId="{1EF50D01-20FA-48A1-AA79-2EFCC788F38D}" dt="2024-04-03T19:34:32.746" v="283" actId="20577"/>
          <ac:spMkLst>
            <pc:docMk/>
            <pc:sldMk cId="2117569817" sldId="5260"/>
            <ac:spMk id="7" creationId="{006E2BB3-5448-AA9C-CECF-1845095777F3}"/>
          </ac:spMkLst>
        </pc:spChg>
        <pc:spChg chg="mod">
          <ac:chgData name="Hoffman, Peter" userId="673cee94-26bd-4c2a-ab82-1b3669e2f049" providerId="ADAL" clId="{1EF50D01-20FA-48A1-AA79-2EFCC788F38D}" dt="2024-04-03T19:35:11.370" v="407" actId="20577"/>
          <ac:spMkLst>
            <pc:docMk/>
            <pc:sldMk cId="2117569817" sldId="5260"/>
            <ac:spMk id="8" creationId="{475B01CC-9647-DA17-644E-B9BD452B4DB6}"/>
          </ac:spMkLst>
        </pc:spChg>
        <pc:spChg chg="mod">
          <ac:chgData name="Hoffman, Peter" userId="673cee94-26bd-4c2a-ab82-1b3669e2f049" providerId="ADAL" clId="{1EF50D01-20FA-48A1-AA79-2EFCC788F38D}" dt="2024-04-03T19:34:14.721" v="262" actId="20577"/>
          <ac:spMkLst>
            <pc:docMk/>
            <pc:sldMk cId="2117569817" sldId="5260"/>
            <ac:spMk id="9" creationId="{E40DA56B-4BE3-FEC8-DB78-EE4D932DE927}"/>
          </ac:spMkLst>
        </pc:spChg>
        <pc:spChg chg="mod">
          <ac:chgData name="Hoffman, Peter" userId="673cee94-26bd-4c2a-ab82-1b3669e2f049" providerId="ADAL" clId="{1EF50D01-20FA-48A1-AA79-2EFCC788F38D}" dt="2024-04-03T19:33:27.426" v="67" actId="20577"/>
          <ac:spMkLst>
            <pc:docMk/>
            <pc:sldMk cId="2117569817" sldId="5260"/>
            <ac:spMk id="11" creationId="{65DCBF92-5C3E-820E-9BF8-D5084110362E}"/>
          </ac:spMkLst>
        </pc:spChg>
      </pc:sldChg>
      <pc:sldChg chg="del">
        <pc:chgData name="Hoffman, Peter" userId="673cee94-26bd-4c2a-ab82-1b3669e2f049" providerId="ADAL" clId="{1EF50D01-20FA-48A1-AA79-2EFCC788F38D}" dt="2024-04-03T22:39:10.225" v="412" actId="2696"/>
        <pc:sldMkLst>
          <pc:docMk/>
          <pc:sldMk cId="1118867174" sldId="5275"/>
        </pc:sldMkLst>
      </pc:sldChg>
      <pc:sldChg chg="del">
        <pc:chgData name="Hoffman, Peter" userId="673cee94-26bd-4c2a-ab82-1b3669e2f049" providerId="ADAL" clId="{1EF50D01-20FA-48A1-AA79-2EFCC788F38D}" dt="2024-04-03T22:39:10.225" v="412" actId="2696"/>
        <pc:sldMkLst>
          <pc:docMk/>
          <pc:sldMk cId="2916385814" sldId="5276"/>
        </pc:sldMkLst>
      </pc:sldChg>
      <pc:sldChg chg="modSp add mod">
        <pc:chgData name="Hoffman, Peter" userId="673cee94-26bd-4c2a-ab82-1b3669e2f049" providerId="ADAL" clId="{1EF50D01-20FA-48A1-AA79-2EFCC788F38D}" dt="2024-04-03T22:39:02.432" v="411" actId="27636"/>
        <pc:sldMkLst>
          <pc:docMk/>
          <pc:sldMk cId="1831568395" sldId="5277"/>
        </pc:sldMkLst>
        <pc:spChg chg="mod">
          <ac:chgData name="Hoffman, Peter" userId="673cee94-26bd-4c2a-ab82-1b3669e2f049" providerId="ADAL" clId="{1EF50D01-20FA-48A1-AA79-2EFCC788F38D}" dt="2024-04-03T22:39:02.429" v="410" actId="27636"/>
          <ac:spMkLst>
            <pc:docMk/>
            <pc:sldMk cId="1831568395" sldId="5277"/>
            <ac:spMk id="11" creationId="{080CB37A-8CB5-0C68-424D-EBD5E04601E8}"/>
          </ac:spMkLst>
        </pc:spChg>
        <pc:spChg chg="mod">
          <ac:chgData name="Hoffman, Peter" userId="673cee94-26bd-4c2a-ab82-1b3669e2f049" providerId="ADAL" clId="{1EF50D01-20FA-48A1-AA79-2EFCC788F38D}" dt="2024-04-03T22:39:02.432" v="411" actId="27636"/>
          <ac:spMkLst>
            <pc:docMk/>
            <pc:sldMk cId="1831568395" sldId="5277"/>
            <ac:spMk id="12" creationId="{F0682FDB-3B40-0F9B-6028-1720C9B01E0A}"/>
          </ac:spMkLst>
        </pc:spChg>
      </pc:sldChg>
      <pc:sldChg chg="del">
        <pc:chgData name="Hoffman, Peter" userId="673cee94-26bd-4c2a-ab82-1b3669e2f049" providerId="ADAL" clId="{1EF50D01-20FA-48A1-AA79-2EFCC788F38D}" dt="2024-04-03T19:31:41.407" v="1" actId="2696"/>
        <pc:sldMkLst>
          <pc:docMk/>
          <pc:sldMk cId="20139849" sldId="5287"/>
        </pc:sldMkLst>
      </pc:sldChg>
      <pc:sldChg chg="del">
        <pc:chgData name="Hoffman, Peter" userId="673cee94-26bd-4c2a-ab82-1b3669e2f049" providerId="ADAL" clId="{1EF50D01-20FA-48A1-AA79-2EFCC788F38D}" dt="2024-04-03T19:31:41.407" v="1" actId="2696"/>
        <pc:sldMkLst>
          <pc:docMk/>
          <pc:sldMk cId="885238886" sldId="5288"/>
        </pc:sldMkLst>
      </pc:sldChg>
      <pc:sldChg chg="del">
        <pc:chgData name="Hoffman, Peter" userId="673cee94-26bd-4c2a-ab82-1b3669e2f049" providerId="ADAL" clId="{1EF50D01-20FA-48A1-AA79-2EFCC788F38D}" dt="2024-04-03T19:31:41.407" v="1" actId="2696"/>
        <pc:sldMkLst>
          <pc:docMk/>
          <pc:sldMk cId="2992902592" sldId="5289"/>
        </pc:sldMkLst>
      </pc:sldChg>
      <pc:sldChg chg="add">
        <pc:chgData name="Hoffman, Peter" userId="673cee94-26bd-4c2a-ab82-1b3669e2f049" providerId="ADAL" clId="{1EF50D01-20FA-48A1-AA79-2EFCC788F38D}" dt="2024-04-03T19:31:35.178" v="0"/>
        <pc:sldMkLst>
          <pc:docMk/>
          <pc:sldMk cId="1662154973" sldId="5306"/>
        </pc:sldMkLst>
      </pc:sldChg>
      <pc:sldChg chg="modSp add mod">
        <pc:chgData name="Hoffman, Peter" userId="673cee94-26bd-4c2a-ab82-1b3669e2f049" providerId="ADAL" clId="{1EF50D01-20FA-48A1-AA79-2EFCC788F38D}" dt="2024-04-03T22:39:02.424" v="409" actId="27636"/>
        <pc:sldMkLst>
          <pc:docMk/>
          <pc:sldMk cId="2582331127" sldId="5312"/>
        </pc:sldMkLst>
        <pc:spChg chg="mod">
          <ac:chgData name="Hoffman, Peter" userId="673cee94-26bd-4c2a-ab82-1b3669e2f049" providerId="ADAL" clId="{1EF50D01-20FA-48A1-AA79-2EFCC788F38D}" dt="2024-04-03T22:39:02.424" v="409" actId="27636"/>
          <ac:spMkLst>
            <pc:docMk/>
            <pc:sldMk cId="2582331127" sldId="5312"/>
            <ac:spMk id="3" creationId="{F737E5AD-A4D8-5218-9778-9BFD2F764487}"/>
          </ac:spMkLst>
        </pc:spChg>
      </pc:sldChg>
      <pc:sldChg chg="add">
        <pc:chgData name="Hoffman, Peter" userId="673cee94-26bd-4c2a-ab82-1b3669e2f049" providerId="ADAL" clId="{1EF50D01-20FA-48A1-AA79-2EFCC788F38D}" dt="2024-04-03T22:39:02.216" v="408"/>
        <pc:sldMkLst>
          <pc:docMk/>
          <pc:sldMk cId="3512354807" sldId="5313"/>
        </pc:sldMkLst>
      </pc:sldChg>
    </pc:docChg>
  </pc:docChgLst>
  <pc:docChgLst>
    <pc:chgData name="Hoffman, Peter" userId="673cee94-26bd-4c2a-ab82-1b3669e2f049" providerId="ADAL" clId="{76095287-7BCF-4AD9-98C3-B73ABECBAFA8}"/>
    <pc:docChg chg="delSld modSld">
      <pc:chgData name="Hoffman, Peter" userId="673cee94-26bd-4c2a-ab82-1b3669e2f049" providerId="ADAL" clId="{76095287-7BCF-4AD9-98C3-B73ABECBAFA8}" dt="2024-03-25T22:27:14.842" v="78" actId="2696"/>
      <pc:docMkLst>
        <pc:docMk/>
      </pc:docMkLst>
      <pc:sldChg chg="modSp mod">
        <pc:chgData name="Hoffman, Peter" userId="673cee94-26bd-4c2a-ab82-1b3669e2f049" providerId="ADAL" clId="{76095287-7BCF-4AD9-98C3-B73ABECBAFA8}" dt="2024-03-25T22:26:05.720" v="1" actId="20577"/>
        <pc:sldMkLst>
          <pc:docMk/>
          <pc:sldMk cId="3044915438" sldId="256"/>
        </pc:sldMkLst>
        <pc:spChg chg="mod">
          <ac:chgData name="Hoffman, Peter" userId="673cee94-26bd-4c2a-ab82-1b3669e2f049" providerId="ADAL" clId="{76095287-7BCF-4AD9-98C3-B73ABECBAFA8}" dt="2024-03-25T22:26:05.720" v="1" actId="20577"/>
          <ac:spMkLst>
            <pc:docMk/>
            <pc:sldMk cId="3044915438" sldId="256"/>
            <ac:spMk id="2" creationId="{00000000-0000-0000-0000-000000000000}"/>
          </ac:spMkLst>
        </pc:spChg>
      </pc:sldChg>
      <pc:sldChg chg="modSp mod">
        <pc:chgData name="Hoffman, Peter" userId="673cee94-26bd-4c2a-ab82-1b3669e2f049" providerId="ADAL" clId="{76095287-7BCF-4AD9-98C3-B73ABECBAFA8}" dt="2024-03-25T22:26:57.199" v="76" actId="20577"/>
        <pc:sldMkLst>
          <pc:docMk/>
          <pc:sldMk cId="1212467416" sldId="261"/>
        </pc:sldMkLst>
        <pc:graphicFrameChg chg="modGraphic">
          <ac:chgData name="Hoffman, Peter" userId="673cee94-26bd-4c2a-ab82-1b3669e2f049" providerId="ADAL" clId="{76095287-7BCF-4AD9-98C3-B73ABECBAFA8}" dt="2024-03-25T22:26:57.199" v="76"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76095287-7BCF-4AD9-98C3-B73ABECBAFA8}" dt="2024-03-25T22:26:19.364" v="11" actId="20577"/>
        <pc:sldMkLst>
          <pc:docMk/>
          <pc:sldMk cId="3717000822" sldId="280"/>
        </pc:sldMkLst>
        <pc:graphicFrameChg chg="mod">
          <ac:chgData name="Hoffman, Peter" userId="673cee94-26bd-4c2a-ab82-1b3669e2f049" providerId="ADAL" clId="{76095287-7BCF-4AD9-98C3-B73ABECBAFA8}" dt="2024-03-25T22:26:19.364" v="11"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76095287-7BCF-4AD9-98C3-B73ABECBAFA8}" dt="2024-03-25T22:27:08.714" v="77" actId="2696"/>
        <pc:sldMkLst>
          <pc:docMk/>
          <pc:sldMk cId="1282840071" sldId="5251"/>
        </pc:sldMkLst>
      </pc:sldChg>
      <pc:sldChg chg="del">
        <pc:chgData name="Hoffman, Peter" userId="673cee94-26bd-4c2a-ab82-1b3669e2f049" providerId="ADAL" clId="{76095287-7BCF-4AD9-98C3-B73ABECBAFA8}" dt="2024-03-25T22:27:08.714" v="77" actId="2696"/>
        <pc:sldMkLst>
          <pc:docMk/>
          <pc:sldMk cId="455365083" sldId="5252"/>
        </pc:sldMkLst>
      </pc:sldChg>
      <pc:sldChg chg="del">
        <pc:chgData name="Hoffman, Peter" userId="673cee94-26bd-4c2a-ab82-1b3669e2f049" providerId="ADAL" clId="{76095287-7BCF-4AD9-98C3-B73ABECBAFA8}" dt="2024-03-25T22:27:08.714" v="77" actId="2696"/>
        <pc:sldMkLst>
          <pc:docMk/>
          <pc:sldMk cId="1692652593" sldId="5253"/>
        </pc:sldMkLst>
      </pc:sldChg>
      <pc:sldChg chg="del">
        <pc:chgData name="Hoffman, Peter" userId="673cee94-26bd-4c2a-ab82-1b3669e2f049" providerId="ADAL" clId="{76095287-7BCF-4AD9-98C3-B73ABECBAFA8}" dt="2024-03-25T22:27:08.714" v="77" actId="2696"/>
        <pc:sldMkLst>
          <pc:docMk/>
          <pc:sldMk cId="1662154973" sldId="5254"/>
        </pc:sldMkLst>
      </pc:sldChg>
      <pc:sldChg chg="del">
        <pc:chgData name="Hoffman, Peter" userId="673cee94-26bd-4c2a-ab82-1b3669e2f049" providerId="ADAL" clId="{76095287-7BCF-4AD9-98C3-B73ABECBAFA8}" dt="2024-03-25T22:27:14.842" v="78" actId="2696"/>
        <pc:sldMkLst>
          <pc:docMk/>
          <pc:sldMk cId="1674923396" sldId="5257"/>
        </pc:sldMkLst>
      </pc:sldChg>
      <pc:sldChg chg="del">
        <pc:chgData name="Hoffman, Peter" userId="673cee94-26bd-4c2a-ab82-1b3669e2f049" providerId="ADAL" clId="{76095287-7BCF-4AD9-98C3-B73ABECBAFA8}" dt="2024-03-25T22:27:14.842" v="78" actId="2696"/>
        <pc:sldMkLst>
          <pc:docMk/>
          <pc:sldMk cId="2771021526" sldId="5258"/>
        </pc:sldMkLst>
      </pc:sldChg>
      <pc:sldChg chg="del">
        <pc:chgData name="Hoffman, Peter" userId="673cee94-26bd-4c2a-ab82-1b3669e2f049" providerId="ADAL" clId="{76095287-7BCF-4AD9-98C3-B73ABECBAFA8}" dt="2024-03-25T22:27:08.714" v="77" actId="2696"/>
        <pc:sldMkLst>
          <pc:docMk/>
          <pc:sldMk cId="839735590" sldId="5259"/>
        </pc:sldMkLst>
      </pc:sldChg>
      <pc:sldChg chg="del">
        <pc:chgData name="Hoffman, Peter" userId="673cee94-26bd-4c2a-ab82-1b3669e2f049" providerId="ADAL" clId="{76095287-7BCF-4AD9-98C3-B73ABECBAFA8}" dt="2024-03-25T22:27:08.714" v="77" actId="2696"/>
        <pc:sldMkLst>
          <pc:docMk/>
          <pc:sldMk cId="2117569817" sldId="5260"/>
        </pc:sldMkLst>
      </pc:sldChg>
      <pc:sldChg chg="del">
        <pc:chgData name="Hoffman, Peter" userId="673cee94-26bd-4c2a-ab82-1b3669e2f049" providerId="ADAL" clId="{76095287-7BCF-4AD9-98C3-B73ABECBAFA8}" dt="2024-03-25T22:27:14.842" v="78" actId="2696"/>
        <pc:sldMkLst>
          <pc:docMk/>
          <pc:sldMk cId="2991779798" sldId="5279"/>
        </pc:sldMkLst>
      </pc:sldChg>
      <pc:sldChg chg="del">
        <pc:chgData name="Hoffman, Peter" userId="673cee94-26bd-4c2a-ab82-1b3669e2f049" providerId="ADAL" clId="{76095287-7BCF-4AD9-98C3-B73ABECBAFA8}" dt="2024-03-25T22:27:14.842" v="78" actId="2696"/>
        <pc:sldMkLst>
          <pc:docMk/>
          <pc:sldMk cId="4215640846" sldId="5280"/>
        </pc:sldMkLst>
      </pc:sldChg>
      <pc:sldChg chg="del">
        <pc:chgData name="Hoffman, Peter" userId="673cee94-26bd-4c2a-ab82-1b3669e2f049" providerId="ADAL" clId="{76095287-7BCF-4AD9-98C3-B73ABECBAFA8}" dt="2024-03-25T22:27:14.842" v="78" actId="2696"/>
        <pc:sldMkLst>
          <pc:docMk/>
          <pc:sldMk cId="1321202143" sldId="5281"/>
        </pc:sldMkLst>
      </pc:sldChg>
    </pc:docChg>
  </pc:docChgLst>
  <pc:docChgLst>
    <pc:chgData name="Wenzel, Brooke" userId="672bf8d3-b15b-4e02-a6d1-39319a0df09b" providerId="ADAL" clId="{9C0147F5-10BF-4270-9833-34B549C8C524}"/>
    <pc:docChg chg="undo custSel addSld delSld modSld sldOrd">
      <pc:chgData name="Wenzel, Brooke" userId="672bf8d3-b15b-4e02-a6d1-39319a0df09b" providerId="ADAL" clId="{9C0147F5-10BF-4270-9833-34B549C8C524}" dt="2024-04-17T17:10:45.053" v="3610" actId="13244"/>
      <pc:docMkLst>
        <pc:docMk/>
      </pc:docMkLst>
      <pc:sldChg chg="addSp delSp modSp add mod modClrScheme chgLayout">
        <pc:chgData name="Wenzel, Brooke" userId="672bf8d3-b15b-4e02-a6d1-39319a0df09b" providerId="ADAL" clId="{9C0147F5-10BF-4270-9833-34B549C8C524}" dt="2024-04-17T17:07:09.142" v="3068" actId="208"/>
        <pc:sldMkLst>
          <pc:docMk/>
          <pc:sldMk cId="4013615956" sldId="4801"/>
        </pc:sldMkLst>
        <pc:spChg chg="mod ord">
          <ac:chgData name="Wenzel, Brooke" userId="672bf8d3-b15b-4e02-a6d1-39319a0df09b" providerId="ADAL" clId="{9C0147F5-10BF-4270-9833-34B549C8C524}" dt="2024-04-16T15:29:50.652" v="364" actId="700"/>
          <ac:spMkLst>
            <pc:docMk/>
            <pc:sldMk cId="4013615956" sldId="4801"/>
            <ac:spMk id="2" creationId="{36F669C0-D07F-9AB1-D4D2-138E51F563FE}"/>
          </ac:spMkLst>
        </pc:spChg>
        <pc:spChg chg="add del mod ord">
          <ac:chgData name="Wenzel, Brooke" userId="672bf8d3-b15b-4e02-a6d1-39319a0df09b" providerId="ADAL" clId="{9C0147F5-10BF-4270-9833-34B549C8C524}" dt="2024-04-16T15:29:38.487" v="360" actId="700"/>
          <ac:spMkLst>
            <pc:docMk/>
            <pc:sldMk cId="4013615956" sldId="4801"/>
            <ac:spMk id="3" creationId="{D691E053-EF40-0F2D-ABC8-2C9FFB1D4E28}"/>
          </ac:spMkLst>
        </pc:spChg>
        <pc:spChg chg="mod ord">
          <ac:chgData name="Wenzel, Brooke" userId="672bf8d3-b15b-4e02-a6d1-39319a0df09b" providerId="ADAL" clId="{9C0147F5-10BF-4270-9833-34B549C8C524}" dt="2024-04-16T15:29:50.652" v="364" actId="700"/>
          <ac:spMkLst>
            <pc:docMk/>
            <pc:sldMk cId="4013615956" sldId="4801"/>
            <ac:spMk id="4" creationId="{32180BD0-C740-E297-9C4C-D9B2E57CB1B7}"/>
          </ac:spMkLst>
        </pc:spChg>
        <pc:spChg chg="add del mod ord">
          <ac:chgData name="Wenzel, Brooke" userId="672bf8d3-b15b-4e02-a6d1-39319a0df09b" providerId="ADAL" clId="{9C0147F5-10BF-4270-9833-34B549C8C524}" dt="2024-04-16T15:29:38.487" v="360" actId="700"/>
          <ac:spMkLst>
            <pc:docMk/>
            <pc:sldMk cId="4013615956" sldId="4801"/>
            <ac:spMk id="5" creationId="{4A6CFF7F-AD55-4ECF-54F2-5627AA33F23E}"/>
          </ac:spMkLst>
        </pc:spChg>
        <pc:spChg chg="del mod">
          <ac:chgData name="Wenzel, Brooke" userId="672bf8d3-b15b-4e02-a6d1-39319a0df09b" providerId="ADAL" clId="{9C0147F5-10BF-4270-9833-34B549C8C524}" dt="2024-04-16T15:29:58.219" v="366" actId="478"/>
          <ac:spMkLst>
            <pc:docMk/>
            <pc:sldMk cId="4013615956" sldId="4801"/>
            <ac:spMk id="7" creationId="{81F6130E-0B03-ECA8-1DCC-5C515BDB2C37}"/>
          </ac:spMkLst>
        </pc:spChg>
        <pc:spChg chg="add del mod ord">
          <ac:chgData name="Wenzel, Brooke" userId="672bf8d3-b15b-4e02-a6d1-39319a0df09b" providerId="ADAL" clId="{9C0147F5-10BF-4270-9833-34B549C8C524}" dt="2024-04-16T15:29:38.487" v="360" actId="700"/>
          <ac:spMkLst>
            <pc:docMk/>
            <pc:sldMk cId="4013615956" sldId="4801"/>
            <ac:spMk id="8" creationId="{DDC6F690-25AD-FBE0-6F3B-3E1DAB7E3ACC}"/>
          </ac:spMkLst>
        </pc:spChg>
        <pc:spChg chg="add del mod">
          <ac:chgData name="Wenzel, Brooke" userId="672bf8d3-b15b-4e02-a6d1-39319a0df09b" providerId="ADAL" clId="{9C0147F5-10BF-4270-9833-34B549C8C524}" dt="2024-04-16T15:29:47.456" v="363" actId="478"/>
          <ac:spMkLst>
            <pc:docMk/>
            <pc:sldMk cId="4013615956" sldId="4801"/>
            <ac:spMk id="10" creationId="{6D8F82B8-BB14-D7CC-0BAB-479B9D8F4C1C}"/>
          </ac:spMkLst>
        </pc:spChg>
        <pc:spChg chg="add del mod ord">
          <ac:chgData name="Wenzel, Brooke" userId="672bf8d3-b15b-4e02-a6d1-39319a0df09b" providerId="ADAL" clId="{9C0147F5-10BF-4270-9833-34B549C8C524}" dt="2024-04-16T15:43:59.628" v="506" actId="22"/>
          <ac:spMkLst>
            <pc:docMk/>
            <pc:sldMk cId="4013615956" sldId="4801"/>
            <ac:spMk id="11" creationId="{294FE365-A9B2-8FF4-5834-213752D55D34}"/>
          </ac:spMkLst>
        </pc:spChg>
        <pc:spChg chg="add mod ord">
          <ac:chgData name="Wenzel, Brooke" userId="672bf8d3-b15b-4e02-a6d1-39319a0df09b" providerId="ADAL" clId="{9C0147F5-10BF-4270-9833-34B549C8C524}" dt="2024-04-16T15:46:11.450" v="731" actId="20577"/>
          <ac:spMkLst>
            <pc:docMk/>
            <pc:sldMk cId="4013615956" sldId="4801"/>
            <ac:spMk id="12" creationId="{C2F21024-8D13-8264-80AB-C8DDF5632F48}"/>
          </ac:spMkLst>
        </pc:spChg>
        <pc:spChg chg="add mod ord">
          <ac:chgData name="Wenzel, Brooke" userId="672bf8d3-b15b-4e02-a6d1-39319a0df09b" providerId="ADAL" clId="{9C0147F5-10BF-4270-9833-34B549C8C524}" dt="2024-04-16T15:30:30.190" v="384" actId="20577"/>
          <ac:spMkLst>
            <pc:docMk/>
            <pc:sldMk cId="4013615956" sldId="4801"/>
            <ac:spMk id="13" creationId="{612D5253-BB67-0764-1A0D-5C62B9AD7DBC}"/>
          </ac:spMkLst>
        </pc:spChg>
        <pc:spChg chg="add mod ord">
          <ac:chgData name="Wenzel, Brooke" userId="672bf8d3-b15b-4e02-a6d1-39319a0df09b" providerId="ADAL" clId="{9C0147F5-10BF-4270-9833-34B549C8C524}" dt="2024-04-16T15:31:38.687" v="418" actId="20577"/>
          <ac:spMkLst>
            <pc:docMk/>
            <pc:sldMk cId="4013615956" sldId="4801"/>
            <ac:spMk id="14" creationId="{C649C578-D7AC-2978-F513-EADEB2284C11}"/>
          </ac:spMkLst>
        </pc:spChg>
        <pc:picChg chg="del mod ord">
          <ac:chgData name="Wenzel, Brooke" userId="672bf8d3-b15b-4e02-a6d1-39319a0df09b" providerId="ADAL" clId="{9C0147F5-10BF-4270-9833-34B549C8C524}" dt="2024-04-16T15:29:45.819" v="362" actId="478"/>
          <ac:picMkLst>
            <pc:docMk/>
            <pc:sldMk cId="4013615956" sldId="4801"/>
            <ac:picMk id="6" creationId="{677837CB-BE54-A490-F623-EC615E9E0E40}"/>
          </ac:picMkLst>
        </pc:picChg>
        <pc:picChg chg="add mod ord">
          <ac:chgData name="Wenzel, Brooke" userId="672bf8d3-b15b-4e02-a6d1-39319a0df09b" providerId="ADAL" clId="{9C0147F5-10BF-4270-9833-34B549C8C524}" dt="2024-04-17T17:07:09.142" v="3068" actId="208"/>
          <ac:picMkLst>
            <pc:docMk/>
            <pc:sldMk cId="4013615956" sldId="4801"/>
            <ac:picMk id="16" creationId="{C8D51A01-5D4A-F4A3-5498-693A84879CFD}"/>
          </ac:picMkLst>
        </pc:picChg>
      </pc:sldChg>
      <pc:sldChg chg="addSp delSp modSp add mod modClrScheme chgLayout">
        <pc:chgData name="Wenzel, Brooke" userId="672bf8d3-b15b-4e02-a6d1-39319a0df09b" providerId="ADAL" clId="{9C0147F5-10BF-4270-9833-34B549C8C524}" dt="2024-04-17T17:07:03.128" v="3067" actId="208"/>
        <pc:sldMkLst>
          <pc:docMk/>
          <pc:sldMk cId="1710219493" sldId="4802"/>
        </pc:sldMkLst>
        <pc:spChg chg="mod ord">
          <ac:chgData name="Wenzel, Brooke" userId="672bf8d3-b15b-4e02-a6d1-39319a0df09b" providerId="ADAL" clId="{9C0147F5-10BF-4270-9833-34B549C8C524}" dt="2024-04-16T15:30:17.243" v="374" actId="700"/>
          <ac:spMkLst>
            <pc:docMk/>
            <pc:sldMk cId="1710219493" sldId="4802"/>
            <ac:spMk id="2" creationId="{36F669C0-D07F-9AB1-D4D2-138E51F563FE}"/>
          </ac:spMkLst>
        </pc:spChg>
        <pc:spChg chg="mod ord">
          <ac:chgData name="Wenzel, Brooke" userId="672bf8d3-b15b-4e02-a6d1-39319a0df09b" providerId="ADAL" clId="{9C0147F5-10BF-4270-9833-34B549C8C524}" dt="2024-04-16T15:30:17.243" v="374" actId="700"/>
          <ac:spMkLst>
            <pc:docMk/>
            <pc:sldMk cId="1710219493" sldId="4802"/>
            <ac:spMk id="4" creationId="{32180BD0-C740-E297-9C4C-D9B2E57CB1B7}"/>
          </ac:spMkLst>
        </pc:spChg>
        <pc:spChg chg="add del mod">
          <ac:chgData name="Wenzel, Brooke" userId="672bf8d3-b15b-4e02-a6d1-39319a0df09b" providerId="ADAL" clId="{9C0147F5-10BF-4270-9833-34B549C8C524}" dt="2024-04-16T15:30:10.774" v="371" actId="478"/>
          <ac:spMkLst>
            <pc:docMk/>
            <pc:sldMk cId="1710219493" sldId="4802"/>
            <ac:spMk id="5" creationId="{73098CA4-0EF3-B47C-90C2-4FF443C79789}"/>
          </ac:spMkLst>
        </pc:spChg>
        <pc:spChg chg="add del mod ord">
          <ac:chgData name="Wenzel, Brooke" userId="672bf8d3-b15b-4e02-a6d1-39319a0df09b" providerId="ADAL" clId="{9C0147F5-10BF-4270-9833-34B549C8C524}" dt="2024-04-16T15:49:03.549" v="790" actId="478"/>
          <ac:spMkLst>
            <pc:docMk/>
            <pc:sldMk cId="1710219493" sldId="4802"/>
            <ac:spMk id="6" creationId="{2A521C6C-F9B9-AF3A-181D-909BD6141B12}"/>
          </ac:spMkLst>
        </pc:spChg>
        <pc:spChg chg="del mod">
          <ac:chgData name="Wenzel, Brooke" userId="672bf8d3-b15b-4e02-a6d1-39319a0df09b" providerId="ADAL" clId="{9C0147F5-10BF-4270-9833-34B549C8C524}" dt="2024-04-16T15:30:14.569" v="373" actId="478"/>
          <ac:spMkLst>
            <pc:docMk/>
            <pc:sldMk cId="1710219493" sldId="4802"/>
            <ac:spMk id="7" creationId="{81F6130E-0B03-ECA8-1DCC-5C515BDB2C37}"/>
          </ac:spMkLst>
        </pc:spChg>
        <pc:spChg chg="add mod ord">
          <ac:chgData name="Wenzel, Brooke" userId="672bf8d3-b15b-4e02-a6d1-39319a0df09b" providerId="ADAL" clId="{9C0147F5-10BF-4270-9833-34B549C8C524}" dt="2024-04-16T15:51:44.512" v="1144" actId="20577"/>
          <ac:spMkLst>
            <pc:docMk/>
            <pc:sldMk cId="1710219493" sldId="4802"/>
            <ac:spMk id="8" creationId="{6AF4D63A-0922-943D-DD82-87932FF5108B}"/>
          </ac:spMkLst>
        </pc:spChg>
        <pc:spChg chg="add mod ord">
          <ac:chgData name="Wenzel, Brooke" userId="672bf8d3-b15b-4e02-a6d1-39319a0df09b" providerId="ADAL" clId="{9C0147F5-10BF-4270-9833-34B549C8C524}" dt="2024-04-16T15:30:36.468" v="386" actId="27636"/>
          <ac:spMkLst>
            <pc:docMk/>
            <pc:sldMk cId="1710219493" sldId="4802"/>
            <ac:spMk id="10" creationId="{E90AEE9A-469B-FC12-0C95-5CF23715A8A2}"/>
          </ac:spMkLst>
        </pc:spChg>
        <pc:spChg chg="add mod ord">
          <ac:chgData name="Wenzel, Brooke" userId="672bf8d3-b15b-4e02-a6d1-39319a0df09b" providerId="ADAL" clId="{9C0147F5-10BF-4270-9833-34B549C8C524}" dt="2024-04-16T15:31:47.909" v="423" actId="20577"/>
          <ac:spMkLst>
            <pc:docMk/>
            <pc:sldMk cId="1710219493" sldId="4802"/>
            <ac:spMk id="11" creationId="{4278B610-BAFB-A625-335D-6B48FFC2665D}"/>
          </ac:spMkLst>
        </pc:spChg>
        <pc:picChg chg="del">
          <ac:chgData name="Wenzel, Brooke" userId="672bf8d3-b15b-4e02-a6d1-39319a0df09b" providerId="ADAL" clId="{9C0147F5-10BF-4270-9833-34B549C8C524}" dt="2024-04-16T15:30:08.368" v="370" actId="478"/>
          <ac:picMkLst>
            <pc:docMk/>
            <pc:sldMk cId="1710219493" sldId="4802"/>
            <ac:picMk id="9" creationId="{6971DEA5-ECFD-ED95-B326-54B756EF60AE}"/>
          </ac:picMkLst>
        </pc:picChg>
        <pc:picChg chg="add mod">
          <ac:chgData name="Wenzel, Brooke" userId="672bf8d3-b15b-4e02-a6d1-39319a0df09b" providerId="ADAL" clId="{9C0147F5-10BF-4270-9833-34B549C8C524}" dt="2024-04-17T17:07:03.128" v="3067" actId="208"/>
          <ac:picMkLst>
            <pc:docMk/>
            <pc:sldMk cId="1710219493" sldId="4802"/>
            <ac:picMk id="13" creationId="{E874240B-F11E-E41B-E46E-7A85C0C4F4E4}"/>
          </ac:picMkLst>
        </pc:picChg>
      </pc:sldChg>
      <pc:sldChg chg="addSp delSp modSp add mod modClrScheme chgLayout">
        <pc:chgData name="Wenzel, Brooke" userId="672bf8d3-b15b-4e02-a6d1-39319a0df09b" providerId="ADAL" clId="{9C0147F5-10BF-4270-9833-34B549C8C524}" dt="2024-04-17T17:07:01.164" v="3066" actId="208"/>
        <pc:sldMkLst>
          <pc:docMk/>
          <pc:sldMk cId="2814149373" sldId="4803"/>
        </pc:sldMkLst>
        <pc:spChg chg="mod ord">
          <ac:chgData name="Wenzel, Brooke" userId="672bf8d3-b15b-4e02-a6d1-39319a0df09b" providerId="ADAL" clId="{9C0147F5-10BF-4270-9833-34B549C8C524}" dt="2024-04-16T15:31:28.813" v="416" actId="1076"/>
          <ac:spMkLst>
            <pc:docMk/>
            <pc:sldMk cId="2814149373" sldId="4803"/>
            <ac:spMk id="2" creationId="{36F669C0-D07F-9AB1-D4D2-138E51F563FE}"/>
          </ac:spMkLst>
        </pc:spChg>
        <pc:spChg chg="add mod ord">
          <ac:chgData name="Wenzel, Brooke" userId="672bf8d3-b15b-4e02-a6d1-39319a0df09b" providerId="ADAL" clId="{9C0147F5-10BF-4270-9833-34B549C8C524}" dt="2024-04-16T15:32:13.559" v="441" actId="14100"/>
          <ac:spMkLst>
            <pc:docMk/>
            <pc:sldMk cId="2814149373" sldId="4803"/>
            <ac:spMk id="3" creationId="{FA42EDC7-DDB3-18D6-823A-8C27871A04C7}"/>
          </ac:spMkLst>
        </pc:spChg>
        <pc:spChg chg="mod ord">
          <ac:chgData name="Wenzel, Brooke" userId="672bf8d3-b15b-4e02-a6d1-39319a0df09b" providerId="ADAL" clId="{9C0147F5-10BF-4270-9833-34B549C8C524}" dt="2024-04-16T15:30:49.650" v="389" actId="700"/>
          <ac:spMkLst>
            <pc:docMk/>
            <pc:sldMk cId="2814149373" sldId="4803"/>
            <ac:spMk id="4" creationId="{32180BD0-C740-E297-9C4C-D9B2E57CB1B7}"/>
          </ac:spMkLst>
        </pc:spChg>
        <pc:spChg chg="add mod ord">
          <ac:chgData name="Wenzel, Brooke" userId="672bf8d3-b15b-4e02-a6d1-39319a0df09b" providerId="ADAL" clId="{9C0147F5-10BF-4270-9833-34B549C8C524}" dt="2024-04-16T15:31:51.617" v="426" actId="20577"/>
          <ac:spMkLst>
            <pc:docMk/>
            <pc:sldMk cId="2814149373" sldId="4803"/>
            <ac:spMk id="5" creationId="{6A588B2C-9FAF-EA85-142D-BBDB8767748D}"/>
          </ac:spMkLst>
        </pc:spChg>
        <pc:spChg chg="add mod ord">
          <ac:chgData name="Wenzel, Brooke" userId="672bf8d3-b15b-4e02-a6d1-39319a0df09b" providerId="ADAL" clId="{9C0147F5-10BF-4270-9833-34B549C8C524}" dt="2024-04-16T17:04:16.468" v="1358" actId="1076"/>
          <ac:spMkLst>
            <pc:docMk/>
            <pc:sldMk cId="2814149373" sldId="4803"/>
            <ac:spMk id="6" creationId="{3CE6341E-FE7B-F542-C2EA-71777F0F5FF2}"/>
          </ac:spMkLst>
        </pc:spChg>
        <pc:spChg chg="del mod">
          <ac:chgData name="Wenzel, Brooke" userId="672bf8d3-b15b-4e02-a6d1-39319a0df09b" providerId="ADAL" clId="{9C0147F5-10BF-4270-9833-34B549C8C524}" dt="2024-04-16T15:30:56.791" v="394" actId="478"/>
          <ac:spMkLst>
            <pc:docMk/>
            <pc:sldMk cId="2814149373" sldId="4803"/>
            <ac:spMk id="7" creationId="{81F6130E-0B03-ECA8-1DCC-5C515BDB2C37}"/>
          </ac:spMkLst>
        </pc:spChg>
        <pc:spChg chg="add del mod ord">
          <ac:chgData name="Wenzel, Brooke" userId="672bf8d3-b15b-4e02-a6d1-39319a0df09b" providerId="ADAL" clId="{9C0147F5-10BF-4270-9833-34B549C8C524}" dt="2024-04-16T15:54:38.916" v="1263" actId="478"/>
          <ac:spMkLst>
            <pc:docMk/>
            <pc:sldMk cId="2814149373" sldId="4803"/>
            <ac:spMk id="9" creationId="{D055F203-4587-581D-6D5C-D3323A9BA874}"/>
          </ac:spMkLst>
        </pc:spChg>
        <pc:spChg chg="add del mod ord">
          <ac:chgData name="Wenzel, Brooke" userId="672bf8d3-b15b-4e02-a6d1-39319a0df09b" providerId="ADAL" clId="{9C0147F5-10BF-4270-9833-34B549C8C524}" dt="2024-04-16T15:54:21.900" v="1255" actId="478"/>
          <ac:spMkLst>
            <pc:docMk/>
            <pc:sldMk cId="2814149373" sldId="4803"/>
            <ac:spMk id="10" creationId="{A357F0F5-614F-D7CF-8F4B-5F9070758780}"/>
          </ac:spMkLst>
        </pc:spChg>
        <pc:picChg chg="del">
          <ac:chgData name="Wenzel, Brooke" userId="672bf8d3-b15b-4e02-a6d1-39319a0df09b" providerId="ADAL" clId="{9C0147F5-10BF-4270-9833-34B549C8C524}" dt="2024-04-16T15:30:47.196" v="387" actId="478"/>
          <ac:picMkLst>
            <pc:docMk/>
            <pc:sldMk cId="2814149373" sldId="4803"/>
            <ac:picMk id="8" creationId="{4D20A5F5-629F-65BD-E9A9-E1C14197E2E1}"/>
          </ac:picMkLst>
        </pc:picChg>
        <pc:picChg chg="del">
          <ac:chgData name="Wenzel, Brooke" userId="672bf8d3-b15b-4e02-a6d1-39319a0df09b" providerId="ADAL" clId="{9C0147F5-10BF-4270-9833-34B549C8C524}" dt="2024-04-16T15:30:47.605" v="388" actId="478"/>
          <ac:picMkLst>
            <pc:docMk/>
            <pc:sldMk cId="2814149373" sldId="4803"/>
            <ac:picMk id="11" creationId="{952F59CB-BD28-D2D0-0BAB-93ADF684631A}"/>
          </ac:picMkLst>
        </pc:picChg>
        <pc:picChg chg="add del mod">
          <ac:chgData name="Wenzel, Brooke" userId="672bf8d3-b15b-4e02-a6d1-39319a0df09b" providerId="ADAL" clId="{9C0147F5-10BF-4270-9833-34B549C8C524}" dt="2024-04-16T15:53:35.215" v="1242" actId="478"/>
          <ac:picMkLst>
            <pc:docMk/>
            <pc:sldMk cId="2814149373" sldId="4803"/>
            <ac:picMk id="13" creationId="{C5B8CA70-A212-0A80-7262-16C19CD943D0}"/>
          </ac:picMkLst>
        </pc:picChg>
        <pc:picChg chg="mod">
          <ac:chgData name="Wenzel, Brooke" userId="672bf8d3-b15b-4e02-a6d1-39319a0df09b" providerId="ADAL" clId="{9C0147F5-10BF-4270-9833-34B549C8C524}" dt="2024-04-17T17:06:59.641" v="3065" actId="208"/>
          <ac:picMkLst>
            <pc:docMk/>
            <pc:sldMk cId="2814149373" sldId="4803"/>
            <ac:picMk id="14" creationId="{D07ED615-2384-D7F8-599B-2F57B99CBA48}"/>
          </ac:picMkLst>
        </pc:picChg>
        <pc:picChg chg="add mod modCrop">
          <ac:chgData name="Wenzel, Brooke" userId="672bf8d3-b15b-4e02-a6d1-39319a0df09b" providerId="ADAL" clId="{9C0147F5-10BF-4270-9833-34B549C8C524}" dt="2024-04-16T15:55:57.179" v="1345" actId="962"/>
          <ac:picMkLst>
            <pc:docMk/>
            <pc:sldMk cId="2814149373" sldId="4803"/>
            <ac:picMk id="15" creationId="{04407E56-8575-AF6F-39EC-8CBD19108886}"/>
          </ac:picMkLst>
        </pc:picChg>
        <pc:picChg chg="mod">
          <ac:chgData name="Wenzel, Brooke" userId="672bf8d3-b15b-4e02-a6d1-39319a0df09b" providerId="ADAL" clId="{9C0147F5-10BF-4270-9833-34B549C8C524}" dt="2024-04-17T17:07:01.164" v="3066" actId="208"/>
          <ac:picMkLst>
            <pc:docMk/>
            <pc:sldMk cId="2814149373" sldId="4803"/>
            <ac:picMk id="16" creationId="{04407E56-8575-AF6F-39EC-8CBD19108886}"/>
          </ac:picMkLst>
        </pc:picChg>
        <pc:picChg chg="add mod modCrop">
          <ac:chgData name="Wenzel, Brooke" userId="672bf8d3-b15b-4e02-a6d1-39319a0df09b" providerId="ADAL" clId="{9C0147F5-10BF-4270-9833-34B549C8C524}" dt="2024-04-16T15:55:48.443" v="1319" actId="962"/>
          <ac:picMkLst>
            <pc:docMk/>
            <pc:sldMk cId="2814149373" sldId="4803"/>
            <ac:picMk id="17" creationId="{D07ED615-2384-D7F8-599B-2F57B99CBA48}"/>
          </ac:picMkLst>
        </pc:picChg>
      </pc:sldChg>
      <pc:sldChg chg="modSp mod">
        <pc:chgData name="Wenzel, Brooke" userId="672bf8d3-b15b-4e02-a6d1-39319a0df09b" providerId="ADAL" clId="{9C0147F5-10BF-4270-9833-34B549C8C524}" dt="2024-04-17T16:54:27.227" v="2514" actId="20577"/>
        <pc:sldMkLst>
          <pc:docMk/>
          <pc:sldMk cId="1037917088" sldId="5098"/>
        </pc:sldMkLst>
        <pc:graphicFrameChg chg="modGraphic">
          <ac:chgData name="Wenzel, Brooke" userId="672bf8d3-b15b-4e02-a6d1-39319a0df09b" providerId="ADAL" clId="{9C0147F5-10BF-4270-9833-34B549C8C524}" dt="2024-04-17T16:54:27.227" v="2514"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9C0147F5-10BF-4270-9833-34B549C8C524}" dt="2024-04-16T13:01:43.561" v="0"/>
        <pc:sldMkLst>
          <pc:docMk/>
          <pc:sldMk cId="2627223314" sldId="5254"/>
        </pc:sldMkLst>
      </pc:sldChg>
      <pc:sldChg chg="delSp modSp add mod">
        <pc:chgData name="Wenzel, Brooke" userId="672bf8d3-b15b-4e02-a6d1-39319a0df09b" providerId="ADAL" clId="{9C0147F5-10BF-4270-9833-34B549C8C524}" dt="2024-04-16T13:02:28.724" v="87" actId="113"/>
        <pc:sldMkLst>
          <pc:docMk/>
          <pc:sldMk cId="4218201814" sldId="5273"/>
        </pc:sldMkLst>
        <pc:spChg chg="mod">
          <ac:chgData name="Wenzel, Brooke" userId="672bf8d3-b15b-4e02-a6d1-39319a0df09b" providerId="ADAL" clId="{9C0147F5-10BF-4270-9833-34B549C8C524}" dt="2024-04-16T13:02:28.724" v="87" actId="113"/>
          <ac:spMkLst>
            <pc:docMk/>
            <pc:sldMk cId="4218201814" sldId="5273"/>
            <ac:spMk id="3" creationId="{58C0FC18-651A-F9FC-1901-81BB3899D6F1}"/>
          </ac:spMkLst>
        </pc:spChg>
        <pc:spChg chg="del mod">
          <ac:chgData name="Wenzel, Brooke" userId="672bf8d3-b15b-4e02-a6d1-39319a0df09b" providerId="ADAL" clId="{9C0147F5-10BF-4270-9833-34B549C8C524}" dt="2024-04-16T13:01:59.631" v="2" actId="478"/>
          <ac:spMkLst>
            <pc:docMk/>
            <pc:sldMk cId="4218201814" sldId="5273"/>
            <ac:spMk id="6" creationId="{F05B933A-BA4D-1966-12C4-2FE84DD1B072}"/>
          </ac:spMkLst>
        </pc:spChg>
        <pc:graphicFrameChg chg="mod">
          <ac:chgData name="Wenzel, Brooke" userId="672bf8d3-b15b-4e02-a6d1-39319a0df09b" providerId="ADAL" clId="{9C0147F5-10BF-4270-9833-34B549C8C524}" dt="2024-04-16T13:02:11.826" v="4" actId="1076"/>
          <ac:graphicFrameMkLst>
            <pc:docMk/>
            <pc:sldMk cId="4218201814" sldId="5273"/>
            <ac:graphicFrameMk id="5" creationId="{E6266291-0E95-367E-21EA-D128392EAABD}"/>
          </ac:graphicFrameMkLst>
        </pc:graphicFrameChg>
      </pc:sldChg>
      <pc:sldChg chg="add">
        <pc:chgData name="Wenzel, Brooke" userId="672bf8d3-b15b-4e02-a6d1-39319a0df09b" providerId="ADAL" clId="{9C0147F5-10BF-4270-9833-34B549C8C524}" dt="2024-04-16T13:01:43.561" v="0"/>
        <pc:sldMkLst>
          <pc:docMk/>
          <pc:sldMk cId="1114984409" sldId="5290"/>
        </pc:sldMkLst>
      </pc:sldChg>
      <pc:sldChg chg="add">
        <pc:chgData name="Wenzel, Brooke" userId="672bf8d3-b15b-4e02-a6d1-39319a0df09b" providerId="ADAL" clId="{9C0147F5-10BF-4270-9833-34B549C8C524}" dt="2024-04-16T13:01:43.561" v="0"/>
        <pc:sldMkLst>
          <pc:docMk/>
          <pc:sldMk cId="1593808434" sldId="5292"/>
        </pc:sldMkLst>
      </pc:sldChg>
      <pc:sldChg chg="add">
        <pc:chgData name="Wenzel, Brooke" userId="672bf8d3-b15b-4e02-a6d1-39319a0df09b" providerId="ADAL" clId="{9C0147F5-10BF-4270-9833-34B549C8C524}" dt="2024-04-16T13:01:43.561" v="0"/>
        <pc:sldMkLst>
          <pc:docMk/>
          <pc:sldMk cId="4104978656" sldId="5302"/>
        </pc:sldMkLst>
      </pc:sldChg>
      <pc:sldChg chg="add del">
        <pc:chgData name="Wenzel, Brooke" userId="672bf8d3-b15b-4e02-a6d1-39319a0df09b" providerId="ADAL" clId="{9C0147F5-10BF-4270-9833-34B549C8C524}" dt="2024-04-17T17:00:41.849" v="2620" actId="47"/>
        <pc:sldMkLst>
          <pc:docMk/>
          <pc:sldMk cId="2250972986" sldId="5304"/>
        </pc:sldMkLst>
      </pc:sldChg>
      <pc:sldChg chg="add">
        <pc:chgData name="Wenzel, Brooke" userId="672bf8d3-b15b-4e02-a6d1-39319a0df09b" providerId="ADAL" clId="{9C0147F5-10BF-4270-9833-34B549C8C524}" dt="2024-04-16T13:01:43.561" v="0"/>
        <pc:sldMkLst>
          <pc:docMk/>
          <pc:sldMk cId="1443655953" sldId="5305"/>
        </pc:sldMkLst>
      </pc:sldChg>
      <pc:sldChg chg="modSp add mod">
        <pc:chgData name="Wenzel, Brooke" userId="672bf8d3-b15b-4e02-a6d1-39319a0df09b" providerId="ADAL" clId="{9C0147F5-10BF-4270-9833-34B549C8C524}" dt="2024-04-16T13:11:32.289" v="117" actId="20577"/>
        <pc:sldMkLst>
          <pc:docMk/>
          <pc:sldMk cId="2901087297" sldId="5328"/>
        </pc:sldMkLst>
        <pc:spChg chg="mod">
          <ac:chgData name="Wenzel, Brooke" userId="672bf8d3-b15b-4e02-a6d1-39319a0df09b" providerId="ADAL" clId="{9C0147F5-10BF-4270-9833-34B549C8C524}" dt="2024-04-16T13:11:32.289" v="117" actId="20577"/>
          <ac:spMkLst>
            <pc:docMk/>
            <pc:sldMk cId="2901087297" sldId="5328"/>
            <ac:spMk id="7" creationId="{C51D4D6D-695A-9246-FA9E-BBCF15943548}"/>
          </ac:spMkLst>
        </pc:spChg>
      </pc:sldChg>
      <pc:sldChg chg="modSp add mod ord">
        <pc:chgData name="Wenzel, Brooke" userId="672bf8d3-b15b-4e02-a6d1-39319a0df09b" providerId="ADAL" clId="{9C0147F5-10BF-4270-9833-34B549C8C524}" dt="2024-04-16T15:47:52.748" v="784"/>
        <pc:sldMkLst>
          <pc:docMk/>
          <pc:sldMk cId="2901568462" sldId="5329"/>
        </pc:sldMkLst>
        <pc:spChg chg="mod">
          <ac:chgData name="Wenzel, Brooke" userId="672bf8d3-b15b-4e02-a6d1-39319a0df09b" providerId="ADAL" clId="{9C0147F5-10BF-4270-9833-34B549C8C524}" dt="2024-04-16T13:11:46.893" v="148" actId="14100"/>
          <ac:spMkLst>
            <pc:docMk/>
            <pc:sldMk cId="2901568462" sldId="5329"/>
            <ac:spMk id="7" creationId="{06F56BFD-918D-6298-79AD-36C14C8A2AA2}"/>
          </ac:spMkLst>
        </pc:spChg>
        <pc:spChg chg="mod">
          <ac:chgData name="Wenzel, Brooke" userId="672bf8d3-b15b-4e02-a6d1-39319a0df09b" providerId="ADAL" clId="{9C0147F5-10BF-4270-9833-34B549C8C524}" dt="2024-04-16T13:11:59.157" v="165" actId="20577"/>
          <ac:spMkLst>
            <pc:docMk/>
            <pc:sldMk cId="2901568462" sldId="5329"/>
            <ac:spMk id="8" creationId="{C92515F7-358B-E3FC-AB86-B337B7A691E2}"/>
          </ac:spMkLst>
        </pc:spChg>
      </pc:sldChg>
      <pc:sldChg chg="modSp new mod">
        <pc:chgData name="Wenzel, Brooke" userId="672bf8d3-b15b-4e02-a6d1-39319a0df09b" providerId="ADAL" clId="{9C0147F5-10BF-4270-9833-34B549C8C524}" dt="2024-04-17T16:59:31.711" v="2619" actId="20577"/>
        <pc:sldMkLst>
          <pc:docMk/>
          <pc:sldMk cId="479980071" sldId="5330"/>
        </pc:sldMkLst>
        <pc:spChg chg="mod">
          <ac:chgData name="Wenzel, Brooke" userId="672bf8d3-b15b-4e02-a6d1-39319a0df09b" providerId="ADAL" clId="{9C0147F5-10BF-4270-9833-34B549C8C524}" dt="2024-04-16T13:14:18.921" v="271" actId="20577"/>
          <ac:spMkLst>
            <pc:docMk/>
            <pc:sldMk cId="479980071" sldId="5330"/>
            <ac:spMk id="2" creationId="{18A7A983-2F03-0A27-C0A8-1B032BE2DDF4}"/>
          </ac:spMkLst>
        </pc:spChg>
        <pc:spChg chg="mod">
          <ac:chgData name="Wenzel, Brooke" userId="672bf8d3-b15b-4e02-a6d1-39319a0df09b" providerId="ADAL" clId="{9C0147F5-10BF-4270-9833-34B549C8C524}" dt="2024-04-17T16:59:31.711" v="2619" actId="20577"/>
          <ac:spMkLst>
            <pc:docMk/>
            <pc:sldMk cId="479980071" sldId="5330"/>
            <ac:spMk id="3" creationId="{47A99A26-8D7B-9C2E-1CB7-35FCC1A84DBA}"/>
          </ac:spMkLst>
        </pc:spChg>
        <pc:spChg chg="mod">
          <ac:chgData name="Wenzel, Brooke" userId="672bf8d3-b15b-4e02-a6d1-39319a0df09b" providerId="ADAL" clId="{9C0147F5-10BF-4270-9833-34B549C8C524}" dt="2024-04-16T15:30:24.577" v="381" actId="21"/>
          <ac:spMkLst>
            <pc:docMk/>
            <pc:sldMk cId="479980071" sldId="5330"/>
            <ac:spMk id="5" creationId="{2C111DA8-B290-169D-8E4F-51B5CD77EFB6}"/>
          </ac:spMkLst>
        </pc:spChg>
        <pc:spChg chg="mod">
          <ac:chgData name="Wenzel, Brooke" userId="672bf8d3-b15b-4e02-a6d1-39319a0df09b" providerId="ADAL" clId="{9C0147F5-10BF-4270-9833-34B549C8C524}" dt="2024-04-16T13:13:08.096" v="230" actId="20577"/>
          <ac:spMkLst>
            <pc:docMk/>
            <pc:sldMk cId="479980071" sldId="5330"/>
            <ac:spMk id="6" creationId="{B7ACAE7F-117A-4153-9914-E47D828EAFDB}"/>
          </ac:spMkLst>
        </pc:spChg>
      </pc:sldChg>
      <pc:sldChg chg="modSp new mod">
        <pc:chgData name="Wenzel, Brooke" userId="672bf8d3-b15b-4e02-a6d1-39319a0df09b" providerId="ADAL" clId="{9C0147F5-10BF-4270-9833-34B549C8C524}" dt="2024-04-16T17:18:26.764" v="2144" actId="12"/>
        <pc:sldMkLst>
          <pc:docMk/>
          <pc:sldMk cId="697921347" sldId="5332"/>
        </pc:sldMkLst>
        <pc:spChg chg="mod">
          <ac:chgData name="Wenzel, Brooke" userId="672bf8d3-b15b-4e02-a6d1-39319a0df09b" providerId="ADAL" clId="{9C0147F5-10BF-4270-9833-34B549C8C524}" dt="2024-04-16T15:46:45.131" v="782" actId="20577"/>
          <ac:spMkLst>
            <pc:docMk/>
            <pc:sldMk cId="697921347" sldId="5332"/>
            <ac:spMk id="2" creationId="{72203E95-9FAE-5556-3B34-82A003DA5215}"/>
          </ac:spMkLst>
        </pc:spChg>
        <pc:spChg chg="mod">
          <ac:chgData name="Wenzel, Brooke" userId="672bf8d3-b15b-4e02-a6d1-39319a0df09b" providerId="ADAL" clId="{9C0147F5-10BF-4270-9833-34B549C8C524}" dt="2024-04-16T17:18:26.764" v="2144" actId="12"/>
          <ac:spMkLst>
            <pc:docMk/>
            <pc:sldMk cId="697921347" sldId="5332"/>
            <ac:spMk id="3" creationId="{F2DCA0C3-1530-6A20-BC91-6B94795BD32B}"/>
          </ac:spMkLst>
        </pc:spChg>
        <pc:spChg chg="mod">
          <ac:chgData name="Wenzel, Brooke" userId="672bf8d3-b15b-4e02-a6d1-39319a0df09b" providerId="ADAL" clId="{9C0147F5-10BF-4270-9833-34B549C8C524}" dt="2024-04-16T15:46:28.210" v="735" actId="20577"/>
          <ac:spMkLst>
            <pc:docMk/>
            <pc:sldMk cId="697921347" sldId="5332"/>
            <ac:spMk id="5" creationId="{5DD7FC27-868E-6C7D-A8D0-97806E2D43F4}"/>
          </ac:spMkLst>
        </pc:spChg>
        <pc:spChg chg="mod">
          <ac:chgData name="Wenzel, Brooke" userId="672bf8d3-b15b-4e02-a6d1-39319a0df09b" providerId="ADAL" clId="{9C0147F5-10BF-4270-9833-34B549C8C524}" dt="2024-04-16T15:46:34.694" v="737" actId="20577"/>
          <ac:spMkLst>
            <pc:docMk/>
            <pc:sldMk cId="697921347" sldId="5332"/>
            <ac:spMk id="6" creationId="{D7A258F0-F9AF-6A37-D8E2-911415636426}"/>
          </ac:spMkLst>
        </pc:spChg>
      </pc:sldChg>
      <pc:sldChg chg="addSp delSp modSp add mod ord">
        <pc:chgData name="Wenzel, Brooke" userId="672bf8d3-b15b-4e02-a6d1-39319a0df09b" providerId="ADAL" clId="{9C0147F5-10BF-4270-9833-34B549C8C524}" dt="2024-04-17T17:08:31.951" v="3375" actId="13244"/>
        <pc:sldMkLst>
          <pc:docMk/>
          <pc:sldMk cId="721845451" sldId="5336"/>
        </pc:sldMkLst>
        <pc:spChg chg="mod">
          <ac:chgData name="Wenzel, Brooke" userId="672bf8d3-b15b-4e02-a6d1-39319a0df09b" providerId="ADAL" clId="{9C0147F5-10BF-4270-9833-34B549C8C524}" dt="2024-04-17T17:01:06.112" v="2629" actId="20577"/>
          <ac:spMkLst>
            <pc:docMk/>
            <pc:sldMk cId="721845451" sldId="5336"/>
            <ac:spMk id="2" creationId="{72203E95-9FAE-5556-3B34-82A003DA5215}"/>
          </ac:spMkLst>
        </pc:spChg>
        <pc:spChg chg="mod">
          <ac:chgData name="Wenzel, Brooke" userId="672bf8d3-b15b-4e02-a6d1-39319a0df09b" providerId="ADAL" clId="{9C0147F5-10BF-4270-9833-34B549C8C524}" dt="2024-04-17T17:06:45.443" v="3061" actId="1076"/>
          <ac:spMkLst>
            <pc:docMk/>
            <pc:sldMk cId="721845451" sldId="5336"/>
            <ac:spMk id="3" creationId="{F2DCA0C3-1530-6A20-BC91-6B94795BD32B}"/>
          </ac:spMkLst>
        </pc:spChg>
        <pc:spChg chg="ord">
          <ac:chgData name="Wenzel, Brooke" userId="672bf8d3-b15b-4e02-a6d1-39319a0df09b" providerId="ADAL" clId="{9C0147F5-10BF-4270-9833-34B549C8C524}" dt="2024-04-17T17:08:31.951" v="3375" actId="13244"/>
          <ac:spMkLst>
            <pc:docMk/>
            <pc:sldMk cId="721845451" sldId="5336"/>
            <ac:spMk id="4" creationId="{5639AC8A-EFAB-F949-B89E-EE50BBA46DDE}"/>
          </ac:spMkLst>
        </pc:spChg>
        <pc:spChg chg="add del">
          <ac:chgData name="Wenzel, Brooke" userId="672bf8d3-b15b-4e02-a6d1-39319a0df09b" providerId="ADAL" clId="{9C0147F5-10BF-4270-9833-34B549C8C524}" dt="2024-04-16T17:07:37.524" v="1735" actId="22"/>
          <ac:spMkLst>
            <pc:docMk/>
            <pc:sldMk cId="721845451" sldId="5336"/>
            <ac:spMk id="10" creationId="{5671D7F1-52D1-0A7C-F7F9-0DD999925F79}"/>
          </ac:spMkLst>
        </pc:spChg>
        <pc:picChg chg="add mod ord">
          <ac:chgData name="Wenzel, Brooke" userId="672bf8d3-b15b-4e02-a6d1-39319a0df09b" providerId="ADAL" clId="{9C0147F5-10BF-4270-9833-34B549C8C524}" dt="2024-04-17T17:08:24.336" v="3374" actId="13244"/>
          <ac:picMkLst>
            <pc:docMk/>
            <pc:sldMk cId="721845451" sldId="5336"/>
            <ac:picMk id="8" creationId="{722F3D11-3732-CB44-715C-DD8BC3C72210}"/>
          </ac:picMkLst>
        </pc:picChg>
        <pc:picChg chg="add mod ord modCrop">
          <ac:chgData name="Wenzel, Brooke" userId="672bf8d3-b15b-4e02-a6d1-39319a0df09b" providerId="ADAL" clId="{9C0147F5-10BF-4270-9833-34B549C8C524}" dt="2024-04-17T17:08:19.578" v="3373" actId="13244"/>
          <ac:picMkLst>
            <pc:docMk/>
            <pc:sldMk cId="721845451" sldId="5336"/>
            <ac:picMk id="9" creationId="{21A49A84-4580-C900-5DF9-20F98BBB5F2A}"/>
          </ac:picMkLst>
        </pc:picChg>
      </pc:sldChg>
      <pc:sldChg chg="delSp modSp add mod">
        <pc:chgData name="Wenzel, Brooke" userId="672bf8d3-b15b-4e02-a6d1-39319a0df09b" providerId="ADAL" clId="{9C0147F5-10BF-4270-9833-34B549C8C524}" dt="2024-04-16T22:15:49.012" v="2481" actId="113"/>
        <pc:sldMkLst>
          <pc:docMk/>
          <pc:sldMk cId="3860371057" sldId="5338"/>
        </pc:sldMkLst>
        <pc:spChg chg="mod">
          <ac:chgData name="Wenzel, Brooke" userId="672bf8d3-b15b-4e02-a6d1-39319a0df09b" providerId="ADAL" clId="{9C0147F5-10BF-4270-9833-34B549C8C524}" dt="2024-04-16T20:09:34.314" v="2169" actId="20577"/>
          <ac:spMkLst>
            <pc:docMk/>
            <pc:sldMk cId="3860371057" sldId="5338"/>
            <ac:spMk id="2" creationId="{7C4B6288-396B-71FF-224D-B1CD74E7837D}"/>
          </ac:spMkLst>
        </pc:spChg>
        <pc:spChg chg="mod">
          <ac:chgData name="Wenzel, Brooke" userId="672bf8d3-b15b-4e02-a6d1-39319a0df09b" providerId="ADAL" clId="{9C0147F5-10BF-4270-9833-34B549C8C524}" dt="2024-04-16T22:15:49.012" v="2481" actId="113"/>
          <ac:spMkLst>
            <pc:docMk/>
            <pc:sldMk cId="3860371057" sldId="5338"/>
            <ac:spMk id="3" creationId="{0432F803-E46C-B0F3-8E24-F7B4DF4D4143}"/>
          </ac:spMkLst>
        </pc:spChg>
        <pc:picChg chg="del">
          <ac:chgData name="Wenzel, Brooke" userId="672bf8d3-b15b-4e02-a6d1-39319a0df09b" providerId="ADAL" clId="{9C0147F5-10BF-4270-9833-34B549C8C524}" dt="2024-04-16T20:09:41.760" v="2170" actId="478"/>
          <ac:picMkLst>
            <pc:docMk/>
            <pc:sldMk cId="3860371057" sldId="5338"/>
            <ac:picMk id="8" creationId="{6D2B5BD0-7629-902B-EE8A-6637980AA1A3}"/>
          </ac:picMkLst>
        </pc:picChg>
      </pc:sldChg>
      <pc:sldChg chg="addSp delSp modSp add mod">
        <pc:chgData name="Wenzel, Brooke" userId="672bf8d3-b15b-4e02-a6d1-39319a0df09b" providerId="ADAL" clId="{9C0147F5-10BF-4270-9833-34B549C8C524}" dt="2024-04-17T17:10:45.053" v="3610" actId="13244"/>
        <pc:sldMkLst>
          <pc:docMk/>
          <pc:sldMk cId="852774038" sldId="5339"/>
        </pc:sldMkLst>
        <pc:spChg chg="mod">
          <ac:chgData name="Wenzel, Brooke" userId="672bf8d3-b15b-4e02-a6d1-39319a0df09b" providerId="ADAL" clId="{9C0147F5-10BF-4270-9833-34B549C8C524}" dt="2024-04-17T17:01:23.447" v="2669" actId="20577"/>
          <ac:spMkLst>
            <pc:docMk/>
            <pc:sldMk cId="852774038" sldId="5339"/>
            <ac:spMk id="2" creationId="{72203E95-9FAE-5556-3B34-82A003DA5215}"/>
          </ac:spMkLst>
        </pc:spChg>
        <pc:spChg chg="mod">
          <ac:chgData name="Wenzel, Brooke" userId="672bf8d3-b15b-4e02-a6d1-39319a0df09b" providerId="ADAL" clId="{9C0147F5-10BF-4270-9833-34B549C8C524}" dt="2024-04-17T17:09:15.578" v="3381" actId="1076"/>
          <ac:spMkLst>
            <pc:docMk/>
            <pc:sldMk cId="852774038" sldId="5339"/>
            <ac:spMk id="3" creationId="{F2DCA0C3-1530-6A20-BC91-6B94795BD32B}"/>
          </ac:spMkLst>
        </pc:spChg>
        <pc:spChg chg="ord">
          <ac:chgData name="Wenzel, Brooke" userId="672bf8d3-b15b-4e02-a6d1-39319a0df09b" providerId="ADAL" clId="{9C0147F5-10BF-4270-9833-34B549C8C524}" dt="2024-04-17T17:10:39.561" v="3608" actId="13244"/>
          <ac:spMkLst>
            <pc:docMk/>
            <pc:sldMk cId="852774038" sldId="5339"/>
            <ac:spMk id="4" creationId="{5639AC8A-EFAB-F949-B89E-EE50BBA46DDE}"/>
          </ac:spMkLst>
        </pc:spChg>
        <pc:spChg chg="ord">
          <ac:chgData name="Wenzel, Brooke" userId="672bf8d3-b15b-4e02-a6d1-39319a0df09b" providerId="ADAL" clId="{9C0147F5-10BF-4270-9833-34B549C8C524}" dt="2024-04-17T17:10:41.962" v="3609" actId="13244"/>
          <ac:spMkLst>
            <pc:docMk/>
            <pc:sldMk cId="852774038" sldId="5339"/>
            <ac:spMk id="5" creationId="{5DD7FC27-868E-6C7D-A8D0-97806E2D43F4}"/>
          </ac:spMkLst>
        </pc:spChg>
        <pc:spChg chg="ord">
          <ac:chgData name="Wenzel, Brooke" userId="672bf8d3-b15b-4e02-a6d1-39319a0df09b" providerId="ADAL" clId="{9C0147F5-10BF-4270-9833-34B549C8C524}" dt="2024-04-17T17:10:45.053" v="3610" actId="13244"/>
          <ac:spMkLst>
            <pc:docMk/>
            <pc:sldMk cId="852774038" sldId="5339"/>
            <ac:spMk id="6" creationId="{D7A258F0-F9AF-6A37-D8E2-911415636426}"/>
          </ac:spMkLst>
        </pc:spChg>
        <pc:picChg chg="del">
          <ac:chgData name="Wenzel, Brooke" userId="672bf8d3-b15b-4e02-a6d1-39319a0df09b" providerId="ADAL" clId="{9C0147F5-10BF-4270-9833-34B549C8C524}" dt="2024-04-17T17:01:51.200" v="2712" actId="478"/>
          <ac:picMkLst>
            <pc:docMk/>
            <pc:sldMk cId="852774038" sldId="5339"/>
            <ac:picMk id="8" creationId="{722F3D11-3732-CB44-715C-DD8BC3C72210}"/>
          </ac:picMkLst>
        </pc:picChg>
        <pc:picChg chg="add mod">
          <ac:chgData name="Wenzel, Brooke" userId="672bf8d3-b15b-4e02-a6d1-39319a0df09b" providerId="ADAL" clId="{9C0147F5-10BF-4270-9833-34B549C8C524}" dt="2024-04-17T17:09:57.512" v="3607" actId="962"/>
          <ac:picMkLst>
            <pc:docMk/>
            <pc:sldMk cId="852774038" sldId="5339"/>
            <ac:picMk id="9" creationId="{CC1B2D91-710F-6742-84C0-5226A5E90260}"/>
          </ac:picMkLst>
        </pc:picChg>
      </pc:sldChg>
    </pc:docChg>
  </pc:docChgLst>
  <pc:docChgLst>
    <pc:chgData name="Hoffman, Peter" userId="673cee94-26bd-4c2a-ab82-1b3669e2f049" providerId="ADAL" clId="{040CC966-A9E3-4CCB-A387-37F68013DBF2}"/>
    <pc:docChg chg="custSel addSld delSld modSld">
      <pc:chgData name="Hoffman, Peter" userId="673cee94-26bd-4c2a-ab82-1b3669e2f049" providerId="ADAL" clId="{040CC966-A9E3-4CCB-A387-37F68013DBF2}" dt="2024-03-20T18:42:59.597" v="895" actId="20577"/>
      <pc:docMkLst>
        <pc:docMk/>
      </pc:docMkLst>
      <pc:sldChg chg="modSp mod">
        <pc:chgData name="Hoffman, Peter" userId="673cee94-26bd-4c2a-ab82-1b3669e2f049" providerId="ADAL" clId="{040CC966-A9E3-4CCB-A387-37F68013DBF2}" dt="2024-03-18T22:21:00.037" v="3" actId="20577"/>
        <pc:sldMkLst>
          <pc:docMk/>
          <pc:sldMk cId="3044915438" sldId="256"/>
        </pc:sldMkLst>
        <pc:spChg chg="mod">
          <ac:chgData name="Hoffman, Peter" userId="673cee94-26bd-4c2a-ab82-1b3669e2f049" providerId="ADAL" clId="{040CC966-A9E3-4CCB-A387-37F68013DBF2}" dt="2024-03-18T22:21:00.037" v="3" actId="20577"/>
          <ac:spMkLst>
            <pc:docMk/>
            <pc:sldMk cId="3044915438" sldId="256"/>
            <ac:spMk id="2" creationId="{00000000-0000-0000-0000-000000000000}"/>
          </ac:spMkLst>
        </pc:spChg>
      </pc:sldChg>
      <pc:sldChg chg="del">
        <pc:chgData name="Hoffman, Peter" userId="673cee94-26bd-4c2a-ab82-1b3669e2f049" providerId="ADAL" clId="{040CC966-A9E3-4CCB-A387-37F68013DBF2}" dt="2024-03-18T22:21:32.129" v="15" actId="2696"/>
        <pc:sldMkLst>
          <pc:docMk/>
          <pc:sldMk cId="359206182" sldId="260"/>
        </pc:sldMkLst>
      </pc:sldChg>
      <pc:sldChg chg="modSp mod">
        <pc:chgData name="Hoffman, Peter" userId="673cee94-26bd-4c2a-ab82-1b3669e2f049" providerId="ADAL" clId="{040CC966-A9E3-4CCB-A387-37F68013DBF2}" dt="2024-03-18T22:22:22.096" v="103" actId="20577"/>
        <pc:sldMkLst>
          <pc:docMk/>
          <pc:sldMk cId="1212467416" sldId="261"/>
        </pc:sldMkLst>
        <pc:graphicFrameChg chg="modGraphic">
          <ac:chgData name="Hoffman, Peter" userId="673cee94-26bd-4c2a-ab82-1b3669e2f049" providerId="ADAL" clId="{040CC966-A9E3-4CCB-A387-37F68013DBF2}" dt="2024-03-18T22:22:22.096" v="103" actId="20577"/>
          <ac:graphicFrameMkLst>
            <pc:docMk/>
            <pc:sldMk cId="1212467416" sldId="261"/>
            <ac:graphicFrameMk id="5" creationId="{9C3641C5-EC4F-D3EA-E4A2-8ABB597C5BAA}"/>
          </ac:graphicFrameMkLst>
        </pc:graphicFrameChg>
      </pc:sldChg>
      <pc:sldChg chg="add">
        <pc:chgData name="Hoffman, Peter" userId="673cee94-26bd-4c2a-ab82-1b3669e2f049" providerId="ADAL" clId="{040CC966-A9E3-4CCB-A387-37F68013DBF2}" dt="2024-03-20T18:40:15.637" v="642"/>
        <pc:sldMkLst>
          <pc:docMk/>
          <pc:sldMk cId="477779621" sldId="265"/>
        </pc:sldMkLst>
      </pc:sldChg>
      <pc:sldChg chg="del">
        <pc:chgData name="Hoffman, Peter" userId="673cee94-26bd-4c2a-ab82-1b3669e2f049" providerId="ADAL" clId="{040CC966-A9E3-4CCB-A387-37F68013DBF2}" dt="2024-03-18T22:21:37.490" v="16" actId="2696"/>
        <pc:sldMkLst>
          <pc:docMk/>
          <pc:sldMk cId="587239845" sldId="265"/>
        </pc:sldMkLst>
      </pc:sldChg>
      <pc:sldChg chg="add">
        <pc:chgData name="Hoffman, Peter" userId="673cee94-26bd-4c2a-ab82-1b3669e2f049" providerId="ADAL" clId="{040CC966-A9E3-4CCB-A387-37F68013DBF2}" dt="2024-03-20T18:40:15.637" v="642"/>
        <pc:sldMkLst>
          <pc:docMk/>
          <pc:sldMk cId="455394110" sldId="266"/>
        </pc:sldMkLst>
      </pc:sldChg>
      <pc:sldChg chg="del">
        <pc:chgData name="Hoffman, Peter" userId="673cee94-26bd-4c2a-ab82-1b3669e2f049" providerId="ADAL" clId="{040CC966-A9E3-4CCB-A387-37F68013DBF2}" dt="2024-03-20T18:40:23.579" v="643" actId="2696"/>
        <pc:sldMkLst>
          <pc:docMk/>
          <pc:sldMk cId="1305302543" sldId="267"/>
        </pc:sldMkLst>
      </pc:sldChg>
      <pc:sldChg chg="modSp">
        <pc:chgData name="Hoffman, Peter" userId="673cee94-26bd-4c2a-ab82-1b3669e2f049" providerId="ADAL" clId="{040CC966-A9E3-4CCB-A387-37F68013DBF2}" dt="2024-03-18T22:21:13.196" v="13" actId="20577"/>
        <pc:sldMkLst>
          <pc:docMk/>
          <pc:sldMk cId="3717000822" sldId="280"/>
        </pc:sldMkLst>
        <pc:graphicFrameChg chg="mod">
          <ac:chgData name="Hoffman, Peter" userId="673cee94-26bd-4c2a-ab82-1b3669e2f049" providerId="ADAL" clId="{040CC966-A9E3-4CCB-A387-37F68013DBF2}" dt="2024-03-18T22:21:13.196" v="1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40CC966-A9E3-4CCB-A387-37F68013DBF2}" dt="2024-03-18T22:21:37.490" v="16" actId="2696"/>
        <pc:sldMkLst>
          <pc:docMk/>
          <pc:sldMk cId="499285695" sldId="281"/>
        </pc:sldMkLst>
      </pc:sldChg>
      <pc:sldChg chg="del">
        <pc:chgData name="Hoffman, Peter" userId="673cee94-26bd-4c2a-ab82-1b3669e2f049" providerId="ADAL" clId="{040CC966-A9E3-4CCB-A387-37F68013DBF2}" dt="2024-03-20T18:40:23.579" v="643" actId="2696"/>
        <pc:sldMkLst>
          <pc:docMk/>
          <pc:sldMk cId="4274293173" sldId="2668"/>
        </pc:sldMkLst>
      </pc:sldChg>
      <pc:sldChg chg="del">
        <pc:chgData name="Hoffman, Peter" userId="673cee94-26bd-4c2a-ab82-1b3669e2f049" providerId="ADAL" clId="{040CC966-A9E3-4CCB-A387-37F68013DBF2}" dt="2024-03-20T18:40:23.579" v="643" actId="2696"/>
        <pc:sldMkLst>
          <pc:docMk/>
          <pc:sldMk cId="4268039937" sldId="2669"/>
        </pc:sldMkLst>
      </pc:sldChg>
      <pc:sldChg chg="del">
        <pc:chgData name="Hoffman, Peter" userId="673cee94-26bd-4c2a-ab82-1b3669e2f049" providerId="ADAL" clId="{040CC966-A9E3-4CCB-A387-37F68013DBF2}" dt="2024-03-18T22:21:20.072" v="14" actId="2696"/>
        <pc:sldMkLst>
          <pc:docMk/>
          <pc:sldMk cId="2676792760" sldId="4693"/>
        </pc:sldMkLst>
      </pc:sldChg>
      <pc:sldChg chg="del">
        <pc:chgData name="Hoffman, Peter" userId="673cee94-26bd-4c2a-ab82-1b3669e2f049" providerId="ADAL" clId="{040CC966-A9E3-4CCB-A387-37F68013DBF2}" dt="2024-03-18T22:21:20.072" v="14" actId="2696"/>
        <pc:sldMkLst>
          <pc:docMk/>
          <pc:sldMk cId="462835190" sldId="4696"/>
        </pc:sldMkLst>
      </pc:sldChg>
      <pc:sldChg chg="del">
        <pc:chgData name="Hoffman, Peter" userId="673cee94-26bd-4c2a-ab82-1b3669e2f049" providerId="ADAL" clId="{040CC966-A9E3-4CCB-A387-37F68013DBF2}" dt="2024-03-18T22:21:37.490" v="16" actId="2696"/>
        <pc:sldMkLst>
          <pc:docMk/>
          <pc:sldMk cId="3638216352" sldId="5110"/>
        </pc:sldMkLst>
      </pc:sldChg>
      <pc:sldChg chg="del">
        <pc:chgData name="Hoffman, Peter" userId="673cee94-26bd-4c2a-ab82-1b3669e2f049" providerId="ADAL" clId="{040CC966-A9E3-4CCB-A387-37F68013DBF2}" dt="2024-03-18T22:21:20.072" v="14" actId="2696"/>
        <pc:sldMkLst>
          <pc:docMk/>
          <pc:sldMk cId="1667029438" sldId="5232"/>
        </pc:sldMkLst>
      </pc:sldChg>
      <pc:sldChg chg="del">
        <pc:chgData name="Hoffman, Peter" userId="673cee94-26bd-4c2a-ab82-1b3669e2f049" providerId="ADAL" clId="{040CC966-A9E3-4CCB-A387-37F68013DBF2}" dt="2024-03-18T22:21:20.072" v="14" actId="2696"/>
        <pc:sldMkLst>
          <pc:docMk/>
          <pc:sldMk cId="1385979322" sldId="5240"/>
        </pc:sldMkLst>
      </pc:sldChg>
      <pc:sldChg chg="add">
        <pc:chgData name="Hoffman, Peter" userId="673cee94-26bd-4c2a-ab82-1b3669e2f049" providerId="ADAL" clId="{040CC966-A9E3-4CCB-A387-37F68013DBF2}" dt="2024-03-18T22:22:52.967" v="104"/>
        <pc:sldMkLst>
          <pc:docMk/>
          <pc:sldMk cId="1282840071" sldId="5251"/>
        </pc:sldMkLst>
      </pc:sldChg>
      <pc:sldChg chg="add">
        <pc:chgData name="Hoffman, Peter" userId="673cee94-26bd-4c2a-ab82-1b3669e2f049" providerId="ADAL" clId="{040CC966-A9E3-4CCB-A387-37F68013DBF2}" dt="2024-03-18T22:22:52.967" v="104"/>
        <pc:sldMkLst>
          <pc:docMk/>
          <pc:sldMk cId="455365083" sldId="5252"/>
        </pc:sldMkLst>
      </pc:sldChg>
      <pc:sldChg chg="add">
        <pc:chgData name="Hoffman, Peter" userId="673cee94-26bd-4c2a-ab82-1b3669e2f049" providerId="ADAL" clId="{040CC966-A9E3-4CCB-A387-37F68013DBF2}" dt="2024-03-18T22:22:52.967" v="104"/>
        <pc:sldMkLst>
          <pc:docMk/>
          <pc:sldMk cId="1692652593" sldId="5253"/>
        </pc:sldMkLst>
      </pc:sldChg>
      <pc:sldChg chg="add">
        <pc:chgData name="Hoffman, Peter" userId="673cee94-26bd-4c2a-ab82-1b3669e2f049" providerId="ADAL" clId="{040CC966-A9E3-4CCB-A387-37F68013DBF2}" dt="2024-03-18T22:22:52.967" v="104"/>
        <pc:sldMkLst>
          <pc:docMk/>
          <pc:sldMk cId="1662154973" sldId="5254"/>
        </pc:sldMkLst>
      </pc:sldChg>
      <pc:sldChg chg="add">
        <pc:chgData name="Hoffman, Peter" userId="673cee94-26bd-4c2a-ab82-1b3669e2f049" providerId="ADAL" clId="{040CC966-A9E3-4CCB-A387-37F68013DBF2}" dt="2024-03-18T22:23:23.363" v="105"/>
        <pc:sldMkLst>
          <pc:docMk/>
          <pc:sldMk cId="1674923396" sldId="5257"/>
        </pc:sldMkLst>
      </pc:sldChg>
      <pc:sldChg chg="add">
        <pc:chgData name="Hoffman, Peter" userId="673cee94-26bd-4c2a-ab82-1b3669e2f049" providerId="ADAL" clId="{040CC966-A9E3-4CCB-A387-37F68013DBF2}" dt="2024-03-18T22:23:23.363" v="105"/>
        <pc:sldMkLst>
          <pc:docMk/>
          <pc:sldMk cId="2771021526" sldId="5258"/>
        </pc:sldMkLst>
      </pc:sldChg>
      <pc:sldChg chg="add">
        <pc:chgData name="Hoffman, Peter" userId="673cee94-26bd-4c2a-ab82-1b3669e2f049" providerId="ADAL" clId="{040CC966-A9E3-4CCB-A387-37F68013DBF2}" dt="2024-03-18T22:22:52.967" v="104"/>
        <pc:sldMkLst>
          <pc:docMk/>
          <pc:sldMk cId="839735590" sldId="5259"/>
        </pc:sldMkLst>
      </pc:sldChg>
      <pc:sldChg chg="addSp delSp modSp add mod">
        <pc:chgData name="Hoffman, Peter" userId="673cee94-26bd-4c2a-ab82-1b3669e2f049" providerId="ADAL" clId="{040CC966-A9E3-4CCB-A387-37F68013DBF2}" dt="2024-03-20T18:42:59.597" v="895" actId="20577"/>
        <pc:sldMkLst>
          <pc:docMk/>
          <pc:sldMk cId="2117569817" sldId="5260"/>
        </pc:sldMkLst>
        <pc:spChg chg="mod">
          <ac:chgData name="Hoffman, Peter" userId="673cee94-26bd-4c2a-ab82-1b3669e2f049" providerId="ADAL" clId="{040CC966-A9E3-4CCB-A387-37F68013DBF2}" dt="2024-03-18T22:24:47.720" v="353" actId="20577"/>
          <ac:spMkLst>
            <pc:docMk/>
            <pc:sldMk cId="2117569817" sldId="5260"/>
            <ac:spMk id="3" creationId="{012FE39F-9D85-0EE5-ECC3-C0EA9982F65C}"/>
          </ac:spMkLst>
        </pc:spChg>
        <pc:spChg chg="del">
          <ac:chgData name="Hoffman, Peter" userId="673cee94-26bd-4c2a-ab82-1b3669e2f049" providerId="ADAL" clId="{040CC966-A9E3-4CCB-A387-37F68013DBF2}" dt="2024-03-18T22:24:12.024" v="148" actId="478"/>
          <ac:spMkLst>
            <pc:docMk/>
            <pc:sldMk cId="2117569817" sldId="5260"/>
            <ac:spMk id="5" creationId="{C11CE47A-1792-9E9C-0BC3-BBCAD49684D3}"/>
          </ac:spMkLst>
        </pc:spChg>
        <pc:spChg chg="del">
          <ac:chgData name="Hoffman, Peter" userId="673cee94-26bd-4c2a-ab82-1b3669e2f049" providerId="ADAL" clId="{040CC966-A9E3-4CCB-A387-37F68013DBF2}" dt="2024-03-18T22:24:12.024" v="148" actId="478"/>
          <ac:spMkLst>
            <pc:docMk/>
            <pc:sldMk cId="2117569817" sldId="5260"/>
            <ac:spMk id="6" creationId="{FB3A166A-A6E5-820A-1EDE-868C88D7CFD8}"/>
          </ac:spMkLst>
        </pc:spChg>
        <pc:spChg chg="add mod">
          <ac:chgData name="Hoffman, Peter" userId="673cee94-26bd-4c2a-ab82-1b3669e2f049" providerId="ADAL" clId="{040CC966-A9E3-4CCB-A387-37F68013DBF2}" dt="2024-03-18T22:25:21.706" v="479" actId="20577"/>
          <ac:spMkLst>
            <pc:docMk/>
            <pc:sldMk cId="2117569817" sldId="5260"/>
            <ac:spMk id="7" creationId="{006E2BB3-5448-AA9C-CECF-1845095777F3}"/>
          </ac:spMkLst>
        </pc:spChg>
        <pc:spChg chg="add mod">
          <ac:chgData name="Hoffman, Peter" userId="673cee94-26bd-4c2a-ab82-1b3669e2f049" providerId="ADAL" clId="{040CC966-A9E3-4CCB-A387-37F68013DBF2}" dt="2024-03-20T18:42:59.597" v="895" actId="20577"/>
          <ac:spMkLst>
            <pc:docMk/>
            <pc:sldMk cId="2117569817" sldId="5260"/>
            <ac:spMk id="8" creationId="{475B01CC-9647-DA17-644E-B9BD452B4DB6}"/>
          </ac:spMkLst>
        </pc:spChg>
        <pc:spChg chg="mod">
          <ac:chgData name="Hoffman, Peter" userId="673cee94-26bd-4c2a-ab82-1b3669e2f049" providerId="ADAL" clId="{040CC966-A9E3-4CCB-A387-37F68013DBF2}" dt="2024-03-18T22:24:04.009" v="147" actId="20577"/>
          <ac:spMkLst>
            <pc:docMk/>
            <pc:sldMk cId="2117569817" sldId="5260"/>
            <ac:spMk id="10" creationId="{0EAC01D0-A444-B8D6-B17B-838A813C475A}"/>
          </ac:spMkLst>
        </pc:spChg>
      </pc:sldChg>
      <pc:sldChg chg="del">
        <pc:chgData name="Hoffman, Peter" userId="673cee94-26bd-4c2a-ab82-1b3669e2f049" providerId="ADAL" clId="{040CC966-A9E3-4CCB-A387-37F68013DBF2}" dt="2024-03-18T22:21:32.129" v="15" actId="2696"/>
        <pc:sldMkLst>
          <pc:docMk/>
          <pc:sldMk cId="4155096050" sldId="5261"/>
        </pc:sldMkLst>
      </pc:sldChg>
      <pc:sldChg chg="del">
        <pc:chgData name="Hoffman, Peter" userId="673cee94-26bd-4c2a-ab82-1b3669e2f049" providerId="ADAL" clId="{040CC966-A9E3-4CCB-A387-37F68013DBF2}" dt="2024-03-18T22:21:32.129" v="15" actId="2696"/>
        <pc:sldMkLst>
          <pc:docMk/>
          <pc:sldMk cId="638276779" sldId="5262"/>
        </pc:sldMkLst>
      </pc:sldChg>
      <pc:sldChg chg="del">
        <pc:chgData name="Hoffman, Peter" userId="673cee94-26bd-4c2a-ab82-1b3669e2f049" providerId="ADAL" clId="{040CC966-A9E3-4CCB-A387-37F68013DBF2}" dt="2024-03-18T22:21:32.129" v="15" actId="2696"/>
        <pc:sldMkLst>
          <pc:docMk/>
          <pc:sldMk cId="1638711916" sldId="5263"/>
        </pc:sldMkLst>
      </pc:sldChg>
      <pc:sldChg chg="del">
        <pc:chgData name="Hoffman, Peter" userId="673cee94-26bd-4c2a-ab82-1b3669e2f049" providerId="ADAL" clId="{040CC966-A9E3-4CCB-A387-37F68013DBF2}" dt="2024-03-18T22:21:32.129" v="15" actId="2696"/>
        <pc:sldMkLst>
          <pc:docMk/>
          <pc:sldMk cId="574699222" sldId="5264"/>
        </pc:sldMkLst>
      </pc:sldChg>
      <pc:sldChg chg="del">
        <pc:chgData name="Hoffman, Peter" userId="673cee94-26bd-4c2a-ab82-1b3669e2f049" providerId="ADAL" clId="{040CC966-A9E3-4CCB-A387-37F68013DBF2}" dt="2024-03-18T22:21:32.129" v="15" actId="2696"/>
        <pc:sldMkLst>
          <pc:docMk/>
          <pc:sldMk cId="539742569" sldId="5265"/>
        </pc:sldMkLst>
      </pc:sldChg>
      <pc:sldChg chg="del">
        <pc:chgData name="Hoffman, Peter" userId="673cee94-26bd-4c2a-ab82-1b3669e2f049" providerId="ADAL" clId="{040CC966-A9E3-4CCB-A387-37F68013DBF2}" dt="2024-03-18T22:21:32.129" v="15" actId="2696"/>
        <pc:sldMkLst>
          <pc:docMk/>
          <pc:sldMk cId="2391846386" sldId="5267"/>
        </pc:sldMkLst>
      </pc:sldChg>
      <pc:sldChg chg="del">
        <pc:chgData name="Hoffman, Peter" userId="673cee94-26bd-4c2a-ab82-1b3669e2f049" providerId="ADAL" clId="{040CC966-A9E3-4CCB-A387-37F68013DBF2}" dt="2024-03-20T18:40:23.579" v="643" actId="2696"/>
        <pc:sldMkLst>
          <pc:docMk/>
          <pc:sldMk cId="3373880383" sldId="5268"/>
        </pc:sldMkLst>
      </pc:sldChg>
      <pc:sldChg chg="del">
        <pc:chgData name="Hoffman, Peter" userId="673cee94-26bd-4c2a-ab82-1b3669e2f049" providerId="ADAL" clId="{040CC966-A9E3-4CCB-A387-37F68013DBF2}" dt="2024-03-20T18:40:23.579" v="643" actId="2696"/>
        <pc:sldMkLst>
          <pc:docMk/>
          <pc:sldMk cId="1053402182" sldId="5269"/>
        </pc:sldMkLst>
      </pc:sldChg>
      <pc:sldChg chg="del">
        <pc:chgData name="Hoffman, Peter" userId="673cee94-26bd-4c2a-ab82-1b3669e2f049" providerId="ADAL" clId="{040CC966-A9E3-4CCB-A387-37F68013DBF2}" dt="2024-03-20T18:40:23.579" v="643" actId="2696"/>
        <pc:sldMkLst>
          <pc:docMk/>
          <pc:sldMk cId="2403023889" sldId="5278"/>
        </pc:sldMkLst>
      </pc:sldChg>
      <pc:sldChg chg="add">
        <pc:chgData name="Hoffman, Peter" userId="673cee94-26bd-4c2a-ab82-1b3669e2f049" providerId="ADAL" clId="{040CC966-A9E3-4CCB-A387-37F68013DBF2}" dt="2024-03-18T22:23:23.363" v="105"/>
        <pc:sldMkLst>
          <pc:docMk/>
          <pc:sldMk cId="2991779798" sldId="5279"/>
        </pc:sldMkLst>
      </pc:sldChg>
      <pc:sldChg chg="del">
        <pc:chgData name="Hoffman, Peter" userId="673cee94-26bd-4c2a-ab82-1b3669e2f049" providerId="ADAL" clId="{040CC966-A9E3-4CCB-A387-37F68013DBF2}" dt="2024-03-18T22:21:20.072" v="14" actId="2696"/>
        <pc:sldMkLst>
          <pc:docMk/>
          <pc:sldMk cId="3017123571" sldId="5279"/>
        </pc:sldMkLst>
      </pc:sldChg>
      <pc:sldChg chg="del">
        <pc:chgData name="Hoffman, Peter" userId="673cee94-26bd-4c2a-ab82-1b3669e2f049" providerId="ADAL" clId="{040CC966-A9E3-4CCB-A387-37F68013DBF2}" dt="2024-03-18T22:21:37.490" v="16" actId="2696"/>
        <pc:sldMkLst>
          <pc:docMk/>
          <pc:sldMk cId="2346652842" sldId="5280"/>
        </pc:sldMkLst>
      </pc:sldChg>
      <pc:sldChg chg="add">
        <pc:chgData name="Hoffman, Peter" userId="673cee94-26bd-4c2a-ab82-1b3669e2f049" providerId="ADAL" clId="{040CC966-A9E3-4CCB-A387-37F68013DBF2}" dt="2024-03-18T22:23:23.363" v="105"/>
        <pc:sldMkLst>
          <pc:docMk/>
          <pc:sldMk cId="4215640846" sldId="5280"/>
        </pc:sldMkLst>
      </pc:sldChg>
      <pc:sldChg chg="add">
        <pc:chgData name="Hoffman, Peter" userId="673cee94-26bd-4c2a-ab82-1b3669e2f049" providerId="ADAL" clId="{040CC966-A9E3-4CCB-A387-37F68013DBF2}" dt="2024-03-18T22:23:23.363" v="105"/>
        <pc:sldMkLst>
          <pc:docMk/>
          <pc:sldMk cId="1321202143" sldId="5281"/>
        </pc:sldMkLst>
      </pc:sldChg>
      <pc:sldChg chg="del">
        <pc:chgData name="Hoffman, Peter" userId="673cee94-26bd-4c2a-ab82-1b3669e2f049" providerId="ADAL" clId="{040CC966-A9E3-4CCB-A387-37F68013DBF2}" dt="2024-03-18T22:21:37.490" v="16" actId="2696"/>
        <pc:sldMkLst>
          <pc:docMk/>
          <pc:sldMk cId="2971041812" sldId="5281"/>
        </pc:sldMkLst>
      </pc:sldChg>
      <pc:sldChg chg="modSp add mod">
        <pc:chgData name="Hoffman, Peter" userId="673cee94-26bd-4c2a-ab82-1b3669e2f049" providerId="ADAL" clId="{040CC966-A9E3-4CCB-A387-37F68013DBF2}" dt="2024-03-20T18:41:12.741" v="754" actId="1076"/>
        <pc:sldMkLst>
          <pc:docMk/>
          <pc:sldMk cId="1605611278" sldId="5282"/>
        </pc:sldMkLst>
        <pc:picChg chg="mod">
          <ac:chgData name="Hoffman, Peter" userId="673cee94-26bd-4c2a-ab82-1b3669e2f049" providerId="ADAL" clId="{040CC966-A9E3-4CCB-A387-37F68013DBF2}" dt="2024-03-20T18:41:06.453" v="753" actId="1076"/>
          <ac:picMkLst>
            <pc:docMk/>
            <pc:sldMk cId="1605611278" sldId="5282"/>
            <ac:picMk id="6" creationId="{60112DB1-03EA-F12E-74BC-05922D296B15}"/>
          </ac:picMkLst>
        </pc:picChg>
        <pc:picChg chg="mod">
          <ac:chgData name="Hoffman, Peter" userId="673cee94-26bd-4c2a-ab82-1b3669e2f049" providerId="ADAL" clId="{040CC966-A9E3-4CCB-A387-37F68013DBF2}" dt="2024-03-20T18:41:12.741" v="754" actId="1076"/>
          <ac:picMkLst>
            <pc:docMk/>
            <pc:sldMk cId="1605611278" sldId="5282"/>
            <ac:picMk id="8" creationId="{38B8F091-C664-9F6E-D771-8D3B1B0863B9}"/>
          </ac:picMkLst>
        </pc:picChg>
      </pc:sldChg>
      <pc:sldChg chg="modSp add">
        <pc:chgData name="Hoffman, Peter" userId="673cee94-26bd-4c2a-ab82-1b3669e2f049" providerId="ADAL" clId="{040CC966-A9E3-4CCB-A387-37F68013DBF2}" dt="2024-03-20T18:40:59.707" v="752"/>
        <pc:sldMkLst>
          <pc:docMk/>
          <pc:sldMk cId="2047095674" sldId="5283"/>
        </pc:sldMkLst>
        <pc:graphicFrameChg chg="mod">
          <ac:chgData name="Hoffman, Peter" userId="673cee94-26bd-4c2a-ab82-1b3669e2f049" providerId="ADAL" clId="{040CC966-A9E3-4CCB-A387-37F68013DBF2}" dt="2024-03-20T18:40:59.707" v="752"/>
          <ac:graphicFrameMkLst>
            <pc:docMk/>
            <pc:sldMk cId="2047095674" sldId="5283"/>
            <ac:graphicFrameMk id="2" creationId="{71C2967B-0D89-E70C-701B-54ED434AEF74}"/>
          </ac:graphicFrameMkLst>
        </pc:graphicFrameChg>
      </pc:sldChg>
      <pc:sldChg chg="modSp add mod">
        <pc:chgData name="Hoffman, Peter" userId="673cee94-26bd-4c2a-ab82-1b3669e2f049" providerId="ADAL" clId="{040CC966-A9E3-4CCB-A387-37F68013DBF2}" dt="2024-03-20T18:41:28.183" v="818" actId="962"/>
        <pc:sldMkLst>
          <pc:docMk/>
          <pc:sldMk cId="295829625" sldId="5284"/>
        </pc:sldMkLst>
        <pc:picChg chg="mod">
          <ac:chgData name="Hoffman, Peter" userId="673cee94-26bd-4c2a-ab82-1b3669e2f049" providerId="ADAL" clId="{040CC966-A9E3-4CCB-A387-37F68013DBF2}" dt="2024-03-20T18:41:28.183" v="818" actId="962"/>
          <ac:picMkLst>
            <pc:docMk/>
            <pc:sldMk cId="295829625" sldId="5284"/>
            <ac:picMk id="6" creationId="{407901E4-7496-3C87-EF8C-225959542B64}"/>
          </ac:picMkLst>
        </pc:picChg>
      </pc:sldChg>
      <pc:sldChg chg="add">
        <pc:chgData name="Hoffman, Peter" userId="673cee94-26bd-4c2a-ab82-1b3669e2f049" providerId="ADAL" clId="{040CC966-A9E3-4CCB-A387-37F68013DBF2}" dt="2024-03-20T18:40:15.637" v="642"/>
        <pc:sldMkLst>
          <pc:docMk/>
          <pc:sldMk cId="1915820658" sldId="5285"/>
        </pc:sldMkLst>
      </pc:sldChg>
    </pc:docChg>
  </pc:docChgLst>
  <pc:docChgLst>
    <pc:chgData name="Hoffman, Peter" userId="673cee94-26bd-4c2a-ab82-1b3669e2f049" providerId="ADAL" clId="{8010E85F-1668-417F-AC44-00C1B90D28FD}"/>
    <pc:docChg chg="modSld">
      <pc:chgData name="Hoffman, Peter" userId="673cee94-26bd-4c2a-ab82-1b3669e2f049" providerId="ADAL" clId="{8010E85F-1668-417F-AC44-00C1B90D28FD}" dt="2024-03-13T22:02:14.603" v="0" actId="20577"/>
      <pc:docMkLst>
        <pc:docMk/>
      </pc:docMkLst>
      <pc:sldChg chg="modSp mod">
        <pc:chgData name="Hoffman, Peter" userId="673cee94-26bd-4c2a-ab82-1b3669e2f049" providerId="ADAL" clId="{8010E85F-1668-417F-AC44-00C1B90D28FD}" dt="2024-03-13T22:02:14.603" v="0" actId="20577"/>
        <pc:sldMkLst>
          <pc:docMk/>
          <pc:sldMk cId="1212467416" sldId="261"/>
        </pc:sldMkLst>
        <pc:graphicFrameChg chg="modGraphic">
          <ac:chgData name="Hoffman, Peter" userId="673cee94-26bd-4c2a-ab82-1b3669e2f049" providerId="ADAL" clId="{8010E85F-1668-417F-AC44-00C1B90D28FD}" dt="2024-03-13T22:02:14.603" v="0" actId="20577"/>
          <ac:graphicFrameMkLst>
            <pc:docMk/>
            <pc:sldMk cId="1212467416" sldId="261"/>
            <ac:graphicFrameMk id="5" creationId="{9C3641C5-EC4F-D3EA-E4A2-8ABB597C5BAA}"/>
          </ac:graphicFrameMkLst>
        </pc:graphicFrameChg>
      </pc:sldChg>
    </pc:docChg>
  </pc:docChgLst>
  <pc:docChgLst>
    <pc:chgData name="Gudka, Dawna" userId="823cceae-331b-41d6-9a63-34ad6d1db55c" providerId="ADAL" clId="{0A201A4D-5E46-4F21-B280-53F37EC631A5}"/>
    <pc:docChg chg="custSel modSld">
      <pc:chgData name="Gudka, Dawna" userId="823cceae-331b-41d6-9a63-34ad6d1db55c" providerId="ADAL" clId="{0A201A4D-5E46-4F21-B280-53F37EC631A5}" dt="2024-04-04T02:47:49.515" v="219" actId="20577"/>
      <pc:docMkLst>
        <pc:docMk/>
      </pc:docMkLst>
      <pc:sldChg chg="modSp">
        <pc:chgData name="Gudka, Dawna" userId="823cceae-331b-41d6-9a63-34ad6d1db55c" providerId="ADAL" clId="{0A201A4D-5E46-4F21-B280-53F37EC631A5}" dt="2024-04-04T02:44:32.618" v="206" actId="13244"/>
        <pc:sldMkLst>
          <pc:docMk/>
          <pc:sldMk cId="2117569817" sldId="5260"/>
        </pc:sldMkLst>
        <pc:spChg chg="mod">
          <ac:chgData name="Gudka, Dawna" userId="823cceae-331b-41d6-9a63-34ad6d1db55c" providerId="ADAL" clId="{0A201A4D-5E46-4F21-B280-53F37EC631A5}" dt="2024-04-04T02:43:12.422" v="193" actId="13244"/>
          <ac:spMkLst>
            <pc:docMk/>
            <pc:sldMk cId="2117569817" sldId="5260"/>
            <ac:spMk id="4" creationId="{E669678A-A275-70AC-5F74-5A596C068C82}"/>
          </ac:spMkLst>
        </pc:spChg>
        <pc:spChg chg="mod">
          <ac:chgData name="Gudka, Dawna" userId="823cceae-331b-41d6-9a63-34ad6d1db55c" providerId="ADAL" clId="{0A201A4D-5E46-4F21-B280-53F37EC631A5}" dt="2024-04-04T02:44:17.080" v="203" actId="13244"/>
          <ac:spMkLst>
            <pc:docMk/>
            <pc:sldMk cId="2117569817" sldId="5260"/>
            <ac:spMk id="7" creationId="{006E2BB3-5448-AA9C-CECF-1845095777F3}"/>
          </ac:spMkLst>
        </pc:spChg>
        <pc:spChg chg="mod">
          <ac:chgData name="Gudka, Dawna" userId="823cceae-331b-41d6-9a63-34ad6d1db55c" providerId="ADAL" clId="{0A201A4D-5E46-4F21-B280-53F37EC631A5}" dt="2024-04-04T02:44:32.618" v="206" actId="13244"/>
          <ac:spMkLst>
            <pc:docMk/>
            <pc:sldMk cId="2117569817" sldId="5260"/>
            <ac:spMk id="8" creationId="{475B01CC-9647-DA17-644E-B9BD452B4DB6}"/>
          </ac:spMkLst>
        </pc:spChg>
        <pc:spChg chg="mod">
          <ac:chgData name="Gudka, Dawna" userId="823cceae-331b-41d6-9a63-34ad6d1db55c" providerId="ADAL" clId="{0A201A4D-5E46-4F21-B280-53F37EC631A5}" dt="2024-04-04T02:44:26.599" v="205" actId="13244"/>
          <ac:spMkLst>
            <pc:docMk/>
            <pc:sldMk cId="2117569817" sldId="5260"/>
            <ac:spMk id="9" creationId="{E40DA56B-4BE3-FEC8-DB78-EE4D932DE927}"/>
          </ac:spMkLst>
        </pc:spChg>
        <pc:spChg chg="mod">
          <ac:chgData name="Gudka, Dawna" userId="823cceae-331b-41d6-9a63-34ad6d1db55c" providerId="ADAL" clId="{0A201A4D-5E46-4F21-B280-53F37EC631A5}" dt="2024-04-04T02:44:23.691" v="204" actId="13244"/>
          <ac:spMkLst>
            <pc:docMk/>
            <pc:sldMk cId="2117569817" sldId="5260"/>
            <ac:spMk id="11" creationId="{65DCBF92-5C3E-820E-9BF8-D5084110362E}"/>
          </ac:spMkLst>
        </pc:spChg>
        <pc:spChg chg="mod">
          <ac:chgData name="Gudka, Dawna" userId="823cceae-331b-41d6-9a63-34ad6d1db55c" providerId="ADAL" clId="{0A201A4D-5E46-4F21-B280-53F37EC631A5}" dt="2024-04-04T02:43:56.839" v="201" actId="13244"/>
          <ac:spMkLst>
            <pc:docMk/>
            <pc:sldMk cId="2117569817" sldId="5260"/>
            <ac:spMk id="12" creationId="{EF7C733B-2712-93B5-29EE-D8D4FF3B5354}"/>
          </ac:spMkLst>
        </pc:spChg>
        <pc:spChg chg="mod">
          <ac:chgData name="Gudka, Dawna" userId="823cceae-331b-41d6-9a63-34ad6d1db55c" providerId="ADAL" clId="{0A201A4D-5E46-4F21-B280-53F37EC631A5}" dt="2024-04-04T02:43:35.481" v="197" actId="13244"/>
          <ac:spMkLst>
            <pc:docMk/>
            <pc:sldMk cId="2117569817" sldId="5260"/>
            <ac:spMk id="13" creationId="{0B3CEA9B-3E04-697A-4C85-1906A9DD8DFE}"/>
          </ac:spMkLst>
        </pc:spChg>
      </pc:sldChg>
      <pc:sldChg chg="addSp modSp mod">
        <pc:chgData name="Gudka, Dawna" userId="823cceae-331b-41d6-9a63-34ad6d1db55c" providerId="ADAL" clId="{0A201A4D-5E46-4F21-B280-53F37EC631A5}" dt="2024-04-04T02:45:31.645" v="207" actId="13244"/>
        <pc:sldMkLst>
          <pc:docMk/>
          <pc:sldMk cId="837026567" sldId="5270"/>
        </pc:sldMkLst>
        <pc:spChg chg="mod">
          <ac:chgData name="Gudka, Dawna" userId="823cceae-331b-41d6-9a63-34ad6d1db55c" providerId="ADAL" clId="{0A201A4D-5E46-4F21-B280-53F37EC631A5}" dt="2024-04-04T02:36:16.957" v="98" actId="14100"/>
          <ac:spMkLst>
            <pc:docMk/>
            <pc:sldMk cId="837026567" sldId="5270"/>
            <ac:spMk id="2" creationId="{66713938-E161-45CB-AF58-CF8596E22319}"/>
          </ac:spMkLst>
        </pc:spChg>
        <pc:spChg chg="mod">
          <ac:chgData name="Gudka, Dawna" userId="823cceae-331b-41d6-9a63-34ad6d1db55c" providerId="ADAL" clId="{0A201A4D-5E46-4F21-B280-53F37EC631A5}" dt="2024-04-04T02:35:24.826" v="12"/>
          <ac:spMkLst>
            <pc:docMk/>
            <pc:sldMk cId="837026567" sldId="5270"/>
            <ac:spMk id="5" creationId="{1A7D6F2C-3167-B038-D279-C66E85413C6A}"/>
          </ac:spMkLst>
        </pc:spChg>
        <pc:picChg chg="mod">
          <ac:chgData name="Gudka, Dawna" userId="823cceae-331b-41d6-9a63-34ad6d1db55c" providerId="ADAL" clId="{0A201A4D-5E46-4F21-B280-53F37EC631A5}" dt="2024-04-04T02:35:11.291" v="9" actId="1076"/>
          <ac:picMkLst>
            <pc:docMk/>
            <pc:sldMk cId="837026567" sldId="5270"/>
            <ac:picMk id="3" creationId="{A82D38B0-34E2-9876-CBE7-5AD347D3EA74}"/>
          </ac:picMkLst>
        </pc:picChg>
        <pc:picChg chg="add mod">
          <ac:chgData name="Gudka, Dawna" userId="823cceae-331b-41d6-9a63-34ad6d1db55c" providerId="ADAL" clId="{0A201A4D-5E46-4F21-B280-53F37EC631A5}" dt="2024-04-04T02:45:31.645" v="207" actId="13244"/>
          <ac:picMkLst>
            <pc:docMk/>
            <pc:sldMk cId="837026567" sldId="5270"/>
            <ac:picMk id="6" creationId="{54AB734D-2457-E96E-C57B-B9B01DB41748}"/>
          </ac:picMkLst>
        </pc:picChg>
      </pc:sldChg>
      <pc:sldChg chg="addSp delSp modSp mod">
        <pc:chgData name="Gudka, Dawna" userId="823cceae-331b-41d6-9a63-34ad6d1db55c" providerId="ADAL" clId="{0A201A4D-5E46-4F21-B280-53F37EC631A5}" dt="2024-04-04T02:46:40.119" v="211" actId="13244"/>
        <pc:sldMkLst>
          <pc:docMk/>
          <pc:sldMk cId="2900907903" sldId="5283"/>
        </pc:sldMkLst>
        <pc:spChg chg="mod">
          <ac:chgData name="Gudka, Dawna" userId="823cceae-331b-41d6-9a63-34ad6d1db55c" providerId="ADAL" clId="{0A201A4D-5E46-4F21-B280-53F37EC631A5}" dt="2024-04-04T02:40:31.937" v="164" actId="20577"/>
          <ac:spMkLst>
            <pc:docMk/>
            <pc:sldMk cId="2900907903" sldId="5283"/>
            <ac:spMk id="2" creationId="{66713938-E161-45CB-AF58-CF8596E22319}"/>
          </ac:spMkLst>
        </pc:spChg>
        <pc:spChg chg="add mod">
          <ac:chgData name="Gudka, Dawna" userId="823cceae-331b-41d6-9a63-34ad6d1db55c" providerId="ADAL" clId="{0A201A4D-5E46-4F21-B280-53F37EC631A5}" dt="2024-04-04T02:41:11.474" v="169" actId="1076"/>
          <ac:spMkLst>
            <pc:docMk/>
            <pc:sldMk cId="2900907903" sldId="5283"/>
            <ac:spMk id="3" creationId="{76548BB6-F204-9D16-29ED-8B7A56DAACAD}"/>
          </ac:spMkLst>
        </pc:spChg>
        <pc:spChg chg="mod">
          <ac:chgData name="Gudka, Dawna" userId="823cceae-331b-41d6-9a63-34ad6d1db55c" providerId="ADAL" clId="{0A201A4D-5E46-4F21-B280-53F37EC631A5}" dt="2024-04-04T02:46:40.119" v="211" actId="13244"/>
          <ac:spMkLst>
            <pc:docMk/>
            <pc:sldMk cId="2900907903" sldId="5283"/>
            <ac:spMk id="4" creationId="{494E1D71-6C83-31E8-3077-2828516BEA55}"/>
          </ac:spMkLst>
        </pc:spChg>
        <pc:spChg chg="mod">
          <ac:chgData name="Gudka, Dawna" userId="823cceae-331b-41d6-9a63-34ad6d1db55c" providerId="ADAL" clId="{0A201A4D-5E46-4F21-B280-53F37EC631A5}" dt="2024-04-04T02:42:22.373" v="190" actId="962"/>
          <ac:spMkLst>
            <pc:docMk/>
            <pc:sldMk cId="2900907903" sldId="5283"/>
            <ac:spMk id="5" creationId="{1A7D6F2C-3167-B038-D279-C66E85413C6A}"/>
          </ac:spMkLst>
        </pc:spChg>
        <pc:spChg chg="mod">
          <ac:chgData name="Gudka, Dawna" userId="823cceae-331b-41d6-9a63-34ad6d1db55c" providerId="ADAL" clId="{0A201A4D-5E46-4F21-B280-53F37EC631A5}" dt="2024-04-04T02:46:23.727" v="209" actId="13244"/>
          <ac:spMkLst>
            <pc:docMk/>
            <pc:sldMk cId="2900907903" sldId="5283"/>
            <ac:spMk id="12" creationId="{A7486438-03DB-C4C1-E112-5F42F8950FF3}"/>
          </ac:spMkLst>
        </pc:spChg>
        <pc:spChg chg="mod">
          <ac:chgData name="Gudka, Dawna" userId="823cceae-331b-41d6-9a63-34ad6d1db55c" providerId="ADAL" clId="{0A201A4D-5E46-4F21-B280-53F37EC631A5}" dt="2024-04-04T02:46:29.446" v="210" actId="13244"/>
          <ac:spMkLst>
            <pc:docMk/>
            <pc:sldMk cId="2900907903" sldId="5283"/>
            <ac:spMk id="13" creationId="{9CE7AB9B-71E7-7B1D-F64B-B7F797445D0C}"/>
          </ac:spMkLst>
        </pc:spChg>
        <pc:picChg chg="del">
          <ac:chgData name="Gudka, Dawna" userId="823cceae-331b-41d6-9a63-34ad6d1db55c" providerId="ADAL" clId="{0A201A4D-5E46-4F21-B280-53F37EC631A5}" dt="2024-04-04T02:35:29.366" v="13" actId="478"/>
          <ac:picMkLst>
            <pc:docMk/>
            <pc:sldMk cId="2900907903" sldId="5283"/>
            <ac:picMk id="6" creationId="{7AABF3A6-80DC-2CB7-1F78-8B2A93B2E938}"/>
          </ac:picMkLst>
        </pc:picChg>
        <pc:picChg chg="add mod">
          <ac:chgData name="Gudka, Dawna" userId="823cceae-331b-41d6-9a63-34ad6d1db55c" providerId="ADAL" clId="{0A201A4D-5E46-4F21-B280-53F37EC631A5}" dt="2024-04-04T02:41:23.237" v="172" actId="1076"/>
          <ac:picMkLst>
            <pc:docMk/>
            <pc:sldMk cId="2900907903" sldId="5283"/>
            <ac:picMk id="7" creationId="{A3693196-6914-7859-8F18-E176F1FA2707}"/>
          </ac:picMkLst>
        </pc:picChg>
      </pc:sldChg>
      <pc:sldChg chg="modSp">
        <pc:chgData name="Gudka, Dawna" userId="823cceae-331b-41d6-9a63-34ad6d1db55c" providerId="ADAL" clId="{0A201A4D-5E46-4F21-B280-53F37EC631A5}" dt="2024-04-04T02:47:22.748" v="213" actId="13244"/>
        <pc:sldMkLst>
          <pc:docMk/>
          <pc:sldMk cId="2250972986" sldId="5304"/>
        </pc:sldMkLst>
        <pc:spChg chg="mod">
          <ac:chgData name="Gudka, Dawna" userId="823cceae-331b-41d6-9a63-34ad6d1db55c" providerId="ADAL" clId="{0A201A4D-5E46-4F21-B280-53F37EC631A5}" dt="2024-04-04T02:47:22.748" v="213" actId="13244"/>
          <ac:spMkLst>
            <pc:docMk/>
            <pc:sldMk cId="2250972986" sldId="5304"/>
            <ac:spMk id="2" creationId="{7EE67111-FE36-DA30-BD37-35D66D800194}"/>
          </ac:spMkLst>
        </pc:spChg>
      </pc:sldChg>
      <pc:sldChg chg="modSp">
        <pc:chgData name="Gudka, Dawna" userId="823cceae-331b-41d6-9a63-34ad6d1db55c" providerId="ADAL" clId="{0A201A4D-5E46-4F21-B280-53F37EC631A5}" dt="2024-04-04T02:47:49.515" v="219" actId="20577"/>
        <pc:sldMkLst>
          <pc:docMk/>
          <pc:sldMk cId="2187083967" sldId="5308"/>
        </pc:sldMkLst>
        <pc:spChg chg="mod">
          <ac:chgData name="Gudka, Dawna" userId="823cceae-331b-41d6-9a63-34ad6d1db55c" providerId="ADAL" clId="{0A201A4D-5E46-4F21-B280-53F37EC631A5}" dt="2024-04-04T02:47:49.515" v="219" actId="20577"/>
          <ac:spMkLst>
            <pc:docMk/>
            <pc:sldMk cId="2187083967" sldId="5308"/>
            <ac:spMk id="5" creationId="{AF6EB1F5-01CD-901C-27EE-72C2EDD75AA9}"/>
          </ac:spMkLst>
        </pc:spChg>
      </pc:sldChg>
    </pc:docChg>
  </pc:docChgLst>
  <pc:docChgLst>
    <pc:chgData name="Wenzel, Brooke" userId="672bf8d3-b15b-4e02-a6d1-39319a0df09b" providerId="ADAL" clId="{60875745-1088-4E27-B278-FCDB1657F77A}"/>
    <pc:docChg chg="undo custSel addSld delSld modSld">
      <pc:chgData name="Wenzel, Brooke" userId="672bf8d3-b15b-4e02-a6d1-39319a0df09b" providerId="ADAL" clId="{60875745-1088-4E27-B278-FCDB1657F77A}" dt="2024-04-03T15:32:30.177" v="221" actId="14100"/>
      <pc:docMkLst>
        <pc:docMk/>
      </pc:docMkLst>
      <pc:sldChg chg="addSp delSp modSp mod">
        <pc:chgData name="Wenzel, Brooke" userId="672bf8d3-b15b-4e02-a6d1-39319a0df09b" providerId="ADAL" clId="{60875745-1088-4E27-B278-FCDB1657F77A}" dt="2024-04-03T14:38:53.677" v="4" actId="478"/>
        <pc:sldMkLst>
          <pc:docMk/>
          <pc:sldMk cId="3717000822" sldId="280"/>
        </pc:sldMkLst>
        <pc:spChg chg="add del mod">
          <ac:chgData name="Wenzel, Brooke" userId="672bf8d3-b15b-4e02-a6d1-39319a0df09b" providerId="ADAL" clId="{60875745-1088-4E27-B278-FCDB1657F77A}" dt="2024-04-03T14:38:53.677" v="4" actId="478"/>
          <ac:spMkLst>
            <pc:docMk/>
            <pc:sldMk cId="3717000822" sldId="280"/>
            <ac:spMk id="5" creationId="{33A12444-F792-503A-8BBD-B2662B91DC22}"/>
          </ac:spMkLst>
        </pc:spChg>
        <pc:picChg chg="add del">
          <ac:chgData name="Wenzel, Brooke" userId="672bf8d3-b15b-4e02-a6d1-39319a0df09b" providerId="ADAL" clId="{60875745-1088-4E27-B278-FCDB1657F77A}" dt="2024-04-03T14:38:53.677" v="4" actId="478"/>
          <ac:picMkLst>
            <pc:docMk/>
            <pc:sldMk cId="3717000822" sldId="280"/>
            <ac:picMk id="28" creationId="{BA71C7F0-1A49-F9C3-0CFB-7D2B5C494E3D}"/>
          </ac:picMkLst>
        </pc:picChg>
      </pc:sldChg>
      <pc:sldChg chg="add">
        <pc:chgData name="Wenzel, Brooke" userId="672bf8d3-b15b-4e02-a6d1-39319a0df09b" providerId="ADAL" clId="{60875745-1088-4E27-B278-FCDB1657F77A}" dt="2024-04-03T14:25:35.956" v="0"/>
        <pc:sldMkLst>
          <pc:docMk/>
          <pc:sldMk cId="2627223314" sldId="5254"/>
        </pc:sldMkLst>
      </pc:sldChg>
      <pc:sldChg chg="add del">
        <pc:chgData name="Wenzel, Brooke" userId="672bf8d3-b15b-4e02-a6d1-39319a0df09b" providerId="ADAL" clId="{60875745-1088-4E27-B278-FCDB1657F77A}" dt="2024-04-03T15:06:41.501" v="6" actId="47"/>
        <pc:sldMkLst>
          <pc:docMk/>
          <pc:sldMk cId="2352346194" sldId="5271"/>
        </pc:sldMkLst>
      </pc:sldChg>
      <pc:sldChg chg="addSp modSp add mod modClrScheme chgLayout">
        <pc:chgData name="Wenzel, Brooke" userId="672bf8d3-b15b-4e02-a6d1-39319a0df09b" providerId="ADAL" clId="{60875745-1088-4E27-B278-FCDB1657F77A}" dt="2024-04-03T15:29:30.214" v="114" actId="20577"/>
        <pc:sldMkLst>
          <pc:docMk/>
          <pc:sldMk cId="4218201814" sldId="5273"/>
        </pc:sldMkLst>
        <pc:spChg chg="mod ord">
          <ac:chgData name="Wenzel, Brooke" userId="672bf8d3-b15b-4e02-a6d1-39319a0df09b" providerId="ADAL" clId="{60875745-1088-4E27-B278-FCDB1657F77A}" dt="2024-04-03T15:29:11.938" v="110" actId="700"/>
          <ac:spMkLst>
            <pc:docMk/>
            <pc:sldMk cId="4218201814" sldId="5273"/>
            <ac:spMk id="2" creationId="{BA6E282B-BB2E-7539-D035-4976F1B56CE6}"/>
          </ac:spMkLst>
        </pc:spChg>
        <pc:spChg chg="mod ord">
          <ac:chgData name="Wenzel, Brooke" userId="672bf8d3-b15b-4e02-a6d1-39319a0df09b" providerId="ADAL" clId="{60875745-1088-4E27-B278-FCDB1657F77A}" dt="2024-04-03T15:29:11.938" v="110" actId="700"/>
          <ac:spMkLst>
            <pc:docMk/>
            <pc:sldMk cId="4218201814" sldId="5273"/>
            <ac:spMk id="3" creationId="{58C0FC18-651A-F9FC-1901-81BB3899D6F1}"/>
          </ac:spMkLst>
        </pc:spChg>
        <pc:spChg chg="mod ord">
          <ac:chgData name="Wenzel, Brooke" userId="672bf8d3-b15b-4e02-a6d1-39319a0df09b" providerId="ADAL" clId="{60875745-1088-4E27-B278-FCDB1657F77A}" dt="2024-04-03T15:29:11.938" v="110" actId="700"/>
          <ac:spMkLst>
            <pc:docMk/>
            <pc:sldMk cId="4218201814" sldId="5273"/>
            <ac:spMk id="4" creationId="{08BBEEF9-2ECA-FE63-A6CE-3380E7010DA5}"/>
          </ac:spMkLst>
        </pc:spChg>
        <pc:spChg chg="add mod">
          <ac:chgData name="Wenzel, Brooke" userId="672bf8d3-b15b-4e02-a6d1-39319a0df09b" providerId="ADAL" clId="{60875745-1088-4E27-B278-FCDB1657F77A}" dt="2024-04-03T15:28:58.578" v="107" actId="1076"/>
          <ac:spMkLst>
            <pc:docMk/>
            <pc:sldMk cId="4218201814" sldId="5273"/>
            <ac:spMk id="6" creationId="{F05B933A-BA4D-1966-12C4-2FE84DD1B072}"/>
          </ac:spMkLst>
        </pc:spChg>
        <pc:spChg chg="add mod">
          <ac:chgData name="Wenzel, Brooke" userId="672bf8d3-b15b-4e02-a6d1-39319a0df09b" providerId="ADAL" clId="{60875745-1088-4E27-B278-FCDB1657F77A}" dt="2024-04-03T15:29:05.870" v="109"/>
          <ac:spMkLst>
            <pc:docMk/>
            <pc:sldMk cId="4218201814" sldId="5273"/>
            <ac:spMk id="7" creationId="{891EC5EC-1C99-7450-B909-3CB9E8005BD4}"/>
          </ac:spMkLst>
        </pc:spChg>
        <pc:spChg chg="add mod">
          <ac:chgData name="Wenzel, Brooke" userId="672bf8d3-b15b-4e02-a6d1-39319a0df09b" providerId="ADAL" clId="{60875745-1088-4E27-B278-FCDB1657F77A}" dt="2024-04-03T15:29:05.870" v="109"/>
          <ac:spMkLst>
            <pc:docMk/>
            <pc:sldMk cId="4218201814" sldId="5273"/>
            <ac:spMk id="8" creationId="{8D8CC5D0-75ED-1641-2F21-9A7174701C1D}"/>
          </ac:spMkLst>
        </pc:spChg>
        <pc:spChg chg="add mod ord">
          <ac:chgData name="Wenzel, Brooke" userId="672bf8d3-b15b-4e02-a6d1-39319a0df09b" providerId="ADAL" clId="{60875745-1088-4E27-B278-FCDB1657F77A}" dt="2024-04-03T15:29:22.906" v="112" actId="20577"/>
          <ac:spMkLst>
            <pc:docMk/>
            <pc:sldMk cId="4218201814" sldId="5273"/>
            <ac:spMk id="9" creationId="{B48EC48A-1FA5-A641-CE0B-D799A6A8229B}"/>
          </ac:spMkLst>
        </pc:spChg>
        <pc:spChg chg="add mod ord">
          <ac:chgData name="Wenzel, Brooke" userId="672bf8d3-b15b-4e02-a6d1-39319a0df09b" providerId="ADAL" clId="{60875745-1088-4E27-B278-FCDB1657F77A}" dt="2024-04-03T15:29:30.214" v="114" actId="20577"/>
          <ac:spMkLst>
            <pc:docMk/>
            <pc:sldMk cId="4218201814" sldId="5273"/>
            <ac:spMk id="10" creationId="{271C91F2-D551-9636-BA19-3DCE053C517F}"/>
          </ac:spMkLst>
        </pc:spChg>
        <pc:graphicFrameChg chg="mod modGraphic">
          <ac:chgData name="Wenzel, Brooke" userId="672bf8d3-b15b-4e02-a6d1-39319a0df09b" providerId="ADAL" clId="{60875745-1088-4E27-B278-FCDB1657F77A}" dt="2024-04-03T15:28:55.261" v="106" actId="1076"/>
          <ac:graphicFrameMkLst>
            <pc:docMk/>
            <pc:sldMk cId="4218201814" sldId="5273"/>
            <ac:graphicFrameMk id="5" creationId="{E6266291-0E95-367E-21EA-D128392EAABD}"/>
          </ac:graphicFrameMkLst>
        </pc:graphicFrameChg>
      </pc:sldChg>
      <pc:sldChg chg="del">
        <pc:chgData name="Wenzel, Brooke" userId="672bf8d3-b15b-4e02-a6d1-39319a0df09b" providerId="ADAL" clId="{60875745-1088-4E27-B278-FCDB1657F77A}" dt="2024-04-03T14:25:38.335" v="1" actId="47"/>
        <pc:sldMkLst>
          <pc:docMk/>
          <pc:sldMk cId="2590363520" sldId="5291"/>
        </pc:sldMkLst>
      </pc:sldChg>
      <pc:sldChg chg="modSp mod">
        <pc:chgData name="Wenzel, Brooke" userId="672bf8d3-b15b-4e02-a6d1-39319a0df09b" providerId="ADAL" clId="{60875745-1088-4E27-B278-FCDB1657F77A}" dt="2024-04-03T14:25:54.974" v="2"/>
        <pc:sldMkLst>
          <pc:docMk/>
          <pc:sldMk cId="1593808434" sldId="5292"/>
        </pc:sldMkLst>
        <pc:spChg chg="mod">
          <ac:chgData name="Wenzel, Brooke" userId="672bf8d3-b15b-4e02-a6d1-39319a0df09b" providerId="ADAL" clId="{60875745-1088-4E27-B278-FCDB1657F77A}" dt="2024-04-03T14:25:54.974" v="2"/>
          <ac:spMkLst>
            <pc:docMk/>
            <pc:sldMk cId="1593808434" sldId="5292"/>
            <ac:spMk id="8" creationId="{C92515F7-358B-E3FC-AB86-B337B7A691E2}"/>
          </ac:spMkLst>
        </pc:spChg>
      </pc:sldChg>
      <pc:sldChg chg="modSp add mod chgLayout">
        <pc:chgData name="Wenzel, Brooke" userId="672bf8d3-b15b-4e02-a6d1-39319a0df09b" providerId="ADAL" clId="{60875745-1088-4E27-B278-FCDB1657F77A}" dt="2024-04-03T15:32:17.646" v="219" actId="700"/>
        <pc:sldMkLst>
          <pc:docMk/>
          <pc:sldMk cId="4104978656" sldId="5302"/>
        </pc:sldMkLst>
        <pc:spChg chg="mod ord">
          <ac:chgData name="Wenzel, Brooke" userId="672bf8d3-b15b-4e02-a6d1-39319a0df09b" providerId="ADAL" clId="{60875745-1088-4E27-B278-FCDB1657F77A}" dt="2024-04-03T15:32:17.646" v="219" actId="700"/>
          <ac:spMkLst>
            <pc:docMk/>
            <pc:sldMk cId="4104978656" sldId="5302"/>
            <ac:spMk id="2" creationId="{7C4B6288-396B-71FF-224D-B1CD74E7837D}"/>
          </ac:spMkLst>
        </pc:spChg>
        <pc:spChg chg="mod ord">
          <ac:chgData name="Wenzel, Brooke" userId="672bf8d3-b15b-4e02-a6d1-39319a0df09b" providerId="ADAL" clId="{60875745-1088-4E27-B278-FCDB1657F77A}" dt="2024-04-03T15:32:17.646" v="219" actId="700"/>
          <ac:spMkLst>
            <pc:docMk/>
            <pc:sldMk cId="4104978656" sldId="5302"/>
            <ac:spMk id="3" creationId="{0432F803-E46C-B0F3-8E24-F7B4DF4D4143}"/>
          </ac:spMkLst>
        </pc:spChg>
        <pc:spChg chg="mod ord">
          <ac:chgData name="Wenzel, Brooke" userId="672bf8d3-b15b-4e02-a6d1-39319a0df09b" providerId="ADAL" clId="{60875745-1088-4E27-B278-FCDB1657F77A}" dt="2024-04-03T15:32:17.646" v="219" actId="700"/>
          <ac:spMkLst>
            <pc:docMk/>
            <pc:sldMk cId="4104978656" sldId="5302"/>
            <ac:spMk id="5" creationId="{2814446E-613E-33E7-931D-C6B22EB33803}"/>
          </ac:spMkLst>
        </pc:spChg>
        <pc:spChg chg="mod ord">
          <ac:chgData name="Wenzel, Brooke" userId="672bf8d3-b15b-4e02-a6d1-39319a0df09b" providerId="ADAL" clId="{60875745-1088-4E27-B278-FCDB1657F77A}" dt="2024-04-03T15:32:17.646" v="219" actId="700"/>
          <ac:spMkLst>
            <pc:docMk/>
            <pc:sldMk cId="4104978656" sldId="5302"/>
            <ac:spMk id="6" creationId="{1576C896-EEB6-AA25-0B22-497CA3D7BCEB}"/>
          </ac:spMkLst>
        </pc:spChg>
        <pc:spChg chg="mod ord">
          <ac:chgData name="Wenzel, Brooke" userId="672bf8d3-b15b-4e02-a6d1-39319a0df09b" providerId="ADAL" clId="{60875745-1088-4E27-B278-FCDB1657F77A}" dt="2024-04-03T15:32:17.646" v="219" actId="700"/>
          <ac:spMkLst>
            <pc:docMk/>
            <pc:sldMk cId="4104978656" sldId="5302"/>
            <ac:spMk id="7" creationId="{502C41A3-624F-64E1-E8B0-46B79DA63369}"/>
          </ac:spMkLst>
        </pc:spChg>
      </pc:sldChg>
      <pc:sldChg chg="addSp modSp add mod modClrScheme chgLayout">
        <pc:chgData name="Wenzel, Brooke" userId="672bf8d3-b15b-4e02-a6d1-39319a0df09b" providerId="ADAL" clId="{60875745-1088-4E27-B278-FCDB1657F77A}" dt="2024-04-03T15:32:30.177" v="221" actId="14100"/>
        <pc:sldMkLst>
          <pc:docMk/>
          <pc:sldMk cId="2250972986" sldId="5304"/>
        </pc:sldMkLst>
        <pc:spChg chg="mod ord">
          <ac:chgData name="Wenzel, Brooke" userId="672bf8d3-b15b-4e02-a6d1-39319a0df09b" providerId="ADAL" clId="{60875745-1088-4E27-B278-FCDB1657F77A}" dt="2024-04-03T15:30:47.574" v="125" actId="700"/>
          <ac:spMkLst>
            <pc:docMk/>
            <pc:sldMk cId="2250972986" sldId="5304"/>
            <ac:spMk id="2" creationId="{7EE67111-FE36-DA30-BD37-35D66D800194}"/>
          </ac:spMkLst>
        </pc:spChg>
        <pc:spChg chg="add mod ord">
          <ac:chgData name="Wenzel, Brooke" userId="672bf8d3-b15b-4e02-a6d1-39319a0df09b" providerId="ADAL" clId="{60875745-1088-4E27-B278-FCDB1657F77A}" dt="2024-04-03T15:31:10.098" v="180" actId="20577"/>
          <ac:spMkLst>
            <pc:docMk/>
            <pc:sldMk cId="2250972986" sldId="5304"/>
            <ac:spMk id="3" creationId="{EDFCEACC-AD27-E826-B801-7B136A212AF8}"/>
          </ac:spMkLst>
        </pc:spChg>
        <pc:spChg chg="mod ord">
          <ac:chgData name="Wenzel, Brooke" userId="672bf8d3-b15b-4e02-a6d1-39319a0df09b" providerId="ADAL" clId="{60875745-1088-4E27-B278-FCDB1657F77A}" dt="2024-04-03T15:30:47.574" v="125" actId="700"/>
          <ac:spMkLst>
            <pc:docMk/>
            <pc:sldMk cId="2250972986" sldId="5304"/>
            <ac:spMk id="4" creationId="{D9B4611B-7BF0-714C-D8D6-95BC737F5018}"/>
          </ac:spMkLst>
        </pc:spChg>
        <pc:spChg chg="add mod ord">
          <ac:chgData name="Wenzel, Brooke" userId="672bf8d3-b15b-4e02-a6d1-39319a0df09b" providerId="ADAL" clId="{60875745-1088-4E27-B278-FCDB1657F77A}" dt="2024-04-03T15:31:34.177" v="216"/>
          <ac:spMkLst>
            <pc:docMk/>
            <pc:sldMk cId="2250972986" sldId="5304"/>
            <ac:spMk id="5" creationId="{4D90A8F7-C1BD-C261-16FC-610E5DDA4225}"/>
          </ac:spMkLst>
        </pc:spChg>
        <pc:spChg chg="mod">
          <ac:chgData name="Wenzel, Brooke" userId="672bf8d3-b15b-4e02-a6d1-39319a0df09b" providerId="ADAL" clId="{60875745-1088-4E27-B278-FCDB1657F77A}" dt="2024-04-03T15:31:01.928" v="135" actId="14100"/>
          <ac:spMkLst>
            <pc:docMk/>
            <pc:sldMk cId="2250972986" sldId="5304"/>
            <ac:spMk id="7" creationId="{5F580740-4652-7AA7-3582-782CACBF9955}"/>
          </ac:spMkLst>
        </pc:spChg>
        <pc:picChg chg="mod ord">
          <ac:chgData name="Wenzel, Brooke" userId="672bf8d3-b15b-4e02-a6d1-39319a0df09b" providerId="ADAL" clId="{60875745-1088-4E27-B278-FCDB1657F77A}" dt="2024-04-03T15:32:30.177" v="221" actId="14100"/>
          <ac:picMkLst>
            <pc:docMk/>
            <pc:sldMk cId="2250972986" sldId="5304"/>
            <ac:picMk id="6" creationId="{A594156D-8324-DD2A-3D67-99994E43B36A}"/>
          </ac:picMkLst>
        </pc:picChg>
      </pc:sldChg>
      <pc:sldChg chg="addSp delSp modSp add mod modClrScheme chgLayout">
        <pc:chgData name="Wenzel, Brooke" userId="672bf8d3-b15b-4e02-a6d1-39319a0df09b" providerId="ADAL" clId="{60875745-1088-4E27-B278-FCDB1657F77A}" dt="2024-04-03T15:30:16.738" v="124" actId="20577"/>
        <pc:sldMkLst>
          <pc:docMk/>
          <pc:sldMk cId="1443655953" sldId="5305"/>
        </pc:sldMkLst>
        <pc:spChg chg="mod ord">
          <ac:chgData name="Wenzel, Brooke" userId="672bf8d3-b15b-4e02-a6d1-39319a0df09b" providerId="ADAL" clId="{60875745-1088-4E27-B278-FCDB1657F77A}" dt="2024-04-03T15:29:37.070" v="115" actId="700"/>
          <ac:spMkLst>
            <pc:docMk/>
            <pc:sldMk cId="1443655953" sldId="5305"/>
            <ac:spMk id="2" creationId="{0944B85B-75C5-B10A-B7FD-05D4465F02D0}"/>
          </ac:spMkLst>
        </pc:spChg>
        <pc:spChg chg="add mod ord">
          <ac:chgData name="Wenzel, Brooke" userId="672bf8d3-b15b-4e02-a6d1-39319a0df09b" providerId="ADAL" clId="{60875745-1088-4E27-B278-FCDB1657F77A}" dt="2024-04-03T15:29:50.087" v="120" actId="14100"/>
          <ac:spMkLst>
            <pc:docMk/>
            <pc:sldMk cId="1443655953" sldId="5305"/>
            <ac:spMk id="3" creationId="{BE70705B-7829-F680-9158-C00582A448AE}"/>
          </ac:spMkLst>
        </pc:spChg>
        <pc:spChg chg="mod ord">
          <ac:chgData name="Wenzel, Brooke" userId="672bf8d3-b15b-4e02-a6d1-39319a0df09b" providerId="ADAL" clId="{60875745-1088-4E27-B278-FCDB1657F77A}" dt="2024-04-03T15:29:37.070" v="115" actId="700"/>
          <ac:spMkLst>
            <pc:docMk/>
            <pc:sldMk cId="1443655953" sldId="5305"/>
            <ac:spMk id="4" creationId="{3B38F874-2A60-D619-3851-593C38112E53}"/>
          </ac:spMkLst>
        </pc:spChg>
        <pc:spChg chg="add mod ord">
          <ac:chgData name="Wenzel, Brooke" userId="672bf8d3-b15b-4e02-a6d1-39319a0df09b" providerId="ADAL" clId="{60875745-1088-4E27-B278-FCDB1657F77A}" dt="2024-04-03T15:30:09.620" v="122" actId="20577"/>
          <ac:spMkLst>
            <pc:docMk/>
            <pc:sldMk cId="1443655953" sldId="5305"/>
            <ac:spMk id="5" creationId="{26475F64-1302-F2C9-1613-AFCD7C556D15}"/>
          </ac:spMkLst>
        </pc:spChg>
        <pc:spChg chg="add mod ord">
          <ac:chgData name="Wenzel, Brooke" userId="672bf8d3-b15b-4e02-a6d1-39319a0df09b" providerId="ADAL" clId="{60875745-1088-4E27-B278-FCDB1657F77A}" dt="2024-04-03T15:30:16.738" v="124" actId="20577"/>
          <ac:spMkLst>
            <pc:docMk/>
            <pc:sldMk cId="1443655953" sldId="5305"/>
            <ac:spMk id="6" creationId="{C18D765E-DA65-CD43-1182-5C44E641A070}"/>
          </ac:spMkLst>
        </pc:spChg>
        <pc:spChg chg="add del mod">
          <ac:chgData name="Wenzel, Brooke" userId="672bf8d3-b15b-4e02-a6d1-39319a0df09b" providerId="ADAL" clId="{60875745-1088-4E27-B278-FCDB1657F77A}" dt="2024-04-03T15:29:46.050" v="118" actId="478"/>
          <ac:spMkLst>
            <pc:docMk/>
            <pc:sldMk cId="1443655953" sldId="5305"/>
            <ac:spMk id="9" creationId="{4319C2A1-10F1-4656-3A35-3AFDC6F40355}"/>
          </ac:spMkLst>
        </pc:spChg>
        <pc:picChg chg="mod">
          <ac:chgData name="Wenzel, Brooke" userId="672bf8d3-b15b-4e02-a6d1-39319a0df09b" providerId="ADAL" clId="{60875745-1088-4E27-B278-FCDB1657F77A}" dt="2024-04-03T15:08:53.735" v="16" actId="1076"/>
          <ac:picMkLst>
            <pc:docMk/>
            <pc:sldMk cId="1443655953" sldId="5305"/>
            <ac:picMk id="8" creationId="{D029B12A-3146-F22E-0589-FAEC69AF704F}"/>
          </ac:picMkLst>
        </pc:picChg>
      </pc:sldChg>
    </pc:docChg>
  </pc:docChgLst>
  <pc:docChgLst>
    <pc:chgData name="Wenzel, Brooke" userId="672bf8d3-b15b-4e02-a6d1-39319a0df09b" providerId="ADAL" clId="{E2414048-780F-4217-BA5E-642EB5D48D09}"/>
    <pc:docChg chg="undo custSel modSld">
      <pc:chgData name="Wenzel, Brooke" userId="672bf8d3-b15b-4e02-a6d1-39319a0df09b" providerId="ADAL" clId="{E2414048-780F-4217-BA5E-642EB5D48D09}" dt="2024-04-09T20:49:15.700" v="11" actId="14734"/>
      <pc:docMkLst>
        <pc:docMk/>
      </pc:docMkLst>
      <pc:sldChg chg="modSp mod">
        <pc:chgData name="Wenzel, Brooke" userId="672bf8d3-b15b-4e02-a6d1-39319a0df09b" providerId="ADAL" clId="{E2414048-780F-4217-BA5E-642EB5D48D09}" dt="2024-04-09T20:48:51.614" v="7" actId="1076"/>
        <pc:sldMkLst>
          <pc:docMk/>
          <pc:sldMk cId="3227145924" sldId="5097"/>
        </pc:sldMkLst>
        <pc:graphicFrameChg chg="mod modGraphic">
          <ac:chgData name="Wenzel, Brooke" userId="672bf8d3-b15b-4e02-a6d1-39319a0df09b" providerId="ADAL" clId="{E2414048-780F-4217-BA5E-642EB5D48D09}" dt="2024-04-09T20:48:51.614" v="7" actId="1076"/>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E2414048-780F-4217-BA5E-642EB5D48D09}" dt="2024-04-09T20:49:15.700" v="11" actId="14734"/>
        <pc:sldMkLst>
          <pc:docMk/>
          <pc:sldMk cId="1037917088" sldId="5098"/>
        </pc:sldMkLst>
        <pc:graphicFrameChg chg="mod modGraphic">
          <ac:chgData name="Wenzel, Brooke" userId="672bf8d3-b15b-4e02-a6d1-39319a0df09b" providerId="ADAL" clId="{E2414048-780F-4217-BA5E-642EB5D48D09}" dt="2024-04-09T20:49:15.700" v="11" actId="14734"/>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CCCE4CFF-3F2A-4EA6-91C2-D6132FE6221C}"/>
    <pc:docChg chg="undo custSel addSld delSld modSld sldOrd">
      <pc:chgData name="Wenzel, Brooke" userId="672bf8d3-b15b-4e02-a6d1-39319a0df09b" providerId="ADAL" clId="{CCCE4CFF-3F2A-4EA6-91C2-D6132FE6221C}" dt="2024-03-27T15:45:31.940" v="1261" actId="13244"/>
      <pc:docMkLst>
        <pc:docMk/>
      </pc:docMkLst>
      <pc:sldChg chg="addSp modSp add mod modClrScheme chgLayout">
        <pc:chgData name="Wenzel, Brooke" userId="672bf8d3-b15b-4e02-a6d1-39319a0df09b" providerId="ADAL" clId="{CCCE4CFF-3F2A-4EA6-91C2-D6132FE6221C}" dt="2024-03-27T15:39:50.521" v="1093" actId="12100"/>
        <pc:sldMkLst>
          <pc:docMk/>
          <pc:sldMk cId="2468372966" sldId="263"/>
        </pc:sldMkLst>
        <pc:spChg chg="mod ord">
          <ac:chgData name="Wenzel, Brooke" userId="672bf8d3-b15b-4e02-a6d1-39319a0df09b" providerId="ADAL" clId="{CCCE4CFF-3F2A-4EA6-91C2-D6132FE6221C}" dt="2024-03-27T15:08:08.595" v="424" actId="700"/>
          <ac:spMkLst>
            <pc:docMk/>
            <pc:sldMk cId="2468372966" sldId="263"/>
            <ac:spMk id="2" creationId="{E5D3A3BC-C3C5-ED57-84AB-C43489AE16AB}"/>
          </ac:spMkLst>
        </pc:spChg>
        <pc:spChg chg="mod ord">
          <ac:chgData name="Wenzel, Brooke" userId="672bf8d3-b15b-4e02-a6d1-39319a0df09b" providerId="ADAL" clId="{CCCE4CFF-3F2A-4EA6-91C2-D6132FE6221C}" dt="2024-03-27T15:39:32.422" v="1091" actId="14100"/>
          <ac:spMkLst>
            <pc:docMk/>
            <pc:sldMk cId="2468372966" sldId="263"/>
            <ac:spMk id="3" creationId="{F737E5AD-A4D8-5218-9778-9BFD2F764487}"/>
          </ac:spMkLst>
        </pc:spChg>
        <pc:spChg chg="mod ord">
          <ac:chgData name="Wenzel, Brooke" userId="672bf8d3-b15b-4e02-a6d1-39319a0df09b" providerId="ADAL" clId="{CCCE4CFF-3F2A-4EA6-91C2-D6132FE6221C}" dt="2024-03-27T15:39:39.199" v="1092" actId="13244"/>
          <ac:spMkLst>
            <pc:docMk/>
            <pc:sldMk cId="2468372966" sldId="263"/>
            <ac:spMk id="4" creationId="{C557EE2F-098A-C046-B846-69C99717CC16}"/>
          </ac:spMkLst>
        </pc:spChg>
        <pc:spChg chg="add mod ord">
          <ac:chgData name="Wenzel, Brooke" userId="672bf8d3-b15b-4e02-a6d1-39319a0df09b" providerId="ADAL" clId="{CCCE4CFF-3F2A-4EA6-91C2-D6132FE6221C}" dt="2024-03-27T15:08:45.097" v="481" actId="20577"/>
          <ac:spMkLst>
            <pc:docMk/>
            <pc:sldMk cId="2468372966" sldId="263"/>
            <ac:spMk id="5" creationId="{70375D36-8B02-F4ED-2318-ADC37656BB94}"/>
          </ac:spMkLst>
        </pc:spChg>
        <pc:spChg chg="add mod ord">
          <ac:chgData name="Wenzel, Brooke" userId="672bf8d3-b15b-4e02-a6d1-39319a0df09b" providerId="ADAL" clId="{CCCE4CFF-3F2A-4EA6-91C2-D6132FE6221C}" dt="2024-03-27T15:08:37.543" v="474" actId="20577"/>
          <ac:spMkLst>
            <pc:docMk/>
            <pc:sldMk cId="2468372966" sldId="263"/>
            <ac:spMk id="7" creationId="{C719CE00-524C-D1D1-764B-CD2BD670A5B1}"/>
          </ac:spMkLst>
        </pc:spChg>
        <pc:graphicFrameChg chg="mod">
          <ac:chgData name="Wenzel, Brooke" userId="672bf8d3-b15b-4e02-a6d1-39319a0df09b" providerId="ADAL" clId="{CCCE4CFF-3F2A-4EA6-91C2-D6132FE6221C}" dt="2024-03-27T15:39:50.521" v="1093" actId="12100"/>
          <ac:graphicFrameMkLst>
            <pc:docMk/>
            <pc:sldMk cId="2468372966" sldId="263"/>
            <ac:graphicFrameMk id="6" creationId="{2E9C0A55-2378-CACF-1975-A8261CA0FC7D}"/>
          </ac:graphicFrameMkLst>
        </pc:graphicFrameChg>
      </pc:sldChg>
      <pc:sldChg chg="addSp delSp modSp add del mod modClrScheme chgLayout">
        <pc:chgData name="Wenzel, Brooke" userId="672bf8d3-b15b-4e02-a6d1-39319a0df09b" providerId="ADAL" clId="{CCCE4CFF-3F2A-4EA6-91C2-D6132FE6221C}" dt="2024-03-27T15:41:43.469" v="1115" actId="47"/>
        <pc:sldMkLst>
          <pc:docMk/>
          <pc:sldMk cId="3542648464" sldId="264"/>
        </pc:sldMkLst>
        <pc:spChg chg="mod ord">
          <ac:chgData name="Wenzel, Brooke" userId="672bf8d3-b15b-4e02-a6d1-39319a0df09b" providerId="ADAL" clId="{CCCE4CFF-3F2A-4EA6-91C2-D6132FE6221C}" dt="2024-03-27T15:21:12.071" v="643" actId="700"/>
          <ac:spMkLst>
            <pc:docMk/>
            <pc:sldMk cId="3542648464" sldId="264"/>
            <ac:spMk id="2" creationId="{6B5A9599-6B6B-5FBF-F36B-0EA187034455}"/>
          </ac:spMkLst>
        </pc:spChg>
        <pc:spChg chg="add mod ord">
          <ac:chgData name="Wenzel, Brooke" userId="672bf8d3-b15b-4e02-a6d1-39319a0df09b" providerId="ADAL" clId="{CCCE4CFF-3F2A-4EA6-91C2-D6132FE6221C}" dt="2024-03-27T15:21:12.212" v="645" actId="27636"/>
          <ac:spMkLst>
            <pc:docMk/>
            <pc:sldMk cId="3542648464" sldId="264"/>
            <ac:spMk id="3" creationId="{D577ABA0-D500-936F-D8D8-B4C22E0C5800}"/>
          </ac:spMkLst>
        </pc:spChg>
        <pc:spChg chg="mod ord">
          <ac:chgData name="Wenzel, Brooke" userId="672bf8d3-b15b-4e02-a6d1-39319a0df09b" providerId="ADAL" clId="{CCCE4CFF-3F2A-4EA6-91C2-D6132FE6221C}" dt="2024-03-27T15:39:07.155" v="1087" actId="13244"/>
          <ac:spMkLst>
            <pc:docMk/>
            <pc:sldMk cId="3542648464" sldId="264"/>
            <ac:spMk id="4" creationId="{BA54DA5B-BB21-BCB6-C466-AA20C0C47387}"/>
          </ac:spMkLst>
        </pc:spChg>
        <pc:spChg chg="add mod ord">
          <ac:chgData name="Wenzel, Brooke" userId="672bf8d3-b15b-4e02-a6d1-39319a0df09b" providerId="ADAL" clId="{CCCE4CFF-3F2A-4EA6-91C2-D6132FE6221C}" dt="2024-03-27T15:21:12.212" v="644" actId="27636"/>
          <ac:spMkLst>
            <pc:docMk/>
            <pc:sldMk cId="3542648464" sldId="264"/>
            <ac:spMk id="6" creationId="{4AE28D13-3628-208E-157C-AD929B32CC06}"/>
          </ac:spMkLst>
        </pc:spChg>
        <pc:spChg chg="add del mod">
          <ac:chgData name="Wenzel, Brooke" userId="672bf8d3-b15b-4e02-a6d1-39319a0df09b" providerId="ADAL" clId="{CCCE4CFF-3F2A-4EA6-91C2-D6132FE6221C}" dt="2024-03-27T15:18:31.752" v="620" actId="3680"/>
          <ac:spMkLst>
            <pc:docMk/>
            <pc:sldMk cId="3542648464" sldId="264"/>
            <ac:spMk id="8" creationId="{41C951C4-0021-8219-BA2C-C505E7A93E5E}"/>
          </ac:spMkLst>
        </pc:spChg>
        <pc:spChg chg="add del mod">
          <ac:chgData name="Wenzel, Brooke" userId="672bf8d3-b15b-4e02-a6d1-39319a0df09b" providerId="ADAL" clId="{CCCE4CFF-3F2A-4EA6-91C2-D6132FE6221C}" dt="2024-03-27T15:19:36.211" v="624"/>
          <ac:spMkLst>
            <pc:docMk/>
            <pc:sldMk cId="3542648464" sldId="264"/>
            <ac:spMk id="11" creationId="{FE3ACF1A-4AE8-0C80-EEDD-19C3B663BA90}"/>
          </ac:spMkLst>
        </pc:spChg>
        <pc:spChg chg="add del mod">
          <ac:chgData name="Wenzel, Brooke" userId="672bf8d3-b15b-4e02-a6d1-39319a0df09b" providerId="ADAL" clId="{CCCE4CFF-3F2A-4EA6-91C2-D6132FE6221C}" dt="2024-03-27T15:20:40.757" v="635"/>
          <ac:spMkLst>
            <pc:docMk/>
            <pc:sldMk cId="3542648464" sldId="264"/>
            <ac:spMk id="13" creationId="{939642C4-B019-94A9-80DB-B37CF4908FF7}"/>
          </ac:spMkLst>
        </pc:spChg>
        <pc:spChg chg="add mod">
          <ac:chgData name="Wenzel, Brooke" userId="672bf8d3-b15b-4e02-a6d1-39319a0df09b" providerId="ADAL" clId="{CCCE4CFF-3F2A-4EA6-91C2-D6132FE6221C}" dt="2024-03-27T15:20:19.001" v="630" actId="478"/>
          <ac:spMkLst>
            <pc:docMk/>
            <pc:sldMk cId="3542648464" sldId="264"/>
            <ac:spMk id="16" creationId="{8C6D6661-3F3D-C43B-B52A-A073093A007D}"/>
          </ac:spMkLst>
        </pc:spChg>
        <pc:spChg chg="add mod">
          <ac:chgData name="Wenzel, Brooke" userId="672bf8d3-b15b-4e02-a6d1-39319a0df09b" providerId="ADAL" clId="{CCCE4CFF-3F2A-4EA6-91C2-D6132FE6221C}" dt="2024-03-27T15:20:24.784" v="632" actId="21"/>
          <ac:spMkLst>
            <pc:docMk/>
            <pc:sldMk cId="3542648464" sldId="264"/>
            <ac:spMk id="17" creationId="{D8A6F652-E35F-E602-51F3-2DEC0A77FECE}"/>
          </ac:spMkLst>
        </pc:spChg>
        <pc:spChg chg="add del mod">
          <ac:chgData name="Wenzel, Brooke" userId="672bf8d3-b15b-4e02-a6d1-39319a0df09b" providerId="ADAL" clId="{CCCE4CFF-3F2A-4EA6-91C2-D6132FE6221C}" dt="2024-03-27T15:26:48.774" v="694"/>
          <ac:spMkLst>
            <pc:docMk/>
            <pc:sldMk cId="3542648464" sldId="264"/>
            <ac:spMk id="20" creationId="{FAD44925-8498-5872-7264-5A76C881D34E}"/>
          </ac:spMkLst>
        </pc:spChg>
        <pc:spChg chg="add mod">
          <ac:chgData name="Wenzel, Brooke" userId="672bf8d3-b15b-4e02-a6d1-39319a0df09b" providerId="ADAL" clId="{CCCE4CFF-3F2A-4EA6-91C2-D6132FE6221C}" dt="2024-03-27T15:26:50.739" v="695" actId="478"/>
          <ac:spMkLst>
            <pc:docMk/>
            <pc:sldMk cId="3542648464" sldId="264"/>
            <ac:spMk id="22" creationId="{40245748-FCF2-E2F3-642F-1D99F2B33493}"/>
          </ac:spMkLst>
        </pc:spChg>
        <pc:spChg chg="add del mod">
          <ac:chgData name="Wenzel, Brooke" userId="672bf8d3-b15b-4e02-a6d1-39319a0df09b" providerId="ADAL" clId="{CCCE4CFF-3F2A-4EA6-91C2-D6132FE6221C}" dt="2024-03-27T15:28:02.051" v="724" actId="3680"/>
          <ac:spMkLst>
            <pc:docMk/>
            <pc:sldMk cId="3542648464" sldId="264"/>
            <ac:spMk id="24" creationId="{6FEE8D0F-9E92-0517-C63D-D5E81A0E6797}"/>
          </ac:spMkLst>
        </pc:spChg>
        <pc:spChg chg="add del mod">
          <ac:chgData name="Wenzel, Brooke" userId="672bf8d3-b15b-4e02-a6d1-39319a0df09b" providerId="ADAL" clId="{CCCE4CFF-3F2A-4EA6-91C2-D6132FE6221C}" dt="2024-03-27T15:31:29.791" v="951"/>
          <ac:spMkLst>
            <pc:docMk/>
            <pc:sldMk cId="3542648464" sldId="264"/>
            <ac:spMk id="27" creationId="{DECFC807-0FBE-BB67-31B8-4F691B69E8FD}"/>
          </ac:spMkLst>
        </pc:spChg>
        <pc:spChg chg="add del mod">
          <ac:chgData name="Wenzel, Brooke" userId="672bf8d3-b15b-4e02-a6d1-39319a0df09b" providerId="ADAL" clId="{CCCE4CFF-3F2A-4EA6-91C2-D6132FE6221C}" dt="2024-03-27T15:38:37.098" v="1081" actId="478"/>
          <ac:spMkLst>
            <pc:docMk/>
            <pc:sldMk cId="3542648464" sldId="264"/>
            <ac:spMk id="30" creationId="{CD02F848-8CBE-460D-5EC5-51D336BB7D88}"/>
          </ac:spMkLst>
        </pc:spChg>
        <pc:graphicFrameChg chg="add del mod ord modGraphic">
          <ac:chgData name="Wenzel, Brooke" userId="672bf8d3-b15b-4e02-a6d1-39319a0df09b" providerId="ADAL" clId="{CCCE4CFF-3F2A-4EA6-91C2-D6132FE6221C}" dt="2024-03-27T15:18:40.120" v="623" actId="478"/>
          <ac:graphicFrameMkLst>
            <pc:docMk/>
            <pc:sldMk cId="3542648464" sldId="264"/>
            <ac:graphicFrameMk id="9" creationId="{F79E82AB-BDDC-382B-86BB-5C408F19715E}"/>
          </ac:graphicFrameMkLst>
        </pc:graphicFrameChg>
        <pc:graphicFrameChg chg="add del mod">
          <ac:chgData name="Wenzel, Brooke" userId="672bf8d3-b15b-4e02-a6d1-39319a0df09b" providerId="ADAL" clId="{CCCE4CFF-3F2A-4EA6-91C2-D6132FE6221C}" dt="2024-03-27T15:19:48.310" v="626" actId="478"/>
          <ac:graphicFrameMkLst>
            <pc:docMk/>
            <pc:sldMk cId="3542648464" sldId="264"/>
            <ac:graphicFrameMk id="12" creationId="{1384ED9F-1DB5-4387-DBDB-5CCDD7380874}"/>
          </ac:graphicFrameMkLst>
        </pc:graphicFrameChg>
        <pc:graphicFrameChg chg="add mod">
          <ac:chgData name="Wenzel, Brooke" userId="672bf8d3-b15b-4e02-a6d1-39319a0df09b" providerId="ADAL" clId="{CCCE4CFF-3F2A-4EA6-91C2-D6132FE6221C}" dt="2024-03-27T15:19:58.937" v="628"/>
          <ac:graphicFrameMkLst>
            <pc:docMk/>
            <pc:sldMk cId="3542648464" sldId="264"/>
            <ac:graphicFrameMk id="14" creationId="{6C335488-701E-0C82-8010-E12E955AA62B}"/>
          </ac:graphicFrameMkLst>
        </pc:graphicFrameChg>
        <pc:graphicFrameChg chg="add del mod">
          <ac:chgData name="Wenzel, Brooke" userId="672bf8d3-b15b-4e02-a6d1-39319a0df09b" providerId="ADAL" clId="{CCCE4CFF-3F2A-4EA6-91C2-D6132FE6221C}" dt="2024-03-27T15:20:30.441" v="634"/>
          <ac:graphicFrameMkLst>
            <pc:docMk/>
            <pc:sldMk cId="3542648464" sldId="264"/>
            <ac:graphicFrameMk id="15" creationId="{F865D2CB-25A5-5EDA-C613-22C4EC3DB910}"/>
          </ac:graphicFrameMkLst>
        </pc:graphicFrameChg>
        <pc:graphicFrameChg chg="add del mod ord modGraphic">
          <ac:chgData name="Wenzel, Brooke" userId="672bf8d3-b15b-4e02-a6d1-39319a0df09b" providerId="ADAL" clId="{CCCE4CFF-3F2A-4EA6-91C2-D6132FE6221C}" dt="2024-03-27T15:26:27.986" v="693" actId="478"/>
          <ac:graphicFrameMkLst>
            <pc:docMk/>
            <pc:sldMk cId="3542648464" sldId="264"/>
            <ac:graphicFrameMk id="18" creationId="{3348D061-EBE4-AD3C-4260-CB8F7A06EA3F}"/>
          </ac:graphicFrameMkLst>
        </pc:graphicFrameChg>
        <pc:graphicFrameChg chg="add del mod modGraphic">
          <ac:chgData name="Wenzel, Brooke" userId="672bf8d3-b15b-4e02-a6d1-39319a0df09b" providerId="ADAL" clId="{CCCE4CFF-3F2A-4EA6-91C2-D6132FE6221C}" dt="2024-03-27T15:27:24.705" v="723" actId="21"/>
          <ac:graphicFrameMkLst>
            <pc:docMk/>
            <pc:sldMk cId="3542648464" sldId="264"/>
            <ac:graphicFrameMk id="21" creationId="{6CFB25AC-6DB0-ECA3-FA0F-B4EB2080C96C}"/>
          </ac:graphicFrameMkLst>
        </pc:graphicFrameChg>
        <pc:graphicFrameChg chg="add del mod ord modGraphic">
          <ac:chgData name="Wenzel, Brooke" userId="672bf8d3-b15b-4e02-a6d1-39319a0df09b" providerId="ADAL" clId="{CCCE4CFF-3F2A-4EA6-91C2-D6132FE6221C}" dt="2024-03-27T15:31:21.607" v="950" actId="21"/>
          <ac:graphicFrameMkLst>
            <pc:docMk/>
            <pc:sldMk cId="3542648464" sldId="264"/>
            <ac:graphicFrameMk id="25" creationId="{28191C64-F225-AE57-9EFC-F29A6BA9C239}"/>
          </ac:graphicFrameMkLst>
        </pc:graphicFrameChg>
        <pc:graphicFrameChg chg="add del mod modGraphic">
          <ac:chgData name="Wenzel, Brooke" userId="672bf8d3-b15b-4e02-a6d1-39319a0df09b" providerId="ADAL" clId="{CCCE4CFF-3F2A-4EA6-91C2-D6132FE6221C}" dt="2024-03-27T15:38:29.757" v="1079" actId="21"/>
          <ac:graphicFrameMkLst>
            <pc:docMk/>
            <pc:sldMk cId="3542648464" sldId="264"/>
            <ac:graphicFrameMk id="28" creationId="{19110EC2-EE0A-1FB9-031F-643D78600392}"/>
          </ac:graphicFrameMkLst>
        </pc:graphicFrameChg>
        <pc:graphicFrameChg chg="add del mod ord modGraphic">
          <ac:chgData name="Wenzel, Brooke" userId="672bf8d3-b15b-4e02-a6d1-39319a0df09b" providerId="ADAL" clId="{CCCE4CFF-3F2A-4EA6-91C2-D6132FE6221C}" dt="2024-03-27T15:41:27.022" v="1114" actId="21"/>
          <ac:graphicFrameMkLst>
            <pc:docMk/>
            <pc:sldMk cId="3542648464" sldId="264"/>
            <ac:graphicFrameMk id="31" creationId="{19110EC2-EE0A-1FB9-031F-643D78600392}"/>
          </ac:graphicFrameMkLst>
        </pc:graphicFrameChg>
        <pc:picChg chg="del mod ord">
          <ac:chgData name="Wenzel, Brooke" userId="672bf8d3-b15b-4e02-a6d1-39319a0df09b" providerId="ADAL" clId="{CCCE4CFF-3F2A-4EA6-91C2-D6132FE6221C}" dt="2024-03-27T15:18:14.667" v="619" actId="478"/>
          <ac:picMkLst>
            <pc:docMk/>
            <pc:sldMk cId="3542648464" sldId="264"/>
            <ac:picMk id="5" creationId="{20439A4F-CDC2-02B6-F66E-6A7EE6DA396A}"/>
          </ac:picMkLst>
        </pc:picChg>
        <pc:picChg chg="add del mod">
          <ac:chgData name="Wenzel, Brooke" userId="672bf8d3-b15b-4e02-a6d1-39319a0df09b" providerId="ADAL" clId="{CCCE4CFF-3F2A-4EA6-91C2-D6132FE6221C}" dt="2024-03-27T15:19:48.310" v="626" actId="478"/>
          <ac:picMkLst>
            <pc:docMk/>
            <pc:sldMk cId="3542648464" sldId="264"/>
            <ac:picMk id="1025" creationId="{8C0C87D3-7BA3-B450-4765-8D9C07D20564}"/>
          </ac:picMkLst>
        </pc:picChg>
        <pc:picChg chg="add del mod">
          <ac:chgData name="Wenzel, Brooke" userId="672bf8d3-b15b-4e02-a6d1-39319a0df09b" providerId="ADAL" clId="{CCCE4CFF-3F2A-4EA6-91C2-D6132FE6221C}" dt="2024-03-27T15:19:48.310" v="626" actId="478"/>
          <ac:picMkLst>
            <pc:docMk/>
            <pc:sldMk cId="3542648464" sldId="264"/>
            <ac:picMk id="1026" creationId="{B87DC711-BE7D-2854-4A4E-13822B027531}"/>
          </ac:picMkLst>
        </pc:picChg>
        <pc:picChg chg="add del mod">
          <ac:chgData name="Wenzel, Brooke" userId="672bf8d3-b15b-4e02-a6d1-39319a0df09b" providerId="ADAL" clId="{CCCE4CFF-3F2A-4EA6-91C2-D6132FE6221C}" dt="2024-03-27T15:19:48.310" v="626" actId="478"/>
          <ac:picMkLst>
            <pc:docMk/>
            <pc:sldMk cId="3542648464" sldId="264"/>
            <ac:picMk id="1027" creationId="{ED08C1AD-E574-E03A-D4AE-F9C413C7D528}"/>
          </ac:picMkLst>
        </pc:picChg>
        <pc:picChg chg="add mod">
          <ac:chgData name="Wenzel, Brooke" userId="672bf8d3-b15b-4e02-a6d1-39319a0df09b" providerId="ADAL" clId="{CCCE4CFF-3F2A-4EA6-91C2-D6132FE6221C}" dt="2024-03-27T15:19:58.937" v="628"/>
          <ac:picMkLst>
            <pc:docMk/>
            <pc:sldMk cId="3542648464" sldId="264"/>
            <ac:picMk id="1028" creationId="{9A09928E-ABFB-E7E4-49B5-898C62C82ED4}"/>
          </ac:picMkLst>
        </pc:picChg>
        <pc:picChg chg="add mod">
          <ac:chgData name="Wenzel, Brooke" userId="672bf8d3-b15b-4e02-a6d1-39319a0df09b" providerId="ADAL" clId="{CCCE4CFF-3F2A-4EA6-91C2-D6132FE6221C}" dt="2024-03-27T15:19:58.937" v="628"/>
          <ac:picMkLst>
            <pc:docMk/>
            <pc:sldMk cId="3542648464" sldId="264"/>
            <ac:picMk id="1029" creationId="{804B7449-F9DA-8527-3F09-EE90327609FD}"/>
          </ac:picMkLst>
        </pc:picChg>
        <pc:picChg chg="add mod">
          <ac:chgData name="Wenzel, Brooke" userId="672bf8d3-b15b-4e02-a6d1-39319a0df09b" providerId="ADAL" clId="{CCCE4CFF-3F2A-4EA6-91C2-D6132FE6221C}" dt="2024-03-27T15:19:58.937" v="628"/>
          <ac:picMkLst>
            <pc:docMk/>
            <pc:sldMk cId="3542648464" sldId="264"/>
            <ac:picMk id="1030" creationId="{33612A00-262D-ECF8-94A3-C688F65959BE}"/>
          </ac:picMkLst>
        </pc:picChg>
        <pc:picChg chg="add del mod">
          <ac:chgData name="Wenzel, Brooke" userId="672bf8d3-b15b-4e02-a6d1-39319a0df09b" providerId="ADAL" clId="{CCCE4CFF-3F2A-4EA6-91C2-D6132FE6221C}" dt="2024-03-27T15:20:30.441" v="634"/>
          <ac:picMkLst>
            <pc:docMk/>
            <pc:sldMk cId="3542648464" sldId="264"/>
            <ac:picMk id="1031" creationId="{DAEE804D-D898-321C-139C-3E5723F111E2}"/>
          </ac:picMkLst>
        </pc:picChg>
        <pc:picChg chg="add del mod">
          <ac:chgData name="Wenzel, Brooke" userId="672bf8d3-b15b-4e02-a6d1-39319a0df09b" providerId="ADAL" clId="{CCCE4CFF-3F2A-4EA6-91C2-D6132FE6221C}" dt="2024-03-27T15:20:30.441" v="634"/>
          <ac:picMkLst>
            <pc:docMk/>
            <pc:sldMk cId="3542648464" sldId="264"/>
            <ac:picMk id="1032" creationId="{24D391FD-DC39-1D2E-8556-6614504A8D46}"/>
          </ac:picMkLst>
        </pc:picChg>
        <pc:picChg chg="add del mod">
          <ac:chgData name="Wenzel, Brooke" userId="672bf8d3-b15b-4e02-a6d1-39319a0df09b" providerId="ADAL" clId="{CCCE4CFF-3F2A-4EA6-91C2-D6132FE6221C}" dt="2024-03-27T15:20:30.441" v="634"/>
          <ac:picMkLst>
            <pc:docMk/>
            <pc:sldMk cId="3542648464" sldId="264"/>
            <ac:picMk id="1033" creationId="{69CD4665-7839-0A76-2623-39FD01C35BAF}"/>
          </ac:picMkLst>
        </pc:picChg>
        <pc:picChg chg="add del mod">
          <ac:chgData name="Wenzel, Brooke" userId="672bf8d3-b15b-4e02-a6d1-39319a0df09b" providerId="ADAL" clId="{CCCE4CFF-3F2A-4EA6-91C2-D6132FE6221C}" dt="2024-03-27T15:26:56.136" v="698" actId="478"/>
          <ac:picMkLst>
            <pc:docMk/>
            <pc:sldMk cId="3542648464" sldId="264"/>
            <ac:picMk id="1034" creationId="{0E7CB7F8-49E8-5D7C-A212-BCD118CCE070}"/>
          </ac:picMkLst>
        </pc:picChg>
        <pc:picChg chg="add del mod">
          <ac:chgData name="Wenzel, Brooke" userId="672bf8d3-b15b-4e02-a6d1-39319a0df09b" providerId="ADAL" clId="{CCCE4CFF-3F2A-4EA6-91C2-D6132FE6221C}" dt="2024-03-27T15:27:00.210" v="699" actId="21"/>
          <ac:picMkLst>
            <pc:docMk/>
            <pc:sldMk cId="3542648464" sldId="264"/>
            <ac:picMk id="1035" creationId="{8B7AFB05-3B4A-2B0A-ECCB-9AACD4445552}"/>
          </ac:picMkLst>
        </pc:picChg>
        <pc:picChg chg="add del mod">
          <ac:chgData name="Wenzel, Brooke" userId="672bf8d3-b15b-4e02-a6d1-39319a0df09b" providerId="ADAL" clId="{CCCE4CFF-3F2A-4EA6-91C2-D6132FE6221C}" dt="2024-03-27T15:27:01.796" v="700" actId="478"/>
          <ac:picMkLst>
            <pc:docMk/>
            <pc:sldMk cId="3542648464" sldId="264"/>
            <ac:picMk id="1036" creationId="{78A36953-D45B-3A8C-8A33-C497DC4176E6}"/>
          </ac:picMkLst>
        </pc:picChg>
        <pc:picChg chg="add del mod">
          <ac:chgData name="Wenzel, Brooke" userId="672bf8d3-b15b-4e02-a6d1-39319a0df09b" providerId="ADAL" clId="{CCCE4CFF-3F2A-4EA6-91C2-D6132FE6221C}" dt="2024-03-27T15:31:35.035" v="952" actId="21"/>
          <ac:picMkLst>
            <pc:docMk/>
            <pc:sldMk cId="3542648464" sldId="264"/>
            <ac:picMk id="1037" creationId="{0BFFC549-08B9-FE25-7E10-671B25D3C389}"/>
          </ac:picMkLst>
        </pc:picChg>
        <pc:picChg chg="add del mod">
          <ac:chgData name="Wenzel, Brooke" userId="672bf8d3-b15b-4e02-a6d1-39319a0df09b" providerId="ADAL" clId="{CCCE4CFF-3F2A-4EA6-91C2-D6132FE6221C}" dt="2024-03-27T15:31:37.597" v="953" actId="21"/>
          <ac:picMkLst>
            <pc:docMk/>
            <pc:sldMk cId="3542648464" sldId="264"/>
            <ac:picMk id="1038" creationId="{D0FDD7AF-F031-4192-B219-243286E06BDE}"/>
          </ac:picMkLst>
        </pc:picChg>
        <pc:picChg chg="add del mod">
          <ac:chgData name="Wenzel, Brooke" userId="672bf8d3-b15b-4e02-a6d1-39319a0df09b" providerId="ADAL" clId="{CCCE4CFF-3F2A-4EA6-91C2-D6132FE6221C}" dt="2024-03-27T15:31:39.781" v="954" actId="21"/>
          <ac:picMkLst>
            <pc:docMk/>
            <pc:sldMk cId="3542648464" sldId="264"/>
            <ac:picMk id="1039" creationId="{3F44F26F-5158-77F8-9CB9-BEADF6A6AACD}"/>
          </ac:picMkLst>
        </pc:picChg>
      </pc:sldChg>
      <pc:sldChg chg="del">
        <pc:chgData name="Wenzel, Brooke" userId="672bf8d3-b15b-4e02-a6d1-39319a0df09b" providerId="ADAL" clId="{CCCE4CFF-3F2A-4EA6-91C2-D6132FE6221C}" dt="2024-03-27T15:07:58.227" v="421" actId="47"/>
        <pc:sldMkLst>
          <pc:docMk/>
          <pc:sldMk cId="455394110" sldId="266"/>
        </pc:sldMkLst>
      </pc:sldChg>
      <pc:sldChg chg="addSp delSp modSp mod">
        <pc:chgData name="Wenzel, Brooke" userId="672bf8d3-b15b-4e02-a6d1-39319a0df09b" providerId="ADAL" clId="{CCCE4CFF-3F2A-4EA6-91C2-D6132FE6221C}" dt="2024-03-26T13:08:51.440" v="395" actId="26606"/>
        <pc:sldMkLst>
          <pc:docMk/>
          <pc:sldMk cId="3717000822" sldId="280"/>
        </pc:sldMkLst>
        <pc:spChg chg="mod">
          <ac:chgData name="Wenzel, Brooke" userId="672bf8d3-b15b-4e02-a6d1-39319a0df09b" providerId="ADAL" clId="{CCCE4CFF-3F2A-4EA6-91C2-D6132FE6221C}" dt="2024-03-26T13:08:51.440" v="395" actId="26606"/>
          <ac:spMkLst>
            <pc:docMk/>
            <pc:sldMk cId="3717000822" sldId="280"/>
            <ac:spMk id="2" creationId="{439B416C-5F6D-56F7-429A-80FD0A190C25}"/>
          </ac:spMkLst>
        </pc:spChg>
        <pc:spChg chg="mod ord">
          <ac:chgData name="Wenzel, Brooke" userId="672bf8d3-b15b-4e02-a6d1-39319a0df09b" providerId="ADAL" clId="{CCCE4CFF-3F2A-4EA6-91C2-D6132FE6221C}" dt="2024-03-26T13:08:51.440" v="395" actId="26606"/>
          <ac:spMkLst>
            <pc:docMk/>
            <pc:sldMk cId="3717000822" sldId="280"/>
            <ac:spMk id="3" creationId="{23730712-328A-D55D-1F4E-AFE29CF33EAE}"/>
          </ac:spMkLst>
        </pc:spChg>
        <pc:spChg chg="add del mod">
          <ac:chgData name="Wenzel, Brooke" userId="672bf8d3-b15b-4e02-a6d1-39319a0df09b" providerId="ADAL" clId="{CCCE4CFF-3F2A-4EA6-91C2-D6132FE6221C}" dt="2024-03-26T13:08:37.147" v="393"/>
          <ac:spMkLst>
            <pc:docMk/>
            <pc:sldMk cId="3717000822" sldId="280"/>
            <ac:spMk id="4" creationId="{54F89CFE-A115-6999-3B17-E9E59545CBA7}"/>
          </ac:spMkLst>
        </pc:spChg>
        <pc:spChg chg="add">
          <ac:chgData name="Wenzel, Brooke" userId="672bf8d3-b15b-4e02-a6d1-39319a0df09b" providerId="ADAL" clId="{CCCE4CFF-3F2A-4EA6-91C2-D6132FE6221C}" dt="2024-03-26T13:08:51.440" v="395" actId="26606"/>
          <ac:spMkLst>
            <pc:docMk/>
            <pc:sldMk cId="3717000822" sldId="280"/>
            <ac:spMk id="1031" creationId="{2EB492CD-616E-47F8-933B-5E2D952A0593}"/>
          </ac:spMkLst>
        </pc:spChg>
        <pc:spChg chg="add">
          <ac:chgData name="Wenzel, Brooke" userId="672bf8d3-b15b-4e02-a6d1-39319a0df09b" providerId="ADAL" clId="{CCCE4CFF-3F2A-4EA6-91C2-D6132FE6221C}" dt="2024-03-26T13:08:51.440" v="395" actId="26606"/>
          <ac:spMkLst>
            <pc:docMk/>
            <pc:sldMk cId="3717000822" sldId="280"/>
            <ac:spMk id="1033" creationId="{59383CF9-23B5-4335-9B21-1791C4CF1C75}"/>
          </ac:spMkLst>
        </pc:spChg>
        <pc:spChg chg="add">
          <ac:chgData name="Wenzel, Brooke" userId="672bf8d3-b15b-4e02-a6d1-39319a0df09b" providerId="ADAL" clId="{CCCE4CFF-3F2A-4EA6-91C2-D6132FE6221C}" dt="2024-03-26T13:08:51.440" v="395" actId="26606"/>
          <ac:spMkLst>
            <pc:docMk/>
            <pc:sldMk cId="3717000822" sldId="280"/>
            <ac:spMk id="1035" creationId="{0007FE00-9498-4706-B255-6437B0252C02}"/>
          </ac:spMkLst>
        </pc:spChg>
        <pc:graphicFrameChg chg="mod ord modGraphic">
          <ac:chgData name="Wenzel, Brooke" userId="672bf8d3-b15b-4e02-a6d1-39319a0df09b" providerId="ADAL" clId="{CCCE4CFF-3F2A-4EA6-91C2-D6132FE6221C}" dt="2024-03-26T13:08:51.440" v="395" actId="26606"/>
          <ac:graphicFrameMkLst>
            <pc:docMk/>
            <pc:sldMk cId="3717000822" sldId="280"/>
            <ac:graphicFrameMk id="12" creationId="{1AA09EE0-7419-6ED5-4AA1-CC9009509570}"/>
          </ac:graphicFrameMkLst>
        </pc:graphicFrameChg>
        <pc:picChg chg="del">
          <ac:chgData name="Wenzel, Brooke" userId="672bf8d3-b15b-4e02-a6d1-39319a0df09b" providerId="ADAL" clId="{CCCE4CFF-3F2A-4EA6-91C2-D6132FE6221C}" dt="2024-03-26T13:07:04.701" v="392" actId="478"/>
          <ac:picMkLst>
            <pc:docMk/>
            <pc:sldMk cId="3717000822" sldId="280"/>
            <ac:picMk id="5" creationId="{B5B4DE60-90AA-D8CD-B1CA-E7870528CF54}"/>
          </ac:picMkLst>
        </pc:picChg>
        <pc:picChg chg="add mod">
          <ac:chgData name="Wenzel, Brooke" userId="672bf8d3-b15b-4e02-a6d1-39319a0df09b" providerId="ADAL" clId="{CCCE4CFF-3F2A-4EA6-91C2-D6132FE6221C}" dt="2024-03-26T13:08:51.440" v="395" actId="26606"/>
          <ac:picMkLst>
            <pc:docMk/>
            <pc:sldMk cId="3717000822" sldId="280"/>
            <ac:picMk id="1026" creationId="{CA41159A-7E06-A85C-E5A8-9E9745DE7683}"/>
          </ac:picMkLst>
        </pc:picChg>
      </pc:sldChg>
      <pc:sldChg chg="addSp delSp modSp mod">
        <pc:chgData name="Wenzel, Brooke" userId="672bf8d3-b15b-4e02-a6d1-39319a0df09b" providerId="ADAL" clId="{CCCE4CFF-3F2A-4EA6-91C2-D6132FE6221C}" dt="2024-03-26T14:50:51.039" v="418" actId="20577"/>
        <pc:sldMkLst>
          <pc:docMk/>
          <pc:sldMk cId="1037917088" sldId="5098"/>
        </pc:sldMkLst>
        <pc:spChg chg="add mod">
          <ac:chgData name="Wenzel, Brooke" userId="672bf8d3-b15b-4e02-a6d1-39319a0df09b" providerId="ADAL" clId="{CCCE4CFF-3F2A-4EA6-91C2-D6132FE6221C}" dt="2024-03-26T13:15:09.352" v="406"/>
          <ac:spMkLst>
            <pc:docMk/>
            <pc:sldMk cId="1037917088" sldId="5098"/>
            <ac:spMk id="3" creationId="{6BF4B97E-13F4-8EB1-7148-584349E80E76}"/>
          </ac:spMkLst>
        </pc:spChg>
        <pc:spChg chg="del">
          <ac:chgData name="Wenzel, Brooke" userId="672bf8d3-b15b-4e02-a6d1-39319a0df09b" providerId="ADAL" clId="{CCCE4CFF-3F2A-4EA6-91C2-D6132FE6221C}" dt="2024-03-26T13:15:08.188" v="405" actId="478"/>
          <ac:spMkLst>
            <pc:docMk/>
            <pc:sldMk cId="1037917088" sldId="5098"/>
            <ac:spMk id="7" creationId="{078DC3FC-4246-1212-B0E9-77954B508DDE}"/>
          </ac:spMkLst>
        </pc:spChg>
        <pc:graphicFrameChg chg="modGraphic">
          <ac:chgData name="Wenzel, Brooke" userId="672bf8d3-b15b-4e02-a6d1-39319a0df09b" providerId="ADAL" clId="{CCCE4CFF-3F2A-4EA6-91C2-D6132FE6221C}" dt="2024-03-26T14:50:51.039" v="418" actId="20577"/>
          <ac:graphicFrameMkLst>
            <pc:docMk/>
            <pc:sldMk cId="1037917088" sldId="5098"/>
            <ac:graphicFrameMk id="5" creationId="{5E4612F7-68C6-57CA-E918-38EF641F73CF}"/>
          </ac:graphicFrameMkLst>
        </pc:graphicFrameChg>
      </pc:sldChg>
      <pc:sldChg chg="ord">
        <pc:chgData name="Wenzel, Brooke" userId="672bf8d3-b15b-4e02-a6d1-39319a0df09b" providerId="ADAL" clId="{CCCE4CFF-3F2A-4EA6-91C2-D6132FE6221C}" dt="2024-03-27T12:50:53.333" v="420"/>
        <pc:sldMkLst>
          <pc:docMk/>
          <pc:sldMk cId="161297745" sldId="5247"/>
        </pc:sldMkLst>
      </pc:sldChg>
      <pc:sldChg chg="modSp mod ord modClrScheme chgLayout">
        <pc:chgData name="Wenzel, Brooke" userId="672bf8d3-b15b-4e02-a6d1-39319a0df09b" providerId="ADAL" clId="{CCCE4CFF-3F2A-4EA6-91C2-D6132FE6221C}" dt="2024-03-27T15:13:54.318" v="491" actId="700"/>
        <pc:sldMkLst>
          <pc:docMk/>
          <pc:sldMk cId="462030027" sldId="5248"/>
        </pc:sldMkLst>
        <pc:spChg chg="mod ord">
          <ac:chgData name="Wenzel, Brooke" userId="672bf8d3-b15b-4e02-a6d1-39319a0df09b" providerId="ADAL" clId="{CCCE4CFF-3F2A-4EA6-91C2-D6132FE6221C}" dt="2024-03-27T15:13:54.318" v="491" actId="700"/>
          <ac:spMkLst>
            <pc:docMk/>
            <pc:sldMk cId="462030027" sldId="5248"/>
            <ac:spMk id="4" creationId="{1AC518DB-AD87-0779-A5E7-664F421DB0E4}"/>
          </ac:spMkLst>
        </pc:spChg>
        <pc:spChg chg="mod ord">
          <ac:chgData name="Wenzel, Brooke" userId="672bf8d3-b15b-4e02-a6d1-39319a0df09b" providerId="ADAL" clId="{CCCE4CFF-3F2A-4EA6-91C2-D6132FE6221C}" dt="2024-03-27T15:13:54.318" v="491" actId="700"/>
          <ac:spMkLst>
            <pc:docMk/>
            <pc:sldMk cId="462030027" sldId="5248"/>
            <ac:spMk id="7" creationId="{E2C0C4B3-670F-DB0F-22C8-D944D321DD5A}"/>
          </ac:spMkLst>
        </pc:spChg>
        <pc:spChg chg="mod ord">
          <ac:chgData name="Wenzel, Brooke" userId="672bf8d3-b15b-4e02-a6d1-39319a0df09b" providerId="ADAL" clId="{CCCE4CFF-3F2A-4EA6-91C2-D6132FE6221C}" dt="2024-03-27T15:13:54.318" v="491" actId="700"/>
          <ac:spMkLst>
            <pc:docMk/>
            <pc:sldMk cId="462030027" sldId="5248"/>
            <ac:spMk id="8" creationId="{9382C41F-E527-17A4-1AFE-1D2AD8AC8473}"/>
          </ac:spMkLst>
        </pc:spChg>
        <pc:spChg chg="mod ord">
          <ac:chgData name="Wenzel, Brooke" userId="672bf8d3-b15b-4e02-a6d1-39319a0df09b" providerId="ADAL" clId="{CCCE4CFF-3F2A-4EA6-91C2-D6132FE6221C}" dt="2024-03-27T15:13:54.318" v="491" actId="700"/>
          <ac:spMkLst>
            <pc:docMk/>
            <pc:sldMk cId="462030027" sldId="5248"/>
            <ac:spMk id="9" creationId="{E65CC5DC-32DE-F53C-1575-342170D8BEA3}"/>
          </ac:spMkLst>
        </pc:spChg>
        <pc:graphicFrameChg chg="mod ord modGraphic">
          <ac:chgData name="Wenzel, Brooke" userId="672bf8d3-b15b-4e02-a6d1-39319a0df09b" providerId="ADAL" clId="{CCCE4CFF-3F2A-4EA6-91C2-D6132FE6221C}" dt="2024-03-27T15:13:54.318" v="491" actId="700"/>
          <ac:graphicFrameMkLst>
            <pc:docMk/>
            <pc:sldMk cId="462030027" sldId="5248"/>
            <ac:graphicFrameMk id="11" creationId="{A04CD6D1-6A3D-9538-C5C4-5C2BE1C4B80C}"/>
          </ac:graphicFrameMkLst>
        </pc:graphicFrameChg>
      </pc:sldChg>
      <pc:sldChg chg="ord">
        <pc:chgData name="Wenzel, Brooke" userId="672bf8d3-b15b-4e02-a6d1-39319a0df09b" providerId="ADAL" clId="{CCCE4CFF-3F2A-4EA6-91C2-D6132FE6221C}" dt="2024-03-27T12:50:53.333" v="420"/>
        <pc:sldMkLst>
          <pc:docMk/>
          <pc:sldMk cId="1309636382" sldId="5250"/>
        </pc:sldMkLst>
      </pc:sldChg>
      <pc:sldChg chg="ord">
        <pc:chgData name="Wenzel, Brooke" userId="672bf8d3-b15b-4e02-a6d1-39319a0df09b" providerId="ADAL" clId="{CCCE4CFF-3F2A-4EA6-91C2-D6132FE6221C}" dt="2024-03-27T12:50:53.333" v="420"/>
        <pc:sldMkLst>
          <pc:docMk/>
          <pc:sldMk cId="837026567" sldId="5270"/>
        </pc:sldMkLst>
      </pc:sldChg>
      <pc:sldChg chg="modSp add del mod ord">
        <pc:chgData name="Wenzel, Brooke" userId="672bf8d3-b15b-4e02-a6d1-39319a0df09b" providerId="ADAL" clId="{CCCE4CFF-3F2A-4EA6-91C2-D6132FE6221C}" dt="2024-03-27T15:17:15.198" v="608" actId="47"/>
        <pc:sldMkLst>
          <pc:docMk/>
          <pc:sldMk cId="2352346194" sldId="5271"/>
        </pc:sldMkLst>
        <pc:spChg chg="mod">
          <ac:chgData name="Wenzel, Brooke" userId="672bf8d3-b15b-4e02-a6d1-39319a0df09b" providerId="ADAL" clId="{CCCE4CFF-3F2A-4EA6-91C2-D6132FE6221C}" dt="2024-03-27T15:15:58.678" v="561" actId="1076"/>
          <ac:spMkLst>
            <pc:docMk/>
            <pc:sldMk cId="2352346194" sldId="5271"/>
            <ac:spMk id="17" creationId="{786C15AA-A0CB-9591-8937-70A85F8793C9}"/>
          </ac:spMkLst>
        </pc:spChg>
      </pc:sldChg>
      <pc:sldChg chg="modSp add mod">
        <pc:chgData name="Wenzel, Brooke" userId="672bf8d3-b15b-4e02-a6d1-39319a0df09b" providerId="ADAL" clId="{CCCE4CFF-3F2A-4EA6-91C2-D6132FE6221C}" dt="2024-03-27T15:44:00.107" v="1260" actId="20577"/>
        <pc:sldMkLst>
          <pc:docMk/>
          <pc:sldMk cId="1118867174" sldId="5275"/>
        </pc:sldMkLst>
        <pc:spChg chg="mod">
          <ac:chgData name="Wenzel, Brooke" userId="672bf8d3-b15b-4e02-a6d1-39319a0df09b" providerId="ADAL" clId="{CCCE4CFF-3F2A-4EA6-91C2-D6132FE6221C}" dt="2024-03-27T15:44:00.107" v="1260" actId="20577"/>
          <ac:spMkLst>
            <pc:docMk/>
            <pc:sldMk cId="1118867174" sldId="5275"/>
            <ac:spMk id="3" creationId="{BD733E22-1F82-7B3B-A6D3-6CC1761B825B}"/>
          </ac:spMkLst>
        </pc:spChg>
        <pc:spChg chg="mod">
          <ac:chgData name="Wenzel, Brooke" userId="672bf8d3-b15b-4e02-a6d1-39319a0df09b" providerId="ADAL" clId="{CCCE4CFF-3F2A-4EA6-91C2-D6132FE6221C}" dt="2024-03-27T15:17:19.193" v="618" actId="20577"/>
          <ac:spMkLst>
            <pc:docMk/>
            <pc:sldMk cId="1118867174" sldId="5275"/>
            <ac:spMk id="10" creationId="{BA5B01E7-3FE8-4627-4BA9-6EC660DC502A}"/>
          </ac:spMkLst>
        </pc:spChg>
      </pc:sldChg>
      <pc:sldChg chg="addSp delSp modSp new del mod">
        <pc:chgData name="Wenzel, Brooke" userId="672bf8d3-b15b-4e02-a6d1-39319a0df09b" providerId="ADAL" clId="{CCCE4CFF-3F2A-4EA6-91C2-D6132FE6221C}" dt="2024-03-27T15:40:58.117" v="1111" actId="680"/>
        <pc:sldMkLst>
          <pc:docMk/>
          <pc:sldMk cId="1194578378" sldId="5276"/>
        </pc:sldMkLst>
        <pc:spChg chg="mod">
          <ac:chgData name="Wenzel, Brooke" userId="672bf8d3-b15b-4e02-a6d1-39319a0df09b" providerId="ADAL" clId="{CCCE4CFF-3F2A-4EA6-91C2-D6132FE6221C}" dt="2024-03-27T15:40:58.117" v="1111" actId="680"/>
          <ac:spMkLst>
            <pc:docMk/>
            <pc:sldMk cId="1194578378" sldId="5276"/>
            <ac:spMk id="4" creationId="{8583F09E-05D8-CFB1-48B1-A404D65BE9E6}"/>
          </ac:spMkLst>
        </pc:spChg>
        <pc:spChg chg="mod">
          <ac:chgData name="Wenzel, Brooke" userId="672bf8d3-b15b-4e02-a6d1-39319a0df09b" providerId="ADAL" clId="{CCCE4CFF-3F2A-4EA6-91C2-D6132FE6221C}" dt="2024-03-27T15:40:58.117" v="1111" actId="680"/>
          <ac:spMkLst>
            <pc:docMk/>
            <pc:sldMk cId="1194578378" sldId="5276"/>
            <ac:spMk id="5" creationId="{C104F615-7010-7CB2-E56A-D254D8E31C86}"/>
          </ac:spMkLst>
        </pc:spChg>
        <pc:spChg chg="add del mod">
          <ac:chgData name="Wenzel, Brooke" userId="672bf8d3-b15b-4e02-a6d1-39319a0df09b" providerId="ADAL" clId="{CCCE4CFF-3F2A-4EA6-91C2-D6132FE6221C}" dt="2024-03-27T15:40:57.613" v="1108" actId="3680"/>
          <ac:spMkLst>
            <pc:docMk/>
            <pc:sldMk cId="1194578378" sldId="5276"/>
            <ac:spMk id="6" creationId="{3161729C-6D73-4C34-4E88-634EAE236D70}"/>
          </ac:spMkLst>
        </pc:spChg>
        <pc:graphicFrameChg chg="add del mod ord modGraphic">
          <ac:chgData name="Wenzel, Brooke" userId="672bf8d3-b15b-4e02-a6d1-39319a0df09b" providerId="ADAL" clId="{CCCE4CFF-3F2A-4EA6-91C2-D6132FE6221C}" dt="2024-03-27T15:40:57.613" v="1108" actId="3680"/>
          <ac:graphicFrameMkLst>
            <pc:docMk/>
            <pc:sldMk cId="1194578378" sldId="5276"/>
            <ac:graphicFrameMk id="7" creationId="{89C6AAA1-FDEC-2E19-8C08-17439578DA9D}"/>
          </ac:graphicFrameMkLst>
        </pc:graphicFrameChg>
      </pc:sldChg>
      <pc:sldChg chg="addSp delSp modSp new mod modClrScheme chgLayout">
        <pc:chgData name="Wenzel, Brooke" userId="672bf8d3-b15b-4e02-a6d1-39319a0df09b" providerId="ADAL" clId="{CCCE4CFF-3F2A-4EA6-91C2-D6132FE6221C}" dt="2024-03-27T15:45:31.940" v="1261" actId="13244"/>
        <pc:sldMkLst>
          <pc:docMk/>
          <pc:sldMk cId="2916385814" sldId="5276"/>
        </pc:sldMkLst>
        <pc:spChg chg="add del mod ord">
          <ac:chgData name="Wenzel, Brooke" userId="672bf8d3-b15b-4e02-a6d1-39319a0df09b" providerId="ADAL" clId="{CCCE4CFF-3F2A-4EA6-91C2-D6132FE6221C}" dt="2024-03-27T15:42:00.747" v="1122" actId="700"/>
          <ac:spMkLst>
            <pc:docMk/>
            <pc:sldMk cId="2916385814" sldId="5276"/>
            <ac:spMk id="2" creationId="{F08AF33C-6F59-9601-7C0F-6D35E02B6F49}"/>
          </ac:spMkLst>
        </pc:spChg>
        <pc:spChg chg="del">
          <ac:chgData name="Wenzel, Brooke" userId="672bf8d3-b15b-4e02-a6d1-39319a0df09b" providerId="ADAL" clId="{CCCE4CFF-3F2A-4EA6-91C2-D6132FE6221C}" dt="2024-03-27T15:41:49.570" v="1117"/>
          <ac:spMkLst>
            <pc:docMk/>
            <pc:sldMk cId="2916385814" sldId="5276"/>
            <ac:spMk id="3" creationId="{6B1E4BBB-8F8B-10E3-4E48-4492B6C65E97}"/>
          </ac:spMkLst>
        </pc:spChg>
        <pc:spChg chg="mod ord">
          <ac:chgData name="Wenzel, Brooke" userId="672bf8d3-b15b-4e02-a6d1-39319a0df09b" providerId="ADAL" clId="{CCCE4CFF-3F2A-4EA6-91C2-D6132FE6221C}" dt="2024-03-27T15:45:31.940" v="1261" actId="13244"/>
          <ac:spMkLst>
            <pc:docMk/>
            <pc:sldMk cId="2916385814" sldId="5276"/>
            <ac:spMk id="4" creationId="{C4B4022B-9A11-EBA8-6A82-879625AC2399}"/>
          </ac:spMkLst>
        </pc:spChg>
        <pc:spChg chg="add del mod ord">
          <ac:chgData name="Wenzel, Brooke" userId="672bf8d3-b15b-4e02-a6d1-39319a0df09b" providerId="ADAL" clId="{CCCE4CFF-3F2A-4EA6-91C2-D6132FE6221C}" dt="2024-03-27T15:42:00.747" v="1122" actId="700"/>
          <ac:spMkLst>
            <pc:docMk/>
            <pc:sldMk cId="2916385814" sldId="5276"/>
            <ac:spMk id="5" creationId="{54B5A285-6534-AFFE-5BA0-775D8EE6F5B0}"/>
          </ac:spMkLst>
        </pc:spChg>
        <pc:spChg chg="add del mod ord">
          <ac:chgData name="Wenzel, Brooke" userId="672bf8d3-b15b-4e02-a6d1-39319a0df09b" providerId="ADAL" clId="{CCCE4CFF-3F2A-4EA6-91C2-D6132FE6221C}" dt="2024-03-27T15:42:00.747" v="1122" actId="700"/>
          <ac:spMkLst>
            <pc:docMk/>
            <pc:sldMk cId="2916385814" sldId="5276"/>
            <ac:spMk id="6" creationId="{B31C1B89-DB1E-4D87-4E62-B967881F7D77}"/>
          </ac:spMkLst>
        </pc:spChg>
        <pc:spChg chg="add del mod ord">
          <ac:chgData name="Wenzel, Brooke" userId="672bf8d3-b15b-4e02-a6d1-39319a0df09b" providerId="ADAL" clId="{CCCE4CFF-3F2A-4EA6-91C2-D6132FE6221C}" dt="2024-03-27T15:41:58.032" v="1121" actId="700"/>
          <ac:spMkLst>
            <pc:docMk/>
            <pc:sldMk cId="2916385814" sldId="5276"/>
            <ac:spMk id="7" creationId="{195AC5AB-F730-581E-2E7B-05FAF2A0B2F0}"/>
          </ac:spMkLst>
        </pc:spChg>
        <pc:spChg chg="add del mod ord">
          <ac:chgData name="Wenzel, Brooke" userId="672bf8d3-b15b-4e02-a6d1-39319a0df09b" providerId="ADAL" clId="{CCCE4CFF-3F2A-4EA6-91C2-D6132FE6221C}" dt="2024-03-27T15:41:58.032" v="1121" actId="700"/>
          <ac:spMkLst>
            <pc:docMk/>
            <pc:sldMk cId="2916385814" sldId="5276"/>
            <ac:spMk id="8" creationId="{EB176A43-485B-817B-9E20-9B9592D7609A}"/>
          </ac:spMkLst>
        </pc:spChg>
        <pc:spChg chg="add del mod ord">
          <ac:chgData name="Wenzel, Brooke" userId="672bf8d3-b15b-4e02-a6d1-39319a0df09b" providerId="ADAL" clId="{CCCE4CFF-3F2A-4EA6-91C2-D6132FE6221C}" dt="2024-03-27T15:41:58.032" v="1121" actId="700"/>
          <ac:spMkLst>
            <pc:docMk/>
            <pc:sldMk cId="2916385814" sldId="5276"/>
            <ac:spMk id="9" creationId="{2F00D023-DC31-C482-8F66-1F1986C3BF8F}"/>
          </ac:spMkLst>
        </pc:spChg>
        <pc:spChg chg="add mod ord">
          <ac:chgData name="Wenzel, Brooke" userId="672bf8d3-b15b-4e02-a6d1-39319a0df09b" providerId="ADAL" clId="{CCCE4CFF-3F2A-4EA6-91C2-D6132FE6221C}" dt="2024-03-27T15:42:30.838" v="1198" actId="20577"/>
          <ac:spMkLst>
            <pc:docMk/>
            <pc:sldMk cId="2916385814" sldId="5276"/>
            <ac:spMk id="10" creationId="{DC65F3BC-1F37-63BB-F438-BFF765237B96}"/>
          </ac:spMkLst>
        </pc:spChg>
        <pc:spChg chg="add mod ord">
          <ac:chgData name="Wenzel, Brooke" userId="672bf8d3-b15b-4e02-a6d1-39319a0df09b" providerId="ADAL" clId="{CCCE4CFF-3F2A-4EA6-91C2-D6132FE6221C}" dt="2024-03-27T15:42:15.883" v="1139" actId="20577"/>
          <ac:spMkLst>
            <pc:docMk/>
            <pc:sldMk cId="2916385814" sldId="5276"/>
            <ac:spMk id="11" creationId="{080CB37A-8CB5-0C68-424D-EBD5E04601E8}"/>
          </ac:spMkLst>
        </pc:spChg>
        <pc:spChg chg="add mod ord">
          <ac:chgData name="Wenzel, Brooke" userId="672bf8d3-b15b-4e02-a6d1-39319a0df09b" providerId="ADAL" clId="{CCCE4CFF-3F2A-4EA6-91C2-D6132FE6221C}" dt="2024-03-27T15:42:24.997" v="1173" actId="20577"/>
          <ac:spMkLst>
            <pc:docMk/>
            <pc:sldMk cId="2916385814" sldId="5276"/>
            <ac:spMk id="12" creationId="{F0682FDB-3B40-0F9B-6028-1720C9B01E0A}"/>
          </ac:spMkLst>
        </pc:spChg>
        <pc:graphicFrameChg chg="add mod ord modGraphic">
          <ac:chgData name="Wenzel, Brooke" userId="672bf8d3-b15b-4e02-a6d1-39319a0df09b" providerId="ADAL" clId="{CCCE4CFF-3F2A-4EA6-91C2-D6132FE6221C}" dt="2024-03-27T15:43:35.775" v="1253"/>
          <ac:graphicFrameMkLst>
            <pc:docMk/>
            <pc:sldMk cId="2916385814" sldId="5276"/>
            <ac:graphicFrameMk id="31" creationId="{19110EC2-EE0A-1FB9-031F-643D78600392}"/>
          </ac:graphicFrameMkLst>
        </pc:graphicFrameChg>
      </pc:sldChg>
      <pc:sldChg chg="modSp del mod">
        <pc:chgData name="Wenzel, Brooke" userId="672bf8d3-b15b-4e02-a6d1-39319a0df09b" providerId="ADAL" clId="{CCCE4CFF-3F2A-4EA6-91C2-D6132FE6221C}" dt="2024-03-27T15:07:58.227" v="421" actId="47"/>
        <pc:sldMkLst>
          <pc:docMk/>
          <pc:sldMk cId="1605611278" sldId="5282"/>
        </pc:sldMkLst>
        <pc:spChg chg="ord">
          <ac:chgData name="Wenzel, Brooke" userId="672bf8d3-b15b-4e02-a6d1-39319a0df09b" providerId="ADAL" clId="{CCCE4CFF-3F2A-4EA6-91C2-D6132FE6221C}" dt="2024-03-26T13:06:16.695" v="390" actId="13244"/>
          <ac:spMkLst>
            <pc:docMk/>
            <pc:sldMk cId="1605611278" sldId="5282"/>
            <ac:spMk id="3" creationId="{6534CD50-2809-479D-637F-20081A1964A6}"/>
          </ac:spMkLst>
        </pc:spChg>
        <pc:picChg chg="mod">
          <ac:chgData name="Wenzel, Brooke" userId="672bf8d3-b15b-4e02-a6d1-39319a0df09b" providerId="ADAL" clId="{CCCE4CFF-3F2A-4EA6-91C2-D6132FE6221C}" dt="2024-03-26T13:04:33.596" v="123" actId="962"/>
          <ac:picMkLst>
            <pc:docMk/>
            <pc:sldMk cId="1605611278" sldId="5282"/>
            <ac:picMk id="6" creationId="{60112DB1-03EA-F12E-74BC-05922D296B15}"/>
          </ac:picMkLst>
        </pc:picChg>
        <pc:picChg chg="mod ord">
          <ac:chgData name="Wenzel, Brooke" userId="672bf8d3-b15b-4e02-a6d1-39319a0df09b" providerId="ADAL" clId="{CCCE4CFF-3F2A-4EA6-91C2-D6132FE6221C}" dt="2024-03-26T13:06:17.805" v="391" actId="13244"/>
          <ac:picMkLst>
            <pc:docMk/>
            <pc:sldMk cId="1605611278" sldId="5282"/>
            <ac:picMk id="8" creationId="{38B8F091-C664-9F6E-D771-8D3B1B0863B9}"/>
          </ac:picMkLst>
        </pc:picChg>
      </pc:sldChg>
      <pc:sldChg chg="modSp del mod">
        <pc:chgData name="Wenzel, Brooke" userId="672bf8d3-b15b-4e02-a6d1-39319a0df09b" providerId="ADAL" clId="{CCCE4CFF-3F2A-4EA6-91C2-D6132FE6221C}" dt="2024-03-27T15:07:58.227" v="421" actId="47"/>
        <pc:sldMkLst>
          <pc:docMk/>
          <pc:sldMk cId="2047095674" sldId="5283"/>
        </pc:sldMkLst>
        <pc:graphicFrameChg chg="mod modGraphic">
          <ac:chgData name="Wenzel, Brooke" userId="672bf8d3-b15b-4e02-a6d1-39319a0df09b" providerId="ADAL" clId="{CCCE4CFF-3F2A-4EA6-91C2-D6132FE6221C}" dt="2024-03-26T13:05:04.263" v="201" actId="962"/>
          <ac:graphicFrameMkLst>
            <pc:docMk/>
            <pc:sldMk cId="2047095674" sldId="5283"/>
            <ac:graphicFrameMk id="2" creationId="{71C2967B-0D89-E70C-701B-54ED434AEF74}"/>
          </ac:graphicFrameMkLst>
        </pc:graphicFrameChg>
      </pc:sldChg>
      <pc:sldChg chg="del">
        <pc:chgData name="Wenzel, Brooke" userId="672bf8d3-b15b-4e02-a6d1-39319a0df09b" providerId="ADAL" clId="{CCCE4CFF-3F2A-4EA6-91C2-D6132FE6221C}" dt="2024-03-27T15:07:58.227" v="421" actId="47"/>
        <pc:sldMkLst>
          <pc:docMk/>
          <pc:sldMk cId="295829625" sldId="5284"/>
        </pc:sldMkLst>
      </pc:sldChg>
      <pc:sldChg chg="modSp del mod">
        <pc:chgData name="Wenzel, Brooke" userId="672bf8d3-b15b-4e02-a6d1-39319a0df09b" providerId="ADAL" clId="{CCCE4CFF-3F2A-4EA6-91C2-D6132FE6221C}" dt="2024-03-27T15:07:58.227" v="421" actId="47"/>
        <pc:sldMkLst>
          <pc:docMk/>
          <pc:sldMk cId="1915820658" sldId="5285"/>
        </pc:sldMkLst>
        <pc:grpChg chg="mod">
          <ac:chgData name="Wenzel, Brooke" userId="672bf8d3-b15b-4e02-a6d1-39319a0df09b" providerId="ADAL" clId="{CCCE4CFF-3F2A-4EA6-91C2-D6132FE6221C}" dt="2024-03-26T13:05:20.044" v="255" actId="962"/>
          <ac:grpSpMkLst>
            <pc:docMk/>
            <pc:sldMk cId="1915820658" sldId="5285"/>
            <ac:grpSpMk id="9" creationId="{E18DB9FE-8219-2D8A-1387-0B66D132D7E6}"/>
          </ac:grpSpMkLst>
        </pc:grpChg>
        <pc:grpChg chg="mod">
          <ac:chgData name="Wenzel, Brooke" userId="672bf8d3-b15b-4e02-a6d1-39319a0df09b" providerId="ADAL" clId="{CCCE4CFF-3F2A-4EA6-91C2-D6132FE6221C}" dt="2024-03-26T13:05:34.542" v="385" actId="962"/>
          <ac:grpSpMkLst>
            <pc:docMk/>
            <pc:sldMk cId="1915820658" sldId="5285"/>
            <ac:grpSpMk id="18" creationId="{C0F551DC-0490-E8A0-8726-BD408B24F2BB}"/>
          </ac:grpSpMkLst>
        </pc:grpChg>
      </pc:sldChg>
      <pc:sldMasterChg chg="delSldLayout">
        <pc:chgData name="Wenzel, Brooke" userId="672bf8d3-b15b-4e02-a6d1-39319a0df09b" providerId="ADAL" clId="{CCCE4CFF-3F2A-4EA6-91C2-D6132FE6221C}" dt="2024-03-27T15:17:15.198" v="608" actId="47"/>
        <pc:sldMasterMkLst>
          <pc:docMk/>
          <pc:sldMasterMk cId="2150711039" sldId="2147483676"/>
        </pc:sldMasterMkLst>
        <pc:sldLayoutChg chg="del">
          <pc:chgData name="Wenzel, Brooke" userId="672bf8d3-b15b-4e02-a6d1-39319a0df09b" providerId="ADAL" clId="{CCCE4CFF-3F2A-4EA6-91C2-D6132FE6221C}" dt="2024-03-27T15:07:58.227" v="421" actId="47"/>
          <pc:sldLayoutMkLst>
            <pc:docMk/>
            <pc:sldMasterMk cId="2150711039" sldId="2147483676"/>
            <pc:sldLayoutMk cId="1716422128" sldId="2147483707"/>
          </pc:sldLayoutMkLst>
        </pc:sldLayoutChg>
        <pc:sldLayoutChg chg="del">
          <pc:chgData name="Wenzel, Brooke" userId="672bf8d3-b15b-4e02-a6d1-39319a0df09b" providerId="ADAL" clId="{CCCE4CFF-3F2A-4EA6-91C2-D6132FE6221C}" dt="2024-03-27T15:17:15.198" v="608" actId="47"/>
          <pc:sldLayoutMkLst>
            <pc:docMk/>
            <pc:sldMasterMk cId="2150711039" sldId="2147483676"/>
            <pc:sldLayoutMk cId="3491531289" sldId="2147483707"/>
          </pc:sldLayoutMkLst>
        </pc:sldLayoutChg>
      </pc:sldMasterChg>
    </pc:docChg>
  </pc:docChgLst>
  <pc:docChgLst>
    <pc:chgData name="Breza, Madeleine" userId="S::breza_m@cde.state.co.us::39affff4-0746-4e94-9ca9-9e4904fd4a4c" providerId="AD" clId="Web-{1FC93FA4-EED9-BDB9-F104-B8E48BD7EFE3}"/>
    <pc:docChg chg="modSld">
      <pc:chgData name="Breza, Madeleine" userId="S::breza_m@cde.state.co.us::39affff4-0746-4e94-9ca9-9e4904fd4a4c" providerId="AD" clId="Web-{1FC93FA4-EED9-BDB9-F104-B8E48BD7EFE3}" dt="2024-04-10T23:22:38.146" v="170"/>
      <pc:docMkLst>
        <pc:docMk/>
      </pc:docMkLst>
      <pc:sldChg chg="addSp delSp modSp">
        <pc:chgData name="Breza, Madeleine" userId="S::breza_m@cde.state.co.us::39affff4-0746-4e94-9ca9-9e4904fd4a4c" providerId="AD" clId="Web-{1FC93FA4-EED9-BDB9-F104-B8E48BD7EFE3}" dt="2024-04-10T23:22:38.146" v="170"/>
        <pc:sldMkLst>
          <pc:docMk/>
          <pc:sldMk cId="3090053985" sldId="268"/>
        </pc:sldMkLst>
        <pc:spChg chg="add del mod">
          <ac:chgData name="Breza, Madeleine" userId="S::breza_m@cde.state.co.us::39affff4-0746-4e94-9ca9-9e4904fd4a4c" providerId="AD" clId="Web-{1FC93FA4-EED9-BDB9-F104-B8E48BD7EFE3}" dt="2024-04-10T23:22:38.146" v="170"/>
          <ac:spMkLst>
            <pc:docMk/>
            <pc:sldMk cId="3090053985" sldId="268"/>
            <ac:spMk id="7" creationId="{8C922C66-D0F2-5523-3144-260E66D6EEF7}"/>
          </ac:spMkLst>
        </pc:spChg>
        <pc:spChg chg="mod">
          <ac:chgData name="Breza, Madeleine" userId="S::breza_m@cde.state.co.us::39affff4-0746-4e94-9ca9-9e4904fd4a4c" providerId="AD" clId="Web-{1FC93FA4-EED9-BDB9-F104-B8E48BD7EFE3}" dt="2024-04-10T23:22:26.474" v="169" actId="20577"/>
          <ac:spMkLst>
            <pc:docMk/>
            <pc:sldMk cId="3090053985" sldId="268"/>
            <ac:spMk id="11" creationId="{A312C56A-C5F5-33A6-61D7-F5C6A50C56D6}"/>
          </ac:spMkLst>
        </pc:spChg>
        <pc:picChg chg="add mod">
          <ac:chgData name="Breza, Madeleine" userId="S::breza_m@cde.state.co.us::39affff4-0746-4e94-9ca9-9e4904fd4a4c" providerId="AD" clId="Web-{1FC93FA4-EED9-BDB9-F104-B8E48BD7EFE3}" dt="2024-04-10T23:22:16.912" v="166"/>
          <ac:picMkLst>
            <pc:docMk/>
            <pc:sldMk cId="3090053985" sldId="268"/>
            <ac:picMk id="3" creationId="{DA43C9F6-FC71-7F4A-B3F0-C5DA21CD6D16}"/>
          </ac:picMkLst>
        </pc:picChg>
        <pc:picChg chg="del">
          <ac:chgData name="Breza, Madeleine" userId="S::breza_m@cde.state.co.us::39affff4-0746-4e94-9ca9-9e4904fd4a4c" providerId="AD" clId="Web-{1FC93FA4-EED9-BDB9-F104-B8E48BD7EFE3}" dt="2024-04-10T23:22:20.099" v="167"/>
          <ac:picMkLst>
            <pc:docMk/>
            <pc:sldMk cId="3090053985" sldId="268"/>
            <ac:picMk id="8" creationId="{480E9308-BA9B-F0DA-6A10-767535483371}"/>
          </ac:picMkLst>
        </pc:picChg>
      </pc:sldChg>
      <pc:sldChg chg="delSp modSp">
        <pc:chgData name="Breza, Madeleine" userId="S::breza_m@cde.state.co.us::39affff4-0746-4e94-9ca9-9e4904fd4a4c" providerId="AD" clId="Web-{1FC93FA4-EED9-BDB9-F104-B8E48BD7EFE3}" dt="2024-04-10T23:14:15.885" v="165" actId="20577"/>
        <pc:sldMkLst>
          <pc:docMk/>
          <pc:sldMk cId="2174934932" sldId="269"/>
        </pc:sldMkLst>
        <pc:spChg chg="mod">
          <ac:chgData name="Breza, Madeleine" userId="S::breza_m@cde.state.co.us::39affff4-0746-4e94-9ca9-9e4904fd4a4c" providerId="AD" clId="Web-{1FC93FA4-EED9-BDB9-F104-B8E48BD7EFE3}" dt="2024-04-10T23:14:15.885" v="165" actId="20577"/>
          <ac:spMkLst>
            <pc:docMk/>
            <pc:sldMk cId="2174934932" sldId="269"/>
            <ac:spMk id="3" creationId="{FA68615F-67A3-7051-999A-C56C3378940F}"/>
          </ac:spMkLst>
        </pc:spChg>
        <pc:picChg chg="del">
          <ac:chgData name="Breza, Madeleine" userId="S::breza_m@cde.state.co.us::39affff4-0746-4e94-9ca9-9e4904fd4a4c" providerId="AD" clId="Web-{1FC93FA4-EED9-BDB9-F104-B8E48BD7EFE3}" dt="2024-04-10T23:13:16.650" v="153"/>
          <ac:picMkLst>
            <pc:docMk/>
            <pc:sldMk cId="2174934932" sldId="269"/>
            <ac:picMk id="1029" creationId="{0368F0E7-F2EB-F2AF-1891-688290F0C348}"/>
          </ac:picMkLst>
        </pc:picChg>
      </pc:sldChg>
      <pc:sldChg chg="delSp modSp">
        <pc:chgData name="Breza, Madeleine" userId="S::breza_m@cde.state.co.us::39affff4-0746-4e94-9ca9-9e4904fd4a4c" providerId="AD" clId="Web-{1FC93FA4-EED9-BDB9-F104-B8E48BD7EFE3}" dt="2024-04-10T23:12:42.103" v="146" actId="20577"/>
        <pc:sldMkLst>
          <pc:docMk/>
          <pc:sldMk cId="2582331127" sldId="5312"/>
        </pc:sldMkLst>
        <pc:spChg chg="mod">
          <ac:chgData name="Breza, Madeleine" userId="S::breza_m@cde.state.co.us::39affff4-0746-4e94-9ca9-9e4904fd4a4c" providerId="AD" clId="Web-{1FC93FA4-EED9-BDB9-F104-B8E48BD7EFE3}" dt="2024-04-10T23:12:42.103" v="146" actId="20577"/>
          <ac:spMkLst>
            <pc:docMk/>
            <pc:sldMk cId="2582331127" sldId="5312"/>
            <ac:spMk id="3" creationId="{F737E5AD-A4D8-5218-9778-9BFD2F764487}"/>
          </ac:spMkLst>
        </pc:spChg>
        <pc:graphicFrameChg chg="del">
          <ac:chgData name="Breza, Madeleine" userId="S::breza_m@cde.state.co.us::39affff4-0746-4e94-9ca9-9e4904fd4a4c" providerId="AD" clId="Web-{1FC93FA4-EED9-BDB9-F104-B8E48BD7EFE3}" dt="2024-04-10T23:10:54.804" v="0"/>
          <ac:graphicFrameMkLst>
            <pc:docMk/>
            <pc:sldMk cId="2582331127" sldId="5312"/>
            <ac:graphicFrameMk id="6" creationId="{2E9C0A55-2378-CACF-1975-A8261CA0FC7D}"/>
          </ac:graphicFrameMkLst>
        </pc:graphicFrameChg>
      </pc:sldChg>
    </pc:docChg>
  </pc:docChgLst>
  <pc:docChgLst>
    <pc:chgData name="Gudka, Dawna" userId="823cceae-331b-41d6-9a63-34ad6d1db55c" providerId="ADAL" clId="{EFC651E1-76CB-4B8E-8087-569043F84152}"/>
    <pc:docChg chg="undo custSel addSld delSld modSld sldOrd">
      <pc:chgData name="Gudka, Dawna" userId="823cceae-331b-41d6-9a63-34ad6d1db55c" providerId="ADAL" clId="{EFC651E1-76CB-4B8E-8087-569043F84152}" dt="2024-04-17T20:20:07.944" v="1405" actId="13244"/>
      <pc:docMkLst>
        <pc:docMk/>
      </pc:docMkLst>
      <pc:sldChg chg="modSp mod">
        <pc:chgData name="Gudka, Dawna" userId="823cceae-331b-41d6-9a63-34ad6d1db55c" providerId="ADAL" clId="{EFC651E1-76CB-4B8E-8087-569043F84152}" dt="2024-04-17T19:10:00.760" v="14" actId="14100"/>
        <pc:sldMkLst>
          <pc:docMk/>
          <pc:sldMk cId="3227145924" sldId="5097"/>
        </pc:sldMkLst>
        <pc:graphicFrameChg chg="mod modGraphic">
          <ac:chgData name="Gudka, Dawna" userId="823cceae-331b-41d6-9a63-34ad6d1db55c" providerId="ADAL" clId="{EFC651E1-76CB-4B8E-8087-569043F84152}" dt="2024-04-17T19:10:00.760" v="14" actId="14100"/>
          <ac:graphicFrameMkLst>
            <pc:docMk/>
            <pc:sldMk cId="3227145924" sldId="5097"/>
            <ac:graphicFrameMk id="7" creationId="{2864BB53-F741-4FFC-0348-1AC10AD60EEB}"/>
          </ac:graphicFrameMkLst>
        </pc:graphicFrameChg>
      </pc:sldChg>
      <pc:sldChg chg="modSp mod">
        <pc:chgData name="Gudka, Dawna" userId="823cceae-331b-41d6-9a63-34ad6d1db55c" providerId="ADAL" clId="{EFC651E1-76CB-4B8E-8087-569043F84152}" dt="2024-04-17T19:11:01.824" v="63" actId="20577"/>
        <pc:sldMkLst>
          <pc:docMk/>
          <pc:sldMk cId="1037917088" sldId="5098"/>
        </pc:sldMkLst>
        <pc:graphicFrameChg chg="modGraphic">
          <ac:chgData name="Gudka, Dawna" userId="823cceae-331b-41d6-9a63-34ad6d1db55c" providerId="ADAL" clId="{EFC651E1-76CB-4B8E-8087-569043F84152}" dt="2024-04-17T19:11:01.824" v="63"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EFC651E1-76CB-4B8E-8087-569043F84152}" dt="2024-04-17T20:16:35.884" v="1401" actId="20577"/>
        <pc:sldMkLst>
          <pc:docMk/>
          <pc:sldMk cId="3377860821" sldId="5319"/>
        </pc:sldMkLst>
        <pc:spChg chg="mod">
          <ac:chgData name="Gudka, Dawna" userId="823cceae-331b-41d6-9a63-34ad6d1db55c" providerId="ADAL" clId="{EFC651E1-76CB-4B8E-8087-569043F84152}" dt="2024-04-17T20:16:35.884" v="1401" actId="20577"/>
          <ac:spMkLst>
            <pc:docMk/>
            <pc:sldMk cId="3377860821" sldId="5319"/>
            <ac:spMk id="3" creationId="{577368B3-C1EE-0607-565C-7798BA567AE3}"/>
          </ac:spMkLst>
        </pc:spChg>
      </pc:sldChg>
      <pc:sldChg chg="del">
        <pc:chgData name="Gudka, Dawna" userId="823cceae-331b-41d6-9a63-34ad6d1db55c" providerId="ADAL" clId="{EFC651E1-76CB-4B8E-8087-569043F84152}" dt="2024-04-17T20:12:41.599" v="1376" actId="2696"/>
        <pc:sldMkLst>
          <pc:docMk/>
          <pc:sldMk cId="1296393599" sldId="5320"/>
        </pc:sldMkLst>
      </pc:sldChg>
      <pc:sldChg chg="del">
        <pc:chgData name="Gudka, Dawna" userId="823cceae-331b-41d6-9a63-34ad6d1db55c" providerId="ADAL" clId="{EFC651E1-76CB-4B8E-8087-569043F84152}" dt="2024-04-17T19:12:01.108" v="65" actId="2696"/>
        <pc:sldMkLst>
          <pc:docMk/>
          <pc:sldMk cId="2829353187" sldId="5321"/>
        </pc:sldMkLst>
      </pc:sldChg>
      <pc:sldChg chg="del">
        <pc:chgData name="Gudka, Dawna" userId="823cceae-331b-41d6-9a63-34ad6d1db55c" providerId="ADAL" clId="{EFC651E1-76CB-4B8E-8087-569043F84152}" dt="2024-04-17T19:11:51.551" v="64" actId="2696"/>
        <pc:sldMkLst>
          <pc:docMk/>
          <pc:sldMk cId="849455574" sldId="5322"/>
        </pc:sldMkLst>
      </pc:sldChg>
      <pc:sldChg chg="addSp modSp mod">
        <pc:chgData name="Gudka, Dawna" userId="823cceae-331b-41d6-9a63-34ad6d1db55c" providerId="ADAL" clId="{EFC651E1-76CB-4B8E-8087-569043F84152}" dt="2024-04-17T20:20:07.944" v="1405" actId="13244"/>
        <pc:sldMkLst>
          <pc:docMk/>
          <pc:sldMk cId="3392030594" sldId="5323"/>
        </pc:sldMkLst>
        <pc:spChg chg="add mod ord">
          <ac:chgData name="Gudka, Dawna" userId="823cceae-331b-41d6-9a63-34ad6d1db55c" providerId="ADAL" clId="{EFC651E1-76CB-4B8E-8087-569043F84152}" dt="2024-04-17T20:20:07.944" v="1405" actId="13244"/>
          <ac:spMkLst>
            <pc:docMk/>
            <pc:sldMk cId="3392030594" sldId="5323"/>
            <ac:spMk id="3" creationId="{33AABBDD-F7E1-E615-FF04-4E6B96799BA5}"/>
          </ac:spMkLst>
        </pc:spChg>
        <pc:spChg chg="mod">
          <ac:chgData name="Gudka, Dawna" userId="823cceae-331b-41d6-9a63-34ad6d1db55c" providerId="ADAL" clId="{EFC651E1-76CB-4B8E-8087-569043F84152}" dt="2024-04-17T20:16:55.625" v="1403" actId="27636"/>
          <ac:spMkLst>
            <pc:docMk/>
            <pc:sldMk cId="3392030594" sldId="5323"/>
            <ac:spMk id="5" creationId="{4DD43554-FCF5-A0C6-8C89-3D4D91C15E1A}"/>
          </ac:spMkLst>
        </pc:spChg>
        <pc:spChg chg="add mod ord">
          <ac:chgData name="Gudka, Dawna" userId="823cceae-331b-41d6-9a63-34ad6d1db55c" providerId="ADAL" clId="{EFC651E1-76CB-4B8E-8087-569043F84152}" dt="2024-04-17T20:20:05.492" v="1404" actId="13244"/>
          <ac:spMkLst>
            <pc:docMk/>
            <pc:sldMk cId="3392030594" sldId="5323"/>
            <ac:spMk id="6" creationId="{DD96AD1A-17BE-0F7A-D750-4CA82DB5502B}"/>
          </ac:spMkLst>
        </pc:spChg>
      </pc:sldChg>
      <pc:sldChg chg="addSp delSp modSp add mod ord">
        <pc:chgData name="Gudka, Dawna" userId="823cceae-331b-41d6-9a63-34ad6d1db55c" providerId="ADAL" clId="{EFC651E1-76CB-4B8E-8087-569043F84152}" dt="2024-04-17T19:17:38.813" v="141" actId="255"/>
        <pc:sldMkLst>
          <pc:docMk/>
          <pc:sldMk cId="1708338247" sldId="5340"/>
        </pc:sldMkLst>
        <pc:spChg chg="mod">
          <ac:chgData name="Gudka, Dawna" userId="823cceae-331b-41d6-9a63-34ad6d1db55c" providerId="ADAL" clId="{EFC651E1-76CB-4B8E-8087-569043F84152}" dt="2024-04-17T19:17:38.813" v="141" actId="255"/>
          <ac:spMkLst>
            <pc:docMk/>
            <pc:sldMk cId="1708338247" sldId="5340"/>
            <ac:spMk id="2" creationId="{FA29CF19-3044-13A7-9A58-1D01F47C81DE}"/>
          </ac:spMkLst>
        </pc:spChg>
        <pc:spChg chg="del">
          <ac:chgData name="Gudka, Dawna" userId="823cceae-331b-41d6-9a63-34ad6d1db55c" providerId="ADAL" clId="{EFC651E1-76CB-4B8E-8087-569043F84152}" dt="2024-04-17T19:12:34.857" v="72" actId="478"/>
          <ac:spMkLst>
            <pc:docMk/>
            <pc:sldMk cId="1708338247" sldId="5340"/>
            <ac:spMk id="3" creationId="{FA68615F-67A3-7051-999A-C56C3378940F}"/>
          </ac:spMkLst>
        </pc:spChg>
        <pc:spChg chg="add del mod">
          <ac:chgData name="Gudka, Dawna" userId="823cceae-331b-41d6-9a63-34ad6d1db55c" providerId="ADAL" clId="{EFC651E1-76CB-4B8E-8087-569043F84152}" dt="2024-04-17T19:17:06.309" v="81"/>
          <ac:spMkLst>
            <pc:docMk/>
            <pc:sldMk cId="1708338247" sldId="5340"/>
            <ac:spMk id="6" creationId="{C1B0457C-D367-BA98-AE86-F62BB4043924}"/>
          </ac:spMkLst>
        </pc:spChg>
        <pc:spChg chg="mod">
          <ac:chgData name="Gudka, Dawna" userId="823cceae-331b-41d6-9a63-34ad6d1db55c" providerId="ADAL" clId="{EFC651E1-76CB-4B8E-8087-569043F84152}" dt="2024-04-17T19:13:47.437" v="79"/>
          <ac:spMkLst>
            <pc:docMk/>
            <pc:sldMk cId="1708338247" sldId="5340"/>
            <ac:spMk id="7" creationId="{F933AE1D-42C7-CD51-D084-893F7A3F9813}"/>
          </ac:spMkLst>
        </pc:spChg>
        <pc:spChg chg="mod">
          <ac:chgData name="Gudka, Dawna" userId="823cceae-331b-41d6-9a63-34ad6d1db55c" providerId="ADAL" clId="{EFC651E1-76CB-4B8E-8087-569043F84152}" dt="2024-04-17T19:13:59.726" v="80"/>
          <ac:spMkLst>
            <pc:docMk/>
            <pc:sldMk cId="1708338247" sldId="5340"/>
            <ac:spMk id="9" creationId="{D75D4ADF-A059-68A5-A55D-F5E037FDA070}"/>
          </ac:spMkLst>
        </pc:spChg>
        <pc:picChg chg="add mod">
          <ac:chgData name="Gudka, Dawna" userId="823cceae-331b-41d6-9a63-34ad6d1db55c" providerId="ADAL" clId="{EFC651E1-76CB-4B8E-8087-569043F84152}" dt="2024-04-17T19:17:06.309" v="81"/>
          <ac:picMkLst>
            <pc:docMk/>
            <pc:sldMk cId="1708338247" sldId="5340"/>
            <ac:picMk id="8" creationId="{53B2B40C-D621-001B-4BBE-D981EEA10E10}"/>
          </ac:picMkLst>
        </pc:picChg>
      </pc:sldChg>
      <pc:sldChg chg="add del">
        <pc:chgData name="Gudka, Dawna" userId="823cceae-331b-41d6-9a63-34ad6d1db55c" providerId="ADAL" clId="{EFC651E1-76CB-4B8E-8087-569043F84152}" dt="2024-04-17T19:12:18.379" v="67" actId="2696"/>
        <pc:sldMkLst>
          <pc:docMk/>
          <pc:sldMk cId="2376776530" sldId="5340"/>
        </pc:sldMkLst>
      </pc:sldChg>
      <pc:sldChg chg="addSp delSp modSp add mod">
        <pc:chgData name="Gudka, Dawna" userId="823cceae-331b-41d6-9a63-34ad6d1db55c" providerId="ADAL" clId="{EFC651E1-76CB-4B8E-8087-569043F84152}" dt="2024-04-17T19:43:19.221" v="788" actId="13926"/>
        <pc:sldMkLst>
          <pc:docMk/>
          <pc:sldMk cId="2059122228" sldId="5341"/>
        </pc:sldMkLst>
        <pc:spChg chg="mod">
          <ac:chgData name="Gudka, Dawna" userId="823cceae-331b-41d6-9a63-34ad6d1db55c" providerId="ADAL" clId="{EFC651E1-76CB-4B8E-8087-569043F84152}" dt="2024-04-17T19:35:04.459" v="564" actId="20577"/>
          <ac:spMkLst>
            <pc:docMk/>
            <pc:sldMk cId="2059122228" sldId="5341"/>
            <ac:spMk id="2" creationId="{FA29CF19-3044-13A7-9A58-1D01F47C81DE}"/>
          </ac:spMkLst>
        </pc:spChg>
        <pc:spChg chg="add mod">
          <ac:chgData name="Gudka, Dawna" userId="823cceae-331b-41d6-9a63-34ad6d1db55c" providerId="ADAL" clId="{EFC651E1-76CB-4B8E-8087-569043F84152}" dt="2024-04-17T19:34:10.003" v="525" actId="14100"/>
          <ac:spMkLst>
            <pc:docMk/>
            <pc:sldMk cId="2059122228" sldId="5341"/>
            <ac:spMk id="5" creationId="{9DA45A81-D5D0-9F74-37AD-0340362E697D}"/>
          </ac:spMkLst>
        </pc:spChg>
        <pc:spChg chg="add mod">
          <ac:chgData name="Gudka, Dawna" userId="823cceae-331b-41d6-9a63-34ad6d1db55c" providerId="ADAL" clId="{EFC651E1-76CB-4B8E-8087-569043F84152}" dt="2024-04-17T19:34:14.563" v="526" actId="6549"/>
          <ac:spMkLst>
            <pc:docMk/>
            <pc:sldMk cId="2059122228" sldId="5341"/>
            <ac:spMk id="6" creationId="{EE621A37-1395-C62E-69D7-2E7BC5B2EE88}"/>
          </ac:spMkLst>
        </pc:spChg>
        <pc:spChg chg="add mod">
          <ac:chgData name="Gudka, Dawna" userId="823cceae-331b-41d6-9a63-34ad6d1db55c" providerId="ADAL" clId="{EFC651E1-76CB-4B8E-8087-569043F84152}" dt="2024-04-17T19:43:19.221" v="788" actId="13926"/>
          <ac:spMkLst>
            <pc:docMk/>
            <pc:sldMk cId="2059122228" sldId="5341"/>
            <ac:spMk id="10" creationId="{FC04C5E5-162A-D6C4-71A3-DAB2C453B9AC}"/>
          </ac:spMkLst>
        </pc:spChg>
        <pc:picChg chg="del">
          <ac:chgData name="Gudka, Dawna" userId="823cceae-331b-41d6-9a63-34ad6d1db55c" providerId="ADAL" clId="{EFC651E1-76CB-4B8E-8087-569043F84152}" dt="2024-04-17T19:18:45.870" v="143" actId="478"/>
          <ac:picMkLst>
            <pc:docMk/>
            <pc:sldMk cId="2059122228" sldId="5341"/>
            <ac:picMk id="8" creationId="{53B2B40C-D621-001B-4BBE-D981EEA10E10}"/>
          </ac:picMkLst>
        </pc:picChg>
      </pc:sldChg>
    </pc:docChg>
  </pc:docChgLst>
  <pc:docChgLst>
    <pc:chgData name="Breza, Madeleine" userId="S::breza_m@cde.state.co.us::39affff4-0746-4e94-9ca9-9e4904fd4a4c" providerId="AD" clId="Web-{238ED1E5-0CCF-5165-ABFC-D9B242BDBE46}"/>
    <pc:docChg chg="modSld">
      <pc:chgData name="Breza, Madeleine" userId="S::breza_m@cde.state.co.us::39affff4-0746-4e94-9ca9-9e4904fd4a4c" providerId="AD" clId="Web-{238ED1E5-0CCF-5165-ABFC-D9B242BDBE46}" dt="2024-04-11T15:36:16.253" v="41" actId="20577"/>
      <pc:docMkLst>
        <pc:docMk/>
      </pc:docMkLst>
      <pc:sldChg chg="modSp">
        <pc:chgData name="Breza, Madeleine" userId="S::breza_m@cde.state.co.us::39affff4-0746-4e94-9ca9-9e4904fd4a4c" providerId="AD" clId="Web-{238ED1E5-0CCF-5165-ABFC-D9B242BDBE46}" dt="2024-04-11T15:36:16.253" v="41" actId="20577"/>
        <pc:sldMkLst>
          <pc:docMk/>
          <pc:sldMk cId="2582331127" sldId="5312"/>
        </pc:sldMkLst>
        <pc:spChg chg="mod">
          <ac:chgData name="Breza, Madeleine" userId="S::breza_m@cde.state.co.us::39affff4-0746-4e94-9ca9-9e4904fd4a4c" providerId="AD" clId="Web-{238ED1E5-0CCF-5165-ABFC-D9B242BDBE46}" dt="2024-04-11T15:36:16.253" v="41" actId="20577"/>
          <ac:spMkLst>
            <pc:docMk/>
            <pc:sldMk cId="2582331127" sldId="5312"/>
            <ac:spMk id="3" creationId="{F737E5AD-A4D8-5218-9778-9BFD2F764487}"/>
          </ac:spMkLst>
        </pc:spChg>
      </pc:sldChg>
    </pc:docChg>
  </pc:docChgLst>
  <pc:docChgLst>
    <pc:chgData name="Heitman, Lindsey" userId="a9773a47-99d2-4599-9377-6d37e9ec0bd3" providerId="ADAL" clId="{676834B6-3FE3-444D-B298-77FA0B4704A3}"/>
    <pc:docChg chg="undo custSel addSld modSld sldOrd">
      <pc:chgData name="Heitman, Lindsey" userId="a9773a47-99d2-4599-9377-6d37e9ec0bd3" providerId="ADAL" clId="{676834B6-3FE3-444D-B298-77FA0B4704A3}" dt="2024-04-04T13:23:33.073" v="2029" actId="207"/>
      <pc:docMkLst>
        <pc:docMk/>
      </pc:docMkLst>
      <pc:sldChg chg="modSp mod">
        <pc:chgData name="Heitman, Lindsey" userId="a9773a47-99d2-4599-9377-6d37e9ec0bd3" providerId="ADAL" clId="{676834B6-3FE3-444D-B298-77FA0B4704A3}" dt="2024-04-04T12:37:01.088" v="82" actId="20577"/>
        <pc:sldMkLst>
          <pc:docMk/>
          <pc:sldMk cId="3227145924" sldId="5097"/>
        </pc:sldMkLst>
        <pc:spChg chg="mod">
          <ac:chgData name="Heitman, Lindsey" userId="a9773a47-99d2-4599-9377-6d37e9ec0bd3" providerId="ADAL" clId="{676834B6-3FE3-444D-B298-77FA0B4704A3}" dt="2024-04-04T12:35:46.313" v="52" actId="1076"/>
          <ac:spMkLst>
            <pc:docMk/>
            <pc:sldMk cId="3227145924" sldId="5097"/>
            <ac:spMk id="8" creationId="{615A4E22-3BFB-B4B8-B3DD-2E0607D5D581}"/>
          </ac:spMkLst>
        </pc:spChg>
        <pc:graphicFrameChg chg="mod modGraphic">
          <ac:chgData name="Heitman, Lindsey" userId="a9773a47-99d2-4599-9377-6d37e9ec0bd3" providerId="ADAL" clId="{676834B6-3FE3-444D-B298-77FA0B4704A3}" dt="2024-04-04T12:37:01.088" v="82"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6834B6-3FE3-444D-B298-77FA0B4704A3}" dt="2024-04-04T12:43:35" v="200" actId="20577"/>
        <pc:sldMkLst>
          <pc:docMk/>
          <pc:sldMk cId="1037917088" sldId="5098"/>
        </pc:sldMkLst>
        <pc:spChg chg="mod">
          <ac:chgData name="Heitman, Lindsey" userId="a9773a47-99d2-4599-9377-6d37e9ec0bd3" providerId="ADAL" clId="{676834B6-3FE3-444D-B298-77FA0B4704A3}" dt="2024-04-04T12:42:01.197" v="151" actId="1076"/>
          <ac:spMkLst>
            <pc:docMk/>
            <pc:sldMk cId="1037917088" sldId="5098"/>
            <ac:spMk id="3" creationId="{6BF4B97E-13F4-8EB1-7148-584349E80E76}"/>
          </ac:spMkLst>
        </pc:spChg>
        <pc:graphicFrameChg chg="mod modGraphic">
          <ac:chgData name="Heitman, Lindsey" userId="a9773a47-99d2-4599-9377-6d37e9ec0bd3" providerId="ADAL" clId="{676834B6-3FE3-444D-B298-77FA0B4704A3}" dt="2024-04-04T12:43:35" v="200" actId="20577"/>
          <ac:graphicFrameMkLst>
            <pc:docMk/>
            <pc:sldMk cId="1037917088" sldId="5098"/>
            <ac:graphicFrameMk id="5" creationId="{5E4612F7-68C6-57CA-E918-38EF641F73CF}"/>
          </ac:graphicFrameMkLst>
        </pc:graphicFrameChg>
      </pc:sldChg>
      <pc:sldChg chg="addSp modSp mod">
        <pc:chgData name="Heitman, Lindsey" userId="a9773a47-99d2-4599-9377-6d37e9ec0bd3" providerId="ADAL" clId="{676834B6-3FE3-444D-B298-77FA0B4704A3}" dt="2024-04-04T13:23:33.073" v="2029" actId="207"/>
        <pc:sldMkLst>
          <pc:docMk/>
          <pc:sldMk cId="3397518535" sldId="5294"/>
        </pc:sldMkLst>
        <pc:spChg chg="add mod">
          <ac:chgData name="Heitman, Lindsey" userId="a9773a47-99d2-4599-9377-6d37e9ec0bd3" providerId="ADAL" clId="{676834B6-3FE3-444D-B298-77FA0B4704A3}" dt="2024-04-04T13:23:33.073" v="2029" actId="207"/>
          <ac:spMkLst>
            <pc:docMk/>
            <pc:sldMk cId="3397518535" sldId="5294"/>
            <ac:spMk id="2" creationId="{0638925E-B48E-828F-237C-71C7F241B460}"/>
          </ac:spMkLst>
        </pc:spChg>
        <pc:spChg chg="mod">
          <ac:chgData name="Heitman, Lindsey" userId="a9773a47-99d2-4599-9377-6d37e9ec0bd3" providerId="ADAL" clId="{676834B6-3FE3-444D-B298-77FA0B4704A3}" dt="2024-04-04T12:50:17.009" v="320" actId="20577"/>
          <ac:spMkLst>
            <pc:docMk/>
            <pc:sldMk cId="3397518535" sldId="5294"/>
            <ac:spMk id="5" creationId="{AF6EB1F5-01CD-901C-27EE-72C2EDD75AA9}"/>
          </ac:spMkLst>
        </pc:spChg>
        <pc:spChg chg="mod">
          <ac:chgData name="Heitman, Lindsey" userId="a9773a47-99d2-4599-9377-6d37e9ec0bd3" providerId="ADAL" clId="{676834B6-3FE3-444D-B298-77FA0B4704A3}" dt="2024-04-04T12:49:52.302" v="268" actId="5793"/>
          <ac:spMkLst>
            <pc:docMk/>
            <pc:sldMk cId="3397518535" sldId="5294"/>
            <ac:spMk id="6" creationId="{9A8832C3-3C5D-9B2D-6A97-A07BFB42B5FC}"/>
          </ac:spMkLst>
        </pc:spChg>
        <pc:spChg chg="mod">
          <ac:chgData name="Heitman, Lindsey" userId="a9773a47-99d2-4599-9377-6d37e9ec0bd3" providerId="ADAL" clId="{676834B6-3FE3-444D-B298-77FA0B4704A3}" dt="2024-04-04T13:16:04.096" v="1810" actId="20577"/>
          <ac:spMkLst>
            <pc:docMk/>
            <pc:sldMk cId="3397518535" sldId="5294"/>
            <ac:spMk id="7" creationId="{595C23AF-8524-62EC-BA01-D7A3CC450E9C}"/>
          </ac:spMkLst>
        </pc:spChg>
        <pc:spChg chg="mod">
          <ac:chgData name="Heitman, Lindsey" userId="a9773a47-99d2-4599-9377-6d37e9ec0bd3" providerId="ADAL" clId="{676834B6-3FE3-444D-B298-77FA0B4704A3}" dt="2024-04-04T13:16:13.340" v="1841" actId="20577"/>
          <ac:spMkLst>
            <pc:docMk/>
            <pc:sldMk cId="3397518535" sldId="5294"/>
            <ac:spMk id="8" creationId="{144B814E-BC16-971E-54AF-43122801948B}"/>
          </ac:spMkLst>
        </pc:spChg>
        <pc:picChg chg="add mod">
          <ac:chgData name="Heitman, Lindsey" userId="a9773a47-99d2-4599-9377-6d37e9ec0bd3" providerId="ADAL" clId="{676834B6-3FE3-444D-B298-77FA0B4704A3}" dt="2024-04-04T12:46:18.455" v="206" actId="1076"/>
          <ac:picMkLst>
            <pc:docMk/>
            <pc:sldMk cId="3397518535" sldId="5294"/>
            <ac:picMk id="3" creationId="{CC6914D0-80AB-8000-42F6-374A4B0933CC}"/>
          </ac:picMkLst>
        </pc:picChg>
      </pc:sldChg>
      <pc:sldChg chg="modSp mod">
        <pc:chgData name="Heitman, Lindsey" userId="a9773a47-99d2-4599-9377-6d37e9ec0bd3" providerId="ADAL" clId="{676834B6-3FE3-444D-B298-77FA0B4704A3}" dt="2024-04-04T13:12:57.074" v="1676" actId="20577"/>
        <pc:sldMkLst>
          <pc:docMk/>
          <pc:sldMk cId="2963432091" sldId="5295"/>
        </pc:sldMkLst>
        <pc:spChg chg="mod">
          <ac:chgData name="Heitman, Lindsey" userId="a9773a47-99d2-4599-9377-6d37e9ec0bd3" providerId="ADAL" clId="{676834B6-3FE3-444D-B298-77FA0B4704A3}" dt="2024-04-04T13:12:57.074" v="1676" actId="20577"/>
          <ac:spMkLst>
            <pc:docMk/>
            <pc:sldMk cId="2963432091" sldId="5295"/>
            <ac:spMk id="8" creationId="{C92515F7-358B-E3FC-AB86-B337B7A691E2}"/>
          </ac:spMkLst>
        </pc:spChg>
      </pc:sldChg>
      <pc:sldChg chg="modSp new mod ord">
        <pc:chgData name="Heitman, Lindsey" userId="a9773a47-99d2-4599-9377-6d37e9ec0bd3" providerId="ADAL" clId="{676834B6-3FE3-444D-B298-77FA0B4704A3}" dt="2024-04-04T13:17:39.559" v="2028" actId="20577"/>
        <pc:sldMkLst>
          <pc:docMk/>
          <pc:sldMk cId="319187436" sldId="5315"/>
        </pc:sldMkLst>
        <pc:spChg chg="mod">
          <ac:chgData name="Heitman, Lindsey" userId="a9773a47-99d2-4599-9377-6d37e9ec0bd3" providerId="ADAL" clId="{676834B6-3FE3-444D-B298-77FA0B4704A3}" dt="2024-04-04T13:00:16.826" v="1102" actId="20577"/>
          <ac:spMkLst>
            <pc:docMk/>
            <pc:sldMk cId="319187436" sldId="5315"/>
            <ac:spMk id="2" creationId="{6FE460D7-1100-FC9B-92BC-F7FC3FA3828B}"/>
          </ac:spMkLst>
        </pc:spChg>
        <pc:spChg chg="mod">
          <ac:chgData name="Heitman, Lindsey" userId="a9773a47-99d2-4599-9377-6d37e9ec0bd3" providerId="ADAL" clId="{676834B6-3FE3-444D-B298-77FA0B4704A3}" dt="2024-04-04T13:17:39.559" v="2028" actId="20577"/>
          <ac:spMkLst>
            <pc:docMk/>
            <pc:sldMk cId="319187436" sldId="5315"/>
            <ac:spMk id="3" creationId="{9A40A413-F1D2-3CFE-C898-3778DCE17A6C}"/>
          </ac:spMkLst>
        </pc:spChg>
        <pc:spChg chg="mod">
          <ac:chgData name="Heitman, Lindsey" userId="a9773a47-99d2-4599-9377-6d37e9ec0bd3" providerId="ADAL" clId="{676834B6-3FE3-444D-B298-77FA0B4704A3}" dt="2024-04-04T13:13:20.899" v="1677" actId="20577"/>
          <ac:spMkLst>
            <pc:docMk/>
            <pc:sldMk cId="319187436" sldId="5315"/>
            <ac:spMk id="5" creationId="{F1580D62-C6EA-C6FB-A777-AD895CB8DE88}"/>
          </ac:spMkLst>
        </pc:spChg>
        <pc:spChg chg="mod">
          <ac:chgData name="Heitman, Lindsey" userId="a9773a47-99d2-4599-9377-6d37e9ec0bd3" providerId="ADAL" clId="{676834B6-3FE3-444D-B298-77FA0B4704A3}" dt="2024-04-04T12:59:40.914" v="1022" actId="20577"/>
          <ac:spMkLst>
            <pc:docMk/>
            <pc:sldMk cId="319187436" sldId="5315"/>
            <ac:spMk id="6" creationId="{2F9043C9-49B3-0FD2-F5F7-0821849BE0F2}"/>
          </ac:spMkLst>
        </pc:spChg>
      </pc:sldChg>
    </pc:docChg>
  </pc:docChgLst>
  <pc:docChgLst>
    <pc:chgData name="Ward, Reagan" userId="27291eb4-8241-4961-9e69-8c66e34cc5b0" providerId="ADAL" clId="{70F3BA0E-FF3F-47D9-AE13-0F70D506E772}"/>
    <pc:docChg chg="undo custSel addSld delSld modSld">
      <pc:chgData name="Ward, Reagan" userId="27291eb4-8241-4961-9e69-8c66e34cc5b0" providerId="ADAL" clId="{70F3BA0E-FF3F-47D9-AE13-0F70D506E772}" dt="2024-04-03T15:34:44.890" v="4026" actId="13244"/>
      <pc:docMkLst>
        <pc:docMk/>
      </pc:docMkLst>
      <pc:sldChg chg="modSp mod">
        <pc:chgData name="Ward, Reagan" userId="27291eb4-8241-4961-9e69-8c66e34cc5b0" providerId="ADAL" clId="{70F3BA0E-FF3F-47D9-AE13-0F70D506E772}" dt="2024-04-02T19:38:13.192" v="6" actId="20577"/>
        <pc:sldMkLst>
          <pc:docMk/>
          <pc:sldMk cId="3044915438" sldId="256"/>
        </pc:sldMkLst>
        <pc:spChg chg="mod">
          <ac:chgData name="Ward, Reagan" userId="27291eb4-8241-4961-9e69-8c66e34cc5b0" providerId="ADAL" clId="{70F3BA0E-FF3F-47D9-AE13-0F70D506E772}" dt="2024-04-02T19:38:13.192" v="6" actId="20577"/>
          <ac:spMkLst>
            <pc:docMk/>
            <pc:sldMk cId="3044915438" sldId="256"/>
            <ac:spMk id="2" creationId="{00000000-0000-0000-0000-000000000000}"/>
          </ac:spMkLst>
        </pc:spChg>
      </pc:sldChg>
      <pc:sldChg chg="modSp mod">
        <pc:chgData name="Ward, Reagan" userId="27291eb4-8241-4961-9e69-8c66e34cc5b0" providerId="ADAL" clId="{70F3BA0E-FF3F-47D9-AE13-0F70D506E772}" dt="2024-04-02T21:57:50.241" v="746" actId="20577"/>
        <pc:sldMkLst>
          <pc:docMk/>
          <pc:sldMk cId="1212467416" sldId="261"/>
        </pc:sldMkLst>
        <pc:graphicFrameChg chg="modGraphic">
          <ac:chgData name="Ward, Reagan" userId="27291eb4-8241-4961-9e69-8c66e34cc5b0" providerId="ADAL" clId="{70F3BA0E-FF3F-47D9-AE13-0F70D506E772}" dt="2024-04-02T21:57:50.241" v="746" actId="20577"/>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70F3BA0E-FF3F-47D9-AE13-0F70D506E772}" dt="2024-04-03T15:31:10.982" v="3981" actId="962"/>
        <pc:sldMkLst>
          <pc:docMk/>
          <pc:sldMk cId="3717000822" sldId="280"/>
        </pc:sldMkLst>
        <pc:spChg chg="mod ord">
          <ac:chgData name="Ward, Reagan" userId="27291eb4-8241-4961-9e69-8c66e34cc5b0" providerId="ADAL" clId="{70F3BA0E-FF3F-47D9-AE13-0F70D506E772}" dt="2024-04-03T14:35:19.936" v="3383" actId="2711"/>
          <ac:spMkLst>
            <pc:docMk/>
            <pc:sldMk cId="3717000822" sldId="280"/>
            <ac:spMk id="2" creationId="{439B416C-5F6D-56F7-429A-80FD0A190C25}"/>
          </ac:spMkLst>
        </pc:spChg>
        <pc:spChg chg="add">
          <ac:chgData name="Ward, Reagan" userId="27291eb4-8241-4961-9e69-8c66e34cc5b0" providerId="ADAL" clId="{70F3BA0E-FF3F-47D9-AE13-0F70D506E772}" dt="2024-04-03T14:29:19.192" v="3079" actId="26606"/>
          <ac:spMkLst>
            <pc:docMk/>
            <pc:sldMk cId="3717000822" sldId="280"/>
            <ac:spMk id="1047" creationId="{04812C46-200A-4DEB-A05E-3ED6C68C2387}"/>
          </ac:spMkLst>
        </pc:spChg>
        <pc:spChg chg="add">
          <ac:chgData name="Ward, Reagan" userId="27291eb4-8241-4961-9e69-8c66e34cc5b0" providerId="ADAL" clId="{70F3BA0E-FF3F-47D9-AE13-0F70D506E772}" dt="2024-04-03T14:29:19.192" v="3079" actId="26606"/>
          <ac:spMkLst>
            <pc:docMk/>
            <pc:sldMk cId="3717000822" sldId="280"/>
            <ac:spMk id="1049" creationId="{D1EA859B-E555-4109-94F3-6700E046E008}"/>
          </ac:spMkLst>
        </pc:spChg>
        <pc:grpChg chg="del">
          <ac:chgData name="Ward, Reagan" userId="27291eb4-8241-4961-9e69-8c66e34cc5b0" providerId="ADAL" clId="{70F3BA0E-FF3F-47D9-AE13-0F70D506E772}" dt="2024-04-03T14:29:19.192" v="3079" actId="26606"/>
          <ac:grpSpMkLst>
            <pc:docMk/>
            <pc:sldMk cId="3717000822" sldId="280"/>
            <ac:grpSpMk id="1040" creationId="{BE589684-54CA-64D8-C963-5F19FF75BF72}"/>
          </ac:grpSpMkLst>
        </pc:grpChg>
        <pc:graphicFrameChg chg="mod modGraphic">
          <ac:chgData name="Ward, Reagan" userId="27291eb4-8241-4961-9e69-8c66e34cc5b0" providerId="ADAL" clId="{70F3BA0E-FF3F-47D9-AE13-0F70D506E772}" dt="2024-04-03T14:35:36.558" v="3385" actId="20577"/>
          <ac:graphicFrameMkLst>
            <pc:docMk/>
            <pc:sldMk cId="3717000822" sldId="280"/>
            <ac:graphicFrameMk id="12" creationId="{1AA09EE0-7419-6ED5-4AA1-CC9009509570}"/>
          </ac:graphicFrameMkLst>
        </pc:graphicFrameChg>
        <pc:picChg chg="mod">
          <ac:chgData name="Ward, Reagan" userId="27291eb4-8241-4961-9e69-8c66e34cc5b0" providerId="ADAL" clId="{70F3BA0E-FF3F-47D9-AE13-0F70D506E772}" dt="2024-04-03T15:31:10.982" v="3981" actId="962"/>
          <ac:picMkLst>
            <pc:docMk/>
            <pc:sldMk cId="3717000822" sldId="280"/>
            <ac:picMk id="28" creationId="{BA71C7F0-1A49-F9C3-0CFB-7D2B5C494E3D}"/>
          </ac:picMkLst>
        </pc:picChg>
      </pc:sldChg>
      <pc:sldChg chg="modSp mod">
        <pc:chgData name="Ward, Reagan" userId="27291eb4-8241-4961-9e69-8c66e34cc5b0" providerId="ADAL" clId="{70F3BA0E-FF3F-47D9-AE13-0F70D506E772}" dt="2024-04-02T19:41:05.263" v="109" actId="20577"/>
        <pc:sldMkLst>
          <pc:docMk/>
          <pc:sldMk cId="1037917088" sldId="5098"/>
        </pc:sldMkLst>
        <pc:graphicFrameChg chg="modGraphic">
          <ac:chgData name="Ward, Reagan" userId="27291eb4-8241-4961-9e69-8c66e34cc5b0" providerId="ADAL" clId="{70F3BA0E-FF3F-47D9-AE13-0F70D506E772}" dt="2024-04-02T19:41:05.263" v="109"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70F3BA0E-FF3F-47D9-AE13-0F70D506E772}" dt="2024-04-02T20:54:53.402" v="358" actId="20577"/>
        <pc:sldMkLst>
          <pc:docMk/>
          <pc:sldMk cId="3638216352" sldId="5110"/>
        </pc:sldMkLst>
        <pc:spChg chg="mod">
          <ac:chgData name="Ward, Reagan" userId="27291eb4-8241-4961-9e69-8c66e34cc5b0" providerId="ADAL" clId="{70F3BA0E-FF3F-47D9-AE13-0F70D506E772}" dt="2024-04-02T20:54:53.402" v="358" actId="20577"/>
          <ac:spMkLst>
            <pc:docMk/>
            <pc:sldMk cId="3638216352" sldId="5110"/>
            <ac:spMk id="2" creationId="{222E4C28-041D-59D2-0291-9738FE10DDD0}"/>
          </ac:spMkLst>
        </pc:spChg>
        <pc:spChg chg="mod">
          <ac:chgData name="Ward, Reagan" userId="27291eb4-8241-4961-9e69-8c66e34cc5b0" providerId="ADAL" clId="{70F3BA0E-FF3F-47D9-AE13-0F70D506E772}" dt="2024-04-02T20:54:40.719" v="311" actId="6549"/>
          <ac:spMkLst>
            <pc:docMk/>
            <pc:sldMk cId="3638216352" sldId="5110"/>
            <ac:spMk id="3" creationId="{1C053128-2E61-BD39-9230-D3FF32B16187}"/>
          </ac:spMkLst>
        </pc:spChg>
      </pc:sldChg>
      <pc:sldChg chg="del">
        <pc:chgData name="Ward, Reagan" userId="27291eb4-8241-4961-9e69-8c66e34cc5b0" providerId="ADAL" clId="{70F3BA0E-FF3F-47D9-AE13-0F70D506E772}" dt="2024-04-02T21:58:14.035" v="747" actId="47"/>
        <pc:sldMkLst>
          <pc:docMk/>
          <pc:sldMk cId="2067888284" sldId="5241"/>
        </pc:sldMkLst>
      </pc:sldChg>
      <pc:sldChg chg="del">
        <pc:chgData name="Ward, Reagan" userId="27291eb4-8241-4961-9e69-8c66e34cc5b0" providerId="ADAL" clId="{70F3BA0E-FF3F-47D9-AE13-0F70D506E772}" dt="2024-04-02T21:58:14.035" v="747" actId="47"/>
        <pc:sldMkLst>
          <pc:docMk/>
          <pc:sldMk cId="1140023789" sldId="5242"/>
        </pc:sldMkLst>
      </pc:sldChg>
      <pc:sldChg chg="del">
        <pc:chgData name="Ward, Reagan" userId="27291eb4-8241-4961-9e69-8c66e34cc5b0" providerId="ADAL" clId="{70F3BA0E-FF3F-47D9-AE13-0F70D506E772}" dt="2024-04-02T21:58:14.035" v="747" actId="47"/>
        <pc:sldMkLst>
          <pc:docMk/>
          <pc:sldMk cId="464194562" sldId="5243"/>
        </pc:sldMkLst>
      </pc:sldChg>
      <pc:sldChg chg="del">
        <pc:chgData name="Ward, Reagan" userId="27291eb4-8241-4961-9e69-8c66e34cc5b0" providerId="ADAL" clId="{70F3BA0E-FF3F-47D9-AE13-0F70D506E772}" dt="2024-04-02T21:58:14.035" v="747" actId="47"/>
        <pc:sldMkLst>
          <pc:docMk/>
          <pc:sldMk cId="3469979626" sldId="5256"/>
        </pc:sldMkLst>
      </pc:sldChg>
      <pc:sldChg chg="modSp mod">
        <pc:chgData name="Ward, Reagan" userId="27291eb4-8241-4961-9e69-8c66e34cc5b0" providerId="ADAL" clId="{70F3BA0E-FF3F-47D9-AE13-0F70D506E772}" dt="2024-04-02T20:53:34.220" v="180" actId="20577"/>
        <pc:sldMkLst>
          <pc:docMk/>
          <pc:sldMk cId="1261476331" sldId="5272"/>
        </pc:sldMkLst>
        <pc:spChg chg="mod">
          <ac:chgData name="Ward, Reagan" userId="27291eb4-8241-4961-9e69-8c66e34cc5b0" providerId="ADAL" clId="{70F3BA0E-FF3F-47D9-AE13-0F70D506E772}" dt="2024-04-02T20:53:34.220" v="180" actId="20577"/>
          <ac:spMkLst>
            <pc:docMk/>
            <pc:sldMk cId="1261476331" sldId="5272"/>
            <ac:spMk id="7" creationId="{A73D7143-1C8A-583D-0723-D0143FEFC1E9}"/>
          </ac:spMkLst>
        </pc:spChg>
      </pc:sldChg>
      <pc:sldChg chg="modSp mod">
        <pc:chgData name="Ward, Reagan" userId="27291eb4-8241-4961-9e69-8c66e34cc5b0" providerId="ADAL" clId="{70F3BA0E-FF3F-47D9-AE13-0F70D506E772}" dt="2024-04-03T15:31:40.429" v="3984" actId="13244"/>
        <pc:sldMkLst>
          <pc:docMk/>
          <pc:sldMk cId="4218201814" sldId="5273"/>
        </pc:sldMkLst>
        <pc:spChg chg="ord">
          <ac:chgData name="Ward, Reagan" userId="27291eb4-8241-4961-9e69-8c66e34cc5b0" providerId="ADAL" clId="{70F3BA0E-FF3F-47D9-AE13-0F70D506E772}" dt="2024-04-03T15:31:36.553" v="3982" actId="13244"/>
          <ac:spMkLst>
            <pc:docMk/>
            <pc:sldMk cId="4218201814" sldId="5273"/>
            <ac:spMk id="4" creationId="{08BBEEF9-2ECA-FE63-A6CE-3380E7010DA5}"/>
          </ac:spMkLst>
        </pc:spChg>
        <pc:spChg chg="ord">
          <ac:chgData name="Ward, Reagan" userId="27291eb4-8241-4961-9e69-8c66e34cc5b0" providerId="ADAL" clId="{70F3BA0E-FF3F-47D9-AE13-0F70D506E772}" dt="2024-04-03T15:31:39.044" v="3983" actId="13244"/>
          <ac:spMkLst>
            <pc:docMk/>
            <pc:sldMk cId="4218201814" sldId="5273"/>
            <ac:spMk id="9" creationId="{B48EC48A-1FA5-A641-CE0B-D799A6A8229B}"/>
          </ac:spMkLst>
        </pc:spChg>
        <pc:spChg chg="ord">
          <ac:chgData name="Ward, Reagan" userId="27291eb4-8241-4961-9e69-8c66e34cc5b0" providerId="ADAL" clId="{70F3BA0E-FF3F-47D9-AE13-0F70D506E772}" dt="2024-04-03T15:31:40.429" v="3984" actId="13244"/>
          <ac:spMkLst>
            <pc:docMk/>
            <pc:sldMk cId="4218201814" sldId="5273"/>
            <ac:spMk id="10" creationId="{271C91F2-D551-9636-BA19-3DCE053C517F}"/>
          </ac:spMkLst>
        </pc:spChg>
      </pc:sldChg>
      <pc:sldChg chg="del">
        <pc:chgData name="Ward, Reagan" userId="27291eb4-8241-4961-9e69-8c66e34cc5b0" providerId="ADAL" clId="{70F3BA0E-FF3F-47D9-AE13-0F70D506E772}" dt="2024-04-02T20:53:39.490" v="181" actId="47"/>
        <pc:sldMkLst>
          <pc:docMk/>
          <pc:sldMk cId="2229588612" sldId="5274"/>
        </pc:sldMkLst>
      </pc:sldChg>
      <pc:sldChg chg="del">
        <pc:chgData name="Ward, Reagan" userId="27291eb4-8241-4961-9e69-8c66e34cc5b0" providerId="ADAL" clId="{70F3BA0E-FF3F-47D9-AE13-0F70D506E772}" dt="2024-04-02T20:53:39.490" v="181" actId="47"/>
        <pc:sldMkLst>
          <pc:docMk/>
          <pc:sldMk cId="2346652842" sldId="5280"/>
        </pc:sldMkLst>
      </pc:sldChg>
      <pc:sldChg chg="del">
        <pc:chgData name="Ward, Reagan" userId="27291eb4-8241-4961-9e69-8c66e34cc5b0" providerId="ADAL" clId="{70F3BA0E-FF3F-47D9-AE13-0F70D506E772}" dt="2024-04-02T20:53:39.490" v="181" actId="47"/>
        <pc:sldMkLst>
          <pc:docMk/>
          <pc:sldMk cId="653939818" sldId="5281"/>
        </pc:sldMkLst>
      </pc:sldChg>
      <pc:sldChg chg="del">
        <pc:chgData name="Ward, Reagan" userId="27291eb4-8241-4961-9e69-8c66e34cc5b0" providerId="ADAL" clId="{70F3BA0E-FF3F-47D9-AE13-0F70D506E772}" dt="2024-04-02T20:53:39.490" v="181" actId="47"/>
        <pc:sldMkLst>
          <pc:docMk/>
          <pc:sldMk cId="316040141" sldId="5282"/>
        </pc:sldMkLst>
      </pc:sldChg>
      <pc:sldChg chg="addSp delSp modSp new mod modClrScheme chgLayout">
        <pc:chgData name="Ward, Reagan" userId="27291eb4-8241-4961-9e69-8c66e34cc5b0" providerId="ADAL" clId="{70F3BA0E-FF3F-47D9-AE13-0F70D506E772}" dt="2024-04-03T15:34:02.340" v="4024" actId="20577"/>
        <pc:sldMkLst>
          <pc:docMk/>
          <pc:sldMk cId="1376644831" sldId="5284"/>
        </pc:sldMkLst>
        <pc:spChg chg="del mod ord">
          <ac:chgData name="Ward, Reagan" userId="27291eb4-8241-4961-9e69-8c66e34cc5b0" providerId="ADAL" clId="{70F3BA0E-FF3F-47D9-AE13-0F70D506E772}" dt="2024-04-02T20:53:44.402" v="183" actId="700"/>
          <ac:spMkLst>
            <pc:docMk/>
            <pc:sldMk cId="1376644831" sldId="5284"/>
            <ac:spMk id="2" creationId="{A456C383-82CC-16D2-829E-3B470CAD1D8A}"/>
          </ac:spMkLst>
        </pc:spChg>
        <pc:spChg chg="del mod ord">
          <ac:chgData name="Ward, Reagan" userId="27291eb4-8241-4961-9e69-8c66e34cc5b0" providerId="ADAL" clId="{70F3BA0E-FF3F-47D9-AE13-0F70D506E772}" dt="2024-04-02T20:53:44.402" v="183" actId="700"/>
          <ac:spMkLst>
            <pc:docMk/>
            <pc:sldMk cId="1376644831" sldId="5284"/>
            <ac:spMk id="3" creationId="{21DD3BC1-B5B5-4007-7373-37AD44D90A49}"/>
          </ac:spMkLst>
        </pc:spChg>
        <pc:spChg chg="mod ord">
          <ac:chgData name="Ward, Reagan" userId="27291eb4-8241-4961-9e69-8c66e34cc5b0" providerId="ADAL" clId="{70F3BA0E-FF3F-47D9-AE13-0F70D506E772}" dt="2024-04-03T15:32:45.751" v="3989" actId="13244"/>
          <ac:spMkLst>
            <pc:docMk/>
            <pc:sldMk cId="1376644831" sldId="5284"/>
            <ac:spMk id="4" creationId="{60DC1CEB-84F0-D156-955F-174980941179}"/>
          </ac:spMkLst>
        </pc:spChg>
        <pc:spChg chg="add mod ord">
          <ac:chgData name="Ward, Reagan" userId="27291eb4-8241-4961-9e69-8c66e34cc5b0" providerId="ADAL" clId="{70F3BA0E-FF3F-47D9-AE13-0F70D506E772}" dt="2024-04-02T22:29:09.636" v="1163" actId="20577"/>
          <ac:spMkLst>
            <pc:docMk/>
            <pc:sldMk cId="1376644831" sldId="5284"/>
            <ac:spMk id="5" creationId="{B8685901-A6B5-E224-1937-73CC6122773B}"/>
          </ac:spMkLst>
        </pc:spChg>
        <pc:spChg chg="add mod ord">
          <ac:chgData name="Ward, Reagan" userId="27291eb4-8241-4961-9e69-8c66e34cc5b0" providerId="ADAL" clId="{70F3BA0E-FF3F-47D9-AE13-0F70D506E772}" dt="2024-04-03T15:34:02.340" v="4024" actId="20577"/>
          <ac:spMkLst>
            <pc:docMk/>
            <pc:sldMk cId="1376644831" sldId="5284"/>
            <ac:spMk id="6" creationId="{8E843FBA-64B0-B81A-46F3-06D6DF031CF8}"/>
          </ac:spMkLst>
        </pc:spChg>
        <pc:spChg chg="add mod ord">
          <ac:chgData name="Ward, Reagan" userId="27291eb4-8241-4961-9e69-8c66e34cc5b0" providerId="ADAL" clId="{70F3BA0E-FF3F-47D9-AE13-0F70D506E772}" dt="2024-04-02T22:28:11.819" v="1095" actId="27636"/>
          <ac:spMkLst>
            <pc:docMk/>
            <pc:sldMk cId="1376644831" sldId="5284"/>
            <ac:spMk id="7" creationId="{4A37873C-6188-705D-B9A2-DDCE6503B890}"/>
          </ac:spMkLst>
        </pc:spChg>
        <pc:spChg chg="add mod ord">
          <ac:chgData name="Ward, Reagan" userId="27291eb4-8241-4961-9e69-8c66e34cc5b0" providerId="ADAL" clId="{70F3BA0E-FF3F-47D9-AE13-0F70D506E772}" dt="2024-04-02T22:28:11.819" v="1096" actId="27636"/>
          <ac:spMkLst>
            <pc:docMk/>
            <pc:sldMk cId="1376644831" sldId="5284"/>
            <ac:spMk id="8" creationId="{BCDC1F88-59DA-D47B-AF8B-3BA3B169704D}"/>
          </ac:spMkLst>
        </pc:spChg>
        <pc:spChg chg="add del mod">
          <ac:chgData name="Ward, Reagan" userId="27291eb4-8241-4961-9e69-8c66e34cc5b0" providerId="ADAL" clId="{70F3BA0E-FF3F-47D9-AE13-0F70D506E772}" dt="2024-04-02T22:27:41.819" v="1090" actId="6264"/>
          <ac:spMkLst>
            <pc:docMk/>
            <pc:sldMk cId="1376644831" sldId="5284"/>
            <ac:spMk id="9" creationId="{B2966E8C-CCFD-ED48-88BB-CF3FEE320B6F}"/>
          </ac:spMkLst>
        </pc:spChg>
        <pc:spChg chg="add del mod">
          <ac:chgData name="Ward, Reagan" userId="27291eb4-8241-4961-9e69-8c66e34cc5b0" providerId="ADAL" clId="{70F3BA0E-FF3F-47D9-AE13-0F70D506E772}" dt="2024-04-02T22:27:41.819" v="1090" actId="6264"/>
          <ac:spMkLst>
            <pc:docMk/>
            <pc:sldMk cId="1376644831" sldId="5284"/>
            <ac:spMk id="10" creationId="{9D8C90A4-F9D5-A0C5-29E3-45DDB7D2C97D}"/>
          </ac:spMkLst>
        </pc:spChg>
        <pc:spChg chg="add del mod">
          <ac:chgData name="Ward, Reagan" userId="27291eb4-8241-4961-9e69-8c66e34cc5b0" providerId="ADAL" clId="{70F3BA0E-FF3F-47D9-AE13-0F70D506E772}" dt="2024-04-02T22:27:41.819" v="1090" actId="6264"/>
          <ac:spMkLst>
            <pc:docMk/>
            <pc:sldMk cId="1376644831" sldId="5284"/>
            <ac:spMk id="11" creationId="{FF880A9B-C815-CFF3-6797-43366C8351ED}"/>
          </ac:spMkLst>
        </pc:spChg>
        <pc:spChg chg="add del mod">
          <ac:chgData name="Ward, Reagan" userId="27291eb4-8241-4961-9e69-8c66e34cc5b0" providerId="ADAL" clId="{70F3BA0E-FF3F-47D9-AE13-0F70D506E772}" dt="2024-04-02T22:27:41.819" v="1090" actId="6264"/>
          <ac:spMkLst>
            <pc:docMk/>
            <pc:sldMk cId="1376644831" sldId="5284"/>
            <ac:spMk id="12" creationId="{5BF247DA-BA32-A4BE-C43C-DB659CD5BC45}"/>
          </ac:spMkLst>
        </pc:spChg>
        <pc:spChg chg="add del mod">
          <ac:chgData name="Ward, Reagan" userId="27291eb4-8241-4961-9e69-8c66e34cc5b0" providerId="ADAL" clId="{70F3BA0E-FF3F-47D9-AE13-0F70D506E772}" dt="2024-04-02T22:27:41.819" v="1090" actId="6264"/>
          <ac:spMkLst>
            <pc:docMk/>
            <pc:sldMk cId="1376644831" sldId="5284"/>
            <ac:spMk id="13" creationId="{23CCAAA2-341B-28FA-A49A-077E083962D9}"/>
          </ac:spMkLst>
        </pc:spChg>
      </pc:sldChg>
      <pc:sldChg chg="addSp delSp modSp new mod">
        <pc:chgData name="Ward, Reagan" userId="27291eb4-8241-4961-9e69-8c66e34cc5b0" providerId="ADAL" clId="{70F3BA0E-FF3F-47D9-AE13-0F70D506E772}" dt="2024-04-03T15:29:43.415" v="3869" actId="6549"/>
        <pc:sldMkLst>
          <pc:docMk/>
          <pc:sldMk cId="1915820658" sldId="5285"/>
        </pc:sldMkLst>
        <pc:spChg chg="mod">
          <ac:chgData name="Ward, Reagan" userId="27291eb4-8241-4961-9e69-8c66e34cc5b0" providerId="ADAL" clId="{70F3BA0E-FF3F-47D9-AE13-0F70D506E772}" dt="2024-04-02T23:05:58.100" v="2997" actId="20577"/>
          <ac:spMkLst>
            <pc:docMk/>
            <pc:sldMk cId="1915820658" sldId="5285"/>
            <ac:spMk id="2" creationId="{EF82E5C4-720F-B5F3-8587-6588A5DE5ACC}"/>
          </ac:spMkLst>
        </pc:spChg>
        <pc:spChg chg="mod">
          <ac:chgData name="Ward, Reagan" userId="27291eb4-8241-4961-9e69-8c66e34cc5b0" providerId="ADAL" clId="{70F3BA0E-FF3F-47D9-AE13-0F70D506E772}" dt="2024-04-03T15:29:43.415" v="3869" actId="6549"/>
          <ac:spMkLst>
            <pc:docMk/>
            <pc:sldMk cId="1915820658" sldId="5285"/>
            <ac:spMk id="3" creationId="{18EE8FC5-69A2-152A-D69D-7D8E9C0AB415}"/>
          </ac:spMkLst>
        </pc:spChg>
        <pc:spChg chg="del">
          <ac:chgData name="Ward, Reagan" userId="27291eb4-8241-4961-9e69-8c66e34cc5b0" providerId="ADAL" clId="{70F3BA0E-FF3F-47D9-AE13-0F70D506E772}" dt="2024-04-02T22:54:04.710" v="1618"/>
          <ac:spMkLst>
            <pc:docMk/>
            <pc:sldMk cId="1915820658" sldId="5285"/>
            <ac:spMk id="5" creationId="{88D978AE-6B98-0841-BB62-A9BA87D422CB}"/>
          </ac:spMkLst>
        </pc:spChg>
        <pc:spChg chg="del">
          <ac:chgData name="Ward, Reagan" userId="27291eb4-8241-4961-9e69-8c66e34cc5b0" providerId="ADAL" clId="{70F3BA0E-FF3F-47D9-AE13-0F70D506E772}" dt="2024-04-02T22:54:10.618" v="1620"/>
          <ac:spMkLst>
            <pc:docMk/>
            <pc:sldMk cId="1915820658" sldId="5285"/>
            <ac:spMk id="6" creationId="{2B773E99-4B94-DB47-DC92-5DD63527ABDB}"/>
          </ac:spMkLst>
        </pc:spChg>
        <pc:spChg chg="add mod">
          <ac:chgData name="Ward, Reagan" userId="27291eb4-8241-4961-9e69-8c66e34cc5b0" providerId="ADAL" clId="{70F3BA0E-FF3F-47D9-AE13-0F70D506E772}" dt="2024-04-02T22:54:04.752" v="1619" actId="27636"/>
          <ac:spMkLst>
            <pc:docMk/>
            <pc:sldMk cId="1915820658" sldId="5285"/>
            <ac:spMk id="7" creationId="{98026E8D-927D-16FE-D27E-0F54505B29DC}"/>
          </ac:spMkLst>
        </pc:spChg>
        <pc:spChg chg="add mod">
          <ac:chgData name="Ward, Reagan" userId="27291eb4-8241-4961-9e69-8c66e34cc5b0" providerId="ADAL" clId="{70F3BA0E-FF3F-47D9-AE13-0F70D506E772}" dt="2024-04-02T22:54:10.678" v="1621" actId="27636"/>
          <ac:spMkLst>
            <pc:docMk/>
            <pc:sldMk cId="1915820658" sldId="5285"/>
            <ac:spMk id="8" creationId="{9DA08E16-89A3-E299-C3D7-896BA1805E8A}"/>
          </ac:spMkLst>
        </pc:spChg>
      </pc:sldChg>
      <pc:sldChg chg="addSp delSp modSp new mod">
        <pc:chgData name="Ward, Reagan" userId="27291eb4-8241-4961-9e69-8c66e34cc5b0" providerId="ADAL" clId="{70F3BA0E-FF3F-47D9-AE13-0F70D506E772}" dt="2024-04-03T15:30:39.924" v="3979" actId="20577"/>
        <pc:sldMkLst>
          <pc:docMk/>
          <pc:sldMk cId="2016166482" sldId="5286"/>
        </pc:sldMkLst>
        <pc:spChg chg="mod">
          <ac:chgData name="Ward, Reagan" userId="27291eb4-8241-4961-9e69-8c66e34cc5b0" providerId="ADAL" clId="{70F3BA0E-FF3F-47D9-AE13-0F70D506E772}" dt="2024-04-02T20:54:20.385" v="301" actId="20577"/>
          <ac:spMkLst>
            <pc:docMk/>
            <pc:sldMk cId="2016166482" sldId="5286"/>
            <ac:spMk id="2" creationId="{DAD01029-D8F7-5907-DB58-29F3DEB03DC5}"/>
          </ac:spMkLst>
        </pc:spChg>
        <pc:spChg chg="mod">
          <ac:chgData name="Ward, Reagan" userId="27291eb4-8241-4961-9e69-8c66e34cc5b0" providerId="ADAL" clId="{70F3BA0E-FF3F-47D9-AE13-0F70D506E772}" dt="2024-04-03T15:30:39.924" v="3979" actId="20577"/>
          <ac:spMkLst>
            <pc:docMk/>
            <pc:sldMk cId="2016166482" sldId="5286"/>
            <ac:spMk id="3" creationId="{447BCCA1-77D5-BD32-4C52-B48F5DA71E58}"/>
          </ac:spMkLst>
        </pc:spChg>
        <pc:spChg chg="del">
          <ac:chgData name="Ward, Reagan" userId="27291eb4-8241-4961-9e69-8c66e34cc5b0" providerId="ADAL" clId="{70F3BA0E-FF3F-47D9-AE13-0F70D506E772}" dt="2024-04-02T23:04:25.433" v="2989"/>
          <ac:spMkLst>
            <pc:docMk/>
            <pc:sldMk cId="2016166482" sldId="5286"/>
            <ac:spMk id="5" creationId="{9ED2A2CB-BD42-D619-3612-4791DB511749}"/>
          </ac:spMkLst>
        </pc:spChg>
        <pc:spChg chg="del">
          <ac:chgData name="Ward, Reagan" userId="27291eb4-8241-4961-9e69-8c66e34cc5b0" providerId="ADAL" clId="{70F3BA0E-FF3F-47D9-AE13-0F70D506E772}" dt="2024-04-02T23:04:28.939" v="2990"/>
          <ac:spMkLst>
            <pc:docMk/>
            <pc:sldMk cId="2016166482" sldId="5286"/>
            <ac:spMk id="6" creationId="{3297DEB0-507B-C6D4-6EFD-40946041E49B}"/>
          </ac:spMkLst>
        </pc:spChg>
        <pc:spChg chg="add">
          <ac:chgData name="Ward, Reagan" userId="27291eb4-8241-4961-9e69-8c66e34cc5b0" providerId="ADAL" clId="{70F3BA0E-FF3F-47D9-AE13-0F70D506E772}" dt="2024-04-02T23:03:24.956" v="2981"/>
          <ac:spMkLst>
            <pc:docMk/>
            <pc:sldMk cId="2016166482" sldId="5286"/>
            <ac:spMk id="7" creationId="{29D4D136-D7CB-ED97-3867-6684B2E46472}"/>
          </ac:spMkLst>
        </pc:spChg>
        <pc:spChg chg="add">
          <ac:chgData name="Ward, Reagan" userId="27291eb4-8241-4961-9e69-8c66e34cc5b0" providerId="ADAL" clId="{70F3BA0E-FF3F-47D9-AE13-0F70D506E772}" dt="2024-04-02T23:04:07.814" v="2985"/>
          <ac:spMkLst>
            <pc:docMk/>
            <pc:sldMk cId="2016166482" sldId="5286"/>
            <ac:spMk id="8" creationId="{734D0FC5-1F85-CDDB-7D68-F21222CDE4E4}"/>
          </ac:spMkLst>
        </pc:spChg>
        <pc:spChg chg="add mod">
          <ac:chgData name="Ward, Reagan" userId="27291eb4-8241-4961-9e69-8c66e34cc5b0" providerId="ADAL" clId="{70F3BA0E-FF3F-47D9-AE13-0F70D506E772}" dt="2024-04-02T23:04:25.433" v="2989"/>
          <ac:spMkLst>
            <pc:docMk/>
            <pc:sldMk cId="2016166482" sldId="5286"/>
            <ac:spMk id="9" creationId="{AB5A12FE-5892-BBE5-FEBB-B1D221BEEA44}"/>
          </ac:spMkLst>
        </pc:spChg>
        <pc:spChg chg="add mod">
          <ac:chgData name="Ward, Reagan" userId="27291eb4-8241-4961-9e69-8c66e34cc5b0" providerId="ADAL" clId="{70F3BA0E-FF3F-47D9-AE13-0F70D506E772}" dt="2024-04-02T23:04:28.939" v="2990"/>
          <ac:spMkLst>
            <pc:docMk/>
            <pc:sldMk cId="2016166482" sldId="5286"/>
            <ac:spMk id="10" creationId="{B9A3C17B-F8FD-D607-D046-C34F4CA87A6F}"/>
          </ac:spMkLst>
        </pc:spChg>
      </pc:sldChg>
      <pc:sldChg chg="addSp delSp modSp new mod modClrScheme chgLayout">
        <pc:chgData name="Ward, Reagan" userId="27291eb4-8241-4961-9e69-8c66e34cc5b0" providerId="ADAL" clId="{70F3BA0E-FF3F-47D9-AE13-0F70D506E772}" dt="2024-04-02T21:58:39.045" v="779" actId="20577"/>
        <pc:sldMkLst>
          <pc:docMk/>
          <pc:sldMk cId="20139849" sldId="5287"/>
        </pc:sldMkLst>
        <pc:spChg chg="del mod ord">
          <ac:chgData name="Ward, Reagan" userId="27291eb4-8241-4961-9e69-8c66e34cc5b0" providerId="ADAL" clId="{70F3BA0E-FF3F-47D9-AE13-0F70D506E772}" dt="2024-04-02T21:58:25.462" v="749" actId="700"/>
          <ac:spMkLst>
            <pc:docMk/>
            <pc:sldMk cId="20139849" sldId="5287"/>
            <ac:spMk id="2" creationId="{20DAD770-F34D-8D2D-F21B-690289322A2A}"/>
          </ac:spMkLst>
        </pc:spChg>
        <pc:spChg chg="del mod ord">
          <ac:chgData name="Ward, Reagan" userId="27291eb4-8241-4961-9e69-8c66e34cc5b0" providerId="ADAL" clId="{70F3BA0E-FF3F-47D9-AE13-0F70D506E772}" dt="2024-04-02T21:58:25.462" v="749" actId="700"/>
          <ac:spMkLst>
            <pc:docMk/>
            <pc:sldMk cId="20139849" sldId="5287"/>
            <ac:spMk id="3" creationId="{5F3C1890-E257-8462-0E6E-527C078F97A0}"/>
          </ac:spMkLst>
        </pc:spChg>
        <pc:spChg chg="mod ord">
          <ac:chgData name="Ward, Reagan" userId="27291eb4-8241-4961-9e69-8c66e34cc5b0" providerId="ADAL" clId="{70F3BA0E-FF3F-47D9-AE13-0F70D506E772}" dt="2024-04-02T21:58:25.462" v="749" actId="700"/>
          <ac:spMkLst>
            <pc:docMk/>
            <pc:sldMk cId="20139849" sldId="5287"/>
            <ac:spMk id="4" creationId="{EC9EEC0B-0DC4-D531-3BCE-7DA4DC5F8FE0}"/>
          </ac:spMkLst>
        </pc:spChg>
        <pc:spChg chg="del">
          <ac:chgData name="Ward, Reagan" userId="27291eb4-8241-4961-9e69-8c66e34cc5b0" providerId="ADAL" clId="{70F3BA0E-FF3F-47D9-AE13-0F70D506E772}" dt="2024-04-02T21:58:25.462" v="749" actId="700"/>
          <ac:spMkLst>
            <pc:docMk/>
            <pc:sldMk cId="20139849" sldId="5287"/>
            <ac:spMk id="5" creationId="{23ED3436-3172-0747-3810-153DAFBB5128}"/>
          </ac:spMkLst>
        </pc:spChg>
        <pc:spChg chg="del">
          <ac:chgData name="Ward, Reagan" userId="27291eb4-8241-4961-9e69-8c66e34cc5b0" providerId="ADAL" clId="{70F3BA0E-FF3F-47D9-AE13-0F70D506E772}" dt="2024-04-02T21:58:25.462" v="749" actId="700"/>
          <ac:spMkLst>
            <pc:docMk/>
            <pc:sldMk cId="20139849" sldId="5287"/>
            <ac:spMk id="6" creationId="{84B8FD9B-F904-8586-7370-DA104DE67631}"/>
          </ac:spMkLst>
        </pc:spChg>
        <pc:spChg chg="add mod ord">
          <ac:chgData name="Ward, Reagan" userId="27291eb4-8241-4961-9e69-8c66e34cc5b0" providerId="ADAL" clId="{70F3BA0E-FF3F-47D9-AE13-0F70D506E772}" dt="2024-04-02T21:58:35.296" v="766" actId="20577"/>
          <ac:spMkLst>
            <pc:docMk/>
            <pc:sldMk cId="20139849" sldId="5287"/>
            <ac:spMk id="7" creationId="{C51D4D6D-695A-9246-FA9E-BBCF15943548}"/>
          </ac:spMkLst>
        </pc:spChg>
        <pc:spChg chg="add mod ord">
          <ac:chgData name="Ward, Reagan" userId="27291eb4-8241-4961-9e69-8c66e34cc5b0" providerId="ADAL" clId="{70F3BA0E-FF3F-47D9-AE13-0F70D506E772}" dt="2024-04-02T21:58:39.045" v="779" actId="20577"/>
          <ac:spMkLst>
            <pc:docMk/>
            <pc:sldMk cId="20139849" sldId="5287"/>
            <ac:spMk id="8" creationId="{99260748-FBD9-28C6-D587-8F877BD65983}"/>
          </ac:spMkLst>
        </pc:spChg>
      </pc:sldChg>
      <pc:sldChg chg="addSp delSp modSp new mod modClrScheme chgLayout">
        <pc:chgData name="Ward, Reagan" userId="27291eb4-8241-4961-9e69-8c66e34cc5b0" providerId="ADAL" clId="{70F3BA0E-FF3F-47D9-AE13-0F70D506E772}" dt="2024-04-02T21:58:43.865" v="781" actId="700"/>
        <pc:sldMkLst>
          <pc:docMk/>
          <pc:sldMk cId="885238886" sldId="5288"/>
        </pc:sldMkLst>
        <pc:spChg chg="del mod ord">
          <ac:chgData name="Ward, Reagan" userId="27291eb4-8241-4961-9e69-8c66e34cc5b0" providerId="ADAL" clId="{70F3BA0E-FF3F-47D9-AE13-0F70D506E772}" dt="2024-04-02T21:58:43.865" v="781" actId="700"/>
          <ac:spMkLst>
            <pc:docMk/>
            <pc:sldMk cId="885238886" sldId="5288"/>
            <ac:spMk id="2" creationId="{A607EC1F-2FFF-3320-1BDA-4B085A85B35B}"/>
          </ac:spMkLst>
        </pc:spChg>
        <pc:spChg chg="del mod ord">
          <ac:chgData name="Ward, Reagan" userId="27291eb4-8241-4961-9e69-8c66e34cc5b0" providerId="ADAL" clId="{70F3BA0E-FF3F-47D9-AE13-0F70D506E772}" dt="2024-04-02T21:58:43.865" v="781" actId="700"/>
          <ac:spMkLst>
            <pc:docMk/>
            <pc:sldMk cId="885238886" sldId="5288"/>
            <ac:spMk id="3" creationId="{107E17C5-617F-65DE-5499-7F331EC26548}"/>
          </ac:spMkLst>
        </pc:spChg>
        <pc:spChg chg="mod ord">
          <ac:chgData name="Ward, Reagan" userId="27291eb4-8241-4961-9e69-8c66e34cc5b0" providerId="ADAL" clId="{70F3BA0E-FF3F-47D9-AE13-0F70D506E772}" dt="2024-04-02T21:58:43.865" v="781" actId="700"/>
          <ac:spMkLst>
            <pc:docMk/>
            <pc:sldMk cId="885238886" sldId="5288"/>
            <ac:spMk id="4" creationId="{2FBC9944-994A-C17B-A129-1B2D2BD64003}"/>
          </ac:spMkLst>
        </pc:spChg>
        <pc:spChg chg="add mod ord">
          <ac:chgData name="Ward, Reagan" userId="27291eb4-8241-4961-9e69-8c66e34cc5b0" providerId="ADAL" clId="{70F3BA0E-FF3F-47D9-AE13-0F70D506E772}" dt="2024-04-02T21:58:43.865" v="781" actId="700"/>
          <ac:spMkLst>
            <pc:docMk/>
            <pc:sldMk cId="885238886" sldId="5288"/>
            <ac:spMk id="5" creationId="{AF6EB1F5-01CD-901C-27EE-72C2EDD75AA9}"/>
          </ac:spMkLst>
        </pc:spChg>
        <pc:spChg chg="add mod ord">
          <ac:chgData name="Ward, Reagan" userId="27291eb4-8241-4961-9e69-8c66e34cc5b0" providerId="ADAL" clId="{70F3BA0E-FF3F-47D9-AE13-0F70D506E772}" dt="2024-04-02T21:58:43.865" v="781" actId="700"/>
          <ac:spMkLst>
            <pc:docMk/>
            <pc:sldMk cId="885238886" sldId="5288"/>
            <ac:spMk id="6" creationId="{9A8832C3-3C5D-9B2D-6A97-A07BFB42B5FC}"/>
          </ac:spMkLst>
        </pc:spChg>
        <pc:spChg chg="add mod ord">
          <ac:chgData name="Ward, Reagan" userId="27291eb4-8241-4961-9e69-8c66e34cc5b0" providerId="ADAL" clId="{70F3BA0E-FF3F-47D9-AE13-0F70D506E772}" dt="2024-04-02T21:58:43.865" v="781" actId="700"/>
          <ac:spMkLst>
            <pc:docMk/>
            <pc:sldMk cId="885238886" sldId="5288"/>
            <ac:spMk id="7" creationId="{595C23AF-8524-62EC-BA01-D7A3CC450E9C}"/>
          </ac:spMkLst>
        </pc:spChg>
        <pc:spChg chg="add mod ord">
          <ac:chgData name="Ward, Reagan" userId="27291eb4-8241-4961-9e69-8c66e34cc5b0" providerId="ADAL" clId="{70F3BA0E-FF3F-47D9-AE13-0F70D506E772}" dt="2024-04-02T21:58:43.865" v="781" actId="700"/>
          <ac:spMkLst>
            <pc:docMk/>
            <pc:sldMk cId="885238886" sldId="5288"/>
            <ac:spMk id="8" creationId="{144B814E-BC16-971E-54AF-43122801948B}"/>
          </ac:spMkLst>
        </pc:spChg>
      </pc:sldChg>
      <pc:sldChg chg="addSp delSp modSp new mod modClrScheme chgLayout">
        <pc:chgData name="Ward, Reagan" userId="27291eb4-8241-4961-9e69-8c66e34cc5b0" providerId="ADAL" clId="{70F3BA0E-FF3F-47D9-AE13-0F70D506E772}" dt="2024-04-02T21:58:53.172" v="825" actId="20577"/>
        <pc:sldMkLst>
          <pc:docMk/>
          <pc:sldMk cId="2992902592" sldId="5289"/>
        </pc:sldMkLst>
        <pc:spChg chg="del mod ord">
          <ac:chgData name="Ward, Reagan" userId="27291eb4-8241-4961-9e69-8c66e34cc5b0" providerId="ADAL" clId="{70F3BA0E-FF3F-47D9-AE13-0F70D506E772}" dt="2024-04-02T21:58:46.505" v="783" actId="700"/>
          <ac:spMkLst>
            <pc:docMk/>
            <pc:sldMk cId="2992902592" sldId="5289"/>
            <ac:spMk id="2" creationId="{34E1A3C7-9085-0A86-FACA-BEEEE6D7E28F}"/>
          </ac:spMkLst>
        </pc:spChg>
        <pc:spChg chg="del mod ord">
          <ac:chgData name="Ward, Reagan" userId="27291eb4-8241-4961-9e69-8c66e34cc5b0" providerId="ADAL" clId="{70F3BA0E-FF3F-47D9-AE13-0F70D506E772}" dt="2024-04-02T21:58:46.505" v="783" actId="700"/>
          <ac:spMkLst>
            <pc:docMk/>
            <pc:sldMk cId="2992902592" sldId="5289"/>
            <ac:spMk id="3" creationId="{FC37BE79-CA28-D5AC-9EDD-DFF82A16AA1C}"/>
          </ac:spMkLst>
        </pc:spChg>
        <pc:spChg chg="mod ord">
          <ac:chgData name="Ward, Reagan" userId="27291eb4-8241-4961-9e69-8c66e34cc5b0" providerId="ADAL" clId="{70F3BA0E-FF3F-47D9-AE13-0F70D506E772}" dt="2024-04-02T21:58:46.505" v="783" actId="700"/>
          <ac:spMkLst>
            <pc:docMk/>
            <pc:sldMk cId="2992902592" sldId="5289"/>
            <ac:spMk id="4" creationId="{8D121416-5F32-B9A6-292E-F04DC4B24E7F}"/>
          </ac:spMkLst>
        </pc:spChg>
        <pc:spChg chg="del">
          <ac:chgData name="Ward, Reagan" userId="27291eb4-8241-4961-9e69-8c66e34cc5b0" providerId="ADAL" clId="{70F3BA0E-FF3F-47D9-AE13-0F70D506E772}" dt="2024-04-02T21:58:46.505" v="783" actId="700"/>
          <ac:spMkLst>
            <pc:docMk/>
            <pc:sldMk cId="2992902592" sldId="5289"/>
            <ac:spMk id="5" creationId="{F8F26E5E-254C-1C5F-ADA0-711783FC1160}"/>
          </ac:spMkLst>
        </pc:spChg>
        <pc:spChg chg="del">
          <ac:chgData name="Ward, Reagan" userId="27291eb4-8241-4961-9e69-8c66e34cc5b0" providerId="ADAL" clId="{70F3BA0E-FF3F-47D9-AE13-0F70D506E772}" dt="2024-04-02T21:58:46.505" v="783" actId="700"/>
          <ac:spMkLst>
            <pc:docMk/>
            <pc:sldMk cId="2992902592" sldId="5289"/>
            <ac:spMk id="6" creationId="{B0903139-3536-7F65-2F60-E377C8755F9D}"/>
          </ac:spMkLst>
        </pc:spChg>
        <pc:spChg chg="add mod ord">
          <ac:chgData name="Ward, Reagan" userId="27291eb4-8241-4961-9e69-8c66e34cc5b0" providerId="ADAL" clId="{70F3BA0E-FF3F-47D9-AE13-0F70D506E772}" dt="2024-04-02T21:58:53.172" v="825" actId="20577"/>
          <ac:spMkLst>
            <pc:docMk/>
            <pc:sldMk cId="2992902592" sldId="5289"/>
            <ac:spMk id="7" creationId="{06F56BFD-918D-6298-79AD-36C14C8A2AA2}"/>
          </ac:spMkLst>
        </pc:spChg>
        <pc:spChg chg="add mod ord">
          <ac:chgData name="Ward, Reagan" userId="27291eb4-8241-4961-9e69-8c66e34cc5b0" providerId="ADAL" clId="{70F3BA0E-FF3F-47D9-AE13-0F70D506E772}" dt="2024-04-02T21:58:46.505" v="783" actId="700"/>
          <ac:spMkLst>
            <pc:docMk/>
            <pc:sldMk cId="2992902592" sldId="5289"/>
            <ac:spMk id="8" creationId="{C92515F7-358B-E3FC-AB86-B337B7A691E2}"/>
          </ac:spMkLst>
        </pc:spChg>
      </pc:sldChg>
      <pc:sldChg chg="modSp add mod">
        <pc:chgData name="Ward, Reagan" userId="27291eb4-8241-4961-9e69-8c66e34cc5b0" providerId="ADAL" clId="{70F3BA0E-FF3F-47D9-AE13-0F70D506E772}" dt="2024-04-02T21:59:10.936" v="849" actId="20577"/>
        <pc:sldMkLst>
          <pc:docMk/>
          <pc:sldMk cId="1114984409" sldId="5290"/>
        </pc:sldMkLst>
        <pc:spChg chg="mod">
          <ac:chgData name="Ward, Reagan" userId="27291eb4-8241-4961-9e69-8c66e34cc5b0" providerId="ADAL" clId="{70F3BA0E-FF3F-47D9-AE13-0F70D506E772}" dt="2024-04-02T21:59:07.693" v="836" actId="20577"/>
          <ac:spMkLst>
            <pc:docMk/>
            <pc:sldMk cId="1114984409" sldId="5290"/>
            <ac:spMk id="7" creationId="{C51D4D6D-695A-9246-FA9E-BBCF15943548}"/>
          </ac:spMkLst>
        </pc:spChg>
        <pc:spChg chg="mod">
          <ac:chgData name="Ward, Reagan" userId="27291eb4-8241-4961-9e69-8c66e34cc5b0" providerId="ADAL" clId="{70F3BA0E-FF3F-47D9-AE13-0F70D506E772}" dt="2024-04-02T21:59:10.936" v="849" actId="20577"/>
          <ac:spMkLst>
            <pc:docMk/>
            <pc:sldMk cId="1114984409" sldId="5290"/>
            <ac:spMk id="8" creationId="{99260748-FBD9-28C6-D587-8F877BD65983}"/>
          </ac:spMkLst>
        </pc:spChg>
      </pc:sldChg>
      <pc:sldChg chg="add">
        <pc:chgData name="Ward, Reagan" userId="27291eb4-8241-4961-9e69-8c66e34cc5b0" providerId="ADAL" clId="{70F3BA0E-FF3F-47D9-AE13-0F70D506E772}" dt="2024-04-02T21:59:00.455" v="826"/>
        <pc:sldMkLst>
          <pc:docMk/>
          <pc:sldMk cId="2590363520" sldId="5291"/>
        </pc:sldMkLst>
      </pc:sldChg>
      <pc:sldChg chg="modSp add mod">
        <pc:chgData name="Ward, Reagan" userId="27291eb4-8241-4961-9e69-8c66e34cc5b0" providerId="ADAL" clId="{70F3BA0E-FF3F-47D9-AE13-0F70D506E772}" dt="2024-04-02T21:59:16.980" v="859" actId="20577"/>
        <pc:sldMkLst>
          <pc:docMk/>
          <pc:sldMk cId="1593808434" sldId="5292"/>
        </pc:sldMkLst>
        <pc:spChg chg="mod">
          <ac:chgData name="Ward, Reagan" userId="27291eb4-8241-4961-9e69-8c66e34cc5b0" providerId="ADAL" clId="{70F3BA0E-FF3F-47D9-AE13-0F70D506E772}" dt="2024-04-02T21:59:16.980" v="859" actId="20577"/>
          <ac:spMkLst>
            <pc:docMk/>
            <pc:sldMk cId="1593808434" sldId="5292"/>
            <ac:spMk id="7" creationId="{06F56BFD-918D-6298-79AD-36C14C8A2AA2}"/>
          </ac:spMkLst>
        </pc:spChg>
      </pc:sldChg>
      <pc:sldChg chg="modSp add mod">
        <pc:chgData name="Ward, Reagan" userId="27291eb4-8241-4961-9e69-8c66e34cc5b0" providerId="ADAL" clId="{70F3BA0E-FF3F-47D9-AE13-0F70D506E772}" dt="2024-04-02T21:59:34.548" v="903" actId="20577"/>
        <pc:sldMkLst>
          <pc:docMk/>
          <pc:sldMk cId="2116469932" sldId="5293"/>
        </pc:sldMkLst>
        <pc:spChg chg="mod">
          <ac:chgData name="Ward, Reagan" userId="27291eb4-8241-4961-9e69-8c66e34cc5b0" providerId="ADAL" clId="{70F3BA0E-FF3F-47D9-AE13-0F70D506E772}" dt="2024-04-02T21:59:30.789" v="888" actId="20577"/>
          <ac:spMkLst>
            <pc:docMk/>
            <pc:sldMk cId="2116469932" sldId="5293"/>
            <ac:spMk id="7" creationId="{C51D4D6D-695A-9246-FA9E-BBCF15943548}"/>
          </ac:spMkLst>
        </pc:spChg>
        <pc:spChg chg="mod">
          <ac:chgData name="Ward, Reagan" userId="27291eb4-8241-4961-9e69-8c66e34cc5b0" providerId="ADAL" clId="{70F3BA0E-FF3F-47D9-AE13-0F70D506E772}" dt="2024-04-02T21:59:34.548" v="903" actId="20577"/>
          <ac:spMkLst>
            <pc:docMk/>
            <pc:sldMk cId="2116469932" sldId="5293"/>
            <ac:spMk id="8" creationId="{99260748-FBD9-28C6-D587-8F877BD65983}"/>
          </ac:spMkLst>
        </pc:spChg>
      </pc:sldChg>
      <pc:sldChg chg="add">
        <pc:chgData name="Ward, Reagan" userId="27291eb4-8241-4961-9e69-8c66e34cc5b0" providerId="ADAL" clId="{70F3BA0E-FF3F-47D9-AE13-0F70D506E772}" dt="2024-04-02T21:59:25.390" v="860"/>
        <pc:sldMkLst>
          <pc:docMk/>
          <pc:sldMk cId="3397518535" sldId="5294"/>
        </pc:sldMkLst>
      </pc:sldChg>
      <pc:sldChg chg="modSp add mod">
        <pc:chgData name="Ward, Reagan" userId="27291eb4-8241-4961-9e69-8c66e34cc5b0" providerId="ADAL" clId="{70F3BA0E-FF3F-47D9-AE13-0F70D506E772}" dt="2024-04-02T21:59:40.731" v="918" actId="20577"/>
        <pc:sldMkLst>
          <pc:docMk/>
          <pc:sldMk cId="2963432091" sldId="5295"/>
        </pc:sldMkLst>
        <pc:spChg chg="mod">
          <ac:chgData name="Ward, Reagan" userId="27291eb4-8241-4961-9e69-8c66e34cc5b0" providerId="ADAL" clId="{70F3BA0E-FF3F-47D9-AE13-0F70D506E772}" dt="2024-04-02T21:59:40.731" v="918" actId="20577"/>
          <ac:spMkLst>
            <pc:docMk/>
            <pc:sldMk cId="2963432091" sldId="5295"/>
            <ac:spMk id="7" creationId="{06F56BFD-918D-6298-79AD-36C14C8A2AA2}"/>
          </ac:spMkLst>
        </pc:spChg>
      </pc:sldChg>
      <pc:sldChg chg="modSp add mod">
        <pc:chgData name="Ward, Reagan" userId="27291eb4-8241-4961-9e69-8c66e34cc5b0" providerId="ADAL" clId="{70F3BA0E-FF3F-47D9-AE13-0F70D506E772}" dt="2024-04-02T21:59:56.389" v="952" actId="6549"/>
        <pc:sldMkLst>
          <pc:docMk/>
          <pc:sldMk cId="1696118646" sldId="5296"/>
        </pc:sldMkLst>
        <pc:spChg chg="mod">
          <ac:chgData name="Ward, Reagan" userId="27291eb4-8241-4961-9e69-8c66e34cc5b0" providerId="ADAL" clId="{70F3BA0E-FF3F-47D9-AE13-0F70D506E772}" dt="2024-04-02T21:59:52.424" v="951" actId="20577"/>
          <ac:spMkLst>
            <pc:docMk/>
            <pc:sldMk cId="1696118646" sldId="5296"/>
            <ac:spMk id="7" creationId="{C51D4D6D-695A-9246-FA9E-BBCF15943548}"/>
          </ac:spMkLst>
        </pc:spChg>
        <pc:spChg chg="mod">
          <ac:chgData name="Ward, Reagan" userId="27291eb4-8241-4961-9e69-8c66e34cc5b0" providerId="ADAL" clId="{70F3BA0E-FF3F-47D9-AE13-0F70D506E772}" dt="2024-04-02T21:59:56.389" v="952" actId="6549"/>
          <ac:spMkLst>
            <pc:docMk/>
            <pc:sldMk cId="1696118646" sldId="5296"/>
            <ac:spMk id="8" creationId="{99260748-FBD9-28C6-D587-8F877BD65983}"/>
          </ac:spMkLst>
        </pc:spChg>
      </pc:sldChg>
      <pc:sldChg chg="add">
        <pc:chgData name="Ward, Reagan" userId="27291eb4-8241-4961-9e69-8c66e34cc5b0" providerId="ADAL" clId="{70F3BA0E-FF3F-47D9-AE13-0F70D506E772}" dt="2024-04-02T21:59:45.614" v="919"/>
        <pc:sldMkLst>
          <pc:docMk/>
          <pc:sldMk cId="986651757" sldId="5297"/>
        </pc:sldMkLst>
      </pc:sldChg>
      <pc:sldChg chg="modSp add mod">
        <pc:chgData name="Ward, Reagan" userId="27291eb4-8241-4961-9e69-8c66e34cc5b0" providerId="ADAL" clId="{70F3BA0E-FF3F-47D9-AE13-0F70D506E772}" dt="2024-04-02T22:00:03.694" v="975" actId="20577"/>
        <pc:sldMkLst>
          <pc:docMk/>
          <pc:sldMk cId="2941789031" sldId="5298"/>
        </pc:sldMkLst>
        <pc:spChg chg="mod">
          <ac:chgData name="Ward, Reagan" userId="27291eb4-8241-4961-9e69-8c66e34cc5b0" providerId="ADAL" clId="{70F3BA0E-FF3F-47D9-AE13-0F70D506E772}" dt="2024-04-02T22:00:03.694" v="975" actId="20577"/>
          <ac:spMkLst>
            <pc:docMk/>
            <pc:sldMk cId="2941789031" sldId="5298"/>
            <ac:spMk id="7" creationId="{06F56BFD-918D-6298-79AD-36C14C8A2AA2}"/>
          </ac:spMkLst>
        </pc:spChg>
      </pc:sldChg>
      <pc:sldChg chg="modSp add mod">
        <pc:chgData name="Ward, Reagan" userId="27291eb4-8241-4961-9e69-8c66e34cc5b0" providerId="ADAL" clId="{70F3BA0E-FF3F-47D9-AE13-0F70D506E772}" dt="2024-04-02T22:00:31.449" v="1020" actId="20577"/>
        <pc:sldMkLst>
          <pc:docMk/>
          <pc:sldMk cId="308806799" sldId="5299"/>
        </pc:sldMkLst>
        <pc:spChg chg="mod">
          <ac:chgData name="Ward, Reagan" userId="27291eb4-8241-4961-9e69-8c66e34cc5b0" providerId="ADAL" clId="{70F3BA0E-FF3F-47D9-AE13-0F70D506E772}" dt="2024-04-02T22:00:31.449" v="1020" actId="20577"/>
          <ac:spMkLst>
            <pc:docMk/>
            <pc:sldMk cId="308806799" sldId="5299"/>
            <ac:spMk id="7" creationId="{C51D4D6D-695A-9246-FA9E-BBCF15943548}"/>
          </ac:spMkLst>
        </pc:spChg>
      </pc:sldChg>
      <pc:sldChg chg="add">
        <pc:chgData name="Ward, Reagan" userId="27291eb4-8241-4961-9e69-8c66e34cc5b0" providerId="ADAL" clId="{70F3BA0E-FF3F-47D9-AE13-0F70D506E772}" dt="2024-04-02T22:00:08.377" v="976"/>
        <pc:sldMkLst>
          <pc:docMk/>
          <pc:sldMk cId="3365328181" sldId="5300"/>
        </pc:sldMkLst>
      </pc:sldChg>
      <pc:sldChg chg="modSp add mod">
        <pc:chgData name="Ward, Reagan" userId="27291eb4-8241-4961-9e69-8c66e34cc5b0" providerId="ADAL" clId="{70F3BA0E-FF3F-47D9-AE13-0F70D506E772}" dt="2024-04-02T22:00:41.418" v="1055" actId="20577"/>
        <pc:sldMkLst>
          <pc:docMk/>
          <pc:sldMk cId="94867858" sldId="5301"/>
        </pc:sldMkLst>
        <pc:spChg chg="mod">
          <ac:chgData name="Ward, Reagan" userId="27291eb4-8241-4961-9e69-8c66e34cc5b0" providerId="ADAL" clId="{70F3BA0E-FF3F-47D9-AE13-0F70D506E772}" dt="2024-04-02T22:00:41.418" v="1055" actId="20577"/>
          <ac:spMkLst>
            <pc:docMk/>
            <pc:sldMk cId="94867858" sldId="5301"/>
            <ac:spMk id="7" creationId="{06F56BFD-918D-6298-79AD-36C14C8A2AA2}"/>
          </ac:spMkLst>
        </pc:spChg>
      </pc:sldChg>
      <pc:sldChg chg="modSp mod">
        <pc:chgData name="Ward, Reagan" userId="27291eb4-8241-4961-9e69-8c66e34cc5b0" providerId="ADAL" clId="{70F3BA0E-FF3F-47D9-AE13-0F70D506E772}" dt="2024-04-03T15:32:32.289" v="3988" actId="13244"/>
        <pc:sldMkLst>
          <pc:docMk/>
          <pc:sldMk cId="4104978656" sldId="5302"/>
        </pc:sldMkLst>
        <pc:picChg chg="ord">
          <ac:chgData name="Ward, Reagan" userId="27291eb4-8241-4961-9e69-8c66e34cc5b0" providerId="ADAL" clId="{70F3BA0E-FF3F-47D9-AE13-0F70D506E772}" dt="2024-04-03T15:32:32.289" v="3988" actId="13244"/>
          <ac:picMkLst>
            <pc:docMk/>
            <pc:sldMk cId="4104978656" sldId="5302"/>
            <ac:picMk id="8" creationId="{6D2B5BD0-7629-902B-EE8A-6637980AA1A3}"/>
          </ac:picMkLst>
        </pc:picChg>
      </pc:sldChg>
      <pc:sldChg chg="addSp delSp modSp new mod modClrScheme chgLayout">
        <pc:chgData name="Ward, Reagan" userId="27291eb4-8241-4961-9e69-8c66e34cc5b0" providerId="ADAL" clId="{70F3BA0E-FF3F-47D9-AE13-0F70D506E772}" dt="2024-04-03T15:31:05.647" v="3980" actId="962"/>
        <pc:sldMkLst>
          <pc:docMk/>
          <pc:sldMk cId="1694214834" sldId="5303"/>
        </pc:sldMkLst>
        <pc:spChg chg="mod ord">
          <ac:chgData name="Ward, Reagan" userId="27291eb4-8241-4961-9e69-8c66e34cc5b0" providerId="ADAL" clId="{70F3BA0E-FF3F-47D9-AE13-0F70D506E772}" dt="2024-04-03T15:09:14.271" v="3598" actId="700"/>
          <ac:spMkLst>
            <pc:docMk/>
            <pc:sldMk cId="1694214834" sldId="5303"/>
            <ac:spMk id="2" creationId="{BB5A0C74-296F-EC6A-F745-20F6DC48DC96}"/>
          </ac:spMkLst>
        </pc:spChg>
        <pc:spChg chg="mod ord">
          <ac:chgData name="Ward, Reagan" userId="27291eb4-8241-4961-9e69-8c66e34cc5b0" providerId="ADAL" clId="{70F3BA0E-FF3F-47D9-AE13-0F70D506E772}" dt="2024-04-03T15:13:38.849" v="3788" actId="20577"/>
          <ac:spMkLst>
            <pc:docMk/>
            <pc:sldMk cId="1694214834" sldId="5303"/>
            <ac:spMk id="3" creationId="{024A0274-D7C0-1723-82FC-C4B540B959FA}"/>
          </ac:spMkLst>
        </pc:spChg>
        <pc:spChg chg="mod ord">
          <ac:chgData name="Ward, Reagan" userId="27291eb4-8241-4961-9e69-8c66e34cc5b0" providerId="ADAL" clId="{70F3BA0E-FF3F-47D9-AE13-0F70D506E772}" dt="2024-04-03T15:09:14.271" v="3598" actId="700"/>
          <ac:spMkLst>
            <pc:docMk/>
            <pc:sldMk cId="1694214834" sldId="5303"/>
            <ac:spMk id="4" creationId="{A5F397ED-D3E7-7F06-DD6D-7C246B9CBC93}"/>
          </ac:spMkLst>
        </pc:spChg>
        <pc:spChg chg="del">
          <ac:chgData name="Ward, Reagan" userId="27291eb4-8241-4961-9e69-8c66e34cc5b0" providerId="ADAL" clId="{70F3BA0E-FF3F-47D9-AE13-0F70D506E772}" dt="2024-04-03T14:27:23.704" v="3019"/>
          <ac:spMkLst>
            <pc:docMk/>
            <pc:sldMk cId="1694214834" sldId="5303"/>
            <ac:spMk id="5" creationId="{72AF8AFD-07A4-628A-5A63-BBF039CD783B}"/>
          </ac:spMkLst>
        </pc:spChg>
        <pc:spChg chg="del">
          <ac:chgData name="Ward, Reagan" userId="27291eb4-8241-4961-9e69-8c66e34cc5b0" providerId="ADAL" clId="{70F3BA0E-FF3F-47D9-AE13-0F70D506E772}" dt="2024-04-03T14:27:28.198" v="3020"/>
          <ac:spMkLst>
            <pc:docMk/>
            <pc:sldMk cId="1694214834" sldId="5303"/>
            <ac:spMk id="6" creationId="{418E0201-C9E9-9F2E-3269-E94ACE386B24}"/>
          </ac:spMkLst>
        </pc:spChg>
        <pc:spChg chg="add del mod ord">
          <ac:chgData name="Ward, Reagan" userId="27291eb4-8241-4961-9e69-8c66e34cc5b0" providerId="ADAL" clId="{70F3BA0E-FF3F-47D9-AE13-0F70D506E772}" dt="2024-04-03T15:09:24.727" v="3600"/>
          <ac:spMkLst>
            <pc:docMk/>
            <pc:sldMk cId="1694214834" sldId="5303"/>
            <ac:spMk id="7" creationId="{9D20A82E-B554-4E62-F8A9-5DAD922293C9}"/>
          </ac:spMkLst>
        </pc:spChg>
        <pc:spChg chg="add del mod ord">
          <ac:chgData name="Ward, Reagan" userId="27291eb4-8241-4961-9e69-8c66e34cc5b0" providerId="ADAL" clId="{70F3BA0E-FF3F-47D9-AE13-0F70D506E772}" dt="2024-04-03T15:09:30.550" v="3601" actId="478"/>
          <ac:spMkLst>
            <pc:docMk/>
            <pc:sldMk cId="1694214834" sldId="5303"/>
            <ac:spMk id="8" creationId="{61F12E89-AFD5-270B-F8CD-2BB576B9D897}"/>
          </ac:spMkLst>
        </pc:spChg>
        <pc:spChg chg="add del mod ord">
          <ac:chgData name="Ward, Reagan" userId="27291eb4-8241-4961-9e69-8c66e34cc5b0" providerId="ADAL" clId="{70F3BA0E-FF3F-47D9-AE13-0F70D506E772}" dt="2024-04-03T15:09:37.568" v="3603"/>
          <ac:spMkLst>
            <pc:docMk/>
            <pc:sldMk cId="1694214834" sldId="5303"/>
            <ac:spMk id="9" creationId="{C73D12D6-8B57-FF73-5705-0ABAA41866D8}"/>
          </ac:spMkLst>
        </pc:spChg>
        <pc:spChg chg="add del mod">
          <ac:chgData name="Ward, Reagan" userId="27291eb4-8241-4961-9e69-8c66e34cc5b0" providerId="ADAL" clId="{70F3BA0E-FF3F-47D9-AE13-0F70D506E772}" dt="2024-04-03T15:09:32.586" v="3602"/>
          <ac:spMkLst>
            <pc:docMk/>
            <pc:sldMk cId="1694214834" sldId="5303"/>
            <ac:spMk id="12" creationId="{EFD00505-3A65-2E02-2C67-197C09A04D33}"/>
          </ac:spMkLst>
        </pc:spChg>
        <pc:spChg chg="add mod">
          <ac:chgData name="Ward, Reagan" userId="27291eb4-8241-4961-9e69-8c66e34cc5b0" providerId="ADAL" clId="{70F3BA0E-FF3F-47D9-AE13-0F70D506E772}" dt="2024-04-03T15:09:32.586" v="3602"/>
          <ac:spMkLst>
            <pc:docMk/>
            <pc:sldMk cId="1694214834" sldId="5303"/>
            <ac:spMk id="13" creationId="{BE4E7345-4B82-542F-2319-7DBC3166DEF0}"/>
          </ac:spMkLst>
        </pc:spChg>
        <pc:spChg chg="add mod">
          <ac:chgData name="Ward, Reagan" userId="27291eb4-8241-4961-9e69-8c66e34cc5b0" providerId="ADAL" clId="{70F3BA0E-FF3F-47D9-AE13-0F70D506E772}" dt="2024-04-03T15:09:37.568" v="3603"/>
          <ac:spMkLst>
            <pc:docMk/>
            <pc:sldMk cId="1694214834" sldId="5303"/>
            <ac:spMk id="14" creationId="{83FA463F-867A-F160-A730-2912E7A8DA2C}"/>
          </ac:spMkLst>
        </pc:spChg>
        <pc:picChg chg="add del mod">
          <ac:chgData name="Ward, Reagan" userId="27291eb4-8241-4961-9e69-8c66e34cc5b0" providerId="ADAL" clId="{70F3BA0E-FF3F-47D9-AE13-0F70D506E772}" dt="2024-04-03T15:09:11.346" v="3597" actId="21"/>
          <ac:picMkLst>
            <pc:docMk/>
            <pc:sldMk cId="1694214834" sldId="5303"/>
            <ac:picMk id="6" creationId="{BDD6FC5A-7C42-A7BF-C118-7E6759B23767}"/>
          </ac:picMkLst>
        </pc:picChg>
        <pc:picChg chg="add mod">
          <ac:chgData name="Ward, Reagan" userId="27291eb4-8241-4961-9e69-8c66e34cc5b0" providerId="ADAL" clId="{70F3BA0E-FF3F-47D9-AE13-0F70D506E772}" dt="2024-04-03T15:31:05.647" v="3980" actId="962"/>
          <ac:picMkLst>
            <pc:docMk/>
            <pc:sldMk cId="1694214834" sldId="5303"/>
            <ac:picMk id="10" creationId="{BDD6FC5A-7C42-A7BF-C118-7E6759B23767}"/>
          </ac:picMkLst>
        </pc:picChg>
      </pc:sldChg>
      <pc:sldChg chg="modSp mod">
        <pc:chgData name="Ward, Reagan" userId="27291eb4-8241-4961-9e69-8c66e34cc5b0" providerId="ADAL" clId="{70F3BA0E-FF3F-47D9-AE13-0F70D506E772}" dt="2024-04-03T15:34:44.890" v="4026" actId="13244"/>
        <pc:sldMkLst>
          <pc:docMk/>
          <pc:sldMk cId="2250972986" sldId="5304"/>
        </pc:sldMkLst>
        <pc:spChg chg="ord">
          <ac:chgData name="Ward, Reagan" userId="27291eb4-8241-4961-9e69-8c66e34cc5b0" providerId="ADAL" clId="{70F3BA0E-FF3F-47D9-AE13-0F70D506E772}" dt="2024-04-03T15:34:44.890" v="4026" actId="13244"/>
          <ac:spMkLst>
            <pc:docMk/>
            <pc:sldMk cId="2250972986" sldId="5304"/>
            <ac:spMk id="4" creationId="{D9B4611B-7BF0-714C-D8D6-95BC737F5018}"/>
          </ac:spMkLst>
        </pc:spChg>
        <pc:spChg chg="ord">
          <ac:chgData name="Ward, Reagan" userId="27291eb4-8241-4961-9e69-8c66e34cc5b0" providerId="ADAL" clId="{70F3BA0E-FF3F-47D9-AE13-0F70D506E772}" dt="2024-04-03T15:32:04.939" v="3986" actId="13244"/>
          <ac:spMkLst>
            <pc:docMk/>
            <pc:sldMk cId="2250972986" sldId="5304"/>
            <ac:spMk id="7" creationId="{5F580740-4652-7AA7-3582-782CACBF9955}"/>
          </ac:spMkLst>
        </pc:spChg>
      </pc:sldChg>
      <pc:sldChg chg="modSp mod">
        <pc:chgData name="Ward, Reagan" userId="27291eb4-8241-4961-9e69-8c66e34cc5b0" providerId="ADAL" clId="{70F3BA0E-FF3F-47D9-AE13-0F70D506E772}" dt="2024-04-03T15:31:51.032" v="3985" actId="13244"/>
        <pc:sldMkLst>
          <pc:docMk/>
          <pc:sldMk cId="1443655953" sldId="5305"/>
        </pc:sldMkLst>
        <pc:picChg chg="ord">
          <ac:chgData name="Ward, Reagan" userId="27291eb4-8241-4961-9e69-8c66e34cc5b0" providerId="ADAL" clId="{70F3BA0E-FF3F-47D9-AE13-0F70D506E772}" dt="2024-04-03T15:31:51.032" v="3985" actId="13244"/>
          <ac:picMkLst>
            <pc:docMk/>
            <pc:sldMk cId="1443655953" sldId="5305"/>
            <ac:picMk id="8" creationId="{D029B12A-3146-F22E-0589-FAEC69AF704F}"/>
          </ac:picMkLst>
        </pc:picChg>
      </pc:sldChg>
    </pc:docChg>
  </pc:docChgLst>
  <pc:docChgLst>
    <pc:chgData name="Gudka, Dawna" userId="S::gudka_d@cde.state.co.us::823cceae-331b-41d6-9a63-34ad6d1db55c" providerId="AD" clId="Web-{E39C1777-A53A-C880-EFDD-065E20EFE7CF}"/>
    <pc:docChg chg="modSld">
      <pc:chgData name="Gudka, Dawna" userId="S::gudka_d@cde.state.co.us::823cceae-331b-41d6-9a63-34ad6d1db55c" providerId="AD" clId="Web-{E39C1777-A53A-C880-EFDD-065E20EFE7CF}" dt="2024-04-02T22:09:54.063" v="9" actId="1076"/>
      <pc:docMkLst>
        <pc:docMk/>
      </pc:docMkLst>
      <pc:sldChg chg="addSp delSp modSp">
        <pc:chgData name="Gudka, Dawna" userId="S::gudka_d@cde.state.co.us::823cceae-331b-41d6-9a63-34ad6d1db55c" providerId="AD" clId="Web-{E39C1777-A53A-C880-EFDD-065E20EFE7CF}" dt="2024-04-02T22:09:54.063" v="9" actId="1076"/>
        <pc:sldMkLst>
          <pc:docMk/>
          <pc:sldMk cId="3717000822" sldId="280"/>
        </pc:sldMkLst>
        <pc:spChg chg="mod">
          <ac:chgData name="Gudka, Dawna" userId="S::gudka_d@cde.state.co.us::823cceae-331b-41d6-9a63-34ad6d1db55c" providerId="AD" clId="Web-{E39C1777-A53A-C880-EFDD-065E20EFE7CF}" dt="2024-04-02T22:09:40.157" v="8"/>
          <ac:spMkLst>
            <pc:docMk/>
            <pc:sldMk cId="3717000822" sldId="280"/>
            <ac:spMk id="2" creationId="{439B416C-5F6D-56F7-429A-80FD0A190C25}"/>
          </ac:spMkLst>
        </pc:spChg>
        <pc:spChg chg="mod">
          <ac:chgData name="Gudka, Dawna" userId="S::gudka_d@cde.state.co.us::823cceae-331b-41d6-9a63-34ad6d1db55c" providerId="AD" clId="Web-{E39C1777-A53A-C880-EFDD-065E20EFE7CF}" dt="2024-04-02T22:09:40.157" v="8"/>
          <ac:spMkLst>
            <pc:docMk/>
            <pc:sldMk cId="3717000822" sldId="280"/>
            <ac:spMk id="3" creationId="{23730712-328A-D55D-1F4E-AFE29CF33EAE}"/>
          </ac:spMkLst>
        </pc:spChg>
        <pc:spChg chg="add del mod">
          <ac:chgData name="Gudka, Dawna" userId="S::gudka_d@cde.state.co.us::823cceae-331b-41d6-9a63-34ad6d1db55c" providerId="AD" clId="Web-{E39C1777-A53A-C880-EFDD-065E20EFE7CF}" dt="2024-04-02T22:09:34.266" v="6"/>
          <ac:spMkLst>
            <pc:docMk/>
            <pc:sldMk cId="3717000822" sldId="280"/>
            <ac:spMk id="8" creationId="{78A3D155-CFFE-CACE-3F61-8DD8BE02DCC8}"/>
          </ac:spMkLst>
        </pc:spChg>
        <pc:spChg chg="del">
          <ac:chgData name="Gudka, Dawna" userId="S::gudka_d@cde.state.co.us::823cceae-331b-41d6-9a63-34ad6d1db55c" providerId="AD" clId="Web-{E39C1777-A53A-C880-EFDD-065E20EFE7CF}" dt="2024-04-02T22:09:40.157" v="8"/>
          <ac:spMkLst>
            <pc:docMk/>
            <pc:sldMk cId="3717000822" sldId="280"/>
            <ac:spMk id="1031" creationId="{2EB492CD-616E-47F8-933B-5E2D952A0593}"/>
          </ac:spMkLst>
        </pc:spChg>
        <pc:spChg chg="del">
          <ac:chgData name="Gudka, Dawna" userId="S::gudka_d@cde.state.co.us::823cceae-331b-41d6-9a63-34ad6d1db55c" providerId="AD" clId="Web-{E39C1777-A53A-C880-EFDD-065E20EFE7CF}" dt="2024-04-02T22:09:40.157" v="8"/>
          <ac:spMkLst>
            <pc:docMk/>
            <pc:sldMk cId="3717000822" sldId="280"/>
            <ac:spMk id="1033" creationId="{59383CF9-23B5-4335-9B21-1791C4CF1C75}"/>
          </ac:spMkLst>
        </pc:spChg>
        <pc:spChg chg="del">
          <ac:chgData name="Gudka, Dawna" userId="S::gudka_d@cde.state.co.us::823cceae-331b-41d6-9a63-34ad6d1db55c" providerId="AD" clId="Web-{E39C1777-A53A-C880-EFDD-065E20EFE7CF}" dt="2024-04-02T22:09:40.157" v="8"/>
          <ac:spMkLst>
            <pc:docMk/>
            <pc:sldMk cId="3717000822" sldId="280"/>
            <ac:spMk id="1035" creationId="{0007FE00-9498-4706-B255-6437B0252C02}"/>
          </ac:spMkLst>
        </pc:spChg>
        <pc:grpChg chg="add">
          <ac:chgData name="Gudka, Dawna" userId="S::gudka_d@cde.state.co.us::823cceae-331b-41d6-9a63-34ad6d1db55c" providerId="AD" clId="Web-{E39C1777-A53A-C880-EFDD-065E20EFE7CF}" dt="2024-04-02T22:09:40.157" v="8"/>
          <ac:grpSpMkLst>
            <pc:docMk/>
            <pc:sldMk cId="3717000822" sldId="280"/>
            <ac:grpSpMk id="1040" creationId="{BE589684-54CA-64D8-C963-5F19FF75BF72}"/>
          </ac:grpSpMkLst>
        </pc:grpChg>
        <pc:graphicFrameChg chg="mod modGraphic">
          <ac:chgData name="Gudka, Dawna" userId="S::gudka_d@cde.state.co.us::823cceae-331b-41d6-9a63-34ad6d1db55c" providerId="AD" clId="Web-{E39C1777-A53A-C880-EFDD-065E20EFE7CF}" dt="2024-04-02T22:09:40.157" v="8"/>
          <ac:graphicFrameMkLst>
            <pc:docMk/>
            <pc:sldMk cId="3717000822" sldId="280"/>
            <ac:graphicFrameMk id="12" creationId="{1AA09EE0-7419-6ED5-4AA1-CC9009509570}"/>
          </ac:graphicFrameMkLst>
        </pc:graphicFrameChg>
        <pc:picChg chg="add mod ord">
          <ac:chgData name="Gudka, Dawna" userId="S::gudka_d@cde.state.co.us::823cceae-331b-41d6-9a63-34ad6d1db55c" providerId="AD" clId="Web-{E39C1777-A53A-C880-EFDD-065E20EFE7CF}" dt="2024-04-02T22:09:54.063" v="9" actId="1076"/>
          <ac:picMkLst>
            <pc:docMk/>
            <pc:sldMk cId="3717000822" sldId="280"/>
            <ac:picMk id="28" creationId="{BA71C7F0-1A49-F9C3-0CFB-7D2B5C494E3D}"/>
          </ac:picMkLst>
        </pc:picChg>
        <pc:picChg chg="del">
          <ac:chgData name="Gudka, Dawna" userId="S::gudka_d@cde.state.co.us::823cceae-331b-41d6-9a63-34ad6d1db55c" providerId="AD" clId="Web-{E39C1777-A53A-C880-EFDD-065E20EFE7CF}" dt="2024-04-02T22:07:28.154" v="0"/>
          <ac:picMkLst>
            <pc:docMk/>
            <pc:sldMk cId="3717000822" sldId="280"/>
            <ac:picMk id="1026" creationId="{CA41159A-7E06-A85C-E5A8-9E9745DE7683}"/>
          </ac:picMkLst>
        </pc:picChg>
      </pc:sldChg>
    </pc:docChg>
  </pc:docChgLst>
  <pc:docChgLst>
    <pc:chgData name="Rhodes, Tara" userId="S::rhodes_t@cde.state.co.us::566307b0-1e17-4826-87e1-0feb85a922f2" providerId="AD" clId="Web-{5C9AD985-76F6-348B-E4E8-150BC15DE764}"/>
    <pc:docChg chg="modSld sldOrd">
      <pc:chgData name="Rhodes, Tara" userId="S::rhodes_t@cde.state.co.us::566307b0-1e17-4826-87e1-0feb85a922f2" providerId="AD" clId="Web-{5C9AD985-76F6-348B-E4E8-150BC15DE764}" dt="2024-04-11T05:56:35.342" v="10" actId="20577"/>
      <pc:docMkLst>
        <pc:docMk/>
      </pc:docMkLst>
      <pc:sldChg chg="modSp">
        <pc:chgData name="Rhodes, Tara" userId="S::rhodes_t@cde.state.co.us::566307b0-1e17-4826-87e1-0feb85a922f2" providerId="AD" clId="Web-{5C9AD985-76F6-348B-E4E8-150BC15DE764}" dt="2024-04-11T05:55:06.560" v="3" actId="1076"/>
        <pc:sldMkLst>
          <pc:docMk/>
          <pc:sldMk cId="2941789031" sldId="5298"/>
        </pc:sldMkLst>
        <pc:spChg chg="mod">
          <ac:chgData name="Rhodes, Tara" userId="S::rhodes_t@cde.state.co.us::566307b0-1e17-4826-87e1-0feb85a922f2" providerId="AD" clId="Web-{5C9AD985-76F6-348B-E4E8-150BC15DE764}" dt="2024-04-11T05:55:06.560" v="3" actId="1076"/>
          <ac:spMkLst>
            <pc:docMk/>
            <pc:sldMk cId="2941789031" sldId="5298"/>
            <ac:spMk id="8" creationId="{C92515F7-358B-E3FC-AB86-B337B7A691E2}"/>
          </ac:spMkLst>
        </pc:spChg>
      </pc:sldChg>
      <pc:sldChg chg="modSp">
        <pc:chgData name="Rhodes, Tara" userId="S::rhodes_t@cde.state.co.us::566307b0-1e17-4826-87e1-0feb85a922f2" providerId="AD" clId="Web-{5C9AD985-76F6-348B-E4E8-150BC15DE764}" dt="2024-04-11T05:56:35.342" v="10" actId="20577"/>
        <pc:sldMkLst>
          <pc:docMk/>
          <pc:sldMk cId="3365328181" sldId="5300"/>
        </pc:sldMkLst>
        <pc:spChg chg="mod">
          <ac:chgData name="Rhodes, Tara" userId="S::rhodes_t@cde.state.co.us::566307b0-1e17-4826-87e1-0feb85a922f2" providerId="AD" clId="Web-{5C9AD985-76F6-348B-E4E8-150BC15DE764}" dt="2024-04-11T05:56:35.342" v="10" actId="20577"/>
          <ac:spMkLst>
            <pc:docMk/>
            <pc:sldMk cId="3365328181" sldId="5300"/>
            <ac:spMk id="6" creationId="{9A8832C3-3C5D-9B2D-6A97-A07BFB42B5FC}"/>
          </ac:spMkLst>
        </pc:spChg>
      </pc:sldChg>
      <pc:sldChg chg="modSp">
        <pc:chgData name="Rhodes, Tara" userId="S::rhodes_t@cde.state.co.us::566307b0-1e17-4826-87e1-0feb85a922f2" providerId="AD" clId="Web-{5C9AD985-76F6-348B-E4E8-150BC15DE764}" dt="2024-04-11T05:55:53.623" v="7" actId="1076"/>
        <pc:sldMkLst>
          <pc:docMk/>
          <pc:sldMk cId="94867858" sldId="5301"/>
        </pc:sldMkLst>
        <pc:spChg chg="mod">
          <ac:chgData name="Rhodes, Tara" userId="S::rhodes_t@cde.state.co.us::566307b0-1e17-4826-87e1-0feb85a922f2" providerId="AD" clId="Web-{5C9AD985-76F6-348B-E4E8-150BC15DE764}" dt="2024-04-11T05:55:53.623" v="7" actId="1076"/>
          <ac:spMkLst>
            <pc:docMk/>
            <pc:sldMk cId="94867858" sldId="5301"/>
            <ac:spMk id="8" creationId="{C92515F7-358B-E3FC-AB86-B337B7A691E2}"/>
          </ac:spMkLst>
        </pc:spChg>
      </pc:sldChg>
      <pc:sldChg chg="ord">
        <pc:chgData name="Rhodes, Tara" userId="S::rhodes_t@cde.state.co.us::566307b0-1e17-4826-87e1-0feb85a922f2" providerId="AD" clId="Web-{5C9AD985-76F6-348B-E4E8-150BC15DE764}" dt="2024-04-11T05:55:40.748" v="4"/>
        <pc:sldMkLst>
          <pc:docMk/>
          <pc:sldMk cId="3399127652" sldId="5310"/>
        </pc:sldMkLst>
      </pc:sldChg>
    </pc:docChg>
  </pc:docChgLst>
  <pc:docChgLst>
    <pc:chgData name="Rhodes, Tara" userId="S::rhodes_t@cde.state.co.us::566307b0-1e17-4826-87e1-0feb85a922f2" providerId="AD" clId="Web-{482C01CD-73CE-1EA7-626B-C10413E907EF}"/>
    <pc:docChg chg="modSld">
      <pc:chgData name="Rhodes, Tara" userId="S::rhodes_t@cde.state.co.us::566307b0-1e17-4826-87e1-0feb85a922f2" providerId="AD" clId="Web-{482C01CD-73CE-1EA7-626B-C10413E907EF}" dt="2024-03-14T13:41:13.346" v="373" actId="20577"/>
      <pc:docMkLst>
        <pc:docMk/>
      </pc:docMkLst>
      <pc:sldChg chg="modSp">
        <pc:chgData name="Rhodes, Tara" userId="S::rhodes_t@cde.state.co.us::566307b0-1e17-4826-87e1-0feb85a922f2" providerId="AD" clId="Web-{482C01CD-73CE-1EA7-626B-C10413E907EF}" dt="2024-03-14T13:41:13.346" v="373" actId="20577"/>
        <pc:sldMkLst>
          <pc:docMk/>
          <pc:sldMk cId="574699222" sldId="5264"/>
        </pc:sldMkLst>
        <pc:spChg chg="mod">
          <ac:chgData name="Rhodes, Tara" userId="S::rhodes_t@cde.state.co.us::566307b0-1e17-4826-87e1-0feb85a922f2" providerId="AD" clId="Web-{482C01CD-73CE-1EA7-626B-C10413E907EF}" dt="2024-03-14T13:37:41.281" v="18" actId="20577"/>
          <ac:spMkLst>
            <pc:docMk/>
            <pc:sldMk cId="574699222" sldId="5264"/>
            <ac:spMk id="2" creationId="{ACA726EC-2F9E-4C79-AAD1-F05F59B63374}"/>
          </ac:spMkLst>
        </pc:spChg>
        <pc:spChg chg="mod">
          <ac:chgData name="Rhodes, Tara" userId="S::rhodes_t@cde.state.co.us::566307b0-1e17-4826-87e1-0feb85a922f2" providerId="AD" clId="Web-{482C01CD-73CE-1EA7-626B-C10413E907EF}" dt="2024-03-14T13:41:13.346" v="373" actId="20577"/>
          <ac:spMkLst>
            <pc:docMk/>
            <pc:sldMk cId="574699222" sldId="5264"/>
            <ac:spMk id="3" creationId="{BFCD49D6-CC66-AAC0-24B9-1E2C6E1E16CD}"/>
          </ac:spMkLst>
        </pc:spChg>
      </pc:sldChg>
      <pc:sldChg chg="modSp">
        <pc:chgData name="Rhodes, Tara" userId="S::rhodes_t@cde.state.co.us::566307b0-1e17-4826-87e1-0feb85a922f2" providerId="AD" clId="Web-{482C01CD-73CE-1EA7-626B-C10413E907EF}" dt="2024-03-14T13:36:52.062" v="5" actId="20577"/>
        <pc:sldMkLst>
          <pc:docMk/>
          <pc:sldMk cId="539742569" sldId="5265"/>
        </pc:sldMkLst>
        <pc:spChg chg="mod">
          <ac:chgData name="Rhodes, Tara" userId="S::rhodes_t@cde.state.co.us::566307b0-1e17-4826-87e1-0feb85a922f2" providerId="AD" clId="Web-{482C01CD-73CE-1EA7-626B-C10413E907EF}" dt="2024-03-14T13:36:52.062" v="5" actId="20577"/>
          <ac:spMkLst>
            <pc:docMk/>
            <pc:sldMk cId="539742569" sldId="5265"/>
            <ac:spMk id="3" creationId="{A03BBD54-23DA-8910-DAAD-BE5CE44177BF}"/>
          </ac:spMkLst>
        </pc:spChg>
      </pc:sldChg>
    </pc:docChg>
  </pc:docChgLst>
  <pc:docChgLst>
    <pc:chgData name="Rhodes, Tara" userId="S::rhodes_t@cde.state.co.us::566307b0-1e17-4826-87e1-0feb85a922f2" providerId="AD" clId="Web-{4647E74C-3839-CC8F-C104-B5BBEE25AA88}"/>
    <pc:docChg chg="addSld modSld">
      <pc:chgData name="Rhodes, Tara" userId="S::rhodes_t@cde.state.co.us::566307b0-1e17-4826-87e1-0feb85a922f2" providerId="AD" clId="Web-{4647E74C-3839-CC8F-C104-B5BBEE25AA88}" dt="2024-04-18T05:28:20.346" v="312" actId="20577"/>
      <pc:docMkLst>
        <pc:docMk/>
      </pc:docMkLst>
      <pc:sldChg chg="modSp">
        <pc:chgData name="Rhodes, Tara" userId="S::rhodes_t@cde.state.co.us::566307b0-1e17-4826-87e1-0feb85a922f2" providerId="AD" clId="Web-{4647E74C-3839-CC8F-C104-B5BBEE25AA88}" dt="2024-04-18T05:20:55.775" v="5" actId="20577"/>
        <pc:sldMkLst>
          <pc:docMk/>
          <pc:sldMk cId="1720752477" sldId="5311"/>
        </pc:sldMkLst>
        <pc:spChg chg="mod">
          <ac:chgData name="Rhodes, Tara" userId="S::rhodes_t@cde.state.co.us::566307b0-1e17-4826-87e1-0feb85a922f2" providerId="AD" clId="Web-{4647E74C-3839-CC8F-C104-B5BBEE25AA88}" dt="2024-04-18T05:20:55.775" v="5" actId="20577"/>
          <ac:spMkLst>
            <pc:docMk/>
            <pc:sldMk cId="1720752477" sldId="5311"/>
            <ac:spMk id="6" creationId="{9A8832C3-3C5D-9B2D-6A97-A07BFB42B5FC}"/>
          </ac:spMkLst>
        </pc:spChg>
      </pc:sldChg>
      <pc:sldChg chg="modSp new">
        <pc:chgData name="Rhodes, Tara" userId="S::rhodes_t@cde.state.co.us::566307b0-1e17-4826-87e1-0feb85a922f2" providerId="AD" clId="Web-{4647E74C-3839-CC8F-C104-B5BBEE25AA88}" dt="2024-04-18T05:28:20.346" v="312" actId="20577"/>
        <pc:sldMkLst>
          <pc:docMk/>
          <pc:sldMk cId="4112676723" sldId="5347"/>
        </pc:sldMkLst>
        <pc:spChg chg="mod">
          <ac:chgData name="Rhodes, Tara" userId="S::rhodes_t@cde.state.co.us::566307b0-1e17-4826-87e1-0feb85a922f2" providerId="AD" clId="Web-{4647E74C-3839-CC8F-C104-B5BBEE25AA88}" dt="2024-04-18T05:26:53.579" v="276" actId="20577"/>
          <ac:spMkLst>
            <pc:docMk/>
            <pc:sldMk cId="4112676723" sldId="5347"/>
            <ac:spMk id="2" creationId="{2831B589-38BB-0203-C7AB-3B19C5913A99}"/>
          </ac:spMkLst>
        </pc:spChg>
        <pc:spChg chg="mod">
          <ac:chgData name="Rhodes, Tara" userId="S::rhodes_t@cde.state.co.us::566307b0-1e17-4826-87e1-0feb85a922f2" providerId="AD" clId="Web-{4647E74C-3839-CC8F-C104-B5BBEE25AA88}" dt="2024-04-18T05:28:20.346" v="312" actId="20577"/>
          <ac:spMkLst>
            <pc:docMk/>
            <pc:sldMk cId="4112676723" sldId="5347"/>
            <ac:spMk id="3" creationId="{9851830E-9D53-92DC-E763-CBAF039A1179}"/>
          </ac:spMkLst>
        </pc:spChg>
      </pc:sldChg>
      <pc:sldChg chg="modSp add replId">
        <pc:chgData name="Rhodes, Tara" userId="S::rhodes_t@cde.state.co.us::566307b0-1e17-4826-87e1-0feb85a922f2" providerId="AD" clId="Web-{4647E74C-3839-CC8F-C104-B5BBEE25AA88}" dt="2024-04-18T05:21:45.870" v="20" actId="20577"/>
        <pc:sldMkLst>
          <pc:docMk/>
          <pc:sldMk cId="556071794" sldId="5348"/>
        </pc:sldMkLst>
        <pc:spChg chg="mod">
          <ac:chgData name="Rhodes, Tara" userId="S::rhodes_t@cde.state.co.us::566307b0-1e17-4826-87e1-0feb85a922f2" providerId="AD" clId="Web-{4647E74C-3839-CC8F-C104-B5BBEE25AA88}" dt="2024-04-18T05:21:45.870" v="20" actId="20577"/>
          <ac:spMkLst>
            <pc:docMk/>
            <pc:sldMk cId="556071794" sldId="5348"/>
            <ac:spMk id="7" creationId="{C51D4D6D-695A-9246-FA9E-BBCF15943548}"/>
          </ac:spMkLst>
        </pc:spChg>
      </pc:sldChg>
      <pc:sldChg chg="modSp new">
        <pc:chgData name="Rhodes, Tara" userId="S::rhodes_t@cde.state.co.us::566307b0-1e17-4826-87e1-0feb85a922f2" providerId="AD" clId="Web-{4647E74C-3839-CC8F-C104-B5BBEE25AA88}" dt="2024-04-18T05:25:47.796" v="227" actId="20577"/>
        <pc:sldMkLst>
          <pc:docMk/>
          <pc:sldMk cId="49926316" sldId="5349"/>
        </pc:sldMkLst>
        <pc:spChg chg="mod">
          <ac:chgData name="Rhodes, Tara" userId="S::rhodes_t@cde.state.co.us::566307b0-1e17-4826-87e1-0feb85a922f2" providerId="AD" clId="Web-{4647E74C-3839-CC8F-C104-B5BBEE25AA88}" dt="2024-04-18T05:22:28.949" v="35" actId="20577"/>
          <ac:spMkLst>
            <pc:docMk/>
            <pc:sldMk cId="49926316" sldId="5349"/>
            <ac:spMk id="2" creationId="{8923875A-734E-D88C-B9F4-E043B1E34BB9}"/>
          </ac:spMkLst>
        </pc:spChg>
        <pc:spChg chg="mod">
          <ac:chgData name="Rhodes, Tara" userId="S::rhodes_t@cde.state.co.us::566307b0-1e17-4826-87e1-0feb85a922f2" providerId="AD" clId="Web-{4647E74C-3839-CC8F-C104-B5BBEE25AA88}" dt="2024-04-18T05:25:47.796" v="227" actId="20577"/>
          <ac:spMkLst>
            <pc:docMk/>
            <pc:sldMk cId="49926316" sldId="5349"/>
            <ac:spMk id="3" creationId="{C3391AA3-36D1-9A8E-A728-195E62D34C49}"/>
          </ac:spMkLst>
        </pc:spChg>
        <pc:spChg chg="mod">
          <ac:chgData name="Rhodes, Tara" userId="S::rhodes_t@cde.state.co.us::566307b0-1e17-4826-87e1-0feb85a922f2" providerId="AD" clId="Web-{4647E74C-3839-CC8F-C104-B5BBEE25AA88}" dt="2024-04-18T05:22:15.151" v="25" actId="20577"/>
          <ac:spMkLst>
            <pc:docMk/>
            <pc:sldMk cId="49926316" sldId="5349"/>
            <ac:spMk id="5" creationId="{DAD87B76-C083-18F8-6C22-DAFB834972A5}"/>
          </ac:spMkLst>
        </pc:spChg>
        <pc:spChg chg="mod">
          <ac:chgData name="Rhodes, Tara" userId="S::rhodes_t@cde.state.co.us::566307b0-1e17-4826-87e1-0feb85a922f2" providerId="AD" clId="Web-{4647E74C-3839-CC8F-C104-B5BBEE25AA88}" dt="2024-04-18T05:22:21.167" v="28" actId="20577"/>
          <ac:spMkLst>
            <pc:docMk/>
            <pc:sldMk cId="49926316" sldId="5349"/>
            <ac:spMk id="6" creationId="{99332398-9BE3-03AA-C577-6EBB8CFCF0E1}"/>
          </ac:spMkLst>
        </pc:spChg>
      </pc:sldChg>
    </pc:docChg>
  </pc:docChgLst>
  <pc:docChgLst>
    <pc:chgData name="Hoffman, Peter" userId="673cee94-26bd-4c2a-ab82-1b3669e2f049" providerId="ADAL" clId="{6727B04A-6EF6-4FFA-A1F1-2A9A460CFCF6}"/>
    <pc:docChg chg="custSel addSld delSld modSld">
      <pc:chgData name="Hoffman, Peter" userId="673cee94-26bd-4c2a-ab82-1b3669e2f049" providerId="ADAL" clId="{6727B04A-6EF6-4FFA-A1F1-2A9A460CFCF6}" dt="2024-04-10T19:20:42.596" v="10" actId="20577"/>
      <pc:docMkLst>
        <pc:docMk/>
      </pc:docMkLst>
      <pc:sldChg chg="modSp mod">
        <pc:chgData name="Hoffman, Peter" userId="673cee94-26bd-4c2a-ab82-1b3669e2f049" providerId="ADAL" clId="{6727B04A-6EF6-4FFA-A1F1-2A9A460CFCF6}" dt="2024-04-10T19:19:31.556" v="5" actId="2165"/>
        <pc:sldMkLst>
          <pc:docMk/>
          <pc:sldMk cId="1212467416" sldId="261"/>
        </pc:sldMkLst>
        <pc:graphicFrameChg chg="mod modGraphic">
          <ac:chgData name="Hoffman, Peter" userId="673cee94-26bd-4c2a-ab82-1b3669e2f049" providerId="ADAL" clId="{6727B04A-6EF6-4FFA-A1F1-2A9A460CFCF6}" dt="2024-04-10T19:19:31.556" v="5"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6727B04A-6EF6-4FFA-A1F1-2A9A460CFCF6}" dt="2024-04-10T19:20:42.596" v="10" actId="20577"/>
        <pc:sldMkLst>
          <pc:docMk/>
          <pc:sldMk cId="3717000822" sldId="280"/>
        </pc:sldMkLst>
        <pc:graphicFrameChg chg="mod">
          <ac:chgData name="Hoffman, Peter" userId="673cee94-26bd-4c2a-ab82-1b3669e2f049" providerId="ADAL" clId="{6727B04A-6EF6-4FFA-A1F1-2A9A460CFCF6}" dt="2024-04-10T19:20:42.596" v="10"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6727B04A-6EF6-4FFA-A1F1-2A9A460CFCF6}" dt="2024-04-10T19:20:06.832" v="8" actId="2696"/>
        <pc:sldMkLst>
          <pc:docMk/>
          <pc:sldMk cId="161297745" sldId="5247"/>
        </pc:sldMkLst>
      </pc:sldChg>
      <pc:sldChg chg="del">
        <pc:chgData name="Hoffman, Peter" userId="673cee94-26bd-4c2a-ab82-1b3669e2f049" providerId="ADAL" clId="{6727B04A-6EF6-4FFA-A1F1-2A9A460CFCF6}" dt="2024-04-10T19:20:06.832" v="8" actId="2696"/>
        <pc:sldMkLst>
          <pc:docMk/>
          <pc:sldMk cId="462030027" sldId="5248"/>
        </pc:sldMkLst>
      </pc:sldChg>
      <pc:sldChg chg="del">
        <pc:chgData name="Hoffman, Peter" userId="673cee94-26bd-4c2a-ab82-1b3669e2f049" providerId="ADAL" clId="{6727B04A-6EF6-4FFA-A1F1-2A9A460CFCF6}" dt="2024-04-10T19:20:06.832" v="8" actId="2696"/>
        <pc:sldMkLst>
          <pc:docMk/>
          <pc:sldMk cId="1309636382" sldId="5250"/>
        </pc:sldMkLst>
      </pc:sldChg>
      <pc:sldChg chg="del">
        <pc:chgData name="Hoffman, Peter" userId="673cee94-26bd-4c2a-ab82-1b3669e2f049" providerId="ADAL" clId="{6727B04A-6EF6-4FFA-A1F1-2A9A460CFCF6}" dt="2024-04-10T19:19:43.634" v="6" actId="2696"/>
        <pc:sldMkLst>
          <pc:docMk/>
          <pc:sldMk cId="1282840071" sldId="5251"/>
        </pc:sldMkLst>
      </pc:sldChg>
      <pc:sldChg chg="del">
        <pc:chgData name="Hoffman, Peter" userId="673cee94-26bd-4c2a-ab82-1b3669e2f049" providerId="ADAL" clId="{6727B04A-6EF6-4FFA-A1F1-2A9A460CFCF6}" dt="2024-04-10T19:19:43.634" v="6" actId="2696"/>
        <pc:sldMkLst>
          <pc:docMk/>
          <pc:sldMk cId="455365083" sldId="5252"/>
        </pc:sldMkLst>
      </pc:sldChg>
      <pc:sldChg chg="del">
        <pc:chgData name="Hoffman, Peter" userId="673cee94-26bd-4c2a-ab82-1b3669e2f049" providerId="ADAL" clId="{6727B04A-6EF6-4FFA-A1F1-2A9A460CFCF6}" dt="2024-04-10T19:19:43.634" v="6" actId="2696"/>
        <pc:sldMkLst>
          <pc:docMk/>
          <pc:sldMk cId="2627223314" sldId="5254"/>
        </pc:sldMkLst>
      </pc:sldChg>
      <pc:sldChg chg="del">
        <pc:chgData name="Hoffman, Peter" userId="673cee94-26bd-4c2a-ab82-1b3669e2f049" providerId="ADAL" clId="{6727B04A-6EF6-4FFA-A1F1-2A9A460CFCF6}" dt="2024-04-10T19:19:43.634" v="6" actId="2696"/>
        <pc:sldMkLst>
          <pc:docMk/>
          <pc:sldMk cId="2117569817" sldId="5260"/>
        </pc:sldMkLst>
      </pc:sldChg>
      <pc:sldChg chg="del">
        <pc:chgData name="Hoffman, Peter" userId="673cee94-26bd-4c2a-ab82-1b3669e2f049" providerId="ADAL" clId="{6727B04A-6EF6-4FFA-A1F1-2A9A460CFCF6}" dt="2024-04-10T19:20:06.832" v="8" actId="2696"/>
        <pc:sldMkLst>
          <pc:docMk/>
          <pc:sldMk cId="837026567" sldId="5270"/>
        </pc:sldMkLst>
      </pc:sldChg>
      <pc:sldChg chg="del">
        <pc:chgData name="Hoffman, Peter" userId="673cee94-26bd-4c2a-ab82-1b3669e2f049" providerId="ADAL" clId="{6727B04A-6EF6-4FFA-A1F1-2A9A460CFCF6}" dt="2024-04-10T19:19:43.634" v="6" actId="2696"/>
        <pc:sldMkLst>
          <pc:docMk/>
          <pc:sldMk cId="4218201814" sldId="5273"/>
        </pc:sldMkLst>
      </pc:sldChg>
      <pc:sldChg chg="del">
        <pc:chgData name="Hoffman, Peter" userId="673cee94-26bd-4c2a-ab82-1b3669e2f049" providerId="ADAL" clId="{6727B04A-6EF6-4FFA-A1F1-2A9A460CFCF6}" dt="2024-04-10T19:20:06.832" v="8" actId="2696"/>
        <pc:sldMkLst>
          <pc:docMk/>
          <pc:sldMk cId="2900907903" sldId="5283"/>
        </pc:sldMkLst>
      </pc:sldChg>
      <pc:sldChg chg="del">
        <pc:chgData name="Hoffman, Peter" userId="673cee94-26bd-4c2a-ab82-1b3669e2f049" providerId="ADAL" clId="{6727B04A-6EF6-4FFA-A1F1-2A9A460CFCF6}" dt="2024-04-10T19:19:43.634" v="6" actId="2696"/>
        <pc:sldMkLst>
          <pc:docMk/>
          <pc:sldMk cId="1114984409" sldId="5290"/>
        </pc:sldMkLst>
      </pc:sldChg>
      <pc:sldChg chg="del">
        <pc:chgData name="Hoffman, Peter" userId="673cee94-26bd-4c2a-ab82-1b3669e2f049" providerId="ADAL" clId="{6727B04A-6EF6-4FFA-A1F1-2A9A460CFCF6}" dt="2024-04-10T19:19:43.634" v="6" actId="2696"/>
        <pc:sldMkLst>
          <pc:docMk/>
          <pc:sldMk cId="1593808434" sldId="5292"/>
        </pc:sldMkLst>
      </pc:sldChg>
      <pc:sldChg chg="del">
        <pc:chgData name="Hoffman, Peter" userId="673cee94-26bd-4c2a-ab82-1b3669e2f049" providerId="ADAL" clId="{6727B04A-6EF6-4FFA-A1F1-2A9A460CFCF6}" dt="2024-04-10T19:20:06.832" v="8" actId="2696"/>
        <pc:sldMkLst>
          <pc:docMk/>
          <pc:sldMk cId="2116469932" sldId="5293"/>
        </pc:sldMkLst>
      </pc:sldChg>
      <pc:sldChg chg="del">
        <pc:chgData name="Hoffman, Peter" userId="673cee94-26bd-4c2a-ab82-1b3669e2f049" providerId="ADAL" clId="{6727B04A-6EF6-4FFA-A1F1-2A9A460CFCF6}" dt="2024-04-10T19:20:06.832" v="8" actId="2696"/>
        <pc:sldMkLst>
          <pc:docMk/>
          <pc:sldMk cId="3397518535" sldId="5294"/>
        </pc:sldMkLst>
      </pc:sldChg>
      <pc:sldChg chg="del">
        <pc:chgData name="Hoffman, Peter" userId="673cee94-26bd-4c2a-ab82-1b3669e2f049" providerId="ADAL" clId="{6727B04A-6EF6-4FFA-A1F1-2A9A460CFCF6}" dt="2024-04-10T19:20:06.832" v="8" actId="2696"/>
        <pc:sldMkLst>
          <pc:docMk/>
          <pc:sldMk cId="2963432091" sldId="5295"/>
        </pc:sldMkLst>
      </pc:sldChg>
      <pc:sldChg chg="del">
        <pc:chgData name="Hoffman, Peter" userId="673cee94-26bd-4c2a-ab82-1b3669e2f049" providerId="ADAL" clId="{6727B04A-6EF6-4FFA-A1F1-2A9A460CFCF6}" dt="2024-04-10T19:19:43.634" v="6" actId="2696"/>
        <pc:sldMkLst>
          <pc:docMk/>
          <pc:sldMk cId="4104978656" sldId="5302"/>
        </pc:sldMkLst>
      </pc:sldChg>
      <pc:sldChg chg="del">
        <pc:chgData name="Hoffman, Peter" userId="673cee94-26bd-4c2a-ab82-1b3669e2f049" providerId="ADAL" clId="{6727B04A-6EF6-4FFA-A1F1-2A9A460CFCF6}" dt="2024-04-10T19:19:43.634" v="6" actId="2696"/>
        <pc:sldMkLst>
          <pc:docMk/>
          <pc:sldMk cId="2250972986" sldId="5304"/>
        </pc:sldMkLst>
      </pc:sldChg>
      <pc:sldChg chg="del">
        <pc:chgData name="Hoffman, Peter" userId="673cee94-26bd-4c2a-ab82-1b3669e2f049" providerId="ADAL" clId="{6727B04A-6EF6-4FFA-A1F1-2A9A460CFCF6}" dt="2024-04-10T19:19:43.634" v="6" actId="2696"/>
        <pc:sldMkLst>
          <pc:docMk/>
          <pc:sldMk cId="1443655953" sldId="5305"/>
        </pc:sldMkLst>
      </pc:sldChg>
      <pc:sldChg chg="del">
        <pc:chgData name="Hoffman, Peter" userId="673cee94-26bd-4c2a-ab82-1b3669e2f049" providerId="ADAL" clId="{6727B04A-6EF6-4FFA-A1F1-2A9A460CFCF6}" dt="2024-04-10T19:19:43.634" v="6" actId="2696"/>
        <pc:sldMkLst>
          <pc:docMk/>
          <pc:sldMk cId="1662154973" sldId="5306"/>
        </pc:sldMkLst>
      </pc:sldChg>
      <pc:sldChg chg="del">
        <pc:chgData name="Hoffman, Peter" userId="673cee94-26bd-4c2a-ab82-1b3669e2f049" providerId="ADAL" clId="{6727B04A-6EF6-4FFA-A1F1-2A9A460CFCF6}" dt="2024-04-10T19:20:06.832" v="8" actId="2696"/>
        <pc:sldMkLst>
          <pc:docMk/>
          <pc:sldMk cId="319187436" sldId="5315"/>
        </pc:sldMkLst>
      </pc:sldChg>
      <pc:sldChg chg="modSp mod">
        <pc:chgData name="Hoffman, Peter" userId="673cee94-26bd-4c2a-ab82-1b3669e2f049" providerId="ADAL" clId="{6727B04A-6EF6-4FFA-A1F1-2A9A460CFCF6}" dt="2024-04-10T19:19:24.375" v="4" actId="27636"/>
        <pc:sldMkLst>
          <pc:docMk/>
          <pc:sldMk cId="1120080356" sldId="5316"/>
        </pc:sldMkLst>
        <pc:spChg chg="mod">
          <ac:chgData name="Hoffman, Peter" userId="673cee94-26bd-4c2a-ab82-1b3669e2f049" providerId="ADAL" clId="{6727B04A-6EF6-4FFA-A1F1-2A9A460CFCF6}" dt="2024-04-10T19:19:24.375" v="4" actId="27636"/>
          <ac:spMkLst>
            <pc:docMk/>
            <pc:sldMk cId="1120080356" sldId="5316"/>
            <ac:spMk id="10" creationId="{C395772E-826E-6662-BD10-DE3078C74B68}"/>
          </ac:spMkLst>
        </pc:spChg>
      </pc:sldChg>
      <pc:sldChg chg="add">
        <pc:chgData name="Hoffman, Peter" userId="673cee94-26bd-4c2a-ab82-1b3669e2f049" providerId="ADAL" clId="{6727B04A-6EF6-4FFA-A1F1-2A9A460CFCF6}" dt="2024-04-10T19:19:54.600" v="7"/>
        <pc:sldMkLst>
          <pc:docMk/>
          <pc:sldMk cId="3377860821" sldId="5319"/>
        </pc:sldMkLst>
      </pc:sldChg>
      <pc:sldChg chg="add">
        <pc:chgData name="Hoffman, Peter" userId="673cee94-26bd-4c2a-ab82-1b3669e2f049" providerId="ADAL" clId="{6727B04A-6EF6-4FFA-A1F1-2A9A460CFCF6}" dt="2024-04-10T19:19:54.600" v="7"/>
        <pc:sldMkLst>
          <pc:docMk/>
          <pc:sldMk cId="1296393599" sldId="5320"/>
        </pc:sldMkLst>
      </pc:sldChg>
      <pc:sldChg chg="add">
        <pc:chgData name="Hoffman, Peter" userId="673cee94-26bd-4c2a-ab82-1b3669e2f049" providerId="ADAL" clId="{6727B04A-6EF6-4FFA-A1F1-2A9A460CFCF6}" dt="2024-04-10T19:19:54.600" v="7"/>
        <pc:sldMkLst>
          <pc:docMk/>
          <pc:sldMk cId="2829353187" sldId="5321"/>
        </pc:sldMkLst>
      </pc:sldChg>
      <pc:sldChg chg="add">
        <pc:chgData name="Hoffman, Peter" userId="673cee94-26bd-4c2a-ab82-1b3669e2f049" providerId="ADAL" clId="{6727B04A-6EF6-4FFA-A1F1-2A9A460CFCF6}" dt="2024-04-10T19:19:54.600" v="7"/>
        <pc:sldMkLst>
          <pc:docMk/>
          <pc:sldMk cId="849455574" sldId="5322"/>
        </pc:sldMkLst>
      </pc:sldChg>
      <pc:sldChg chg="add">
        <pc:chgData name="Hoffman, Peter" userId="673cee94-26bd-4c2a-ab82-1b3669e2f049" providerId="ADAL" clId="{6727B04A-6EF6-4FFA-A1F1-2A9A460CFCF6}" dt="2024-04-10T19:19:54.600" v="7"/>
        <pc:sldMkLst>
          <pc:docMk/>
          <pc:sldMk cId="3392030594" sldId="5323"/>
        </pc:sldMkLst>
      </pc:sldChg>
      <pc:sldChg chg="add">
        <pc:chgData name="Hoffman, Peter" userId="673cee94-26bd-4c2a-ab82-1b3669e2f049" providerId="ADAL" clId="{6727B04A-6EF6-4FFA-A1F1-2A9A460CFCF6}" dt="2024-04-10T19:19:54.600" v="7"/>
        <pc:sldMkLst>
          <pc:docMk/>
          <pc:sldMk cId="4025200363" sldId="5324"/>
        </pc:sldMkLst>
      </pc:sldChg>
      <pc:sldChg chg="add">
        <pc:chgData name="Hoffman, Peter" userId="673cee94-26bd-4c2a-ab82-1b3669e2f049" providerId="ADAL" clId="{6727B04A-6EF6-4FFA-A1F1-2A9A460CFCF6}" dt="2024-04-10T19:19:54.600" v="7"/>
        <pc:sldMkLst>
          <pc:docMk/>
          <pc:sldMk cId="561675211" sldId="5325"/>
        </pc:sldMkLst>
      </pc:sldChg>
      <pc:sldChg chg="add">
        <pc:chgData name="Hoffman, Peter" userId="673cee94-26bd-4c2a-ab82-1b3669e2f049" providerId="ADAL" clId="{6727B04A-6EF6-4FFA-A1F1-2A9A460CFCF6}" dt="2024-04-10T19:19:54.600" v="7"/>
        <pc:sldMkLst>
          <pc:docMk/>
          <pc:sldMk cId="987697960" sldId="5326"/>
        </pc:sldMkLst>
      </pc:sldChg>
      <pc:sldChg chg="add">
        <pc:chgData name="Hoffman, Peter" userId="673cee94-26bd-4c2a-ab82-1b3669e2f049" providerId="ADAL" clId="{6727B04A-6EF6-4FFA-A1F1-2A9A460CFCF6}" dt="2024-04-10T19:19:54.600" v="7"/>
        <pc:sldMkLst>
          <pc:docMk/>
          <pc:sldMk cId="1114356261" sldId="5327"/>
        </pc:sldMkLst>
      </pc:sldChg>
    </pc:docChg>
  </pc:docChgLst>
  <pc:docChgLst>
    <pc:chgData name="Severson, Annette" userId="199f3c28-b733-4b36-8b0e-b7eb6984ff94" providerId="ADAL" clId="{9B83553D-5692-43D1-B2A0-BA6FCD7FD9C4}"/>
    <pc:docChg chg="custSel modSld">
      <pc:chgData name="Severson, Annette" userId="199f3c28-b733-4b36-8b0e-b7eb6984ff94" providerId="ADAL" clId="{9B83553D-5692-43D1-B2A0-BA6FCD7FD9C4}" dt="2024-03-20T21:32:49.877" v="401" actId="27636"/>
      <pc:docMkLst>
        <pc:docMk/>
      </pc:docMkLst>
      <pc:sldChg chg="modSp mod">
        <pc:chgData name="Severson, Annette" userId="199f3c28-b733-4b36-8b0e-b7eb6984ff94" providerId="ADAL" clId="{9B83553D-5692-43D1-B2A0-BA6FCD7FD9C4}" dt="2024-03-20T21:32:28.263" v="396" actId="20577"/>
        <pc:sldMkLst>
          <pc:docMk/>
          <pc:sldMk cId="1140023789" sldId="5242"/>
        </pc:sldMkLst>
        <pc:spChg chg="mod">
          <ac:chgData name="Severson, Annette" userId="199f3c28-b733-4b36-8b0e-b7eb6984ff94" providerId="ADAL" clId="{9B83553D-5692-43D1-B2A0-BA6FCD7FD9C4}" dt="2024-03-20T21:32:28.263" v="396" actId="20577"/>
          <ac:spMkLst>
            <pc:docMk/>
            <pc:sldMk cId="1140023789" sldId="5242"/>
            <ac:spMk id="5" creationId="{7123A836-F9BC-F5BB-5901-BE1D2BB6EC74}"/>
          </ac:spMkLst>
        </pc:spChg>
        <pc:graphicFrameChg chg="mod">
          <ac:chgData name="Severson, Annette" userId="199f3c28-b733-4b36-8b0e-b7eb6984ff94" providerId="ADAL" clId="{9B83553D-5692-43D1-B2A0-BA6FCD7FD9C4}" dt="2024-03-20T20:59:44.722" v="26" actId="14100"/>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9B83553D-5692-43D1-B2A0-BA6FCD7FD9C4}" dt="2024-03-20T21:32:49.877" v="401" actId="27636"/>
        <pc:sldMkLst>
          <pc:docMk/>
          <pc:sldMk cId="3469979626" sldId="5256"/>
        </pc:sldMkLst>
        <pc:spChg chg="mod">
          <ac:chgData name="Severson, Annette" userId="199f3c28-b733-4b36-8b0e-b7eb6984ff94" providerId="ADAL" clId="{9B83553D-5692-43D1-B2A0-BA6FCD7FD9C4}" dt="2024-03-20T21:32:49.877" v="401" actId="27636"/>
          <ac:spMkLst>
            <pc:docMk/>
            <pc:sldMk cId="3469979626" sldId="5256"/>
            <ac:spMk id="6" creationId="{D2CCBAEC-4A80-177C-D324-3741DD2901BF}"/>
          </ac:spMkLst>
        </pc:spChg>
      </pc:sldChg>
    </pc:docChg>
  </pc:docChgLst>
  <pc:docChgLst>
    <pc:chgData name="Severson, Annette" userId="199f3c28-b733-4b36-8b0e-b7eb6984ff94" providerId="ADAL" clId="{77855EDB-C73C-4089-8787-68799E99AEB4}"/>
    <pc:docChg chg="custSel modSld">
      <pc:chgData name="Severson, Annette" userId="199f3c28-b733-4b36-8b0e-b7eb6984ff94" providerId="ADAL" clId="{77855EDB-C73C-4089-8787-68799E99AEB4}" dt="2024-03-28T13:29:18.128" v="22" actId="6549"/>
      <pc:docMkLst>
        <pc:docMk/>
      </pc:docMkLst>
      <pc:sldChg chg="modSp mod">
        <pc:chgData name="Severson, Annette" userId="199f3c28-b733-4b36-8b0e-b7eb6984ff94" providerId="ADAL" clId="{77855EDB-C73C-4089-8787-68799E99AEB4}" dt="2024-03-28T13:28:59.515" v="20" actId="20577"/>
        <pc:sldMkLst>
          <pc:docMk/>
          <pc:sldMk cId="1140023789" sldId="5242"/>
        </pc:sldMkLst>
        <pc:spChg chg="mod">
          <ac:chgData name="Severson, Annette" userId="199f3c28-b733-4b36-8b0e-b7eb6984ff94" providerId="ADAL" clId="{77855EDB-C73C-4089-8787-68799E99AEB4}" dt="2024-03-28T13:28:59.515" v="20" actId="20577"/>
          <ac:spMkLst>
            <pc:docMk/>
            <pc:sldMk cId="1140023789" sldId="5242"/>
            <ac:spMk id="5" creationId="{7123A836-F9BC-F5BB-5901-BE1D2BB6EC74}"/>
          </ac:spMkLst>
        </pc:spChg>
      </pc:sldChg>
      <pc:sldChg chg="modSp mod">
        <pc:chgData name="Severson, Annette" userId="199f3c28-b733-4b36-8b0e-b7eb6984ff94" providerId="ADAL" clId="{77855EDB-C73C-4089-8787-68799E99AEB4}" dt="2024-03-28T13:29:18.128" v="22" actId="6549"/>
        <pc:sldMkLst>
          <pc:docMk/>
          <pc:sldMk cId="3469979626" sldId="5256"/>
        </pc:sldMkLst>
        <pc:spChg chg="mod">
          <ac:chgData name="Severson, Annette" userId="199f3c28-b733-4b36-8b0e-b7eb6984ff94" providerId="ADAL" clId="{77855EDB-C73C-4089-8787-68799E99AEB4}" dt="2024-03-28T13:29:18.128" v="22" actId="6549"/>
          <ac:spMkLst>
            <pc:docMk/>
            <pc:sldMk cId="3469979626" sldId="5256"/>
            <ac:spMk id="6" creationId="{D2CCBAEC-4A80-177C-D324-3741DD2901B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breza_m\Downloads\SEBT%20District%20Status%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eza_m\Downloads\SEBT%20District%20Status%20Report%20(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70C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2819-4F3F-AE5B-482D4D99767B}"/>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2819-4F3F-AE5B-482D4D99767B}"/>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Page2!$L$13:$L$14</c:f>
              <c:strCache>
                <c:ptCount val="2"/>
                <c:pt idx="0">
                  <c:v>Entered Data</c:v>
                </c:pt>
                <c:pt idx="1">
                  <c:v>Not Entered Data</c:v>
                </c:pt>
              </c:strCache>
            </c:strRef>
          </c:cat>
          <c:val>
            <c:numRef>
              <c:f>Page2!$M$13:$M$14</c:f>
              <c:numCache>
                <c:formatCode>General</c:formatCode>
                <c:ptCount val="2"/>
                <c:pt idx="0">
                  <c:v>118</c:v>
                </c:pt>
                <c:pt idx="1">
                  <c:v>66</c:v>
                </c:pt>
              </c:numCache>
            </c:numRef>
          </c:val>
          <c:extLst>
            <c:ext xmlns:c16="http://schemas.microsoft.com/office/drawing/2014/chart" uri="{C3380CC4-5D6E-409C-BE32-E72D297353CC}">
              <c16:uniqueId val="{00000004-2819-4F3F-AE5B-482D4D99767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https://www.cde.state.co.us/datapipeline/datapipelinetownhallpresentation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de.state.co.us/datapipeline/datapipelinetownhallpresentations"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2_2" csCatId="accent2" phldr="1"/>
      <dgm:spPr/>
      <dgm:t>
        <a:bodyPr/>
        <a:lstStyle/>
        <a:p>
          <a:endParaRPr lang="en-US"/>
        </a:p>
      </dgm:t>
    </dgm:pt>
    <dgm:pt modelId="{15DF3956-9CAC-401D-9E5D-4A205C7B39A7}">
      <dgm:prSet custT="1"/>
      <dgm:spPr/>
      <dgm:t>
        <a:bodyPr/>
        <a:lstStyle/>
        <a:p>
          <a:pPr rtl="0"/>
          <a:r>
            <a:rPr lang="en-US" sz="2400" b="1" i="0">
              <a:latin typeface="Trebuchet MS" panose="020B0603020202020204" pitchFamily="34" charset="0"/>
            </a:rPr>
            <a:t>Next Town Hall will be April </a:t>
          </a:r>
          <a:r>
            <a:rPr lang="en-US" sz="2400" b="1" i="0" baseline="0">
              <a:latin typeface="Trebuchet MS" panose="020B0603020202020204" pitchFamily="34" charset="0"/>
            </a:rPr>
            <a:t>25</a:t>
          </a:r>
          <a:r>
            <a:rPr lang="en-US" sz="2400" b="1" i="0" baseline="30000">
              <a:latin typeface="Trebuchet MS" panose="020B0603020202020204" pitchFamily="34" charset="0"/>
            </a:rPr>
            <a:t>th</a:t>
          </a:r>
          <a:r>
            <a:rPr lang="en-US" sz="2400" b="1" i="0">
              <a:latin typeface="Trebuchet MS" panose="020B0603020202020204" pitchFamily="34" charset="0"/>
            </a:rPr>
            <a:t> </a:t>
          </a:r>
        </a:p>
      </dgm:t>
    </dgm:pt>
    <dgm:pt modelId="{CB6A2567-1BFE-4069-A6AB-1E35A00B22E0}" type="sibTrans" cxnId="{C65DD457-510B-4077-B282-C50B9FC1638D}">
      <dgm:prSet/>
      <dgm:spPr/>
      <dgm:t>
        <a:bodyPr/>
        <a:lstStyle/>
        <a:p>
          <a:endParaRPr lang="en-US" sz="1600">
            <a:latin typeface="Trebuchet MS" panose="020B0603020202020204" pitchFamily="34" charset="0"/>
          </a:endParaRPr>
        </a:p>
      </dgm:t>
    </dgm:pt>
    <dgm:pt modelId="{CBFBBCD4-1075-422A-9D1F-13927E04803F}" type="parTrans" cxnId="{C65DD457-510B-4077-B282-C50B9FC1638D}">
      <dgm:prSet/>
      <dgm:spPr/>
      <dgm:t>
        <a:bodyPr/>
        <a:lstStyle/>
        <a:p>
          <a:endParaRPr lang="en-US" sz="1600">
            <a:latin typeface="Trebuchet MS" panose="020B0603020202020204" pitchFamily="34" charset="0"/>
          </a:endParaRPr>
        </a:p>
      </dgm:t>
    </dgm:pt>
    <dgm:pt modelId="{BE459BBA-E698-4FA5-87E2-098E1C06C863}">
      <dgm:prSet custT="1"/>
      <dgm:spPr>
        <a:solidFill>
          <a:srgbClr val="DCDBBE"/>
        </a:solidFill>
      </dgm:spPr>
      <dgm:t>
        <a:bodyPr/>
        <a:lstStyle/>
        <a:p>
          <a:r>
            <a:rPr lang="en-US" sz="2000" b="0">
              <a:latin typeface="Trebuchet MS" panose="020B0603020202020204" pitchFamily="34" charset="0"/>
            </a:rPr>
            <a:t>Missed a town hall?</a:t>
          </a:r>
        </a:p>
      </dgm:t>
    </dgm:pt>
    <dgm:pt modelId="{0F34BDF1-1B81-452C-96CB-66D2421CA27A}" type="parTrans" cxnId="{A4806C9E-9092-4B2B-80C0-4C9FADC937D1}">
      <dgm:prSet/>
      <dgm:spPr/>
      <dgm:t>
        <a:bodyPr/>
        <a:lstStyle/>
        <a:p>
          <a:endParaRPr lang="en-US" sz="1600">
            <a:latin typeface="Trebuchet MS" panose="020B0603020202020204" pitchFamily="34" charset="0"/>
          </a:endParaRPr>
        </a:p>
      </dgm:t>
    </dgm:pt>
    <dgm:pt modelId="{3391E224-7EBB-473D-AFBB-BB2980217435}" type="sibTrans" cxnId="{A4806C9E-9092-4B2B-80C0-4C9FADC937D1}">
      <dgm:prSet/>
      <dgm:spPr/>
      <dgm:t>
        <a:bodyPr/>
        <a:lstStyle/>
        <a:p>
          <a:endParaRPr lang="en-US" sz="1600">
            <a:latin typeface="Trebuchet MS" panose="020B0603020202020204" pitchFamily="34" charset="0"/>
          </a:endParaRPr>
        </a:p>
      </dgm:t>
    </dgm:pt>
    <dgm:pt modelId="{2E64289E-CCCC-4A7D-81BF-4E6054C1BDF3}">
      <dgm:prSet/>
      <dgm:spPr/>
      <dgm:t>
        <a:bodyPr/>
        <a:lstStyle/>
        <a:p>
          <a:r>
            <a:rPr lang="en-US" sz="2000" b="0">
              <a:latin typeface="Trebuchet MS" panose="020B0603020202020204" pitchFamily="34" charset="0"/>
              <a:hlinkClick xmlns:r="http://schemas.openxmlformats.org/officeDocument/2006/relationships" r:id="rId1"/>
            </a:rPr>
            <a:t>Check out the Archived Town Hall Presentation site.</a:t>
          </a:r>
          <a:endParaRPr lang="en-US" sz="2000" b="0">
            <a:latin typeface="Trebuchet MS" panose="020B0603020202020204" pitchFamily="34" charset="0"/>
          </a:endParaRPr>
        </a:p>
      </dgm:t>
    </dgm:pt>
    <dgm:pt modelId="{4E6F3BF6-AA4E-4E4F-9DB9-9DB0DAD1818F}" type="parTrans" cxnId="{BC8E874B-3FA7-4C4F-8116-F852EF2E2992}">
      <dgm:prSet/>
      <dgm:spPr/>
      <dgm:t>
        <a:bodyPr/>
        <a:lstStyle/>
        <a:p>
          <a:endParaRPr lang="en-US"/>
        </a:p>
      </dgm:t>
    </dgm:pt>
    <dgm:pt modelId="{4FB30B3D-9464-44A2-863D-2FB69296DE14}" type="sibTrans" cxnId="{BC8E874B-3FA7-4C4F-8116-F852EF2E2992}">
      <dgm:prSet/>
      <dgm:spPr/>
      <dgm:t>
        <a:bodyPr/>
        <a:lstStyle/>
        <a:p>
          <a:endParaRPr lang="en-US"/>
        </a:p>
      </dgm:t>
    </dgm:pt>
    <dgm:pt modelId="{D3B76571-6041-4010-8574-A9907AB9224C}">
      <dgm:prSet/>
      <dgm:spPr/>
      <dgm:t>
        <a:bodyPr/>
        <a:lstStyle/>
        <a:p>
          <a:r>
            <a:rPr lang="en-US" sz="2000" b="0">
              <a:latin typeface="Trebuchet MS" panose="020B0603020202020204" pitchFamily="34" charset="0"/>
            </a:rPr>
            <a:t>Archived agendas, presentations, and recordings posted for the last three months.</a:t>
          </a:r>
        </a:p>
      </dgm:t>
    </dgm:pt>
    <dgm:pt modelId="{4DC09E60-A79B-47C4-92B8-7B527F1879E8}" type="parTrans" cxnId="{57C8E299-DAC3-44DB-ACCB-3F0C9CB424C4}">
      <dgm:prSet/>
      <dgm:spPr/>
      <dgm:t>
        <a:bodyPr/>
        <a:lstStyle/>
        <a:p>
          <a:endParaRPr lang="en-US"/>
        </a:p>
      </dgm:t>
    </dgm:pt>
    <dgm:pt modelId="{3AAC7BA2-56BB-44EB-8E26-1EB4211AE306}" type="sibTrans" cxnId="{57C8E299-DAC3-44DB-ACCB-3F0C9CB424C4}">
      <dgm:prSet/>
      <dgm:spPr/>
      <dgm:t>
        <a:bodyPr/>
        <a:lstStyle/>
        <a:p>
          <a:endParaRPr lang="en-US"/>
        </a:p>
      </dgm:t>
    </dgm:pt>
    <dgm:pt modelId="{2DA0214B-6638-47D4-9B3F-64C168FB48CD}" type="pres">
      <dgm:prSet presAssocID="{F012D412-9CAF-428A-A29D-8BA009103520}" presName="Name0" presStyleCnt="0">
        <dgm:presLayoutVars>
          <dgm:dir/>
          <dgm:animLvl val="lvl"/>
          <dgm:resizeHandles val="exact"/>
        </dgm:presLayoutVars>
      </dgm:prSet>
      <dgm:spPr/>
    </dgm:pt>
    <dgm:pt modelId="{87BD421B-0A60-4781-9987-4C23FC487863}" type="pres">
      <dgm:prSet presAssocID="{15DF3956-9CAC-401D-9E5D-4A205C7B39A7}" presName="boxAndChildren" presStyleCnt="0"/>
      <dgm:spPr/>
    </dgm:pt>
    <dgm:pt modelId="{F93D5039-BE34-48FE-A098-D67A5FF1C09D}" type="pres">
      <dgm:prSet presAssocID="{15DF3956-9CAC-401D-9E5D-4A205C7B39A7}" presName="parentTextBox" presStyleLbl="alignNode1" presStyleIdx="0" presStyleCnt="1"/>
      <dgm:spPr/>
    </dgm:pt>
    <dgm:pt modelId="{E6AF5A80-26F8-4CF3-9033-BF4C252A0E2A}" type="pres">
      <dgm:prSet presAssocID="{15DF3956-9CAC-401D-9E5D-4A205C7B39A7}" presName="descendantBox" presStyleLbl="bgAccFollowNode1" presStyleIdx="0" presStyleCnt="1" custScaleY="100098" custLinFactNeighborX="11974" custLinFactNeighborY="3594"/>
      <dgm:spPr/>
    </dgm:pt>
  </dgm:ptLst>
  <dgm:cxnLst>
    <dgm:cxn modelId="{F9D72B0B-F0AC-4C56-BC74-A4099A713104}" type="presOf" srcId="{15DF3956-9CAC-401D-9E5D-4A205C7B39A7}" destId="{F93D5039-BE34-48FE-A098-D67A5FF1C09D}" srcOrd="0" destOrd="0" presId="urn:microsoft.com/office/officeart/2016/7/layout/VerticalDownArrowProcess"/>
    <dgm:cxn modelId="{107A9C1B-7CE0-440E-9510-D5B8E868C7D2}" type="presOf" srcId="{BE459BBA-E698-4FA5-87E2-098E1C06C863}" destId="{E6AF5A80-26F8-4CF3-9033-BF4C252A0E2A}" srcOrd="0" destOrd="0" presId="urn:microsoft.com/office/officeart/2016/7/layout/VerticalDownArrowProcess"/>
    <dgm:cxn modelId="{9E4C0535-C2AB-41D0-AB56-DC9B49A3BC01}" type="presOf" srcId="{F012D412-9CAF-428A-A29D-8BA009103520}" destId="{2DA0214B-6638-47D4-9B3F-64C168FB48CD}" srcOrd="0" destOrd="0" presId="urn:microsoft.com/office/officeart/2016/7/layout/VerticalDownArrowProcess"/>
    <dgm:cxn modelId="{6813A63F-A1AA-4252-9A00-793BC966F807}" type="presOf" srcId="{2E64289E-CCCC-4A7D-81BF-4E6054C1BDF3}" destId="{E6AF5A80-26F8-4CF3-9033-BF4C252A0E2A}" srcOrd="0" destOrd="1" presId="urn:microsoft.com/office/officeart/2016/7/layout/VerticalDownArrowProcess"/>
    <dgm:cxn modelId="{BC8E874B-3FA7-4C4F-8116-F852EF2E2992}" srcId="{BE459BBA-E698-4FA5-87E2-098E1C06C863}" destId="{2E64289E-CCCC-4A7D-81BF-4E6054C1BDF3}" srcOrd="0" destOrd="0" parTransId="{4E6F3BF6-AA4E-4E4F-9DB9-9DB0DAD1818F}" sibTransId="{4FB30B3D-9464-44A2-863D-2FB69296DE14}"/>
    <dgm:cxn modelId="{C65DD457-510B-4077-B282-C50B9FC1638D}" srcId="{F012D412-9CAF-428A-A29D-8BA009103520}" destId="{15DF3956-9CAC-401D-9E5D-4A205C7B39A7}" srcOrd="0" destOrd="0" parTransId="{CBFBBCD4-1075-422A-9D1F-13927E04803F}" sibTransId="{CB6A2567-1BFE-4069-A6AB-1E35A00B22E0}"/>
    <dgm:cxn modelId="{57C8E299-DAC3-44DB-ACCB-3F0C9CB424C4}" srcId="{BE459BBA-E698-4FA5-87E2-098E1C06C863}" destId="{D3B76571-6041-4010-8574-A9907AB9224C}" srcOrd="1" destOrd="0" parTransId="{4DC09E60-A79B-47C4-92B8-7B527F1879E8}" sibTransId="{3AAC7BA2-56BB-44EB-8E26-1EB4211AE306}"/>
    <dgm:cxn modelId="{A4806C9E-9092-4B2B-80C0-4C9FADC937D1}" srcId="{15DF3956-9CAC-401D-9E5D-4A205C7B39A7}" destId="{BE459BBA-E698-4FA5-87E2-098E1C06C863}" srcOrd="0" destOrd="0" parTransId="{0F34BDF1-1B81-452C-96CB-66D2421CA27A}" sibTransId="{3391E224-7EBB-473D-AFBB-BB2980217435}"/>
    <dgm:cxn modelId="{1BDD50EE-4F89-4594-876C-865809B031AE}" type="presOf" srcId="{D3B76571-6041-4010-8574-A9907AB9224C}" destId="{E6AF5A80-26F8-4CF3-9033-BF4C252A0E2A}" srcOrd="0" destOrd="2" presId="urn:microsoft.com/office/officeart/2016/7/layout/VerticalDownArrowProcess"/>
    <dgm:cxn modelId="{76CCF1A7-935E-4997-8683-82BB7FF54A4F}" type="presParOf" srcId="{2DA0214B-6638-47D4-9B3F-64C168FB48CD}" destId="{87BD421B-0A60-4781-9987-4C23FC487863}" srcOrd="0" destOrd="0" presId="urn:microsoft.com/office/officeart/2016/7/layout/VerticalDownArrowProcess"/>
    <dgm:cxn modelId="{AC24A422-F224-49CF-A646-04E8742F1101}" type="presParOf" srcId="{87BD421B-0A60-4781-9987-4C23FC487863}" destId="{F93D5039-BE34-48FE-A098-D67A5FF1C09D}" srcOrd="0" destOrd="0" presId="urn:microsoft.com/office/officeart/2016/7/layout/VerticalDownArrowProcess"/>
    <dgm:cxn modelId="{DFABB607-5C59-4ECD-A82B-8ABA5001D7EC}" type="presParOf" srcId="{87BD421B-0A60-4781-9987-4C23FC487863}" destId="{E6AF5A80-26F8-4CF3-9033-BF4C252A0E2A}"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5039-BE34-48FE-A098-D67A5FF1C09D}">
      <dsp:nvSpPr>
        <dsp:cNvPr id="0" name=""/>
        <dsp:cNvSpPr/>
      </dsp:nvSpPr>
      <dsp:spPr>
        <a:xfrm>
          <a:off x="0" y="2629"/>
          <a:ext cx="1239052" cy="26871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8121" tIns="170688" rIns="88121"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a:latin typeface="Trebuchet MS" panose="020B0603020202020204" pitchFamily="34" charset="0"/>
            </a:rPr>
            <a:t>Next Town Hall will be April </a:t>
          </a:r>
          <a:r>
            <a:rPr lang="en-US" sz="2400" b="1" i="0" kern="1200" baseline="0">
              <a:latin typeface="Trebuchet MS" panose="020B0603020202020204" pitchFamily="34" charset="0"/>
            </a:rPr>
            <a:t>25</a:t>
          </a:r>
          <a:r>
            <a:rPr lang="en-US" sz="2400" b="1" i="0" kern="1200" baseline="30000">
              <a:latin typeface="Trebuchet MS" panose="020B0603020202020204" pitchFamily="34" charset="0"/>
            </a:rPr>
            <a:t>th</a:t>
          </a:r>
          <a:r>
            <a:rPr lang="en-US" sz="2400" b="1" i="0" kern="1200">
              <a:latin typeface="Trebuchet MS" panose="020B0603020202020204" pitchFamily="34" charset="0"/>
            </a:rPr>
            <a:t> </a:t>
          </a:r>
        </a:p>
      </dsp:txBody>
      <dsp:txXfrm>
        <a:off x="0" y="2629"/>
        <a:ext cx="1239052" cy="2687141"/>
      </dsp:txXfrm>
    </dsp:sp>
    <dsp:sp modelId="{E6AF5A80-26F8-4CF3-9033-BF4C252A0E2A}">
      <dsp:nvSpPr>
        <dsp:cNvPr id="0" name=""/>
        <dsp:cNvSpPr/>
      </dsp:nvSpPr>
      <dsp:spPr>
        <a:xfrm>
          <a:off x="1239051" y="2625"/>
          <a:ext cx="3717156" cy="2689774"/>
        </a:xfrm>
        <a:prstGeom prst="rect">
          <a:avLst/>
        </a:prstGeom>
        <a:solidFill>
          <a:srgbClr val="DCDBBE"/>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401" tIns="254000" rIns="75401" bIns="254000" numCol="1" spcCol="1270" anchor="t" anchorCtr="0">
          <a:noAutofit/>
        </a:bodyPr>
        <a:lstStyle/>
        <a:p>
          <a:pPr marL="0" lvl="0" indent="0" algn="l" defTabSz="889000">
            <a:lnSpc>
              <a:spcPct val="90000"/>
            </a:lnSpc>
            <a:spcBef>
              <a:spcPct val="0"/>
            </a:spcBef>
            <a:spcAft>
              <a:spcPct val="35000"/>
            </a:spcAft>
            <a:buNone/>
          </a:pPr>
          <a:r>
            <a:rPr lang="en-US" sz="2000" b="0" kern="1200">
              <a:latin typeface="Trebuchet MS" panose="020B0603020202020204" pitchFamily="34" charset="0"/>
            </a:rPr>
            <a:t>Missed a town hall?</a:t>
          </a:r>
        </a:p>
        <a:p>
          <a:pPr marL="228600" lvl="1" indent="-228600" algn="l" defTabSz="889000">
            <a:lnSpc>
              <a:spcPct val="90000"/>
            </a:lnSpc>
            <a:spcBef>
              <a:spcPct val="0"/>
            </a:spcBef>
            <a:spcAft>
              <a:spcPct val="15000"/>
            </a:spcAft>
            <a:buChar char="•"/>
          </a:pPr>
          <a:r>
            <a:rPr lang="en-US" sz="2000" b="0" kern="1200">
              <a:latin typeface="Trebuchet MS" panose="020B0603020202020204" pitchFamily="34" charset="0"/>
              <a:hlinkClick xmlns:r="http://schemas.openxmlformats.org/officeDocument/2006/relationships" r:id="rId1"/>
            </a:rPr>
            <a:t>Check out the Archived Town Hall Presentation site.</a:t>
          </a:r>
          <a:endParaRPr lang="en-US" sz="2000" b="0" kern="1200">
            <a:latin typeface="Trebuchet MS" panose="020B0603020202020204" pitchFamily="34" charset="0"/>
          </a:endParaRPr>
        </a:p>
        <a:p>
          <a:pPr marL="228600" lvl="1" indent="-228600" algn="l" defTabSz="889000">
            <a:lnSpc>
              <a:spcPct val="90000"/>
            </a:lnSpc>
            <a:spcBef>
              <a:spcPct val="0"/>
            </a:spcBef>
            <a:spcAft>
              <a:spcPct val="15000"/>
            </a:spcAft>
            <a:buChar char="•"/>
          </a:pPr>
          <a:r>
            <a:rPr lang="en-US" sz="2000" b="0" kern="1200">
              <a:latin typeface="Trebuchet MS" panose="020B0603020202020204" pitchFamily="34" charset="0"/>
            </a:rPr>
            <a:t>Archived agendas, presentations, and recordings posted for the last three months.</a:t>
          </a:r>
        </a:p>
      </dsp:txBody>
      <dsp:txXfrm>
        <a:off x="1239051" y="2625"/>
        <a:ext cx="3717156" cy="268977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05226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1949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89990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update, is a major update, and I want to remind everyone that this is a new program and with that comes updated USDA guidance </a:t>
            </a:r>
          </a:p>
          <a:p>
            <a:r>
              <a:rPr lang="en-US" dirty="0"/>
              <a:t>Giving districts and charter institutions more flexibility </a:t>
            </a:r>
          </a:p>
          <a:p>
            <a:r>
              <a:rPr lang="en-US" dirty="0"/>
              <a:t>USDA has come out with this new guidance help alleviate some issues that have been coming up </a:t>
            </a:r>
          </a:p>
          <a:p>
            <a:r>
              <a:rPr lang="en-US" dirty="0"/>
              <a:t>However, I want to emphasize that our preference, is that you upload all your data as the goal is to capture all eligible students </a:t>
            </a:r>
          </a:p>
          <a:p>
            <a:r>
              <a:rPr lang="en-US" dirty="0"/>
              <a:t>I also want to point out that for districts or charters that have already uploaded and want to make changes based on this new guidance, you still have that opportunity, if your preference is to change the data you uploaded please let us know and we can unlock your file </a:t>
            </a:r>
          </a:p>
          <a:p>
            <a:r>
              <a:rPr lang="en-US" dirty="0"/>
              <a:t>You will find all of these updates in the FAQ which is linked in the slides, and we will also include it in the chat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97450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361630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413837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Aptos" panose="020B0004020202020204" pitchFamily="34" charset="0"/>
                <a:cs typeface="Aptos" panose="020B0004020202020204" pitchFamily="34" charset="0"/>
              </a:rPr>
              <a:t>We’ve also reached out to Infinite Campus </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45688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Aptos" panose="020B0004020202020204" pitchFamily="34" charset="0"/>
                <a:cs typeface="Aptos" panose="020B0004020202020204" pitchFamily="34" charset="0"/>
              </a:rPr>
              <a:t>We’ve also reached out to Infinite Campus </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361350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294784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2612637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3167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11268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966821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498DE7-4218-514F-8740-519177365CAA}"/>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02708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6" r:id="rId21"/>
    <p:sldLayoutId id="2147483707" r:id="rId22"/>
    <p:sldLayoutId id="2147483708" r:id="rId23"/>
    <p:sldLayoutId id="2147483709"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Ward_r@cde.state.co.us" TargetMode="External"/><Relationship Id="rId2" Type="http://schemas.openxmlformats.org/officeDocument/2006/relationships/hyperlink" Target="mailto:Wenzel_b@cde.state.co.us" TargetMode="External"/><Relationship Id="rId1" Type="http://schemas.openxmlformats.org/officeDocument/2006/relationships/slideLayout" Target="../slideLayouts/slideLayout9.xml"/><Relationship Id="rId4" Type="http://schemas.openxmlformats.org/officeDocument/2006/relationships/hyperlink" Target="mailto:Kahle_t@cde.state.co.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e.state.co.us/coloradoliteracy/readdatapipelin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e.state.co.us/coloradoliteracy/readdatapipelin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e.state.co.us/coloradoliteracy/advisorylistofinstructionalprogramming202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teams.microsoft.com/l/meetup-join/19%3ameeting_OWEyY2E5YzktYThjZS00ZTBjLWIxMzktODUwODAwZGRmZDgy%40thread.v2/0?context=%7b%22Tid%22%3a%22a751cfc8-1f9a-4edb-8370-9f1c6d4bea5a%22%2c%22Oid%22%3a%22566307b0-1e17-4826-87e1-0feb85a922f2%22%7d" TargetMode="External"/><Relationship Id="rId2" Type="http://schemas.openxmlformats.org/officeDocument/2006/relationships/hyperlink" Target="https://teams.microsoft.com/l/meetup-join/19%3ameeting_ZjE2YjcwODEtYWM0ZC00ZTVmLTgzNmEtOGQ5MWQ2NzdiZmU5%40thread.v2/0?context=%7b%22Tid%22%3a%22a751cfc8-1f9a-4edb-8370-9f1c6d4bea5a%22%2c%22Oid%22%3a%22566307b0-1e17-4826-87e1-0feb85a922f2%22%7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per_sat"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dynamiclearningmapssbd" TargetMode="External"/><Relationship Id="rId4" Type="http://schemas.openxmlformats.org/officeDocument/2006/relationships/hyperlink" Target="https://www.cde.state.co.us/datapipeline/sbd-cma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cde.state.co.us/datapipeline/convertcsvtoexce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ebt@cde.state.co.us" TargetMode="External"/><Relationship Id="rId7" Type="http://schemas.openxmlformats.org/officeDocument/2006/relationships/hyperlink" Target="https://app.smartsheet.com/b/form/428ed862def545349ec8bd2e1f96f241"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cde.state.co.us/nutrition/summerebtprogram" TargetMode="External"/><Relationship Id="rId5" Type="http://schemas.openxmlformats.org/officeDocument/2006/relationships/hyperlink" Target="https://www.cde.state.co.us/datapipeline/s-ebtdatacollection" TargetMode="External"/><Relationship Id="rId4" Type="http://schemas.openxmlformats.org/officeDocument/2006/relationships/hyperlink" Target="mailto:StudentOctober@cde.state.co.u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studentdisciplinesnapsho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Student%20Discipline%20Snapshot%20%3cStudentDiscipline@cde.state.co.us%3e"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cde.state.co.us/datapipeline/studentdisciplinesnapshot"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https://teams.microsoft.com/l/meetup-join/19%3ameeting_ZDEyM2I5ODktNTczOC00YWYwLWI1ZDEtMDc0NWIxMWVjYTI4%40thread.v2/0?context=%7b%22Tid%22%3a%22a751cfc8-1f9a-4edb-8370-9f1c6d4bea5a%22%2c%22Oid%22%3a%22823cceae-331b-41d6-9a63-34ad6d1db55c%22%7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vimeo.com/935631387" TargetMode="External"/><Relationship Id="rId5" Type="http://schemas.openxmlformats.org/officeDocument/2006/relationships/hyperlink" Target="https://vimeo.com/884545448" TargetMode="External"/><Relationship Id="rId4" Type="http://schemas.openxmlformats.org/officeDocument/2006/relationships/hyperlink" Target="https://vimeo.com/925953885" TargetMode="External"/><Relationship Id="rId9" Type="http://schemas.openxmlformats.org/officeDocument/2006/relationships/hyperlink" Target="mailto:Student%20Discipline%20Snapshot%20%3cStudentDiscipline@cde.state.co.us%3e"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cde.state.co.us/datapipeline/disciplineinterchange" TargetMode="External"/><Relationship Id="rId13" Type="http://schemas.openxmlformats.org/officeDocument/2006/relationships/hyperlink" Target="https://www.cde.state.co.us/datapipeline/2023-2024specialeducationdisciplinesnapshotfilelayout" TargetMode="External"/><Relationship Id="rId3" Type="http://schemas.openxmlformats.org/officeDocument/2006/relationships/hyperlink" Target="mailto:Student%20Discipline%20Snapshot%20%3cStudentDiscipline@cde.state.co.us%3e" TargetMode="External"/><Relationship Id="rId7" Type="http://schemas.openxmlformats.org/officeDocument/2006/relationships/hyperlink" Target="https://www.cde.state.co.us/datapipeline/2023-2024studentschoolassociationfilelayout" TargetMode="External"/><Relationship Id="rId12" Type="http://schemas.openxmlformats.org/officeDocument/2006/relationships/hyperlink" Target="https://www.cde.state.co.us/datapipeline/snap_sped-disciplin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cde.state.co.us/datapipeline/2023-2024studentdemographicfilelayout" TargetMode="External"/><Relationship Id="rId11" Type="http://schemas.openxmlformats.org/officeDocument/2006/relationships/hyperlink" Target="https://www.cde.state.co.us/datapipeline/2023-2024studentdisciplinesnapshotfilelayou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studentdisciplinesnapshot" TargetMode="External"/><Relationship Id="rId4" Type="http://schemas.openxmlformats.org/officeDocument/2006/relationships/hyperlink" Target="mailto:Special%20Ed%20Discipline%20%3cSpedDiscipline@cde.state.co.us%3e" TargetMode="External"/><Relationship Id="rId9" Type="http://schemas.openxmlformats.org/officeDocument/2006/relationships/hyperlink" Target="https://www.cde.state.co.us/datapipeline/2023-2024disciplineactionfilelayoutanddefini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teams.microsoft.com/registration/yM9Rp5of206DcJ8cbUvqWg,B2-vJQrwkkKRlc_jpVkmXg,kMKIyfgvfEKLsemM_LdsAw,PEuLXB_frE2zCyq2BuvY_w,00jWvfLrHUm1wa4TgzpnMw,YhuBQ1yMXkio1miwcW6lEg?mode=read&amp;tenantId=a751cfc8-1f9a-4edb-8370-9f1c6d4bea5a"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teams.microsoft.com/registration/yM9Rp5of206DcJ8cbUvqWg,B2-vJQrwkkKRlc_jpVkmXg,kMKIyfgvfEKLsemM_LdsAw,apc8qyAjhEy5f79bBz5xLw,qtTg_sp-pEKK_R5s99owzw,3uYBYjJ6XUaf1LEAEn5d7Q?mode=read&amp;tenantId=a751cfc8-1f9a-4edb-8370-9f1c6d4bea5a"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mailto:StudentEndOfYear@cde.state.co.u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datapipelinesnapshots-attendance" TargetMode="Externa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wallpaperflare.com/green-velociraptor-illustration-dinosaur-jungle-fern-cretaceous-period-wallpaper-zuqha/download/1280x768" TargetMode="External"/><Relationship Id="rId9" Type="http://schemas.microsoft.com/office/2007/relationships/diagramDrawing" Target="../diagrams/drawing1.xml"/></Relationships>
</file>

<file path=ppt/slides/_rels/slide63.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29.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12.xml"/><Relationship Id="rId16" Type="http://schemas.openxmlformats.org/officeDocument/2006/relationships/hyperlink" Target="mailto:StudentOctober@cde.state.co.us" TargetMode="External"/><Relationship Id="rId1" Type="http://schemas.openxmlformats.org/officeDocument/2006/relationships/slideLayout" Target="../slideLayouts/slideLayout4.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30.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disciplineinterchan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ebtdatacollection"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a:t>April 18, 2024</a:t>
            </a:r>
            <a:br>
              <a:rPr lang="en-US" sz="4800"/>
            </a:br>
            <a:r>
              <a:rPr lang="en-US" sz="4800"/>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2509144637"/>
              </p:ext>
            </p:extLst>
          </p:nvPr>
        </p:nvGraphicFramePr>
        <p:xfrm>
          <a:off x="228600" y="200025"/>
          <a:ext cx="11818935" cy="2286000"/>
        </p:xfrm>
        <a:graphic>
          <a:graphicData uri="http://schemas.openxmlformats.org/drawingml/2006/table">
            <a:tbl>
              <a:tblPr firstRow="1" bandRow="1">
                <a:tableStyleId>{7E9639D4-E3E2-4D34-9284-5A2195B3D0D7}</a:tableStyleId>
              </a:tblPr>
              <a:tblGrid>
                <a:gridCol w="1443446">
                  <a:extLst>
                    <a:ext uri="{9D8B030D-6E8A-4147-A177-3AD203B41FA5}">
                      <a16:colId xmlns:a16="http://schemas.microsoft.com/office/drawing/2014/main" val="3018245949"/>
                    </a:ext>
                  </a:extLst>
                </a:gridCol>
                <a:gridCol w="2862632">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129536">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180995">
                <a:tc>
                  <a:txBody>
                    <a:bodyPr/>
                    <a:lstStyle/>
                    <a:p>
                      <a:r>
                        <a:rPr lang="en-US" sz="1600"/>
                        <a:t>4/15/2024</a:t>
                      </a:r>
                    </a:p>
                  </a:txBody>
                  <a:tcPr>
                    <a:solidFill>
                      <a:schemeClr val="bg1">
                        <a:lumMod val="75000"/>
                      </a:schemeClr>
                    </a:solidFill>
                  </a:tcPr>
                </a:tc>
                <a:tc>
                  <a:txBody>
                    <a:bodyPr/>
                    <a:lstStyle/>
                    <a:p>
                      <a:r>
                        <a:rPr lang="en-US" sz="1600"/>
                        <a:t>Deadline</a:t>
                      </a:r>
                    </a:p>
                  </a:txBody>
                  <a:tcPr>
                    <a:solidFill>
                      <a:schemeClr val="bg1">
                        <a:lumMod val="75000"/>
                      </a:schemeClr>
                    </a:solidFill>
                  </a:tcPr>
                </a:tc>
                <a:tc>
                  <a:txBody>
                    <a:bodyPr/>
                    <a:lstStyle/>
                    <a:p>
                      <a:r>
                        <a:rPr lang="en-US" sz="1600"/>
                        <a:t>Submit ‘Intent to Participate’ form indicating District plans to participate in this count with a point of contact (Superintendent or Designee).</a:t>
                      </a:r>
                    </a:p>
                  </a:txBody>
                  <a:tcPr>
                    <a:solidFill>
                      <a:schemeClr val="bg1">
                        <a:lumMod val="75000"/>
                      </a:schemeClr>
                    </a:solidFill>
                  </a:tcPr>
                </a:tc>
                <a:extLst>
                  <a:ext uri="{0D108BD9-81ED-4DB2-BD59-A6C34878D82A}">
                    <a16:rowId xmlns:a16="http://schemas.microsoft.com/office/drawing/2014/main" val="2548873027"/>
                  </a:ext>
                </a:extLst>
              </a:tr>
              <a:tr h="129536">
                <a:tc>
                  <a:txBody>
                    <a:bodyPr/>
                    <a:lstStyle/>
                    <a:p>
                      <a:r>
                        <a:rPr lang="en-US" sz="1600"/>
                        <a:t>4/16/2024</a:t>
                      </a:r>
                    </a:p>
                  </a:txBody>
                  <a:tcPr>
                    <a:solidFill>
                      <a:schemeClr val="bg1">
                        <a:lumMod val="75000"/>
                      </a:schemeClr>
                    </a:solidFill>
                  </a:tcPr>
                </a:tc>
                <a:tc>
                  <a:txBody>
                    <a:bodyPr/>
                    <a:lstStyle/>
                    <a:p>
                      <a:r>
                        <a:rPr lang="en-US" sz="1600"/>
                        <a:t>CDE Generates DocuSign</a:t>
                      </a:r>
                    </a:p>
                  </a:txBody>
                  <a:tcPr>
                    <a:solidFill>
                      <a:schemeClr val="bg1">
                        <a:lumMod val="75000"/>
                      </a:schemeClr>
                    </a:solidFill>
                  </a:tcPr>
                </a:tc>
                <a:tc>
                  <a:txBody>
                    <a:bodyPr/>
                    <a:lstStyle/>
                    <a:p>
                      <a:r>
                        <a:rPr lang="en-US" sz="1600"/>
                        <a:t>Sent to Superintendent/Designee indicated on intent to participate form</a:t>
                      </a:r>
                    </a:p>
                  </a:txBody>
                  <a:tcPr>
                    <a:solidFill>
                      <a:schemeClr val="bg1">
                        <a:lumMod val="75000"/>
                      </a:schemeClr>
                    </a:solidFill>
                  </a:tcPr>
                </a:tc>
                <a:extLst>
                  <a:ext uri="{0D108BD9-81ED-4DB2-BD59-A6C34878D82A}">
                    <a16:rowId xmlns:a16="http://schemas.microsoft.com/office/drawing/2014/main" val="779341813"/>
                  </a:ext>
                </a:extLst>
              </a:tr>
              <a:tr h="129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4/23/2024</a:t>
                      </a:r>
                    </a:p>
                  </a:txBody>
                  <a:tcPr>
                    <a:solidFill>
                      <a:srgbClr val="FF9999"/>
                    </a:solidFill>
                  </a:tcPr>
                </a:tc>
                <a:tc>
                  <a:txBody>
                    <a:bodyPr/>
                    <a:lstStyle/>
                    <a:p>
                      <a:r>
                        <a:rPr lang="en-US" sz="1600"/>
                        <a:t>Deadline</a:t>
                      </a:r>
                    </a:p>
                  </a:txBody>
                  <a:tcPr>
                    <a:solidFill>
                      <a:srgbClr val="FF9999"/>
                    </a:solidFill>
                  </a:tcPr>
                </a:tc>
                <a:tc>
                  <a:txBody>
                    <a:bodyPr/>
                    <a:lstStyle/>
                    <a:p>
                      <a:r>
                        <a:rPr lang="en-US" sz="1600"/>
                        <a:t>Submit completed DocuSign with district provided data</a:t>
                      </a:r>
                    </a:p>
                  </a:txBody>
                  <a:tcPr>
                    <a:solidFill>
                      <a:srgbClr val="FF9999"/>
                    </a:solidFill>
                  </a:tcPr>
                </a:tc>
                <a:extLst>
                  <a:ext uri="{0D108BD9-81ED-4DB2-BD59-A6C34878D82A}">
                    <a16:rowId xmlns:a16="http://schemas.microsoft.com/office/drawing/2014/main" val="3242782652"/>
                  </a:ext>
                </a:extLst>
              </a:tr>
              <a:tr h="129536">
                <a:tc>
                  <a:txBody>
                    <a:bodyPr/>
                    <a:lstStyle/>
                    <a:p>
                      <a:r>
                        <a:rPr lang="en-US" sz="1600"/>
                        <a:t>5/1/2024</a:t>
                      </a:r>
                    </a:p>
                  </a:txBody>
                  <a:tcPr/>
                </a:tc>
                <a:tc>
                  <a:txBody>
                    <a:bodyPr/>
                    <a:lstStyle/>
                    <a:p>
                      <a:r>
                        <a:rPr lang="en-US" sz="1600"/>
                        <a:t>CDE Notification to Districts</a:t>
                      </a:r>
                    </a:p>
                  </a:txBody>
                  <a:tcPr/>
                </a:tc>
                <a:tc>
                  <a:txBody>
                    <a:bodyPr/>
                    <a:lstStyle/>
                    <a:p>
                      <a:r>
                        <a:rPr lang="en-US" sz="1600"/>
                        <a:t>CDE provides notification to districts of funding allocation</a:t>
                      </a:r>
                    </a:p>
                  </a:txBody>
                  <a:tcPr/>
                </a:tc>
                <a:extLst>
                  <a:ext uri="{0D108BD9-81ED-4DB2-BD59-A6C34878D82A}">
                    <a16:rowId xmlns:a16="http://schemas.microsoft.com/office/drawing/2014/main" val="593317777"/>
                  </a:ext>
                </a:extLst>
              </a:tr>
              <a:tr h="129536">
                <a:tc>
                  <a:txBody>
                    <a:bodyPr/>
                    <a:lstStyle/>
                    <a:p>
                      <a:r>
                        <a:rPr lang="en-US" sz="1600"/>
                        <a:t>5/30/2024</a:t>
                      </a:r>
                    </a:p>
                  </a:txBody>
                  <a:tcPr/>
                </a:tc>
                <a:tc>
                  <a:txBody>
                    <a:bodyPr/>
                    <a:lstStyle/>
                    <a:p>
                      <a:r>
                        <a:rPr lang="en-US" sz="1600"/>
                        <a:t>CDE Funds Distribution</a:t>
                      </a:r>
                    </a:p>
                  </a:txBody>
                  <a:tcPr/>
                </a:tc>
                <a:tc>
                  <a:txBody>
                    <a:bodyPr/>
                    <a:lstStyle/>
                    <a:p>
                      <a:r>
                        <a:rPr lang="en-US" sz="1600"/>
                        <a:t>Latest date by which CDE distributes funding to districts</a:t>
                      </a:r>
                    </a:p>
                  </a:txBody>
                  <a:tcPr/>
                </a:tc>
                <a:extLst>
                  <a:ext uri="{0D108BD9-81ED-4DB2-BD59-A6C34878D82A}">
                    <a16:rowId xmlns:a16="http://schemas.microsoft.com/office/drawing/2014/main" val="2721818544"/>
                  </a:ext>
                </a:extLst>
              </a:tr>
            </a:tbl>
          </a:graphicData>
        </a:graphic>
      </p:graphicFrame>
      <p:sp>
        <p:nvSpPr>
          <p:cNvPr id="5" name="TextBox 4">
            <a:extLst>
              <a:ext uri="{FF2B5EF4-FFF2-40B4-BE49-F238E27FC236}">
                <a16:creationId xmlns:a16="http://schemas.microsoft.com/office/drawing/2014/main" id="{ECB1E767-8D27-E4AB-1F9C-37458169EBE7}"/>
              </a:ext>
            </a:extLst>
          </p:cNvPr>
          <p:cNvSpPr txBox="1"/>
          <p:nvPr/>
        </p:nvSpPr>
        <p:spPr>
          <a:xfrm>
            <a:off x="228601" y="2832695"/>
            <a:ext cx="11818934" cy="262199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sz="1600">
                <a:latin typeface="Trebuchet MS" panose="020B0603020202020204" pitchFamily="34" charset="0"/>
              </a:rPr>
              <a:t>Reminders: </a:t>
            </a:r>
          </a:p>
          <a:p>
            <a:pPr marL="285750" indent="-285750">
              <a:buFont typeface="Arial" panose="020B0604020202020204" pitchFamily="34" charset="0"/>
              <a:buChar char="•"/>
            </a:pPr>
            <a:r>
              <a:rPr lang="en-US" sz="1600">
                <a:latin typeface="Trebuchet MS" panose="020B0603020202020204" pitchFamily="34" charset="0"/>
              </a:rPr>
              <a:t>To receive House Bill 24-1389 funding, districts must submit an attestation form, signed by the local Superintendent or their designee, which certifies counts provided by both CDE (based on prior submitted district data) and the district.</a:t>
            </a:r>
          </a:p>
          <a:p>
            <a:pPr marL="742950" lvl="1" indent="-285750">
              <a:buFont typeface="Arial" panose="020B0604020202020204" pitchFamily="34" charset="0"/>
              <a:buChar char="•"/>
            </a:pPr>
            <a:r>
              <a:rPr lang="en-US" sz="1600">
                <a:latin typeface="Trebuchet MS" panose="020B0603020202020204" pitchFamily="34" charset="0"/>
              </a:rPr>
              <a:t>DocuSign (attestation form) sent to the Superintendent or Designee indicated on a district’s intent to participate form on Tuesday, April 16</a:t>
            </a:r>
            <a:r>
              <a:rPr lang="en-US" sz="1600" baseline="30000">
                <a:latin typeface="Trebuchet MS" panose="020B0603020202020204" pitchFamily="34" charset="0"/>
              </a:rPr>
              <a:t>th</a:t>
            </a:r>
            <a:r>
              <a:rPr lang="en-US" sz="1600">
                <a:latin typeface="Trebuchet MS" panose="020B0603020202020204" pitchFamily="34" charset="0"/>
              </a:rPr>
              <a:t>. </a:t>
            </a:r>
          </a:p>
          <a:p>
            <a:pPr marL="285750" indent="-285750">
              <a:buFont typeface="Arial" panose="020B0604020202020204" pitchFamily="34" charset="0"/>
              <a:buChar char="•"/>
            </a:pPr>
            <a:r>
              <a:rPr lang="en-US" sz="1600">
                <a:latin typeface="Trebuchet MS" panose="020B0603020202020204" pitchFamily="34" charset="0"/>
              </a:rPr>
              <a:t>Funding is a two-part distribution for the 2023-2024 budget year</a:t>
            </a:r>
          </a:p>
          <a:p>
            <a:pPr marL="742950" lvl="1" indent="-285750">
              <a:buFont typeface="Arial" panose="020B0604020202020204" pitchFamily="34" charset="0"/>
              <a:buChar char="•"/>
            </a:pPr>
            <a:r>
              <a:rPr lang="en-US" sz="1600" b="1">
                <a:latin typeface="Trebuchet MS" panose="020B0603020202020204" pitchFamily="34" charset="0"/>
              </a:rPr>
              <a:t>Part 1: </a:t>
            </a:r>
            <a:r>
              <a:rPr lang="en-US" sz="1600">
                <a:latin typeface="Trebuchet MS" panose="020B0603020202020204" pitchFamily="34" charset="0"/>
              </a:rPr>
              <a:t>“Fixed Cost” based upon number of newcomer students 10/03/2023 through 2/29/2024</a:t>
            </a:r>
          </a:p>
          <a:p>
            <a:pPr marL="742950" lvl="1" indent="-285750">
              <a:buFont typeface="Arial" panose="020B0604020202020204" pitchFamily="34" charset="0"/>
              <a:buChar char="•"/>
            </a:pPr>
            <a:r>
              <a:rPr lang="en-US" sz="1600" b="1">
                <a:latin typeface="Trebuchet MS" panose="020B0603020202020204" pitchFamily="34" charset="0"/>
              </a:rPr>
              <a:t>Part 2: </a:t>
            </a:r>
            <a:r>
              <a:rPr lang="en-US" sz="1600">
                <a:latin typeface="Trebuchet MS" panose="020B0603020202020204" pitchFamily="34" charset="0"/>
              </a:rPr>
              <a:t>“Net Enrollment” prorated per-pupil funding based on net enrollment of students between October count and 2/29/2024 district count of students.</a:t>
            </a:r>
          </a:p>
        </p:txBody>
      </p:sp>
      <p:sp>
        <p:nvSpPr>
          <p:cNvPr id="3" name="Content Placeholder 29">
            <a:extLst>
              <a:ext uri="{FF2B5EF4-FFF2-40B4-BE49-F238E27FC236}">
                <a16:creationId xmlns:a16="http://schemas.microsoft.com/office/drawing/2014/main" id="{38F649BF-853A-B007-4302-78C291B235B5}"/>
              </a:ext>
            </a:extLst>
          </p:cNvPr>
          <p:cNvSpPr>
            <a:spLocks noGrp="1"/>
          </p:cNvSpPr>
          <p:nvPr>
            <p:ph sz="quarter" idx="13"/>
          </p:nvPr>
        </p:nvSpPr>
        <p:spPr>
          <a:xfrm>
            <a:off x="228600" y="5916613"/>
            <a:ext cx="3559175" cy="279400"/>
          </a:xfrm>
        </p:spPr>
        <p:txBody>
          <a:bodyPr>
            <a:normAutofit fontScale="92500" lnSpcReduction="10000"/>
          </a:bodyPr>
          <a:lstStyle/>
          <a:p>
            <a:r>
              <a:rPr lang="en-US"/>
              <a:t>HB 24-1389</a:t>
            </a:r>
          </a:p>
        </p:txBody>
      </p:sp>
      <p:sp>
        <p:nvSpPr>
          <p:cNvPr id="2" name="Content Placeholder 15">
            <a:extLst>
              <a:ext uri="{FF2B5EF4-FFF2-40B4-BE49-F238E27FC236}">
                <a16:creationId xmlns:a16="http://schemas.microsoft.com/office/drawing/2014/main" id="{400152A6-75B0-FB1D-9DD8-3E7C8FB96EAD}"/>
              </a:ext>
            </a:extLst>
          </p:cNvPr>
          <p:cNvSpPr>
            <a:spLocks noGrp="1"/>
          </p:cNvSpPr>
          <p:nvPr>
            <p:ph sz="quarter" idx="14"/>
          </p:nvPr>
        </p:nvSpPr>
        <p:spPr>
          <a:xfrm>
            <a:off x="228600" y="6210300"/>
            <a:ext cx="3559175" cy="279400"/>
          </a:xfrm>
        </p:spPr>
        <p:txBody>
          <a:bodyPr>
            <a:normAutofit fontScale="92500" lnSpcReduction="10000"/>
          </a:bodyPr>
          <a:lstStyle/>
          <a:p>
            <a:r>
              <a:rPr lang="en-US"/>
              <a:t>Funding for Newcomer Students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400663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A42618-9D7C-225A-920A-A9892FE2A9B6}"/>
              </a:ext>
            </a:extLst>
          </p:cNvPr>
          <p:cNvSpPr>
            <a:spLocks noGrp="1"/>
          </p:cNvSpPr>
          <p:nvPr>
            <p:ph type="title"/>
          </p:nvPr>
        </p:nvSpPr>
        <p:spPr/>
        <p:txBody>
          <a:bodyPr/>
          <a:lstStyle/>
          <a:p>
            <a:r>
              <a:rPr lang="en-US"/>
              <a:t>DocuSign (Attestation) form</a:t>
            </a:r>
          </a:p>
        </p:txBody>
      </p:sp>
      <p:sp>
        <p:nvSpPr>
          <p:cNvPr id="10" name="Text Placeholder 9">
            <a:extLst>
              <a:ext uri="{FF2B5EF4-FFF2-40B4-BE49-F238E27FC236}">
                <a16:creationId xmlns:a16="http://schemas.microsoft.com/office/drawing/2014/main" id="{4CA8A653-1F87-09A1-E6B0-D5634494E316}"/>
              </a:ext>
            </a:extLst>
          </p:cNvPr>
          <p:cNvSpPr>
            <a:spLocks noGrp="1"/>
          </p:cNvSpPr>
          <p:nvPr>
            <p:ph type="body" sz="quarter" idx="13"/>
          </p:nvPr>
        </p:nvSpPr>
        <p:spPr/>
        <p:txBody>
          <a:bodyPr/>
          <a:lstStyle/>
          <a:p>
            <a:r>
              <a:rPr lang="en-US"/>
              <a:t>CDE Data</a:t>
            </a:r>
          </a:p>
        </p:txBody>
      </p:sp>
      <p:sp>
        <p:nvSpPr>
          <p:cNvPr id="6" name="Content Placeholder 5">
            <a:extLst>
              <a:ext uri="{FF2B5EF4-FFF2-40B4-BE49-F238E27FC236}">
                <a16:creationId xmlns:a16="http://schemas.microsoft.com/office/drawing/2014/main" id="{938DDD5C-CAF4-2378-7936-556406FCE9B8}"/>
              </a:ext>
            </a:extLst>
          </p:cNvPr>
          <p:cNvSpPr>
            <a:spLocks noGrp="1"/>
          </p:cNvSpPr>
          <p:nvPr>
            <p:ph sz="half" idx="1"/>
          </p:nvPr>
        </p:nvSpPr>
        <p:spPr/>
        <p:txBody>
          <a:bodyPr>
            <a:normAutofit lnSpcReduction="10000"/>
          </a:bodyPr>
          <a:lstStyle/>
          <a:p>
            <a:r>
              <a:rPr lang="en-US"/>
              <a:t>2023-2024 Student October Enrollment Count of K-12 Students</a:t>
            </a:r>
          </a:p>
          <a:p>
            <a:r>
              <a:rPr lang="en-US"/>
              <a:t>Number of Newcomers after Student October through 2/9/2024</a:t>
            </a:r>
          </a:p>
          <a:p>
            <a:pPr lvl="1"/>
            <a:r>
              <a:rPr lang="en-US"/>
              <a:t>District option to ‘request to resubmit 2024 ACCESS counts’ provided on DocuSign. If selected, district must enter their resubmitted number of newcomers 10/3/2023 to 2/9/2024. District may be subject to provide a SASID list of students to support this option if requested.</a:t>
            </a:r>
          </a:p>
        </p:txBody>
      </p:sp>
      <p:sp>
        <p:nvSpPr>
          <p:cNvPr id="11" name="Text Placeholder 10">
            <a:extLst>
              <a:ext uri="{FF2B5EF4-FFF2-40B4-BE49-F238E27FC236}">
                <a16:creationId xmlns:a16="http://schemas.microsoft.com/office/drawing/2014/main" id="{AC9086AC-30C3-ADCC-124D-376F902A0CE2}"/>
              </a:ext>
            </a:extLst>
          </p:cNvPr>
          <p:cNvSpPr>
            <a:spLocks noGrp="1"/>
          </p:cNvSpPr>
          <p:nvPr>
            <p:ph type="body" sz="quarter" idx="14"/>
          </p:nvPr>
        </p:nvSpPr>
        <p:spPr/>
        <p:txBody>
          <a:bodyPr/>
          <a:lstStyle/>
          <a:p>
            <a:r>
              <a:rPr lang="en-US"/>
              <a:t>District Provided Data</a:t>
            </a:r>
          </a:p>
        </p:txBody>
      </p:sp>
      <p:sp>
        <p:nvSpPr>
          <p:cNvPr id="9" name="Content Placeholder 8">
            <a:extLst>
              <a:ext uri="{FF2B5EF4-FFF2-40B4-BE49-F238E27FC236}">
                <a16:creationId xmlns:a16="http://schemas.microsoft.com/office/drawing/2014/main" id="{CC33F719-FEC7-0E3F-B4E5-3B0F9F6940E5}"/>
              </a:ext>
            </a:extLst>
          </p:cNvPr>
          <p:cNvSpPr>
            <a:spLocks noGrp="1"/>
          </p:cNvSpPr>
          <p:nvPr>
            <p:ph sz="half" idx="2"/>
          </p:nvPr>
        </p:nvSpPr>
        <p:spPr/>
        <p:txBody>
          <a:bodyPr/>
          <a:lstStyle/>
          <a:p>
            <a:r>
              <a:rPr lang="en-US"/>
              <a:t>K-12 Student Enrollment as of 2/29</a:t>
            </a:r>
          </a:p>
          <a:p>
            <a:r>
              <a:rPr lang="en-US"/>
              <a:t>Count of Newcomers from 2/10 to 2/29</a:t>
            </a:r>
          </a:p>
          <a:p>
            <a:pPr lvl="1"/>
            <a:r>
              <a:rPr lang="en-US"/>
              <a:t>Newcomers determined by Language Proficiency (NEP/LEP) and Date First Enrolled in US data fields</a:t>
            </a:r>
          </a:p>
        </p:txBody>
      </p:sp>
      <p:sp>
        <p:nvSpPr>
          <p:cNvPr id="2" name="Rectangle: Rounded Corners 1">
            <a:extLst>
              <a:ext uri="{FF2B5EF4-FFF2-40B4-BE49-F238E27FC236}">
                <a16:creationId xmlns:a16="http://schemas.microsoft.com/office/drawing/2014/main" id="{B51DCB07-C63E-7989-68A1-904077241CCD}"/>
              </a:ext>
            </a:extLst>
          </p:cNvPr>
          <p:cNvSpPr/>
          <p:nvPr/>
        </p:nvSpPr>
        <p:spPr>
          <a:xfrm>
            <a:off x="6486525" y="4829175"/>
            <a:ext cx="4867275" cy="10766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u="sng"/>
              <a:t>Note:</a:t>
            </a:r>
            <a:r>
              <a:rPr lang="en-US" sz="1700" b="1"/>
              <a:t> </a:t>
            </a:r>
            <a:r>
              <a:rPr lang="en-US" sz="1700"/>
              <a:t>Instructions for submitting the district provided data are included in the DocuSign. SEY and OCT data respondents were sent a copy of the directions via email 4/11/24 with a town hall recap.</a:t>
            </a:r>
          </a:p>
        </p:txBody>
      </p:sp>
      <p:sp>
        <p:nvSpPr>
          <p:cNvPr id="4" name="Slide Number Placeholder 3">
            <a:extLst>
              <a:ext uri="{FF2B5EF4-FFF2-40B4-BE49-F238E27FC236}">
                <a16:creationId xmlns:a16="http://schemas.microsoft.com/office/drawing/2014/main" id="{47C524DA-F526-C71B-C4F7-049961F7AE0B}"/>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14" name="Content Placeholder 29">
            <a:extLst>
              <a:ext uri="{FF2B5EF4-FFF2-40B4-BE49-F238E27FC236}">
                <a16:creationId xmlns:a16="http://schemas.microsoft.com/office/drawing/2014/main" id="{57305DCC-338E-CFAF-74F0-3CDA5A312E97}"/>
              </a:ext>
            </a:extLst>
          </p:cNvPr>
          <p:cNvSpPr>
            <a:spLocks noGrp="1"/>
          </p:cNvSpPr>
          <p:nvPr>
            <p:ph sz="quarter" idx="15"/>
          </p:nvPr>
        </p:nvSpPr>
        <p:spPr>
          <a:xfrm>
            <a:off x="1366838" y="6356350"/>
            <a:ext cx="4483100" cy="361950"/>
          </a:xfrm>
        </p:spPr>
        <p:txBody>
          <a:bodyPr/>
          <a:lstStyle/>
          <a:p>
            <a:r>
              <a:rPr lang="en-US"/>
              <a:t>HB 24-1389</a:t>
            </a:r>
          </a:p>
        </p:txBody>
      </p:sp>
      <p:sp>
        <p:nvSpPr>
          <p:cNvPr id="15" name="Content Placeholder 15">
            <a:extLst>
              <a:ext uri="{FF2B5EF4-FFF2-40B4-BE49-F238E27FC236}">
                <a16:creationId xmlns:a16="http://schemas.microsoft.com/office/drawing/2014/main" id="{E629998A-A585-6BC9-638D-C7E8F39DE20C}"/>
              </a:ext>
            </a:extLst>
          </p:cNvPr>
          <p:cNvSpPr>
            <a:spLocks noGrp="1"/>
          </p:cNvSpPr>
          <p:nvPr>
            <p:ph sz="quarter" idx="16"/>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387231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FD05-5262-18EE-DBAB-62E713BD1DE0}"/>
              </a:ext>
            </a:extLst>
          </p:cNvPr>
          <p:cNvSpPr>
            <a:spLocks noGrp="1"/>
          </p:cNvSpPr>
          <p:nvPr>
            <p:ph type="title"/>
          </p:nvPr>
        </p:nvSpPr>
        <p:spPr/>
        <p:txBody>
          <a:bodyPr/>
          <a:lstStyle/>
          <a:p>
            <a:r>
              <a:rPr lang="en-US"/>
              <a:t>Count of Newcomers from 2/10 – 2/29</a:t>
            </a:r>
          </a:p>
        </p:txBody>
      </p:sp>
      <p:sp>
        <p:nvSpPr>
          <p:cNvPr id="8" name="Oval 7">
            <a:extLst>
              <a:ext uri="{FF2B5EF4-FFF2-40B4-BE49-F238E27FC236}">
                <a16:creationId xmlns:a16="http://schemas.microsoft.com/office/drawing/2014/main" id="{549F2F27-87E4-24C0-1408-8D12217DC609}"/>
              </a:ext>
            </a:extLst>
          </p:cNvPr>
          <p:cNvSpPr/>
          <p:nvPr/>
        </p:nvSpPr>
        <p:spPr>
          <a:xfrm>
            <a:off x="10637481" y="57526"/>
            <a:ext cx="1259633" cy="1193824"/>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500" b="1"/>
              <a:t>District Provided</a:t>
            </a:r>
            <a:endParaRPr lang="en-US" sz="1500"/>
          </a:p>
        </p:txBody>
      </p:sp>
      <p:sp>
        <p:nvSpPr>
          <p:cNvPr id="9" name="Content Placeholder 8">
            <a:extLst>
              <a:ext uri="{FF2B5EF4-FFF2-40B4-BE49-F238E27FC236}">
                <a16:creationId xmlns:a16="http://schemas.microsoft.com/office/drawing/2014/main" id="{CAE444BF-4EFD-6C80-618A-EC5D8694F4BF}"/>
              </a:ext>
            </a:extLst>
          </p:cNvPr>
          <p:cNvSpPr>
            <a:spLocks noGrp="1"/>
          </p:cNvSpPr>
          <p:nvPr>
            <p:ph idx="1"/>
          </p:nvPr>
        </p:nvSpPr>
        <p:spPr/>
        <p:txBody>
          <a:bodyPr>
            <a:normAutofit/>
          </a:bodyPr>
          <a:lstStyle/>
          <a:p>
            <a:pPr marL="0" indent="0">
              <a:buNone/>
            </a:pPr>
            <a:r>
              <a:rPr lang="en-US"/>
              <a:t>District Provide counts based on following logic:</a:t>
            </a:r>
          </a:p>
          <a:p>
            <a:r>
              <a:rPr lang="en-US" sz="2000"/>
              <a:t>Primary School = ‘1’ (school of accountability/primary enrollment record)</a:t>
            </a:r>
          </a:p>
          <a:p>
            <a:r>
              <a:rPr lang="en-US" sz="2000"/>
              <a:t>Grade Levels K-12 (006-120)</a:t>
            </a:r>
          </a:p>
          <a:p>
            <a:r>
              <a:rPr lang="en-US" sz="2000"/>
              <a:t>Pupil Attendance Information Codes 01-08 (student must be attending an educational program operated by the reporting district)</a:t>
            </a:r>
          </a:p>
          <a:p>
            <a:r>
              <a:rPr lang="en-US" sz="2000"/>
              <a:t>All Funding Codes, including non-eligible students</a:t>
            </a:r>
          </a:p>
          <a:p>
            <a:r>
              <a:rPr lang="en-US" sz="2000"/>
              <a:t>Students with Language Proficiency Codes = ‘1’ (NEP) or ‘2’ (LEP)</a:t>
            </a:r>
          </a:p>
          <a:p>
            <a:r>
              <a:rPr lang="en-US" sz="2000"/>
              <a:t>Students with Date First Enrolled in U.S. between February 10th, 2024, and February 29th, 2024.</a:t>
            </a:r>
          </a:p>
          <a:p>
            <a:r>
              <a:rPr lang="en-US" sz="2000"/>
              <a:t>Students with School Exit Date that does not equal (&lt;&gt;) February 29th, 2024, or earlier.</a:t>
            </a:r>
          </a:p>
          <a:p>
            <a:endParaRPr lang="en-US"/>
          </a:p>
        </p:txBody>
      </p:sp>
      <p:sp>
        <p:nvSpPr>
          <p:cNvPr id="5" name="Slide Number Placeholder 4">
            <a:extLst>
              <a:ext uri="{FF2B5EF4-FFF2-40B4-BE49-F238E27FC236}">
                <a16:creationId xmlns:a16="http://schemas.microsoft.com/office/drawing/2014/main" id="{4780DA56-3A7C-6A7A-94CA-761A5BEE6A5A}"/>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13" name="Content Placeholder 29">
            <a:extLst>
              <a:ext uri="{FF2B5EF4-FFF2-40B4-BE49-F238E27FC236}">
                <a16:creationId xmlns:a16="http://schemas.microsoft.com/office/drawing/2014/main" id="{C125F306-34E4-FD50-AA52-D4483966A572}"/>
              </a:ext>
            </a:extLst>
          </p:cNvPr>
          <p:cNvSpPr>
            <a:spLocks noGrp="1"/>
          </p:cNvSpPr>
          <p:nvPr>
            <p:ph sz="quarter" idx="13"/>
          </p:nvPr>
        </p:nvSpPr>
        <p:spPr>
          <a:xfrm>
            <a:off x="1366838" y="6356350"/>
            <a:ext cx="4483100" cy="361950"/>
          </a:xfrm>
        </p:spPr>
        <p:txBody>
          <a:bodyPr/>
          <a:lstStyle/>
          <a:p>
            <a:r>
              <a:rPr lang="en-US"/>
              <a:t>HB 24-1389</a:t>
            </a:r>
          </a:p>
        </p:txBody>
      </p:sp>
      <p:sp>
        <p:nvSpPr>
          <p:cNvPr id="12" name="Content Placeholder 15">
            <a:extLst>
              <a:ext uri="{FF2B5EF4-FFF2-40B4-BE49-F238E27FC236}">
                <a16:creationId xmlns:a16="http://schemas.microsoft.com/office/drawing/2014/main" id="{5E8099D5-2E82-A438-EFDE-3CFB9C4A7195}"/>
              </a:ext>
            </a:extLst>
          </p:cNvPr>
          <p:cNvSpPr>
            <a:spLocks noGrp="1"/>
          </p:cNvSpPr>
          <p:nvPr>
            <p:ph sz="quarter" idx="14"/>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332530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F570-11D3-631F-D7A0-05FA2E1FCC64}"/>
              </a:ext>
            </a:extLst>
          </p:cNvPr>
          <p:cNvSpPr>
            <a:spLocks noGrp="1"/>
          </p:cNvSpPr>
          <p:nvPr>
            <p:ph type="title"/>
          </p:nvPr>
        </p:nvSpPr>
        <p:spPr/>
        <p:txBody>
          <a:bodyPr/>
          <a:lstStyle/>
          <a:p>
            <a:r>
              <a:rPr lang="en-US"/>
              <a:t>Student Enrollment as of 2/29</a:t>
            </a:r>
          </a:p>
        </p:txBody>
      </p:sp>
      <p:sp>
        <p:nvSpPr>
          <p:cNvPr id="3" name="Content Placeholder 2">
            <a:extLst>
              <a:ext uri="{FF2B5EF4-FFF2-40B4-BE49-F238E27FC236}">
                <a16:creationId xmlns:a16="http://schemas.microsoft.com/office/drawing/2014/main" id="{592F914D-C02A-21EE-D51B-EA6D7B9524EE}"/>
              </a:ext>
            </a:extLst>
          </p:cNvPr>
          <p:cNvSpPr>
            <a:spLocks noGrp="1"/>
          </p:cNvSpPr>
          <p:nvPr>
            <p:ph idx="1"/>
          </p:nvPr>
        </p:nvSpPr>
        <p:spPr/>
        <p:txBody>
          <a:bodyPr>
            <a:normAutofit/>
          </a:bodyPr>
          <a:lstStyle/>
          <a:p>
            <a:pPr marL="0" indent="0">
              <a:buNone/>
            </a:pPr>
            <a:r>
              <a:rPr lang="en-US"/>
              <a:t>District Provide counts based on following logic:</a:t>
            </a:r>
          </a:p>
          <a:p>
            <a:r>
              <a:rPr lang="en-US" sz="2000"/>
              <a:t>Primary School = ‘1’ (school of accountability/primary enrollment record)</a:t>
            </a:r>
          </a:p>
          <a:p>
            <a:r>
              <a:rPr lang="en-US" sz="2000"/>
              <a:t>Grade Levels K-12 (006-120)</a:t>
            </a:r>
          </a:p>
          <a:p>
            <a:r>
              <a:rPr lang="en-US" sz="2000"/>
              <a:t>Pupil Attendance Information Codes 01-08 (student must be attending an educational program operated by the reporting district)</a:t>
            </a:r>
          </a:p>
          <a:p>
            <a:r>
              <a:rPr lang="en-US" sz="2000"/>
              <a:t>All Funding Codes, including non-eligible students.</a:t>
            </a:r>
          </a:p>
          <a:p>
            <a:r>
              <a:rPr lang="en-US" sz="2000"/>
              <a:t>Students with School Exit Date that does not equal (&lt;&gt;) February 29th, 2024, or earlier.</a:t>
            </a:r>
          </a:p>
          <a:p>
            <a:endParaRPr lang="en-US"/>
          </a:p>
        </p:txBody>
      </p:sp>
      <p:sp>
        <p:nvSpPr>
          <p:cNvPr id="4" name="Slide Number Placeholder 3">
            <a:extLst>
              <a:ext uri="{FF2B5EF4-FFF2-40B4-BE49-F238E27FC236}">
                <a16:creationId xmlns:a16="http://schemas.microsoft.com/office/drawing/2014/main" id="{C77EDEBC-E7FC-2301-3B2E-1FD2797BCA14}"/>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12" name="Content Placeholder 15">
            <a:extLst>
              <a:ext uri="{FF2B5EF4-FFF2-40B4-BE49-F238E27FC236}">
                <a16:creationId xmlns:a16="http://schemas.microsoft.com/office/drawing/2014/main" id="{E9C7DEF5-D6FA-5DF8-C56A-D9959EA1F373}"/>
              </a:ext>
            </a:extLst>
          </p:cNvPr>
          <p:cNvSpPr>
            <a:spLocks noGrp="1"/>
          </p:cNvSpPr>
          <p:nvPr>
            <p:ph sz="quarter" idx="13"/>
          </p:nvPr>
        </p:nvSpPr>
        <p:spPr/>
        <p:txBody>
          <a:bodyPr/>
          <a:lstStyle/>
          <a:p>
            <a:r>
              <a:rPr lang="en-US"/>
              <a:t>Funding for Newcomer Students</a:t>
            </a:r>
          </a:p>
        </p:txBody>
      </p:sp>
      <p:sp>
        <p:nvSpPr>
          <p:cNvPr id="13" name="Content Placeholder 29">
            <a:extLst>
              <a:ext uri="{FF2B5EF4-FFF2-40B4-BE49-F238E27FC236}">
                <a16:creationId xmlns:a16="http://schemas.microsoft.com/office/drawing/2014/main" id="{F6752C4D-4E3D-59BE-3B31-A27DF279EEA2}"/>
              </a:ext>
            </a:extLst>
          </p:cNvPr>
          <p:cNvSpPr>
            <a:spLocks noGrp="1"/>
          </p:cNvSpPr>
          <p:nvPr>
            <p:ph sz="quarter" idx="14"/>
          </p:nvPr>
        </p:nvSpPr>
        <p:spPr/>
        <p:txBody>
          <a:bodyPr/>
          <a:lstStyle/>
          <a:p>
            <a:r>
              <a:rPr lang="en-US"/>
              <a:t>HB 24-1389</a:t>
            </a:r>
          </a:p>
        </p:txBody>
      </p:sp>
      <p:sp>
        <p:nvSpPr>
          <p:cNvPr id="7" name="Oval 6">
            <a:extLst>
              <a:ext uri="{FF2B5EF4-FFF2-40B4-BE49-F238E27FC236}">
                <a16:creationId xmlns:a16="http://schemas.microsoft.com/office/drawing/2014/main" id="{B1C8444B-4B28-DC32-8061-A210609C90E2}"/>
              </a:ext>
            </a:extLst>
          </p:cNvPr>
          <p:cNvSpPr/>
          <p:nvPr/>
        </p:nvSpPr>
        <p:spPr>
          <a:xfrm>
            <a:off x="10647783" y="57526"/>
            <a:ext cx="1259633" cy="1193824"/>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500" b="1"/>
              <a:t>District Provided</a:t>
            </a:r>
            <a:endParaRPr lang="en-US" sz="1500"/>
          </a:p>
        </p:txBody>
      </p:sp>
    </p:spTree>
    <p:extLst>
      <p:ext uri="{BB962C8B-B14F-4D97-AF65-F5344CB8AC3E}">
        <p14:creationId xmlns:p14="http://schemas.microsoft.com/office/powerpoint/2010/main" val="312383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a:xfrm>
            <a:off x="155447" y="237745"/>
            <a:ext cx="6721214" cy="1197864"/>
          </a:xfrm>
        </p:spPr>
        <p:txBody>
          <a:bodyPr/>
          <a:lstStyle/>
          <a:p>
            <a:r>
              <a:rPr lang="en-US"/>
              <a:t>Questions &amp; Resources:</a:t>
            </a:r>
            <a:br>
              <a:rPr lang="en-US"/>
            </a:br>
            <a:r>
              <a:rPr lang="en-US"/>
              <a:t>HB 24-1389 Newcomer Counts</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normAutofit fontScale="92500" lnSpcReduction="10000"/>
          </a:bodyPr>
          <a:lstStyle/>
          <a:p>
            <a:r>
              <a:rPr lang="en-US"/>
              <a:t>ACCESS Counts: Brooke Wenzel </a:t>
            </a:r>
          </a:p>
          <a:p>
            <a:r>
              <a:rPr lang="en-US">
                <a:hlinkClick r:id="rId2"/>
              </a:rPr>
              <a:t>Wenzel_b@cde.state.co.us</a:t>
            </a:r>
            <a:endParaRPr lang="en-US"/>
          </a:p>
          <a:p>
            <a:endParaRPr lang="en-US"/>
          </a:p>
          <a:p>
            <a:r>
              <a:rPr lang="en-US"/>
              <a:t>District Provided Data: Reagan Ward</a:t>
            </a:r>
          </a:p>
          <a:p>
            <a:r>
              <a:rPr lang="en-US">
                <a:hlinkClick r:id="rId3"/>
              </a:rPr>
              <a:t>Ward_r@cde.state.co.us</a:t>
            </a:r>
            <a:endParaRPr lang="en-US"/>
          </a:p>
          <a:p>
            <a:endParaRPr lang="en-US"/>
          </a:p>
          <a:p>
            <a:r>
              <a:rPr lang="en-US"/>
              <a:t>Funding: Tim Kahle</a:t>
            </a:r>
          </a:p>
          <a:p>
            <a:r>
              <a:rPr lang="en-US">
                <a:hlinkClick r:id="rId4"/>
              </a:rPr>
              <a:t>Kahle_t@cde.state.co.us</a:t>
            </a:r>
            <a:r>
              <a:rPr lang="en-US"/>
              <a:t> </a:t>
            </a: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48560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READ Spring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69611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Overview</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lgn="ctr">
              <a:buNone/>
            </a:pPr>
            <a:r>
              <a:rPr lang="en-US" b="1">
                <a:latin typeface="Trebuchet MS"/>
              </a:rPr>
              <a:t>The READ Act provides per-pupil intervention funds to assist LEPs in providing intervention support to students identified as having significant reading deficiencies (SRDs).</a:t>
            </a:r>
            <a:endParaRPr lang="en-US"/>
          </a:p>
          <a:p>
            <a:pPr marL="0" indent="0">
              <a:buNone/>
            </a:pPr>
            <a:endParaRPr lang="en-US">
              <a:latin typeface="Trebuchet MS"/>
            </a:endParaRPr>
          </a:p>
          <a:p>
            <a:pPr marL="0" indent="0">
              <a:buNone/>
            </a:pPr>
            <a:r>
              <a:rPr lang="en-US">
                <a:latin typeface="Trebuchet MS"/>
              </a:rPr>
              <a:t>For the 2023-24 reporting window, there are three file uploads required in Data Pipeline in order for a district to successfully complete the READ data collection:</a:t>
            </a:r>
          </a:p>
          <a:p>
            <a:r>
              <a:rPr lang="en-US">
                <a:latin typeface="Trebuchet MS"/>
              </a:rPr>
              <a:t>2023-24 Spring READ Assessment Data </a:t>
            </a:r>
            <a:r>
              <a:rPr lang="en-US">
                <a:solidFill>
                  <a:srgbClr val="FF0000"/>
                </a:solidFill>
                <a:latin typeface="Trebuchet MS"/>
              </a:rPr>
              <a:t>(DUE 6/14/24)</a:t>
            </a:r>
          </a:p>
          <a:p>
            <a:r>
              <a:rPr lang="en-US">
                <a:latin typeface="Trebuchet MS"/>
              </a:rPr>
              <a:t>2024-25 Literacy Programs &amp; Assessment Data </a:t>
            </a:r>
            <a:r>
              <a:rPr lang="en-US">
                <a:solidFill>
                  <a:srgbClr val="FF0000"/>
                </a:solidFill>
                <a:latin typeface="Trebuchet MS"/>
              </a:rPr>
              <a:t>(DUE 6/28/24)</a:t>
            </a:r>
          </a:p>
          <a:p>
            <a:r>
              <a:rPr lang="en-US">
                <a:latin typeface="Trebuchet MS"/>
              </a:rPr>
              <a:t>2024-25 Teacher Training Completion Data </a:t>
            </a:r>
            <a:r>
              <a:rPr lang="en-US">
                <a:solidFill>
                  <a:srgbClr val="FF0000"/>
                </a:solidFill>
                <a:latin typeface="Trebuchet MS"/>
              </a:rPr>
              <a:t>(DUE 8/30/24)</a:t>
            </a: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92537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Purpose and Criteria</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b="1" dirty="0">
                <a:latin typeface="Calibri"/>
                <a:ea typeface="Calibri"/>
                <a:cs typeface="Calibri"/>
              </a:rPr>
              <a:t>Purpose: </a:t>
            </a:r>
            <a:r>
              <a:rPr lang="en-US" sz="2000" dirty="0">
                <a:latin typeface="Calibri"/>
                <a:ea typeface="Calibri"/>
                <a:cs typeface="Calibri"/>
              </a:rPr>
              <a:t>Districts must annually report the data necessary to determine the prevalence of SRDs among K-3 students. This data determines the per-pupil funding for districts by dividing the amount of money available by the total number of K-3 students identified as having an SRD in the preceding budget year. Districts must also report whether students in grades 4-12</a:t>
            </a:r>
            <a:r>
              <a:rPr lang="en-US" sz="2000" baseline="30000" dirty="0">
                <a:latin typeface="Calibri"/>
                <a:ea typeface="Calibri"/>
                <a:cs typeface="Calibri"/>
              </a:rPr>
              <a:t>th</a:t>
            </a:r>
            <a:r>
              <a:rPr lang="en-US" sz="2000" dirty="0">
                <a:latin typeface="Calibri"/>
                <a:ea typeface="Calibri"/>
                <a:cs typeface="Calibri"/>
              </a:rPr>
              <a:t> grade remain on a READ plan or not. </a:t>
            </a:r>
            <a:r>
              <a:rPr lang="en-US" sz="2000" b="1" dirty="0">
                <a:latin typeface="Calibri"/>
                <a:ea typeface="Calibri"/>
                <a:cs typeface="Calibri"/>
              </a:rPr>
              <a:t> </a:t>
            </a:r>
            <a:endParaRPr lang="en-US" dirty="0"/>
          </a:p>
          <a:p>
            <a:pPr>
              <a:buNone/>
            </a:pPr>
            <a:endParaRPr lang="en-US" sz="2000" b="1" dirty="0">
              <a:latin typeface="Calibri"/>
              <a:ea typeface="Calibri"/>
              <a:cs typeface="Calibri"/>
            </a:endParaRPr>
          </a:p>
          <a:p>
            <a:pPr>
              <a:buNone/>
            </a:pPr>
            <a:r>
              <a:rPr lang="en-US" sz="2000" b="1" dirty="0">
                <a:latin typeface="Calibri"/>
                <a:ea typeface="Calibri"/>
                <a:cs typeface="Calibri"/>
              </a:rPr>
              <a:t>Criteria: </a:t>
            </a:r>
            <a:r>
              <a:rPr lang="en-US" sz="2000" dirty="0">
                <a:latin typeface="Calibri"/>
                <a:ea typeface="Calibri"/>
                <a:cs typeface="Calibri"/>
              </a:rPr>
              <a:t>Districts are required to report student level READ Act administered interim assessments along with the student’s score, READ plan status, intervention supports, and demographic data. All K-3 students enrolled in the district at the time of data submission are required to be reported. In addition, all 4-12</a:t>
            </a:r>
            <a:r>
              <a:rPr lang="en-US" sz="2000" baseline="30000" dirty="0">
                <a:latin typeface="Calibri"/>
                <a:ea typeface="Calibri"/>
                <a:cs typeface="Calibri"/>
              </a:rPr>
              <a:t>th</a:t>
            </a:r>
            <a:r>
              <a:rPr lang="en-US" sz="2000" dirty="0">
                <a:latin typeface="Calibri"/>
                <a:ea typeface="Calibri"/>
                <a:cs typeface="Calibri"/>
              </a:rPr>
              <a:t> grade students who exited 3</a:t>
            </a:r>
            <a:r>
              <a:rPr lang="en-US" sz="2000" baseline="30000" dirty="0">
                <a:latin typeface="Calibri"/>
                <a:ea typeface="Calibri"/>
                <a:cs typeface="Calibri"/>
              </a:rPr>
              <a:t>rd</a:t>
            </a:r>
            <a:r>
              <a:rPr lang="en-US" sz="2000" dirty="0">
                <a:latin typeface="Calibri"/>
                <a:ea typeface="Calibri"/>
                <a:cs typeface="Calibri"/>
              </a:rPr>
              <a:t> grade on</a:t>
            </a:r>
            <a:r>
              <a:rPr lang="en-US" sz="2000" dirty="0">
                <a:solidFill>
                  <a:srgbClr val="000000"/>
                </a:solidFill>
                <a:latin typeface="Calibri"/>
                <a:ea typeface="Calibri"/>
                <a:cs typeface="Calibri"/>
              </a:rPr>
              <a:t> </a:t>
            </a:r>
            <a:r>
              <a:rPr lang="en-US" sz="2000" dirty="0">
                <a:latin typeface="Calibri"/>
                <a:ea typeface="Calibri"/>
                <a:cs typeface="Calibri"/>
              </a:rPr>
              <a:t>a </a:t>
            </a:r>
            <a:r>
              <a:rPr lang="en-US" sz="2000" dirty="0">
                <a:solidFill>
                  <a:srgbClr val="000000"/>
                </a:solidFill>
                <a:latin typeface="Calibri"/>
                <a:ea typeface="Calibri"/>
                <a:cs typeface="Calibri"/>
              </a:rPr>
              <a:t>READ plan. </a:t>
            </a:r>
            <a:endParaRPr lang="en-US" dirty="0"/>
          </a:p>
          <a:p>
            <a:pPr>
              <a:buNone/>
            </a:pPr>
            <a:endParaRPr lang="en-US" sz="2000" b="1" dirty="0">
              <a:latin typeface="Calibri"/>
              <a:ea typeface="Calibri"/>
              <a:cs typeface="Calibri"/>
            </a:endParaRPr>
          </a:p>
          <a:p>
            <a:pPr>
              <a:buNone/>
            </a:pPr>
            <a:r>
              <a:rPr lang="en-US" sz="2000" b="1" dirty="0">
                <a:latin typeface="Calibri"/>
                <a:ea typeface="Calibri"/>
                <a:cs typeface="Calibri"/>
                <a:hlinkClick r:id="rId2"/>
              </a:rPr>
              <a:t>Link to view the READ data collections </a:t>
            </a:r>
            <a:r>
              <a:rPr lang="en-US" sz="2000" b="1" dirty="0">
                <a:solidFill>
                  <a:srgbClr val="000000"/>
                </a:solidFill>
                <a:latin typeface="Calibri"/>
                <a:ea typeface="Calibri"/>
                <a:cs typeface="Calibri"/>
                <a:hlinkClick r:id="rId2"/>
              </a:rPr>
              <a:t>website</a:t>
            </a:r>
            <a:endParaRPr lang="en-US" b="1" dirty="0">
              <a:solidFill>
                <a:srgbClr val="000000"/>
              </a:solidFill>
              <a:latin typeface="Trebuchet MS"/>
            </a:endParaRPr>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98665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Purpose and Criteria Cont.</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Spring READ Assessment reporting window is scheduled to open </a:t>
            </a:r>
            <a:r>
              <a:rPr lang="en-US" sz="2000" b="1">
                <a:latin typeface="Calibri"/>
                <a:ea typeface="Calibri"/>
                <a:cs typeface="Calibri"/>
              </a:rPr>
              <a:t>April 10, 2024 </a:t>
            </a:r>
            <a:r>
              <a:rPr lang="en-US" sz="2000">
                <a:latin typeface="Calibri"/>
                <a:ea typeface="Calibri"/>
                <a:cs typeface="Calibri"/>
              </a:rPr>
              <a:t>and is scheduled to close </a:t>
            </a:r>
            <a:r>
              <a:rPr lang="en-US" sz="2000" b="1">
                <a:latin typeface="Calibri"/>
                <a:ea typeface="Calibri"/>
                <a:cs typeface="Calibri"/>
              </a:rPr>
              <a:t>June 14, 2024. </a:t>
            </a:r>
            <a:endParaRPr lang="en-US" b="1"/>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10, 2024: </a:t>
            </a:r>
            <a:r>
              <a:rPr lang="en-US" sz="2000">
                <a:latin typeface="Calibri"/>
                <a:ea typeface="Calibri"/>
                <a:cs typeface="Calibri"/>
              </a:rPr>
              <a:t>Data collection opens, and files may be uploaded in Data Pipeline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14,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a:buNone/>
            </a:pPr>
            <a:r>
              <a:rPr lang="en-US" sz="2000">
                <a:latin typeface="Arial"/>
                <a:ea typeface="Calibri"/>
                <a:cs typeface="Arial"/>
              </a:rPr>
              <a:t>• </a:t>
            </a:r>
            <a:r>
              <a:rPr lang="en-US" sz="2000" b="1">
                <a:latin typeface="Calibri"/>
                <a:ea typeface="Calibri"/>
                <a:cs typeface="Calibri"/>
              </a:rPr>
              <a:t>June 21, 2024: </a:t>
            </a:r>
            <a:r>
              <a:rPr lang="en-US" sz="2000">
                <a:latin typeface="Calibri"/>
                <a:ea typeface="Calibri"/>
                <a:cs typeface="Calibri"/>
              </a:rPr>
              <a:t>CDE conducts cross LEA validation process and districts will work with each other to remove duplicate SASIDS</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file </a:t>
            </a:r>
            <a:r>
              <a:rPr lang="en-US" sz="2000" b="1">
                <a:latin typeface="Calibri"/>
                <a:ea typeface="Calibri"/>
                <a:cs typeface="Calibri"/>
              </a:rPr>
              <a:t>resubmitted</a:t>
            </a:r>
            <a:r>
              <a:rPr lang="en-US" sz="2000">
                <a:latin typeface="Calibri"/>
                <a:ea typeface="Calibri"/>
                <a:cs typeface="Calibri"/>
              </a:rPr>
              <a:t> with duplicate SASIDs removed</a:t>
            </a:r>
            <a:endParaRPr lang="en-US"/>
          </a:p>
          <a:p>
            <a:pPr>
              <a:buNone/>
            </a:pPr>
            <a:r>
              <a:rPr lang="en-US" sz="2000">
                <a:latin typeface="Arial"/>
                <a:ea typeface="Calibri"/>
                <a:cs typeface="Arial"/>
              </a:rPr>
              <a:t>• </a:t>
            </a:r>
            <a:r>
              <a:rPr lang="en-US" sz="2000" b="1">
                <a:latin typeface="Calibri"/>
                <a:ea typeface="Calibri"/>
                <a:cs typeface="Calibri"/>
              </a:rPr>
              <a:t>July 25, 2024: </a:t>
            </a:r>
            <a:r>
              <a:rPr lang="en-US" sz="2000">
                <a:latin typeface="Calibri"/>
                <a:ea typeface="Calibri"/>
                <a:cs typeface="Calibri"/>
              </a:rPr>
              <a:t>CDE sends emails to data respondents with final SRD numbers through Data Pipeline for district confirmation </a:t>
            </a:r>
            <a:endParaRPr lang="en-US"/>
          </a:p>
          <a:p>
            <a:pPr>
              <a:buNone/>
            </a:pPr>
            <a:r>
              <a:rPr lang="en-US" sz="2000">
                <a:latin typeface="Arial"/>
                <a:ea typeface="Calibri"/>
                <a:cs typeface="Arial"/>
              </a:rPr>
              <a:t>• </a:t>
            </a:r>
            <a:r>
              <a:rPr lang="en-US" sz="2000" b="1">
                <a:latin typeface="Calibri"/>
                <a:ea typeface="Calibri"/>
                <a:cs typeface="Calibri"/>
              </a:rPr>
              <a:t>July 29, 2024: </a:t>
            </a:r>
            <a:r>
              <a:rPr lang="en-US" sz="2000">
                <a:latin typeface="Calibri"/>
                <a:ea typeface="Calibri"/>
                <a:cs typeface="Calibri"/>
              </a:rPr>
              <a:t>CDE sends emails to superintendents with final SRD numbers</a:t>
            </a:r>
            <a:endParaRPr lang="en-US"/>
          </a:p>
          <a:p>
            <a:pPr>
              <a:buNone/>
            </a:pPr>
            <a:endParaRPr lang="en-US" sz="2000" b="1">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8708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Changes for 23-24 Collection</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dirty="0">
                <a:latin typeface="Calibri"/>
                <a:ea typeface="Calibri"/>
                <a:cs typeface="Calibri"/>
              </a:rPr>
              <a:t>There</a:t>
            </a:r>
            <a:r>
              <a:rPr lang="en-US" sz="2000" dirty="0">
                <a:solidFill>
                  <a:srgbClr val="000000"/>
                </a:solidFill>
                <a:latin typeface="Calibri"/>
                <a:ea typeface="Calibri"/>
                <a:cs typeface="Calibri"/>
              </a:rPr>
              <a:t> </a:t>
            </a:r>
            <a:r>
              <a:rPr lang="en-US" sz="2000" dirty="0">
                <a:latin typeface="Calibri"/>
                <a:ea typeface="Calibri"/>
                <a:cs typeface="Calibri"/>
              </a:rPr>
              <a:t>were no changes to the file layout for the Spring READ assessment data reporting for the 23-24 collection. </a:t>
            </a:r>
            <a:endParaRPr lang="en-US" dirty="0"/>
          </a:p>
          <a:p>
            <a:pPr>
              <a:buNone/>
            </a:pPr>
            <a:endParaRPr lang="en-US" sz="2000" dirty="0">
              <a:latin typeface="Calibri"/>
              <a:ea typeface="Calibri"/>
              <a:cs typeface="Calibri"/>
            </a:endParaRPr>
          </a:p>
          <a:p>
            <a:pPr>
              <a:buNone/>
            </a:pPr>
            <a:r>
              <a:rPr lang="en-US" sz="2000" dirty="0">
                <a:latin typeface="Calibri"/>
                <a:ea typeface="Calibri"/>
                <a:cs typeface="Calibri"/>
              </a:rPr>
              <a:t>However</a:t>
            </a:r>
            <a:r>
              <a:rPr lang="en-US" sz="2000" dirty="0">
                <a:solidFill>
                  <a:srgbClr val="000000"/>
                </a:solidFill>
                <a:latin typeface="Calibri"/>
                <a:ea typeface="Calibri"/>
                <a:cs typeface="Calibri"/>
              </a:rPr>
              <a:t>, there </a:t>
            </a:r>
            <a:r>
              <a:rPr lang="en-US" sz="2000" dirty="0">
                <a:latin typeface="Calibri"/>
                <a:ea typeface="Calibri"/>
                <a:cs typeface="Calibri"/>
              </a:rPr>
              <a:t>have been updates to cut scores as well as approved programs. </a:t>
            </a:r>
          </a:p>
          <a:p>
            <a:pPr>
              <a:buNone/>
            </a:pPr>
            <a:r>
              <a:rPr lang="en-US" sz="2000" dirty="0">
                <a:latin typeface="Calibri"/>
                <a:ea typeface="Calibri"/>
                <a:cs typeface="Calibri"/>
                <a:hlinkClick r:id="rId2"/>
              </a:rPr>
              <a:t>Please review the updates on the READ Act Approved Assessments webpage.</a:t>
            </a:r>
            <a:r>
              <a:rPr lang="en-US" sz="2000" dirty="0">
                <a:latin typeface="Calibri"/>
                <a:ea typeface="Calibri"/>
                <a:cs typeface="Calibri"/>
              </a:rPr>
              <a:t> </a:t>
            </a:r>
            <a:endParaRPr lang="en-US" sz="2000" b="1" dirty="0">
              <a:solidFill>
                <a:srgbClr val="000000"/>
              </a:solidFill>
              <a:latin typeface="Calibri"/>
              <a:ea typeface="Calibri"/>
              <a:cs typeface="Calibri"/>
            </a:endParaRPr>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6869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READ Spring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973843" y="1586181"/>
            <a:ext cx="10243405" cy="3685881"/>
          </a:xfrm>
        </p:spPr>
        <p:txBody>
          <a:bodyPr/>
          <a:lstStyle/>
          <a:p>
            <a:r>
              <a:rPr lang="en-US" dirty="0">
                <a:latin typeface="Museo Slab 500"/>
              </a:rPr>
              <a:t>Email: </a:t>
            </a:r>
            <a:r>
              <a:rPr lang="en-US" dirty="0">
                <a:latin typeface="Museo Slab 500"/>
                <a:hlinkClick r:id="rId2"/>
              </a:rPr>
              <a:t>ReadActData@cde.state.co.us</a:t>
            </a:r>
            <a:endParaRPr lang="en-US" dirty="0"/>
          </a:p>
          <a:p>
            <a:r>
              <a:rPr lang="en-US" dirty="0">
                <a:latin typeface="Museo Slab 500"/>
                <a:hlinkClick r:id="rId3"/>
              </a:rPr>
              <a:t>READ Collections Website</a:t>
            </a:r>
            <a:endParaRPr lang="en-US" dirty="0"/>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94178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K-3 Literacy Programs &amp;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dirty="0" smtClean="0"/>
              <a:pPr/>
              <a:t>21</a:t>
            </a:fld>
            <a:endParaRPr lang="en-US"/>
          </a:p>
        </p:txBody>
      </p:sp>
    </p:spTree>
    <p:extLst>
      <p:ext uri="{BB962C8B-B14F-4D97-AF65-F5344CB8AC3E}">
        <p14:creationId xmlns:p14="http://schemas.microsoft.com/office/powerpoint/2010/main" val="30880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Purpose and Criteria</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buNone/>
            </a:pPr>
            <a:r>
              <a:rPr lang="en-US" sz="2000" b="1" dirty="0">
                <a:latin typeface="Calibri"/>
                <a:ea typeface="Calibri"/>
                <a:cs typeface="Calibri"/>
              </a:rPr>
              <a:t>Purpose: </a:t>
            </a:r>
            <a:r>
              <a:rPr lang="en-US" sz="2000" dirty="0">
                <a:latin typeface="Calibri"/>
                <a:ea typeface="Calibri"/>
                <a:cs typeface="Calibri"/>
              </a:rPr>
              <a:t>The 2019 updates to the READ Act (SB19-199) require that districts report their K-3  instructional literacy programs and READ Act interim and diagnostic assessments by school and grade level (K-3). In addition, districts that use READ Act money and/or Early Literacy Grant funding for teacher professional development must provide information on how their professional development plan aligns to scientific and evidence-based literacy instruction. This requirement is annual, regardless of whether districts are eligible for biennial UIP flexibility. </a:t>
            </a:r>
            <a:endParaRPr lang="en-US" dirty="0"/>
          </a:p>
          <a:p>
            <a:pPr marL="0" indent="0">
              <a:buNone/>
            </a:pPr>
            <a:endParaRPr lang="en-US" sz="2000" b="1" dirty="0">
              <a:latin typeface="Calibri"/>
              <a:ea typeface="Calibri"/>
              <a:cs typeface="Calibri"/>
            </a:endParaRPr>
          </a:p>
          <a:p>
            <a:pPr marL="0" indent="0">
              <a:buNone/>
            </a:pPr>
            <a:r>
              <a:rPr lang="en-US" sz="2000" b="1" dirty="0">
                <a:latin typeface="Calibri"/>
                <a:ea typeface="Calibri"/>
                <a:cs typeface="Calibri"/>
              </a:rPr>
              <a:t>Criteria: </a:t>
            </a:r>
            <a:r>
              <a:rPr lang="en-US" sz="2000" dirty="0">
                <a:latin typeface="Calibri"/>
                <a:ea typeface="Calibri"/>
                <a:cs typeface="Calibri"/>
              </a:rPr>
              <a:t>For the 24-25 school year, districts are required to report the READ Act administered interim and diagnostic assessments along with their core, supplemental, and intervention instructional literacy programs for grades K-3 for each school in their district (including charter schools)</a:t>
            </a:r>
            <a:endParaRPr lang="en-US" dirty="0"/>
          </a:p>
          <a:p>
            <a:pPr marL="0" indent="0">
              <a:buNone/>
            </a:pPr>
            <a:endParaRPr lang="en-US" sz="2000" b="1" dirty="0">
              <a:latin typeface="Calibri"/>
              <a:ea typeface="Calibri"/>
              <a:cs typeface="Calibri"/>
            </a:endParaRPr>
          </a:p>
          <a:p>
            <a:pPr marL="0" indent="0">
              <a:buNone/>
            </a:pPr>
            <a:r>
              <a:rPr lang="en-US" sz="2000" b="1" dirty="0">
                <a:latin typeface="Calibri"/>
                <a:ea typeface="Calibri"/>
                <a:cs typeface="Calibri"/>
                <a:hlinkClick r:id="rId2"/>
              </a:rPr>
              <a:t>Link to view the READ data collections website</a:t>
            </a:r>
            <a:endParaRPr lang="en-US" dirty="0"/>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22</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6532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Timeline</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Literacy Programs &amp; Assessment reporting window is scheduled to open on </a:t>
            </a:r>
            <a:r>
              <a:rPr lang="en-US" sz="2000" b="1">
                <a:latin typeface="Calibri"/>
                <a:ea typeface="Calibri"/>
                <a:cs typeface="Calibri"/>
              </a:rPr>
              <a:t>April </a:t>
            </a:r>
            <a:r>
              <a:rPr lang="en-US" sz="2000" b="1" dirty="0">
                <a:latin typeface="Calibri"/>
                <a:ea typeface="Calibri"/>
                <a:cs typeface="Calibri"/>
              </a:rPr>
              <a:t>24</a:t>
            </a:r>
            <a:r>
              <a:rPr lang="en-US" sz="2000" b="1">
                <a:latin typeface="Calibri"/>
                <a:ea typeface="Calibri"/>
                <a:cs typeface="Calibri"/>
              </a:rPr>
              <a:t>, 2024 </a:t>
            </a:r>
            <a:r>
              <a:rPr lang="en-US" sz="2000">
                <a:latin typeface="Calibri"/>
                <a:ea typeface="Calibri"/>
                <a:cs typeface="Calibri"/>
              </a:rPr>
              <a:t>and close </a:t>
            </a:r>
            <a:r>
              <a:rPr lang="en-US" sz="2000" b="1">
                <a:latin typeface="Calibri"/>
                <a:ea typeface="Calibri"/>
                <a:cs typeface="Calibri"/>
              </a:rPr>
              <a:t>June 28, 2024. </a:t>
            </a:r>
            <a:endParaRPr lang="en-US"/>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a:t>
            </a:r>
            <a:r>
              <a:rPr lang="en-US" sz="2000" b="1" dirty="0">
                <a:solidFill>
                  <a:srgbClr val="00B050"/>
                </a:solidFill>
                <a:latin typeface="Calibri"/>
                <a:ea typeface="Calibri"/>
                <a:cs typeface="Calibri"/>
              </a:rPr>
              <a:t>24</a:t>
            </a:r>
            <a:r>
              <a:rPr lang="en-US" sz="2000" b="1">
                <a:solidFill>
                  <a:srgbClr val="00B050"/>
                </a:solidFill>
                <a:latin typeface="Calibri"/>
                <a:ea typeface="Calibri"/>
                <a:cs typeface="Calibri"/>
              </a:rPr>
              <a:t>, 2024: </a:t>
            </a:r>
            <a:r>
              <a:rPr lang="en-US" sz="2000">
                <a:latin typeface="Calibri"/>
                <a:ea typeface="Calibri"/>
                <a:cs typeface="Calibri"/>
              </a:rPr>
              <a:t>Data collection opens, and files may be uploaded in Data Pipeline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marL="0" indent="0">
              <a:buNone/>
            </a:pPr>
            <a:endParaRPr lang="en-US" sz="2000">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23</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720752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Changes for 24-25 Collection</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dirty="0">
                <a:latin typeface="Calibri"/>
                <a:ea typeface="Calibri"/>
                <a:cs typeface="Calibri"/>
              </a:rPr>
              <a:t>There were no changes to the ordering or inclusion of fields in the file layout for the literacy programs and assessment data reporting for the 24-25 collection. </a:t>
            </a:r>
            <a:endParaRPr lang="en-US" dirty="0"/>
          </a:p>
          <a:p>
            <a:pPr>
              <a:buNone/>
            </a:pPr>
            <a:endParaRPr lang="en-US" sz="2000" dirty="0">
              <a:latin typeface="Calibri"/>
              <a:ea typeface="Calibri"/>
              <a:cs typeface="Calibri"/>
            </a:endParaRPr>
          </a:p>
          <a:p>
            <a:pPr>
              <a:buNone/>
            </a:pPr>
            <a:r>
              <a:rPr lang="en-US" sz="2000" dirty="0">
                <a:latin typeface="Calibri"/>
                <a:ea typeface="Calibri"/>
                <a:cs typeface="Calibri"/>
              </a:rPr>
              <a:t>However, a few field lengths were adjusted for the core</a:t>
            </a:r>
            <a:r>
              <a:rPr lang="en-US" sz="2000" dirty="0">
                <a:solidFill>
                  <a:srgbClr val="000000"/>
                </a:solidFill>
                <a:latin typeface="Calibri"/>
                <a:ea typeface="Calibri"/>
                <a:cs typeface="Calibri"/>
              </a:rPr>
              <a:t>, supplemental</a:t>
            </a:r>
            <a:r>
              <a:rPr lang="en-US" sz="2000" dirty="0">
                <a:latin typeface="Calibri"/>
                <a:ea typeface="Calibri"/>
                <a:cs typeface="Calibri"/>
              </a:rPr>
              <a:t>, and intervention programming code fields. </a:t>
            </a:r>
            <a:endParaRPr lang="en-US" dirty="0"/>
          </a:p>
          <a:p>
            <a:pPr>
              <a:buNone/>
            </a:pPr>
            <a:endParaRPr lang="en-US" sz="2000" dirty="0">
              <a:latin typeface="Calibri"/>
              <a:ea typeface="Calibri"/>
              <a:cs typeface="Calibri"/>
            </a:endParaRPr>
          </a:p>
          <a:p>
            <a:pPr>
              <a:buNone/>
            </a:pPr>
            <a:r>
              <a:rPr lang="en-US" sz="2000" dirty="0">
                <a:latin typeface="Calibri"/>
                <a:ea typeface="Calibri"/>
                <a:cs typeface="Calibri"/>
              </a:rPr>
              <a:t>Additionally</a:t>
            </a:r>
            <a:r>
              <a:rPr lang="en-US" sz="2000" dirty="0">
                <a:solidFill>
                  <a:srgbClr val="000000"/>
                </a:solidFill>
                <a:latin typeface="Calibri"/>
                <a:ea typeface="Calibri"/>
                <a:cs typeface="Calibri"/>
              </a:rPr>
              <a:t>, updates </a:t>
            </a:r>
            <a:r>
              <a:rPr lang="en-US" sz="2000" dirty="0">
                <a:latin typeface="Calibri"/>
                <a:ea typeface="Calibri"/>
                <a:cs typeface="Calibri"/>
              </a:rPr>
              <a:t>have been made to the advisory list for the instructional programming. </a:t>
            </a:r>
          </a:p>
          <a:p>
            <a:pPr>
              <a:buNone/>
            </a:pPr>
            <a:r>
              <a:rPr lang="en-US" sz="2000" dirty="0">
                <a:latin typeface="Calibri"/>
                <a:ea typeface="Calibri"/>
                <a:cs typeface="Calibri"/>
                <a:hlinkClick r:id="rId2"/>
              </a:rPr>
              <a:t>Please review the updates on the Advisory List of Instructional Programming Webpage</a:t>
            </a:r>
            <a:r>
              <a:rPr lang="en-US" sz="2000" dirty="0">
                <a:latin typeface="Calibri"/>
                <a:ea typeface="Calibri"/>
                <a:cs typeface="Calibri"/>
              </a:rPr>
              <a:t>.</a:t>
            </a:r>
            <a:endParaRPr lang="en-US" dirty="0"/>
          </a:p>
          <a:p>
            <a:pPr>
              <a:buNone/>
            </a:pPr>
            <a:endParaRPr lang="en-US" sz="2000" b="1" dirty="0">
              <a:latin typeface="Calibri"/>
              <a:ea typeface="Calibri"/>
              <a:cs typeface="Calibri"/>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24</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96060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Preparation for Collection Openings</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lnSpcReduction="10000"/>
          </a:bodyPr>
          <a:lstStyle/>
          <a:p>
            <a:pPr>
              <a:buNone/>
            </a:pPr>
            <a:r>
              <a:rPr lang="en-US">
                <a:latin typeface="Calibri"/>
                <a:ea typeface="Calibri"/>
                <a:cs typeface="Calibri"/>
              </a:rPr>
              <a:t>Steps to Take to Prepare for the Collection Opening:</a:t>
            </a:r>
            <a:endParaRPr lang="en-US"/>
          </a:p>
          <a:p>
            <a:pPr>
              <a:buNone/>
            </a:pPr>
            <a:r>
              <a:rPr lang="en-US" u="sng">
                <a:latin typeface="Calibri"/>
                <a:ea typeface="Calibri"/>
                <a:cs typeface="Calibri"/>
              </a:rPr>
              <a:t>For Spring READ Assessment Data Reporting:</a:t>
            </a:r>
            <a:endParaRPr lang="en-US"/>
          </a:p>
          <a:p>
            <a:pPr>
              <a:buNone/>
            </a:pPr>
            <a:r>
              <a:rPr lang="en-US">
                <a:latin typeface="Arial"/>
                <a:ea typeface="Calibri"/>
                <a:cs typeface="Arial"/>
              </a:rPr>
              <a:t>• </a:t>
            </a:r>
            <a:r>
              <a:rPr lang="en-US">
                <a:latin typeface="Calibri"/>
                <a:ea typeface="Calibri"/>
                <a:cs typeface="Calibri"/>
              </a:rPr>
              <a:t>Begin having conversations with the READ leads in your district to see if any programming changes are planned for next year. </a:t>
            </a:r>
            <a:endParaRPr lang="en-US"/>
          </a:p>
          <a:p>
            <a:pPr>
              <a:buNone/>
            </a:pPr>
            <a:r>
              <a:rPr lang="en-US">
                <a:latin typeface="Arial"/>
                <a:ea typeface="Calibri"/>
                <a:cs typeface="Arial"/>
              </a:rPr>
              <a:t>• </a:t>
            </a:r>
            <a:r>
              <a:rPr lang="en-US">
                <a:latin typeface="Calibri"/>
                <a:ea typeface="Calibri"/>
                <a:cs typeface="Calibri"/>
              </a:rPr>
              <a:t>The interim and diagnostic lists have been updated for the 2024-25 school year. Please reference </a:t>
            </a:r>
            <a:r>
              <a:rPr lang="en-US">
                <a:latin typeface="Calibri"/>
                <a:ea typeface="Calibri"/>
                <a:cs typeface="Calibri"/>
                <a:hlinkClick r:id="rId2"/>
              </a:rPr>
              <a:t>this link </a:t>
            </a:r>
            <a:r>
              <a:rPr lang="en-US">
                <a:latin typeface="Calibri"/>
                <a:ea typeface="Calibri"/>
                <a:cs typeface="Calibri"/>
              </a:rPr>
              <a:t>to see which assessments will no longer be available for the 24-25 school year and which ones are new.</a:t>
            </a:r>
            <a:endParaRPr lang="en-US"/>
          </a:p>
          <a:p>
            <a:pPr>
              <a:buNone/>
            </a:pPr>
            <a:endParaRPr lang="en-US" u="sng">
              <a:latin typeface="Calibri"/>
              <a:ea typeface="Calibri"/>
              <a:cs typeface="Calibri"/>
            </a:endParaRPr>
          </a:p>
          <a:p>
            <a:pPr>
              <a:buNone/>
            </a:pPr>
            <a:r>
              <a:rPr lang="en-US" u="sng">
                <a:latin typeface="Calibri"/>
                <a:ea typeface="Calibri"/>
                <a:cs typeface="Calibri"/>
              </a:rPr>
              <a:t>For Literacy Programs and Assessment:</a:t>
            </a:r>
            <a:endParaRPr lang="en-US"/>
          </a:p>
          <a:p>
            <a:pPr>
              <a:buNone/>
            </a:pPr>
            <a:r>
              <a:rPr lang="en-US">
                <a:latin typeface="Arial"/>
                <a:ea typeface="Calibri"/>
                <a:cs typeface="Arial"/>
              </a:rPr>
              <a:t>• </a:t>
            </a:r>
            <a:r>
              <a:rPr lang="en-US">
                <a:latin typeface="Calibri"/>
                <a:ea typeface="Calibri"/>
                <a:cs typeface="Calibri"/>
              </a:rPr>
              <a:t>Extract your data file from the last reporting cycle to see what has been reported historically. </a:t>
            </a:r>
            <a:endParaRPr lang="en-US"/>
          </a:p>
          <a:p>
            <a:pPr>
              <a:buNone/>
            </a:pPr>
            <a:endParaRPr lang="en-US" sz="2000">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9912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K-3 Literacy Programs &amp;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1116716" y="1586181"/>
            <a:ext cx="9969113" cy="3685881"/>
          </a:xfrm>
        </p:spPr>
        <p:txBody>
          <a:bodyPr/>
          <a:lstStyle/>
          <a:p>
            <a:r>
              <a:rPr lang="en-US" dirty="0"/>
              <a:t>Email: </a:t>
            </a:r>
            <a:r>
              <a:rPr lang="en-US" dirty="0">
                <a:hlinkClick r:id="rId2"/>
              </a:rPr>
              <a:t>ReadActData@cde.state.co.us</a:t>
            </a:r>
            <a:endParaRPr lang="en-US" dirty="0"/>
          </a:p>
          <a:p>
            <a:r>
              <a:rPr lang="en-US" dirty="0">
                <a:latin typeface="Museo Slab 500"/>
                <a:hlinkClick r:id="rId3"/>
              </a:rPr>
              <a:t>READ Collections Website</a:t>
            </a:r>
            <a:endParaRPr lang="en-US" dirty="0"/>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dirty="0" smtClean="0"/>
              <a:pPr/>
              <a:t>26</a:t>
            </a:fld>
            <a:endParaRPr lang="en-US"/>
          </a:p>
        </p:txBody>
      </p:sp>
    </p:spTree>
    <p:extLst>
      <p:ext uri="{BB962C8B-B14F-4D97-AF65-F5344CB8AC3E}">
        <p14:creationId xmlns:p14="http://schemas.microsoft.com/office/powerpoint/2010/main" val="9486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dirty="0">
                <a:latin typeface="Museo Slab 500"/>
              </a:rPr>
              <a:t>SAT, CMAS, and DLM SBDs</a:t>
            </a:r>
            <a:endParaRPr lang="en-US" dirty="0"/>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dirty="0" smtClean="0"/>
              <a:pPr/>
              <a:t>27</a:t>
            </a:fld>
            <a:endParaRPr lang="en-US"/>
          </a:p>
        </p:txBody>
      </p:sp>
    </p:spTree>
    <p:extLst>
      <p:ext uri="{BB962C8B-B14F-4D97-AF65-F5344CB8AC3E}">
        <p14:creationId xmlns:p14="http://schemas.microsoft.com/office/powerpoint/2010/main" val="55607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875A-734E-D88C-B9F4-E043B1E34BB9}"/>
              </a:ext>
            </a:extLst>
          </p:cNvPr>
          <p:cNvSpPr>
            <a:spLocks noGrp="1"/>
          </p:cNvSpPr>
          <p:nvPr>
            <p:ph type="title"/>
          </p:nvPr>
        </p:nvSpPr>
        <p:spPr/>
        <p:txBody>
          <a:bodyPr/>
          <a:lstStyle/>
          <a:p>
            <a:r>
              <a:rPr lang="en-US" dirty="0">
                <a:latin typeface="Museo Slab 500"/>
              </a:rPr>
              <a:t>Upcoming Trainings</a:t>
            </a:r>
            <a:endParaRPr lang="en-US" dirty="0"/>
          </a:p>
        </p:txBody>
      </p:sp>
      <p:sp>
        <p:nvSpPr>
          <p:cNvPr id="3" name="Content Placeholder 2">
            <a:extLst>
              <a:ext uri="{FF2B5EF4-FFF2-40B4-BE49-F238E27FC236}">
                <a16:creationId xmlns:a16="http://schemas.microsoft.com/office/drawing/2014/main" id="{C3391AA3-36D1-9A8E-A728-195E62D34C49}"/>
              </a:ext>
            </a:extLst>
          </p:cNvPr>
          <p:cNvSpPr>
            <a:spLocks noGrp="1"/>
          </p:cNvSpPr>
          <p:nvPr>
            <p:ph idx="1"/>
          </p:nvPr>
        </p:nvSpPr>
        <p:spPr/>
        <p:txBody>
          <a:bodyPr vert="horz" lIns="0" tIns="0" rIns="0" bIns="0" rtlCol="0" anchor="t">
            <a:normAutofit fontScale="92500" lnSpcReduction="10000"/>
          </a:bodyPr>
          <a:lstStyle/>
          <a:p>
            <a:pPr marL="0" indent="0">
              <a:buNone/>
            </a:pPr>
            <a:r>
              <a:rPr lang="en-US" dirty="0">
                <a:latin typeface="Trebuchet MS"/>
              </a:rPr>
              <a:t>This year, the Assessment Division will be hosting two trainings for the SBD collections:</a:t>
            </a:r>
            <a:endParaRPr lang="en-US" dirty="0"/>
          </a:p>
          <a:p>
            <a:pPr marL="0" indent="0">
              <a:buNone/>
            </a:pPr>
            <a:endParaRPr lang="en-US" dirty="0">
              <a:latin typeface="Trebuchet MS"/>
            </a:endParaRPr>
          </a:p>
          <a:p>
            <a:pPr marL="342900" indent="-342900"/>
            <a:r>
              <a:rPr lang="en-US" dirty="0">
                <a:latin typeface="Trebuchet MS"/>
              </a:rPr>
              <a:t>SAT SBD Training Webinar</a:t>
            </a:r>
            <a:endParaRPr lang="en-US" dirty="0"/>
          </a:p>
          <a:p>
            <a:pPr marL="800100" lvl="1" indent="-342900">
              <a:buFont typeface="Courier New" panose="020B0604020202020204" pitchFamily="34" charset="0"/>
              <a:buChar char="o"/>
            </a:pPr>
            <a:r>
              <a:rPr lang="en-US" dirty="0">
                <a:latin typeface="Trebuchet MS"/>
              </a:rPr>
              <a:t>4/23 at 11:30am – 12:30pm</a:t>
            </a:r>
          </a:p>
          <a:p>
            <a:pPr marL="800100" lvl="1" indent="-342900">
              <a:buFont typeface="Courier New" panose="020B0604020202020204" pitchFamily="34" charset="0"/>
              <a:buChar char="o"/>
            </a:pPr>
            <a:r>
              <a:rPr lang="en-US" dirty="0">
                <a:latin typeface="Trebuchet MS"/>
                <a:hlinkClick r:id="rId2"/>
              </a:rPr>
              <a:t>Microsoft Teams Link</a:t>
            </a:r>
          </a:p>
          <a:p>
            <a:pPr marL="342900" indent="-342900"/>
            <a:endParaRPr lang="en-US" dirty="0">
              <a:latin typeface="Trebuchet MS"/>
            </a:endParaRPr>
          </a:p>
          <a:p>
            <a:pPr marL="342900" indent="-342900"/>
            <a:r>
              <a:rPr lang="en-US" dirty="0">
                <a:latin typeface="Trebuchet MS"/>
              </a:rPr>
              <a:t>CMAS and DLM SBD Training Webinar</a:t>
            </a:r>
            <a:endParaRPr lang="en-US" dirty="0"/>
          </a:p>
          <a:p>
            <a:pPr marL="800100" lvl="1" indent="-342900">
              <a:buFont typeface="Courier New" panose="020B0604020202020204" pitchFamily="34" charset="0"/>
              <a:buChar char="o"/>
            </a:pPr>
            <a:r>
              <a:rPr lang="en-US" dirty="0">
                <a:latin typeface="Trebuchet MS"/>
              </a:rPr>
              <a:t>4/30 at 11:30am – 12:30pm</a:t>
            </a:r>
          </a:p>
          <a:p>
            <a:pPr marL="800100" lvl="1" indent="-342900">
              <a:buFont typeface="Courier New" panose="020B0604020202020204" pitchFamily="34" charset="0"/>
              <a:buChar char="o"/>
            </a:pPr>
            <a:r>
              <a:rPr lang="en-US" dirty="0">
                <a:latin typeface="Trebuchet MS"/>
                <a:hlinkClick r:id="rId3"/>
              </a:rPr>
              <a:t>Microsoft Teams Link</a:t>
            </a:r>
          </a:p>
          <a:p>
            <a:pPr marL="800100" lvl="1" indent="-342900">
              <a:buFont typeface="Courier New" panose="020B0604020202020204" pitchFamily="34" charset="0"/>
              <a:buChar char="o"/>
            </a:pPr>
            <a:endParaRPr lang="en-US" dirty="0"/>
          </a:p>
          <a:p>
            <a:pPr marL="0" indent="0">
              <a:buNone/>
            </a:pPr>
            <a:r>
              <a:rPr lang="en-US" dirty="0">
                <a:latin typeface="Trebuchet MS"/>
              </a:rPr>
              <a:t>Both webinars will be recorded and posted to the SBD websites as soon as possible after the training has concluded.</a:t>
            </a:r>
            <a:endParaRPr lang="en-US" dirty="0"/>
          </a:p>
        </p:txBody>
      </p:sp>
      <p:sp>
        <p:nvSpPr>
          <p:cNvPr id="4" name="Slide Number Placeholder 3">
            <a:extLst>
              <a:ext uri="{FF2B5EF4-FFF2-40B4-BE49-F238E27FC236}">
                <a16:creationId xmlns:a16="http://schemas.microsoft.com/office/drawing/2014/main" id="{F54E03F6-DAFF-0F33-E663-41F16AC4B2F2}"/>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5" name="Content Placeholder 4">
            <a:extLst>
              <a:ext uri="{FF2B5EF4-FFF2-40B4-BE49-F238E27FC236}">
                <a16:creationId xmlns:a16="http://schemas.microsoft.com/office/drawing/2014/main" id="{DAD87B76-C083-18F8-6C22-DAFB834972A5}"/>
              </a:ext>
            </a:extLst>
          </p:cNvPr>
          <p:cNvSpPr>
            <a:spLocks noGrp="1"/>
          </p:cNvSpPr>
          <p:nvPr>
            <p:ph sz="quarter" idx="13"/>
          </p:nvPr>
        </p:nvSpPr>
        <p:spPr/>
        <p:txBody>
          <a:bodyPr vert="horz" lIns="91440" tIns="45720" rIns="91440" bIns="45720" rtlCol="0" anchor="t">
            <a:normAutofit/>
          </a:bodyPr>
          <a:lstStyle/>
          <a:p>
            <a:r>
              <a:rPr lang="en-US" dirty="0">
                <a:latin typeface="Trebuchet MS"/>
              </a:rPr>
              <a:t>Assessment SBDs</a:t>
            </a:r>
            <a:endParaRPr lang="en-US" dirty="0"/>
          </a:p>
        </p:txBody>
      </p:sp>
      <p:sp>
        <p:nvSpPr>
          <p:cNvPr id="6" name="Content Placeholder 5">
            <a:extLst>
              <a:ext uri="{FF2B5EF4-FFF2-40B4-BE49-F238E27FC236}">
                <a16:creationId xmlns:a16="http://schemas.microsoft.com/office/drawing/2014/main" id="{99332398-9BE3-03AA-C577-6EBB8CFCF0E1}"/>
              </a:ext>
            </a:extLst>
          </p:cNvPr>
          <p:cNvSpPr>
            <a:spLocks noGrp="1"/>
          </p:cNvSpPr>
          <p:nvPr>
            <p:ph sz="quarter" idx="14"/>
          </p:nvPr>
        </p:nvSpPr>
        <p:spPr/>
        <p:txBody>
          <a:bodyPr vert="horz" lIns="91440" tIns="45720" rIns="91440" bIns="45720" rtlCol="0" anchor="t">
            <a:normAutofit/>
          </a:bodyPr>
          <a:lstStyle/>
          <a:p>
            <a:r>
              <a:rPr lang="en-US" dirty="0">
                <a:latin typeface="Trebuchet MS"/>
              </a:rPr>
              <a:t>Sbdsupport@cde.state.co.us</a:t>
            </a:r>
            <a:endParaRPr lang="en-US" dirty="0"/>
          </a:p>
        </p:txBody>
      </p:sp>
    </p:spTree>
    <p:extLst>
      <p:ext uri="{BB962C8B-B14F-4D97-AF65-F5344CB8AC3E}">
        <p14:creationId xmlns:p14="http://schemas.microsoft.com/office/powerpoint/2010/main" val="4992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B589-38BB-0203-C7AB-3B19C5913A99}"/>
              </a:ext>
            </a:extLst>
          </p:cNvPr>
          <p:cNvSpPr>
            <a:spLocks noGrp="1"/>
          </p:cNvSpPr>
          <p:nvPr>
            <p:ph type="title"/>
          </p:nvPr>
        </p:nvSpPr>
        <p:spPr/>
        <p:txBody>
          <a:bodyPr/>
          <a:lstStyle/>
          <a:p>
            <a:r>
              <a:rPr lang="en-US" dirty="0">
                <a:latin typeface="Museo Slab 500"/>
              </a:rPr>
              <a:t>Questions and Resources:</a:t>
            </a:r>
            <a:br>
              <a:rPr lang="en-US" dirty="0">
                <a:latin typeface="Museo Slab 500"/>
              </a:rPr>
            </a:br>
            <a:r>
              <a:rPr lang="en-US" dirty="0">
                <a:latin typeface="Museo Slab 500"/>
              </a:rPr>
              <a:t>SBD Collections</a:t>
            </a:r>
            <a:endParaRPr lang="en-US" dirty="0"/>
          </a:p>
        </p:txBody>
      </p:sp>
      <p:sp>
        <p:nvSpPr>
          <p:cNvPr id="3" name="Content Placeholder 2">
            <a:extLst>
              <a:ext uri="{FF2B5EF4-FFF2-40B4-BE49-F238E27FC236}">
                <a16:creationId xmlns:a16="http://schemas.microsoft.com/office/drawing/2014/main" id="{9851830E-9D53-92DC-E763-CBAF039A1179}"/>
              </a:ext>
            </a:extLst>
          </p:cNvPr>
          <p:cNvSpPr>
            <a:spLocks noGrp="1"/>
          </p:cNvSpPr>
          <p:nvPr>
            <p:ph sz="quarter" idx="13"/>
          </p:nvPr>
        </p:nvSpPr>
        <p:spPr>
          <a:xfrm>
            <a:off x="1509623" y="1574275"/>
            <a:ext cx="9658126" cy="3685881"/>
          </a:xfrm>
        </p:spPr>
        <p:txBody>
          <a:bodyPr/>
          <a:lstStyle/>
          <a:p>
            <a:r>
              <a:rPr lang="en-US" sz="2000" dirty="0">
                <a:latin typeface="Museo Slab 500"/>
              </a:rPr>
              <a:t>Email: </a:t>
            </a:r>
            <a:r>
              <a:rPr lang="en-US" sz="2000" dirty="0">
                <a:latin typeface="Museo Slab 500"/>
                <a:hlinkClick r:id="rId2"/>
              </a:rPr>
              <a:t>SBDSupport@cde.state.co.us</a:t>
            </a:r>
            <a:endParaRPr lang="en-US" dirty="0"/>
          </a:p>
          <a:p>
            <a:endParaRPr lang="en-US" dirty="0"/>
          </a:p>
          <a:p>
            <a:r>
              <a:rPr lang="en-US" sz="2000" dirty="0">
                <a:latin typeface="Museo Slab 500"/>
                <a:hlinkClick r:id="rId3"/>
              </a:rPr>
              <a:t>SAT SBD Webpage</a:t>
            </a:r>
            <a:endParaRPr lang="en-US" sz="2000" dirty="0">
              <a:latin typeface="Museo Slab 500"/>
            </a:endParaRPr>
          </a:p>
          <a:p>
            <a:r>
              <a:rPr lang="en-US" sz="2000" dirty="0">
                <a:latin typeface="Museo Slab 500"/>
                <a:hlinkClick r:id="rId4"/>
              </a:rPr>
              <a:t>CMAS SBD Webpage</a:t>
            </a:r>
            <a:r>
              <a:rPr lang="en-US" sz="2000" dirty="0">
                <a:latin typeface="Museo Slab 500"/>
              </a:rPr>
              <a:t> </a:t>
            </a:r>
          </a:p>
          <a:p>
            <a:r>
              <a:rPr lang="en-US" sz="2000" dirty="0">
                <a:latin typeface="Museo Slab 500"/>
                <a:hlinkClick r:id="rId5"/>
              </a:rPr>
              <a:t>DLM SBD Webpage</a:t>
            </a:r>
            <a:endParaRPr lang="en-US" sz="2000" dirty="0">
              <a:latin typeface="Museo Slab 500"/>
            </a:endParaRPr>
          </a:p>
        </p:txBody>
      </p:sp>
      <p:sp>
        <p:nvSpPr>
          <p:cNvPr id="4" name="Slide Number Placeholder 3">
            <a:extLst>
              <a:ext uri="{FF2B5EF4-FFF2-40B4-BE49-F238E27FC236}">
                <a16:creationId xmlns:a16="http://schemas.microsoft.com/office/drawing/2014/main" id="{10B7B286-0603-1193-E401-AA29EC7EF05D}"/>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411267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DA4-D096-9EC7-DE88-0BC162718973}"/>
              </a:ext>
            </a:extLst>
          </p:cNvPr>
          <p:cNvSpPr>
            <a:spLocks noGrp="1"/>
          </p:cNvSpPr>
          <p:nvPr>
            <p:ph type="ctrTitle"/>
          </p:nvPr>
        </p:nvSpPr>
        <p:spPr>
          <a:xfrm>
            <a:off x="2209800" y="1546698"/>
            <a:ext cx="7772400" cy="689829"/>
          </a:xfrm>
        </p:spPr>
        <p:txBody>
          <a:bodyPr>
            <a:normAutofit fontScale="90000"/>
          </a:bodyPr>
          <a:lstStyle/>
          <a:p>
            <a:br>
              <a:rPr lang="en-US" dirty="0"/>
            </a:br>
            <a:br>
              <a:rPr lang="en-US" dirty="0"/>
            </a:br>
            <a:br>
              <a:rPr lang="en-US" dirty="0"/>
            </a:br>
            <a:r>
              <a:rPr lang="en-US" dirty="0"/>
              <a:t>Summer-EBT Program</a:t>
            </a:r>
          </a:p>
        </p:txBody>
      </p:sp>
      <p:sp>
        <p:nvSpPr>
          <p:cNvPr id="3" name="Slide Number Placeholder 2">
            <a:extLst>
              <a:ext uri="{FF2B5EF4-FFF2-40B4-BE49-F238E27FC236}">
                <a16:creationId xmlns:a16="http://schemas.microsoft.com/office/drawing/2014/main" id="{CA414E6C-2FF9-456B-711D-DC961410A48A}"/>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380163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sz="2400"/>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sz="half" idx="1"/>
          </p:nvPr>
        </p:nvSpPr>
        <p:spPr/>
        <p:txBody>
          <a:bodyPr vert="horz" lIns="68580" tIns="34290" rIns="68580" bIns="34290" rtlCol="0" anchor="t">
            <a:noAutofit/>
          </a:bodyPr>
          <a:lstStyle/>
          <a:p>
            <a:pPr>
              <a:lnSpc>
                <a:spcPct val="120000"/>
              </a:lnSpc>
              <a:buFont typeface="Arial" panose="020B0604020202020204" pitchFamily="34" charset="0"/>
              <a:buChar char="•"/>
            </a:pPr>
            <a:r>
              <a:rPr lang="en-US" dirty="0">
                <a:solidFill>
                  <a:srgbClr val="000000"/>
                </a:solidFill>
                <a:latin typeface="Trebuchet MS"/>
              </a:rPr>
              <a:t>Collection will open April 1 through April 30</a:t>
            </a:r>
          </a:p>
          <a:p>
            <a:pPr>
              <a:lnSpc>
                <a:spcPct val="120000"/>
              </a:lnSpc>
              <a:buFont typeface="Arial" panose="020B0604020202020204" pitchFamily="34" charset="0"/>
              <a:buChar char="•"/>
            </a:pPr>
            <a:r>
              <a:rPr lang="en-US" dirty="0">
                <a:solidFill>
                  <a:srgbClr val="000000"/>
                </a:solidFill>
                <a:latin typeface="Trebuchet MS"/>
              </a:rPr>
              <a:t>All districts</a:t>
            </a:r>
            <a:r>
              <a:rPr lang="en-US" b="1" dirty="0">
                <a:solidFill>
                  <a:srgbClr val="000000"/>
                </a:solidFill>
                <a:latin typeface="Trebuchet MS"/>
              </a:rPr>
              <a:t> required </a:t>
            </a:r>
            <a:r>
              <a:rPr lang="en-US" dirty="0">
                <a:solidFill>
                  <a:srgbClr val="000000"/>
                </a:solidFill>
                <a:latin typeface="Trebuchet MS"/>
              </a:rPr>
              <a:t>to submit student level data by due date</a:t>
            </a:r>
          </a:p>
          <a:p>
            <a:pPr>
              <a:lnSpc>
                <a:spcPct val="120000"/>
              </a:lnSpc>
            </a:pPr>
            <a:r>
              <a:rPr lang="en-US" dirty="0">
                <a:solidFill>
                  <a:srgbClr val="000000"/>
                </a:solidFill>
                <a:latin typeface="Trebuchet MS"/>
              </a:rPr>
              <a:t>USDA updated guidance providing more flexibility in requirements:</a:t>
            </a:r>
            <a:endParaRPr lang="en-US" dirty="0">
              <a:solidFill>
                <a:srgbClr val="000000"/>
              </a:solidFill>
            </a:endParaRPr>
          </a:p>
          <a:p>
            <a:pPr lvl="1">
              <a:lnSpc>
                <a:spcPct val="120000"/>
              </a:lnSpc>
              <a:buFont typeface="Courier New" panose="020B0604020202020204" pitchFamily="34" charset="0"/>
              <a:buChar char="o"/>
            </a:pPr>
            <a:r>
              <a:rPr lang="en-US" sz="1800" dirty="0">
                <a:latin typeface="Trebuchet MS"/>
              </a:rPr>
              <a:t>Submit data for National School Lunch program sites only</a:t>
            </a:r>
            <a:endParaRPr lang="en-US" sz="1800" dirty="0"/>
          </a:p>
          <a:p>
            <a:pPr lvl="1">
              <a:lnSpc>
                <a:spcPct val="120000"/>
              </a:lnSpc>
              <a:buFont typeface="Courier New" panose="020B0604020202020204" pitchFamily="34" charset="0"/>
              <a:buChar char="o"/>
            </a:pPr>
            <a:r>
              <a:rPr lang="en-US" sz="1800" dirty="0">
                <a:latin typeface="Trebuchet MS"/>
              </a:rPr>
              <a:t>Submit data for NSLP sites PLUS any Free and Reduced eligible transfer students to a non-NSLP sites during the school year (any students that was enrolled at a NSLP site, even for a short period of time, would be eligible for S-EBT benefits)</a:t>
            </a:r>
          </a:p>
          <a:p>
            <a:pPr lvl="1">
              <a:lnSpc>
                <a:spcPct val="120000"/>
              </a:lnSpc>
              <a:buFont typeface="Courier New" panose="020B0604020202020204" pitchFamily="34" charset="0"/>
              <a:buChar char="o"/>
            </a:pPr>
            <a:r>
              <a:rPr lang="en-US" sz="1800" dirty="0">
                <a:latin typeface="Trebuchet MS"/>
              </a:rPr>
              <a:t>Submit data for all enrolled students at both NSLP sites and non NSLP sites*</a:t>
            </a: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3"/>
          </p:nvPr>
        </p:nvSpPr>
        <p:spPr/>
        <p:txBody>
          <a:bodyPr/>
          <a:lstStyle/>
          <a:p>
            <a:r>
              <a:rPr lang="en-US"/>
              <a:t>Summer EBT</a:t>
            </a:r>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4"/>
          </p:nvPr>
        </p:nvSpPr>
        <p:spPr>
          <a:xfrm>
            <a:off x="5911542" y="6356351"/>
            <a:ext cx="3294459" cy="271463"/>
          </a:xfrm>
        </p:spPr>
        <p:txBody>
          <a:bodyPr>
            <a:normAutofit fontScale="92500" lnSpcReduction="20000"/>
          </a:bodyPr>
          <a:lstStyle/>
          <a:p>
            <a:r>
              <a:rPr lang="en-US" dirty="0"/>
              <a:t>s-ebt@cde.state.co.us</a:t>
            </a:r>
          </a:p>
        </p:txBody>
      </p:sp>
    </p:spTree>
    <p:extLst>
      <p:ext uri="{BB962C8B-B14F-4D97-AF65-F5344CB8AC3E}">
        <p14:creationId xmlns:p14="http://schemas.microsoft.com/office/powerpoint/2010/main" val="2365850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65F3BC-1F37-63BB-F438-BFF765237B96}"/>
              </a:ext>
            </a:extLst>
          </p:cNvPr>
          <p:cNvSpPr>
            <a:spLocks noGrp="1"/>
          </p:cNvSpPr>
          <p:nvPr>
            <p:ph type="title"/>
          </p:nvPr>
        </p:nvSpPr>
        <p:spPr/>
        <p:txBody>
          <a:bodyPr/>
          <a:lstStyle/>
          <a:p>
            <a:r>
              <a:rPr lang="en-US" dirty="0"/>
              <a:t>S-EBT File Layout</a:t>
            </a:r>
          </a:p>
        </p:txBody>
      </p:sp>
      <p:graphicFrame>
        <p:nvGraphicFramePr>
          <p:cNvPr id="31" name="Content Placeholder 27">
            <a:extLst>
              <a:ext uri="{FF2B5EF4-FFF2-40B4-BE49-F238E27FC236}">
                <a16:creationId xmlns:a16="http://schemas.microsoft.com/office/drawing/2014/main" id="{19110EC2-EE0A-1FB9-031F-643D78600392}"/>
              </a:ext>
            </a:extLst>
          </p:cNvPr>
          <p:cNvGraphicFramePr>
            <a:graphicFrameLocks noGrp="1"/>
          </p:cNvGraphicFramePr>
          <p:nvPr>
            <p:ph idx="1"/>
            <p:extLst>
              <p:ext uri="{D42A27DB-BD31-4B8C-83A1-F6EECF244321}">
                <p14:modId xmlns:p14="http://schemas.microsoft.com/office/powerpoint/2010/main" val="2324917547"/>
              </p:ext>
            </p:extLst>
          </p:nvPr>
        </p:nvGraphicFramePr>
        <p:xfrm>
          <a:off x="609601" y="485775"/>
          <a:ext cx="10839450" cy="5223248"/>
        </p:xfrm>
        <a:graphic>
          <a:graphicData uri="http://schemas.openxmlformats.org/drawingml/2006/table">
            <a:tbl>
              <a:tblPr firstRow="1"/>
              <a:tblGrid>
                <a:gridCol w="378010">
                  <a:extLst>
                    <a:ext uri="{9D8B030D-6E8A-4147-A177-3AD203B41FA5}">
                      <a16:colId xmlns:a16="http://schemas.microsoft.com/office/drawing/2014/main" val="41291250"/>
                    </a:ext>
                  </a:extLst>
                </a:gridCol>
                <a:gridCol w="2920131">
                  <a:extLst>
                    <a:ext uri="{9D8B030D-6E8A-4147-A177-3AD203B41FA5}">
                      <a16:colId xmlns:a16="http://schemas.microsoft.com/office/drawing/2014/main" val="3100980506"/>
                    </a:ext>
                  </a:extLst>
                </a:gridCol>
                <a:gridCol w="689869">
                  <a:extLst>
                    <a:ext uri="{9D8B030D-6E8A-4147-A177-3AD203B41FA5}">
                      <a16:colId xmlns:a16="http://schemas.microsoft.com/office/drawing/2014/main" val="3588148332"/>
                    </a:ext>
                  </a:extLst>
                </a:gridCol>
                <a:gridCol w="850524">
                  <a:extLst>
                    <a:ext uri="{9D8B030D-6E8A-4147-A177-3AD203B41FA5}">
                      <a16:colId xmlns:a16="http://schemas.microsoft.com/office/drawing/2014/main" val="3659534957"/>
                    </a:ext>
                  </a:extLst>
                </a:gridCol>
                <a:gridCol w="793822">
                  <a:extLst>
                    <a:ext uri="{9D8B030D-6E8A-4147-A177-3AD203B41FA5}">
                      <a16:colId xmlns:a16="http://schemas.microsoft.com/office/drawing/2014/main" val="1039896977"/>
                    </a:ext>
                  </a:extLst>
                </a:gridCol>
                <a:gridCol w="623717">
                  <a:extLst>
                    <a:ext uri="{9D8B030D-6E8A-4147-A177-3AD203B41FA5}">
                      <a16:colId xmlns:a16="http://schemas.microsoft.com/office/drawing/2014/main" val="4160800587"/>
                    </a:ext>
                  </a:extLst>
                </a:gridCol>
                <a:gridCol w="680419">
                  <a:extLst>
                    <a:ext uri="{9D8B030D-6E8A-4147-A177-3AD203B41FA5}">
                      <a16:colId xmlns:a16="http://schemas.microsoft.com/office/drawing/2014/main" val="949456666"/>
                    </a:ext>
                  </a:extLst>
                </a:gridCol>
                <a:gridCol w="1682147">
                  <a:extLst>
                    <a:ext uri="{9D8B030D-6E8A-4147-A177-3AD203B41FA5}">
                      <a16:colId xmlns:a16="http://schemas.microsoft.com/office/drawing/2014/main" val="189423563"/>
                    </a:ext>
                  </a:extLst>
                </a:gridCol>
                <a:gridCol w="2220811">
                  <a:extLst>
                    <a:ext uri="{9D8B030D-6E8A-4147-A177-3AD203B41FA5}">
                      <a16:colId xmlns:a16="http://schemas.microsoft.com/office/drawing/2014/main" val="3625767729"/>
                    </a:ext>
                  </a:extLst>
                </a:gridCol>
              </a:tblGrid>
              <a:tr h="416164">
                <a:tc>
                  <a:txBody>
                    <a:bodyPr/>
                    <a:lstStyle/>
                    <a:p>
                      <a:pPr marL="0" marR="0">
                        <a:lnSpc>
                          <a:spcPts val="990"/>
                        </a:lnSpc>
                        <a:spcBef>
                          <a:spcPts val="0"/>
                        </a:spcBef>
                        <a:spcAft>
                          <a:spcPts val="0"/>
                        </a:spcAft>
                      </a:pPr>
                      <a:r>
                        <a:rPr lang="en-US" sz="1100" dirty="0">
                          <a:effectLst/>
                          <a:latin typeface="Trebuchet MS" panose="020B0603020202020204" pitchFamily="34" charset="0"/>
                          <a:ea typeface="Arial" panose="020B0604020202020204" pitchFamily="34" charset="0"/>
                          <a:cs typeface="Arial" panose="020B0604020202020204" pitchFamily="34" charset="0"/>
                        </a:rPr>
                        <a:t> </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5715" marR="0" algn="ctr">
                        <a:lnSpc>
                          <a:spcPts val="1090"/>
                        </a:lnSpc>
                        <a:spcBef>
                          <a:spcPts val="0"/>
                        </a:spcBef>
                        <a:spcAft>
                          <a:spcPts val="0"/>
                        </a:spcAft>
                      </a:pPr>
                      <a:r>
                        <a:rPr lang="en-US" sz="1100" b="1"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Name</a:t>
                      </a:r>
                      <a:r>
                        <a:rPr lang="en-US" sz="1100" b="1" spc="-3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100" b="1"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of</a:t>
                      </a:r>
                      <a:r>
                        <a:rPr lang="en-US" sz="1100" b="1" spc="-25"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455" marR="73025" indent="59690" algn="ctr">
                        <a:lnSpc>
                          <a:spcPts val="990"/>
                        </a:lnSpc>
                        <a:spcBef>
                          <a:spcPts val="0"/>
                        </a:spcBef>
                        <a:spcAft>
                          <a:spcPts val="0"/>
                        </a:spcAft>
                      </a:pPr>
                      <a:r>
                        <a:rPr lang="en-US" sz="11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 </a:t>
                      </a:r>
                      <a:r>
                        <a:rPr lang="en-US" sz="11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Length</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11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 </a:t>
                      </a:r>
                      <a:r>
                        <a:rPr lang="en-US" sz="11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Start Position</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11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a:t>
                      </a:r>
                      <a:r>
                        <a:rPr lang="en-US" sz="1100" b="1" spc="20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End </a:t>
                      </a:r>
                      <a:r>
                        <a:rPr lang="en-US" sz="11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Position</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350" marR="0" algn="ctr">
                        <a:lnSpc>
                          <a:spcPts val="1090"/>
                        </a:lnSpc>
                        <a:spcBef>
                          <a:spcPts val="0"/>
                        </a:spcBef>
                        <a:spcAft>
                          <a:spcPts val="0"/>
                        </a:spcAft>
                      </a:pPr>
                      <a:r>
                        <a:rPr lang="en-US" sz="1100" b="1" spc="-25"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CSV</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p>
                      <a:pPr marL="87630" marR="80010" algn="ctr">
                        <a:lnSpc>
                          <a:spcPts val="1100"/>
                        </a:lnSpc>
                        <a:spcBef>
                          <a:spcPts val="0"/>
                        </a:spcBef>
                        <a:spcAft>
                          <a:spcPts val="0"/>
                        </a:spcAft>
                      </a:pPr>
                      <a:r>
                        <a:rPr lang="en-US" sz="110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Orde</a:t>
                      </a:r>
                      <a:r>
                        <a:rPr lang="en-US" sz="1100" b="1" spc="-5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0645" marR="73025" algn="ctr">
                        <a:lnSpc>
                          <a:spcPts val="1090"/>
                        </a:lnSpc>
                        <a:spcBef>
                          <a:spcPts val="0"/>
                        </a:spcBef>
                        <a:spcAft>
                          <a:spcPts val="0"/>
                        </a:spcAft>
                      </a:pPr>
                      <a:r>
                        <a:rPr lang="en-US" sz="11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Excel Colum</a:t>
                      </a:r>
                      <a:r>
                        <a:rPr lang="en-US" sz="1100" b="1" spc="-5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5920" marR="0" algn="l">
                        <a:lnSpc>
                          <a:spcPts val="1090"/>
                        </a:lnSpc>
                        <a:spcBef>
                          <a:spcPts val="0"/>
                        </a:spcBef>
                        <a:spcAft>
                          <a:spcPts val="0"/>
                        </a:spcAft>
                      </a:pPr>
                      <a:r>
                        <a:rPr lang="en-US" sz="11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Examples</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27025" marR="0" algn="l">
                        <a:lnSpc>
                          <a:spcPts val="1090"/>
                        </a:lnSpc>
                        <a:spcBef>
                          <a:spcPts val="0"/>
                        </a:spcBef>
                        <a:spcAft>
                          <a:spcPts val="0"/>
                        </a:spcAft>
                      </a:pPr>
                      <a:r>
                        <a:rPr lang="en-US" sz="110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Remarks</a:t>
                      </a:r>
                      <a:endParaRPr lang="en-US" sz="110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796023"/>
                  </a:ext>
                </a:extLst>
              </a:tr>
              <a:tr h="208082">
                <a:tc>
                  <a:txBody>
                    <a:bodyPr/>
                    <a:lstStyle/>
                    <a:p>
                      <a:pPr marL="67945" marR="0">
                        <a:lnSpc>
                          <a:spcPts val="108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00"/>
                        </a:lnSpc>
                        <a:spcBef>
                          <a:spcPts val="11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School District Code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1100" b="0" spc="200" dirty="0">
                          <a:solidFill>
                            <a:srgbClr val="FF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A2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0000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889241"/>
                  </a:ext>
                </a:extLst>
              </a:tr>
              <a:tr h="208082">
                <a:tc>
                  <a:txBody>
                    <a:bodyPr/>
                    <a:lstStyle/>
                    <a:p>
                      <a:pPr marL="67945"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5"/>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School</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Code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1100" b="0" spc="-4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B2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0000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985334"/>
                  </a:ext>
                </a:extLst>
              </a:tr>
              <a:tr h="208082">
                <a:tc>
                  <a:txBody>
                    <a:bodyPr/>
                    <a:lstStyle/>
                    <a:p>
                      <a:pPr marL="67945" marR="0">
                        <a:lnSpc>
                          <a:spcPts val="10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Entry</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Date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C2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08152021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Format is MMDDYYYY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032607"/>
                  </a:ext>
                </a:extLst>
              </a:tr>
              <a:tr h="189639">
                <a:tc>
                  <a:txBody>
                    <a:bodyPr/>
                    <a:lstStyle/>
                    <a:p>
                      <a:pPr marL="67945"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Exit</a:t>
                      </a:r>
                      <a:r>
                        <a:rPr lang="en-US" sz="1100" b="0"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Withdraw</a:t>
                      </a:r>
                      <a:r>
                        <a:rPr lang="en-US" sz="1100" b="0"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Date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D2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Format is MMDDYYYY;</a:t>
                      </a:r>
                      <a:r>
                        <a:rPr lang="en-US" sz="1100" b="0"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0</a:t>
                      </a:r>
                      <a:r>
                        <a:rPr lang="en-US" sz="1100" b="0"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fill if</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N/A</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628114"/>
                  </a:ext>
                </a:extLst>
              </a:tr>
              <a:tr h="208082">
                <a:tc>
                  <a:txBody>
                    <a:bodyPr/>
                    <a:lstStyle/>
                    <a:p>
                      <a:pPr marL="67945" marR="0">
                        <a:lnSpc>
                          <a:spcPts val="10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State</a:t>
                      </a: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ID</a:t>
                      </a: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(SASID)</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E2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639444"/>
                  </a:ext>
                </a:extLst>
              </a:tr>
              <a:tr h="189639">
                <a:tc>
                  <a:txBody>
                    <a:bodyPr/>
                    <a:lstStyle/>
                    <a:p>
                      <a:pPr marL="67945"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6</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Local</a:t>
                      </a:r>
                      <a:r>
                        <a:rPr lang="en-US" sz="1100" b="0"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ID</a:t>
                      </a:r>
                      <a:r>
                        <a:rPr lang="en-US" sz="1100" b="0"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(LASID)</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44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6</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F2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014393"/>
                  </a:ext>
                </a:extLst>
              </a:tr>
              <a:tr h="189639">
                <a:tc>
                  <a:txBody>
                    <a:bodyPr/>
                    <a:lstStyle/>
                    <a:p>
                      <a:pPr marL="67945"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First</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45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74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G2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100" b="0"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372053"/>
                  </a:ext>
                </a:extLst>
              </a:tr>
              <a:tr h="189639">
                <a:tc>
                  <a:txBody>
                    <a:bodyPr/>
                    <a:lstStyle/>
                    <a:p>
                      <a:pPr marL="67945" marR="0">
                        <a:lnSpc>
                          <a:spcPts val="995"/>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Middle</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75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104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H2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100" b="0"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NMN</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if</a:t>
                      </a:r>
                      <a:r>
                        <a:rPr lang="en-US" sz="1100" b="0"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none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191068"/>
                  </a:ext>
                </a:extLst>
              </a:tr>
              <a:tr h="189639">
                <a:tc>
                  <a:txBody>
                    <a:bodyPr/>
                    <a:lstStyle/>
                    <a:p>
                      <a:pPr marL="67945"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Last</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105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134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I2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100" b="0"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317798"/>
                  </a:ext>
                </a:extLst>
              </a:tr>
              <a:tr h="189639">
                <a:tc>
                  <a:txBody>
                    <a:bodyPr/>
                    <a:lstStyle/>
                    <a:p>
                      <a:pPr marL="67945"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Gender</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135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136</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J2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01,</a:t>
                      </a:r>
                      <a:r>
                        <a:rPr lang="en-US" sz="1100" b="0"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02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321365"/>
                  </a:ext>
                </a:extLst>
              </a:tr>
              <a:tr h="208082">
                <a:tc>
                  <a:txBody>
                    <a:bodyPr/>
                    <a:lstStyle/>
                    <a:p>
                      <a:pPr marL="67945"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Date</a:t>
                      </a:r>
                      <a:r>
                        <a:rPr lang="en-US" sz="1100" b="0"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of</a:t>
                      </a:r>
                      <a:r>
                        <a:rPr lang="en-US" sz="1100" b="0"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Birth</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137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144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K2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08152008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Format is </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29503"/>
                  </a:ext>
                </a:extLst>
              </a:tr>
              <a:tr h="189639">
                <a:tc>
                  <a:txBody>
                    <a:bodyPr/>
                    <a:lstStyle/>
                    <a:p>
                      <a:pPr marL="67945"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Grade</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Level</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145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147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L2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060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677650"/>
                  </a:ext>
                </a:extLst>
              </a:tr>
              <a:tr h="189639">
                <a:tc>
                  <a:txBody>
                    <a:bodyPr/>
                    <a:lstStyle/>
                    <a:p>
                      <a:pPr marL="67945"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13</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Language</a:t>
                      </a:r>
                      <a:r>
                        <a:rPr lang="en-US" sz="1100" b="0"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Background</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148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150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13</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M2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ENG</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555855"/>
                  </a:ext>
                </a:extLst>
              </a:tr>
              <a:tr h="189639">
                <a:tc>
                  <a:txBody>
                    <a:bodyPr/>
                    <a:lstStyle/>
                    <a:p>
                      <a:pPr marL="67945"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0"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100" b="0"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First</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151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180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N2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100" b="0"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790268"/>
                  </a:ext>
                </a:extLst>
              </a:tr>
              <a:tr h="189639">
                <a:tc>
                  <a:txBody>
                    <a:bodyPr/>
                    <a:lstStyle/>
                    <a:p>
                      <a:pPr marL="67945"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0"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100" b="0"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Last</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181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210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O2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100" b="0"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179942"/>
                  </a:ext>
                </a:extLst>
              </a:tr>
              <a:tr h="208082">
                <a:tc>
                  <a:txBody>
                    <a:bodyPr/>
                    <a:lstStyle/>
                    <a:p>
                      <a:pPr marL="67945"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6835">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0"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100" b="0"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Telephone </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Number</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211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220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P2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5551231234;</a:t>
                      </a:r>
                      <a:r>
                        <a:rPr lang="en-US" sz="1100" b="0"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None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677696"/>
                  </a:ext>
                </a:extLst>
              </a:tr>
              <a:tr h="208082">
                <a:tc>
                  <a:txBody>
                    <a:bodyPr/>
                    <a:lstStyle/>
                    <a:p>
                      <a:pPr marL="67945"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Address</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1</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44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221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264</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Q2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8740">
                        <a:lnSpc>
                          <a:spcPts val="110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123</a:t>
                      </a:r>
                      <a:r>
                        <a:rPr lang="en-US" sz="1100" b="0"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Star</a:t>
                      </a:r>
                      <a:r>
                        <a:rPr lang="en-US" sz="1100" b="0"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Quarry </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Road</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243343"/>
                  </a:ext>
                </a:extLst>
              </a:tr>
              <a:tr h="416164">
                <a:tc>
                  <a:txBody>
                    <a:bodyPr/>
                    <a:lstStyle/>
                    <a:p>
                      <a:pPr marL="67945" marR="0">
                        <a:lnSpc>
                          <a:spcPts val="107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Address</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42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265</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306</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R2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Apt.</a:t>
                      </a:r>
                      <a:r>
                        <a:rPr lang="en-US" sz="1100" b="0"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57785">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Try to avoid </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special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characters,</a:t>
                      </a:r>
                      <a:r>
                        <a:rPr lang="en-US" sz="1100" b="0"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i.e.,</a:t>
                      </a:r>
                      <a:r>
                        <a:rPr lang="en-US" sz="1100" b="0"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 &amp;, @, etc.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738821"/>
                  </a:ext>
                </a:extLst>
              </a:tr>
              <a:tr h="189639">
                <a:tc>
                  <a:txBody>
                    <a:bodyPr/>
                    <a:lstStyle/>
                    <a:p>
                      <a:pPr marL="67945"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19</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City</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50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307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356</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19</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S2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Nowhere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949272"/>
                  </a:ext>
                </a:extLst>
              </a:tr>
              <a:tr h="189639">
                <a:tc>
                  <a:txBody>
                    <a:bodyPr/>
                    <a:lstStyle/>
                    <a:p>
                      <a:pPr marL="67945"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State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357</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358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T2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CO</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06175"/>
                  </a:ext>
                </a:extLst>
              </a:tr>
              <a:tr h="189639">
                <a:tc>
                  <a:txBody>
                    <a:bodyPr/>
                    <a:lstStyle/>
                    <a:p>
                      <a:pPr marL="67945"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Postal</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Code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359</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368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U2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99999-0000,</a:t>
                      </a:r>
                      <a:r>
                        <a:rPr lang="en-US" sz="1100" b="0"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99999</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797316"/>
                  </a:ext>
                </a:extLst>
              </a:tr>
              <a:tr h="189639">
                <a:tc>
                  <a:txBody>
                    <a:bodyPr/>
                    <a:lstStyle/>
                    <a:p>
                      <a:pPr marL="67945"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Free/Reduced</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Lunch</a:t>
                      </a:r>
                      <a:r>
                        <a:rPr lang="en-US" sz="1100" b="0"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Price</a:t>
                      </a: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Eligible</a:t>
                      </a:r>
                      <a:r>
                        <a:rPr lang="en-US" sz="1100" b="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369</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370</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V2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00,</a:t>
                      </a:r>
                      <a:r>
                        <a:rPr lang="en-US" sz="1100" b="0"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01,</a:t>
                      </a:r>
                      <a:r>
                        <a:rPr lang="en-US" sz="1100" b="0"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02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ts val="990"/>
                        </a:lnSpc>
                        <a:spcBef>
                          <a:spcPts val="0"/>
                        </a:spcBef>
                        <a:spcAft>
                          <a:spcPts val="0"/>
                        </a:spcAft>
                      </a:pPr>
                      <a:r>
                        <a:rPr lang="en-US" sz="1100" b="0" dirty="0">
                          <a:effectLst/>
                          <a:latin typeface="Trebuchet MS" panose="020B0603020202020204" pitchFamily="34" charset="0"/>
                          <a:ea typeface="Arial" panose="020B0604020202020204" pitchFamily="34" charset="0"/>
                          <a:cs typeface="Arial" panose="020B0604020202020204" pitchFamily="34" charset="0"/>
                        </a:rPr>
                        <a:t> </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409825"/>
                  </a:ext>
                </a:extLst>
              </a:tr>
              <a:tr h="208082">
                <a:tc>
                  <a:txBody>
                    <a:bodyPr/>
                    <a:lstStyle/>
                    <a:p>
                      <a:pPr marL="67945"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23</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FRPL</a:t>
                      </a:r>
                      <a:r>
                        <a:rPr lang="en-US" sz="1100" b="0"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dirty="0">
                          <a:effectLst/>
                          <a:latin typeface="Trebuchet MS" panose="020B0603020202020204" pitchFamily="34" charset="0"/>
                          <a:ea typeface="Arial" panose="020B0604020202020204" pitchFamily="34" charset="0"/>
                          <a:cs typeface="Times New Roman" panose="02020603050405020304" pitchFamily="18" charset="0"/>
                        </a:rPr>
                        <a:t>Eligibility</a:t>
                      </a:r>
                      <a:r>
                        <a:rPr lang="en-US" sz="1100" b="0"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Date</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371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378</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23</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25" dirty="0">
                          <a:effectLst/>
                          <a:latin typeface="Trebuchet MS" panose="020B0603020202020204" pitchFamily="34" charset="0"/>
                          <a:ea typeface="Arial" panose="020B0604020202020204" pitchFamily="34" charset="0"/>
                          <a:cs typeface="Times New Roman" panose="02020603050405020304" pitchFamily="18" charset="0"/>
                        </a:rPr>
                        <a:t>W2</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gn="l">
                        <a:lnSpc>
                          <a:spcPts val="1090"/>
                        </a:lnSpc>
                        <a:spcBef>
                          <a:spcPts val="0"/>
                        </a:spcBef>
                        <a:spcAft>
                          <a:spcPts val="0"/>
                        </a:spcAft>
                      </a:pPr>
                      <a:r>
                        <a:rPr lang="en-US" sz="1100" b="0" dirty="0">
                          <a:effectLst/>
                          <a:latin typeface="Trebuchet MS" panose="020B0603020202020204" pitchFamily="34" charset="0"/>
                          <a:ea typeface="Arial" panose="020B0604020202020204" pitchFamily="34" charset="0"/>
                          <a:cs typeface="Times New Roman" panose="02020603050405020304" pitchFamily="18" charset="0"/>
                        </a:rPr>
                        <a:t>Format is </a:t>
                      </a:r>
                      <a:r>
                        <a:rPr lang="en-US" sz="1100" b="0" spc="-10" dirty="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1100" b="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075315"/>
                  </a:ext>
                </a:extLst>
              </a:tr>
            </a:tbl>
          </a:graphicData>
        </a:graphic>
      </p:graphicFrame>
      <p:sp>
        <p:nvSpPr>
          <p:cNvPr id="11" name="Content Placeholder 10">
            <a:extLst>
              <a:ext uri="{FF2B5EF4-FFF2-40B4-BE49-F238E27FC236}">
                <a16:creationId xmlns:a16="http://schemas.microsoft.com/office/drawing/2014/main" id="{080CB37A-8CB5-0C68-424D-EBD5E04601E8}"/>
              </a:ext>
            </a:extLst>
          </p:cNvPr>
          <p:cNvSpPr>
            <a:spLocks noGrp="1"/>
          </p:cNvSpPr>
          <p:nvPr>
            <p:ph sz="quarter" idx="13"/>
          </p:nvPr>
        </p:nvSpPr>
        <p:spPr/>
        <p:txBody>
          <a:bodyPr>
            <a:normAutofit fontScale="92500" lnSpcReduction="10000"/>
          </a:bodyPr>
          <a:lstStyle/>
          <a:p>
            <a:r>
              <a:rPr lang="en-US" dirty="0"/>
              <a:t>Summer EBT</a:t>
            </a:r>
          </a:p>
        </p:txBody>
      </p:sp>
      <p:sp>
        <p:nvSpPr>
          <p:cNvPr id="12" name="Content Placeholder 11">
            <a:extLst>
              <a:ext uri="{FF2B5EF4-FFF2-40B4-BE49-F238E27FC236}">
                <a16:creationId xmlns:a16="http://schemas.microsoft.com/office/drawing/2014/main" id="{F0682FDB-3B40-0F9B-6028-1720C9B01E0A}"/>
              </a:ext>
            </a:extLst>
          </p:cNvPr>
          <p:cNvSpPr>
            <a:spLocks noGrp="1"/>
          </p:cNvSpPr>
          <p:nvPr>
            <p:ph sz="quarter" idx="14"/>
          </p:nvPr>
        </p:nvSpPr>
        <p:spPr/>
        <p:txBody>
          <a:bodyPr>
            <a:normAutofit fontScale="92500" lnSpcReduction="10000"/>
          </a:bodyPr>
          <a:lstStyle/>
          <a:p>
            <a:r>
              <a:rPr lang="en-US" dirty="0"/>
              <a:t>s-ebt@cde.state.co.us</a:t>
            </a:r>
          </a:p>
        </p:txBody>
      </p:sp>
      <p:sp>
        <p:nvSpPr>
          <p:cNvPr id="4" name="Slide Number Placeholder 3">
            <a:extLst>
              <a:ext uri="{FF2B5EF4-FFF2-40B4-BE49-F238E27FC236}">
                <a16:creationId xmlns:a16="http://schemas.microsoft.com/office/drawing/2014/main" id="{C4B4022B-9A11-EBA8-6A82-879625AC2399}"/>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916385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9599-6B6B-5FBF-F36B-0EA187034455}"/>
              </a:ext>
            </a:extLst>
          </p:cNvPr>
          <p:cNvSpPr>
            <a:spLocks noGrp="1"/>
          </p:cNvSpPr>
          <p:nvPr>
            <p:ph type="title"/>
          </p:nvPr>
        </p:nvSpPr>
        <p:spPr/>
        <p:txBody>
          <a:bodyPr>
            <a:normAutofit/>
          </a:bodyPr>
          <a:lstStyle/>
          <a:p>
            <a:r>
              <a:rPr lang="en-US" sz="3200" dirty="0"/>
              <a:t>Submissions </a:t>
            </a:r>
          </a:p>
        </p:txBody>
      </p:sp>
      <p:sp>
        <p:nvSpPr>
          <p:cNvPr id="4" name="Slide Number Placeholder 3">
            <a:extLst>
              <a:ext uri="{FF2B5EF4-FFF2-40B4-BE49-F238E27FC236}">
                <a16:creationId xmlns:a16="http://schemas.microsoft.com/office/drawing/2014/main" id="{BA54DA5B-BB21-BCB6-C466-AA20C0C47387}"/>
              </a:ext>
            </a:extLst>
          </p:cNvPr>
          <p:cNvSpPr>
            <a:spLocks noGrp="1"/>
          </p:cNvSpPr>
          <p:nvPr>
            <p:ph type="sldNum" sz="quarter" idx="12"/>
          </p:nvPr>
        </p:nvSpPr>
        <p:spPr/>
        <p:txBody>
          <a:bodyPr/>
          <a:lstStyle/>
          <a:p>
            <a:fld id="{C479D5F6-EDCB-402A-AC08-4943A1820E8F}" type="slidenum">
              <a:rPr lang="en-US" smtClean="0"/>
              <a:pPr/>
              <a:t>33</a:t>
            </a:fld>
            <a:endParaRPr lang="en-US"/>
          </a:p>
        </p:txBody>
      </p:sp>
      <p:graphicFrame>
        <p:nvGraphicFramePr>
          <p:cNvPr id="7" name="Chart 6">
            <a:extLst>
              <a:ext uri="{FF2B5EF4-FFF2-40B4-BE49-F238E27FC236}">
                <a16:creationId xmlns:a16="http://schemas.microsoft.com/office/drawing/2014/main" id="{F3B9F71F-C507-6B63-BB07-E14782CF4FF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269515407"/>
              </p:ext>
            </p:extLst>
          </p:nvPr>
        </p:nvGraphicFramePr>
        <p:xfrm>
          <a:off x="2145103" y="1686635"/>
          <a:ext cx="7746763" cy="45892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312C56A-C5F5-33A6-61D7-F5C6A50C56D6}"/>
              </a:ext>
            </a:extLst>
          </p:cNvPr>
          <p:cNvSpPr txBox="1"/>
          <p:nvPr/>
        </p:nvSpPr>
        <p:spPr>
          <a:xfrm>
            <a:off x="2775771" y="6038491"/>
            <a:ext cx="4786720" cy="338554"/>
          </a:xfrm>
          <a:prstGeom prst="rect">
            <a:avLst/>
          </a:prstGeom>
          <a:noFill/>
        </p:spPr>
        <p:txBody>
          <a:bodyPr wrap="square" rtlCol="0">
            <a:spAutoFit/>
          </a:bodyPr>
          <a:lstStyle/>
          <a:p>
            <a:r>
              <a:rPr lang="en-US" sz="1600" b="1" dirty="0"/>
              <a:t>*76/184 districts have submitted their final data </a:t>
            </a:r>
          </a:p>
        </p:txBody>
      </p:sp>
      <p:graphicFrame>
        <p:nvGraphicFramePr>
          <p:cNvPr id="3" name="Chart 2">
            <a:extLst>
              <a:ext uri="{FF2B5EF4-FFF2-40B4-BE49-F238E27FC236}">
                <a16:creationId xmlns:a16="http://schemas.microsoft.com/office/drawing/2014/main" id="{57BFB6A3-35DE-6486-4B70-B4BD4347B18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39128900"/>
              </p:ext>
            </p:extLst>
          </p:nvPr>
        </p:nvGraphicFramePr>
        <p:xfrm>
          <a:off x="2300135" y="1535504"/>
          <a:ext cx="7589448" cy="40842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485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9599-6B6B-5FBF-F36B-0EA187034455}"/>
              </a:ext>
            </a:extLst>
          </p:cNvPr>
          <p:cNvSpPr>
            <a:spLocks noGrp="1"/>
          </p:cNvSpPr>
          <p:nvPr>
            <p:ph type="title"/>
          </p:nvPr>
        </p:nvSpPr>
        <p:spPr/>
        <p:txBody>
          <a:bodyPr>
            <a:normAutofit/>
          </a:bodyPr>
          <a:lstStyle/>
          <a:p>
            <a:r>
              <a:rPr lang="en-US" sz="3200" dirty="0"/>
              <a:t>Common Errors</a:t>
            </a:r>
          </a:p>
        </p:txBody>
      </p:sp>
      <p:sp>
        <p:nvSpPr>
          <p:cNvPr id="6" name="Content Placeholder 5">
            <a:extLst>
              <a:ext uri="{FF2B5EF4-FFF2-40B4-BE49-F238E27FC236}">
                <a16:creationId xmlns:a16="http://schemas.microsoft.com/office/drawing/2014/main" id="{B98C2DD4-3591-91FB-9C25-E8E8A19C3D92}"/>
              </a:ext>
            </a:extLst>
          </p:cNvPr>
          <p:cNvSpPr>
            <a:spLocks noGrp="1"/>
          </p:cNvSpPr>
          <p:nvPr>
            <p:ph idx="1"/>
          </p:nvPr>
        </p:nvSpPr>
        <p:spPr/>
        <p:txBody>
          <a:bodyPr>
            <a:normAutofit/>
          </a:bodyPr>
          <a:lstStyle/>
          <a:p>
            <a:r>
              <a:rPr lang="en-US" sz="1800" b="1" dirty="0">
                <a:solidFill>
                  <a:srgbClr val="000000"/>
                </a:solidFill>
              </a:rPr>
              <a:t>Common Error – Converting to excel losing leading zeros</a:t>
            </a:r>
          </a:p>
          <a:p>
            <a:pPr marL="457200" lvl="1" indent="0">
              <a:buNone/>
            </a:pPr>
            <a:r>
              <a:rPr lang="en-US" sz="1800" dirty="0">
                <a:solidFill>
                  <a:srgbClr val="000000"/>
                </a:solidFill>
              </a:rPr>
              <a:t>Follow the formatting instructions:</a:t>
            </a:r>
            <a:r>
              <a:rPr lang="en-US" sz="1800" dirty="0">
                <a:solidFill>
                  <a:srgbClr val="000000"/>
                </a:solidFill>
                <a:hlinkClick r:id="rId2"/>
              </a:rPr>
              <a:t> </a:t>
            </a:r>
            <a:r>
              <a:rPr lang="en-US" sz="1800" u="sng" dirty="0">
                <a:solidFill>
                  <a:srgbClr val="1155CC"/>
                </a:solidFill>
                <a:hlinkClick r:id="rId2"/>
              </a:rPr>
              <a:t>https://www.cde.state.co.us/datapipeline/convertcsvtoexcel</a:t>
            </a:r>
            <a:endParaRPr lang="en-US" sz="1800" dirty="0"/>
          </a:p>
          <a:p>
            <a:pPr marL="0" indent="0">
              <a:buNone/>
            </a:pPr>
            <a:endParaRPr lang="en-US" sz="1800" dirty="0"/>
          </a:p>
          <a:p>
            <a:pPr fontAlgn="base">
              <a:spcBef>
                <a:spcPts val="0"/>
              </a:spcBef>
            </a:pPr>
            <a:r>
              <a:rPr lang="en-US" sz="1800" b="1" dirty="0">
                <a:solidFill>
                  <a:srgbClr val="000000"/>
                </a:solidFill>
              </a:rPr>
              <a:t>Common Error – No records uploaded</a:t>
            </a:r>
            <a:endParaRPr lang="en-US" sz="1800" dirty="0">
              <a:solidFill>
                <a:srgbClr val="000000"/>
              </a:solidFill>
            </a:endParaRPr>
          </a:p>
          <a:p>
            <a:pPr indent="0">
              <a:spcBef>
                <a:spcPts val="0"/>
              </a:spcBef>
              <a:buNone/>
            </a:pPr>
            <a:endParaRPr lang="en-US" sz="1800" dirty="0">
              <a:solidFill>
                <a:srgbClr val="000000"/>
              </a:solidFill>
            </a:endParaRP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BA54DA5B-BB21-BCB6-C466-AA20C0C47387}"/>
              </a:ext>
            </a:extLst>
          </p:cNvPr>
          <p:cNvSpPr>
            <a:spLocks noGrp="1"/>
          </p:cNvSpPr>
          <p:nvPr>
            <p:ph type="sldNum" sz="quarter" idx="12"/>
          </p:nvPr>
        </p:nvSpPr>
        <p:spPr/>
        <p:txBody>
          <a:bodyPr/>
          <a:lstStyle/>
          <a:p>
            <a:fld id="{C479D5F6-EDCB-402A-AC08-4943A1820E8F}" type="slidenum">
              <a:rPr lang="en-US" smtClean="0"/>
              <a:pPr/>
              <a:t>34</a:t>
            </a:fld>
            <a:endParaRPr lang="en-US"/>
          </a:p>
        </p:txBody>
      </p:sp>
      <p:pic>
        <p:nvPicPr>
          <p:cNvPr id="2050" name="Picture 2" descr="Picture of No record uploaded error">
            <a:extLst>
              <a:ext uri="{FF2B5EF4-FFF2-40B4-BE49-F238E27FC236}">
                <a16:creationId xmlns:a16="http://schemas.microsoft.com/office/drawing/2014/main" id="{314B12B3-27E7-0ADD-84BF-971F13968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982" y="3184795"/>
            <a:ext cx="6060818" cy="307981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0">
            <a:extLst>
              <a:ext uri="{FF2B5EF4-FFF2-40B4-BE49-F238E27FC236}">
                <a16:creationId xmlns:a16="http://schemas.microsoft.com/office/drawing/2014/main" id="{DE0983C4-BAC9-3475-CA48-8585A6645CBB}"/>
              </a:ext>
            </a:extLst>
          </p:cNvPr>
          <p:cNvSpPr>
            <a:spLocks noGrp="1"/>
          </p:cNvSpPr>
          <p:nvPr>
            <p:ph sz="quarter" idx="13"/>
          </p:nvPr>
        </p:nvSpPr>
        <p:spPr>
          <a:xfrm>
            <a:off x="1366838" y="6356350"/>
            <a:ext cx="4483100" cy="361950"/>
          </a:xfrm>
        </p:spPr>
        <p:txBody>
          <a:bodyPr>
            <a:normAutofit/>
          </a:bodyPr>
          <a:lstStyle/>
          <a:p>
            <a:r>
              <a:rPr lang="en-US" dirty="0"/>
              <a:t>Summer EBT</a:t>
            </a:r>
          </a:p>
        </p:txBody>
      </p:sp>
      <p:sp>
        <p:nvSpPr>
          <p:cNvPr id="8" name="Content Placeholder 6">
            <a:extLst>
              <a:ext uri="{FF2B5EF4-FFF2-40B4-BE49-F238E27FC236}">
                <a16:creationId xmlns:a16="http://schemas.microsoft.com/office/drawing/2014/main" id="{DA164A38-687D-6199-1240-7A5D3F49D007}"/>
              </a:ext>
            </a:extLst>
          </p:cNvPr>
          <p:cNvSpPr>
            <a:spLocks noGrp="1"/>
          </p:cNvSpPr>
          <p:nvPr>
            <p:ph sz="quarter" idx="14"/>
          </p:nvPr>
        </p:nvSpPr>
        <p:spPr>
          <a:xfrm>
            <a:off x="6053138" y="6356350"/>
            <a:ext cx="4392612" cy="361950"/>
          </a:xfrm>
        </p:spPr>
        <p:txBody>
          <a:bodyPr>
            <a:normAutofit/>
          </a:bodyPr>
          <a:lstStyle/>
          <a:p>
            <a:r>
              <a:rPr lang="en-US" dirty="0"/>
              <a:t>s-ebt@cde.state.co.us</a:t>
            </a:r>
          </a:p>
        </p:txBody>
      </p:sp>
    </p:spTree>
    <p:extLst>
      <p:ext uri="{BB962C8B-B14F-4D97-AF65-F5344CB8AC3E}">
        <p14:creationId xmlns:p14="http://schemas.microsoft.com/office/powerpoint/2010/main" val="4100747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p:txBody>
          <a:bodyPr/>
          <a:lstStyle/>
          <a:p>
            <a:r>
              <a:rPr lang="en-US" dirty="0"/>
              <a:t>Questions &amp; Resources:</a:t>
            </a:r>
            <a:br>
              <a:rPr lang="en-US" dirty="0"/>
            </a:br>
            <a:r>
              <a:rPr lang="en-US" dirty="0"/>
              <a:t>Summer EBT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normAutofit/>
          </a:bodyPr>
          <a:lstStyle/>
          <a:p>
            <a:pPr defTabSz="685800">
              <a:spcBef>
                <a:spcPts val="750"/>
              </a:spcBef>
              <a:defRPr/>
            </a:pPr>
            <a:endParaRPr lang="en-US" dirty="0"/>
          </a:p>
          <a:p>
            <a:pPr defTabSz="685800">
              <a:spcBef>
                <a:spcPts val="750"/>
              </a:spcBef>
              <a:defRPr/>
            </a:pPr>
            <a:r>
              <a:rPr lang="en-US" sz="1950" dirty="0">
                <a:hlinkClick r:id="rId3"/>
              </a:rPr>
              <a:t>S-EBT General Email</a:t>
            </a:r>
            <a:endParaRPr lang="en-US" sz="1950" dirty="0">
              <a:hlinkClick r:id="rId4">
                <a:extLst>
                  <a:ext uri="{A12FA001-AC4F-418D-AE19-62706E023703}">
                    <ahyp:hlinkClr xmlns:ahyp="http://schemas.microsoft.com/office/drawing/2018/hyperlinkcolor" val="tx"/>
                  </a:ext>
                </a:extLst>
              </a:hlinkClick>
            </a:endParaRPr>
          </a:p>
          <a:p>
            <a:pPr defTabSz="685800">
              <a:spcBef>
                <a:spcPts val="750"/>
              </a:spcBef>
              <a:defRPr/>
            </a:pPr>
            <a:br>
              <a:rPr lang="en-US" dirty="0"/>
            </a:br>
            <a:endParaRPr lang="en-US" dirty="0"/>
          </a:p>
          <a:p>
            <a:pPr algn="ctr"/>
            <a:r>
              <a:rPr lang="en-US" sz="1950" dirty="0">
                <a:solidFill>
                  <a:srgbClr val="000000"/>
                </a:solidFill>
                <a:hlinkClick r:id="rId5"/>
              </a:rPr>
              <a:t>Data Collection FAQ</a:t>
            </a:r>
            <a:endParaRPr lang="en-US" sz="1950" dirty="0">
              <a:solidFill>
                <a:srgbClr val="000000"/>
              </a:solidFill>
            </a:endParaRPr>
          </a:p>
          <a:p>
            <a:pPr algn="ctr"/>
            <a:r>
              <a:rPr lang="en-US" sz="1950" dirty="0">
                <a:solidFill>
                  <a:srgbClr val="000000"/>
                </a:solidFill>
                <a:hlinkClick r:id="rId6"/>
              </a:rPr>
              <a:t>School Nutrition Summer-EBT webpage</a:t>
            </a:r>
            <a:endParaRPr lang="en-US" sz="1950" dirty="0">
              <a:solidFill>
                <a:srgbClr val="000000"/>
              </a:solidFill>
            </a:endParaRPr>
          </a:p>
          <a:p>
            <a:pPr algn="ctr"/>
            <a:r>
              <a:rPr lang="en-US" sz="1950" dirty="0">
                <a:solidFill>
                  <a:srgbClr val="000000"/>
                </a:solidFill>
                <a:hlinkClick r:id="rId5"/>
              </a:rPr>
              <a:t>Data Pipeline S-EBT webpage</a:t>
            </a:r>
            <a:endParaRPr lang="en-US" sz="1950" dirty="0">
              <a:solidFill>
                <a:srgbClr val="000000"/>
              </a:solidFill>
            </a:endParaRPr>
          </a:p>
          <a:p>
            <a:r>
              <a:rPr lang="en-US" sz="1950" dirty="0">
                <a:solidFill>
                  <a:srgbClr val="000000"/>
                </a:solidFill>
                <a:hlinkClick r:id="rId7"/>
              </a:rPr>
              <a:t>Office Hours Sign-up</a:t>
            </a:r>
            <a:endParaRPr lang="en-US" sz="1950" dirty="0">
              <a:solidFill>
                <a:srgbClr val="000000"/>
              </a:solidFill>
            </a:endParaRPr>
          </a:p>
          <a:p>
            <a:pPr algn="ctr"/>
            <a:endParaRPr lang="en-US" dirty="0">
              <a:solidFill>
                <a:srgbClr val="000000"/>
              </a:solidFill>
            </a:endParaRPr>
          </a:p>
          <a:p>
            <a:pPr algn="ctr"/>
            <a:endParaRPr lang="en-US" dirty="0">
              <a:solidFill>
                <a:srgbClr val="000000"/>
              </a:solidFill>
            </a:endParaRP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118867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51B49-72FF-D5CE-8CD6-3584535EC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7B4E6-8FBB-9CFD-15B1-2FB32867BF66}"/>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577368B3-C1EE-0607-565C-7798BA567AE3}"/>
              </a:ext>
            </a:extLst>
          </p:cNvPr>
          <p:cNvSpPr>
            <a:spLocks noGrp="1"/>
          </p:cNvSpPr>
          <p:nvPr>
            <p:ph sz="quarter" idx="13"/>
          </p:nvPr>
        </p:nvSpPr>
        <p:spPr/>
        <p:txBody>
          <a:bodyPr/>
          <a:lstStyle/>
          <a:p>
            <a:r>
              <a:rPr lang="en-US"/>
              <a:t>Dawna Gudka/Lindsey Heitman</a:t>
            </a:r>
          </a:p>
        </p:txBody>
      </p:sp>
      <p:sp>
        <p:nvSpPr>
          <p:cNvPr id="4" name="Slide Number Placeholder 3">
            <a:extLst>
              <a:ext uri="{FF2B5EF4-FFF2-40B4-BE49-F238E27FC236}">
                <a16:creationId xmlns:a16="http://schemas.microsoft.com/office/drawing/2014/main" id="{47440222-EB2F-20AF-1D9F-94DCFCA647AB}"/>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3377860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CF19-3044-13A7-9A58-1D01F47C81DE}"/>
              </a:ext>
            </a:extLst>
          </p:cNvPr>
          <p:cNvSpPr>
            <a:spLocks noGrp="1"/>
          </p:cNvSpPr>
          <p:nvPr>
            <p:ph type="title"/>
          </p:nvPr>
        </p:nvSpPr>
        <p:spPr/>
        <p:txBody>
          <a:bodyPr>
            <a:normAutofit/>
          </a:bodyPr>
          <a:lstStyle/>
          <a:p>
            <a:r>
              <a:rPr lang="en-US" sz="3200"/>
              <a:t>Student Discipline</a:t>
            </a:r>
            <a:br>
              <a:rPr lang="en-US" sz="3200"/>
            </a:br>
            <a:r>
              <a:rPr lang="en-US" sz="2400"/>
              <a:t>Interchange-Discipline Action Length</a:t>
            </a:r>
          </a:p>
        </p:txBody>
      </p:sp>
      <p:sp>
        <p:nvSpPr>
          <p:cNvPr id="4" name="Slide Number Placeholder 3">
            <a:extLst>
              <a:ext uri="{FF2B5EF4-FFF2-40B4-BE49-F238E27FC236}">
                <a16:creationId xmlns:a16="http://schemas.microsoft.com/office/drawing/2014/main" id="{8D933A68-80E9-ACC1-4D1D-2AE4108183CD}"/>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6">
            <a:extLst>
              <a:ext uri="{FF2B5EF4-FFF2-40B4-BE49-F238E27FC236}">
                <a16:creationId xmlns:a16="http://schemas.microsoft.com/office/drawing/2014/main" id="{F933AE1D-42C7-CD51-D084-893F7A3F9813}"/>
              </a:ext>
            </a:extLst>
          </p:cNvPr>
          <p:cNvSpPr>
            <a:spLocks noGrp="1"/>
          </p:cNvSpPr>
          <p:nvPr>
            <p:ph sz="quarter" idx="13"/>
          </p:nvPr>
        </p:nvSpPr>
        <p:spPr/>
        <p:txBody>
          <a:bodyPr/>
          <a:lstStyle/>
          <a:p>
            <a:r>
              <a:rPr lang="en-US">
                <a:hlinkClick r:id="rId3"/>
              </a:rPr>
              <a:t>Student Discipline Snapshot </a:t>
            </a:r>
            <a:endParaRPr lang="en-US"/>
          </a:p>
          <a:p>
            <a:endParaRPr lang="en-US"/>
          </a:p>
        </p:txBody>
      </p:sp>
      <p:sp>
        <p:nvSpPr>
          <p:cNvPr id="9" name="Content Placeholder 11">
            <a:extLst>
              <a:ext uri="{FF2B5EF4-FFF2-40B4-BE49-F238E27FC236}">
                <a16:creationId xmlns:a16="http://schemas.microsoft.com/office/drawing/2014/main" id="{D75D4ADF-A059-68A5-A55D-F5E037FDA070}"/>
              </a:ext>
            </a:extLst>
          </p:cNvPr>
          <p:cNvSpPr>
            <a:spLocks noGrp="1"/>
          </p:cNvSpPr>
          <p:nvPr>
            <p:ph sz="quarter" idx="14"/>
          </p:nvPr>
        </p:nvSpPr>
        <p:spPr>
          <a:xfrm>
            <a:off x="6053138" y="6356350"/>
            <a:ext cx="4392612" cy="361950"/>
          </a:xfrm>
        </p:spPr>
        <p:txBody>
          <a:bodyPr>
            <a:normAutofit/>
          </a:bodyPr>
          <a:lstStyle/>
          <a:p>
            <a:r>
              <a:rPr lang="en-US">
                <a:hlinkClick r:id="rId4"/>
              </a:rPr>
              <a:t>Student Discipline Snapshot email</a:t>
            </a:r>
            <a:endParaRPr lang="en-US"/>
          </a:p>
          <a:p>
            <a:endParaRPr lang="en-US"/>
          </a:p>
        </p:txBody>
      </p:sp>
      <p:pic>
        <p:nvPicPr>
          <p:cNvPr id="8" name="Content Placeholder 7" descr="Action length">
            <a:extLst>
              <a:ext uri="{FF2B5EF4-FFF2-40B4-BE49-F238E27FC236}">
                <a16:creationId xmlns:a16="http://schemas.microsoft.com/office/drawing/2014/main" id="{53B2B40C-D621-001B-4BBE-D981EEA10E10}"/>
              </a:ext>
            </a:extLst>
          </p:cNvPr>
          <p:cNvPicPr>
            <a:picLocks noGrp="1" noChangeAspect="1"/>
          </p:cNvPicPr>
          <p:nvPr>
            <p:ph idx="1"/>
          </p:nvPr>
        </p:nvPicPr>
        <p:blipFill>
          <a:blip r:embed="rId5"/>
          <a:stretch>
            <a:fillRect/>
          </a:stretch>
        </p:blipFill>
        <p:spPr>
          <a:xfrm>
            <a:off x="838200" y="1599327"/>
            <a:ext cx="10515600" cy="4261008"/>
          </a:xfrm>
          <a:prstGeom prst="rect">
            <a:avLst/>
          </a:prstGeom>
        </p:spPr>
      </p:pic>
    </p:spTree>
    <p:extLst>
      <p:ext uri="{BB962C8B-B14F-4D97-AF65-F5344CB8AC3E}">
        <p14:creationId xmlns:p14="http://schemas.microsoft.com/office/powerpoint/2010/main" val="170833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CF19-3044-13A7-9A58-1D01F47C81DE}"/>
              </a:ext>
            </a:extLst>
          </p:cNvPr>
          <p:cNvSpPr>
            <a:spLocks noGrp="1"/>
          </p:cNvSpPr>
          <p:nvPr>
            <p:ph type="title"/>
          </p:nvPr>
        </p:nvSpPr>
        <p:spPr/>
        <p:txBody>
          <a:bodyPr>
            <a:normAutofit/>
          </a:bodyPr>
          <a:lstStyle/>
          <a:p>
            <a:r>
              <a:rPr lang="en-US" sz="3200"/>
              <a:t>Student Discipline</a:t>
            </a:r>
            <a:br>
              <a:rPr lang="en-US" sz="3200"/>
            </a:br>
            <a:r>
              <a:rPr lang="en-US" sz="2400"/>
              <a:t>Training PowerPoints and Recording available</a:t>
            </a:r>
          </a:p>
        </p:txBody>
      </p:sp>
      <p:sp>
        <p:nvSpPr>
          <p:cNvPr id="5" name="Content Placeholder 4">
            <a:extLst>
              <a:ext uri="{FF2B5EF4-FFF2-40B4-BE49-F238E27FC236}">
                <a16:creationId xmlns:a16="http://schemas.microsoft.com/office/drawing/2014/main" id="{9DA45A81-D5D0-9F74-37AD-0340362E697D}"/>
              </a:ext>
            </a:extLst>
          </p:cNvPr>
          <p:cNvSpPr>
            <a:spLocks noGrp="1"/>
          </p:cNvSpPr>
          <p:nvPr>
            <p:ph idx="1"/>
          </p:nvPr>
        </p:nvSpPr>
        <p:spPr>
          <a:xfrm>
            <a:off x="262468" y="1551094"/>
            <a:ext cx="5291665" cy="3037840"/>
          </a:xfrm>
          <a:ln>
            <a:solidFill>
              <a:srgbClr val="EF7521"/>
            </a:solidFill>
          </a:ln>
        </p:spPr>
        <p:txBody>
          <a:bodyPr>
            <a:normAutofit/>
          </a:bodyPr>
          <a:lstStyle/>
          <a:p>
            <a:pPr marL="0" indent="0">
              <a:buNone/>
            </a:pPr>
            <a:r>
              <a:rPr lang="en-US" b="1">
                <a:highlight>
                  <a:srgbClr val="FF9900"/>
                </a:highlight>
              </a:rPr>
              <a:t>Student Discipline Snapshot Training</a:t>
            </a:r>
          </a:p>
          <a:p>
            <a:pPr marL="0" indent="0">
              <a:buNone/>
            </a:pPr>
            <a:r>
              <a:rPr lang="en-US" sz="2000" b="1"/>
              <a:t>      March 20</a:t>
            </a:r>
            <a:r>
              <a:rPr lang="en-US" sz="2000" b="1" baseline="30000"/>
              <a:t>th</a:t>
            </a:r>
            <a:r>
              <a:rPr lang="en-US" sz="2000" b="1"/>
              <a:t> </a:t>
            </a:r>
          </a:p>
          <a:p>
            <a:pPr lvl="1"/>
            <a:r>
              <a:rPr lang="en-US" sz="1800"/>
              <a:t>PowerPoint Presentation posted on </a:t>
            </a:r>
            <a:r>
              <a:rPr lang="en-US" sz="1800">
                <a:hlinkClick r:id="rId3"/>
              </a:rPr>
              <a:t>website</a:t>
            </a:r>
            <a:r>
              <a:rPr lang="en-US" sz="1800"/>
              <a:t>, under trainings</a:t>
            </a:r>
          </a:p>
          <a:p>
            <a:pPr lvl="1"/>
            <a:r>
              <a:rPr lang="en-US" sz="1800">
                <a:hlinkClick r:id="rId4"/>
              </a:rPr>
              <a:t>Recorded Presentation</a:t>
            </a:r>
            <a:endParaRPr lang="en-US" sz="1800"/>
          </a:p>
          <a:p>
            <a:pPr marL="457200" lvl="1" indent="0">
              <a:buNone/>
            </a:pPr>
            <a:r>
              <a:rPr lang="en-US" b="1"/>
              <a:t>November 8</a:t>
            </a:r>
            <a:r>
              <a:rPr lang="en-US" b="1" baseline="30000"/>
              <a:t>th</a:t>
            </a:r>
          </a:p>
          <a:p>
            <a:pPr lvl="1"/>
            <a:r>
              <a:rPr lang="en-US" sz="2000"/>
              <a:t>PowerPoint Presentation posted on website, under trainings</a:t>
            </a:r>
          </a:p>
          <a:p>
            <a:pPr lvl="1"/>
            <a:r>
              <a:rPr lang="en-US">
                <a:hlinkClick r:id="rId5"/>
              </a:rPr>
              <a:t>Recorded Presentation</a:t>
            </a:r>
            <a:endParaRPr lang="en-US" sz="2000"/>
          </a:p>
          <a:p>
            <a:pPr lvl="1"/>
            <a:endParaRPr lang="en-US" b="1" baseline="30000"/>
          </a:p>
          <a:p>
            <a:pPr lvl="1"/>
            <a:endParaRPr lang="en-US"/>
          </a:p>
          <a:p>
            <a:pPr marL="457200" lvl="1" indent="0">
              <a:buNone/>
            </a:pPr>
            <a:endParaRPr lang="en-US" b="1"/>
          </a:p>
          <a:p>
            <a:pPr lvl="1"/>
            <a:endParaRPr lang="en-US" sz="1800"/>
          </a:p>
        </p:txBody>
      </p:sp>
      <p:sp>
        <p:nvSpPr>
          <p:cNvPr id="6" name="Content Placeholder 4">
            <a:extLst>
              <a:ext uri="{FF2B5EF4-FFF2-40B4-BE49-F238E27FC236}">
                <a16:creationId xmlns:a16="http://schemas.microsoft.com/office/drawing/2014/main" id="{EE621A37-1395-C62E-69D7-2E7BC5B2EE88}"/>
              </a:ext>
            </a:extLst>
          </p:cNvPr>
          <p:cNvSpPr txBox="1">
            <a:spLocks/>
          </p:cNvSpPr>
          <p:nvPr/>
        </p:nvSpPr>
        <p:spPr>
          <a:xfrm>
            <a:off x="5926667" y="1551093"/>
            <a:ext cx="6002865" cy="2433320"/>
          </a:xfrm>
          <a:prstGeom prst="rect">
            <a:avLst/>
          </a:prstGeom>
          <a:ln>
            <a:solidFill>
              <a:srgbClr val="0070C0"/>
            </a:solidFill>
          </a:ln>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highlight>
                  <a:srgbClr val="488BC9"/>
                </a:highlight>
              </a:rPr>
              <a:t>SPED Discipline Snapshot Training</a:t>
            </a:r>
          </a:p>
          <a:p>
            <a:pPr marL="0" indent="0">
              <a:buNone/>
            </a:pPr>
            <a:r>
              <a:rPr lang="en-US" sz="2000" b="1"/>
              <a:t>April 15</a:t>
            </a:r>
            <a:r>
              <a:rPr lang="en-US" sz="2000" b="1" baseline="30000"/>
              <a:t>th</a:t>
            </a:r>
          </a:p>
          <a:p>
            <a:pPr lvl="1"/>
            <a:r>
              <a:rPr lang="en-US" sz="2000"/>
              <a:t>PowerPoint Presentation posted on </a:t>
            </a:r>
            <a:r>
              <a:rPr lang="en-US" sz="2000">
                <a:hlinkClick r:id="rId3"/>
              </a:rPr>
              <a:t>website</a:t>
            </a:r>
            <a:r>
              <a:rPr lang="en-US" sz="2000"/>
              <a:t>, under trainings</a:t>
            </a:r>
          </a:p>
          <a:p>
            <a:pPr lvl="1"/>
            <a:r>
              <a:rPr lang="en-US">
                <a:hlinkClick r:id="rId6"/>
              </a:rPr>
              <a:t>Recorded Presentation</a:t>
            </a:r>
            <a:endParaRPr lang="en-US" sz="2000"/>
          </a:p>
          <a:p>
            <a:pPr marL="0" indent="0">
              <a:buNone/>
            </a:pPr>
            <a:endParaRPr lang="en-US" sz="2000" b="1" baseline="30000"/>
          </a:p>
          <a:p>
            <a:pPr marL="0" indent="0">
              <a:buNone/>
            </a:pPr>
            <a:endParaRPr lang="en-US" sz="2000" b="1"/>
          </a:p>
          <a:p>
            <a:pPr marL="0" indent="0">
              <a:buNone/>
            </a:pPr>
            <a:endParaRPr lang="en-US" b="1"/>
          </a:p>
        </p:txBody>
      </p:sp>
      <p:sp>
        <p:nvSpPr>
          <p:cNvPr id="10" name="Content Placeholder 4">
            <a:extLst>
              <a:ext uri="{FF2B5EF4-FFF2-40B4-BE49-F238E27FC236}">
                <a16:creationId xmlns:a16="http://schemas.microsoft.com/office/drawing/2014/main" id="{FC04C5E5-162A-D6C4-71A3-DAB2C453B9AC}"/>
              </a:ext>
            </a:extLst>
          </p:cNvPr>
          <p:cNvSpPr txBox="1">
            <a:spLocks/>
          </p:cNvSpPr>
          <p:nvPr/>
        </p:nvSpPr>
        <p:spPr>
          <a:xfrm>
            <a:off x="3564055" y="4737982"/>
            <a:ext cx="4483506" cy="1264886"/>
          </a:xfrm>
          <a:prstGeom prst="rect">
            <a:avLst/>
          </a:prstGeom>
          <a:ln>
            <a:solidFill>
              <a:schemeClr val="accent3">
                <a:lumMod val="75000"/>
              </a:schemeClr>
            </a:solidFill>
          </a:ln>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highlight>
                  <a:srgbClr val="008000"/>
                </a:highlight>
              </a:rPr>
              <a:t>Student Discipline Office Hours</a:t>
            </a:r>
          </a:p>
          <a:p>
            <a:pPr marL="0" indent="0">
              <a:buNone/>
            </a:pPr>
            <a:r>
              <a:rPr lang="en-US" sz="2000" b="1"/>
              <a:t>June 5</a:t>
            </a:r>
            <a:r>
              <a:rPr lang="en-US" sz="2000" b="1" baseline="30000"/>
              <a:t>th</a:t>
            </a:r>
            <a:endParaRPr lang="en-US" sz="2000" b="1"/>
          </a:p>
          <a:p>
            <a:pPr marL="0" indent="0">
              <a:buNone/>
            </a:pPr>
            <a:r>
              <a:rPr lang="en-US" sz="1800" u="sng">
                <a:solidFill>
                  <a:srgbClr val="6264A7"/>
                </a:solidFill>
                <a:effectLst/>
                <a:latin typeface="Segoe UI Semibold" panose="020B0702040204020203" pitchFamily="34" charset="0"/>
                <a:ea typeface="Aptos" panose="020B0004020202020204" pitchFamily="34" charset="0"/>
                <a:hlinkClick r:id="rId7"/>
              </a:rPr>
              <a:t>Click here to join the meeting</a:t>
            </a:r>
            <a:endParaRPr lang="en-US" sz="2000" b="1" baseline="30000"/>
          </a:p>
          <a:p>
            <a:pPr lvl="1"/>
            <a:endParaRPr lang="en-US" sz="2000"/>
          </a:p>
          <a:p>
            <a:pPr marL="0" indent="0">
              <a:buNone/>
            </a:pPr>
            <a:endParaRPr lang="en-US" sz="2000" b="1" baseline="30000"/>
          </a:p>
          <a:p>
            <a:pPr marL="0" indent="0">
              <a:buNone/>
            </a:pPr>
            <a:endParaRPr lang="en-US" sz="2000" b="1"/>
          </a:p>
          <a:p>
            <a:pPr marL="0" indent="0">
              <a:buNone/>
            </a:pPr>
            <a:endParaRPr lang="en-US" b="1"/>
          </a:p>
        </p:txBody>
      </p:sp>
      <p:sp>
        <p:nvSpPr>
          <p:cNvPr id="4" name="Slide Number Placeholder 3">
            <a:extLst>
              <a:ext uri="{FF2B5EF4-FFF2-40B4-BE49-F238E27FC236}">
                <a16:creationId xmlns:a16="http://schemas.microsoft.com/office/drawing/2014/main" id="{8D933A68-80E9-ACC1-4D1D-2AE4108183CD}"/>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7" name="Content Placeholder 6">
            <a:extLst>
              <a:ext uri="{FF2B5EF4-FFF2-40B4-BE49-F238E27FC236}">
                <a16:creationId xmlns:a16="http://schemas.microsoft.com/office/drawing/2014/main" id="{F933AE1D-42C7-CD51-D084-893F7A3F9813}"/>
              </a:ext>
            </a:extLst>
          </p:cNvPr>
          <p:cNvSpPr>
            <a:spLocks noGrp="1"/>
          </p:cNvSpPr>
          <p:nvPr>
            <p:ph sz="quarter" idx="13"/>
          </p:nvPr>
        </p:nvSpPr>
        <p:spPr/>
        <p:txBody>
          <a:bodyPr/>
          <a:lstStyle/>
          <a:p>
            <a:r>
              <a:rPr lang="en-US">
                <a:hlinkClick r:id="rId8"/>
              </a:rPr>
              <a:t>Student Discipline Snapshot </a:t>
            </a:r>
            <a:endParaRPr lang="en-US"/>
          </a:p>
          <a:p>
            <a:endParaRPr lang="en-US"/>
          </a:p>
        </p:txBody>
      </p:sp>
      <p:sp>
        <p:nvSpPr>
          <p:cNvPr id="9" name="Content Placeholder 11">
            <a:extLst>
              <a:ext uri="{FF2B5EF4-FFF2-40B4-BE49-F238E27FC236}">
                <a16:creationId xmlns:a16="http://schemas.microsoft.com/office/drawing/2014/main" id="{D75D4ADF-A059-68A5-A55D-F5E037FDA070}"/>
              </a:ext>
            </a:extLst>
          </p:cNvPr>
          <p:cNvSpPr>
            <a:spLocks noGrp="1"/>
          </p:cNvSpPr>
          <p:nvPr>
            <p:ph sz="quarter" idx="14"/>
          </p:nvPr>
        </p:nvSpPr>
        <p:spPr>
          <a:xfrm>
            <a:off x="6053138" y="6356350"/>
            <a:ext cx="4392612" cy="361950"/>
          </a:xfrm>
        </p:spPr>
        <p:txBody>
          <a:bodyPr>
            <a:normAutofit/>
          </a:bodyPr>
          <a:lstStyle/>
          <a:p>
            <a:r>
              <a:rPr lang="en-US">
                <a:hlinkClick r:id="rId9"/>
              </a:rPr>
              <a:t>Student Discipline Snapshot email</a:t>
            </a:r>
            <a:endParaRPr lang="en-US"/>
          </a:p>
          <a:p>
            <a:endParaRPr lang="en-US"/>
          </a:p>
        </p:txBody>
      </p:sp>
    </p:spTree>
    <p:extLst>
      <p:ext uri="{BB962C8B-B14F-4D97-AF65-F5344CB8AC3E}">
        <p14:creationId xmlns:p14="http://schemas.microsoft.com/office/powerpoint/2010/main" val="2059122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77F33-4A10-4381-E430-DC84D8588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65597-BC8D-D9AA-0713-BBB7ED4C8737}"/>
              </a:ext>
            </a:extLst>
          </p:cNvPr>
          <p:cNvSpPr>
            <a:spLocks noGrp="1"/>
          </p:cNvSpPr>
          <p:nvPr>
            <p:ph type="title"/>
          </p:nvPr>
        </p:nvSpPr>
        <p:spPr/>
        <p:txBody>
          <a:bodyPr/>
          <a:lstStyle/>
          <a:p>
            <a:r>
              <a:rPr lang="en-US"/>
              <a:t>Questions &amp; Resources:</a:t>
            </a:r>
            <a:br>
              <a:rPr lang="en-US"/>
            </a:br>
            <a:r>
              <a:rPr lang="en-US"/>
              <a:t>Student Discipline</a:t>
            </a:r>
          </a:p>
        </p:txBody>
      </p:sp>
      <p:sp>
        <p:nvSpPr>
          <p:cNvPr id="6" name="Content Placeholder 4">
            <a:extLst>
              <a:ext uri="{FF2B5EF4-FFF2-40B4-BE49-F238E27FC236}">
                <a16:creationId xmlns:a16="http://schemas.microsoft.com/office/drawing/2014/main" id="{DD96AD1A-17BE-0F7A-D750-4CA82DB5502B}"/>
              </a:ext>
            </a:extLst>
          </p:cNvPr>
          <p:cNvSpPr txBox="1">
            <a:spLocks/>
          </p:cNvSpPr>
          <p:nvPr/>
        </p:nvSpPr>
        <p:spPr>
          <a:xfrm>
            <a:off x="332873" y="1852190"/>
            <a:ext cx="4703677" cy="1754208"/>
          </a:xfrm>
          <a:prstGeom prst="roundRect">
            <a:avLst/>
          </a:prstGeom>
          <a:solidFill>
            <a:srgbClr val="FF9900">
              <a:alpha val="69804"/>
            </a:srgbClr>
          </a:solidFill>
        </p:spPr>
        <p:txBody>
          <a:bodyPr vert="horz" lIns="91440" tIns="45720" rIns="91440" bIns="45720"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useo Slab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Dawna Gudka-Student Discipline Snapshot collection lead</a:t>
            </a:r>
          </a:p>
          <a:p>
            <a:r>
              <a:rPr lang="en-US"/>
              <a:t>(303) 598-7901</a:t>
            </a:r>
          </a:p>
          <a:p>
            <a:r>
              <a:rPr lang="en-US">
                <a:hlinkClick r:id="rId3"/>
              </a:rPr>
              <a:t>Email Student Discipline Snapshot </a:t>
            </a:r>
            <a:endParaRPr lang="en-US"/>
          </a:p>
        </p:txBody>
      </p:sp>
      <p:sp>
        <p:nvSpPr>
          <p:cNvPr id="3" name="Content Placeholder 4">
            <a:extLst>
              <a:ext uri="{FF2B5EF4-FFF2-40B4-BE49-F238E27FC236}">
                <a16:creationId xmlns:a16="http://schemas.microsoft.com/office/drawing/2014/main" id="{33AABBDD-F7E1-E615-FF04-4E6B96799BA5}"/>
              </a:ext>
            </a:extLst>
          </p:cNvPr>
          <p:cNvSpPr txBox="1">
            <a:spLocks/>
          </p:cNvSpPr>
          <p:nvPr/>
        </p:nvSpPr>
        <p:spPr>
          <a:xfrm>
            <a:off x="332873" y="3938313"/>
            <a:ext cx="4841875" cy="1754208"/>
          </a:xfrm>
          <a:prstGeom prst="roundRect">
            <a:avLst/>
          </a:prstGeom>
          <a:solidFill>
            <a:srgbClr val="0070C0">
              <a:alpha val="69804"/>
            </a:srgbClr>
          </a:solidFill>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useo Slab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Lindsey Heitman-SPED Discipline  collection lead</a:t>
            </a:r>
          </a:p>
          <a:p>
            <a:r>
              <a:rPr lang="en-US"/>
              <a:t>(303) 866-5759</a:t>
            </a:r>
          </a:p>
          <a:p>
            <a:r>
              <a:rPr lang="en-US" b="1">
                <a:hlinkClick r:id="rId4">
                  <a:extLst>
                    <a:ext uri="{A12FA001-AC4F-418D-AE19-62706E023703}">
                      <ahyp:hlinkClr xmlns:ahyp="http://schemas.microsoft.com/office/drawing/2018/hyperlinkcolor" val="tx"/>
                    </a:ext>
                  </a:extLst>
                </a:hlinkClick>
              </a:rPr>
              <a:t>Email SPED Discipline Snapshot</a:t>
            </a:r>
            <a:endParaRPr lang="en-US" b="1"/>
          </a:p>
        </p:txBody>
      </p:sp>
      <p:sp>
        <p:nvSpPr>
          <p:cNvPr id="5" name="Content Placeholder 4">
            <a:extLst>
              <a:ext uri="{FF2B5EF4-FFF2-40B4-BE49-F238E27FC236}">
                <a16:creationId xmlns:a16="http://schemas.microsoft.com/office/drawing/2014/main" id="{4DD43554-FCF5-A0C6-8C89-3D4D91C15E1A}"/>
              </a:ext>
            </a:extLst>
          </p:cNvPr>
          <p:cNvSpPr>
            <a:spLocks noGrp="1"/>
          </p:cNvSpPr>
          <p:nvPr>
            <p:ph sz="quarter" idx="13"/>
          </p:nvPr>
        </p:nvSpPr>
        <p:spPr>
          <a:xfrm>
            <a:off x="5747895" y="1545675"/>
            <a:ext cx="5792172" cy="4440257"/>
          </a:xfrm>
        </p:spPr>
        <p:txBody>
          <a:bodyPr>
            <a:normAutofit fontScale="85000" lnSpcReduction="20000"/>
          </a:bodyPr>
          <a:lstStyle/>
          <a:p>
            <a:r>
              <a:rPr lang="en-US" b="1">
                <a:hlinkClick r:id="rId5"/>
              </a:rPr>
              <a:t>Student Interchange website</a:t>
            </a:r>
            <a:endParaRPr lang="en-US" b="1"/>
          </a:p>
          <a:p>
            <a:r>
              <a:rPr lang="en-US">
                <a:hlinkClick r:id="rId6"/>
              </a:rPr>
              <a:t>Student Demographics file layout</a:t>
            </a:r>
            <a:endParaRPr lang="en-US"/>
          </a:p>
          <a:p>
            <a:r>
              <a:rPr lang="en-US">
                <a:hlinkClick r:id="rId7"/>
              </a:rPr>
              <a:t>Student School Association file layout</a:t>
            </a:r>
            <a:endParaRPr lang="en-US"/>
          </a:p>
          <a:p>
            <a:endParaRPr lang="en-US"/>
          </a:p>
          <a:p>
            <a:r>
              <a:rPr lang="en-US" b="1">
                <a:hlinkClick r:id="rId8"/>
              </a:rPr>
              <a:t>Discipline Interchange website</a:t>
            </a:r>
            <a:endParaRPr lang="en-US" b="1"/>
          </a:p>
          <a:p>
            <a:r>
              <a:rPr lang="en-US">
                <a:hlinkClick r:id="rId9"/>
              </a:rPr>
              <a:t>Discipline file layout</a:t>
            </a:r>
            <a:endParaRPr lang="en-US"/>
          </a:p>
          <a:p>
            <a:r>
              <a:rPr lang="en-US" b="1">
                <a:solidFill>
                  <a:srgbClr val="EF7521"/>
                </a:solidFill>
                <a:hlinkClick r:id="rId10">
                  <a:extLst>
                    <a:ext uri="{A12FA001-AC4F-418D-AE19-62706E023703}">
                      <ahyp:hlinkClr xmlns:ahyp="http://schemas.microsoft.com/office/drawing/2018/hyperlinkcolor" val="tx"/>
                    </a:ext>
                  </a:extLst>
                </a:hlinkClick>
              </a:rPr>
              <a:t>Student Discipline Snapshot website</a:t>
            </a:r>
            <a:endParaRPr lang="en-US" b="1">
              <a:solidFill>
                <a:srgbClr val="EF7521"/>
              </a:solidFill>
            </a:endParaRPr>
          </a:p>
          <a:p>
            <a:r>
              <a:rPr lang="en-US" b="1">
                <a:solidFill>
                  <a:srgbClr val="EF7521"/>
                </a:solidFill>
                <a:hlinkClick r:id="rId11">
                  <a:extLst>
                    <a:ext uri="{A12FA001-AC4F-418D-AE19-62706E023703}">
                      <ahyp:hlinkClr xmlns:ahyp="http://schemas.microsoft.com/office/drawing/2018/hyperlinkcolor" val="tx"/>
                    </a:ext>
                  </a:extLst>
                </a:hlinkClick>
              </a:rPr>
              <a:t>Student Discipline Snapshot file layout</a:t>
            </a:r>
            <a:endParaRPr lang="en-US" b="1">
              <a:solidFill>
                <a:srgbClr val="EF7521"/>
              </a:solidFill>
            </a:endParaRPr>
          </a:p>
          <a:p>
            <a:r>
              <a:rPr lang="en-US">
                <a:hlinkClick r:id="rId12"/>
              </a:rPr>
              <a:t>Special Education Discipline Snapshot website</a:t>
            </a:r>
            <a:endParaRPr lang="en-US"/>
          </a:p>
          <a:p>
            <a:r>
              <a:rPr lang="en-US">
                <a:hlinkClick r:id="rId13"/>
              </a:rPr>
              <a:t>Special Education Discipline Snapshot file layout</a:t>
            </a:r>
            <a:endParaRPr lang="en-US"/>
          </a:p>
        </p:txBody>
      </p:sp>
      <p:sp>
        <p:nvSpPr>
          <p:cNvPr id="4" name="Slide Number Placeholder 3">
            <a:extLst>
              <a:ext uri="{FF2B5EF4-FFF2-40B4-BE49-F238E27FC236}">
                <a16:creationId xmlns:a16="http://schemas.microsoft.com/office/drawing/2014/main" id="{ED741309-E9F1-78D2-ABC3-29BECF56FD47}"/>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339203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636838-D7E7-B101-42F3-9F43CC7840F2}"/>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09D4EA4B-AA4F-FA2C-0864-AE9C49B51133}"/>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65DB34D0-3FC8-A735-AD5A-6ECE07FF646B}"/>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659988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9DCC-B388-C0F2-102C-973332A2824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65BDDC-5CF0-DF17-7EC8-075E2D3F0756}"/>
              </a:ext>
            </a:extLst>
          </p:cNvPr>
          <p:cNvSpPr>
            <a:spLocks noGrp="1"/>
          </p:cNvSpPr>
          <p:nvPr>
            <p:ph type="title"/>
          </p:nvPr>
        </p:nvSpPr>
        <p:spPr>
          <a:xfrm>
            <a:off x="3898916" y="5893622"/>
            <a:ext cx="6616681" cy="898524"/>
          </a:xfrm>
        </p:spPr>
        <p:txBody>
          <a:bodyPr/>
          <a:lstStyle/>
          <a:p>
            <a:r>
              <a:rPr lang="en-US"/>
              <a:t>SEY Collection Timeline:</a:t>
            </a:r>
            <a:br>
              <a:rPr lang="en-US"/>
            </a:br>
            <a:r>
              <a:rPr lang="en-US"/>
              <a:t>Upcoming Events</a:t>
            </a:r>
          </a:p>
        </p:txBody>
      </p:sp>
      <p:graphicFrame>
        <p:nvGraphicFramePr>
          <p:cNvPr id="11" name="Table Placeholder 10">
            <a:extLst>
              <a:ext uri="{FF2B5EF4-FFF2-40B4-BE49-F238E27FC236}">
                <a16:creationId xmlns:a16="http://schemas.microsoft.com/office/drawing/2014/main" id="{780DE0DD-9BB7-AE13-A949-63CE50CD4C77}"/>
              </a:ext>
            </a:extLst>
          </p:cNvPr>
          <p:cNvGraphicFramePr>
            <a:graphicFrameLocks noGrp="1"/>
          </p:cNvGraphicFramePr>
          <p:nvPr>
            <p:ph type="tbl" sz="quarter" idx="15"/>
            <p:extLst>
              <p:ext uri="{D42A27DB-BD31-4B8C-83A1-F6EECF244321}">
                <p14:modId xmlns:p14="http://schemas.microsoft.com/office/powerpoint/2010/main" val="999737194"/>
              </p:ext>
            </p:extLst>
          </p:nvPr>
        </p:nvGraphicFramePr>
        <p:xfrm>
          <a:off x="228600" y="200025"/>
          <a:ext cx="11818935" cy="4894060"/>
        </p:xfrm>
        <a:graphic>
          <a:graphicData uri="http://schemas.openxmlformats.org/drawingml/2006/table">
            <a:tbl>
              <a:tblPr firstRow="1" bandRow="1">
                <a:tableStyleId>{7E9639D4-E3E2-4D34-9284-5A2195B3D0D7}</a:tableStyleId>
              </a:tblPr>
              <a:tblGrid>
                <a:gridCol w="1665514">
                  <a:extLst>
                    <a:ext uri="{9D8B030D-6E8A-4147-A177-3AD203B41FA5}">
                      <a16:colId xmlns:a16="http://schemas.microsoft.com/office/drawing/2014/main" val="3018245949"/>
                    </a:ext>
                  </a:extLst>
                </a:gridCol>
                <a:gridCol w="1922106">
                  <a:extLst>
                    <a:ext uri="{9D8B030D-6E8A-4147-A177-3AD203B41FA5}">
                      <a16:colId xmlns:a16="http://schemas.microsoft.com/office/drawing/2014/main" val="2137241566"/>
                    </a:ext>
                  </a:extLst>
                </a:gridCol>
                <a:gridCol w="8231315">
                  <a:extLst>
                    <a:ext uri="{9D8B030D-6E8A-4147-A177-3AD203B41FA5}">
                      <a16:colId xmlns:a16="http://schemas.microsoft.com/office/drawing/2014/main" val="1583735620"/>
                    </a:ext>
                  </a:extLst>
                </a:gridCol>
              </a:tblGrid>
              <a:tr h="258939">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9558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04/22/2024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1:00-2:00pm</a:t>
                      </a:r>
                    </a:p>
                  </a:txBody>
                  <a:tcPr marL="68580" marR="68580" marT="0" marB="0"/>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Collaborative Webinar – Special Education 18-21 Transition Services</a:t>
                      </a:r>
                    </a:p>
                    <a:p>
                      <a:pPr marL="0" marR="0">
                        <a:lnSpc>
                          <a:spcPct val="107000"/>
                        </a:lnSpc>
                        <a:spcBef>
                          <a:spcPts val="0"/>
                        </a:spcBef>
                        <a:spcAft>
                          <a:spcPts val="0"/>
                        </a:spcAft>
                        <a:tabLst>
                          <a:tab pos="2028825" algn="l"/>
                        </a:tabLst>
                      </a:pPr>
                      <a:r>
                        <a:rPr lang="en-US" sz="1400" i="1">
                          <a:effectLst/>
                          <a:latin typeface="Trebuchet MS" panose="020B0603020202020204" pitchFamily="34" charset="0"/>
                          <a:ea typeface="Calibri" panose="020F0502020204030204" pitchFamily="34" charset="0"/>
                          <a:cs typeface="Times New Roman" panose="02020603050405020304" pitchFamily="18" charset="0"/>
                        </a:rPr>
                        <a:t>This webinar is designed for data respondents and district special education staff who support 18-21 transition services.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2028825" algn="l"/>
                        </a:tabLst>
                      </a:pPr>
                      <a:r>
                        <a:rPr lang="en-US" sz="1400" u="sng">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3"/>
                        </a:rPr>
                        <a:t>Click here to register for this training event.</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818544"/>
                  </a:ext>
                </a:extLst>
              </a:tr>
              <a:tr h="258939">
                <a:tc>
                  <a:txBody>
                    <a:bodyPr/>
                    <a:lstStyle/>
                    <a:p>
                      <a:pPr marL="0" marR="0">
                        <a:lnSpc>
                          <a:spcPct val="107000"/>
                        </a:lnSpc>
                        <a:spcBef>
                          <a:spcPts val="0"/>
                        </a:spcBef>
                        <a:spcAft>
                          <a:spcPts val="0"/>
                        </a:spcAft>
                        <a:tabLst>
                          <a:tab pos="2028825" algn="l"/>
                        </a:tabLst>
                      </a:pPr>
                      <a:r>
                        <a:rPr lang="en-US" sz="14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04/26/2024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Soft open phase ends and snapshots are closed until the next phase.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489625824"/>
                  </a:ext>
                </a:extLst>
              </a:tr>
              <a:tr h="91440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04/29/2024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9:00-10:30am</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solidFill>
                      <a:schemeClr val="bg1"/>
                    </a:solidFill>
                  </a:tcPr>
                </a:tc>
                <a:tc>
                  <a:txBody>
                    <a:bodyPr/>
                    <a:lstStyle/>
                    <a:p>
                      <a:r>
                        <a:rPr lang="en-US" sz="1400" b="1">
                          <a:effectLst/>
                          <a:latin typeface="Trebuchet MS" panose="020B0603020202020204" pitchFamily="34" charset="0"/>
                          <a:ea typeface="Calibri" panose="020F0502020204030204" pitchFamily="34" charset="0"/>
                          <a:cs typeface="Times New Roman" panose="02020603050405020304" pitchFamily="18" charset="0"/>
                        </a:rPr>
                        <a:t>Collection Overview Training 2 of 2 </a:t>
                      </a:r>
                      <a:br>
                        <a:rPr lang="en-US" sz="1400">
                          <a:effectLst/>
                          <a:latin typeface="Trebuchet MS" panose="020B0603020202020204" pitchFamily="34" charset="0"/>
                          <a:ea typeface="Calibri" panose="020F0502020204030204" pitchFamily="34" charset="0"/>
                          <a:cs typeface="Times New Roman" panose="02020603050405020304" pitchFamily="18" charset="0"/>
                        </a:rPr>
                      </a:br>
                      <a:r>
                        <a:rPr lang="en-US" sz="1400" i="1" kern="1200">
                          <a:solidFill>
                            <a:schemeClr val="tx1"/>
                          </a:solidFill>
                          <a:effectLst/>
                          <a:latin typeface="Trebuchet MS" panose="020B0603020202020204" pitchFamily="34" charset="0"/>
                          <a:ea typeface="+mn-ea"/>
                          <a:cs typeface="+mn-cs"/>
                        </a:rPr>
                        <a:t>This training covers all elements of the Student End of Year collection. It is being offered in two identical sessions to provide the opportunity for all SEY data respondents to attend a live session.</a:t>
                      </a:r>
                      <a:r>
                        <a:rPr lang="en-US" sz="1400" kern="1200">
                          <a:solidFill>
                            <a:schemeClr val="tx1"/>
                          </a:solidFill>
                          <a:effectLst/>
                          <a:latin typeface="Trebuchet MS" panose="020B0603020202020204" pitchFamily="34" charset="0"/>
                          <a:ea typeface="+mn-ea"/>
                          <a:cs typeface="+mn-cs"/>
                        </a:rPr>
                        <a:t> </a:t>
                      </a:r>
                    </a:p>
                    <a:p>
                      <a:pPr algn="ctr"/>
                      <a:r>
                        <a:rPr lang="en-US" sz="1400" u="sng" kern="1200">
                          <a:solidFill>
                            <a:schemeClr val="tx1"/>
                          </a:solidFill>
                          <a:effectLst/>
                          <a:latin typeface="Trebuchet MS" panose="020B0603020202020204" pitchFamily="34" charset="0"/>
                          <a:ea typeface="+mn-ea"/>
                          <a:cs typeface="+mn-cs"/>
                          <a:hlinkClick r:id="rId4"/>
                        </a:rPr>
                        <a:t>Click here to register for this training event.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86960203"/>
                  </a:ext>
                </a:extLst>
              </a:tr>
              <a:tr h="683808">
                <a:tc>
                  <a:txBody>
                    <a:bodyPr/>
                    <a:lstStyle/>
                    <a:p>
                      <a:pPr marL="0" marR="0">
                        <a:lnSpc>
                          <a:spcPct val="107000"/>
                        </a:lnSpc>
                        <a:spcBef>
                          <a:spcPts val="0"/>
                        </a:spcBef>
                        <a:spcAft>
                          <a:spcPts val="0"/>
                        </a:spcAft>
                        <a:tabLst>
                          <a:tab pos="2028825" algn="l"/>
                        </a:tabLst>
                      </a:pPr>
                      <a:r>
                        <a:rPr lang="en-US" sz="14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05/02/2024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r>
                        <a:rPr lang="en-US" sz="1400" kern="1200">
                          <a:solidFill>
                            <a:schemeClr val="tx1"/>
                          </a:solidFill>
                          <a:effectLst/>
                          <a:latin typeface="Trebuchet MS" panose="020B0603020202020204" pitchFamily="34" charset="0"/>
                          <a:ea typeface="+mn-ea"/>
                          <a:cs typeface="+mn-cs"/>
                        </a:rPr>
                        <a:t>Collection officially opens. </a:t>
                      </a:r>
                    </a:p>
                    <a:p>
                      <a:pPr marL="285750" lvl="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Districts may create snapshots.</a:t>
                      </a:r>
                    </a:p>
                    <a:p>
                      <a:pPr marL="28575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Adjustment (ADJ) interchange file opens.</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2192128329"/>
                  </a:ext>
                </a:extLst>
              </a:tr>
              <a:tr h="1367618">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05/09/2024</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n-US" sz="1400" kern="1200">
                          <a:solidFill>
                            <a:schemeClr val="tx1"/>
                          </a:solidFill>
                          <a:effectLst/>
                          <a:latin typeface="Trebuchet MS" panose="020B0603020202020204" pitchFamily="34" charset="0"/>
                          <a:ea typeface="+mn-ea"/>
                          <a:cs typeface="+mn-cs"/>
                        </a:rPr>
                        <a:t>Upload the remaining initial end of year interchange files.</a:t>
                      </a:r>
                    </a:p>
                    <a:p>
                      <a:pPr marL="285750" lvl="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Student Demographic (DEM)</a:t>
                      </a:r>
                    </a:p>
                    <a:p>
                      <a:pPr marL="285750" lvl="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Student School Association (SSA) </a:t>
                      </a:r>
                    </a:p>
                    <a:p>
                      <a:pPr marL="285750" lvl="0" indent="-285750">
                        <a:buFont typeface="Arial" panose="020B0604020202020204" pitchFamily="34" charset="0"/>
                        <a:buChar char="•"/>
                      </a:pPr>
                      <a:r>
                        <a:rPr lang="en-US" sz="1400" kern="1200">
                          <a:solidFill>
                            <a:schemeClr val="tx1"/>
                          </a:solidFill>
                          <a:effectLst/>
                          <a:latin typeface="Trebuchet MS" panose="020B0603020202020204" pitchFamily="34" charset="0"/>
                          <a:ea typeface="+mn-ea"/>
                          <a:cs typeface="+mn-cs"/>
                        </a:rPr>
                        <a:t>Title 1 (Targeted Assistance schools only) </a:t>
                      </a:r>
                    </a:p>
                    <a:p>
                      <a:pPr marL="285750" lvl="0" indent="-285750">
                        <a:buFont typeface="Arial" panose="020B0604020202020204" pitchFamily="34" charset="0"/>
                        <a:buChar char="•"/>
                      </a:pPr>
                      <a:r>
                        <a:rPr lang="en-US" sz="1400" kern="1200">
                          <a:solidFill>
                            <a:schemeClr val="tx1"/>
                          </a:solidFill>
                          <a:effectLst/>
                          <a:highlight>
                            <a:srgbClr val="00FFFF"/>
                          </a:highlight>
                          <a:latin typeface="Trebuchet MS" panose="020B0603020202020204" pitchFamily="34" charset="0"/>
                          <a:ea typeface="+mn-ea"/>
                          <a:cs typeface="+mn-cs"/>
                        </a:rPr>
                        <a:t>Graduation Guidelines (if district missed April 11</a:t>
                      </a:r>
                      <a:r>
                        <a:rPr lang="en-US" sz="1400" kern="1200" baseline="30000">
                          <a:solidFill>
                            <a:schemeClr val="tx1"/>
                          </a:solidFill>
                          <a:effectLst/>
                          <a:highlight>
                            <a:srgbClr val="00FFFF"/>
                          </a:highlight>
                          <a:latin typeface="Trebuchet MS" panose="020B0603020202020204" pitchFamily="34" charset="0"/>
                          <a:ea typeface="+mn-ea"/>
                          <a:cs typeface="+mn-cs"/>
                        </a:rPr>
                        <a:t>th</a:t>
                      </a:r>
                      <a:r>
                        <a:rPr lang="en-US" sz="1400" kern="1200">
                          <a:solidFill>
                            <a:schemeClr val="tx1"/>
                          </a:solidFill>
                          <a:effectLst/>
                          <a:highlight>
                            <a:srgbClr val="00FFFF"/>
                          </a:highlight>
                          <a:latin typeface="Trebuchet MS" panose="020B0603020202020204" pitchFamily="34" charset="0"/>
                          <a:ea typeface="+mn-ea"/>
                          <a:cs typeface="+mn-cs"/>
                        </a:rPr>
                        <a:t> interim deadline)</a:t>
                      </a:r>
                    </a:p>
                    <a:p>
                      <a:r>
                        <a:rPr lang="en-US" sz="1400" kern="1200">
                          <a:solidFill>
                            <a:schemeClr val="tx1"/>
                          </a:solidFill>
                          <a:effectLst/>
                          <a:latin typeface="Trebuchet MS" panose="020B0603020202020204" pitchFamily="34" charset="0"/>
                          <a:ea typeface="+mn-ea"/>
                          <a:cs typeface="+mn-cs"/>
                        </a:rPr>
                        <a:t>Districts are expected to have an upload date 04/01/2024 or later to meet this interim deadline.</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07300442"/>
                  </a:ext>
                </a:extLst>
              </a:tr>
              <a:tr h="22793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05/15/2024</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solidFill>
                      <a:schemeClr val="bg1"/>
                    </a:solidFill>
                  </a:tcPr>
                </a:tc>
                <a:tc>
                  <a:txBody>
                    <a:bodyPr/>
                    <a:lstStyle/>
                    <a:p>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May SEY Office Hours</a:t>
                      </a:r>
                    </a:p>
                  </a:txBody>
                  <a:tcPr marL="68580" marR="68580" marT="0" marB="0">
                    <a:solidFill>
                      <a:schemeClr val="bg1"/>
                    </a:solidFill>
                  </a:tcPr>
                </a:tc>
                <a:extLst>
                  <a:ext uri="{0D108BD9-81ED-4DB2-BD59-A6C34878D82A}">
                    <a16:rowId xmlns:a16="http://schemas.microsoft.com/office/drawing/2014/main" val="2395819579"/>
                  </a:ext>
                </a:extLst>
              </a:tr>
              <a:tr h="22658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05/30/2024</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initial SEY snapshot</a:t>
                      </a:r>
                    </a:p>
                  </a:txBody>
                  <a:tcPr marL="68580" marR="68580" marT="0" marB="0">
                    <a:solidFill>
                      <a:schemeClr val="bg1"/>
                    </a:solidFill>
                  </a:tcPr>
                </a:tc>
                <a:extLst>
                  <a:ext uri="{0D108BD9-81ED-4DB2-BD59-A6C34878D82A}">
                    <a16:rowId xmlns:a16="http://schemas.microsoft.com/office/drawing/2014/main" val="3320593201"/>
                  </a:ext>
                </a:extLst>
              </a:tr>
            </a:tbl>
          </a:graphicData>
        </a:graphic>
      </p:graphicFrame>
      <p:sp>
        <p:nvSpPr>
          <p:cNvPr id="2" name="Rectangle: Rounded Corners 1">
            <a:hlinkClick r:id="rId5"/>
            <a:extLst>
              <a:ext uri="{FF2B5EF4-FFF2-40B4-BE49-F238E27FC236}">
                <a16:creationId xmlns:a16="http://schemas.microsoft.com/office/drawing/2014/main" id="{C85F46F8-8062-5F77-EB55-743C7BDBC4AC}"/>
              </a:ext>
            </a:extLst>
          </p:cNvPr>
          <p:cNvSpPr/>
          <p:nvPr/>
        </p:nvSpPr>
        <p:spPr>
          <a:xfrm>
            <a:off x="228600" y="5305778"/>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5"/>
              </a:rPr>
              <a:t>Visit the SEY Website to download the complete SEY Collection Timeline with Training Dates</a:t>
            </a:r>
            <a:endParaRPr lang="en-US" sz="1600">
              <a:latin typeface="Trebuchet MS" panose="020B0603020202020204" pitchFamily="34" charset="0"/>
            </a:endParaRPr>
          </a:p>
        </p:txBody>
      </p:sp>
      <p:sp>
        <p:nvSpPr>
          <p:cNvPr id="6" name="Content Placeholder 5">
            <a:extLst>
              <a:ext uri="{FF2B5EF4-FFF2-40B4-BE49-F238E27FC236}">
                <a16:creationId xmlns:a16="http://schemas.microsoft.com/office/drawing/2014/main" id="{A06E9CB9-FCC8-553D-E805-3D5E9BE15C70}"/>
              </a:ext>
            </a:extLst>
          </p:cNvPr>
          <p:cNvSpPr>
            <a:spLocks noGrp="1"/>
          </p:cNvSpPr>
          <p:nvPr>
            <p:ph sz="quarter" idx="13"/>
          </p:nvPr>
        </p:nvSpPr>
        <p:spPr/>
        <p:txBody>
          <a:bodyPr>
            <a:normAutofit fontScale="92500" lnSpcReduction="10000"/>
          </a:bodyPr>
          <a:lstStyle/>
          <a:p>
            <a:r>
              <a:rPr lang="en-US"/>
              <a:t>Student End of Year – Reagan Ward</a:t>
            </a:r>
          </a:p>
        </p:txBody>
      </p:sp>
      <p:sp>
        <p:nvSpPr>
          <p:cNvPr id="10" name="Content Placeholder 9">
            <a:extLst>
              <a:ext uri="{FF2B5EF4-FFF2-40B4-BE49-F238E27FC236}">
                <a16:creationId xmlns:a16="http://schemas.microsoft.com/office/drawing/2014/main" id="{704C7280-901E-C496-9B5A-73E6D8DDC80D}"/>
              </a:ext>
            </a:extLst>
          </p:cNvPr>
          <p:cNvSpPr>
            <a:spLocks noGrp="1"/>
          </p:cNvSpPr>
          <p:nvPr>
            <p:ph sz="quarter" idx="14"/>
          </p:nvPr>
        </p:nvSpPr>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A16A9DB6-45D2-D007-69DC-0D8DFD897AD5}"/>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2346652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1465-8C00-6A81-EBC1-402CB5ABFF60}"/>
              </a:ext>
            </a:extLst>
          </p:cNvPr>
          <p:cNvSpPr>
            <a:spLocks noGrp="1"/>
          </p:cNvSpPr>
          <p:nvPr>
            <p:ph type="title"/>
          </p:nvPr>
        </p:nvSpPr>
        <p:spPr/>
        <p:txBody>
          <a:bodyPr/>
          <a:lstStyle/>
          <a:p>
            <a:r>
              <a:rPr lang="en-US"/>
              <a:t>Training</a:t>
            </a:r>
          </a:p>
        </p:txBody>
      </p:sp>
      <p:sp>
        <p:nvSpPr>
          <p:cNvPr id="7" name="Content Placeholder 6">
            <a:extLst>
              <a:ext uri="{FF2B5EF4-FFF2-40B4-BE49-F238E27FC236}">
                <a16:creationId xmlns:a16="http://schemas.microsoft.com/office/drawing/2014/main" id="{59D9F417-9CC2-D1EA-59D0-AD194522CEDF}"/>
              </a:ext>
            </a:extLst>
          </p:cNvPr>
          <p:cNvSpPr>
            <a:spLocks noGrp="1"/>
          </p:cNvSpPr>
          <p:nvPr>
            <p:ph sz="half" idx="1"/>
          </p:nvPr>
        </p:nvSpPr>
        <p:spPr/>
        <p:txBody>
          <a:bodyPr>
            <a:normAutofit fontScale="92500" lnSpcReduction="10000"/>
          </a:bodyPr>
          <a:lstStyle/>
          <a:p>
            <a:r>
              <a:rPr lang="en-US" b="1" u="sng"/>
              <a:t>Collection Overview</a:t>
            </a:r>
          </a:p>
          <a:p>
            <a:pPr lvl="1"/>
            <a:r>
              <a:rPr lang="en-US"/>
              <a:t>Offered in two identical sessions</a:t>
            </a:r>
          </a:p>
          <a:p>
            <a:pPr lvl="2"/>
            <a:r>
              <a:rPr lang="en-US"/>
              <a:t>4/3/2024, 1:00-2:30pm</a:t>
            </a:r>
          </a:p>
          <a:p>
            <a:pPr lvl="2"/>
            <a:r>
              <a:rPr lang="en-US"/>
              <a:t>4/29/2024, 9:00-10:30am</a:t>
            </a:r>
          </a:p>
          <a:p>
            <a:pPr lvl="1"/>
            <a:r>
              <a:rPr lang="en-US"/>
              <a:t>Primary training for SEY collection</a:t>
            </a:r>
          </a:p>
          <a:p>
            <a:pPr lvl="1"/>
            <a:r>
              <a:rPr lang="en-US" b="1"/>
              <a:t>Strongly</a:t>
            </a:r>
            <a:r>
              <a:rPr lang="en-US"/>
              <a:t> suggest that all SEY respondents attend one of the two sessions</a:t>
            </a:r>
          </a:p>
          <a:p>
            <a:r>
              <a:rPr lang="en-US" b="1"/>
              <a:t>Collaborative Webinars</a:t>
            </a:r>
          </a:p>
          <a:p>
            <a:pPr lvl="1"/>
            <a:r>
              <a:rPr lang="en-US"/>
              <a:t>Designed for program staff and data staff to attend together</a:t>
            </a:r>
          </a:p>
          <a:p>
            <a:pPr lvl="2"/>
            <a:r>
              <a:rPr lang="en-US"/>
              <a:t>Postsecondary Programs</a:t>
            </a:r>
          </a:p>
          <a:p>
            <a:pPr lvl="3"/>
            <a:r>
              <a:rPr lang="en-US"/>
              <a:t>3/6/2024, 1:00-2:00pm</a:t>
            </a:r>
          </a:p>
          <a:p>
            <a:pPr lvl="2"/>
            <a:r>
              <a:rPr lang="en-US"/>
              <a:t>Special Education 18-21 Transition</a:t>
            </a:r>
          </a:p>
          <a:p>
            <a:pPr lvl="3"/>
            <a:r>
              <a:rPr lang="en-US"/>
              <a:t>4/22/2024, 1:00-2:00pm</a:t>
            </a:r>
          </a:p>
        </p:txBody>
      </p:sp>
      <p:sp>
        <p:nvSpPr>
          <p:cNvPr id="8" name="Content Placeholder 7">
            <a:extLst>
              <a:ext uri="{FF2B5EF4-FFF2-40B4-BE49-F238E27FC236}">
                <a16:creationId xmlns:a16="http://schemas.microsoft.com/office/drawing/2014/main" id="{17FD7D01-98D6-C43F-D4A7-B9079BD9C228}"/>
              </a:ext>
            </a:extLst>
          </p:cNvPr>
          <p:cNvSpPr>
            <a:spLocks noGrp="1"/>
          </p:cNvSpPr>
          <p:nvPr>
            <p:ph sz="half" idx="2"/>
          </p:nvPr>
        </p:nvSpPr>
        <p:spPr/>
        <p:txBody>
          <a:bodyPr>
            <a:normAutofit fontScale="92500" lnSpcReduction="20000"/>
          </a:bodyPr>
          <a:lstStyle/>
          <a:p>
            <a:r>
              <a:rPr lang="en-US" b="1"/>
              <a:t>Monthly Office Hours</a:t>
            </a:r>
          </a:p>
          <a:p>
            <a:pPr lvl="1"/>
            <a:r>
              <a:rPr lang="en-US"/>
              <a:t>Ongoing support throughout collection</a:t>
            </a:r>
          </a:p>
          <a:p>
            <a:pPr lvl="1"/>
            <a:r>
              <a:rPr lang="en-US"/>
              <a:t>Select Wednesdays 2:30-3:30pm</a:t>
            </a:r>
          </a:p>
          <a:p>
            <a:pPr lvl="2"/>
            <a:r>
              <a:rPr lang="en-US"/>
              <a:t>5/15, 6/12, 7/17, 8/14, 9/18, 10/23, 11/13</a:t>
            </a:r>
          </a:p>
          <a:p>
            <a:pPr lvl="1"/>
            <a:r>
              <a:rPr lang="en-US"/>
              <a:t>Agenda varies based upon questions from respondents and information pertinent to the specific point in the collection</a:t>
            </a:r>
          </a:p>
          <a:p>
            <a:r>
              <a:rPr lang="en-US" b="1"/>
              <a:t>Short Byte Videos</a:t>
            </a:r>
            <a:endParaRPr lang="en-US"/>
          </a:p>
          <a:p>
            <a:pPr lvl="1"/>
            <a:r>
              <a:rPr lang="en-US"/>
              <a:t>Pre-recorded topic-based videos</a:t>
            </a:r>
          </a:p>
          <a:p>
            <a:pPr lvl="1"/>
            <a:r>
              <a:rPr lang="en-US"/>
              <a:t>5-15 minutes long</a:t>
            </a:r>
          </a:p>
          <a:p>
            <a:pPr lvl="1"/>
            <a:endParaRPr lang="en-US"/>
          </a:p>
          <a:p>
            <a:r>
              <a:rPr lang="en-US">
                <a:hlinkClick r:id="rId2"/>
              </a:rPr>
              <a:t>Registration Links &amp; Detailed Schedule available on SEY Website</a:t>
            </a:r>
            <a:endParaRPr lang="en-US"/>
          </a:p>
          <a:p>
            <a:pPr lvl="1"/>
            <a:endParaRPr lang="en-US"/>
          </a:p>
        </p:txBody>
      </p:sp>
      <p:sp>
        <p:nvSpPr>
          <p:cNvPr id="13" name="Slide Number Placeholder 12">
            <a:extLst>
              <a:ext uri="{FF2B5EF4-FFF2-40B4-BE49-F238E27FC236}">
                <a16:creationId xmlns:a16="http://schemas.microsoft.com/office/drawing/2014/main" id="{7D677B9B-E327-2EFE-65E3-58DC4F04B031}"/>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5">
            <a:extLst>
              <a:ext uri="{FF2B5EF4-FFF2-40B4-BE49-F238E27FC236}">
                <a16:creationId xmlns:a16="http://schemas.microsoft.com/office/drawing/2014/main" id="{37D453FE-9B23-B391-73CA-C5ADDE823EDA}"/>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6" name="Content Placeholder 9">
            <a:extLst>
              <a:ext uri="{FF2B5EF4-FFF2-40B4-BE49-F238E27FC236}">
                <a16:creationId xmlns:a16="http://schemas.microsoft.com/office/drawing/2014/main" id="{C20621DA-5B7C-E3A3-B05C-520BDED7BD61}"/>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4257296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648-86AE-E4AB-F191-9AF4A6A8E562}"/>
              </a:ext>
            </a:extLst>
          </p:cNvPr>
          <p:cNvSpPr>
            <a:spLocks noGrp="1"/>
          </p:cNvSpPr>
          <p:nvPr>
            <p:ph type="title"/>
          </p:nvPr>
        </p:nvSpPr>
        <p:spPr/>
        <p:txBody>
          <a:bodyPr>
            <a:normAutofit fontScale="90000"/>
          </a:bodyPr>
          <a:lstStyle/>
          <a:p>
            <a:r>
              <a:rPr lang="en-US"/>
              <a:t>CEDAR/COGNOS Report Highlight</a:t>
            </a:r>
            <a:br>
              <a:rPr lang="en-US"/>
            </a:br>
            <a:r>
              <a:rPr lang="en-US" sz="2200" i="1"/>
              <a:t>SASID Lookup: SEY and OCT record </a:t>
            </a:r>
            <a:br>
              <a:rPr lang="en-US" sz="2200" i="1"/>
            </a:br>
            <a:r>
              <a:rPr lang="en-US" sz="2200" i="1"/>
              <a:t>(prior, current, subsequent year)</a:t>
            </a:r>
            <a:endParaRPr lang="en-US" i="1"/>
          </a:p>
        </p:txBody>
      </p:sp>
      <p:pic>
        <p:nvPicPr>
          <p:cNvPr id="21" name="Content Placeholder 20" descr="Sample SEY and OCT SASID lookup report highlighting the school code, grade level, exit date/type, and entry date/type data fields.">
            <a:extLst>
              <a:ext uri="{FF2B5EF4-FFF2-40B4-BE49-F238E27FC236}">
                <a16:creationId xmlns:a16="http://schemas.microsoft.com/office/drawing/2014/main" id="{03DC43D2-C525-FCDB-BC49-8EB7FB01487D}"/>
              </a:ext>
            </a:extLst>
          </p:cNvPr>
          <p:cNvPicPr>
            <a:picLocks noGrp="1" noChangeAspect="1"/>
          </p:cNvPicPr>
          <p:nvPr>
            <p:ph sz="quarter" idx="15"/>
          </p:nvPr>
        </p:nvPicPr>
        <p:blipFill>
          <a:blip r:embed="rId3"/>
          <a:stretch>
            <a:fillRect/>
          </a:stretch>
        </p:blipFill>
        <p:spPr>
          <a:xfrm>
            <a:off x="227916" y="1118416"/>
            <a:ext cx="7521368" cy="3625164"/>
          </a:xfrm>
        </p:spPr>
      </p:pic>
      <p:sp>
        <p:nvSpPr>
          <p:cNvPr id="14" name="Content Placeholder 13">
            <a:extLst>
              <a:ext uri="{FF2B5EF4-FFF2-40B4-BE49-F238E27FC236}">
                <a16:creationId xmlns:a16="http://schemas.microsoft.com/office/drawing/2014/main" id="{9CD0834F-E866-379D-D0E8-10E269FD3DD6}"/>
              </a:ext>
            </a:extLst>
          </p:cNvPr>
          <p:cNvSpPr>
            <a:spLocks noGrp="1"/>
          </p:cNvSpPr>
          <p:nvPr>
            <p:ph sz="quarter" idx="16"/>
          </p:nvPr>
        </p:nvSpPr>
        <p:spPr>
          <a:xfrm>
            <a:off x="7981949" y="166048"/>
            <a:ext cx="3982135" cy="5529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ormAutofit lnSpcReduction="10000"/>
          </a:bodyPr>
          <a:lstStyle/>
          <a:p>
            <a:r>
              <a:rPr lang="en-US" sz="2000"/>
              <a:t>Best report to research cross collection errors related to prior SEY or OCT data</a:t>
            </a:r>
          </a:p>
          <a:p>
            <a:r>
              <a:rPr lang="en-US" sz="2000"/>
              <a:t>Common issues:</a:t>
            </a:r>
          </a:p>
          <a:p>
            <a:pPr lvl="1"/>
            <a:r>
              <a:rPr lang="en-US" sz="1800"/>
              <a:t>Prior school code + current entry type</a:t>
            </a:r>
          </a:p>
          <a:p>
            <a:pPr lvl="1"/>
            <a:r>
              <a:rPr lang="en-US" sz="1800"/>
              <a:t>School code OCT + school code SEY</a:t>
            </a:r>
          </a:p>
          <a:p>
            <a:pPr lvl="1"/>
            <a:r>
              <a:rPr lang="en-US" sz="1800"/>
              <a:t>Exit type prior + entry type current</a:t>
            </a:r>
          </a:p>
          <a:p>
            <a:pPr lvl="1"/>
            <a:r>
              <a:rPr lang="en-US" sz="1800"/>
              <a:t>Grade level prior + grade level current</a:t>
            </a:r>
          </a:p>
          <a:p>
            <a:pPr lvl="1"/>
            <a:r>
              <a:rPr lang="en-US" sz="1800"/>
              <a:t>OCT demographic info + SEY demographic info</a:t>
            </a:r>
          </a:p>
          <a:p>
            <a:pPr lvl="1"/>
            <a:r>
              <a:rPr lang="en-US" sz="1800"/>
              <a:t>Missing Records</a:t>
            </a:r>
            <a:endParaRPr lang="en-US" sz="2000"/>
          </a:p>
          <a:p>
            <a:pPr lvl="1"/>
            <a:r>
              <a:rPr lang="en-US" sz="2000"/>
              <a:t>Entry/exit type agreement for students with multiple enrollment records in the current year</a:t>
            </a:r>
            <a:endParaRPr lang="en-US" sz="1800"/>
          </a:p>
        </p:txBody>
      </p:sp>
      <p:sp>
        <p:nvSpPr>
          <p:cNvPr id="22" name="Content Placeholder 5">
            <a:extLst>
              <a:ext uri="{FF2B5EF4-FFF2-40B4-BE49-F238E27FC236}">
                <a16:creationId xmlns:a16="http://schemas.microsoft.com/office/drawing/2014/main" id="{0B15C5F8-C631-86C8-77B0-FA7946143AC4}"/>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23" name="Content Placeholder 9">
            <a:extLst>
              <a:ext uri="{FF2B5EF4-FFF2-40B4-BE49-F238E27FC236}">
                <a16:creationId xmlns:a16="http://schemas.microsoft.com/office/drawing/2014/main" id="{4AC5D882-A46A-E8FA-C8E5-1031CAAA5BBC}"/>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5" name="Slide Number Placeholder 4">
            <a:extLst>
              <a:ext uri="{FF2B5EF4-FFF2-40B4-BE49-F238E27FC236}">
                <a16:creationId xmlns:a16="http://schemas.microsoft.com/office/drawing/2014/main" id="{C1A8E5BC-B388-CD90-5204-037C2FE26413}"/>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4126184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6333B-3A48-8F45-3552-181F3EB1D21C}"/>
              </a:ext>
            </a:extLst>
          </p:cNvPr>
          <p:cNvSpPr>
            <a:spLocks noGrp="1"/>
          </p:cNvSpPr>
          <p:nvPr>
            <p:ph type="title"/>
          </p:nvPr>
        </p:nvSpPr>
        <p:spPr>
          <a:xfrm>
            <a:off x="3898916" y="5893622"/>
            <a:ext cx="6616681" cy="898524"/>
          </a:xfrm>
        </p:spPr>
        <p:txBody>
          <a:bodyPr/>
          <a:lstStyle/>
          <a:p>
            <a:r>
              <a:rPr lang="en-US"/>
              <a:t>Documentation Highlight:</a:t>
            </a:r>
            <a:br>
              <a:rPr lang="en-US"/>
            </a:br>
            <a:r>
              <a:rPr lang="en-US"/>
              <a:t>SEY Collection Manual</a:t>
            </a:r>
          </a:p>
        </p:txBody>
      </p:sp>
      <p:sp>
        <p:nvSpPr>
          <p:cNvPr id="6" name="Content Placeholder 5">
            <a:extLst>
              <a:ext uri="{FF2B5EF4-FFF2-40B4-BE49-F238E27FC236}">
                <a16:creationId xmlns:a16="http://schemas.microsoft.com/office/drawing/2014/main" id="{F7703FCE-EEEC-D7CA-34E6-0FA41D4386F4}"/>
              </a:ext>
            </a:extLst>
          </p:cNvPr>
          <p:cNvSpPr>
            <a:spLocks noGrp="1"/>
          </p:cNvSpPr>
          <p:nvPr>
            <p:ph sz="quarter" idx="15"/>
          </p:nvPr>
        </p:nvSpPr>
        <p:spPr>
          <a:xfrm>
            <a:off x="227916" y="224405"/>
            <a:ext cx="5715000" cy="5257800"/>
          </a:xfrm>
          <a:ln/>
        </p:spPr>
        <p:txBody>
          <a:bodyPr>
            <a:normAutofit fontScale="85000" lnSpcReduction="20000"/>
          </a:bodyPr>
          <a:lstStyle/>
          <a:p>
            <a:r>
              <a:rPr lang="en-US" b="1"/>
              <a:t>Section 1: Overview and Phases</a:t>
            </a:r>
          </a:p>
          <a:p>
            <a:pPr lvl="1"/>
            <a:r>
              <a:rPr lang="en-US"/>
              <a:t>Includes detailed information regarding each source interchange data file, addressing errors and warnings, and reporting exceptions.</a:t>
            </a:r>
          </a:p>
          <a:p>
            <a:r>
              <a:rPr lang="en-US" b="1"/>
              <a:t>Section 2: Data Pipeline</a:t>
            </a:r>
          </a:p>
          <a:p>
            <a:pPr lvl="1"/>
            <a:r>
              <a:rPr lang="en-US"/>
              <a:t>Includes step-by-step directions for using each portion of data pipeline needed to complete the SEY collection.</a:t>
            </a:r>
          </a:p>
          <a:p>
            <a:r>
              <a:rPr lang="en-US" b="1"/>
              <a:t>Section 3: CEDAR/COGNOS Basics</a:t>
            </a:r>
          </a:p>
          <a:p>
            <a:pPr lvl="1"/>
            <a:r>
              <a:rPr lang="en-US"/>
              <a:t>Includes general information about using CEDAR/COGNOS.</a:t>
            </a:r>
          </a:p>
          <a:p>
            <a:pPr lvl="1"/>
            <a:r>
              <a:rPr lang="en-US"/>
              <a:t>See the </a:t>
            </a:r>
            <a:r>
              <a:rPr lang="en-US" i="1"/>
              <a:t>SEY CEDAR report guide </a:t>
            </a:r>
            <a:r>
              <a:rPr lang="en-US"/>
              <a:t>for details regarding specific reports.</a:t>
            </a:r>
          </a:p>
          <a:p>
            <a:pPr lvl="2"/>
            <a:r>
              <a:rPr lang="en-US">
                <a:highlight>
                  <a:srgbClr val="00FFFF"/>
                </a:highlight>
              </a:rPr>
              <a:t>Update coming soon</a:t>
            </a:r>
          </a:p>
          <a:p>
            <a:r>
              <a:rPr lang="en-US" b="1"/>
              <a:t>Section 4: Syncplicity and Personally Identifiable Information </a:t>
            </a:r>
          </a:p>
          <a:p>
            <a:pPr lvl="1"/>
            <a:r>
              <a:rPr lang="en-US"/>
              <a:t>Includes directions for using Syncplicity.</a:t>
            </a:r>
          </a:p>
        </p:txBody>
      </p:sp>
      <p:sp>
        <p:nvSpPr>
          <p:cNvPr id="16" name="Content Placeholder 15">
            <a:extLst>
              <a:ext uri="{FF2B5EF4-FFF2-40B4-BE49-F238E27FC236}">
                <a16:creationId xmlns:a16="http://schemas.microsoft.com/office/drawing/2014/main" id="{9E44672C-FDDE-3DDD-504F-17CEEDABCCB0}"/>
              </a:ext>
            </a:extLst>
          </p:cNvPr>
          <p:cNvSpPr>
            <a:spLocks noGrp="1"/>
          </p:cNvSpPr>
          <p:nvPr>
            <p:ph sz="quarter" idx="16"/>
          </p:nvPr>
        </p:nvSpPr>
        <p:spPr>
          <a:xfrm>
            <a:off x="6096000" y="238124"/>
            <a:ext cx="5715000" cy="5243513"/>
          </a:xfrm>
        </p:spPr>
        <p:txBody>
          <a:bodyPr>
            <a:normAutofit fontScale="77500" lnSpcReduction="20000"/>
          </a:bodyPr>
          <a:lstStyle/>
          <a:p>
            <a:r>
              <a:rPr lang="en-US" b="1"/>
              <a:t>Section 5: Common Coding Patterns</a:t>
            </a:r>
          </a:p>
          <a:p>
            <a:pPr lvl="1"/>
            <a:r>
              <a:rPr lang="en-US"/>
              <a:t>Postsecondary Programs</a:t>
            </a:r>
          </a:p>
          <a:p>
            <a:pPr lvl="1"/>
            <a:r>
              <a:rPr lang="en-US"/>
              <a:t>Special Education Transition</a:t>
            </a:r>
          </a:p>
          <a:p>
            <a:pPr lvl="1"/>
            <a:r>
              <a:rPr lang="en-US"/>
              <a:t>Facility School Students</a:t>
            </a:r>
          </a:p>
          <a:p>
            <a:pPr lvl="1"/>
            <a:r>
              <a:rPr lang="en-US"/>
              <a:t>Expelled Students</a:t>
            </a:r>
          </a:p>
          <a:p>
            <a:pPr lvl="1"/>
            <a:r>
              <a:rPr lang="en-US"/>
              <a:t>BOCES Schools and BOCES Programs</a:t>
            </a:r>
          </a:p>
          <a:p>
            <a:pPr lvl="1"/>
            <a:r>
              <a:rPr lang="en-US"/>
              <a:t>Non-School Programs</a:t>
            </a:r>
          </a:p>
          <a:p>
            <a:pPr lvl="1"/>
            <a:r>
              <a:rPr lang="en-US"/>
              <a:t>Part-Time Home-Based Education</a:t>
            </a:r>
          </a:p>
          <a:p>
            <a:pPr lvl="1"/>
            <a:r>
              <a:rPr lang="en-US"/>
              <a:t>Grade Reassignment</a:t>
            </a:r>
          </a:p>
          <a:p>
            <a:pPr lvl="1"/>
            <a:r>
              <a:rPr lang="en-US"/>
              <a:t>Summer Dropout</a:t>
            </a:r>
          </a:p>
          <a:p>
            <a:r>
              <a:rPr lang="en-US" b="1"/>
              <a:t>Section 6: Frequently Asked Questions</a:t>
            </a:r>
          </a:p>
          <a:p>
            <a:pPr lvl="1"/>
            <a:r>
              <a:rPr lang="en-US"/>
              <a:t>One-Day Records</a:t>
            </a:r>
          </a:p>
          <a:p>
            <a:pPr lvl="1"/>
            <a:r>
              <a:rPr lang="en-US"/>
              <a:t>Retention Codes</a:t>
            </a:r>
          </a:p>
          <a:p>
            <a:pPr lvl="1"/>
            <a:r>
              <a:rPr lang="en-US"/>
              <a:t>English Learners</a:t>
            </a:r>
          </a:p>
          <a:p>
            <a:pPr lvl="1"/>
            <a:r>
              <a:rPr lang="en-US"/>
              <a:t>Dual Enrolled Students</a:t>
            </a:r>
          </a:p>
          <a:p>
            <a:pPr lvl="1"/>
            <a:r>
              <a:rPr lang="en-US"/>
              <a:t>Mid-Year Graduates</a:t>
            </a:r>
          </a:p>
          <a:p>
            <a:pPr lvl="1"/>
            <a:r>
              <a:rPr lang="en-US"/>
              <a:t>Internal Flags (AYG, IPST, etc.)</a:t>
            </a:r>
          </a:p>
          <a:p>
            <a:pPr lvl="1"/>
            <a:r>
              <a:rPr lang="en-US"/>
              <a:t>SEY Data Uses</a:t>
            </a:r>
          </a:p>
          <a:p>
            <a:pPr lvl="1"/>
            <a:endParaRPr lang="en-US"/>
          </a:p>
        </p:txBody>
      </p:sp>
      <p:sp>
        <p:nvSpPr>
          <p:cNvPr id="9" name="Content Placeholder 5">
            <a:extLst>
              <a:ext uri="{FF2B5EF4-FFF2-40B4-BE49-F238E27FC236}">
                <a16:creationId xmlns:a16="http://schemas.microsoft.com/office/drawing/2014/main" id="{550E4DA6-7E1D-39B9-FF94-B8858390CB81}"/>
              </a:ext>
            </a:extLst>
          </p:cNvPr>
          <p:cNvSpPr>
            <a:spLocks noGrp="1"/>
          </p:cNvSpPr>
          <p:nvPr>
            <p:ph sz="quarter" idx="13"/>
          </p:nvPr>
        </p:nvSpPr>
        <p:spPr>
          <a:xfrm>
            <a:off x="227916" y="5917147"/>
            <a:ext cx="3559079" cy="279444"/>
          </a:xfrm>
        </p:spPr>
        <p:txBody>
          <a:bodyPr>
            <a:normAutofit fontScale="92500" lnSpcReduction="10000"/>
          </a:bodyPr>
          <a:lstStyle/>
          <a:p>
            <a:r>
              <a:rPr lang="en-US"/>
              <a:t>Student End of Year – Reagan Ward</a:t>
            </a:r>
          </a:p>
        </p:txBody>
      </p:sp>
      <p:sp>
        <p:nvSpPr>
          <p:cNvPr id="10" name="Content Placeholder 9">
            <a:extLst>
              <a:ext uri="{FF2B5EF4-FFF2-40B4-BE49-F238E27FC236}">
                <a16:creationId xmlns:a16="http://schemas.microsoft.com/office/drawing/2014/main" id="{AE7C7730-C6A4-F8BF-7612-070B10C74A91}"/>
              </a:ext>
            </a:extLst>
          </p:cNvPr>
          <p:cNvSpPr>
            <a:spLocks noGrp="1"/>
          </p:cNvSpPr>
          <p:nvPr>
            <p:ph sz="quarter" idx="14"/>
          </p:nvPr>
        </p:nvSpPr>
        <p:spPr>
          <a:xfrm>
            <a:off x="227916" y="6210235"/>
            <a:ext cx="3559080" cy="279444"/>
          </a:xfrm>
        </p:spPr>
        <p:txBody>
          <a:bodyPr>
            <a:normAutofit fontScale="92500" lnSpcReduction="10000"/>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
        <p:nvSpPr>
          <p:cNvPr id="3" name="Slide Number Placeholder 2">
            <a:extLst>
              <a:ext uri="{FF2B5EF4-FFF2-40B4-BE49-F238E27FC236}">
                <a16:creationId xmlns:a16="http://schemas.microsoft.com/office/drawing/2014/main" id="{40E3C043-1063-AB2D-4A2B-DBD8BC481365}"/>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3668121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Reagan Ward</a:t>
            </a:r>
          </a:p>
          <a:p>
            <a:r>
              <a:rPr lang="en-US">
                <a:hlinkClick r:id="rId2"/>
              </a:rPr>
              <a:t>StudentEndOfYear@cde.state.co.us</a:t>
            </a:r>
            <a:r>
              <a:rPr lang="en-US"/>
              <a:t> </a:t>
            </a:r>
          </a:p>
          <a:p>
            <a:r>
              <a:rPr lang="en-US"/>
              <a:t>720-484-9057</a:t>
            </a:r>
          </a:p>
          <a:p>
            <a:endParaRPr lang="en-US"/>
          </a:p>
          <a:p>
            <a:r>
              <a:rPr lang="en-US" sz="2000">
                <a:hlinkClick r:id="rId3"/>
              </a:rPr>
              <a:t>Student End of Year Webpage</a:t>
            </a:r>
            <a:br>
              <a:rPr lang="en-US" sz="2000"/>
            </a:br>
            <a:r>
              <a:rPr lang="en-US" sz="2000">
                <a:hlinkClick r:id="rId4"/>
              </a:rPr>
              <a:t>Student Interchange Webpage</a:t>
            </a:r>
            <a:br>
              <a:rPr lang="en-US" sz="2000">
                <a:hlinkClick r:id="rId4"/>
              </a:rPr>
            </a:br>
            <a:r>
              <a:rPr lang="en-US" sz="2000">
                <a:hlinkClick r:id="rId5"/>
              </a:rPr>
              <a:t>Graduation Guidelines Webpage</a:t>
            </a: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3638216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2024-2025 Student Interchange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Brooke Wenzel</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2901087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A983-2F03-0A27-C0A8-1B032BE2DDF4}"/>
              </a:ext>
            </a:extLst>
          </p:cNvPr>
          <p:cNvSpPr>
            <a:spLocks noGrp="1"/>
          </p:cNvSpPr>
          <p:nvPr>
            <p:ph type="title"/>
          </p:nvPr>
        </p:nvSpPr>
        <p:spPr/>
        <p:txBody>
          <a:bodyPr/>
          <a:lstStyle/>
          <a:p>
            <a:r>
              <a:rPr lang="en-US"/>
              <a:t>2024-2025 Student Interchange Information</a:t>
            </a:r>
          </a:p>
        </p:txBody>
      </p:sp>
      <p:sp>
        <p:nvSpPr>
          <p:cNvPr id="3" name="Content Placeholder 2">
            <a:extLst>
              <a:ext uri="{FF2B5EF4-FFF2-40B4-BE49-F238E27FC236}">
                <a16:creationId xmlns:a16="http://schemas.microsoft.com/office/drawing/2014/main" id="{47A99A26-8D7B-9C2E-1CB7-35FCC1A84DBA}"/>
              </a:ext>
            </a:extLst>
          </p:cNvPr>
          <p:cNvSpPr>
            <a:spLocks noGrp="1"/>
          </p:cNvSpPr>
          <p:nvPr>
            <p:ph idx="1"/>
          </p:nvPr>
        </p:nvSpPr>
        <p:spPr/>
        <p:txBody>
          <a:bodyPr>
            <a:normAutofit fontScale="92500" lnSpcReduction="20000"/>
          </a:bodyPr>
          <a:lstStyle/>
          <a:p>
            <a:r>
              <a:rPr lang="en-US"/>
              <a:t>Opens on July 15, 2024!</a:t>
            </a:r>
          </a:p>
          <a:p>
            <a:r>
              <a:rPr lang="en-US"/>
              <a:t>Be mindful when uploading Student Interchange Files as we will have two years (2023-2024 and 2024-2025) open at the same time over the summer</a:t>
            </a:r>
          </a:p>
          <a:p>
            <a:r>
              <a:rPr lang="en-US"/>
              <a:t>Should have received an email (same email was sent to our SIS vendors) on April 4</a:t>
            </a:r>
            <a:r>
              <a:rPr lang="en-US" baseline="30000"/>
              <a:t>th</a:t>
            </a:r>
            <a:r>
              <a:rPr lang="en-US"/>
              <a:t> </a:t>
            </a:r>
          </a:p>
          <a:p>
            <a:r>
              <a:rPr lang="en-US"/>
              <a:t>Please read over all File Layouts on the </a:t>
            </a:r>
            <a:r>
              <a:rPr lang="en-US">
                <a:hlinkClick r:id="rId2"/>
              </a:rPr>
              <a:t>Student Interchange Website</a:t>
            </a:r>
            <a:endParaRPr lang="en-US"/>
          </a:p>
          <a:p>
            <a:pPr lvl="1"/>
            <a:r>
              <a:rPr lang="en-US"/>
              <a:t>Student Demographic</a:t>
            </a:r>
          </a:p>
          <a:p>
            <a:pPr lvl="1"/>
            <a:r>
              <a:rPr lang="en-US"/>
              <a:t>Student School Association</a:t>
            </a:r>
          </a:p>
          <a:p>
            <a:pPr lvl="1"/>
            <a:r>
              <a:rPr lang="en-US"/>
              <a:t>Graduation Guidelines</a:t>
            </a:r>
          </a:p>
          <a:p>
            <a:pPr lvl="1"/>
            <a:r>
              <a:rPr lang="en-US"/>
              <a:t>Adjustment (only for Student End of Year – will open when SEY opens)</a:t>
            </a:r>
          </a:p>
          <a:p>
            <a:r>
              <a:rPr lang="en-US"/>
              <a:t>Few Updates – Definitions, New Data Elements, etc. (yellow highlighting and redlines)</a:t>
            </a:r>
          </a:p>
          <a:p>
            <a:pPr lvl="1"/>
            <a:r>
              <a:rPr lang="en-US"/>
              <a:t>Met with stakeholders at CDE (Special Education Team, Postsecondary Unit, etc.)</a:t>
            </a:r>
          </a:p>
          <a:p>
            <a:pPr lvl="1"/>
            <a:r>
              <a:rPr lang="en-US"/>
              <a:t>All files had a format update (accessibility purposes)</a:t>
            </a:r>
          </a:p>
          <a:p>
            <a:pPr lvl="1"/>
            <a:r>
              <a:rPr lang="en-US"/>
              <a:t>“District/BOCES” replaced with “Local Education Agency (LEA)” where we saw fit</a:t>
            </a:r>
          </a:p>
          <a:p>
            <a:endParaRPr lang="en-US"/>
          </a:p>
        </p:txBody>
      </p:sp>
      <p:sp>
        <p:nvSpPr>
          <p:cNvPr id="4" name="Slide Number Placeholder 3">
            <a:extLst>
              <a:ext uri="{FF2B5EF4-FFF2-40B4-BE49-F238E27FC236}">
                <a16:creationId xmlns:a16="http://schemas.microsoft.com/office/drawing/2014/main" id="{0410B902-A6EB-43E2-50CF-D180F239B079}"/>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2C111DA8-B290-169D-8E4F-51B5CD77EFB6}"/>
              </a:ext>
            </a:extLst>
          </p:cNvPr>
          <p:cNvSpPr>
            <a:spLocks noGrp="1"/>
          </p:cNvSpPr>
          <p:nvPr>
            <p:ph sz="quarter" idx="13"/>
          </p:nvPr>
        </p:nvSpPr>
        <p:spPr/>
        <p:txBody>
          <a:bodyPr>
            <a:normAutofit fontScale="92500"/>
          </a:bodyPr>
          <a:lstStyle/>
          <a:p>
            <a:r>
              <a:rPr lang="en-US"/>
              <a:t>2024-2025 Student Interchange – Brooke Wenzel</a:t>
            </a:r>
          </a:p>
          <a:p>
            <a:endParaRPr lang="en-US"/>
          </a:p>
        </p:txBody>
      </p:sp>
      <p:sp>
        <p:nvSpPr>
          <p:cNvPr id="6" name="Content Placeholder 5">
            <a:extLst>
              <a:ext uri="{FF2B5EF4-FFF2-40B4-BE49-F238E27FC236}">
                <a16:creationId xmlns:a16="http://schemas.microsoft.com/office/drawing/2014/main" id="{B7ACAE7F-117A-4153-9914-E47D828EAFDB}"/>
              </a:ext>
            </a:extLst>
          </p:cNvPr>
          <p:cNvSpPr>
            <a:spLocks noGrp="1"/>
          </p:cNvSpPr>
          <p:nvPr>
            <p:ph sz="quarter" idx="14"/>
          </p:nvPr>
        </p:nvSpPr>
        <p:spPr/>
        <p:txBody>
          <a:bodyPr/>
          <a:lstStyle/>
          <a:p>
            <a:r>
              <a:rPr lang="en-US"/>
              <a:t>StudentOctober@cde.state.co.us </a:t>
            </a:r>
          </a:p>
        </p:txBody>
      </p:sp>
    </p:spTree>
    <p:extLst>
      <p:ext uri="{BB962C8B-B14F-4D97-AF65-F5344CB8AC3E}">
        <p14:creationId xmlns:p14="http://schemas.microsoft.com/office/powerpoint/2010/main" val="479980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a:t>2024-2025 Student Demographic</a:t>
            </a:r>
          </a:p>
        </p:txBody>
      </p:sp>
      <p:pic>
        <p:nvPicPr>
          <p:cNvPr id="16" name="Content Placeholder 15" descr="Screenshot of the 2024-2025 Student Demographic File Layout first page.">
            <a:extLst>
              <a:ext uri="{FF2B5EF4-FFF2-40B4-BE49-F238E27FC236}">
                <a16:creationId xmlns:a16="http://schemas.microsoft.com/office/drawing/2014/main" id="{C8D51A01-5D4A-F4A3-5498-693A84879CFD}"/>
              </a:ext>
            </a:extLst>
          </p:cNvPr>
          <p:cNvPicPr>
            <a:picLocks noGrp="1" noChangeAspect="1"/>
          </p:cNvPicPr>
          <p:nvPr>
            <p:ph sz="half" idx="1"/>
          </p:nvPr>
        </p:nvPicPr>
        <p:blipFill>
          <a:blip r:embed="rId2"/>
          <a:stretch>
            <a:fillRect/>
          </a:stretch>
        </p:blipFill>
        <p:spPr>
          <a:xfrm>
            <a:off x="311208" y="1472184"/>
            <a:ext cx="5967768" cy="4727448"/>
          </a:xfrm>
          <a:ln>
            <a:solidFill>
              <a:schemeClr val="tx1"/>
            </a:solidFill>
          </a:ln>
        </p:spPr>
      </p:pic>
      <p:sp>
        <p:nvSpPr>
          <p:cNvPr id="12" name="Content Placeholder 11">
            <a:extLst>
              <a:ext uri="{FF2B5EF4-FFF2-40B4-BE49-F238E27FC236}">
                <a16:creationId xmlns:a16="http://schemas.microsoft.com/office/drawing/2014/main" id="{C2F21024-8D13-8264-80AB-C8DDF5632F48}"/>
              </a:ext>
            </a:extLst>
          </p:cNvPr>
          <p:cNvSpPr>
            <a:spLocks noGrp="1"/>
          </p:cNvSpPr>
          <p:nvPr>
            <p:ph sz="half" idx="2"/>
          </p:nvPr>
        </p:nvSpPr>
        <p:spPr>
          <a:xfrm>
            <a:off x="6278976" y="1554480"/>
            <a:ext cx="5074824" cy="4351338"/>
          </a:xfrm>
        </p:spPr>
        <p: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Definition Updates</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13" name="Content Placeholder 12">
            <a:extLst>
              <a:ext uri="{FF2B5EF4-FFF2-40B4-BE49-F238E27FC236}">
                <a16:creationId xmlns:a16="http://schemas.microsoft.com/office/drawing/2014/main" id="{612D5253-BB67-0764-1A0D-5C62B9AD7DBC}"/>
              </a:ext>
            </a:extLst>
          </p:cNvPr>
          <p:cNvSpPr>
            <a:spLocks noGrp="1"/>
          </p:cNvSpPr>
          <p:nvPr>
            <p:ph sz="quarter" idx="13"/>
          </p:nvPr>
        </p:nvSpPr>
        <p:spPr/>
        <p:txBody>
          <a:bodyPr>
            <a:normAutofit fontScale="92500"/>
          </a:bodyPr>
          <a:lstStyle/>
          <a:p>
            <a:r>
              <a:rPr lang="en-US"/>
              <a:t>2024-2025 Student Interchange – Brooke Wenzel</a:t>
            </a:r>
          </a:p>
        </p:txBody>
      </p:sp>
      <p:sp>
        <p:nvSpPr>
          <p:cNvPr id="14" name="Content Placeholder 13">
            <a:extLst>
              <a:ext uri="{FF2B5EF4-FFF2-40B4-BE49-F238E27FC236}">
                <a16:creationId xmlns:a16="http://schemas.microsoft.com/office/drawing/2014/main" id="{C649C578-D7AC-2978-F513-EADEB2284C11}"/>
              </a:ext>
            </a:extLst>
          </p:cNvPr>
          <p:cNvSpPr>
            <a:spLocks noGrp="1"/>
          </p:cNvSpPr>
          <p:nvPr>
            <p:ph sz="quarter" idx="14"/>
          </p:nvPr>
        </p:nvSpPr>
        <p:spPr/>
        <p:txBody>
          <a:bodyPr/>
          <a:lstStyle/>
          <a:p>
            <a:r>
              <a:rPr lang="en-US"/>
              <a:t>StudentOctober@cde.state.co.us </a:t>
            </a:r>
          </a:p>
        </p:txBody>
      </p:sp>
    </p:spTree>
    <p:extLst>
      <p:ext uri="{BB962C8B-B14F-4D97-AF65-F5344CB8AC3E}">
        <p14:creationId xmlns:p14="http://schemas.microsoft.com/office/powerpoint/2010/main" val="4013615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a:t>2024-2025 Student School Association</a:t>
            </a:r>
          </a:p>
        </p:txBody>
      </p:sp>
      <p:pic>
        <p:nvPicPr>
          <p:cNvPr id="13" name="Picture 12" descr="Screenshot of the 2024-2025 Student School Association File Layout first page.">
            <a:extLst>
              <a:ext uri="{FF2B5EF4-FFF2-40B4-BE49-F238E27FC236}">
                <a16:creationId xmlns:a16="http://schemas.microsoft.com/office/drawing/2014/main" id="{E874240B-F11E-E41B-E46E-7A85C0C4F4E4}"/>
              </a:ext>
            </a:extLst>
          </p:cNvPr>
          <p:cNvPicPr>
            <a:picLocks noChangeAspect="1"/>
          </p:cNvPicPr>
          <p:nvPr/>
        </p:nvPicPr>
        <p:blipFill>
          <a:blip r:embed="rId2"/>
          <a:stretch>
            <a:fillRect/>
          </a:stretch>
        </p:blipFill>
        <p:spPr>
          <a:xfrm>
            <a:off x="163938" y="1514038"/>
            <a:ext cx="6072270" cy="4842312"/>
          </a:xfrm>
          <a:prstGeom prst="rect">
            <a:avLst/>
          </a:prstGeom>
          <a:ln>
            <a:solidFill>
              <a:schemeClr val="tx1"/>
            </a:solidFill>
          </a:ln>
        </p:spPr>
      </p:pic>
      <p:sp>
        <p:nvSpPr>
          <p:cNvPr id="8" name="Content Placeholder 7">
            <a:extLst>
              <a:ext uri="{FF2B5EF4-FFF2-40B4-BE49-F238E27FC236}">
                <a16:creationId xmlns:a16="http://schemas.microsoft.com/office/drawing/2014/main" id="{6AF4D63A-0922-943D-DD82-87932FF5108B}"/>
              </a:ext>
            </a:extLst>
          </p:cNvPr>
          <p:cNvSpPr>
            <a:spLocks noGrp="1"/>
          </p:cNvSpPr>
          <p:nvPr>
            <p:ph sz="half" idx="2"/>
          </p:nvPr>
        </p:nvSpPr>
        <p:spPr>
          <a:xfrm>
            <a:off x="6236208" y="1554480"/>
            <a:ext cx="5117592" cy="4351338"/>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Definition Updates</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Added 4 new yes/no fields for Alternative Instruction Courses (in response to PSF Act 1 CCR 301-39)</a:t>
            </a:r>
          </a:p>
          <a:p>
            <a:pPr marL="800100" lvl="1" indent="-342900">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Independent Study Course</a:t>
            </a:r>
          </a:p>
          <a:p>
            <a:pPr marL="800100" lvl="1" indent="-342900">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rPr>
              <a:t>Work-Based Learning Opportunity Course</a:t>
            </a:r>
          </a:p>
          <a:p>
            <a:pPr marL="800100" lvl="1" indent="-342900">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Blended Learning Course</a:t>
            </a:r>
          </a:p>
          <a:p>
            <a:pPr marL="800100" lvl="1" indent="-342900">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rPr>
              <a:t>Supplemental Online Course</a:t>
            </a:r>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10" name="Content Placeholder 9">
            <a:extLst>
              <a:ext uri="{FF2B5EF4-FFF2-40B4-BE49-F238E27FC236}">
                <a16:creationId xmlns:a16="http://schemas.microsoft.com/office/drawing/2014/main" id="{E90AEE9A-469B-FC12-0C95-5CF23715A8A2}"/>
              </a:ext>
            </a:extLst>
          </p:cNvPr>
          <p:cNvSpPr>
            <a:spLocks noGrp="1"/>
          </p:cNvSpPr>
          <p:nvPr>
            <p:ph sz="quarter" idx="13"/>
          </p:nvPr>
        </p:nvSpPr>
        <p:spPr/>
        <p:txBody>
          <a:bodyPr>
            <a:normAutofit fontScale="92500"/>
          </a:bodyPr>
          <a:lstStyle/>
          <a:p>
            <a:r>
              <a:rPr lang="en-US"/>
              <a:t>2024-2025 Student Interchange – Brooke Wenzel</a:t>
            </a:r>
          </a:p>
          <a:p>
            <a:endParaRPr lang="en-US"/>
          </a:p>
        </p:txBody>
      </p:sp>
      <p:sp>
        <p:nvSpPr>
          <p:cNvPr id="11" name="Content Placeholder 10">
            <a:extLst>
              <a:ext uri="{FF2B5EF4-FFF2-40B4-BE49-F238E27FC236}">
                <a16:creationId xmlns:a16="http://schemas.microsoft.com/office/drawing/2014/main" id="{4278B610-BAFB-A625-335D-6B48FFC2665D}"/>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171021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107575689"/>
              </p:ext>
            </p:extLst>
          </p:nvPr>
        </p:nvGraphicFramePr>
        <p:xfrm>
          <a:off x="838200" y="1554163"/>
          <a:ext cx="10515600" cy="3708400"/>
        </p:xfrm>
        <a:graphic>
          <a:graphicData uri="http://schemas.openxmlformats.org/drawingml/2006/table">
            <a:tbl>
              <a:tblPr firstRow="1" bandRow="1">
                <a:tableStyleId>{B301B821-A1FF-4177-AEE7-76D212191A09}</a:tableStyleId>
              </a:tblPr>
              <a:tblGrid>
                <a:gridCol w="6508173">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Newcomer Count DocuSign (HB 24-1389)</a:t>
                      </a:r>
                    </a:p>
                  </a:txBody>
                  <a:tcPr/>
                </a:tc>
                <a:tc>
                  <a:txBody>
                    <a:bodyPr/>
                    <a:lstStyle/>
                    <a:p>
                      <a:r>
                        <a:rPr lang="en-US"/>
                        <a:t>Reagan Ward</a:t>
                      </a:r>
                    </a:p>
                  </a:txBody>
                  <a:tcPr/>
                </a:tc>
                <a:extLst>
                  <a:ext uri="{0D108BD9-81ED-4DB2-BD59-A6C34878D82A}">
                    <a16:rowId xmlns:a16="http://schemas.microsoft.com/office/drawing/2014/main" val="1007776517"/>
                  </a:ext>
                </a:extLst>
              </a:tr>
              <a:tr h="370840">
                <a:tc>
                  <a:txBody>
                    <a:bodyPr/>
                    <a:lstStyle/>
                    <a:p>
                      <a:r>
                        <a:rPr lang="en-US"/>
                        <a:t>READ Spring Assessment Reporting</a:t>
                      </a:r>
                    </a:p>
                  </a:txBody>
                  <a:tcPr/>
                </a:tc>
                <a:tc>
                  <a:txBody>
                    <a:bodyPr/>
                    <a:lstStyle/>
                    <a:p>
                      <a:r>
                        <a:rPr lang="en-US"/>
                        <a:t>Tara Rhodes</a:t>
                      </a:r>
                    </a:p>
                  </a:txBody>
                  <a:tcPr/>
                </a:tc>
                <a:extLst>
                  <a:ext uri="{0D108BD9-81ED-4DB2-BD59-A6C34878D82A}">
                    <a16:rowId xmlns:a16="http://schemas.microsoft.com/office/drawing/2014/main" val="3927390981"/>
                  </a:ext>
                </a:extLst>
              </a:tr>
              <a:tr h="370840">
                <a:tc>
                  <a:txBody>
                    <a:bodyPr/>
                    <a:lstStyle/>
                    <a:p>
                      <a:r>
                        <a:rPr lang="en-US"/>
                        <a:t>K-3 Literacy Programs &amp; Assessment Reporting</a:t>
                      </a:r>
                    </a:p>
                  </a:txBody>
                  <a:tcPr/>
                </a:tc>
                <a:tc>
                  <a:txBody>
                    <a:bodyPr/>
                    <a:lstStyle/>
                    <a:p>
                      <a:r>
                        <a:rPr lang="en-US"/>
                        <a:t>Tara Rhodes</a:t>
                      </a:r>
                    </a:p>
                  </a:txBody>
                  <a:tcPr/>
                </a:tc>
                <a:extLst>
                  <a:ext uri="{0D108BD9-81ED-4DB2-BD59-A6C34878D82A}">
                    <a16:rowId xmlns:a16="http://schemas.microsoft.com/office/drawing/2014/main" val="765318311"/>
                  </a:ext>
                </a:extLst>
              </a:tr>
              <a:tr h="370840">
                <a:tc>
                  <a:txBody>
                    <a:bodyPr/>
                    <a:lstStyle/>
                    <a:p>
                      <a:r>
                        <a:rPr lang="en-US"/>
                        <a:t>Summer EBT</a:t>
                      </a:r>
                    </a:p>
                  </a:txBody>
                  <a:tcPr/>
                </a:tc>
                <a:tc>
                  <a:txBody>
                    <a:bodyPr/>
                    <a:lstStyle/>
                    <a:p>
                      <a:r>
                        <a:rPr lang="en-US"/>
                        <a:t>Madeleine Breza</a:t>
                      </a:r>
                    </a:p>
                  </a:txBody>
                  <a:tcPr/>
                </a:tc>
                <a:extLst>
                  <a:ext uri="{0D108BD9-81ED-4DB2-BD59-A6C34878D82A}">
                    <a16:rowId xmlns:a16="http://schemas.microsoft.com/office/drawing/2014/main" val="3881703633"/>
                  </a:ext>
                </a:extLst>
              </a:tr>
              <a:tr h="370840">
                <a:tc>
                  <a:txBody>
                    <a:bodyPr/>
                    <a:lstStyle/>
                    <a:p>
                      <a:r>
                        <a:rPr lang="en-US"/>
                        <a:t>Student Discipline</a:t>
                      </a:r>
                    </a:p>
                  </a:txBody>
                  <a:tcPr/>
                </a:tc>
                <a:tc>
                  <a:txBody>
                    <a:bodyPr/>
                    <a:lstStyle/>
                    <a:p>
                      <a:r>
                        <a:rPr lang="en-US"/>
                        <a:t>Dawna Gudka</a:t>
                      </a:r>
                    </a:p>
                  </a:txBody>
                  <a:tcPr/>
                </a:tc>
                <a:extLst>
                  <a:ext uri="{0D108BD9-81ED-4DB2-BD59-A6C34878D82A}">
                    <a16:rowId xmlns:a16="http://schemas.microsoft.com/office/drawing/2014/main" val="3499752074"/>
                  </a:ext>
                </a:extLst>
              </a:tr>
              <a:tr h="370840">
                <a:tc>
                  <a:txBody>
                    <a:bodyPr/>
                    <a:lstStyle/>
                    <a:p>
                      <a:r>
                        <a:rPr lang="en-US"/>
                        <a:t>Student End of Year</a:t>
                      </a:r>
                    </a:p>
                  </a:txBody>
                  <a:tcPr/>
                </a:tc>
                <a:tc>
                  <a:txBody>
                    <a:bodyPr/>
                    <a:lstStyle/>
                    <a:p>
                      <a:r>
                        <a:rPr lang="en-US"/>
                        <a:t>Reagan Ward</a:t>
                      </a:r>
                    </a:p>
                  </a:txBody>
                  <a:tcPr/>
                </a:tc>
                <a:extLst>
                  <a:ext uri="{0D108BD9-81ED-4DB2-BD59-A6C34878D82A}">
                    <a16:rowId xmlns:a16="http://schemas.microsoft.com/office/drawing/2014/main" val="3746105309"/>
                  </a:ext>
                </a:extLst>
              </a:tr>
              <a:tr h="370840">
                <a:tc>
                  <a:txBody>
                    <a:bodyPr/>
                    <a:lstStyle/>
                    <a:p>
                      <a:r>
                        <a:rPr lang="en-US"/>
                        <a:t>2024-2025 Student Interchange</a:t>
                      </a:r>
                    </a:p>
                  </a:txBody>
                  <a:tcPr/>
                </a:tc>
                <a:tc>
                  <a:txBody>
                    <a:bodyPr/>
                    <a:lstStyle/>
                    <a:p>
                      <a:r>
                        <a:rPr lang="en-US"/>
                        <a:t>Brooke Wenzel</a:t>
                      </a:r>
                    </a:p>
                  </a:txBody>
                  <a:tcPr/>
                </a:tc>
                <a:extLst>
                  <a:ext uri="{0D108BD9-81ED-4DB2-BD59-A6C34878D82A}">
                    <a16:rowId xmlns:a16="http://schemas.microsoft.com/office/drawing/2014/main" val="2742978766"/>
                  </a:ext>
                </a:extLst>
              </a:tr>
              <a:tr h="370840">
                <a:tc>
                  <a:txBody>
                    <a:bodyPr/>
                    <a:lstStyle/>
                    <a:p>
                      <a:r>
                        <a:rPr lang="en-US"/>
                        <a:t>Attendance</a:t>
                      </a:r>
                    </a:p>
                  </a:txBody>
                  <a:tcPr/>
                </a:tc>
                <a:tc>
                  <a:txBody>
                    <a:bodyPr/>
                    <a:lstStyle/>
                    <a:p>
                      <a:r>
                        <a:rPr lang="en-US"/>
                        <a:t>Brooke Wenzel</a:t>
                      </a:r>
                    </a:p>
                  </a:txBody>
                  <a:tcPr/>
                </a:tc>
                <a:extLst>
                  <a:ext uri="{0D108BD9-81ED-4DB2-BD59-A6C34878D82A}">
                    <a16:rowId xmlns:a16="http://schemas.microsoft.com/office/drawing/2014/main" val="3360126680"/>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a:xfrm>
            <a:off x="3898916" y="5893622"/>
            <a:ext cx="6616681" cy="898524"/>
          </a:xfrm>
        </p:spPr>
        <p:txBody>
          <a:bodyPr>
            <a:normAutofit/>
          </a:bodyPr>
          <a:lstStyle/>
          <a:p>
            <a:r>
              <a:rPr lang="en-US"/>
              <a:t>2024-2025 Graduation Guidelines and 2024-2025 Adjustment </a:t>
            </a:r>
          </a:p>
        </p:txBody>
      </p:sp>
      <p:sp>
        <p:nvSpPr>
          <p:cNvPr id="6" name="Content Placeholder 5">
            <a:extLst>
              <a:ext uri="{FF2B5EF4-FFF2-40B4-BE49-F238E27FC236}">
                <a16:creationId xmlns:a16="http://schemas.microsoft.com/office/drawing/2014/main" id="{3CE6341E-FE7B-F542-C2EA-71777F0F5FF2}"/>
              </a:ext>
            </a:extLst>
          </p:cNvPr>
          <p:cNvSpPr>
            <a:spLocks noGrp="1"/>
          </p:cNvSpPr>
          <p:nvPr>
            <p:ph sz="quarter" idx="15"/>
          </p:nvPr>
        </p:nvSpPr>
        <p:spPr>
          <a:xfrm>
            <a:off x="227916" y="224405"/>
            <a:ext cx="5715000" cy="5257800"/>
          </a:xfrm>
        </p:spPr>
        <p:txBody>
          <a:bodyPr/>
          <a:lstStyle/>
          <a:p>
            <a:pPr lvl="0"/>
            <a:r>
              <a:rPr lang="en-US"/>
              <a:t>Graduation Guidelines</a:t>
            </a:r>
          </a:p>
          <a:p>
            <a:pPr lvl="1"/>
            <a:r>
              <a:rPr lang="en-US"/>
              <a:t>Used during Student End of Year</a:t>
            </a:r>
          </a:p>
          <a:p>
            <a:pPr lvl="0"/>
            <a:r>
              <a:rPr lang="en-US"/>
              <a:t>Adjustment</a:t>
            </a:r>
          </a:p>
          <a:p>
            <a:pPr lvl="1"/>
            <a:r>
              <a:rPr lang="en-US"/>
              <a:t>Only used in specific circumstances during the Student End of Year Collection</a:t>
            </a:r>
          </a:p>
          <a:p>
            <a:pPr lvl="1"/>
            <a:r>
              <a:rPr lang="en-US"/>
              <a:t>Opens in May with the start of the Student End of Year Collection</a:t>
            </a:r>
          </a:p>
          <a:p>
            <a:pPr lvl="1"/>
            <a:endParaRPr lang="en-US"/>
          </a:p>
        </p:txBody>
      </p:sp>
      <p:pic>
        <p:nvPicPr>
          <p:cNvPr id="14" name="Content Placeholder 13" descr="Screenshot of the 2024-2025 Graduation Guidelines File Layout first page.">
            <a:extLst>
              <a:ext uri="{FF2B5EF4-FFF2-40B4-BE49-F238E27FC236}">
                <a16:creationId xmlns:a16="http://schemas.microsoft.com/office/drawing/2014/main" id="{D07ED615-2384-D7F8-599B-2F57B99CBA48}"/>
              </a:ext>
            </a:extLst>
          </p:cNvPr>
          <p:cNvPicPr>
            <a:picLocks noGrp="1" noChangeAspect="1"/>
          </p:cNvPicPr>
          <p:nvPr>
            <p:ph sz="quarter" idx="16"/>
          </p:nvPr>
        </p:nvPicPr>
        <p:blipFill rotWithShape="1">
          <a:blip r:embed="rId2"/>
          <a:srcRect b="14398"/>
          <a:stretch/>
        </p:blipFill>
        <p:spPr>
          <a:xfrm>
            <a:off x="6096000" y="152400"/>
            <a:ext cx="4733925" cy="3163302"/>
          </a:xfrm>
          <a:prstGeom prst="rect">
            <a:avLst/>
          </a:prstGeom>
          <a:ln>
            <a:solidFill>
              <a:schemeClr val="tx1"/>
            </a:solidFill>
          </a:ln>
        </p:spPr>
      </p:pic>
      <p:pic>
        <p:nvPicPr>
          <p:cNvPr id="16" name="Content Placeholder 15" descr="Screenshot of the 2024-2025 Adjustment File Layout first page.">
            <a:extLst>
              <a:ext uri="{FF2B5EF4-FFF2-40B4-BE49-F238E27FC236}">
                <a16:creationId xmlns:a16="http://schemas.microsoft.com/office/drawing/2014/main" id="{04407E56-8575-AF6F-39EC-8CBD19108886}"/>
              </a:ext>
            </a:extLst>
          </p:cNvPr>
          <p:cNvPicPr>
            <a:picLocks noGrp="1" noChangeAspect="1"/>
          </p:cNvPicPr>
          <p:nvPr>
            <p:ph sz="quarter" idx="17"/>
          </p:nvPr>
        </p:nvPicPr>
        <p:blipFill rotWithShape="1">
          <a:blip r:embed="rId3"/>
          <a:srcRect b="30512"/>
          <a:stretch/>
        </p:blipFill>
        <p:spPr>
          <a:xfrm>
            <a:off x="5978320" y="3315702"/>
            <a:ext cx="4851814" cy="2597659"/>
          </a:xfrm>
          <a:prstGeom prst="rect">
            <a:avLst/>
          </a:prstGeom>
          <a:ln>
            <a:solidFill>
              <a:schemeClr val="tx1"/>
            </a:solidFill>
          </a:ln>
        </p:spPr>
      </p:pic>
      <p:sp>
        <p:nvSpPr>
          <p:cNvPr id="3" name="Content Placeholder 2">
            <a:extLst>
              <a:ext uri="{FF2B5EF4-FFF2-40B4-BE49-F238E27FC236}">
                <a16:creationId xmlns:a16="http://schemas.microsoft.com/office/drawing/2014/main" id="{FA42EDC7-DDB3-18D6-823A-8C27871A04C7}"/>
              </a:ext>
            </a:extLst>
          </p:cNvPr>
          <p:cNvSpPr>
            <a:spLocks noGrp="1"/>
          </p:cNvSpPr>
          <p:nvPr>
            <p:ph sz="quarter" idx="13"/>
          </p:nvPr>
        </p:nvSpPr>
        <p:spPr>
          <a:xfrm>
            <a:off x="228600" y="5657850"/>
            <a:ext cx="3559175" cy="538163"/>
          </a:xfrm>
        </p:spPr>
        <p:txBody>
          <a:bodyPr>
            <a:noAutofit/>
          </a:bodyPr>
          <a:lstStyle/>
          <a:p>
            <a:r>
              <a:rPr lang="en-US"/>
              <a:t>2024-2025 Student Interchange – Brooke Wenzel</a:t>
            </a:r>
          </a:p>
        </p:txBody>
      </p:sp>
      <p:sp>
        <p:nvSpPr>
          <p:cNvPr id="5" name="Content Placeholder 4">
            <a:extLst>
              <a:ext uri="{FF2B5EF4-FFF2-40B4-BE49-F238E27FC236}">
                <a16:creationId xmlns:a16="http://schemas.microsoft.com/office/drawing/2014/main" id="{6A588B2C-9FAF-EA85-142D-BBDB8767748D}"/>
              </a:ext>
            </a:extLst>
          </p:cNvPr>
          <p:cNvSpPr>
            <a:spLocks noGrp="1"/>
          </p:cNvSpPr>
          <p:nvPr>
            <p:ph sz="quarter" idx="14"/>
          </p:nvPr>
        </p:nvSpPr>
        <p:spPr>
          <a:xfrm>
            <a:off x="227916" y="6210235"/>
            <a:ext cx="3559080" cy="279444"/>
          </a:xfrm>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2814149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3E95-9FAE-5556-3B34-82A003DA5215}"/>
              </a:ext>
            </a:extLst>
          </p:cNvPr>
          <p:cNvSpPr>
            <a:spLocks noGrp="1"/>
          </p:cNvSpPr>
          <p:nvPr>
            <p:ph type="title"/>
          </p:nvPr>
        </p:nvSpPr>
        <p:spPr/>
        <p:txBody>
          <a:bodyPr/>
          <a:lstStyle/>
          <a:p>
            <a:r>
              <a:rPr lang="en-US"/>
              <a:t>Student Interchange Timeline Document</a:t>
            </a:r>
          </a:p>
        </p:txBody>
      </p:sp>
      <p:sp>
        <p:nvSpPr>
          <p:cNvPr id="3" name="Content Placeholder 2">
            <a:extLst>
              <a:ext uri="{FF2B5EF4-FFF2-40B4-BE49-F238E27FC236}">
                <a16:creationId xmlns:a16="http://schemas.microsoft.com/office/drawing/2014/main" id="{F2DCA0C3-1530-6A20-BC91-6B94795BD32B}"/>
              </a:ext>
            </a:extLst>
          </p:cNvPr>
          <p:cNvSpPr>
            <a:spLocks noGrp="1"/>
          </p:cNvSpPr>
          <p:nvPr>
            <p:ph idx="1"/>
          </p:nvPr>
        </p:nvSpPr>
        <p:spPr>
          <a:xfrm>
            <a:off x="332873" y="1438817"/>
            <a:ext cx="6019800" cy="2375451"/>
          </a:xfrm>
        </p:spPr>
        <p:txBody>
          <a:bodyPr>
            <a:normAutofit fontScale="92500" lnSpcReduction="10000"/>
          </a:bodyPr>
          <a:lstStyle/>
          <a:p>
            <a:r>
              <a:rPr lang="en-US"/>
              <a:t>Recommended Timeline under “Deadlines” on </a:t>
            </a:r>
            <a:r>
              <a:rPr lang="en-US">
                <a:hlinkClick r:id="rId2"/>
              </a:rPr>
              <a:t>Student Interchange Website</a:t>
            </a:r>
            <a:endParaRPr lang="en-US"/>
          </a:p>
          <a:p>
            <a:pPr lvl="1"/>
            <a:r>
              <a:rPr lang="en-US"/>
              <a:t>Broad overview of the Student Interchange and how it is utilized throughout the year for data collections.</a:t>
            </a:r>
          </a:p>
          <a:p>
            <a:pPr lvl="1"/>
            <a:r>
              <a:rPr lang="en-US"/>
              <a:t>Has each month listed with prior year collection information (2023-2024) and current year collection information (2024-2025)</a:t>
            </a:r>
          </a:p>
          <a:p>
            <a:pPr lvl="1"/>
            <a:r>
              <a:rPr lang="en-US"/>
              <a:t>July shown as example:</a:t>
            </a:r>
          </a:p>
        </p:txBody>
      </p:sp>
      <p:pic>
        <p:nvPicPr>
          <p:cNvPr id="9" name="Picture 8" descr="Screenshot of the Student Interchange Website, under Deadlines where the Student Interchange Timeline can be found.">
            <a:extLst>
              <a:ext uri="{FF2B5EF4-FFF2-40B4-BE49-F238E27FC236}">
                <a16:creationId xmlns:a16="http://schemas.microsoft.com/office/drawing/2014/main" id="{21A49A84-4580-C900-5DF9-20F98BBB5F2A}"/>
              </a:ext>
            </a:extLst>
          </p:cNvPr>
          <p:cNvPicPr>
            <a:picLocks noChangeAspect="1"/>
          </p:cNvPicPr>
          <p:nvPr/>
        </p:nvPicPr>
        <p:blipFill rotWithShape="1">
          <a:blip r:embed="rId3"/>
          <a:srcRect l="4392" r="11468"/>
          <a:stretch/>
        </p:blipFill>
        <p:spPr>
          <a:xfrm>
            <a:off x="6476894" y="1623763"/>
            <a:ext cx="5501746" cy="1084851"/>
          </a:xfrm>
          <a:prstGeom prst="rect">
            <a:avLst/>
          </a:prstGeom>
          <a:ln>
            <a:solidFill>
              <a:schemeClr val="tx1"/>
            </a:solidFill>
          </a:ln>
        </p:spPr>
      </p:pic>
      <p:pic>
        <p:nvPicPr>
          <p:cNvPr id="8" name="Picture 7" descr="July &#10;-Current school year interchange opens &#10;-Prior year collections are open (Student End of Year, Special Education Discipline, Special Education End of Year, Student Discipline) &#10;-READ Assessments collection final phase (prior school year) &#10;-Attendance closes (prior school year (for Attendance) Error Free Student Interchange files required (prior school year)">
            <a:extLst>
              <a:ext uri="{FF2B5EF4-FFF2-40B4-BE49-F238E27FC236}">
                <a16:creationId xmlns:a16="http://schemas.microsoft.com/office/drawing/2014/main" id="{722F3D11-3732-CB44-715C-DD8BC3C72210}"/>
              </a:ext>
            </a:extLst>
          </p:cNvPr>
          <p:cNvPicPr>
            <a:picLocks noChangeAspect="1"/>
          </p:cNvPicPr>
          <p:nvPr/>
        </p:nvPicPr>
        <p:blipFill>
          <a:blip r:embed="rId4"/>
          <a:stretch>
            <a:fillRect/>
          </a:stretch>
        </p:blipFill>
        <p:spPr>
          <a:xfrm>
            <a:off x="1655852" y="4149386"/>
            <a:ext cx="8790476" cy="1704762"/>
          </a:xfrm>
          <a:prstGeom prst="rect">
            <a:avLst/>
          </a:prstGeom>
          <a:ln>
            <a:solidFill>
              <a:schemeClr val="tx1"/>
            </a:solidFill>
          </a:ln>
        </p:spPr>
      </p:pic>
      <p:sp>
        <p:nvSpPr>
          <p:cNvPr id="4" name="Slide Number Placeholder 3">
            <a:extLst>
              <a:ext uri="{FF2B5EF4-FFF2-40B4-BE49-F238E27FC236}">
                <a16:creationId xmlns:a16="http://schemas.microsoft.com/office/drawing/2014/main" id="{5639AC8A-EFAB-F949-B89E-EE50BBA46DDE}"/>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5" name="Content Placeholder 4">
            <a:extLst>
              <a:ext uri="{FF2B5EF4-FFF2-40B4-BE49-F238E27FC236}">
                <a16:creationId xmlns:a16="http://schemas.microsoft.com/office/drawing/2014/main" id="{5DD7FC27-868E-6C7D-A8D0-97806E2D43F4}"/>
              </a:ext>
            </a:extLst>
          </p:cNvPr>
          <p:cNvSpPr>
            <a:spLocks noGrp="1"/>
          </p:cNvSpPr>
          <p:nvPr>
            <p:ph sz="quarter" idx="13"/>
          </p:nvPr>
        </p:nvSpPr>
        <p:spPr/>
        <p:txBody>
          <a:bodyPr>
            <a:normAutofit fontScale="92500"/>
          </a:bodyPr>
          <a:lstStyle/>
          <a:p>
            <a:r>
              <a:rPr lang="en-US" sz="1600"/>
              <a:t>2024-2025 Student Interchange – Brooke Wenzel</a:t>
            </a:r>
          </a:p>
        </p:txBody>
      </p:sp>
      <p:sp>
        <p:nvSpPr>
          <p:cNvPr id="6" name="Content Placeholder 5">
            <a:extLst>
              <a:ext uri="{FF2B5EF4-FFF2-40B4-BE49-F238E27FC236}">
                <a16:creationId xmlns:a16="http://schemas.microsoft.com/office/drawing/2014/main" id="{D7A258F0-F9AF-6A37-D8E2-911415636426}"/>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721845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3E95-9FAE-5556-3B34-82A003DA5215}"/>
              </a:ext>
            </a:extLst>
          </p:cNvPr>
          <p:cNvSpPr>
            <a:spLocks noGrp="1"/>
          </p:cNvSpPr>
          <p:nvPr>
            <p:ph type="title"/>
          </p:nvPr>
        </p:nvSpPr>
        <p:spPr/>
        <p:txBody>
          <a:bodyPr/>
          <a:lstStyle/>
          <a:p>
            <a:r>
              <a:rPr lang="en-US"/>
              <a:t>Troubleshooting File Uploads/Snapshots Document</a:t>
            </a:r>
          </a:p>
        </p:txBody>
      </p:sp>
      <p:sp>
        <p:nvSpPr>
          <p:cNvPr id="3" name="Content Placeholder 2">
            <a:extLst>
              <a:ext uri="{FF2B5EF4-FFF2-40B4-BE49-F238E27FC236}">
                <a16:creationId xmlns:a16="http://schemas.microsoft.com/office/drawing/2014/main" id="{F2DCA0C3-1530-6A20-BC91-6B94795BD32B}"/>
              </a:ext>
            </a:extLst>
          </p:cNvPr>
          <p:cNvSpPr>
            <a:spLocks noGrp="1"/>
          </p:cNvSpPr>
          <p:nvPr>
            <p:ph idx="1"/>
          </p:nvPr>
        </p:nvSpPr>
        <p:spPr>
          <a:xfrm>
            <a:off x="1154663" y="1471093"/>
            <a:ext cx="9882673" cy="1767219"/>
          </a:xfrm>
        </p:spPr>
        <p:txBody>
          <a:bodyPr>
            <a:normAutofit fontScale="92500" lnSpcReduction="20000"/>
          </a:bodyPr>
          <a:lstStyle/>
          <a:p>
            <a:r>
              <a:rPr lang="en-US"/>
              <a:t>Document posted under “Additional Resources” on </a:t>
            </a:r>
            <a:r>
              <a:rPr lang="en-US">
                <a:hlinkClick r:id="rId2"/>
              </a:rPr>
              <a:t>Student Interchange Website</a:t>
            </a:r>
            <a:endParaRPr lang="en-US"/>
          </a:p>
          <a:p>
            <a:pPr lvl="1"/>
            <a:r>
              <a:rPr lang="en-US"/>
              <a:t>Goes through how to troubleshoot a file that fails to upload or a snapshot that fails to process</a:t>
            </a:r>
          </a:p>
          <a:p>
            <a:pPr lvl="1"/>
            <a:r>
              <a:rPr lang="en-US"/>
              <a:t>This process is close to what Collection Leads do when troubleshooting failed uploads!</a:t>
            </a:r>
          </a:p>
          <a:p>
            <a:pPr lvl="1"/>
            <a:r>
              <a:rPr lang="en-US"/>
              <a:t>Tons of screenshots of Data Pipeline emails and what to look for</a:t>
            </a:r>
          </a:p>
        </p:txBody>
      </p:sp>
      <p:pic>
        <p:nvPicPr>
          <p:cNvPr id="9" name="Picture 8" descr="Screenshot of the Student Interchange Website, under Additional Resources where the Troubleshooting File Uploads/Snapshots document can be found.">
            <a:extLst>
              <a:ext uri="{FF2B5EF4-FFF2-40B4-BE49-F238E27FC236}">
                <a16:creationId xmlns:a16="http://schemas.microsoft.com/office/drawing/2014/main" id="{CC1B2D91-710F-6742-84C0-5226A5E90260}"/>
              </a:ext>
            </a:extLst>
          </p:cNvPr>
          <p:cNvPicPr>
            <a:picLocks noChangeAspect="1"/>
          </p:cNvPicPr>
          <p:nvPr/>
        </p:nvPicPr>
        <p:blipFill>
          <a:blip r:embed="rId3"/>
          <a:stretch>
            <a:fillRect/>
          </a:stretch>
        </p:blipFill>
        <p:spPr>
          <a:xfrm>
            <a:off x="3432224" y="3455475"/>
            <a:ext cx="5241195" cy="2683711"/>
          </a:xfrm>
          <a:prstGeom prst="rect">
            <a:avLst/>
          </a:prstGeom>
          <a:ln>
            <a:solidFill>
              <a:schemeClr val="tx1"/>
            </a:solidFill>
          </a:ln>
        </p:spPr>
      </p:pic>
      <p:sp>
        <p:nvSpPr>
          <p:cNvPr id="4" name="Slide Number Placeholder 3">
            <a:extLst>
              <a:ext uri="{FF2B5EF4-FFF2-40B4-BE49-F238E27FC236}">
                <a16:creationId xmlns:a16="http://schemas.microsoft.com/office/drawing/2014/main" id="{5639AC8A-EFAB-F949-B89E-EE50BBA46DDE}"/>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5" name="Content Placeholder 4">
            <a:extLst>
              <a:ext uri="{FF2B5EF4-FFF2-40B4-BE49-F238E27FC236}">
                <a16:creationId xmlns:a16="http://schemas.microsoft.com/office/drawing/2014/main" id="{5DD7FC27-868E-6C7D-A8D0-97806E2D43F4}"/>
              </a:ext>
            </a:extLst>
          </p:cNvPr>
          <p:cNvSpPr>
            <a:spLocks noGrp="1"/>
          </p:cNvSpPr>
          <p:nvPr>
            <p:ph sz="quarter" idx="13"/>
          </p:nvPr>
        </p:nvSpPr>
        <p:spPr/>
        <p:txBody>
          <a:bodyPr>
            <a:normAutofit fontScale="92500"/>
          </a:bodyPr>
          <a:lstStyle/>
          <a:p>
            <a:r>
              <a:rPr lang="en-US" sz="1600"/>
              <a:t>2024-2025 Student Interchange – Brooke Wenzel</a:t>
            </a:r>
          </a:p>
        </p:txBody>
      </p:sp>
      <p:sp>
        <p:nvSpPr>
          <p:cNvPr id="6" name="Content Placeholder 5">
            <a:extLst>
              <a:ext uri="{FF2B5EF4-FFF2-40B4-BE49-F238E27FC236}">
                <a16:creationId xmlns:a16="http://schemas.microsoft.com/office/drawing/2014/main" id="{D7A258F0-F9AF-6A37-D8E2-911415636426}"/>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852774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3E95-9FAE-5556-3B34-82A003DA5215}"/>
              </a:ext>
            </a:extLst>
          </p:cNvPr>
          <p:cNvSpPr>
            <a:spLocks noGrp="1"/>
          </p:cNvSpPr>
          <p:nvPr>
            <p:ph type="title"/>
          </p:nvPr>
        </p:nvSpPr>
        <p:spPr/>
        <p:txBody>
          <a:bodyPr/>
          <a:lstStyle/>
          <a:p>
            <a:r>
              <a:rPr lang="en-US"/>
              <a:t>Student Interchange Summer Office Hours</a:t>
            </a:r>
          </a:p>
        </p:txBody>
      </p:sp>
      <p:sp>
        <p:nvSpPr>
          <p:cNvPr id="3" name="Content Placeholder 2">
            <a:extLst>
              <a:ext uri="{FF2B5EF4-FFF2-40B4-BE49-F238E27FC236}">
                <a16:creationId xmlns:a16="http://schemas.microsoft.com/office/drawing/2014/main" id="{F2DCA0C3-1530-6A20-BC91-6B94795BD32B}"/>
              </a:ext>
            </a:extLst>
          </p:cNvPr>
          <p:cNvSpPr>
            <a:spLocks noGrp="1"/>
          </p:cNvSpPr>
          <p:nvPr>
            <p:ph idx="1"/>
          </p:nvPr>
        </p:nvSpPr>
        <p:spPr>
          <a:xfrm>
            <a:off x="838200" y="1554480"/>
            <a:ext cx="10515600" cy="4626864"/>
          </a:xfrm>
        </p:spPr>
        <p:txBody>
          <a:bodyPr>
            <a:normAutofit fontScale="92500" lnSpcReduction="20000"/>
          </a:bodyPr>
          <a:lstStyle/>
          <a:p>
            <a:r>
              <a:rPr lang="en-US"/>
              <a:t>Two identical Office Hours</a:t>
            </a:r>
          </a:p>
          <a:p>
            <a:pPr lvl="1"/>
            <a:r>
              <a:rPr lang="en-US"/>
              <a:t>July 24</a:t>
            </a:r>
            <a:r>
              <a:rPr lang="en-US" baseline="30000"/>
              <a:t>th</a:t>
            </a:r>
            <a:r>
              <a:rPr lang="en-US"/>
              <a:t>, 10:00 – 11:30 a.m.</a:t>
            </a:r>
          </a:p>
          <a:p>
            <a:pPr lvl="1"/>
            <a:r>
              <a:rPr lang="en-US"/>
              <a:t>August 15</a:t>
            </a:r>
            <a:r>
              <a:rPr lang="en-US" baseline="30000"/>
              <a:t>th</a:t>
            </a:r>
            <a:r>
              <a:rPr lang="en-US"/>
              <a:t>, 1:00 – 2:30 p.m.</a:t>
            </a:r>
          </a:p>
          <a:p>
            <a:pPr lvl="1"/>
            <a:r>
              <a:rPr lang="en-US"/>
              <a:t>Registration Links can be found on the </a:t>
            </a:r>
            <a:r>
              <a:rPr lang="en-US">
                <a:hlinkClick r:id="rId2"/>
              </a:rPr>
              <a:t>Student Interchange Website</a:t>
            </a:r>
            <a:r>
              <a:rPr lang="en-US"/>
              <a:t> under “Training”</a:t>
            </a:r>
          </a:p>
          <a:p>
            <a:r>
              <a:rPr lang="en-US"/>
              <a:t>Target Audience: New Respondents/Those who want a better understanding</a:t>
            </a:r>
          </a:p>
          <a:p>
            <a:r>
              <a:rPr lang="en-US"/>
              <a:t>Student Interchange Overview/Introduction</a:t>
            </a:r>
          </a:p>
          <a:p>
            <a:pPr lvl="1">
              <a:buClr>
                <a:srgbClr val="C00000"/>
              </a:buClr>
              <a:buFont typeface="Wingdings" panose="05000000000000000000" pitchFamily="2" charset="2"/>
              <a:buChar char="ü"/>
            </a:pPr>
            <a:r>
              <a:rPr lang="en-US" sz="2200"/>
              <a:t>Resources</a:t>
            </a:r>
          </a:p>
          <a:p>
            <a:pPr lvl="1">
              <a:buClr>
                <a:srgbClr val="C00000"/>
              </a:buClr>
              <a:buFont typeface="Wingdings" panose="05000000000000000000" pitchFamily="2" charset="2"/>
              <a:buChar char="ü"/>
            </a:pPr>
            <a:r>
              <a:rPr lang="en-US" sz="2200"/>
              <a:t>Fields</a:t>
            </a:r>
          </a:p>
          <a:p>
            <a:pPr lvl="1">
              <a:buClr>
                <a:srgbClr val="C00000"/>
              </a:buClr>
              <a:buFont typeface="Wingdings" panose="05000000000000000000" pitchFamily="2" charset="2"/>
              <a:buChar char="ü"/>
            </a:pPr>
            <a:r>
              <a:rPr lang="en-US" sz="2200"/>
              <a:t>Errors at Interchange level</a:t>
            </a:r>
          </a:p>
          <a:p>
            <a:pPr lvl="1">
              <a:buClr>
                <a:srgbClr val="C00000"/>
              </a:buClr>
              <a:buFont typeface="Wingdings" panose="05000000000000000000" pitchFamily="2" charset="2"/>
              <a:buChar char="ü"/>
            </a:pPr>
            <a:r>
              <a:rPr lang="en-US" sz="2200"/>
              <a:t>Year-round Uploads</a:t>
            </a:r>
          </a:p>
          <a:p>
            <a:pPr lvl="1">
              <a:buClr>
                <a:srgbClr val="C00000"/>
              </a:buClr>
              <a:buFont typeface="Wingdings" panose="05000000000000000000" pitchFamily="2" charset="2"/>
              <a:buChar char="ü"/>
            </a:pPr>
            <a:r>
              <a:rPr lang="en-US" sz="2200"/>
              <a:t>What collections pull from Interchange</a:t>
            </a:r>
          </a:p>
          <a:p>
            <a:r>
              <a:rPr lang="en-US"/>
              <a:t>Data Pipeline</a:t>
            </a:r>
          </a:p>
          <a:p>
            <a:pPr lvl="1">
              <a:buClr>
                <a:srgbClr val="C00000"/>
              </a:buClr>
              <a:buFont typeface="Wingdings" panose="05000000000000000000" pitchFamily="2" charset="2"/>
              <a:buChar char="ü"/>
            </a:pPr>
            <a:r>
              <a:rPr lang="en-US" sz="2200"/>
              <a:t>SIS Extraction</a:t>
            </a:r>
          </a:p>
          <a:p>
            <a:pPr lvl="1">
              <a:buClr>
                <a:srgbClr val="C00000"/>
              </a:buClr>
              <a:buFont typeface="Wingdings" panose="05000000000000000000" pitchFamily="2" charset="2"/>
              <a:buChar char="ü"/>
            </a:pPr>
            <a:r>
              <a:rPr lang="en-US" sz="2200"/>
              <a:t>Uploading</a:t>
            </a:r>
          </a:p>
          <a:p>
            <a:pPr lvl="1">
              <a:buClr>
                <a:srgbClr val="C00000"/>
              </a:buClr>
              <a:buFont typeface="Wingdings" panose="05000000000000000000" pitchFamily="2" charset="2"/>
              <a:buChar char="ü"/>
            </a:pPr>
            <a:r>
              <a:rPr lang="en-US" sz="2200"/>
              <a:t>Error Checking</a:t>
            </a:r>
          </a:p>
          <a:p>
            <a:pPr lvl="1">
              <a:buClr>
                <a:srgbClr val="C00000"/>
              </a:buClr>
              <a:buFont typeface="Wingdings" panose="05000000000000000000" pitchFamily="2" charset="2"/>
              <a:buChar char="ü"/>
            </a:pPr>
            <a:r>
              <a:rPr lang="en-US" sz="2200"/>
              <a:t>Re-Uploading Interchange Files</a:t>
            </a:r>
          </a:p>
        </p:txBody>
      </p:sp>
      <p:sp>
        <p:nvSpPr>
          <p:cNvPr id="4" name="Slide Number Placeholder 3">
            <a:extLst>
              <a:ext uri="{FF2B5EF4-FFF2-40B4-BE49-F238E27FC236}">
                <a16:creationId xmlns:a16="http://schemas.microsoft.com/office/drawing/2014/main" id="{5639AC8A-EFAB-F949-B89E-EE50BBA46DDE}"/>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5" name="Content Placeholder 4">
            <a:extLst>
              <a:ext uri="{FF2B5EF4-FFF2-40B4-BE49-F238E27FC236}">
                <a16:creationId xmlns:a16="http://schemas.microsoft.com/office/drawing/2014/main" id="{5DD7FC27-868E-6C7D-A8D0-97806E2D43F4}"/>
              </a:ext>
            </a:extLst>
          </p:cNvPr>
          <p:cNvSpPr>
            <a:spLocks noGrp="1"/>
          </p:cNvSpPr>
          <p:nvPr>
            <p:ph sz="quarter" idx="13"/>
          </p:nvPr>
        </p:nvSpPr>
        <p:spPr/>
        <p:txBody>
          <a:bodyPr>
            <a:normAutofit fontScale="92500"/>
          </a:bodyPr>
          <a:lstStyle/>
          <a:p>
            <a:r>
              <a:rPr lang="en-US" sz="1600"/>
              <a:t>2024-2025 Student Interchange – Brooke Wenzel</a:t>
            </a:r>
          </a:p>
        </p:txBody>
      </p:sp>
      <p:sp>
        <p:nvSpPr>
          <p:cNvPr id="6" name="Content Placeholder 5">
            <a:extLst>
              <a:ext uri="{FF2B5EF4-FFF2-40B4-BE49-F238E27FC236}">
                <a16:creationId xmlns:a16="http://schemas.microsoft.com/office/drawing/2014/main" id="{D7A258F0-F9AF-6A37-D8E2-911415636426}"/>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697921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a:xfrm>
            <a:off x="155448" y="237745"/>
            <a:ext cx="5742432" cy="1197864"/>
          </a:xfrm>
        </p:spPr>
        <p:txBody>
          <a:bodyPr/>
          <a:lstStyle/>
          <a:p>
            <a:r>
              <a:rPr lang="en-US"/>
              <a:t>Questions &amp; Resources:</a:t>
            </a:r>
            <a:br>
              <a:rPr lang="en-US"/>
            </a:br>
            <a:r>
              <a:rPr lang="en-US"/>
              <a:t>2024-2025 Student Interchange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2"/>
              </a:rPr>
              <a:t>StudentOctober</a:t>
            </a:r>
            <a:r>
              <a:rPr kumimoji="0" lang="en-US" sz="2400" b="0" i="0" u="none" strike="noStrike" kern="1200" cap="none" spc="0" normalizeH="0" baseline="0" noProof="0">
                <a:ln>
                  <a:noFill/>
                </a:ln>
                <a:solidFill>
                  <a:schemeClr val="tx1"/>
                </a:solidFill>
                <a:effectLst/>
                <a:uLnTx/>
                <a:uFillTx/>
                <a:hlinkClick r:id="rId2"/>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3"/>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54</a:t>
            </a:fld>
            <a:endParaRPr lang="en-US"/>
          </a:p>
        </p:txBody>
      </p:sp>
    </p:spTree>
    <p:extLst>
      <p:ext uri="{BB962C8B-B14F-4D97-AF65-F5344CB8AC3E}">
        <p14:creationId xmlns:p14="http://schemas.microsoft.com/office/powerpoint/2010/main" val="2901568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Attendance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Brooke Wenzel</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55</a:t>
            </a:fld>
            <a:endParaRPr lang="en-US"/>
          </a:p>
        </p:txBody>
      </p:sp>
    </p:spTree>
    <p:extLst>
      <p:ext uri="{BB962C8B-B14F-4D97-AF65-F5344CB8AC3E}">
        <p14:creationId xmlns:p14="http://schemas.microsoft.com/office/powerpoint/2010/main" val="1114984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22C21-731A-B3F7-42A4-4F04B5EE6FAE}"/>
              </a:ext>
            </a:extLst>
          </p:cNvPr>
          <p:cNvSpPr>
            <a:spLocks noGrp="1"/>
          </p:cNvSpPr>
          <p:nvPr>
            <p:ph type="title"/>
          </p:nvPr>
        </p:nvSpPr>
        <p:spPr/>
        <p:txBody>
          <a:bodyPr/>
          <a:lstStyle/>
          <a:p>
            <a:r>
              <a:rPr lang="en-US"/>
              <a:t>Attendance Timeline</a:t>
            </a:r>
          </a:p>
        </p:txBody>
      </p:sp>
      <p:graphicFrame>
        <p:nvGraphicFramePr>
          <p:cNvPr id="8" name="Table 7">
            <a:extLst>
              <a:ext uri="{FF2B5EF4-FFF2-40B4-BE49-F238E27FC236}">
                <a16:creationId xmlns:a16="http://schemas.microsoft.com/office/drawing/2014/main" id="{5FD294E2-C711-462B-B97D-437B34364333}"/>
              </a:ext>
            </a:extLst>
          </p:cNvPr>
          <p:cNvGraphicFramePr>
            <a:graphicFrameLocks noGrp="1"/>
          </p:cNvGraphicFramePr>
          <p:nvPr/>
        </p:nvGraphicFramePr>
        <p:xfrm>
          <a:off x="905934" y="1260300"/>
          <a:ext cx="10380132" cy="4253704"/>
        </p:xfrm>
        <a:graphic>
          <a:graphicData uri="http://schemas.openxmlformats.org/drawingml/2006/table">
            <a:tbl>
              <a:tblPr firstRow="1" bandRow="1">
                <a:tableStyleId>{5C22544A-7EE6-4342-B048-85BDC9FD1C3A}</a:tableStyleId>
              </a:tblPr>
              <a:tblGrid>
                <a:gridCol w="1899978">
                  <a:extLst>
                    <a:ext uri="{9D8B030D-6E8A-4147-A177-3AD203B41FA5}">
                      <a16:colId xmlns:a16="http://schemas.microsoft.com/office/drawing/2014/main" val="4139616313"/>
                    </a:ext>
                  </a:extLst>
                </a:gridCol>
                <a:gridCol w="1818207">
                  <a:extLst>
                    <a:ext uri="{9D8B030D-6E8A-4147-A177-3AD203B41FA5}">
                      <a16:colId xmlns:a16="http://schemas.microsoft.com/office/drawing/2014/main" val="2412283717"/>
                    </a:ext>
                  </a:extLst>
                </a:gridCol>
                <a:gridCol w="6661947">
                  <a:extLst>
                    <a:ext uri="{9D8B030D-6E8A-4147-A177-3AD203B41FA5}">
                      <a16:colId xmlns:a16="http://schemas.microsoft.com/office/drawing/2014/main" val="2128448909"/>
                    </a:ext>
                  </a:extLst>
                </a:gridCol>
              </a:tblGrid>
              <a:tr h="256669">
                <a:tc>
                  <a:txBody>
                    <a:bodyPr/>
                    <a:lstStyle/>
                    <a:p>
                      <a:pPr marL="0" marR="0">
                        <a:lnSpc>
                          <a:spcPct val="107000"/>
                        </a:lnSpc>
                        <a:spcBef>
                          <a:spcPts val="0"/>
                        </a:spcBef>
                        <a:spcAft>
                          <a:spcPts val="0"/>
                        </a:spcAft>
                        <a:tabLst>
                          <a:tab pos="2028825" algn="l"/>
                        </a:tabLst>
                      </a:pPr>
                      <a:r>
                        <a:rPr lang="en-US" sz="1600">
                          <a:effectLst/>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7905684"/>
                  </a:ext>
                </a:extLst>
              </a:tr>
              <a:tr h="551164">
                <a:tc>
                  <a:txBody>
                    <a:bodyPr/>
                    <a:lstStyle/>
                    <a:p>
                      <a:pPr marL="0" marR="0">
                        <a:lnSpc>
                          <a:spcPct val="107000"/>
                        </a:lnSpc>
                        <a:spcBef>
                          <a:spcPts val="0"/>
                        </a:spcBef>
                        <a:spcAft>
                          <a:spcPts val="0"/>
                        </a:spcAft>
                        <a:tabLst>
                          <a:tab pos="2028825" algn="l"/>
                        </a:tabLst>
                      </a:pPr>
                      <a:r>
                        <a:rPr lang="en-US" sz="1600">
                          <a:effectLst/>
                        </a:rPr>
                        <a:t>04/17/2024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Districts may begin creating snapshots. Attendance Snapshot dependencies are the Student Demographic File and Student School Association File.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3730710"/>
                  </a:ext>
                </a:extLst>
              </a:tr>
              <a:tr h="526884">
                <a:tc>
                  <a:txBody>
                    <a:bodyPr/>
                    <a:lstStyle/>
                    <a:p>
                      <a:pPr marL="0" marR="0">
                        <a:lnSpc>
                          <a:spcPct val="107000"/>
                        </a:lnSpc>
                        <a:spcBef>
                          <a:spcPts val="0"/>
                        </a:spcBef>
                        <a:spcAft>
                          <a:spcPts val="0"/>
                        </a:spcAft>
                        <a:tabLst>
                          <a:tab pos="2028825" algn="l"/>
                        </a:tabLst>
                      </a:pPr>
                      <a:r>
                        <a:rPr lang="en-US" sz="1600">
                          <a:effectLst/>
                        </a:rPr>
                        <a:t>05/08/2024</a:t>
                      </a:r>
                    </a:p>
                    <a:p>
                      <a:pPr marL="0" marR="0">
                        <a:lnSpc>
                          <a:spcPct val="107000"/>
                        </a:lnSpc>
                        <a:spcBef>
                          <a:spcPts val="0"/>
                        </a:spcBef>
                        <a:spcAft>
                          <a:spcPts val="0"/>
                        </a:spcAft>
                        <a:tabLst>
                          <a:tab pos="2028825" algn="l"/>
                        </a:tabLst>
                      </a:pPr>
                      <a:r>
                        <a:rPr lang="en-US" sz="1600">
                          <a:effectLst/>
                        </a:rPr>
                        <a:t>10:30-12:00 p.m.</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Collection Overview Training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8307"/>
                  </a:ext>
                </a:extLst>
              </a:tr>
              <a:tr h="256669">
                <a:tc>
                  <a:txBody>
                    <a:bodyPr/>
                    <a:lstStyle/>
                    <a:p>
                      <a:pPr marL="0" marR="0">
                        <a:lnSpc>
                          <a:spcPct val="107000"/>
                        </a:lnSpc>
                        <a:spcBef>
                          <a:spcPts val="0"/>
                        </a:spcBef>
                        <a:spcAft>
                          <a:spcPts val="0"/>
                        </a:spcAft>
                        <a:tabLst>
                          <a:tab pos="2028825" algn="l"/>
                        </a:tabLst>
                      </a:pPr>
                      <a:r>
                        <a:rPr lang="en-US" sz="1600">
                          <a:effectLst/>
                        </a:rPr>
                        <a:t>05/09/2024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Upload Student Demographic and Student School Association Files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963426"/>
                  </a:ext>
                </a:extLst>
              </a:tr>
              <a:tr h="256669">
                <a:tc>
                  <a:txBody>
                    <a:bodyPr/>
                    <a:lstStyle/>
                    <a:p>
                      <a:pPr marL="0" marR="0">
                        <a:lnSpc>
                          <a:spcPct val="107000"/>
                        </a:lnSpc>
                        <a:spcBef>
                          <a:spcPts val="0"/>
                        </a:spcBef>
                        <a:spcAft>
                          <a:spcPts val="0"/>
                        </a:spcAft>
                        <a:tabLst>
                          <a:tab pos="2028825" algn="l"/>
                        </a:tabLst>
                      </a:pPr>
                      <a:r>
                        <a:rPr lang="en-US" sz="1600">
                          <a:effectLst/>
                        </a:rPr>
                        <a:t>05/28/2024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Create an initial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242619"/>
                  </a:ext>
                </a:extLst>
              </a:tr>
              <a:tr h="256669">
                <a:tc>
                  <a:txBody>
                    <a:bodyPr/>
                    <a:lstStyle/>
                    <a:p>
                      <a:pPr marL="0" marR="0">
                        <a:lnSpc>
                          <a:spcPct val="107000"/>
                        </a:lnSpc>
                        <a:spcBef>
                          <a:spcPts val="0"/>
                        </a:spcBef>
                        <a:spcAft>
                          <a:spcPts val="0"/>
                        </a:spcAft>
                        <a:tabLst>
                          <a:tab pos="2028825" algn="l"/>
                        </a:tabLst>
                      </a:pPr>
                      <a:r>
                        <a:rPr lang="en-US" sz="1600">
                          <a:effectLst/>
                        </a:rPr>
                        <a:t>06/12/2024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Student Interchange file uploads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094690"/>
                  </a:ext>
                </a:extLst>
              </a:tr>
              <a:tr h="256669">
                <a:tc>
                  <a:txBody>
                    <a:bodyPr/>
                    <a:lstStyle/>
                    <a:p>
                      <a:pPr marL="0" marR="0">
                        <a:lnSpc>
                          <a:spcPct val="107000"/>
                        </a:lnSpc>
                        <a:spcBef>
                          <a:spcPts val="0"/>
                        </a:spcBef>
                        <a:spcAft>
                          <a:spcPts val="0"/>
                        </a:spcAft>
                        <a:tabLst>
                          <a:tab pos="2028825" algn="l"/>
                        </a:tabLst>
                      </a:pPr>
                      <a:r>
                        <a:rPr lang="en-US" sz="1600">
                          <a:effectLst/>
                        </a:rPr>
                        <a:t>06/26/2024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724866"/>
                  </a:ext>
                </a:extLst>
              </a:tr>
              <a:tr h="526884">
                <a:tc>
                  <a:txBody>
                    <a:bodyPr/>
                    <a:lstStyle/>
                    <a:p>
                      <a:pPr marL="0" marR="0">
                        <a:lnSpc>
                          <a:spcPct val="107000"/>
                        </a:lnSpc>
                        <a:spcBef>
                          <a:spcPts val="0"/>
                        </a:spcBef>
                        <a:spcAft>
                          <a:spcPts val="0"/>
                        </a:spcAft>
                        <a:tabLst>
                          <a:tab pos="2028825" algn="l"/>
                        </a:tabLst>
                      </a:pPr>
                      <a:r>
                        <a:rPr lang="en-US" sz="1600">
                          <a:effectLst/>
                        </a:rPr>
                        <a:t>07/05/2024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Review Attendance Cognos Reports for data validation. Submit Attendance Snapshot data as soon as review is complete.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312374477"/>
                  </a:ext>
                </a:extLst>
              </a:tr>
              <a:tr h="256669">
                <a:tc>
                  <a:txBody>
                    <a:bodyPr/>
                    <a:lstStyle/>
                    <a:p>
                      <a:pPr marL="0" marR="0">
                        <a:lnSpc>
                          <a:spcPct val="107000"/>
                        </a:lnSpc>
                        <a:spcBef>
                          <a:spcPts val="0"/>
                        </a:spcBef>
                        <a:spcAft>
                          <a:spcPts val="0"/>
                        </a:spcAft>
                        <a:tabLst>
                          <a:tab pos="2028825" algn="l"/>
                        </a:tabLst>
                      </a:pPr>
                      <a:r>
                        <a:rPr lang="en-US" sz="2000" b="1">
                          <a:effectLst/>
                        </a:rPr>
                        <a:t>07/12/2024</a:t>
                      </a:r>
                      <a:endParaRPr lang="en-US" sz="20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Deadline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Submit Attendance Snapshot data.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484743489"/>
                  </a:ext>
                </a:extLst>
              </a:tr>
              <a:tr h="797100">
                <a:tc>
                  <a:txBody>
                    <a:bodyPr/>
                    <a:lstStyle/>
                    <a:p>
                      <a:pPr marL="0" marR="0">
                        <a:lnSpc>
                          <a:spcPct val="107000"/>
                        </a:lnSpc>
                        <a:spcBef>
                          <a:spcPts val="0"/>
                        </a:spcBef>
                        <a:spcAft>
                          <a:spcPts val="0"/>
                        </a:spcAft>
                        <a:tabLst>
                          <a:tab pos="2028825" algn="l"/>
                        </a:tabLst>
                      </a:pPr>
                      <a:r>
                        <a:rPr lang="en-US" sz="1600">
                          <a:effectLst/>
                        </a:rPr>
                        <a:t>07/26/2024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Collection closes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Superintendent Verification (sign-off) form due.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Data remains embargoed until the official release in August.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277199095"/>
                  </a:ext>
                </a:extLst>
              </a:tr>
              <a:tr h="256669">
                <a:tc>
                  <a:txBody>
                    <a:bodyPr/>
                    <a:lstStyle/>
                    <a:p>
                      <a:pPr marL="0" marR="0">
                        <a:lnSpc>
                          <a:spcPct val="107000"/>
                        </a:lnSpc>
                        <a:spcBef>
                          <a:spcPts val="0"/>
                        </a:spcBef>
                        <a:spcAft>
                          <a:spcPts val="0"/>
                        </a:spcAft>
                        <a:tabLst>
                          <a:tab pos="2028825" algn="l"/>
                        </a:tabLst>
                      </a:pPr>
                      <a:r>
                        <a:rPr lang="en-US" sz="1600">
                          <a:effectLst/>
                        </a:rPr>
                        <a:t>08/16/2024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Official 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extLst>
                  <a:ext uri="{0D108BD9-81ED-4DB2-BD59-A6C34878D82A}">
                    <a16:rowId xmlns:a16="http://schemas.microsoft.com/office/drawing/2014/main" val="518388651"/>
                  </a:ext>
                </a:extLst>
              </a:tr>
            </a:tbl>
          </a:graphicData>
        </a:graphic>
      </p:graphicFrame>
      <p:sp>
        <p:nvSpPr>
          <p:cNvPr id="14" name="Rectangle: Rounded Corners 13">
            <a:hlinkClick r:id="rId2"/>
            <a:extLst>
              <a:ext uri="{FF2B5EF4-FFF2-40B4-BE49-F238E27FC236}">
                <a16:creationId xmlns:a16="http://schemas.microsoft.com/office/drawing/2014/main" id="{AE916565-2D71-4EE6-BF77-4FE2CF47FAB9}"/>
              </a:ext>
            </a:extLst>
          </p:cNvPr>
          <p:cNvSpPr/>
          <p:nvPr/>
        </p:nvSpPr>
        <p:spPr>
          <a:xfrm>
            <a:off x="829733" y="5609549"/>
            <a:ext cx="10696575" cy="517261"/>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hlinkClick r:id="rId2"/>
              </a:rPr>
              <a:t>See the Attendance website for collection timeline</a:t>
            </a:r>
            <a:endParaRPr lang="en-US"/>
          </a:p>
        </p:txBody>
      </p:sp>
      <p:sp>
        <p:nvSpPr>
          <p:cNvPr id="15" name="Slide Number Placeholder 14">
            <a:extLst>
              <a:ext uri="{FF2B5EF4-FFF2-40B4-BE49-F238E27FC236}">
                <a16:creationId xmlns:a16="http://schemas.microsoft.com/office/drawing/2014/main" id="{FF95E14B-F93F-A051-0AE5-68DD93B6B310}"/>
              </a:ext>
            </a:extLst>
          </p:cNvPr>
          <p:cNvSpPr>
            <a:spLocks noGrp="1"/>
          </p:cNvSpPr>
          <p:nvPr>
            <p:ph type="sldNum" sz="quarter" idx="12"/>
          </p:nvPr>
        </p:nvSpPr>
        <p:spPr/>
        <p:txBody>
          <a:bodyPr/>
          <a:lstStyle/>
          <a:p>
            <a:fld id="{C479D5F6-EDCB-402A-AC08-4943A1820E8F}" type="slidenum">
              <a:rPr lang="en-US" smtClean="0"/>
              <a:pPr/>
              <a:t>56</a:t>
            </a:fld>
            <a:endParaRPr lang="en-US"/>
          </a:p>
        </p:txBody>
      </p:sp>
      <p:sp>
        <p:nvSpPr>
          <p:cNvPr id="12" name="Content Placeholder 10">
            <a:extLst>
              <a:ext uri="{FF2B5EF4-FFF2-40B4-BE49-F238E27FC236}">
                <a16:creationId xmlns:a16="http://schemas.microsoft.com/office/drawing/2014/main" id="{9CBD4F97-25F9-AD08-D11D-64502178E8AA}"/>
              </a:ext>
            </a:extLst>
          </p:cNvPr>
          <p:cNvSpPr>
            <a:spLocks noGrp="1"/>
          </p:cNvSpPr>
          <p:nvPr>
            <p:ph sz="quarter" idx="13"/>
          </p:nvPr>
        </p:nvSpPr>
        <p:spPr>
          <a:xfrm>
            <a:off x="1366838" y="6356350"/>
            <a:ext cx="4483100" cy="361950"/>
          </a:xfrm>
        </p:spPr>
        <p:txBody>
          <a:bodyPr/>
          <a:lstStyle/>
          <a:p>
            <a:r>
              <a:rPr lang="en-US"/>
              <a:t>Attendance – Brooke Wenzel</a:t>
            </a:r>
          </a:p>
        </p:txBody>
      </p:sp>
      <p:sp>
        <p:nvSpPr>
          <p:cNvPr id="13" name="Content Placeholder 11">
            <a:extLst>
              <a:ext uri="{FF2B5EF4-FFF2-40B4-BE49-F238E27FC236}">
                <a16:creationId xmlns:a16="http://schemas.microsoft.com/office/drawing/2014/main" id="{956A9536-9D63-FA13-37C5-BAEB262B0353}"/>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2627223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282B-BB2E-7539-D035-4976F1B56CE6}"/>
              </a:ext>
            </a:extLst>
          </p:cNvPr>
          <p:cNvSpPr>
            <a:spLocks noGrp="1"/>
          </p:cNvSpPr>
          <p:nvPr>
            <p:ph type="title"/>
          </p:nvPr>
        </p:nvSpPr>
        <p:spPr/>
        <p:txBody>
          <a:bodyPr/>
          <a:lstStyle/>
          <a:p>
            <a:r>
              <a:rPr lang="en-US"/>
              <a:t>Quick Guide for Attendance Reporting</a:t>
            </a:r>
          </a:p>
        </p:txBody>
      </p:sp>
      <p:sp>
        <p:nvSpPr>
          <p:cNvPr id="3" name="Content Placeholder 2">
            <a:extLst>
              <a:ext uri="{FF2B5EF4-FFF2-40B4-BE49-F238E27FC236}">
                <a16:creationId xmlns:a16="http://schemas.microsoft.com/office/drawing/2014/main" id="{58C0FC18-651A-F9FC-1901-81BB3899D6F1}"/>
              </a:ext>
            </a:extLst>
          </p:cNvPr>
          <p:cNvSpPr>
            <a:spLocks noGrp="1"/>
          </p:cNvSpPr>
          <p:nvPr>
            <p:ph idx="1"/>
          </p:nvPr>
        </p:nvSpPr>
        <p:spPr/>
        <p:txBody>
          <a:bodyPr/>
          <a:lstStyle/>
          <a:p>
            <a:r>
              <a:rPr lang="en-US"/>
              <a:t>All attendance student-level data will be reported in the Student Interchange: Student School Association File</a:t>
            </a:r>
          </a:p>
          <a:p>
            <a:pPr lvl="1"/>
            <a:r>
              <a:rPr lang="en-US"/>
              <a:t>You need the STD~LEA User role to make any updates to the Student files OR </a:t>
            </a:r>
          </a:p>
          <a:p>
            <a:pPr lvl="1"/>
            <a:r>
              <a:rPr lang="en-US"/>
              <a:t>You will need to work with the Student Interchange respondent to make updates during the Attendance snapshot process </a:t>
            </a:r>
          </a:p>
          <a:p>
            <a:r>
              <a:rPr lang="en-US"/>
              <a:t>IDM Roles – Can be assigned by your LAM (Local Access Manager)</a:t>
            </a:r>
          </a:p>
          <a:p>
            <a:pPr lvl="1"/>
            <a:r>
              <a:rPr lang="en-US" b="1"/>
              <a:t>ATS roles have automatically been assigned to those that had SDA roles</a:t>
            </a:r>
          </a:p>
          <a:p>
            <a:r>
              <a:rPr lang="en-US"/>
              <a:t>You will need at least 1 person in your district assigned to LEAPPROVER</a:t>
            </a:r>
          </a:p>
        </p:txBody>
      </p:sp>
      <p:graphicFrame>
        <p:nvGraphicFramePr>
          <p:cNvPr id="5" name="Table 4">
            <a:extLst>
              <a:ext uri="{FF2B5EF4-FFF2-40B4-BE49-F238E27FC236}">
                <a16:creationId xmlns:a16="http://schemas.microsoft.com/office/drawing/2014/main" id="{E6266291-0E95-367E-21EA-D128392EAABD}"/>
              </a:ext>
            </a:extLst>
          </p:cNvPr>
          <p:cNvGraphicFramePr>
            <a:graphicFrameLocks noGrp="1"/>
          </p:cNvGraphicFramePr>
          <p:nvPr>
            <p:extLst>
              <p:ext uri="{D42A27DB-BD31-4B8C-83A1-F6EECF244321}">
                <p14:modId xmlns:p14="http://schemas.microsoft.com/office/powerpoint/2010/main" val="992129798"/>
              </p:ext>
            </p:extLst>
          </p:nvPr>
        </p:nvGraphicFramePr>
        <p:xfrm>
          <a:off x="1154946" y="4575165"/>
          <a:ext cx="9882107" cy="1456710"/>
        </p:xfrm>
        <a:graphic>
          <a:graphicData uri="http://schemas.openxmlformats.org/drawingml/2006/table">
            <a:tbl>
              <a:tblPr firstRow="1" bandRow="1">
                <a:tableStyleId>{5C22544A-7EE6-4342-B048-85BDC9FD1C3A}</a:tableStyleId>
              </a:tblPr>
              <a:tblGrid>
                <a:gridCol w="1790827">
                  <a:extLst>
                    <a:ext uri="{9D8B030D-6E8A-4147-A177-3AD203B41FA5}">
                      <a16:colId xmlns:a16="http://schemas.microsoft.com/office/drawing/2014/main" val="2143336157"/>
                    </a:ext>
                  </a:extLst>
                </a:gridCol>
                <a:gridCol w="2643387">
                  <a:extLst>
                    <a:ext uri="{9D8B030D-6E8A-4147-A177-3AD203B41FA5}">
                      <a16:colId xmlns:a16="http://schemas.microsoft.com/office/drawing/2014/main" val="1347250972"/>
                    </a:ext>
                  </a:extLst>
                </a:gridCol>
                <a:gridCol w="2712812">
                  <a:extLst>
                    <a:ext uri="{9D8B030D-6E8A-4147-A177-3AD203B41FA5}">
                      <a16:colId xmlns:a16="http://schemas.microsoft.com/office/drawing/2014/main" val="127759929"/>
                    </a:ext>
                  </a:extLst>
                </a:gridCol>
                <a:gridCol w="2735081">
                  <a:extLst>
                    <a:ext uri="{9D8B030D-6E8A-4147-A177-3AD203B41FA5}">
                      <a16:colId xmlns:a16="http://schemas.microsoft.com/office/drawing/2014/main" val="2363388734"/>
                    </a:ext>
                  </a:extLst>
                </a:gridCol>
              </a:tblGrid>
              <a:tr h="365362">
                <a:tc>
                  <a:txBody>
                    <a:bodyPr/>
                    <a:lstStyle/>
                    <a:p>
                      <a:pPr marL="0" algn="ctr" rtl="0" eaLnBrk="1" fontAlgn="b" latinLnBrk="0" hangingPunct="1">
                        <a:spcBef>
                          <a:spcPts val="0"/>
                        </a:spcBef>
                        <a:spcAft>
                          <a:spcPts val="0"/>
                        </a:spcAft>
                      </a:pPr>
                      <a:r>
                        <a:rPr lang="en-US" sz="1800">
                          <a:solidFill>
                            <a:srgbClr val="FFFFFF"/>
                          </a:solidFill>
                          <a:effectLst/>
                        </a:rPr>
                        <a:t>Application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Collection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Role</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Internal Name</a:t>
                      </a:r>
                      <a:endParaRPr lang="en-US">
                        <a:solidFill>
                          <a:srgbClr val="FFFFFF"/>
                        </a:solidFill>
                        <a:effectLst/>
                      </a:endParaRPr>
                    </a:p>
                  </a:txBody>
                  <a:tcPr marL="0" marR="0" marT="0" marB="0" anchor="ctr"/>
                </a:tc>
                <a:extLst>
                  <a:ext uri="{0D108BD9-81ED-4DB2-BD59-A6C34878D82A}">
                    <a16:rowId xmlns:a16="http://schemas.microsoft.com/office/drawing/2014/main" val="3710911185"/>
                  </a:ext>
                </a:extLst>
              </a:tr>
              <a:tr h="523008">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Student Interchange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-STD~LEAUSER</a:t>
                      </a:r>
                      <a:endParaRPr lang="en-US" sz="2400">
                        <a:solidFill>
                          <a:schemeClr val="tx1"/>
                        </a:solidFill>
                        <a:effectLst/>
                      </a:endParaRPr>
                    </a:p>
                  </a:txBody>
                  <a:tcPr marL="0" marR="0" marT="0" marB="0" anchor="ctr"/>
                </a:tc>
                <a:extLst>
                  <a:ext uri="{0D108BD9-81ED-4DB2-BD59-A6C34878D82A}">
                    <a16:rowId xmlns:a16="http://schemas.microsoft.com/office/drawing/2014/main" val="903556532"/>
                  </a:ext>
                </a:extLst>
              </a:tr>
              <a:tr h="568340">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Attendance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 or APPROVER </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-ATS~LEAUSER</a:t>
                      </a:r>
                    </a:p>
                    <a:p>
                      <a:pPr marL="0" algn="ctr" rtl="0" eaLnBrk="1" fontAlgn="b" latinLnBrk="0" hangingPunct="1">
                        <a:spcBef>
                          <a:spcPts val="0"/>
                        </a:spcBef>
                        <a:spcAft>
                          <a:spcPts val="0"/>
                        </a:spcAft>
                      </a:pPr>
                      <a:r>
                        <a:rPr lang="en-US" sz="1800">
                          <a:solidFill>
                            <a:schemeClr val="tx1"/>
                          </a:solidFill>
                          <a:effectLst/>
                        </a:rPr>
                        <a:t>-ATS~LEAAPPROVER</a:t>
                      </a:r>
                      <a:endParaRPr lang="en-US" sz="240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08BBEEF9-2ECA-FE63-A6CE-3380E7010DA5}"/>
              </a:ext>
            </a:extLst>
          </p:cNvPr>
          <p:cNvSpPr>
            <a:spLocks noGrp="1"/>
          </p:cNvSpPr>
          <p:nvPr>
            <p:ph type="sldNum" sz="quarter" idx="12"/>
          </p:nvPr>
        </p:nvSpPr>
        <p:spPr/>
        <p:txBody>
          <a:bodyPr/>
          <a:lstStyle/>
          <a:p>
            <a:fld id="{C479D5F6-EDCB-402A-AC08-4943A1820E8F}" type="slidenum">
              <a:rPr lang="en-US" smtClean="0"/>
              <a:pPr/>
              <a:t>57</a:t>
            </a:fld>
            <a:endParaRPr lang="en-US"/>
          </a:p>
        </p:txBody>
      </p:sp>
      <p:sp>
        <p:nvSpPr>
          <p:cNvPr id="9" name="Content Placeholder 8">
            <a:extLst>
              <a:ext uri="{FF2B5EF4-FFF2-40B4-BE49-F238E27FC236}">
                <a16:creationId xmlns:a16="http://schemas.microsoft.com/office/drawing/2014/main" id="{B48EC48A-1FA5-A641-CE0B-D799A6A8229B}"/>
              </a:ext>
            </a:extLst>
          </p:cNvPr>
          <p:cNvSpPr>
            <a:spLocks noGrp="1"/>
          </p:cNvSpPr>
          <p:nvPr>
            <p:ph sz="quarter" idx="13"/>
          </p:nvPr>
        </p:nvSpPr>
        <p:spPr/>
        <p:txBody>
          <a:bodyPr/>
          <a:lstStyle/>
          <a:p>
            <a:r>
              <a:rPr lang="en-US"/>
              <a:t>Attendance – Brooke Wenzel</a:t>
            </a:r>
          </a:p>
        </p:txBody>
      </p:sp>
      <p:sp>
        <p:nvSpPr>
          <p:cNvPr id="10" name="Content Placeholder 9">
            <a:extLst>
              <a:ext uri="{FF2B5EF4-FFF2-40B4-BE49-F238E27FC236}">
                <a16:creationId xmlns:a16="http://schemas.microsoft.com/office/drawing/2014/main" id="{271C91F2-D551-9636-BA19-3DCE053C517F}"/>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4218201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85B-75C5-B10A-B7FD-05D4465F02D0}"/>
              </a:ext>
            </a:extLst>
          </p:cNvPr>
          <p:cNvSpPr>
            <a:spLocks noGrp="1"/>
          </p:cNvSpPr>
          <p:nvPr>
            <p:ph type="title"/>
          </p:nvPr>
        </p:nvSpPr>
        <p:spPr/>
        <p:txBody>
          <a:bodyPr/>
          <a:lstStyle/>
          <a:p>
            <a:r>
              <a:rPr lang="en-US"/>
              <a:t>Creating Attendance Snapshot </a:t>
            </a:r>
          </a:p>
        </p:txBody>
      </p:sp>
      <p:sp>
        <p:nvSpPr>
          <p:cNvPr id="3" name="Content Placeholder 2">
            <a:extLst>
              <a:ext uri="{FF2B5EF4-FFF2-40B4-BE49-F238E27FC236}">
                <a16:creationId xmlns:a16="http://schemas.microsoft.com/office/drawing/2014/main" id="{BE70705B-7829-F680-9158-C00582A448AE}"/>
              </a:ext>
            </a:extLst>
          </p:cNvPr>
          <p:cNvSpPr>
            <a:spLocks noGrp="1"/>
          </p:cNvSpPr>
          <p:nvPr>
            <p:ph idx="1"/>
          </p:nvPr>
        </p:nvSpPr>
        <p:spPr>
          <a:xfrm>
            <a:off x="838200" y="1554480"/>
            <a:ext cx="10515600" cy="1596723"/>
          </a:xfrm>
        </p:spPr>
        <p:txBody>
          <a:bodyPr/>
          <a:lstStyle/>
          <a:p>
            <a:pPr marL="285750" indent="-285750">
              <a:buFont typeface="Arial" panose="020B0604020202020204" pitchFamily="34" charset="0"/>
              <a:buChar char="•"/>
            </a:pPr>
            <a:r>
              <a:rPr lang="en-US" sz="2400"/>
              <a:t>Attendance Snapshot is now located under Student Profile!</a:t>
            </a:r>
          </a:p>
          <a:p>
            <a:pPr marL="742950" lvl="1" indent="-285750">
              <a:buFont typeface="Arial" panose="020B0604020202020204" pitchFamily="34" charset="0"/>
              <a:buChar char="•"/>
            </a:pPr>
            <a:r>
              <a:rPr lang="en-US" sz="2400"/>
              <a:t>Select Student Profile then Snapshot</a:t>
            </a:r>
          </a:p>
          <a:p>
            <a:pPr marL="742950" lvl="1" indent="-285750">
              <a:buFont typeface="Arial" panose="020B0604020202020204" pitchFamily="34" charset="0"/>
              <a:buChar char="•"/>
            </a:pPr>
            <a:r>
              <a:rPr lang="en-US" sz="2400"/>
              <a:t>Fill out prompts for Attendance (File Type: Attendance, School Year: 2023-24, Organization/LEA should auto-fill)</a:t>
            </a:r>
          </a:p>
          <a:p>
            <a:endParaRPr lang="en-US"/>
          </a:p>
        </p:txBody>
      </p:sp>
      <p:pic>
        <p:nvPicPr>
          <p:cNvPr id="8" name="Picture 7"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D029B12A-3146-F22E-0589-FAEC69AF704F}"/>
              </a:ext>
            </a:extLst>
          </p:cNvPr>
          <p:cNvPicPr>
            <a:picLocks noChangeAspect="1"/>
          </p:cNvPicPr>
          <p:nvPr/>
        </p:nvPicPr>
        <p:blipFill>
          <a:blip r:embed="rId2"/>
          <a:stretch>
            <a:fillRect/>
          </a:stretch>
        </p:blipFill>
        <p:spPr>
          <a:xfrm>
            <a:off x="478124" y="3151203"/>
            <a:ext cx="11235751" cy="2816445"/>
          </a:xfrm>
          <a:prstGeom prst="rect">
            <a:avLst/>
          </a:prstGeom>
        </p:spPr>
      </p:pic>
      <p:sp>
        <p:nvSpPr>
          <p:cNvPr id="4" name="Slide Number Placeholder 3">
            <a:extLst>
              <a:ext uri="{FF2B5EF4-FFF2-40B4-BE49-F238E27FC236}">
                <a16:creationId xmlns:a16="http://schemas.microsoft.com/office/drawing/2014/main" id="{3B38F874-2A60-D619-3851-593C38112E53}"/>
              </a:ext>
            </a:extLst>
          </p:cNvPr>
          <p:cNvSpPr>
            <a:spLocks noGrp="1"/>
          </p:cNvSpPr>
          <p:nvPr>
            <p:ph type="sldNum" sz="quarter" idx="12"/>
          </p:nvPr>
        </p:nvSpPr>
        <p:spPr/>
        <p:txBody>
          <a:bodyPr/>
          <a:lstStyle/>
          <a:p>
            <a:fld id="{C479D5F6-EDCB-402A-AC08-4943A1820E8F}" type="slidenum">
              <a:rPr lang="en-US" smtClean="0"/>
              <a:pPr/>
              <a:t>58</a:t>
            </a:fld>
            <a:endParaRPr lang="en-US"/>
          </a:p>
        </p:txBody>
      </p:sp>
      <p:sp>
        <p:nvSpPr>
          <p:cNvPr id="5" name="Content Placeholder 4">
            <a:extLst>
              <a:ext uri="{FF2B5EF4-FFF2-40B4-BE49-F238E27FC236}">
                <a16:creationId xmlns:a16="http://schemas.microsoft.com/office/drawing/2014/main" id="{26475F64-1302-F2C9-1613-AFCD7C556D15}"/>
              </a:ext>
            </a:extLst>
          </p:cNvPr>
          <p:cNvSpPr>
            <a:spLocks noGrp="1"/>
          </p:cNvSpPr>
          <p:nvPr>
            <p:ph sz="quarter" idx="13"/>
          </p:nvPr>
        </p:nvSpPr>
        <p:spPr/>
        <p:txBody>
          <a:bodyPr/>
          <a:lstStyle/>
          <a:p>
            <a:r>
              <a:rPr lang="en-US"/>
              <a:t>Attendance – Brooke Wenzel</a:t>
            </a:r>
          </a:p>
        </p:txBody>
      </p:sp>
      <p:sp>
        <p:nvSpPr>
          <p:cNvPr id="6" name="Content Placeholder 5">
            <a:extLst>
              <a:ext uri="{FF2B5EF4-FFF2-40B4-BE49-F238E27FC236}">
                <a16:creationId xmlns:a16="http://schemas.microsoft.com/office/drawing/2014/main" id="{C18D765E-DA65-CD43-1182-5C44E641A070}"/>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1443655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AS020 – Known Issue</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p:txBody>
          <a:bodyPr>
            <a:normAutofit/>
          </a:bodyPr>
          <a:lstStyle/>
          <a:p>
            <a:r>
              <a:rPr lang="en-US" sz="2800"/>
              <a:t>Error AS020 is not displaying in Cognos Error Report, </a:t>
            </a:r>
            <a:r>
              <a:rPr lang="en-US" sz="2800" b="1"/>
              <a:t>please use Pipeline Error Report if you are receiving this error.</a:t>
            </a:r>
          </a:p>
          <a:p>
            <a:r>
              <a:rPr lang="en-US" sz="2800"/>
              <a:t>Please reach out to me if you run into any other issues – big move from SDA to STD and we could have missed something!</a:t>
            </a:r>
          </a:p>
        </p:txBody>
      </p:sp>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59</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386037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Attendance Training</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p:txBody>
          <a:bodyPr>
            <a:normAutofit/>
          </a:bodyPr>
          <a:lstStyle/>
          <a:p>
            <a:pPr marL="0" indent="0" algn="ctr">
              <a:buNone/>
            </a:pPr>
            <a:r>
              <a:rPr lang="en-US" sz="2800" b="0" i="0">
                <a:solidFill>
                  <a:srgbClr val="333333"/>
                </a:solidFill>
                <a:effectLst/>
                <a:latin typeface="SourceSansProRegular"/>
              </a:rPr>
              <a:t>2023-2024 Collection Overview</a:t>
            </a:r>
          </a:p>
          <a:p>
            <a:pPr marL="0" indent="0" algn="ctr">
              <a:buNone/>
            </a:pPr>
            <a:r>
              <a:rPr lang="en-US" sz="2800" b="0" i="0">
                <a:solidFill>
                  <a:srgbClr val="333333"/>
                </a:solidFill>
                <a:effectLst/>
                <a:latin typeface="SourceSansProRegular"/>
              </a:rPr>
              <a:t>May 8</a:t>
            </a:r>
            <a:r>
              <a:rPr lang="en-US" sz="2800" b="0" i="0" baseline="30000">
                <a:solidFill>
                  <a:srgbClr val="333333"/>
                </a:solidFill>
                <a:effectLst/>
                <a:latin typeface="SourceSansProRegular"/>
              </a:rPr>
              <a:t>th</a:t>
            </a:r>
            <a:r>
              <a:rPr lang="en-US" sz="2800" b="0" i="0">
                <a:solidFill>
                  <a:srgbClr val="333333"/>
                </a:solidFill>
                <a:effectLst/>
                <a:latin typeface="SourceSansProRegular"/>
              </a:rPr>
              <a:t>, 2024</a:t>
            </a:r>
          </a:p>
          <a:p>
            <a:pPr marL="0" indent="0" algn="ctr">
              <a:buNone/>
            </a:pPr>
            <a:r>
              <a:rPr lang="en-US" sz="2800" b="0" i="0">
                <a:solidFill>
                  <a:srgbClr val="333333"/>
                </a:solidFill>
                <a:effectLst/>
                <a:latin typeface="SourceSansProRegular"/>
              </a:rPr>
              <a:t>10:30-12:00 p.m.</a:t>
            </a:r>
          </a:p>
          <a:p>
            <a:pPr marL="0" indent="0" algn="ctr">
              <a:buNone/>
            </a:pPr>
            <a:r>
              <a:rPr lang="en-US" sz="2800">
                <a:solidFill>
                  <a:srgbClr val="333333"/>
                </a:solidFill>
                <a:latin typeface="SourceSansProRegular"/>
              </a:rPr>
              <a:t>Login information is posted on the </a:t>
            </a:r>
            <a:r>
              <a:rPr lang="en-US" sz="2800">
                <a:solidFill>
                  <a:srgbClr val="333333"/>
                </a:solidFill>
                <a:latin typeface="SourceSansProRegular"/>
                <a:hlinkClick r:id="rId2"/>
              </a:rPr>
              <a:t>Attendance Website under Training</a:t>
            </a:r>
            <a:endParaRPr lang="en-US" sz="2800"/>
          </a:p>
        </p:txBody>
      </p:sp>
      <p:pic>
        <p:nvPicPr>
          <p:cNvPr id="8" name="Picture 7" descr="Join Teams Meeting Link button screen shot (not linked to Meeting Link)">
            <a:extLst>
              <a:ext uri="{FF2B5EF4-FFF2-40B4-BE49-F238E27FC236}">
                <a16:creationId xmlns:a16="http://schemas.microsoft.com/office/drawing/2014/main" id="{6D2B5BD0-7629-902B-EE8A-6637980AA1A3}"/>
              </a:ext>
            </a:extLst>
          </p:cNvPr>
          <p:cNvPicPr>
            <a:picLocks noChangeAspect="1"/>
          </p:cNvPicPr>
          <p:nvPr/>
        </p:nvPicPr>
        <p:blipFill>
          <a:blip r:embed="rId3"/>
          <a:stretch>
            <a:fillRect/>
          </a:stretch>
        </p:blipFill>
        <p:spPr>
          <a:xfrm>
            <a:off x="4805524" y="3828552"/>
            <a:ext cx="2580952" cy="504762"/>
          </a:xfrm>
          <a:prstGeom prst="rect">
            <a:avLst/>
          </a:prstGeom>
        </p:spPr>
      </p:pic>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60</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4104978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Attendance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Attendance</a:t>
            </a:r>
            <a:r>
              <a:rPr kumimoji="0" lang="en-US" sz="2400" b="0" i="0" u="none" strike="noStrike" kern="1200" cap="none" spc="0" normalizeH="0" baseline="0" noProof="0">
                <a:ln>
                  <a:noFill/>
                </a:ln>
                <a:solidFill>
                  <a:schemeClr val="tx1"/>
                </a:solidFill>
                <a:effectLst/>
                <a:uLnTx/>
                <a:uFillTx/>
                <a:hlinkClick r:id="rId3"/>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4"/>
              </a:rPr>
              <a:t>Attendance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5"/>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61</a:t>
            </a:fld>
            <a:endParaRPr lang="en-US"/>
          </a:p>
        </p:txBody>
      </p:sp>
    </p:spTree>
    <p:extLst>
      <p:ext uri="{BB962C8B-B14F-4D97-AF65-F5344CB8AC3E}">
        <p14:creationId xmlns:p14="http://schemas.microsoft.com/office/powerpoint/2010/main" val="1593808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27">
            <a:extLst>
              <a:ext uri="{FF2B5EF4-FFF2-40B4-BE49-F238E27FC236}">
                <a16:creationId xmlns:a16="http://schemas.microsoft.com/office/drawing/2014/main" id="{BA71C7F0-1A49-F9C3-0CFB-7D2B5C494E3D}"/>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16" r="18472"/>
          <a:stretch/>
        </p:blipFill>
        <p:spPr>
          <a:xfrm>
            <a:off x="2522356" y="10"/>
            <a:ext cx="9669642" cy="6857990"/>
          </a:xfrm>
          <a:prstGeom prst="rect">
            <a:avLst/>
          </a:prstGeom>
        </p:spPr>
      </p:pic>
      <p:sp>
        <p:nvSpPr>
          <p:cNvPr id="1056" name="Rectangle 105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solidFill>
                  <a:schemeClr val="tx1"/>
                </a:solidFill>
              </a:rPr>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845130535"/>
              </p:ext>
            </p:extLst>
          </p:nvPr>
        </p:nvGraphicFramePr>
        <p:xfrm>
          <a:off x="838200" y="3800475"/>
          <a:ext cx="4956208" cy="2692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62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717000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630614277"/>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chemeClr val="accent1"/>
                          </a:solidFill>
                          <a:effectLst/>
                          <a:hlinkClick r:id="rId3">
                            <a:extLst>
                              <a:ext uri="{A12FA001-AC4F-418D-AE19-62706E023703}">
                                <ahyp:hlinkClr xmlns:ahyp="http://schemas.microsoft.com/office/drawing/2018/hyperlinkcolor" val="tx"/>
                              </a:ext>
                            </a:extLst>
                          </a:hlinkClick>
                        </a:rPr>
                        <a:t>Attendance@cde.state.co.us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chemeClr val="accent1"/>
                          </a:solidFill>
                          <a:effectLst/>
                          <a:hlinkClick r:id="rId4">
                            <a:extLst>
                              <a:ext uri="{A12FA001-AC4F-418D-AE19-62706E023703}">
                                <ahyp:hlinkClr xmlns:ahyp="http://schemas.microsoft.com/office/drawing/2018/hyperlinkcolor" val="tx"/>
                              </a:ext>
                            </a:extLst>
                          </a:hlinkClick>
                        </a:rPr>
                        <a:t>DirectoryData@cde.state.co.us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chemeClr val="accent1"/>
                          </a:solidFill>
                          <a:effectLst/>
                          <a:hlinkClick r:id="rId5">
                            <a:extLst>
                              <a:ext uri="{A12FA001-AC4F-418D-AE19-62706E023703}">
                                <ahyp:hlinkClr xmlns:ahyp="http://schemas.microsoft.com/office/drawing/2018/hyperlinkcolor" val="tx"/>
                              </a:ext>
                            </a:extLst>
                          </a:hlinkClick>
                        </a:rPr>
                        <a:t>EDIS@cde.state.co.us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chemeClr val="accent1"/>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chemeClr val="accent1"/>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chemeClr val="accent1"/>
                          </a:solidFill>
                          <a:effectLst/>
                        </a:rPr>
                        <a:t> </a:t>
                      </a:r>
                      <a:endParaRPr lang="en-US" sz="1600" u="sng" kern="1200">
                        <a:solidFill>
                          <a:schemeClr val="accent1"/>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chemeClr val="accent1"/>
                          </a:solidFill>
                          <a:effectLst/>
                          <a:hlinkClick r:id="rId8">
                            <a:extLst>
                              <a:ext uri="{A12FA001-AC4F-418D-AE19-62706E023703}">
                                <ahyp:hlinkClr xmlns:ahyp="http://schemas.microsoft.com/office/drawing/2018/hyperlinkcolor" val="tx"/>
                              </a:ext>
                            </a:extLst>
                          </a:hlinkClick>
                        </a:rPr>
                        <a:t>ReportCard@cde.state.co.us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chemeClr val="accent1"/>
                          </a:solidFill>
                          <a:effectLst/>
                          <a:hlinkClick r:id="rId9">
                            <a:extLst>
                              <a:ext uri="{A12FA001-AC4F-418D-AE19-62706E023703}">
                                <ahyp:hlinkClr xmlns:ahyp="http://schemas.microsoft.com/office/drawing/2018/hyperlinkcolor" val="tx"/>
                              </a:ext>
                            </a:extLst>
                          </a:hlinkClick>
                        </a:rPr>
                        <a:t>RITS@cde.state.co.us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chemeClr val="accent1"/>
                          </a:solidFill>
                          <a:effectLst/>
                          <a:hlinkClick r:id="rId10">
                            <a:extLst>
                              <a:ext uri="{A12FA001-AC4F-418D-AE19-62706E023703}">
                                <ahyp:hlinkClr xmlns:ahyp="http://schemas.microsoft.com/office/drawing/2018/hyperlinkcolor" val="tx"/>
                              </a:ext>
                            </a:extLst>
                          </a:hlinkClick>
                        </a:rPr>
                        <a:t>SpedDecCount@cde.state.co.us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chemeClr val="accent1"/>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chemeClr val="accent1"/>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chemeClr val="accent1"/>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chemeClr val="accent1"/>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chemeClr val="accent1"/>
                          </a:solidFill>
                          <a:effectLst/>
                          <a:hlinkClick r:id="rId15">
                            <a:extLst>
                              <a:ext uri="{A12FA001-AC4F-418D-AE19-62706E023703}">
                                <ahyp:hlinkClr xmlns:ahyp="http://schemas.microsoft.com/office/drawing/2018/hyperlinkcolor" val="tx"/>
                              </a:ext>
                            </a:extLst>
                          </a:hlinkClick>
                        </a:rPr>
                        <a:t>StudentEndOfYear@cde.state.co.us</a:t>
                      </a:r>
                      <a:r>
                        <a:rPr lang="en-US" sz="1600">
                          <a:solidFill>
                            <a:schemeClr val="accent1"/>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chemeClr val="accent1"/>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chemeClr val="accent1"/>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766773942"/>
              </p:ext>
            </p:extLst>
          </p:nvPr>
        </p:nvGraphicFramePr>
        <p:xfrm>
          <a:off x="541865" y="1319565"/>
          <a:ext cx="10447869" cy="435864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sz="1600"/>
                        <a:t>Reduced Academic Calendar Applications</a:t>
                      </a:r>
                    </a:p>
                    <a:p>
                      <a:pPr marL="742950" lvl="1" indent="-285750">
                        <a:buFont typeface="Arial" panose="020B0604020202020204" pitchFamily="34" charset="0"/>
                        <a:buChar char="•"/>
                      </a:pPr>
                      <a:r>
                        <a:rPr lang="en-US" sz="1600"/>
                        <a:t>3/6/2024 to 5/10/2024</a:t>
                      </a:r>
                    </a:p>
                    <a:p>
                      <a:pPr marL="285750" indent="-285750">
                        <a:buFont typeface="Arial" panose="020B0604020202020204" pitchFamily="34" charset="0"/>
                        <a:buChar char="•"/>
                      </a:pPr>
                      <a:r>
                        <a:rPr lang="en-US" sz="1600"/>
                        <a:t>School Code Change Requests</a:t>
                      </a:r>
                    </a:p>
                    <a:p>
                      <a:pPr marL="742950" lvl="1" indent="-285750">
                        <a:buFont typeface="Arial" panose="020B0604020202020204" pitchFamily="34" charset="0"/>
                        <a:buChar char="•"/>
                      </a:pPr>
                      <a:r>
                        <a:rPr lang="en-US" sz="1600"/>
                        <a:t>2/5/2024 to 6/28/2024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a:t>5/9/2024 Initial upload DEM &amp; SSA files for Spring reporting (Attendance, Discipline, Student End of Year)</a:t>
                      </a:r>
                    </a:p>
                  </a:txBody>
                  <a:tcPr/>
                </a:tc>
                <a:extLst>
                  <a:ext uri="{0D108BD9-81ED-4DB2-BD59-A6C34878D82A}">
                    <a16:rowId xmlns:a16="http://schemas.microsoft.com/office/drawing/2014/main" val="3826964883"/>
                  </a:ext>
                </a:extLst>
              </a:tr>
              <a:tr h="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9"/>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894070"/>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0"/>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23622802"/>
              </p:ext>
            </p:extLst>
          </p:nvPr>
        </p:nvGraphicFramePr>
        <p:xfrm>
          <a:off x="838201" y="1294601"/>
          <a:ext cx="10515596" cy="469392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1008856">
                  <a:extLst>
                    <a:ext uri="{9D8B030D-6E8A-4147-A177-3AD203B41FA5}">
                      <a16:colId xmlns:a16="http://schemas.microsoft.com/office/drawing/2014/main" val="554794496"/>
                    </a:ext>
                  </a:extLst>
                </a:gridCol>
                <a:gridCol w="1627830">
                  <a:extLst>
                    <a:ext uri="{9D8B030D-6E8A-4147-A177-3AD203B41FA5}">
                      <a16:colId xmlns:a16="http://schemas.microsoft.com/office/drawing/2014/main" val="2208239753"/>
                    </a:ext>
                  </a:extLst>
                </a:gridCol>
                <a:gridCol w="2180676">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08837">
                <a:tc>
                  <a:txBody>
                    <a:bodyPr/>
                    <a:lstStyle/>
                    <a:p>
                      <a:r>
                        <a:rPr lang="en-US" sz="1800"/>
                        <a:t>Name</a:t>
                      </a:r>
                    </a:p>
                  </a:txBody>
                  <a:tcPr anchor="ctr"/>
                </a:tc>
                <a:tc>
                  <a:txBody>
                    <a:bodyPr/>
                    <a:lstStyle/>
                    <a:p>
                      <a:r>
                        <a:rPr lang="en-US" sz="1800"/>
                        <a:t>Category</a:t>
                      </a:r>
                    </a:p>
                  </a:txBody>
                  <a:tcPr anchor="ctr"/>
                </a:tc>
                <a:tc>
                  <a:txBody>
                    <a:bodyPr/>
                    <a:lstStyle/>
                    <a:p>
                      <a:r>
                        <a:rPr lang="en-US" sz="1800"/>
                        <a:t>Status</a:t>
                      </a:r>
                    </a:p>
                  </a:txBody>
                  <a:tcPr anchor="ctr"/>
                </a:tc>
                <a:tc>
                  <a:txBody>
                    <a:bodyPr/>
                    <a:lstStyle/>
                    <a:p>
                      <a:r>
                        <a:rPr lang="en-US" sz="1800"/>
                        <a:t>Final Deadline Date</a:t>
                      </a:r>
                    </a:p>
                  </a:txBody>
                  <a:tcPr anchor="ctr"/>
                </a:tc>
                <a:tc>
                  <a:txBody>
                    <a:bodyPr/>
                    <a:lstStyle/>
                    <a:p>
                      <a:r>
                        <a:rPr lang="en-US" sz="1800"/>
                        <a:t>Deadline Milestone</a:t>
                      </a:r>
                    </a:p>
                  </a:txBody>
                  <a:tcPr anchor="ctr"/>
                </a:tc>
                <a:tc>
                  <a:txBody>
                    <a:bodyPr/>
                    <a:lstStyle/>
                    <a:p>
                      <a:r>
                        <a:rPr lang="en-US" sz="1800"/>
                        <a:t>Looking Ahead</a:t>
                      </a:r>
                    </a:p>
                  </a:txBody>
                  <a:tcPr anchor="ctr"/>
                </a:tc>
                <a:extLst>
                  <a:ext uri="{0D108BD9-81ED-4DB2-BD59-A6C34878D82A}">
                    <a16:rowId xmlns:a16="http://schemas.microsoft.com/office/drawing/2014/main" val="1733493831"/>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98139604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Training Event 5/8/24</a:t>
                      </a:r>
                    </a:p>
                  </a:txBody>
                  <a:tcPr/>
                </a:tc>
                <a:extLst>
                  <a:ext uri="{0D108BD9-81ED-4DB2-BD59-A6C34878D82A}">
                    <a16:rowId xmlns:a16="http://schemas.microsoft.com/office/drawing/2014/main" val="86854669"/>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solidFill>
                            <a:srgbClr val="0070C0"/>
                          </a:solidFill>
                          <a:latin typeface="+mn-lt"/>
                        </a:rPr>
                        <a:t>Interchange open</a:t>
                      </a:r>
                      <a:endParaRPr lang="en-US" sz="1600" b="0">
                        <a:latin typeface="+mn-lt"/>
                      </a:endParaRPr>
                    </a:p>
                  </a:txBody>
                  <a:tcPr/>
                </a:tc>
                <a:extLst>
                  <a:ext uri="{0D108BD9-81ED-4DB2-BD59-A6C34878D82A}">
                    <a16:rowId xmlns:a16="http://schemas.microsoft.com/office/drawing/2014/main" val="39659668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Training Event: </a:t>
                      </a:r>
                      <a:r>
                        <a:rPr lang="en-US" sz="1600" b="0">
                          <a:latin typeface="+mn-lt"/>
                        </a:rPr>
                        <a:t>4/22/24 Collaborative Webinar - SPED Transition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Training Event: </a:t>
                      </a:r>
                      <a:r>
                        <a:rPr lang="en-US" sz="1600" b="0">
                          <a:latin typeface="+mn-lt"/>
                        </a:rPr>
                        <a:t>4/29/24 SEY Collection Overview (Session 2 of 2)</a:t>
                      </a:r>
                    </a:p>
                  </a:txBody>
                  <a:tcPr/>
                </a:tc>
                <a:extLst>
                  <a:ext uri="{0D108BD9-81ED-4DB2-BD59-A6C34878D82A}">
                    <a16:rowId xmlns:a16="http://schemas.microsoft.com/office/drawing/2014/main" val="473525023"/>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S-EBT</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pPr marL="0" algn="l" defTabSz="914400" rtl="0" eaLnBrk="1" latinLnBrk="0" hangingPunct="1"/>
                      <a:r>
                        <a:rPr lang="en-US" sz="1600" kern="120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3333628477"/>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a:t>
                      </a:r>
                    </a:p>
                    <a:p>
                      <a:r>
                        <a:rPr lang="en-US" sz="1600"/>
                        <a:t>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August 29,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Snapshot officially opens 5/1/2024</a:t>
                      </a:r>
                    </a:p>
                  </a:txBody>
                  <a:tcPr/>
                </a:tc>
                <a:extLst>
                  <a:ext uri="{0D108BD9-81ED-4DB2-BD59-A6C34878D82A}">
                    <a16:rowId xmlns:a16="http://schemas.microsoft.com/office/drawing/2014/main" val="257894877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dirty="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September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Snapshot soft open – NOW - officially opens 5/1/2024</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640563" y="6182598"/>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normAutofit fontScale="90000"/>
          </a:bodyPr>
          <a:lstStyle/>
          <a:p>
            <a:r>
              <a:rPr lang="en-US"/>
              <a:t>Newcomer Student Counts</a:t>
            </a:r>
            <a:br>
              <a:rPr lang="en-US"/>
            </a:br>
            <a:r>
              <a:rPr lang="en-US"/>
              <a:t>HB 24-1389</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87239845"/>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5539</Words>
  <Application>Microsoft Office PowerPoint</Application>
  <PresentationFormat>Widescreen</PresentationFormat>
  <Paragraphs>1005</Paragraphs>
  <Slides>63</Slides>
  <Notes>12</Notes>
  <HiddenSlides>1</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April 18,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Collections and Upcoming Dates cont.</vt:lpstr>
      <vt:lpstr>Newcomer Student Counts HB 24-1389</vt:lpstr>
      <vt:lpstr>Timeline</vt:lpstr>
      <vt:lpstr>DocuSign (Attestation) form</vt:lpstr>
      <vt:lpstr>Count of Newcomers from 2/10 – 2/29</vt:lpstr>
      <vt:lpstr>Student Enrollment as of 2/29</vt:lpstr>
      <vt:lpstr>Questions &amp; Resources: HB 24-1389 Newcomer Counts</vt:lpstr>
      <vt:lpstr>READ Spring Assessment Reporting</vt:lpstr>
      <vt:lpstr>READ Data Collections Overview</vt:lpstr>
      <vt:lpstr>READ Data Collections Purpose and Criteria</vt:lpstr>
      <vt:lpstr>READ Data Collections Purpose and Criteria Cont.</vt:lpstr>
      <vt:lpstr>READ Data Collections Changes for 23-24 Collection</vt:lpstr>
      <vt:lpstr>Questions &amp; Resources: READ Spring Assessments</vt:lpstr>
      <vt:lpstr>K-3 Literacy Programs &amp; Assessment Reporting</vt:lpstr>
      <vt:lpstr>Literacy Programs &amp; Assessment Reporting Purpose and Criteria</vt:lpstr>
      <vt:lpstr>Literacy Programs &amp; Assessment Reporting Timeline</vt:lpstr>
      <vt:lpstr>Literacy Programs &amp; Assessment Reporting Changes for 24-25 Collection</vt:lpstr>
      <vt:lpstr>READ Data Collections Preparation for Collection Openings</vt:lpstr>
      <vt:lpstr>Questions &amp; Resources: K-3 Literacy Programs &amp; Assessments</vt:lpstr>
      <vt:lpstr>SAT, CMAS, and DLM SBDs</vt:lpstr>
      <vt:lpstr>Upcoming Trainings</vt:lpstr>
      <vt:lpstr>Questions and Resources: SBD Collections</vt:lpstr>
      <vt:lpstr>   Summer-EBT Program</vt:lpstr>
      <vt:lpstr>Summer EBT Data Collection</vt:lpstr>
      <vt:lpstr>S-EBT File Layout</vt:lpstr>
      <vt:lpstr>Submissions </vt:lpstr>
      <vt:lpstr>Common Errors</vt:lpstr>
      <vt:lpstr>Questions &amp; Resources: Summer EBT</vt:lpstr>
      <vt:lpstr>Student Discipline</vt:lpstr>
      <vt:lpstr>Student Discipline Interchange-Discipline Action Length</vt:lpstr>
      <vt:lpstr>Student Discipline Training PowerPoints and Recording available</vt:lpstr>
      <vt:lpstr>Questions &amp; Resources: Student Discipline</vt:lpstr>
      <vt:lpstr>Student End of Year</vt:lpstr>
      <vt:lpstr>SEY Collection Timeline: Upcoming Events</vt:lpstr>
      <vt:lpstr>Training</vt:lpstr>
      <vt:lpstr>CEDAR/COGNOS Report Highlight SASID Lookup: SEY and OCT record  (prior, current, subsequent year)</vt:lpstr>
      <vt:lpstr>Documentation Highlight: SEY Collection Manual</vt:lpstr>
      <vt:lpstr>Questions &amp; Resources: Student End of Year</vt:lpstr>
      <vt:lpstr>2024-2025 Student Interchange</vt:lpstr>
      <vt:lpstr>2024-2025 Student Interchange Information</vt:lpstr>
      <vt:lpstr>2024-2025 Student Demographic</vt:lpstr>
      <vt:lpstr>2024-2025 Student School Association</vt:lpstr>
      <vt:lpstr>2024-2025 Graduation Guidelines and 2024-2025 Adjustment </vt:lpstr>
      <vt:lpstr>Student Interchange Timeline Document</vt:lpstr>
      <vt:lpstr>Troubleshooting File Uploads/Snapshots Document</vt:lpstr>
      <vt:lpstr>Student Interchange Summer Office Hours</vt:lpstr>
      <vt:lpstr>Questions &amp; Resources: 2024-2025 Student Interchange</vt:lpstr>
      <vt:lpstr>Attendance</vt:lpstr>
      <vt:lpstr>Attendance Timeline</vt:lpstr>
      <vt:lpstr>Quick Guide for Attendance Reporting</vt:lpstr>
      <vt:lpstr>Creating Attendance Snapshot </vt:lpstr>
      <vt:lpstr>AS020 – Known Issue</vt:lpstr>
      <vt:lpstr>Attendance Training</vt:lpstr>
      <vt:lpstr>Questions &amp; Resources: Attendance</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3</cp:revision>
  <dcterms:created xsi:type="dcterms:W3CDTF">2019-06-25T17:30:52Z</dcterms:created>
  <dcterms:modified xsi:type="dcterms:W3CDTF">2024-04-18T14:09:31Z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