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7"/>
  </p:notesMasterIdLst>
  <p:sldIdLst>
    <p:sldId id="256" r:id="rId5"/>
    <p:sldId id="283" r:id="rId6"/>
    <p:sldId id="258" r:id="rId7"/>
    <p:sldId id="259" r:id="rId8"/>
    <p:sldId id="261" r:id="rId9"/>
    <p:sldId id="262" r:id="rId10"/>
    <p:sldId id="5097" r:id="rId11"/>
    <p:sldId id="5098" r:id="rId12"/>
    <p:sldId id="265" r:id="rId13"/>
    <p:sldId id="5107" r:id="rId14"/>
    <p:sldId id="5316" r:id="rId15"/>
    <p:sldId id="5101" r:id="rId16"/>
    <p:sldId id="5102" r:id="rId17"/>
    <p:sldId id="5105" r:id="rId18"/>
    <p:sldId id="5106" r:id="rId19"/>
    <p:sldId id="5317" r:id="rId20"/>
    <p:sldId id="5108" r:id="rId21"/>
    <p:sldId id="281" r:id="rId22"/>
    <p:sldId id="5099" r:id="rId23"/>
    <p:sldId id="5100" r:id="rId24"/>
    <p:sldId id="282" r:id="rId25"/>
    <p:sldId id="5318" r:id="rId26"/>
    <p:sldId id="5296" r:id="rId27"/>
    <p:sldId id="5307" r:id="rId28"/>
    <p:sldId id="5297" r:id="rId29"/>
    <p:sldId id="5308" r:id="rId30"/>
    <p:sldId id="5309" r:id="rId31"/>
    <p:sldId id="5298" r:id="rId32"/>
    <p:sldId id="5299" r:id="rId33"/>
    <p:sldId id="5300" r:id="rId34"/>
    <p:sldId id="5311" r:id="rId35"/>
    <p:sldId id="5314" r:id="rId36"/>
    <p:sldId id="5310" r:id="rId37"/>
    <p:sldId id="5301" r:id="rId38"/>
    <p:sldId id="266" r:id="rId39"/>
    <p:sldId id="5312" r:id="rId40"/>
    <p:sldId id="5277" r:id="rId41"/>
    <p:sldId id="268" r:id="rId42"/>
    <p:sldId id="267" r:id="rId43"/>
    <p:sldId id="269" r:id="rId44"/>
    <p:sldId id="5313" r:id="rId45"/>
    <p:sldId id="5319" r:id="rId46"/>
    <p:sldId id="5320" r:id="rId47"/>
    <p:sldId id="5321" r:id="rId48"/>
    <p:sldId id="5322" r:id="rId49"/>
    <p:sldId id="5323" r:id="rId50"/>
    <p:sldId id="5324" r:id="rId51"/>
    <p:sldId id="5325" r:id="rId52"/>
    <p:sldId id="5326" r:id="rId53"/>
    <p:sldId id="5327" r:id="rId54"/>
    <p:sldId id="280" r:id="rId55"/>
    <p:sldId id="509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B0B0"/>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024B4-0107-4204-8C39-C082933CD649}" v="7" dt="2024-04-11T15:24:14.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1915820658" sldId="5285"/>
        </pc:sldMkLst>
      </pc:sldChg>
    </pc:docChg>
  </pc:docChgLst>
  <pc:docChgLst>
    <pc:chgData name="Heitman, Lindsey" userId="a9773a47-99d2-4599-9377-6d37e9ec0bd3" providerId="ADAL" clId="{F8ACD442-6042-4944-A0E3-850A1EA37A7A}"/>
    <pc:docChg chg="undo custSel modSld">
      <pc:chgData name="Heitman, Lindsey" userId="a9773a47-99d2-4599-9377-6d37e9ec0bd3" providerId="ADAL" clId="{F8ACD442-6042-4944-A0E3-850A1EA37A7A}" dt="2024-04-11T13:58:04.591" v="236" actId="20577"/>
      <pc:docMkLst>
        <pc:docMk/>
      </pc:docMkLst>
      <pc:sldChg chg="modSp mod">
        <pc:chgData name="Heitman, Lindsey" userId="a9773a47-99d2-4599-9377-6d37e9ec0bd3" providerId="ADAL" clId="{F8ACD442-6042-4944-A0E3-850A1EA37A7A}" dt="2024-04-10T18:39:35.850" v="141" actId="20577"/>
        <pc:sldMkLst>
          <pc:docMk/>
          <pc:sldMk cId="1037917088" sldId="5098"/>
        </pc:sldMkLst>
        <pc:spChg chg="mod">
          <ac:chgData name="Heitman, Lindsey" userId="a9773a47-99d2-4599-9377-6d37e9ec0bd3" providerId="ADAL" clId="{F8ACD442-6042-4944-A0E3-850A1EA37A7A}" dt="2024-04-10T18:37:58.484" v="44" actId="1076"/>
          <ac:spMkLst>
            <pc:docMk/>
            <pc:sldMk cId="1037917088" sldId="5098"/>
            <ac:spMk id="3" creationId="{6BF4B97E-13F4-8EB1-7148-584349E80E76}"/>
          </ac:spMkLst>
        </pc:spChg>
        <pc:graphicFrameChg chg="modGraphic">
          <ac:chgData name="Heitman, Lindsey" userId="a9773a47-99d2-4599-9377-6d37e9ec0bd3" providerId="ADAL" clId="{F8ACD442-6042-4944-A0E3-850A1EA37A7A}" dt="2024-04-10T18:39:35.850" v="141"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8ACD442-6042-4944-A0E3-850A1EA37A7A}" dt="2024-04-10T18:42:06.069" v="204" actId="20577"/>
        <pc:sldMkLst>
          <pc:docMk/>
          <pc:sldMk cId="319187436" sldId="5315"/>
        </pc:sldMkLst>
        <pc:spChg chg="mod">
          <ac:chgData name="Heitman, Lindsey" userId="a9773a47-99d2-4599-9377-6d37e9ec0bd3" providerId="ADAL" clId="{F8ACD442-6042-4944-A0E3-850A1EA37A7A}" dt="2024-04-10T18:42:06.069" v="204" actId="20577"/>
          <ac:spMkLst>
            <pc:docMk/>
            <pc:sldMk cId="319187436" sldId="5315"/>
            <ac:spMk id="3" creationId="{9A40A413-F1D2-3CFE-C898-3778DCE17A6C}"/>
          </ac:spMkLst>
        </pc:spChg>
      </pc:sldChg>
      <pc:sldChg chg="modSp mod">
        <pc:chgData name="Heitman, Lindsey" userId="a9773a47-99d2-4599-9377-6d37e9ec0bd3" providerId="ADAL" clId="{F8ACD442-6042-4944-A0E3-850A1EA37A7A}" dt="2024-04-11T13:38:42.720" v="221" actId="2711"/>
        <pc:sldMkLst>
          <pc:docMk/>
          <pc:sldMk cId="561675211" sldId="5325"/>
        </pc:sldMkLst>
        <pc:spChg chg="mod">
          <ac:chgData name="Heitman, Lindsey" userId="a9773a47-99d2-4599-9377-6d37e9ec0bd3" providerId="ADAL" clId="{F8ACD442-6042-4944-A0E3-850A1EA37A7A}" dt="2024-04-10T19:31:07.641" v="219" actId="20577"/>
          <ac:spMkLst>
            <pc:docMk/>
            <pc:sldMk cId="561675211" sldId="5325"/>
            <ac:spMk id="2" creationId="{6FE460D7-1100-FC9B-92BC-F7FC3FA3828B}"/>
          </ac:spMkLst>
        </pc:spChg>
        <pc:spChg chg="mod">
          <ac:chgData name="Heitman, Lindsey" userId="a9773a47-99d2-4599-9377-6d37e9ec0bd3" providerId="ADAL" clId="{F8ACD442-6042-4944-A0E3-850A1EA37A7A}" dt="2024-04-11T13:38:42.720" v="221" actId="2711"/>
          <ac:spMkLst>
            <pc:docMk/>
            <pc:sldMk cId="561675211" sldId="5325"/>
            <ac:spMk id="3" creationId="{9A40A413-F1D2-3CFE-C898-3778DCE17A6C}"/>
          </ac:spMkLst>
        </pc:spChg>
      </pc:sldChg>
      <pc:sldChg chg="modSp mod">
        <pc:chgData name="Heitman, Lindsey" userId="a9773a47-99d2-4599-9377-6d37e9ec0bd3" providerId="ADAL" clId="{F8ACD442-6042-4944-A0E3-850A1EA37A7A}" dt="2024-04-11T13:58:04.591" v="236" actId="20577"/>
        <pc:sldMkLst>
          <pc:docMk/>
          <pc:sldMk cId="987697960" sldId="5326"/>
        </pc:sldMkLst>
        <pc:spChg chg="mod">
          <ac:chgData name="Heitman, Lindsey" userId="a9773a47-99d2-4599-9377-6d37e9ec0bd3" providerId="ADAL" clId="{F8ACD442-6042-4944-A0E3-850A1EA37A7A}" dt="2024-04-11T13:58:04.591" v="236" actId="20577"/>
          <ac:spMkLst>
            <pc:docMk/>
            <pc:sldMk cId="987697960" sldId="5326"/>
            <ac:spMk id="5" creationId="{AF6EB1F5-01CD-901C-27EE-72C2EDD75AA9}"/>
          </ac:spMkLst>
        </pc:spChg>
        <pc:spChg chg="mod">
          <ac:chgData name="Heitman, Lindsey" userId="a9773a47-99d2-4599-9377-6d37e9ec0bd3" providerId="ADAL" clId="{F8ACD442-6042-4944-A0E3-850A1EA37A7A}" dt="2024-04-11T13:39:09.923" v="227" actId="6549"/>
          <ac:spMkLst>
            <pc:docMk/>
            <pc:sldMk cId="987697960" sldId="5326"/>
            <ac:spMk id="6" creationId="{9A8832C3-3C5D-9B2D-6A97-A07BFB42B5FC}"/>
          </ac:spMkLst>
        </pc:spChg>
      </pc:sldChg>
    </pc:docChg>
  </pc:docChgLst>
  <pc:docChgLst>
    <pc:chgData name="Wenzel, Brooke" userId="672bf8d3-b15b-4e02-a6d1-39319a0df09b" providerId="ADAL" clId="{60875745-1088-4E27-B278-FCDB1657F77A}"/>
    <pc:docChg chg="undo custSel addSld delSld modSld">
      <pc:chgData name="Wenzel, Brooke" userId="672bf8d3-b15b-4e02-a6d1-39319a0df09b" providerId="ADAL" clId="{60875745-1088-4E27-B278-FCDB1657F77A}" dt="2024-04-03T15:32:30.177" v="221" actId="14100"/>
      <pc:docMkLst>
        <pc:docMk/>
      </pc:docMkLst>
      <pc:sldChg chg="addSp delSp modSp mod">
        <pc:chgData name="Wenzel, Brooke" userId="672bf8d3-b15b-4e02-a6d1-39319a0df09b" providerId="ADAL" clId="{60875745-1088-4E27-B278-FCDB1657F77A}" dt="2024-04-03T14:38:53.677" v="4" actId="478"/>
        <pc:sldMkLst>
          <pc:docMk/>
          <pc:sldMk cId="3717000822" sldId="280"/>
        </pc:sldMkLst>
        <pc:spChg chg="add del mod">
          <ac:chgData name="Wenzel, Brooke" userId="672bf8d3-b15b-4e02-a6d1-39319a0df09b" providerId="ADAL" clId="{60875745-1088-4E27-B278-FCDB1657F77A}" dt="2024-04-03T14:38:53.677" v="4" actId="478"/>
          <ac:spMkLst>
            <pc:docMk/>
            <pc:sldMk cId="3717000822" sldId="280"/>
            <ac:spMk id="5" creationId="{33A12444-F792-503A-8BBD-B2662B91DC22}"/>
          </ac:spMkLst>
        </pc:spChg>
        <pc:picChg chg="add del">
          <ac:chgData name="Wenzel, Brooke" userId="672bf8d3-b15b-4e02-a6d1-39319a0df09b" providerId="ADAL" clId="{60875745-1088-4E27-B278-FCDB1657F77A}" dt="2024-04-03T14:38:53.677" v="4" actId="478"/>
          <ac:picMkLst>
            <pc:docMk/>
            <pc:sldMk cId="3717000822" sldId="280"/>
            <ac:picMk id="28" creationId="{BA71C7F0-1A49-F9C3-0CFB-7D2B5C494E3D}"/>
          </ac:picMkLst>
        </pc:picChg>
      </pc:sldChg>
      <pc:sldChg chg="add">
        <pc:chgData name="Wenzel, Brooke" userId="672bf8d3-b15b-4e02-a6d1-39319a0df09b" providerId="ADAL" clId="{60875745-1088-4E27-B278-FCDB1657F77A}" dt="2024-04-03T14:25:35.956" v="0"/>
        <pc:sldMkLst>
          <pc:docMk/>
          <pc:sldMk cId="2627223314" sldId="5254"/>
        </pc:sldMkLst>
      </pc:sldChg>
      <pc:sldChg chg="add del">
        <pc:chgData name="Wenzel, Brooke" userId="672bf8d3-b15b-4e02-a6d1-39319a0df09b" providerId="ADAL" clId="{60875745-1088-4E27-B278-FCDB1657F77A}" dt="2024-04-03T15:06:41.501" v="6" actId="47"/>
        <pc:sldMkLst>
          <pc:docMk/>
          <pc:sldMk cId="2352346194" sldId="5271"/>
        </pc:sldMkLst>
      </pc:sldChg>
      <pc:sldChg chg="addSp modSp add mod modClrScheme chgLayout">
        <pc:chgData name="Wenzel, Brooke" userId="672bf8d3-b15b-4e02-a6d1-39319a0df09b" providerId="ADAL" clId="{60875745-1088-4E27-B278-FCDB1657F77A}" dt="2024-04-03T15:29:30.214" v="114" actId="20577"/>
        <pc:sldMkLst>
          <pc:docMk/>
          <pc:sldMk cId="4218201814" sldId="5273"/>
        </pc:sldMkLst>
        <pc:spChg chg="mod ord">
          <ac:chgData name="Wenzel, Brooke" userId="672bf8d3-b15b-4e02-a6d1-39319a0df09b" providerId="ADAL" clId="{60875745-1088-4E27-B278-FCDB1657F77A}" dt="2024-04-03T15:29:11.938" v="110" actId="700"/>
          <ac:spMkLst>
            <pc:docMk/>
            <pc:sldMk cId="4218201814" sldId="5273"/>
            <ac:spMk id="2" creationId="{BA6E282B-BB2E-7539-D035-4976F1B56CE6}"/>
          </ac:spMkLst>
        </pc:spChg>
        <pc:spChg chg="mod ord">
          <ac:chgData name="Wenzel, Brooke" userId="672bf8d3-b15b-4e02-a6d1-39319a0df09b" providerId="ADAL" clId="{60875745-1088-4E27-B278-FCDB1657F77A}" dt="2024-04-03T15:29:11.938" v="110" actId="700"/>
          <ac:spMkLst>
            <pc:docMk/>
            <pc:sldMk cId="4218201814" sldId="5273"/>
            <ac:spMk id="3" creationId="{58C0FC18-651A-F9FC-1901-81BB3899D6F1}"/>
          </ac:spMkLst>
        </pc:spChg>
        <pc:spChg chg="mod ord">
          <ac:chgData name="Wenzel, Brooke" userId="672bf8d3-b15b-4e02-a6d1-39319a0df09b" providerId="ADAL" clId="{60875745-1088-4E27-B278-FCDB1657F77A}" dt="2024-04-03T15:29:11.938" v="110" actId="700"/>
          <ac:spMkLst>
            <pc:docMk/>
            <pc:sldMk cId="4218201814" sldId="5273"/>
            <ac:spMk id="4" creationId="{08BBEEF9-2ECA-FE63-A6CE-3380E7010DA5}"/>
          </ac:spMkLst>
        </pc:spChg>
        <pc:spChg chg="add mod">
          <ac:chgData name="Wenzel, Brooke" userId="672bf8d3-b15b-4e02-a6d1-39319a0df09b" providerId="ADAL" clId="{60875745-1088-4E27-B278-FCDB1657F77A}" dt="2024-04-03T15:28:58.578" v="107" actId="1076"/>
          <ac:spMkLst>
            <pc:docMk/>
            <pc:sldMk cId="4218201814" sldId="5273"/>
            <ac:spMk id="6" creationId="{F05B933A-BA4D-1966-12C4-2FE84DD1B072}"/>
          </ac:spMkLst>
        </pc:spChg>
        <pc:spChg chg="add mod">
          <ac:chgData name="Wenzel, Brooke" userId="672bf8d3-b15b-4e02-a6d1-39319a0df09b" providerId="ADAL" clId="{60875745-1088-4E27-B278-FCDB1657F77A}" dt="2024-04-03T15:29:05.870" v="109"/>
          <ac:spMkLst>
            <pc:docMk/>
            <pc:sldMk cId="4218201814" sldId="5273"/>
            <ac:spMk id="7" creationId="{891EC5EC-1C99-7450-B909-3CB9E8005BD4}"/>
          </ac:spMkLst>
        </pc:spChg>
        <pc:spChg chg="add mod">
          <ac:chgData name="Wenzel, Brooke" userId="672bf8d3-b15b-4e02-a6d1-39319a0df09b" providerId="ADAL" clId="{60875745-1088-4E27-B278-FCDB1657F77A}" dt="2024-04-03T15:29:05.870" v="109"/>
          <ac:spMkLst>
            <pc:docMk/>
            <pc:sldMk cId="4218201814" sldId="5273"/>
            <ac:spMk id="8" creationId="{8D8CC5D0-75ED-1641-2F21-9A7174701C1D}"/>
          </ac:spMkLst>
        </pc:spChg>
        <pc:spChg chg="add mod ord">
          <ac:chgData name="Wenzel, Brooke" userId="672bf8d3-b15b-4e02-a6d1-39319a0df09b" providerId="ADAL" clId="{60875745-1088-4E27-B278-FCDB1657F77A}" dt="2024-04-03T15:29:22.906" v="112" actId="20577"/>
          <ac:spMkLst>
            <pc:docMk/>
            <pc:sldMk cId="4218201814" sldId="5273"/>
            <ac:spMk id="9" creationId="{B48EC48A-1FA5-A641-CE0B-D799A6A8229B}"/>
          </ac:spMkLst>
        </pc:spChg>
        <pc:spChg chg="add mod ord">
          <ac:chgData name="Wenzel, Brooke" userId="672bf8d3-b15b-4e02-a6d1-39319a0df09b" providerId="ADAL" clId="{60875745-1088-4E27-B278-FCDB1657F77A}" dt="2024-04-03T15:29:30.214" v="114" actId="20577"/>
          <ac:spMkLst>
            <pc:docMk/>
            <pc:sldMk cId="4218201814" sldId="5273"/>
            <ac:spMk id="10" creationId="{271C91F2-D551-9636-BA19-3DCE053C517F}"/>
          </ac:spMkLst>
        </pc:spChg>
        <pc:graphicFrameChg chg="mod modGraphic">
          <ac:chgData name="Wenzel, Brooke" userId="672bf8d3-b15b-4e02-a6d1-39319a0df09b" providerId="ADAL" clId="{60875745-1088-4E27-B278-FCDB1657F77A}" dt="2024-04-03T15:28:55.261" v="106" actId="1076"/>
          <ac:graphicFrameMkLst>
            <pc:docMk/>
            <pc:sldMk cId="4218201814" sldId="5273"/>
            <ac:graphicFrameMk id="5" creationId="{E6266291-0E95-367E-21EA-D128392EAABD}"/>
          </ac:graphicFrameMkLst>
        </pc:graphicFrameChg>
      </pc:sldChg>
      <pc:sldChg chg="del">
        <pc:chgData name="Wenzel, Brooke" userId="672bf8d3-b15b-4e02-a6d1-39319a0df09b" providerId="ADAL" clId="{60875745-1088-4E27-B278-FCDB1657F77A}" dt="2024-04-03T14:25:38.335" v="1" actId="47"/>
        <pc:sldMkLst>
          <pc:docMk/>
          <pc:sldMk cId="2590363520" sldId="5291"/>
        </pc:sldMkLst>
      </pc:sldChg>
      <pc:sldChg chg="modSp mod">
        <pc:chgData name="Wenzel, Brooke" userId="672bf8d3-b15b-4e02-a6d1-39319a0df09b" providerId="ADAL" clId="{60875745-1088-4E27-B278-FCDB1657F77A}" dt="2024-04-03T14:25:54.974" v="2"/>
        <pc:sldMkLst>
          <pc:docMk/>
          <pc:sldMk cId="1593808434" sldId="5292"/>
        </pc:sldMkLst>
        <pc:spChg chg="mod">
          <ac:chgData name="Wenzel, Brooke" userId="672bf8d3-b15b-4e02-a6d1-39319a0df09b" providerId="ADAL" clId="{60875745-1088-4E27-B278-FCDB1657F77A}" dt="2024-04-03T14:25:54.974" v="2"/>
          <ac:spMkLst>
            <pc:docMk/>
            <pc:sldMk cId="1593808434" sldId="5292"/>
            <ac:spMk id="8" creationId="{C92515F7-358B-E3FC-AB86-B337B7A691E2}"/>
          </ac:spMkLst>
        </pc:spChg>
      </pc:sldChg>
      <pc:sldChg chg="modSp add mod chgLayout">
        <pc:chgData name="Wenzel, Brooke" userId="672bf8d3-b15b-4e02-a6d1-39319a0df09b" providerId="ADAL" clId="{60875745-1088-4E27-B278-FCDB1657F77A}" dt="2024-04-03T15:32:17.646" v="219" actId="700"/>
        <pc:sldMkLst>
          <pc:docMk/>
          <pc:sldMk cId="4104978656" sldId="5302"/>
        </pc:sldMkLst>
        <pc:spChg chg="mod ord">
          <ac:chgData name="Wenzel, Brooke" userId="672bf8d3-b15b-4e02-a6d1-39319a0df09b" providerId="ADAL" clId="{60875745-1088-4E27-B278-FCDB1657F77A}" dt="2024-04-03T15:32:17.646" v="219" actId="700"/>
          <ac:spMkLst>
            <pc:docMk/>
            <pc:sldMk cId="4104978656" sldId="5302"/>
            <ac:spMk id="2" creationId="{7C4B6288-396B-71FF-224D-B1CD74E7837D}"/>
          </ac:spMkLst>
        </pc:spChg>
        <pc:spChg chg="mod ord">
          <ac:chgData name="Wenzel, Brooke" userId="672bf8d3-b15b-4e02-a6d1-39319a0df09b" providerId="ADAL" clId="{60875745-1088-4E27-B278-FCDB1657F77A}" dt="2024-04-03T15:32:17.646" v="219" actId="700"/>
          <ac:spMkLst>
            <pc:docMk/>
            <pc:sldMk cId="4104978656" sldId="5302"/>
            <ac:spMk id="3" creationId="{0432F803-E46C-B0F3-8E24-F7B4DF4D4143}"/>
          </ac:spMkLst>
        </pc:spChg>
        <pc:spChg chg="mod ord">
          <ac:chgData name="Wenzel, Brooke" userId="672bf8d3-b15b-4e02-a6d1-39319a0df09b" providerId="ADAL" clId="{60875745-1088-4E27-B278-FCDB1657F77A}" dt="2024-04-03T15:32:17.646" v="219" actId="700"/>
          <ac:spMkLst>
            <pc:docMk/>
            <pc:sldMk cId="4104978656" sldId="5302"/>
            <ac:spMk id="5" creationId="{2814446E-613E-33E7-931D-C6B22EB33803}"/>
          </ac:spMkLst>
        </pc:spChg>
        <pc:spChg chg="mod ord">
          <ac:chgData name="Wenzel, Brooke" userId="672bf8d3-b15b-4e02-a6d1-39319a0df09b" providerId="ADAL" clId="{60875745-1088-4E27-B278-FCDB1657F77A}" dt="2024-04-03T15:32:17.646" v="219" actId="700"/>
          <ac:spMkLst>
            <pc:docMk/>
            <pc:sldMk cId="4104978656" sldId="5302"/>
            <ac:spMk id="6" creationId="{1576C896-EEB6-AA25-0B22-497CA3D7BCEB}"/>
          </ac:spMkLst>
        </pc:spChg>
        <pc:spChg chg="mod ord">
          <ac:chgData name="Wenzel, Brooke" userId="672bf8d3-b15b-4e02-a6d1-39319a0df09b" providerId="ADAL" clId="{60875745-1088-4E27-B278-FCDB1657F77A}" dt="2024-04-03T15:32:17.646" v="219" actId="700"/>
          <ac:spMkLst>
            <pc:docMk/>
            <pc:sldMk cId="4104978656" sldId="5302"/>
            <ac:spMk id="7" creationId="{502C41A3-624F-64E1-E8B0-46B79DA63369}"/>
          </ac:spMkLst>
        </pc:spChg>
      </pc:sldChg>
      <pc:sldChg chg="addSp modSp add mod modClrScheme chgLayout">
        <pc:chgData name="Wenzel, Brooke" userId="672bf8d3-b15b-4e02-a6d1-39319a0df09b" providerId="ADAL" clId="{60875745-1088-4E27-B278-FCDB1657F77A}" dt="2024-04-03T15:32:30.177" v="221" actId="14100"/>
        <pc:sldMkLst>
          <pc:docMk/>
          <pc:sldMk cId="2250972986" sldId="5304"/>
        </pc:sldMkLst>
        <pc:spChg chg="mod ord">
          <ac:chgData name="Wenzel, Brooke" userId="672bf8d3-b15b-4e02-a6d1-39319a0df09b" providerId="ADAL" clId="{60875745-1088-4E27-B278-FCDB1657F77A}" dt="2024-04-03T15:30:47.574" v="125" actId="700"/>
          <ac:spMkLst>
            <pc:docMk/>
            <pc:sldMk cId="2250972986" sldId="5304"/>
            <ac:spMk id="2" creationId="{7EE67111-FE36-DA30-BD37-35D66D800194}"/>
          </ac:spMkLst>
        </pc:spChg>
        <pc:spChg chg="add mod ord">
          <ac:chgData name="Wenzel, Brooke" userId="672bf8d3-b15b-4e02-a6d1-39319a0df09b" providerId="ADAL" clId="{60875745-1088-4E27-B278-FCDB1657F77A}" dt="2024-04-03T15:31:10.098" v="180" actId="20577"/>
          <ac:spMkLst>
            <pc:docMk/>
            <pc:sldMk cId="2250972986" sldId="5304"/>
            <ac:spMk id="3" creationId="{EDFCEACC-AD27-E826-B801-7B136A212AF8}"/>
          </ac:spMkLst>
        </pc:spChg>
        <pc:spChg chg="mod ord">
          <ac:chgData name="Wenzel, Brooke" userId="672bf8d3-b15b-4e02-a6d1-39319a0df09b" providerId="ADAL" clId="{60875745-1088-4E27-B278-FCDB1657F77A}" dt="2024-04-03T15:30:47.574" v="125" actId="700"/>
          <ac:spMkLst>
            <pc:docMk/>
            <pc:sldMk cId="2250972986" sldId="5304"/>
            <ac:spMk id="4" creationId="{D9B4611B-7BF0-714C-D8D6-95BC737F5018}"/>
          </ac:spMkLst>
        </pc:spChg>
        <pc:spChg chg="add mod ord">
          <ac:chgData name="Wenzel, Brooke" userId="672bf8d3-b15b-4e02-a6d1-39319a0df09b" providerId="ADAL" clId="{60875745-1088-4E27-B278-FCDB1657F77A}" dt="2024-04-03T15:31:34.177" v="216"/>
          <ac:spMkLst>
            <pc:docMk/>
            <pc:sldMk cId="2250972986" sldId="5304"/>
            <ac:spMk id="5" creationId="{4D90A8F7-C1BD-C261-16FC-610E5DDA4225}"/>
          </ac:spMkLst>
        </pc:spChg>
        <pc:spChg chg="mod">
          <ac:chgData name="Wenzel, Brooke" userId="672bf8d3-b15b-4e02-a6d1-39319a0df09b" providerId="ADAL" clId="{60875745-1088-4E27-B278-FCDB1657F77A}" dt="2024-04-03T15:31:01.928" v="135" actId="14100"/>
          <ac:spMkLst>
            <pc:docMk/>
            <pc:sldMk cId="2250972986" sldId="5304"/>
            <ac:spMk id="7" creationId="{5F580740-4652-7AA7-3582-782CACBF9955}"/>
          </ac:spMkLst>
        </pc:spChg>
        <pc:picChg chg="mod ord">
          <ac:chgData name="Wenzel, Brooke" userId="672bf8d3-b15b-4e02-a6d1-39319a0df09b" providerId="ADAL" clId="{60875745-1088-4E27-B278-FCDB1657F77A}" dt="2024-04-03T15:32:30.177" v="221" actId="14100"/>
          <ac:picMkLst>
            <pc:docMk/>
            <pc:sldMk cId="2250972986" sldId="5304"/>
            <ac:picMk id="6" creationId="{A594156D-8324-DD2A-3D67-99994E43B36A}"/>
          </ac:picMkLst>
        </pc:picChg>
      </pc:sldChg>
      <pc:sldChg chg="addSp delSp modSp add mod modClrScheme chgLayout">
        <pc:chgData name="Wenzel, Brooke" userId="672bf8d3-b15b-4e02-a6d1-39319a0df09b" providerId="ADAL" clId="{60875745-1088-4E27-B278-FCDB1657F77A}" dt="2024-04-03T15:30:16.738" v="124" actId="20577"/>
        <pc:sldMkLst>
          <pc:docMk/>
          <pc:sldMk cId="1443655953" sldId="5305"/>
        </pc:sldMkLst>
        <pc:spChg chg="mod ord">
          <ac:chgData name="Wenzel, Brooke" userId="672bf8d3-b15b-4e02-a6d1-39319a0df09b" providerId="ADAL" clId="{60875745-1088-4E27-B278-FCDB1657F77A}" dt="2024-04-03T15:29:37.070" v="115" actId="700"/>
          <ac:spMkLst>
            <pc:docMk/>
            <pc:sldMk cId="1443655953" sldId="5305"/>
            <ac:spMk id="2" creationId="{0944B85B-75C5-B10A-B7FD-05D4465F02D0}"/>
          </ac:spMkLst>
        </pc:spChg>
        <pc:spChg chg="add mod ord">
          <ac:chgData name="Wenzel, Brooke" userId="672bf8d3-b15b-4e02-a6d1-39319a0df09b" providerId="ADAL" clId="{60875745-1088-4E27-B278-FCDB1657F77A}" dt="2024-04-03T15:29:50.087" v="120" actId="14100"/>
          <ac:spMkLst>
            <pc:docMk/>
            <pc:sldMk cId="1443655953" sldId="5305"/>
            <ac:spMk id="3" creationId="{BE70705B-7829-F680-9158-C00582A448AE}"/>
          </ac:spMkLst>
        </pc:spChg>
        <pc:spChg chg="mod ord">
          <ac:chgData name="Wenzel, Brooke" userId="672bf8d3-b15b-4e02-a6d1-39319a0df09b" providerId="ADAL" clId="{60875745-1088-4E27-B278-FCDB1657F77A}" dt="2024-04-03T15:29:37.070" v="115" actId="700"/>
          <ac:spMkLst>
            <pc:docMk/>
            <pc:sldMk cId="1443655953" sldId="5305"/>
            <ac:spMk id="4" creationId="{3B38F874-2A60-D619-3851-593C38112E53}"/>
          </ac:spMkLst>
        </pc:spChg>
        <pc:spChg chg="add mod ord">
          <ac:chgData name="Wenzel, Brooke" userId="672bf8d3-b15b-4e02-a6d1-39319a0df09b" providerId="ADAL" clId="{60875745-1088-4E27-B278-FCDB1657F77A}" dt="2024-04-03T15:30:09.620" v="122" actId="20577"/>
          <ac:spMkLst>
            <pc:docMk/>
            <pc:sldMk cId="1443655953" sldId="5305"/>
            <ac:spMk id="5" creationId="{26475F64-1302-F2C9-1613-AFCD7C556D15}"/>
          </ac:spMkLst>
        </pc:spChg>
        <pc:spChg chg="add mod ord">
          <ac:chgData name="Wenzel, Brooke" userId="672bf8d3-b15b-4e02-a6d1-39319a0df09b" providerId="ADAL" clId="{60875745-1088-4E27-B278-FCDB1657F77A}" dt="2024-04-03T15:30:16.738" v="124" actId="20577"/>
          <ac:spMkLst>
            <pc:docMk/>
            <pc:sldMk cId="1443655953" sldId="5305"/>
            <ac:spMk id="6" creationId="{C18D765E-DA65-CD43-1182-5C44E641A070}"/>
          </ac:spMkLst>
        </pc:spChg>
        <pc:spChg chg="add del mod">
          <ac:chgData name="Wenzel, Brooke" userId="672bf8d3-b15b-4e02-a6d1-39319a0df09b" providerId="ADAL" clId="{60875745-1088-4E27-B278-FCDB1657F77A}" dt="2024-04-03T15:29:46.050" v="118" actId="478"/>
          <ac:spMkLst>
            <pc:docMk/>
            <pc:sldMk cId="1443655953" sldId="5305"/>
            <ac:spMk id="9" creationId="{4319C2A1-10F1-4656-3A35-3AFDC6F40355}"/>
          </ac:spMkLst>
        </pc:spChg>
        <pc:picChg chg="mod">
          <ac:chgData name="Wenzel, Brooke" userId="672bf8d3-b15b-4e02-a6d1-39319a0df09b" providerId="ADAL" clId="{60875745-1088-4E27-B278-FCDB1657F77A}" dt="2024-04-03T15:08:53.735" v="16" actId="1076"/>
          <ac:picMkLst>
            <pc:docMk/>
            <pc:sldMk cId="1443655953" sldId="5305"/>
            <ac:picMk id="8" creationId="{D029B12A-3146-F22E-0589-FAEC69AF704F}"/>
          </ac:picMkLst>
        </pc:picChg>
      </pc:sldChg>
    </pc:docChg>
  </pc:docChgLst>
  <pc:docChgLst>
    <pc:chgData name="Breza, Madeleine" userId="S::breza_m@cde.state.co.us::39affff4-0746-4e94-9ca9-9e4904fd4a4c" providerId="AD" clId="Web-{238ED1E5-0CCF-5165-ABFC-D9B242BDBE46}"/>
    <pc:docChg chg="modSld">
      <pc:chgData name="Breza, Madeleine" userId="S::breza_m@cde.state.co.us::39affff4-0746-4e94-9ca9-9e4904fd4a4c" providerId="AD" clId="Web-{238ED1E5-0CCF-5165-ABFC-D9B242BDBE46}" dt="2024-04-11T15:36:16.253" v="41" actId="20577"/>
      <pc:docMkLst>
        <pc:docMk/>
      </pc:docMkLst>
      <pc:sldChg chg="modSp">
        <pc:chgData name="Breza, Madeleine" userId="S::breza_m@cde.state.co.us::39affff4-0746-4e94-9ca9-9e4904fd4a4c" providerId="AD" clId="Web-{238ED1E5-0CCF-5165-ABFC-D9B242BDBE46}" dt="2024-04-11T15:36:16.253" v="41" actId="20577"/>
        <pc:sldMkLst>
          <pc:docMk/>
          <pc:sldMk cId="2582331127" sldId="5312"/>
        </pc:sldMkLst>
        <pc:spChg chg="mod">
          <ac:chgData name="Breza, Madeleine" userId="S::breza_m@cde.state.co.us::39affff4-0746-4e94-9ca9-9e4904fd4a4c" providerId="AD" clId="Web-{238ED1E5-0CCF-5165-ABFC-D9B242BDBE46}" dt="2024-04-11T15:36:16.253" v="41" actId="20577"/>
          <ac:spMkLst>
            <pc:docMk/>
            <pc:sldMk cId="2582331127" sldId="5312"/>
            <ac:spMk id="3" creationId="{F737E5AD-A4D8-5218-9778-9BFD2F764487}"/>
          </ac:spMkLst>
        </pc:spChg>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2352346194" sldId="5271"/>
        </pc:sldMkLst>
        <pc:spChg chg="mod">
          <ac:chgData name="Wenzel, Brooke" userId="672bf8d3-b15b-4e02-a6d1-39319a0df09b" providerId="ADAL" clId="{CCCE4CFF-3F2A-4EA6-91C2-D6132FE6221C}" dt="2024-03-27T15:15:58.678" v="561" actId="1076"/>
          <ac:spMkLst>
            <pc:docMk/>
            <pc:sldMk cId="2352346194"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1915820658" sldId="5285"/>
        </pc:sldMkLst>
        <pc:grpChg chg="mod">
          <ac:chgData name="Wenzel, Brooke" userId="672bf8d3-b15b-4e02-a6d1-39319a0df09b" providerId="ADAL" clId="{CCCE4CFF-3F2A-4EA6-91C2-D6132FE6221C}" dt="2024-03-26T13:05:20.044" v="255" actId="962"/>
          <ac:grpSpMkLst>
            <pc:docMk/>
            <pc:sldMk cId="1915820658"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1915820658"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Hoffman, Peter" userId="673cee94-26bd-4c2a-ab82-1b3669e2f049" providerId="ADAL" clId="{1EF50D01-20FA-48A1-AA79-2EFCC788F38D}"/>
    <pc:docChg chg="undo custSel addSld delSld modSld">
      <pc:chgData name="Hoffman, Peter" userId="673cee94-26bd-4c2a-ab82-1b3669e2f049" providerId="ADAL" clId="{1EF50D01-20FA-48A1-AA79-2EFCC788F38D}" dt="2024-04-03T22:39:10.225" v="412" actId="2696"/>
      <pc:docMkLst>
        <pc:docMk/>
      </pc:docMkLst>
      <pc:sldChg chg="modSp mod">
        <pc:chgData name="Hoffman, Peter" userId="673cee94-26bd-4c2a-ab82-1b3669e2f049" providerId="ADAL" clId="{1EF50D01-20FA-48A1-AA79-2EFCC788F38D}" dt="2024-04-03T19:32:46.438" v="48" actId="20577"/>
        <pc:sldMkLst>
          <pc:docMk/>
          <pc:sldMk cId="1212467416" sldId="261"/>
        </pc:sldMkLst>
        <pc:graphicFrameChg chg="modGraphic">
          <ac:chgData name="Hoffman, Peter" userId="673cee94-26bd-4c2a-ab82-1b3669e2f049" providerId="ADAL" clId="{1EF50D01-20FA-48A1-AA79-2EFCC788F38D}" dt="2024-04-03T19:32:46.438" v="48"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EF50D01-20FA-48A1-AA79-2EFCC788F38D}" dt="2024-04-03T22:39:10.225" v="412" actId="2696"/>
        <pc:sldMkLst>
          <pc:docMk/>
          <pc:sldMk cId="2468372966" sldId="263"/>
        </pc:sldMkLst>
      </pc:sldChg>
      <pc:sldChg chg="del">
        <pc:chgData name="Hoffman, Peter" userId="673cee94-26bd-4c2a-ab82-1b3669e2f049" providerId="ADAL" clId="{1EF50D01-20FA-48A1-AA79-2EFCC788F38D}" dt="2024-04-03T22:39:10.225" v="412" actId="2696"/>
        <pc:sldMkLst>
          <pc:docMk/>
          <pc:sldMk cId="477779621" sldId="265"/>
        </pc:sldMkLst>
      </pc:sldChg>
      <pc:sldChg chg="add">
        <pc:chgData name="Hoffman, Peter" userId="673cee94-26bd-4c2a-ab82-1b3669e2f049" providerId="ADAL" clId="{1EF50D01-20FA-48A1-AA79-2EFCC788F38D}" dt="2024-04-03T22:39:02.216" v="408"/>
        <pc:sldMkLst>
          <pc:docMk/>
          <pc:sldMk cId="3373880383" sldId="266"/>
        </pc:sldMkLst>
      </pc:sldChg>
      <pc:sldChg chg="add">
        <pc:chgData name="Hoffman, Peter" userId="673cee94-26bd-4c2a-ab82-1b3669e2f049" providerId="ADAL" clId="{1EF50D01-20FA-48A1-AA79-2EFCC788F38D}" dt="2024-04-03T22:39:02.216" v="408"/>
        <pc:sldMkLst>
          <pc:docMk/>
          <pc:sldMk cId="4163059247" sldId="267"/>
        </pc:sldMkLst>
      </pc:sldChg>
      <pc:sldChg chg="add">
        <pc:chgData name="Hoffman, Peter" userId="673cee94-26bd-4c2a-ab82-1b3669e2f049" providerId="ADAL" clId="{1EF50D01-20FA-48A1-AA79-2EFCC788F38D}" dt="2024-04-03T22:39:02.216" v="408"/>
        <pc:sldMkLst>
          <pc:docMk/>
          <pc:sldMk cId="3090053985" sldId="268"/>
        </pc:sldMkLst>
      </pc:sldChg>
      <pc:sldChg chg="add">
        <pc:chgData name="Hoffman, Peter" userId="673cee94-26bd-4c2a-ab82-1b3669e2f049" providerId="ADAL" clId="{1EF50D01-20FA-48A1-AA79-2EFCC788F38D}" dt="2024-04-03T22:39:02.216" v="408"/>
        <pc:sldMkLst>
          <pc:docMk/>
          <pc:sldMk cId="2174934932" sldId="269"/>
        </pc:sldMkLst>
      </pc:sldChg>
      <pc:sldChg chg="add">
        <pc:chgData name="Hoffman, Peter" userId="673cee94-26bd-4c2a-ab82-1b3669e2f049" providerId="ADAL" clId="{1EF50D01-20FA-48A1-AA79-2EFCC788F38D}" dt="2024-04-03T19:31:35.178" v="0"/>
        <pc:sldMkLst>
          <pc:docMk/>
          <pc:sldMk cId="1282840071" sldId="5251"/>
        </pc:sldMkLst>
      </pc:sldChg>
      <pc:sldChg chg="add">
        <pc:chgData name="Hoffman, Peter" userId="673cee94-26bd-4c2a-ab82-1b3669e2f049" providerId="ADAL" clId="{1EF50D01-20FA-48A1-AA79-2EFCC788F38D}" dt="2024-04-03T19:31:35.178" v="0"/>
        <pc:sldMkLst>
          <pc:docMk/>
          <pc:sldMk cId="455365083" sldId="5252"/>
        </pc:sldMkLst>
      </pc:sldChg>
      <pc:sldChg chg="add del">
        <pc:chgData name="Hoffman, Peter" userId="673cee94-26bd-4c2a-ab82-1b3669e2f049" providerId="ADAL" clId="{1EF50D01-20FA-48A1-AA79-2EFCC788F38D}" dt="2024-04-03T19:33:08.102" v="49" actId="2696"/>
        <pc:sldMkLst>
          <pc:docMk/>
          <pc:sldMk cId="1692652593" sldId="5253"/>
        </pc:sldMkLst>
      </pc:sldChg>
      <pc:sldChg chg="add del">
        <pc:chgData name="Hoffman, Peter" userId="673cee94-26bd-4c2a-ab82-1b3669e2f049" providerId="ADAL" clId="{1EF50D01-20FA-48A1-AA79-2EFCC788F38D}" dt="2024-04-03T19:33:08.102" v="49" actId="2696"/>
        <pc:sldMkLst>
          <pc:docMk/>
          <pc:sldMk cId="839735590" sldId="5259"/>
        </pc:sldMkLst>
      </pc:sldChg>
      <pc:sldChg chg="modSp add mod">
        <pc:chgData name="Hoffman, Peter" userId="673cee94-26bd-4c2a-ab82-1b3669e2f049" providerId="ADAL" clId="{1EF50D01-20FA-48A1-AA79-2EFCC788F38D}" dt="2024-04-03T19:35:11.370" v="407" actId="20577"/>
        <pc:sldMkLst>
          <pc:docMk/>
          <pc:sldMk cId="2117569817" sldId="5260"/>
        </pc:sldMkLst>
        <pc:spChg chg="mod">
          <ac:chgData name="Hoffman, Peter" userId="673cee94-26bd-4c2a-ab82-1b3669e2f049" providerId="ADAL" clId="{1EF50D01-20FA-48A1-AA79-2EFCC788F38D}" dt="2024-04-03T19:34:32.746" v="283" actId="20577"/>
          <ac:spMkLst>
            <pc:docMk/>
            <pc:sldMk cId="2117569817" sldId="5260"/>
            <ac:spMk id="7" creationId="{006E2BB3-5448-AA9C-CECF-1845095777F3}"/>
          </ac:spMkLst>
        </pc:spChg>
        <pc:spChg chg="mod">
          <ac:chgData name="Hoffman, Peter" userId="673cee94-26bd-4c2a-ab82-1b3669e2f049" providerId="ADAL" clId="{1EF50D01-20FA-48A1-AA79-2EFCC788F38D}" dt="2024-04-03T19:35:11.370" v="407" actId="20577"/>
          <ac:spMkLst>
            <pc:docMk/>
            <pc:sldMk cId="2117569817" sldId="5260"/>
            <ac:spMk id="8" creationId="{475B01CC-9647-DA17-644E-B9BD452B4DB6}"/>
          </ac:spMkLst>
        </pc:spChg>
        <pc:spChg chg="mod">
          <ac:chgData name="Hoffman, Peter" userId="673cee94-26bd-4c2a-ab82-1b3669e2f049" providerId="ADAL" clId="{1EF50D01-20FA-48A1-AA79-2EFCC788F38D}" dt="2024-04-03T19:34:14.721" v="262" actId="20577"/>
          <ac:spMkLst>
            <pc:docMk/>
            <pc:sldMk cId="2117569817" sldId="5260"/>
            <ac:spMk id="9" creationId="{E40DA56B-4BE3-FEC8-DB78-EE4D932DE927}"/>
          </ac:spMkLst>
        </pc:spChg>
        <pc:spChg chg="mod">
          <ac:chgData name="Hoffman, Peter" userId="673cee94-26bd-4c2a-ab82-1b3669e2f049" providerId="ADAL" clId="{1EF50D01-20FA-48A1-AA79-2EFCC788F38D}" dt="2024-04-03T19:33:27.426" v="67" actId="20577"/>
          <ac:spMkLst>
            <pc:docMk/>
            <pc:sldMk cId="2117569817" sldId="5260"/>
            <ac:spMk id="11" creationId="{65DCBF92-5C3E-820E-9BF8-D5084110362E}"/>
          </ac:spMkLst>
        </pc:spChg>
      </pc:sldChg>
      <pc:sldChg chg="del">
        <pc:chgData name="Hoffman, Peter" userId="673cee94-26bd-4c2a-ab82-1b3669e2f049" providerId="ADAL" clId="{1EF50D01-20FA-48A1-AA79-2EFCC788F38D}" dt="2024-04-03T22:39:10.225" v="412" actId="2696"/>
        <pc:sldMkLst>
          <pc:docMk/>
          <pc:sldMk cId="1118867174" sldId="5275"/>
        </pc:sldMkLst>
      </pc:sldChg>
      <pc:sldChg chg="del">
        <pc:chgData name="Hoffman, Peter" userId="673cee94-26bd-4c2a-ab82-1b3669e2f049" providerId="ADAL" clId="{1EF50D01-20FA-48A1-AA79-2EFCC788F38D}" dt="2024-04-03T22:39:10.225" v="412" actId="2696"/>
        <pc:sldMkLst>
          <pc:docMk/>
          <pc:sldMk cId="2916385814" sldId="5276"/>
        </pc:sldMkLst>
      </pc:sldChg>
      <pc:sldChg chg="modSp add mod">
        <pc:chgData name="Hoffman, Peter" userId="673cee94-26bd-4c2a-ab82-1b3669e2f049" providerId="ADAL" clId="{1EF50D01-20FA-48A1-AA79-2EFCC788F38D}" dt="2024-04-03T22:39:02.432" v="411" actId="27636"/>
        <pc:sldMkLst>
          <pc:docMk/>
          <pc:sldMk cId="1831568395" sldId="5277"/>
        </pc:sldMkLst>
        <pc:spChg chg="mod">
          <ac:chgData name="Hoffman, Peter" userId="673cee94-26bd-4c2a-ab82-1b3669e2f049" providerId="ADAL" clId="{1EF50D01-20FA-48A1-AA79-2EFCC788F38D}" dt="2024-04-03T22:39:02.429" v="410" actId="27636"/>
          <ac:spMkLst>
            <pc:docMk/>
            <pc:sldMk cId="1831568395" sldId="5277"/>
            <ac:spMk id="11" creationId="{080CB37A-8CB5-0C68-424D-EBD5E04601E8}"/>
          </ac:spMkLst>
        </pc:spChg>
        <pc:spChg chg="mod">
          <ac:chgData name="Hoffman, Peter" userId="673cee94-26bd-4c2a-ab82-1b3669e2f049" providerId="ADAL" clId="{1EF50D01-20FA-48A1-AA79-2EFCC788F38D}" dt="2024-04-03T22:39:02.432" v="411" actId="27636"/>
          <ac:spMkLst>
            <pc:docMk/>
            <pc:sldMk cId="1831568395" sldId="5277"/>
            <ac:spMk id="12" creationId="{F0682FDB-3B40-0F9B-6028-1720C9B01E0A}"/>
          </ac:spMkLst>
        </pc:spChg>
      </pc:sldChg>
      <pc:sldChg chg="del">
        <pc:chgData name="Hoffman, Peter" userId="673cee94-26bd-4c2a-ab82-1b3669e2f049" providerId="ADAL" clId="{1EF50D01-20FA-48A1-AA79-2EFCC788F38D}" dt="2024-04-03T19:31:41.407" v="1" actId="2696"/>
        <pc:sldMkLst>
          <pc:docMk/>
          <pc:sldMk cId="20139849" sldId="5287"/>
        </pc:sldMkLst>
      </pc:sldChg>
      <pc:sldChg chg="del">
        <pc:chgData name="Hoffman, Peter" userId="673cee94-26bd-4c2a-ab82-1b3669e2f049" providerId="ADAL" clId="{1EF50D01-20FA-48A1-AA79-2EFCC788F38D}" dt="2024-04-03T19:31:41.407" v="1" actId="2696"/>
        <pc:sldMkLst>
          <pc:docMk/>
          <pc:sldMk cId="885238886" sldId="5288"/>
        </pc:sldMkLst>
      </pc:sldChg>
      <pc:sldChg chg="del">
        <pc:chgData name="Hoffman, Peter" userId="673cee94-26bd-4c2a-ab82-1b3669e2f049" providerId="ADAL" clId="{1EF50D01-20FA-48A1-AA79-2EFCC788F38D}" dt="2024-04-03T19:31:41.407" v="1" actId="2696"/>
        <pc:sldMkLst>
          <pc:docMk/>
          <pc:sldMk cId="2992902592" sldId="5289"/>
        </pc:sldMkLst>
      </pc:sldChg>
      <pc:sldChg chg="add">
        <pc:chgData name="Hoffman, Peter" userId="673cee94-26bd-4c2a-ab82-1b3669e2f049" providerId="ADAL" clId="{1EF50D01-20FA-48A1-AA79-2EFCC788F38D}" dt="2024-04-03T19:31:35.178" v="0"/>
        <pc:sldMkLst>
          <pc:docMk/>
          <pc:sldMk cId="1662154973" sldId="5306"/>
        </pc:sldMkLst>
      </pc:sldChg>
      <pc:sldChg chg="modSp add mod">
        <pc:chgData name="Hoffman, Peter" userId="673cee94-26bd-4c2a-ab82-1b3669e2f049" providerId="ADAL" clId="{1EF50D01-20FA-48A1-AA79-2EFCC788F38D}" dt="2024-04-03T22:39:02.424" v="409" actId="27636"/>
        <pc:sldMkLst>
          <pc:docMk/>
          <pc:sldMk cId="2582331127" sldId="5312"/>
        </pc:sldMkLst>
        <pc:spChg chg="mod">
          <ac:chgData name="Hoffman, Peter" userId="673cee94-26bd-4c2a-ab82-1b3669e2f049" providerId="ADAL" clId="{1EF50D01-20FA-48A1-AA79-2EFCC788F38D}" dt="2024-04-03T22:39:02.424" v="409" actId="27636"/>
          <ac:spMkLst>
            <pc:docMk/>
            <pc:sldMk cId="2582331127" sldId="5312"/>
            <ac:spMk id="3" creationId="{F737E5AD-A4D8-5218-9778-9BFD2F764487}"/>
          </ac:spMkLst>
        </pc:spChg>
      </pc:sldChg>
      <pc:sldChg chg="add">
        <pc:chgData name="Hoffman, Peter" userId="673cee94-26bd-4c2a-ab82-1b3669e2f049" providerId="ADAL" clId="{1EF50D01-20FA-48A1-AA79-2EFCC788F38D}" dt="2024-04-03T22:39:02.216" v="408"/>
        <pc:sldMkLst>
          <pc:docMk/>
          <pc:sldMk cId="3512354807" sldId="5313"/>
        </pc:sldMkLst>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Rhodes, Tara" userId="S::rhodes_t@cde.state.co.us::566307b0-1e17-4826-87e1-0feb85a922f2" providerId="AD" clId="Web-{5C9AD985-76F6-348B-E4E8-150BC15DE764}"/>
    <pc:docChg chg="modSld sldOrd">
      <pc:chgData name="Rhodes, Tara" userId="S::rhodes_t@cde.state.co.us::566307b0-1e17-4826-87e1-0feb85a922f2" providerId="AD" clId="Web-{5C9AD985-76F6-348B-E4E8-150BC15DE764}" dt="2024-04-11T05:56:35.342" v="10" actId="20577"/>
      <pc:docMkLst>
        <pc:docMk/>
      </pc:docMkLst>
      <pc:sldChg chg="modSp">
        <pc:chgData name="Rhodes, Tara" userId="S::rhodes_t@cde.state.co.us::566307b0-1e17-4826-87e1-0feb85a922f2" providerId="AD" clId="Web-{5C9AD985-76F6-348B-E4E8-150BC15DE764}" dt="2024-04-11T05:55:06.560" v="3" actId="1076"/>
        <pc:sldMkLst>
          <pc:docMk/>
          <pc:sldMk cId="2941789031" sldId="5298"/>
        </pc:sldMkLst>
        <pc:spChg chg="mod">
          <ac:chgData name="Rhodes, Tara" userId="S::rhodes_t@cde.state.co.us::566307b0-1e17-4826-87e1-0feb85a922f2" providerId="AD" clId="Web-{5C9AD985-76F6-348B-E4E8-150BC15DE764}" dt="2024-04-11T05:55:06.560" v="3" actId="1076"/>
          <ac:spMkLst>
            <pc:docMk/>
            <pc:sldMk cId="2941789031" sldId="5298"/>
            <ac:spMk id="8" creationId="{C92515F7-358B-E3FC-AB86-B337B7A691E2}"/>
          </ac:spMkLst>
        </pc:spChg>
      </pc:sldChg>
      <pc:sldChg chg="modSp">
        <pc:chgData name="Rhodes, Tara" userId="S::rhodes_t@cde.state.co.us::566307b0-1e17-4826-87e1-0feb85a922f2" providerId="AD" clId="Web-{5C9AD985-76F6-348B-E4E8-150BC15DE764}" dt="2024-04-11T05:56:35.342" v="10" actId="20577"/>
        <pc:sldMkLst>
          <pc:docMk/>
          <pc:sldMk cId="3365328181" sldId="5300"/>
        </pc:sldMkLst>
        <pc:spChg chg="mod">
          <ac:chgData name="Rhodes, Tara" userId="S::rhodes_t@cde.state.co.us::566307b0-1e17-4826-87e1-0feb85a922f2" providerId="AD" clId="Web-{5C9AD985-76F6-348B-E4E8-150BC15DE764}" dt="2024-04-11T05:56:35.342" v="10" actId="20577"/>
          <ac:spMkLst>
            <pc:docMk/>
            <pc:sldMk cId="3365328181" sldId="5300"/>
            <ac:spMk id="6" creationId="{9A8832C3-3C5D-9B2D-6A97-A07BFB42B5FC}"/>
          </ac:spMkLst>
        </pc:spChg>
      </pc:sldChg>
      <pc:sldChg chg="modSp">
        <pc:chgData name="Rhodes, Tara" userId="S::rhodes_t@cde.state.co.us::566307b0-1e17-4826-87e1-0feb85a922f2" providerId="AD" clId="Web-{5C9AD985-76F6-348B-E4E8-150BC15DE764}" dt="2024-04-11T05:55:53.623" v="7" actId="1076"/>
        <pc:sldMkLst>
          <pc:docMk/>
          <pc:sldMk cId="94867858" sldId="5301"/>
        </pc:sldMkLst>
        <pc:spChg chg="mod">
          <ac:chgData name="Rhodes, Tara" userId="S::rhodes_t@cde.state.co.us::566307b0-1e17-4826-87e1-0feb85a922f2" providerId="AD" clId="Web-{5C9AD985-76F6-348B-E4E8-150BC15DE764}" dt="2024-04-11T05:55:53.623" v="7" actId="1076"/>
          <ac:spMkLst>
            <pc:docMk/>
            <pc:sldMk cId="94867858" sldId="5301"/>
            <ac:spMk id="8" creationId="{C92515F7-358B-E3FC-AB86-B337B7A691E2}"/>
          </ac:spMkLst>
        </pc:spChg>
      </pc:sldChg>
      <pc:sldChg chg="ord">
        <pc:chgData name="Rhodes, Tara" userId="S::rhodes_t@cde.state.co.us::566307b0-1e17-4826-87e1-0feb85a922f2" providerId="AD" clId="Web-{5C9AD985-76F6-348B-E4E8-150BC15DE764}" dt="2024-04-11T05:55:40.748" v="4"/>
        <pc:sldMkLst>
          <pc:docMk/>
          <pc:sldMk cId="3399127652" sldId="5310"/>
        </pc:sldMkLst>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Gudka, Dawna" userId="S::gudka_d@cde.state.co.us::823cceae-331b-41d6-9a63-34ad6d1db55c" providerId="AD" clId="Web-{E39C1777-A53A-C880-EFDD-065E20EFE7CF}"/>
    <pc:docChg chg="modSld">
      <pc:chgData name="Gudka, Dawna" userId="S::gudka_d@cde.state.co.us::823cceae-331b-41d6-9a63-34ad6d1db55c" providerId="AD" clId="Web-{E39C1777-A53A-C880-EFDD-065E20EFE7CF}" dt="2024-04-02T22:09:54.063" v="9" actId="1076"/>
      <pc:docMkLst>
        <pc:docMk/>
      </pc:docMkLst>
      <pc:sldChg chg="addSp delSp modSp">
        <pc:chgData name="Gudka, Dawna" userId="S::gudka_d@cde.state.co.us::823cceae-331b-41d6-9a63-34ad6d1db55c" providerId="AD" clId="Web-{E39C1777-A53A-C880-EFDD-065E20EFE7CF}" dt="2024-04-02T22:09:54.063" v="9" actId="1076"/>
        <pc:sldMkLst>
          <pc:docMk/>
          <pc:sldMk cId="3717000822" sldId="280"/>
        </pc:sldMkLst>
        <pc:spChg chg="mod">
          <ac:chgData name="Gudka, Dawna" userId="S::gudka_d@cde.state.co.us::823cceae-331b-41d6-9a63-34ad6d1db55c" providerId="AD" clId="Web-{E39C1777-A53A-C880-EFDD-065E20EFE7CF}" dt="2024-04-02T22:09:40.157" v="8"/>
          <ac:spMkLst>
            <pc:docMk/>
            <pc:sldMk cId="3717000822" sldId="280"/>
            <ac:spMk id="2" creationId="{439B416C-5F6D-56F7-429A-80FD0A190C25}"/>
          </ac:spMkLst>
        </pc:spChg>
        <pc:spChg chg="mod">
          <ac:chgData name="Gudka, Dawna" userId="S::gudka_d@cde.state.co.us::823cceae-331b-41d6-9a63-34ad6d1db55c" providerId="AD" clId="Web-{E39C1777-A53A-C880-EFDD-065E20EFE7CF}" dt="2024-04-02T22:09:40.157" v="8"/>
          <ac:spMkLst>
            <pc:docMk/>
            <pc:sldMk cId="3717000822" sldId="280"/>
            <ac:spMk id="3" creationId="{23730712-328A-D55D-1F4E-AFE29CF33EAE}"/>
          </ac:spMkLst>
        </pc:spChg>
        <pc:spChg chg="add del mod">
          <ac:chgData name="Gudka, Dawna" userId="S::gudka_d@cde.state.co.us::823cceae-331b-41d6-9a63-34ad6d1db55c" providerId="AD" clId="Web-{E39C1777-A53A-C880-EFDD-065E20EFE7CF}" dt="2024-04-02T22:09:34.266" v="6"/>
          <ac:spMkLst>
            <pc:docMk/>
            <pc:sldMk cId="3717000822" sldId="280"/>
            <ac:spMk id="8" creationId="{78A3D155-CFFE-CACE-3F61-8DD8BE02DCC8}"/>
          </ac:spMkLst>
        </pc:spChg>
        <pc:spChg chg="del">
          <ac:chgData name="Gudka, Dawna" userId="S::gudka_d@cde.state.co.us::823cceae-331b-41d6-9a63-34ad6d1db55c" providerId="AD" clId="Web-{E39C1777-A53A-C880-EFDD-065E20EFE7CF}" dt="2024-04-02T22:09:40.157" v="8"/>
          <ac:spMkLst>
            <pc:docMk/>
            <pc:sldMk cId="3717000822" sldId="280"/>
            <ac:spMk id="1031" creationId="{2EB492CD-616E-47F8-933B-5E2D952A0593}"/>
          </ac:spMkLst>
        </pc:spChg>
        <pc:spChg chg="del">
          <ac:chgData name="Gudka, Dawna" userId="S::gudka_d@cde.state.co.us::823cceae-331b-41d6-9a63-34ad6d1db55c" providerId="AD" clId="Web-{E39C1777-A53A-C880-EFDD-065E20EFE7CF}" dt="2024-04-02T22:09:40.157" v="8"/>
          <ac:spMkLst>
            <pc:docMk/>
            <pc:sldMk cId="3717000822" sldId="280"/>
            <ac:spMk id="1033" creationId="{59383CF9-23B5-4335-9B21-1791C4CF1C75}"/>
          </ac:spMkLst>
        </pc:spChg>
        <pc:spChg chg="del">
          <ac:chgData name="Gudka, Dawna" userId="S::gudka_d@cde.state.co.us::823cceae-331b-41d6-9a63-34ad6d1db55c" providerId="AD" clId="Web-{E39C1777-A53A-C880-EFDD-065E20EFE7CF}" dt="2024-04-02T22:09:40.157" v="8"/>
          <ac:spMkLst>
            <pc:docMk/>
            <pc:sldMk cId="3717000822" sldId="280"/>
            <ac:spMk id="1035" creationId="{0007FE00-9498-4706-B255-6437B0252C02}"/>
          </ac:spMkLst>
        </pc:spChg>
        <pc:grpChg chg="add">
          <ac:chgData name="Gudka, Dawna" userId="S::gudka_d@cde.state.co.us::823cceae-331b-41d6-9a63-34ad6d1db55c" providerId="AD" clId="Web-{E39C1777-A53A-C880-EFDD-065E20EFE7CF}" dt="2024-04-02T22:09:40.157" v="8"/>
          <ac:grpSpMkLst>
            <pc:docMk/>
            <pc:sldMk cId="3717000822" sldId="280"/>
            <ac:grpSpMk id="1040" creationId="{BE589684-54CA-64D8-C963-5F19FF75BF72}"/>
          </ac:grpSpMkLst>
        </pc:grpChg>
        <pc:graphicFrameChg chg="mod modGraphic">
          <ac:chgData name="Gudka, Dawna" userId="S::gudka_d@cde.state.co.us::823cceae-331b-41d6-9a63-34ad6d1db55c" providerId="AD" clId="Web-{E39C1777-A53A-C880-EFDD-065E20EFE7CF}" dt="2024-04-02T22:09:40.157" v="8"/>
          <ac:graphicFrameMkLst>
            <pc:docMk/>
            <pc:sldMk cId="3717000822" sldId="280"/>
            <ac:graphicFrameMk id="12" creationId="{1AA09EE0-7419-6ED5-4AA1-CC9009509570}"/>
          </ac:graphicFrameMkLst>
        </pc:graphicFrameChg>
        <pc:picChg chg="add mod ord">
          <ac:chgData name="Gudka, Dawna" userId="S::gudka_d@cde.state.co.us::823cceae-331b-41d6-9a63-34ad6d1db55c" providerId="AD" clId="Web-{E39C1777-A53A-C880-EFDD-065E20EFE7CF}" dt="2024-04-02T22:09:54.063" v="9" actId="1076"/>
          <ac:picMkLst>
            <pc:docMk/>
            <pc:sldMk cId="3717000822" sldId="280"/>
            <ac:picMk id="28" creationId="{BA71C7F0-1A49-F9C3-0CFB-7D2B5C494E3D}"/>
          </ac:picMkLst>
        </pc:picChg>
        <pc:picChg chg="del">
          <ac:chgData name="Gudka, Dawna" userId="S::gudka_d@cde.state.co.us::823cceae-331b-41d6-9a63-34ad6d1db55c" providerId="AD" clId="Web-{E39C1777-A53A-C880-EFDD-065E20EFE7CF}" dt="2024-04-02T22:07:28.154" v="0"/>
          <ac:picMkLst>
            <pc:docMk/>
            <pc:sldMk cId="3717000822" sldId="280"/>
            <ac:picMk id="1026" creationId="{CA41159A-7E06-A85C-E5A8-9E9745DE7683}"/>
          </ac:picMkLst>
        </pc:picChg>
      </pc:sldChg>
    </pc:docChg>
  </pc:docChgLst>
  <pc:docChgLst>
    <pc:chgData name="Gudka, Dawna" userId="823cceae-331b-41d6-9a63-34ad6d1db55c" providerId="ADAL" clId="{0A201A4D-5E46-4F21-B280-53F37EC631A5}"/>
    <pc:docChg chg="custSel modSld">
      <pc:chgData name="Gudka, Dawna" userId="823cceae-331b-41d6-9a63-34ad6d1db55c" providerId="ADAL" clId="{0A201A4D-5E46-4F21-B280-53F37EC631A5}" dt="2024-04-04T02:47:49.515" v="219" actId="20577"/>
      <pc:docMkLst>
        <pc:docMk/>
      </pc:docMkLst>
      <pc:sldChg chg="modSp">
        <pc:chgData name="Gudka, Dawna" userId="823cceae-331b-41d6-9a63-34ad6d1db55c" providerId="ADAL" clId="{0A201A4D-5E46-4F21-B280-53F37EC631A5}" dt="2024-04-04T02:44:32.618" v="206" actId="13244"/>
        <pc:sldMkLst>
          <pc:docMk/>
          <pc:sldMk cId="2117569817" sldId="5260"/>
        </pc:sldMkLst>
        <pc:spChg chg="mod">
          <ac:chgData name="Gudka, Dawna" userId="823cceae-331b-41d6-9a63-34ad6d1db55c" providerId="ADAL" clId="{0A201A4D-5E46-4F21-B280-53F37EC631A5}" dt="2024-04-04T02:43:12.422" v="193" actId="13244"/>
          <ac:spMkLst>
            <pc:docMk/>
            <pc:sldMk cId="2117569817" sldId="5260"/>
            <ac:spMk id="4" creationId="{E669678A-A275-70AC-5F74-5A596C068C82}"/>
          </ac:spMkLst>
        </pc:spChg>
        <pc:spChg chg="mod">
          <ac:chgData name="Gudka, Dawna" userId="823cceae-331b-41d6-9a63-34ad6d1db55c" providerId="ADAL" clId="{0A201A4D-5E46-4F21-B280-53F37EC631A5}" dt="2024-04-04T02:44:17.080" v="203" actId="13244"/>
          <ac:spMkLst>
            <pc:docMk/>
            <pc:sldMk cId="2117569817" sldId="5260"/>
            <ac:spMk id="7" creationId="{006E2BB3-5448-AA9C-CECF-1845095777F3}"/>
          </ac:spMkLst>
        </pc:spChg>
        <pc:spChg chg="mod">
          <ac:chgData name="Gudka, Dawna" userId="823cceae-331b-41d6-9a63-34ad6d1db55c" providerId="ADAL" clId="{0A201A4D-5E46-4F21-B280-53F37EC631A5}" dt="2024-04-04T02:44:32.618" v="206" actId="13244"/>
          <ac:spMkLst>
            <pc:docMk/>
            <pc:sldMk cId="2117569817" sldId="5260"/>
            <ac:spMk id="8" creationId="{475B01CC-9647-DA17-644E-B9BD452B4DB6}"/>
          </ac:spMkLst>
        </pc:spChg>
        <pc:spChg chg="mod">
          <ac:chgData name="Gudka, Dawna" userId="823cceae-331b-41d6-9a63-34ad6d1db55c" providerId="ADAL" clId="{0A201A4D-5E46-4F21-B280-53F37EC631A5}" dt="2024-04-04T02:44:26.599" v="205" actId="13244"/>
          <ac:spMkLst>
            <pc:docMk/>
            <pc:sldMk cId="2117569817" sldId="5260"/>
            <ac:spMk id="9" creationId="{E40DA56B-4BE3-FEC8-DB78-EE4D932DE927}"/>
          </ac:spMkLst>
        </pc:spChg>
        <pc:spChg chg="mod">
          <ac:chgData name="Gudka, Dawna" userId="823cceae-331b-41d6-9a63-34ad6d1db55c" providerId="ADAL" clId="{0A201A4D-5E46-4F21-B280-53F37EC631A5}" dt="2024-04-04T02:44:23.691" v="204" actId="13244"/>
          <ac:spMkLst>
            <pc:docMk/>
            <pc:sldMk cId="2117569817" sldId="5260"/>
            <ac:spMk id="11" creationId="{65DCBF92-5C3E-820E-9BF8-D5084110362E}"/>
          </ac:spMkLst>
        </pc:spChg>
        <pc:spChg chg="mod">
          <ac:chgData name="Gudka, Dawna" userId="823cceae-331b-41d6-9a63-34ad6d1db55c" providerId="ADAL" clId="{0A201A4D-5E46-4F21-B280-53F37EC631A5}" dt="2024-04-04T02:43:56.839" v="201" actId="13244"/>
          <ac:spMkLst>
            <pc:docMk/>
            <pc:sldMk cId="2117569817" sldId="5260"/>
            <ac:spMk id="12" creationId="{EF7C733B-2712-93B5-29EE-D8D4FF3B5354}"/>
          </ac:spMkLst>
        </pc:spChg>
        <pc:spChg chg="mod">
          <ac:chgData name="Gudka, Dawna" userId="823cceae-331b-41d6-9a63-34ad6d1db55c" providerId="ADAL" clId="{0A201A4D-5E46-4F21-B280-53F37EC631A5}" dt="2024-04-04T02:43:35.481" v="197" actId="13244"/>
          <ac:spMkLst>
            <pc:docMk/>
            <pc:sldMk cId="2117569817" sldId="5260"/>
            <ac:spMk id="13" creationId="{0B3CEA9B-3E04-697A-4C85-1906A9DD8DFE}"/>
          </ac:spMkLst>
        </pc:spChg>
      </pc:sldChg>
      <pc:sldChg chg="addSp modSp mod">
        <pc:chgData name="Gudka, Dawna" userId="823cceae-331b-41d6-9a63-34ad6d1db55c" providerId="ADAL" clId="{0A201A4D-5E46-4F21-B280-53F37EC631A5}" dt="2024-04-04T02:45:31.645" v="207" actId="13244"/>
        <pc:sldMkLst>
          <pc:docMk/>
          <pc:sldMk cId="837026567" sldId="5270"/>
        </pc:sldMkLst>
        <pc:spChg chg="mod">
          <ac:chgData name="Gudka, Dawna" userId="823cceae-331b-41d6-9a63-34ad6d1db55c" providerId="ADAL" clId="{0A201A4D-5E46-4F21-B280-53F37EC631A5}" dt="2024-04-04T02:36:16.957" v="98" actId="14100"/>
          <ac:spMkLst>
            <pc:docMk/>
            <pc:sldMk cId="837026567" sldId="5270"/>
            <ac:spMk id="2" creationId="{66713938-E161-45CB-AF58-CF8596E22319}"/>
          </ac:spMkLst>
        </pc:spChg>
        <pc:spChg chg="mod">
          <ac:chgData name="Gudka, Dawna" userId="823cceae-331b-41d6-9a63-34ad6d1db55c" providerId="ADAL" clId="{0A201A4D-5E46-4F21-B280-53F37EC631A5}" dt="2024-04-04T02:35:24.826" v="12"/>
          <ac:spMkLst>
            <pc:docMk/>
            <pc:sldMk cId="837026567" sldId="5270"/>
            <ac:spMk id="5" creationId="{1A7D6F2C-3167-B038-D279-C66E85413C6A}"/>
          </ac:spMkLst>
        </pc:spChg>
        <pc:picChg chg="mod">
          <ac:chgData name="Gudka, Dawna" userId="823cceae-331b-41d6-9a63-34ad6d1db55c" providerId="ADAL" clId="{0A201A4D-5E46-4F21-B280-53F37EC631A5}" dt="2024-04-04T02:35:11.291" v="9" actId="1076"/>
          <ac:picMkLst>
            <pc:docMk/>
            <pc:sldMk cId="837026567" sldId="5270"/>
            <ac:picMk id="3" creationId="{A82D38B0-34E2-9876-CBE7-5AD347D3EA74}"/>
          </ac:picMkLst>
        </pc:picChg>
        <pc:picChg chg="add mod">
          <ac:chgData name="Gudka, Dawna" userId="823cceae-331b-41d6-9a63-34ad6d1db55c" providerId="ADAL" clId="{0A201A4D-5E46-4F21-B280-53F37EC631A5}" dt="2024-04-04T02:45:31.645" v="207" actId="13244"/>
          <ac:picMkLst>
            <pc:docMk/>
            <pc:sldMk cId="837026567" sldId="5270"/>
            <ac:picMk id="6" creationId="{54AB734D-2457-E96E-C57B-B9B01DB41748}"/>
          </ac:picMkLst>
        </pc:picChg>
      </pc:sldChg>
      <pc:sldChg chg="addSp delSp modSp mod">
        <pc:chgData name="Gudka, Dawna" userId="823cceae-331b-41d6-9a63-34ad6d1db55c" providerId="ADAL" clId="{0A201A4D-5E46-4F21-B280-53F37EC631A5}" dt="2024-04-04T02:46:40.119" v="211" actId="13244"/>
        <pc:sldMkLst>
          <pc:docMk/>
          <pc:sldMk cId="2900907903" sldId="5283"/>
        </pc:sldMkLst>
        <pc:spChg chg="mod">
          <ac:chgData name="Gudka, Dawna" userId="823cceae-331b-41d6-9a63-34ad6d1db55c" providerId="ADAL" clId="{0A201A4D-5E46-4F21-B280-53F37EC631A5}" dt="2024-04-04T02:40:31.937" v="164" actId="20577"/>
          <ac:spMkLst>
            <pc:docMk/>
            <pc:sldMk cId="2900907903" sldId="5283"/>
            <ac:spMk id="2" creationId="{66713938-E161-45CB-AF58-CF8596E22319}"/>
          </ac:spMkLst>
        </pc:spChg>
        <pc:spChg chg="add mod">
          <ac:chgData name="Gudka, Dawna" userId="823cceae-331b-41d6-9a63-34ad6d1db55c" providerId="ADAL" clId="{0A201A4D-5E46-4F21-B280-53F37EC631A5}" dt="2024-04-04T02:41:11.474" v="169" actId="1076"/>
          <ac:spMkLst>
            <pc:docMk/>
            <pc:sldMk cId="2900907903" sldId="5283"/>
            <ac:spMk id="3" creationId="{76548BB6-F204-9D16-29ED-8B7A56DAACAD}"/>
          </ac:spMkLst>
        </pc:spChg>
        <pc:spChg chg="mod">
          <ac:chgData name="Gudka, Dawna" userId="823cceae-331b-41d6-9a63-34ad6d1db55c" providerId="ADAL" clId="{0A201A4D-5E46-4F21-B280-53F37EC631A5}" dt="2024-04-04T02:46:40.119" v="211" actId="13244"/>
          <ac:spMkLst>
            <pc:docMk/>
            <pc:sldMk cId="2900907903" sldId="5283"/>
            <ac:spMk id="4" creationId="{494E1D71-6C83-31E8-3077-2828516BEA55}"/>
          </ac:spMkLst>
        </pc:spChg>
        <pc:spChg chg="mod">
          <ac:chgData name="Gudka, Dawna" userId="823cceae-331b-41d6-9a63-34ad6d1db55c" providerId="ADAL" clId="{0A201A4D-5E46-4F21-B280-53F37EC631A5}" dt="2024-04-04T02:42:22.373" v="190" actId="962"/>
          <ac:spMkLst>
            <pc:docMk/>
            <pc:sldMk cId="2900907903" sldId="5283"/>
            <ac:spMk id="5" creationId="{1A7D6F2C-3167-B038-D279-C66E85413C6A}"/>
          </ac:spMkLst>
        </pc:spChg>
        <pc:spChg chg="mod">
          <ac:chgData name="Gudka, Dawna" userId="823cceae-331b-41d6-9a63-34ad6d1db55c" providerId="ADAL" clId="{0A201A4D-5E46-4F21-B280-53F37EC631A5}" dt="2024-04-04T02:46:23.727" v="209" actId="13244"/>
          <ac:spMkLst>
            <pc:docMk/>
            <pc:sldMk cId="2900907903" sldId="5283"/>
            <ac:spMk id="12" creationId="{A7486438-03DB-C4C1-E112-5F42F8950FF3}"/>
          </ac:spMkLst>
        </pc:spChg>
        <pc:spChg chg="mod">
          <ac:chgData name="Gudka, Dawna" userId="823cceae-331b-41d6-9a63-34ad6d1db55c" providerId="ADAL" clId="{0A201A4D-5E46-4F21-B280-53F37EC631A5}" dt="2024-04-04T02:46:29.446" v="210" actId="13244"/>
          <ac:spMkLst>
            <pc:docMk/>
            <pc:sldMk cId="2900907903" sldId="5283"/>
            <ac:spMk id="13" creationId="{9CE7AB9B-71E7-7B1D-F64B-B7F797445D0C}"/>
          </ac:spMkLst>
        </pc:spChg>
        <pc:picChg chg="del">
          <ac:chgData name="Gudka, Dawna" userId="823cceae-331b-41d6-9a63-34ad6d1db55c" providerId="ADAL" clId="{0A201A4D-5E46-4F21-B280-53F37EC631A5}" dt="2024-04-04T02:35:29.366" v="13" actId="478"/>
          <ac:picMkLst>
            <pc:docMk/>
            <pc:sldMk cId="2900907903" sldId="5283"/>
            <ac:picMk id="6" creationId="{7AABF3A6-80DC-2CB7-1F78-8B2A93B2E938}"/>
          </ac:picMkLst>
        </pc:picChg>
        <pc:picChg chg="add mod">
          <ac:chgData name="Gudka, Dawna" userId="823cceae-331b-41d6-9a63-34ad6d1db55c" providerId="ADAL" clId="{0A201A4D-5E46-4F21-B280-53F37EC631A5}" dt="2024-04-04T02:41:23.237" v="172" actId="1076"/>
          <ac:picMkLst>
            <pc:docMk/>
            <pc:sldMk cId="2900907903" sldId="5283"/>
            <ac:picMk id="7" creationId="{A3693196-6914-7859-8F18-E176F1FA2707}"/>
          </ac:picMkLst>
        </pc:picChg>
      </pc:sldChg>
      <pc:sldChg chg="modSp">
        <pc:chgData name="Gudka, Dawna" userId="823cceae-331b-41d6-9a63-34ad6d1db55c" providerId="ADAL" clId="{0A201A4D-5E46-4F21-B280-53F37EC631A5}" dt="2024-04-04T02:47:22.748" v="213" actId="13244"/>
        <pc:sldMkLst>
          <pc:docMk/>
          <pc:sldMk cId="2250972986" sldId="5304"/>
        </pc:sldMkLst>
        <pc:spChg chg="mod">
          <ac:chgData name="Gudka, Dawna" userId="823cceae-331b-41d6-9a63-34ad6d1db55c" providerId="ADAL" clId="{0A201A4D-5E46-4F21-B280-53F37EC631A5}" dt="2024-04-04T02:47:22.748" v="213" actId="13244"/>
          <ac:spMkLst>
            <pc:docMk/>
            <pc:sldMk cId="2250972986" sldId="5304"/>
            <ac:spMk id="2" creationId="{7EE67111-FE36-DA30-BD37-35D66D800194}"/>
          </ac:spMkLst>
        </pc:spChg>
      </pc:sldChg>
      <pc:sldChg chg="modSp">
        <pc:chgData name="Gudka, Dawna" userId="823cceae-331b-41d6-9a63-34ad6d1db55c" providerId="ADAL" clId="{0A201A4D-5E46-4F21-B280-53F37EC631A5}" dt="2024-04-04T02:47:49.515" v="219" actId="20577"/>
        <pc:sldMkLst>
          <pc:docMk/>
          <pc:sldMk cId="2187083967" sldId="5308"/>
        </pc:sldMkLst>
        <pc:spChg chg="mod">
          <ac:chgData name="Gudka, Dawna" userId="823cceae-331b-41d6-9a63-34ad6d1db55c" providerId="ADAL" clId="{0A201A4D-5E46-4F21-B280-53F37EC631A5}" dt="2024-04-04T02:47:49.515" v="219" actId="20577"/>
          <ac:spMkLst>
            <pc:docMk/>
            <pc:sldMk cId="2187083967" sldId="5308"/>
            <ac:spMk id="5" creationId="{AF6EB1F5-01CD-901C-27EE-72C2EDD75AA9}"/>
          </ac:spMkLst>
        </pc:sp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Hoffman, Peter" userId="673cee94-26bd-4c2a-ab82-1b3669e2f049" providerId="ADAL" clId="{6727B04A-6EF6-4FFA-A1F1-2A9A460CFCF6}"/>
    <pc:docChg chg="custSel addSld delSld modSld">
      <pc:chgData name="Hoffman, Peter" userId="673cee94-26bd-4c2a-ab82-1b3669e2f049" providerId="ADAL" clId="{6727B04A-6EF6-4FFA-A1F1-2A9A460CFCF6}" dt="2024-04-10T19:20:42.596" v="10" actId="20577"/>
      <pc:docMkLst>
        <pc:docMk/>
      </pc:docMkLst>
      <pc:sldChg chg="modSp mod">
        <pc:chgData name="Hoffman, Peter" userId="673cee94-26bd-4c2a-ab82-1b3669e2f049" providerId="ADAL" clId="{6727B04A-6EF6-4FFA-A1F1-2A9A460CFCF6}" dt="2024-04-10T19:19:31.556" v="5" actId="2165"/>
        <pc:sldMkLst>
          <pc:docMk/>
          <pc:sldMk cId="1212467416" sldId="261"/>
        </pc:sldMkLst>
        <pc:graphicFrameChg chg="mod modGraphic">
          <ac:chgData name="Hoffman, Peter" userId="673cee94-26bd-4c2a-ab82-1b3669e2f049" providerId="ADAL" clId="{6727B04A-6EF6-4FFA-A1F1-2A9A460CFCF6}" dt="2024-04-10T19:19:31.556" v="5"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6727B04A-6EF6-4FFA-A1F1-2A9A460CFCF6}" dt="2024-04-10T19:20:42.596" v="10" actId="20577"/>
        <pc:sldMkLst>
          <pc:docMk/>
          <pc:sldMk cId="3717000822" sldId="280"/>
        </pc:sldMkLst>
        <pc:graphicFrameChg chg="mod">
          <ac:chgData name="Hoffman, Peter" userId="673cee94-26bd-4c2a-ab82-1b3669e2f049" providerId="ADAL" clId="{6727B04A-6EF6-4FFA-A1F1-2A9A460CFCF6}" dt="2024-04-10T19:20:42.596" v="10"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727B04A-6EF6-4FFA-A1F1-2A9A460CFCF6}" dt="2024-04-10T19:20:06.832" v="8" actId="2696"/>
        <pc:sldMkLst>
          <pc:docMk/>
          <pc:sldMk cId="161297745" sldId="5247"/>
        </pc:sldMkLst>
      </pc:sldChg>
      <pc:sldChg chg="del">
        <pc:chgData name="Hoffman, Peter" userId="673cee94-26bd-4c2a-ab82-1b3669e2f049" providerId="ADAL" clId="{6727B04A-6EF6-4FFA-A1F1-2A9A460CFCF6}" dt="2024-04-10T19:20:06.832" v="8" actId="2696"/>
        <pc:sldMkLst>
          <pc:docMk/>
          <pc:sldMk cId="462030027" sldId="5248"/>
        </pc:sldMkLst>
      </pc:sldChg>
      <pc:sldChg chg="del">
        <pc:chgData name="Hoffman, Peter" userId="673cee94-26bd-4c2a-ab82-1b3669e2f049" providerId="ADAL" clId="{6727B04A-6EF6-4FFA-A1F1-2A9A460CFCF6}" dt="2024-04-10T19:20:06.832" v="8" actId="2696"/>
        <pc:sldMkLst>
          <pc:docMk/>
          <pc:sldMk cId="1309636382" sldId="5250"/>
        </pc:sldMkLst>
      </pc:sldChg>
      <pc:sldChg chg="del">
        <pc:chgData name="Hoffman, Peter" userId="673cee94-26bd-4c2a-ab82-1b3669e2f049" providerId="ADAL" clId="{6727B04A-6EF6-4FFA-A1F1-2A9A460CFCF6}" dt="2024-04-10T19:19:43.634" v="6" actId="2696"/>
        <pc:sldMkLst>
          <pc:docMk/>
          <pc:sldMk cId="1282840071" sldId="5251"/>
        </pc:sldMkLst>
      </pc:sldChg>
      <pc:sldChg chg="del">
        <pc:chgData name="Hoffman, Peter" userId="673cee94-26bd-4c2a-ab82-1b3669e2f049" providerId="ADAL" clId="{6727B04A-6EF6-4FFA-A1F1-2A9A460CFCF6}" dt="2024-04-10T19:19:43.634" v="6" actId="2696"/>
        <pc:sldMkLst>
          <pc:docMk/>
          <pc:sldMk cId="455365083" sldId="5252"/>
        </pc:sldMkLst>
      </pc:sldChg>
      <pc:sldChg chg="del">
        <pc:chgData name="Hoffman, Peter" userId="673cee94-26bd-4c2a-ab82-1b3669e2f049" providerId="ADAL" clId="{6727B04A-6EF6-4FFA-A1F1-2A9A460CFCF6}" dt="2024-04-10T19:19:43.634" v="6" actId="2696"/>
        <pc:sldMkLst>
          <pc:docMk/>
          <pc:sldMk cId="2627223314" sldId="5254"/>
        </pc:sldMkLst>
      </pc:sldChg>
      <pc:sldChg chg="del">
        <pc:chgData name="Hoffman, Peter" userId="673cee94-26bd-4c2a-ab82-1b3669e2f049" providerId="ADAL" clId="{6727B04A-6EF6-4FFA-A1F1-2A9A460CFCF6}" dt="2024-04-10T19:19:43.634" v="6" actId="2696"/>
        <pc:sldMkLst>
          <pc:docMk/>
          <pc:sldMk cId="2117569817" sldId="5260"/>
        </pc:sldMkLst>
      </pc:sldChg>
      <pc:sldChg chg="del">
        <pc:chgData name="Hoffman, Peter" userId="673cee94-26bd-4c2a-ab82-1b3669e2f049" providerId="ADAL" clId="{6727B04A-6EF6-4FFA-A1F1-2A9A460CFCF6}" dt="2024-04-10T19:20:06.832" v="8" actId="2696"/>
        <pc:sldMkLst>
          <pc:docMk/>
          <pc:sldMk cId="837026567" sldId="5270"/>
        </pc:sldMkLst>
      </pc:sldChg>
      <pc:sldChg chg="del">
        <pc:chgData name="Hoffman, Peter" userId="673cee94-26bd-4c2a-ab82-1b3669e2f049" providerId="ADAL" clId="{6727B04A-6EF6-4FFA-A1F1-2A9A460CFCF6}" dt="2024-04-10T19:19:43.634" v="6" actId="2696"/>
        <pc:sldMkLst>
          <pc:docMk/>
          <pc:sldMk cId="4218201814" sldId="5273"/>
        </pc:sldMkLst>
      </pc:sldChg>
      <pc:sldChg chg="del">
        <pc:chgData name="Hoffman, Peter" userId="673cee94-26bd-4c2a-ab82-1b3669e2f049" providerId="ADAL" clId="{6727B04A-6EF6-4FFA-A1F1-2A9A460CFCF6}" dt="2024-04-10T19:20:06.832" v="8" actId="2696"/>
        <pc:sldMkLst>
          <pc:docMk/>
          <pc:sldMk cId="2900907903" sldId="5283"/>
        </pc:sldMkLst>
      </pc:sldChg>
      <pc:sldChg chg="del">
        <pc:chgData name="Hoffman, Peter" userId="673cee94-26bd-4c2a-ab82-1b3669e2f049" providerId="ADAL" clId="{6727B04A-6EF6-4FFA-A1F1-2A9A460CFCF6}" dt="2024-04-10T19:19:43.634" v="6" actId="2696"/>
        <pc:sldMkLst>
          <pc:docMk/>
          <pc:sldMk cId="1114984409" sldId="5290"/>
        </pc:sldMkLst>
      </pc:sldChg>
      <pc:sldChg chg="del">
        <pc:chgData name="Hoffman, Peter" userId="673cee94-26bd-4c2a-ab82-1b3669e2f049" providerId="ADAL" clId="{6727B04A-6EF6-4FFA-A1F1-2A9A460CFCF6}" dt="2024-04-10T19:19:43.634" v="6" actId="2696"/>
        <pc:sldMkLst>
          <pc:docMk/>
          <pc:sldMk cId="1593808434" sldId="5292"/>
        </pc:sldMkLst>
      </pc:sldChg>
      <pc:sldChg chg="del">
        <pc:chgData name="Hoffman, Peter" userId="673cee94-26bd-4c2a-ab82-1b3669e2f049" providerId="ADAL" clId="{6727B04A-6EF6-4FFA-A1F1-2A9A460CFCF6}" dt="2024-04-10T19:20:06.832" v="8" actId="2696"/>
        <pc:sldMkLst>
          <pc:docMk/>
          <pc:sldMk cId="2116469932" sldId="5293"/>
        </pc:sldMkLst>
      </pc:sldChg>
      <pc:sldChg chg="del">
        <pc:chgData name="Hoffman, Peter" userId="673cee94-26bd-4c2a-ab82-1b3669e2f049" providerId="ADAL" clId="{6727B04A-6EF6-4FFA-A1F1-2A9A460CFCF6}" dt="2024-04-10T19:20:06.832" v="8" actId="2696"/>
        <pc:sldMkLst>
          <pc:docMk/>
          <pc:sldMk cId="3397518535" sldId="5294"/>
        </pc:sldMkLst>
      </pc:sldChg>
      <pc:sldChg chg="del">
        <pc:chgData name="Hoffman, Peter" userId="673cee94-26bd-4c2a-ab82-1b3669e2f049" providerId="ADAL" clId="{6727B04A-6EF6-4FFA-A1F1-2A9A460CFCF6}" dt="2024-04-10T19:20:06.832" v="8" actId="2696"/>
        <pc:sldMkLst>
          <pc:docMk/>
          <pc:sldMk cId="2963432091" sldId="5295"/>
        </pc:sldMkLst>
      </pc:sldChg>
      <pc:sldChg chg="del">
        <pc:chgData name="Hoffman, Peter" userId="673cee94-26bd-4c2a-ab82-1b3669e2f049" providerId="ADAL" clId="{6727B04A-6EF6-4FFA-A1F1-2A9A460CFCF6}" dt="2024-04-10T19:19:43.634" v="6" actId="2696"/>
        <pc:sldMkLst>
          <pc:docMk/>
          <pc:sldMk cId="4104978656" sldId="5302"/>
        </pc:sldMkLst>
      </pc:sldChg>
      <pc:sldChg chg="del">
        <pc:chgData name="Hoffman, Peter" userId="673cee94-26bd-4c2a-ab82-1b3669e2f049" providerId="ADAL" clId="{6727B04A-6EF6-4FFA-A1F1-2A9A460CFCF6}" dt="2024-04-10T19:19:43.634" v="6" actId="2696"/>
        <pc:sldMkLst>
          <pc:docMk/>
          <pc:sldMk cId="2250972986" sldId="5304"/>
        </pc:sldMkLst>
      </pc:sldChg>
      <pc:sldChg chg="del">
        <pc:chgData name="Hoffman, Peter" userId="673cee94-26bd-4c2a-ab82-1b3669e2f049" providerId="ADAL" clId="{6727B04A-6EF6-4FFA-A1F1-2A9A460CFCF6}" dt="2024-04-10T19:19:43.634" v="6" actId="2696"/>
        <pc:sldMkLst>
          <pc:docMk/>
          <pc:sldMk cId="1443655953" sldId="5305"/>
        </pc:sldMkLst>
      </pc:sldChg>
      <pc:sldChg chg="del">
        <pc:chgData name="Hoffman, Peter" userId="673cee94-26bd-4c2a-ab82-1b3669e2f049" providerId="ADAL" clId="{6727B04A-6EF6-4FFA-A1F1-2A9A460CFCF6}" dt="2024-04-10T19:19:43.634" v="6" actId="2696"/>
        <pc:sldMkLst>
          <pc:docMk/>
          <pc:sldMk cId="1662154973" sldId="5306"/>
        </pc:sldMkLst>
      </pc:sldChg>
      <pc:sldChg chg="del">
        <pc:chgData name="Hoffman, Peter" userId="673cee94-26bd-4c2a-ab82-1b3669e2f049" providerId="ADAL" clId="{6727B04A-6EF6-4FFA-A1F1-2A9A460CFCF6}" dt="2024-04-10T19:20:06.832" v="8" actId="2696"/>
        <pc:sldMkLst>
          <pc:docMk/>
          <pc:sldMk cId="319187436" sldId="5315"/>
        </pc:sldMkLst>
      </pc:sldChg>
      <pc:sldChg chg="modSp mod">
        <pc:chgData name="Hoffman, Peter" userId="673cee94-26bd-4c2a-ab82-1b3669e2f049" providerId="ADAL" clId="{6727B04A-6EF6-4FFA-A1F1-2A9A460CFCF6}" dt="2024-04-10T19:19:24.375" v="4" actId="27636"/>
        <pc:sldMkLst>
          <pc:docMk/>
          <pc:sldMk cId="1120080356" sldId="5316"/>
        </pc:sldMkLst>
        <pc:spChg chg="mod">
          <ac:chgData name="Hoffman, Peter" userId="673cee94-26bd-4c2a-ab82-1b3669e2f049" providerId="ADAL" clId="{6727B04A-6EF6-4FFA-A1F1-2A9A460CFCF6}" dt="2024-04-10T19:19:24.375" v="4" actId="27636"/>
          <ac:spMkLst>
            <pc:docMk/>
            <pc:sldMk cId="1120080356" sldId="5316"/>
            <ac:spMk id="10" creationId="{C395772E-826E-6662-BD10-DE3078C74B68}"/>
          </ac:spMkLst>
        </pc:spChg>
      </pc:sldChg>
      <pc:sldChg chg="add">
        <pc:chgData name="Hoffman, Peter" userId="673cee94-26bd-4c2a-ab82-1b3669e2f049" providerId="ADAL" clId="{6727B04A-6EF6-4FFA-A1F1-2A9A460CFCF6}" dt="2024-04-10T19:19:54.600" v="7"/>
        <pc:sldMkLst>
          <pc:docMk/>
          <pc:sldMk cId="3377860821" sldId="5319"/>
        </pc:sldMkLst>
      </pc:sldChg>
      <pc:sldChg chg="add">
        <pc:chgData name="Hoffman, Peter" userId="673cee94-26bd-4c2a-ab82-1b3669e2f049" providerId="ADAL" clId="{6727B04A-6EF6-4FFA-A1F1-2A9A460CFCF6}" dt="2024-04-10T19:19:54.600" v="7"/>
        <pc:sldMkLst>
          <pc:docMk/>
          <pc:sldMk cId="1296393599" sldId="5320"/>
        </pc:sldMkLst>
      </pc:sldChg>
      <pc:sldChg chg="add">
        <pc:chgData name="Hoffman, Peter" userId="673cee94-26bd-4c2a-ab82-1b3669e2f049" providerId="ADAL" clId="{6727B04A-6EF6-4FFA-A1F1-2A9A460CFCF6}" dt="2024-04-10T19:19:54.600" v="7"/>
        <pc:sldMkLst>
          <pc:docMk/>
          <pc:sldMk cId="2829353187" sldId="5321"/>
        </pc:sldMkLst>
      </pc:sldChg>
      <pc:sldChg chg="add">
        <pc:chgData name="Hoffman, Peter" userId="673cee94-26bd-4c2a-ab82-1b3669e2f049" providerId="ADAL" clId="{6727B04A-6EF6-4FFA-A1F1-2A9A460CFCF6}" dt="2024-04-10T19:19:54.600" v="7"/>
        <pc:sldMkLst>
          <pc:docMk/>
          <pc:sldMk cId="849455574" sldId="5322"/>
        </pc:sldMkLst>
      </pc:sldChg>
      <pc:sldChg chg="add">
        <pc:chgData name="Hoffman, Peter" userId="673cee94-26bd-4c2a-ab82-1b3669e2f049" providerId="ADAL" clId="{6727B04A-6EF6-4FFA-A1F1-2A9A460CFCF6}" dt="2024-04-10T19:19:54.600" v="7"/>
        <pc:sldMkLst>
          <pc:docMk/>
          <pc:sldMk cId="3392030594" sldId="5323"/>
        </pc:sldMkLst>
      </pc:sldChg>
      <pc:sldChg chg="add">
        <pc:chgData name="Hoffman, Peter" userId="673cee94-26bd-4c2a-ab82-1b3669e2f049" providerId="ADAL" clId="{6727B04A-6EF6-4FFA-A1F1-2A9A460CFCF6}" dt="2024-04-10T19:19:54.600" v="7"/>
        <pc:sldMkLst>
          <pc:docMk/>
          <pc:sldMk cId="4025200363" sldId="5324"/>
        </pc:sldMkLst>
      </pc:sldChg>
      <pc:sldChg chg="add">
        <pc:chgData name="Hoffman, Peter" userId="673cee94-26bd-4c2a-ab82-1b3669e2f049" providerId="ADAL" clId="{6727B04A-6EF6-4FFA-A1F1-2A9A460CFCF6}" dt="2024-04-10T19:19:54.600" v="7"/>
        <pc:sldMkLst>
          <pc:docMk/>
          <pc:sldMk cId="561675211" sldId="5325"/>
        </pc:sldMkLst>
      </pc:sldChg>
      <pc:sldChg chg="add">
        <pc:chgData name="Hoffman, Peter" userId="673cee94-26bd-4c2a-ab82-1b3669e2f049" providerId="ADAL" clId="{6727B04A-6EF6-4FFA-A1F1-2A9A460CFCF6}" dt="2024-04-10T19:19:54.600" v="7"/>
        <pc:sldMkLst>
          <pc:docMk/>
          <pc:sldMk cId="987697960" sldId="5326"/>
        </pc:sldMkLst>
      </pc:sldChg>
      <pc:sldChg chg="add">
        <pc:chgData name="Hoffman, Peter" userId="673cee94-26bd-4c2a-ab82-1b3669e2f049" providerId="ADAL" clId="{6727B04A-6EF6-4FFA-A1F1-2A9A460CFCF6}" dt="2024-04-10T19:19:54.600" v="7"/>
        <pc:sldMkLst>
          <pc:docMk/>
          <pc:sldMk cId="1114356261" sldId="5327"/>
        </pc:sldMkLst>
      </pc:sldChg>
    </pc:docChg>
  </pc:docChgLst>
  <pc:docChgLst>
    <pc:chgData name="Heitman, Lindsey" userId="a9773a47-99d2-4599-9377-6d37e9ec0bd3" providerId="ADAL" clId="{676834B6-3FE3-444D-B298-77FA0B4704A3}"/>
    <pc:docChg chg="undo custSel addSld modSld sldOrd">
      <pc:chgData name="Heitman, Lindsey" userId="a9773a47-99d2-4599-9377-6d37e9ec0bd3" providerId="ADAL" clId="{676834B6-3FE3-444D-B298-77FA0B4704A3}" dt="2024-04-04T13:23:33.073" v="2029" actId="207"/>
      <pc:docMkLst>
        <pc:docMk/>
      </pc:docMkLst>
      <pc:sldChg chg="modSp mod">
        <pc:chgData name="Heitman, Lindsey" userId="a9773a47-99d2-4599-9377-6d37e9ec0bd3" providerId="ADAL" clId="{676834B6-3FE3-444D-B298-77FA0B4704A3}" dt="2024-04-04T12:37:01.088" v="82" actId="20577"/>
        <pc:sldMkLst>
          <pc:docMk/>
          <pc:sldMk cId="3227145924" sldId="5097"/>
        </pc:sldMkLst>
        <pc:spChg chg="mod">
          <ac:chgData name="Heitman, Lindsey" userId="a9773a47-99d2-4599-9377-6d37e9ec0bd3" providerId="ADAL" clId="{676834B6-3FE3-444D-B298-77FA0B4704A3}" dt="2024-04-04T12:35:46.313" v="52" actId="1076"/>
          <ac:spMkLst>
            <pc:docMk/>
            <pc:sldMk cId="3227145924" sldId="5097"/>
            <ac:spMk id="8" creationId="{615A4E22-3BFB-B4B8-B3DD-2E0607D5D581}"/>
          </ac:spMkLst>
        </pc:spChg>
        <pc:graphicFrameChg chg="mod modGraphic">
          <ac:chgData name="Heitman, Lindsey" userId="a9773a47-99d2-4599-9377-6d37e9ec0bd3" providerId="ADAL" clId="{676834B6-3FE3-444D-B298-77FA0B4704A3}" dt="2024-04-04T12:37:01.088" v="82"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6834B6-3FE3-444D-B298-77FA0B4704A3}" dt="2024-04-04T12:43:35" v="200" actId="20577"/>
        <pc:sldMkLst>
          <pc:docMk/>
          <pc:sldMk cId="1037917088" sldId="5098"/>
        </pc:sldMkLst>
        <pc:spChg chg="mod">
          <ac:chgData name="Heitman, Lindsey" userId="a9773a47-99d2-4599-9377-6d37e9ec0bd3" providerId="ADAL" clId="{676834B6-3FE3-444D-B298-77FA0B4704A3}" dt="2024-04-04T12:42:01.197" v="151" actId="1076"/>
          <ac:spMkLst>
            <pc:docMk/>
            <pc:sldMk cId="1037917088" sldId="5098"/>
            <ac:spMk id="3" creationId="{6BF4B97E-13F4-8EB1-7148-584349E80E76}"/>
          </ac:spMkLst>
        </pc:spChg>
        <pc:graphicFrameChg chg="mod modGraphic">
          <ac:chgData name="Heitman, Lindsey" userId="a9773a47-99d2-4599-9377-6d37e9ec0bd3" providerId="ADAL" clId="{676834B6-3FE3-444D-B298-77FA0B4704A3}" dt="2024-04-04T12:43:35" v="200" actId="20577"/>
          <ac:graphicFrameMkLst>
            <pc:docMk/>
            <pc:sldMk cId="1037917088" sldId="5098"/>
            <ac:graphicFrameMk id="5" creationId="{5E4612F7-68C6-57CA-E918-38EF641F73CF}"/>
          </ac:graphicFrameMkLst>
        </pc:graphicFrameChg>
      </pc:sldChg>
      <pc:sldChg chg="addSp modSp mod">
        <pc:chgData name="Heitman, Lindsey" userId="a9773a47-99d2-4599-9377-6d37e9ec0bd3" providerId="ADAL" clId="{676834B6-3FE3-444D-B298-77FA0B4704A3}" dt="2024-04-04T13:23:33.073" v="2029" actId="207"/>
        <pc:sldMkLst>
          <pc:docMk/>
          <pc:sldMk cId="3397518535" sldId="5294"/>
        </pc:sldMkLst>
        <pc:spChg chg="add mod">
          <ac:chgData name="Heitman, Lindsey" userId="a9773a47-99d2-4599-9377-6d37e9ec0bd3" providerId="ADAL" clId="{676834B6-3FE3-444D-B298-77FA0B4704A3}" dt="2024-04-04T13:23:33.073" v="2029" actId="207"/>
          <ac:spMkLst>
            <pc:docMk/>
            <pc:sldMk cId="3397518535" sldId="5294"/>
            <ac:spMk id="2" creationId="{0638925E-B48E-828F-237C-71C7F241B460}"/>
          </ac:spMkLst>
        </pc:spChg>
        <pc:spChg chg="mod">
          <ac:chgData name="Heitman, Lindsey" userId="a9773a47-99d2-4599-9377-6d37e9ec0bd3" providerId="ADAL" clId="{676834B6-3FE3-444D-B298-77FA0B4704A3}" dt="2024-04-04T12:50:17.009" v="320" actId="20577"/>
          <ac:spMkLst>
            <pc:docMk/>
            <pc:sldMk cId="3397518535" sldId="5294"/>
            <ac:spMk id="5" creationId="{AF6EB1F5-01CD-901C-27EE-72C2EDD75AA9}"/>
          </ac:spMkLst>
        </pc:spChg>
        <pc:spChg chg="mod">
          <ac:chgData name="Heitman, Lindsey" userId="a9773a47-99d2-4599-9377-6d37e9ec0bd3" providerId="ADAL" clId="{676834B6-3FE3-444D-B298-77FA0B4704A3}" dt="2024-04-04T12:49:52.302" v="268" actId="5793"/>
          <ac:spMkLst>
            <pc:docMk/>
            <pc:sldMk cId="3397518535" sldId="5294"/>
            <ac:spMk id="6" creationId="{9A8832C3-3C5D-9B2D-6A97-A07BFB42B5FC}"/>
          </ac:spMkLst>
        </pc:spChg>
        <pc:spChg chg="mod">
          <ac:chgData name="Heitman, Lindsey" userId="a9773a47-99d2-4599-9377-6d37e9ec0bd3" providerId="ADAL" clId="{676834B6-3FE3-444D-B298-77FA0B4704A3}" dt="2024-04-04T13:16:04.096" v="1810" actId="20577"/>
          <ac:spMkLst>
            <pc:docMk/>
            <pc:sldMk cId="3397518535" sldId="5294"/>
            <ac:spMk id="7" creationId="{595C23AF-8524-62EC-BA01-D7A3CC450E9C}"/>
          </ac:spMkLst>
        </pc:spChg>
        <pc:spChg chg="mod">
          <ac:chgData name="Heitman, Lindsey" userId="a9773a47-99d2-4599-9377-6d37e9ec0bd3" providerId="ADAL" clId="{676834B6-3FE3-444D-B298-77FA0B4704A3}" dt="2024-04-04T13:16:13.340" v="1841" actId="20577"/>
          <ac:spMkLst>
            <pc:docMk/>
            <pc:sldMk cId="3397518535" sldId="5294"/>
            <ac:spMk id="8" creationId="{144B814E-BC16-971E-54AF-43122801948B}"/>
          </ac:spMkLst>
        </pc:spChg>
        <pc:picChg chg="add mod">
          <ac:chgData name="Heitman, Lindsey" userId="a9773a47-99d2-4599-9377-6d37e9ec0bd3" providerId="ADAL" clId="{676834B6-3FE3-444D-B298-77FA0B4704A3}" dt="2024-04-04T12:46:18.455" v="206" actId="1076"/>
          <ac:picMkLst>
            <pc:docMk/>
            <pc:sldMk cId="3397518535" sldId="5294"/>
            <ac:picMk id="3" creationId="{CC6914D0-80AB-8000-42F6-374A4B0933CC}"/>
          </ac:picMkLst>
        </pc:picChg>
      </pc:sldChg>
      <pc:sldChg chg="modSp mod">
        <pc:chgData name="Heitman, Lindsey" userId="a9773a47-99d2-4599-9377-6d37e9ec0bd3" providerId="ADAL" clId="{676834B6-3FE3-444D-B298-77FA0B4704A3}" dt="2024-04-04T13:12:57.074" v="1676" actId="20577"/>
        <pc:sldMkLst>
          <pc:docMk/>
          <pc:sldMk cId="2963432091" sldId="5295"/>
        </pc:sldMkLst>
        <pc:spChg chg="mod">
          <ac:chgData name="Heitman, Lindsey" userId="a9773a47-99d2-4599-9377-6d37e9ec0bd3" providerId="ADAL" clId="{676834B6-3FE3-444D-B298-77FA0B4704A3}" dt="2024-04-04T13:12:57.074" v="1676" actId="20577"/>
          <ac:spMkLst>
            <pc:docMk/>
            <pc:sldMk cId="2963432091" sldId="5295"/>
            <ac:spMk id="8" creationId="{C92515F7-358B-E3FC-AB86-B337B7A691E2}"/>
          </ac:spMkLst>
        </pc:spChg>
      </pc:sldChg>
      <pc:sldChg chg="modSp new mod ord">
        <pc:chgData name="Heitman, Lindsey" userId="a9773a47-99d2-4599-9377-6d37e9ec0bd3" providerId="ADAL" clId="{676834B6-3FE3-444D-B298-77FA0B4704A3}" dt="2024-04-04T13:17:39.559" v="2028" actId="20577"/>
        <pc:sldMkLst>
          <pc:docMk/>
          <pc:sldMk cId="319187436" sldId="5315"/>
        </pc:sldMkLst>
        <pc:spChg chg="mod">
          <ac:chgData name="Heitman, Lindsey" userId="a9773a47-99d2-4599-9377-6d37e9ec0bd3" providerId="ADAL" clId="{676834B6-3FE3-444D-B298-77FA0B4704A3}" dt="2024-04-04T13:00:16.826" v="1102" actId="20577"/>
          <ac:spMkLst>
            <pc:docMk/>
            <pc:sldMk cId="319187436" sldId="5315"/>
            <ac:spMk id="2" creationId="{6FE460D7-1100-FC9B-92BC-F7FC3FA3828B}"/>
          </ac:spMkLst>
        </pc:spChg>
        <pc:spChg chg="mod">
          <ac:chgData name="Heitman, Lindsey" userId="a9773a47-99d2-4599-9377-6d37e9ec0bd3" providerId="ADAL" clId="{676834B6-3FE3-444D-B298-77FA0B4704A3}" dt="2024-04-04T13:17:39.559" v="2028" actId="20577"/>
          <ac:spMkLst>
            <pc:docMk/>
            <pc:sldMk cId="319187436" sldId="5315"/>
            <ac:spMk id="3" creationId="{9A40A413-F1D2-3CFE-C898-3778DCE17A6C}"/>
          </ac:spMkLst>
        </pc:spChg>
        <pc:spChg chg="mod">
          <ac:chgData name="Heitman, Lindsey" userId="a9773a47-99d2-4599-9377-6d37e9ec0bd3" providerId="ADAL" clId="{676834B6-3FE3-444D-B298-77FA0B4704A3}" dt="2024-04-04T13:13:20.899" v="1677" actId="20577"/>
          <ac:spMkLst>
            <pc:docMk/>
            <pc:sldMk cId="319187436" sldId="5315"/>
            <ac:spMk id="5" creationId="{F1580D62-C6EA-C6FB-A777-AD895CB8DE88}"/>
          </ac:spMkLst>
        </pc:spChg>
        <pc:spChg chg="mod">
          <ac:chgData name="Heitman, Lindsey" userId="a9773a47-99d2-4599-9377-6d37e9ec0bd3" providerId="ADAL" clId="{676834B6-3FE3-444D-B298-77FA0B4704A3}" dt="2024-04-04T12:59:40.914" v="1022" actId="20577"/>
          <ac:spMkLst>
            <pc:docMk/>
            <pc:sldMk cId="319187436" sldId="5315"/>
            <ac:spMk id="6" creationId="{2F9043C9-49B3-0FD2-F5F7-0821849BE0F2}"/>
          </ac:spMkLst>
        </pc:spChg>
      </pc:sldChg>
    </pc:docChg>
  </pc:docChgLst>
  <pc:docChgLst>
    <pc:chgData name="Ward, Reagan" userId="27291eb4-8241-4961-9e69-8c66e34cc5b0" providerId="ADAL" clId="{C92024B4-0107-4204-8C39-C082933CD649}"/>
    <pc:docChg chg="custSel addSld delSld modSld">
      <pc:chgData name="Ward, Reagan" userId="27291eb4-8241-4961-9e69-8c66e34cc5b0" providerId="ADAL" clId="{C92024B4-0107-4204-8C39-C082933CD649}" dt="2024-04-15T22:27:28.686" v="346" actId="20577"/>
      <pc:docMkLst>
        <pc:docMk/>
      </pc:docMkLst>
      <pc:sldChg chg="modSp mod">
        <pc:chgData name="Ward, Reagan" userId="27291eb4-8241-4961-9e69-8c66e34cc5b0" providerId="ADAL" clId="{C92024B4-0107-4204-8C39-C082933CD649}" dt="2024-04-10T16:08:19.588" v="1" actId="20577"/>
        <pc:sldMkLst>
          <pc:docMk/>
          <pc:sldMk cId="3044915438" sldId="256"/>
        </pc:sldMkLst>
        <pc:spChg chg="mod">
          <ac:chgData name="Ward, Reagan" userId="27291eb4-8241-4961-9e69-8c66e34cc5b0" providerId="ADAL" clId="{C92024B4-0107-4204-8C39-C082933CD649}" dt="2024-04-10T16:08:19.588" v="1" actId="20577"/>
          <ac:spMkLst>
            <pc:docMk/>
            <pc:sldMk cId="3044915438" sldId="256"/>
            <ac:spMk id="2" creationId="{00000000-0000-0000-0000-000000000000}"/>
          </ac:spMkLst>
        </pc:spChg>
      </pc:sldChg>
      <pc:sldChg chg="modSp mod">
        <pc:chgData name="Ward, Reagan" userId="27291eb4-8241-4961-9e69-8c66e34cc5b0" providerId="ADAL" clId="{C92024B4-0107-4204-8C39-C082933CD649}" dt="2024-04-10T16:11:10.574" v="129" actId="20577"/>
        <pc:sldMkLst>
          <pc:docMk/>
          <pc:sldMk cId="1212467416" sldId="261"/>
        </pc:sldMkLst>
        <pc:graphicFrameChg chg="modGraphic">
          <ac:chgData name="Ward, Reagan" userId="27291eb4-8241-4961-9e69-8c66e34cc5b0" providerId="ADAL" clId="{C92024B4-0107-4204-8C39-C082933CD649}" dt="2024-04-10T16:11:10.574" v="129" actId="20577"/>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C92024B4-0107-4204-8C39-C082933CD649}" dt="2024-04-10T16:12:45.266" v="169" actId="20577"/>
        <pc:sldMkLst>
          <pc:docMk/>
          <pc:sldMk cId="587239845" sldId="265"/>
        </pc:sldMkLst>
        <pc:spChg chg="mod">
          <ac:chgData name="Ward, Reagan" userId="27291eb4-8241-4961-9e69-8c66e34cc5b0" providerId="ADAL" clId="{C92024B4-0107-4204-8C39-C082933CD649}" dt="2024-04-10T16:12:45.266" v="169" actId="20577"/>
          <ac:spMkLst>
            <pc:docMk/>
            <pc:sldMk cId="587239845" sldId="265"/>
            <ac:spMk id="3" creationId="{32F483EA-74E0-2213-F7F8-FE935127D6A0}"/>
          </ac:spMkLst>
        </pc:spChg>
      </pc:sldChg>
      <pc:sldChg chg="modSp mod">
        <pc:chgData name="Ward, Reagan" userId="27291eb4-8241-4961-9e69-8c66e34cc5b0" providerId="ADAL" clId="{C92024B4-0107-4204-8C39-C082933CD649}" dt="2024-04-11T14:05:51.389" v="341" actId="962"/>
        <pc:sldMkLst>
          <pc:docMk/>
          <pc:sldMk cId="3090053985" sldId="268"/>
        </pc:sldMkLst>
        <pc:picChg chg="mod ord">
          <ac:chgData name="Ward, Reagan" userId="27291eb4-8241-4961-9e69-8c66e34cc5b0" providerId="ADAL" clId="{C92024B4-0107-4204-8C39-C082933CD649}" dt="2024-04-11T14:05:51.389" v="341" actId="962"/>
          <ac:picMkLst>
            <pc:docMk/>
            <pc:sldMk cId="3090053985" sldId="268"/>
            <ac:picMk id="3" creationId="{DA43C9F6-FC71-7F4A-B3F0-C5DA21CD6D16}"/>
          </ac:picMkLst>
        </pc:picChg>
      </pc:sldChg>
      <pc:sldChg chg="addSp delSp modSp mod">
        <pc:chgData name="Ward, Reagan" userId="27291eb4-8241-4961-9e69-8c66e34cc5b0" providerId="ADAL" clId="{C92024B4-0107-4204-8C39-C082933CD649}" dt="2024-04-10T16:14:49.846" v="171" actId="478"/>
        <pc:sldMkLst>
          <pc:docMk/>
          <pc:sldMk cId="3717000822" sldId="280"/>
        </pc:sldMkLst>
        <pc:spChg chg="add del mod">
          <ac:chgData name="Ward, Reagan" userId="27291eb4-8241-4961-9e69-8c66e34cc5b0" providerId="ADAL" clId="{C92024B4-0107-4204-8C39-C082933CD649}" dt="2024-04-10T16:14:49.846" v="171" actId="478"/>
          <ac:spMkLst>
            <pc:docMk/>
            <pc:sldMk cId="3717000822" sldId="280"/>
            <ac:spMk id="4" creationId="{154C8342-B0FC-1CD8-167B-EE2119D0A563}"/>
          </ac:spMkLst>
        </pc:spChg>
        <pc:picChg chg="mod">
          <ac:chgData name="Ward, Reagan" userId="27291eb4-8241-4961-9e69-8c66e34cc5b0" providerId="ADAL" clId="{C92024B4-0107-4204-8C39-C082933CD649}" dt="2024-04-10T16:13:38.369" v="170" actId="14826"/>
          <ac:picMkLst>
            <pc:docMk/>
            <pc:sldMk cId="3717000822" sldId="280"/>
            <ac:picMk id="28" creationId="{BA71C7F0-1A49-F9C3-0CFB-7D2B5C494E3D}"/>
          </ac:picMkLst>
        </pc:picChg>
      </pc:sldChg>
      <pc:sldChg chg="modSp add mod">
        <pc:chgData name="Ward, Reagan" userId="27291eb4-8241-4961-9e69-8c66e34cc5b0" providerId="ADAL" clId="{C92024B4-0107-4204-8C39-C082933CD649}" dt="2024-04-11T15:24:14.157" v="344" actId="20577"/>
        <pc:sldMkLst>
          <pc:docMk/>
          <pc:sldMk cId="499285695" sldId="281"/>
        </pc:sldMkLst>
        <pc:spChg chg="mod">
          <ac:chgData name="Ward, Reagan" userId="27291eb4-8241-4961-9e69-8c66e34cc5b0" providerId="ADAL" clId="{C92024B4-0107-4204-8C39-C082933CD649}" dt="2024-04-11T15:24:14.157" v="344" actId="20577"/>
          <ac:spMkLst>
            <pc:docMk/>
            <pc:sldMk cId="499285695" sldId="281"/>
            <ac:spMk id="6" creationId="{C2457563-B814-EDCE-303D-9DA2C5E068ED}"/>
          </ac:spMkLst>
        </pc:spChg>
      </pc:sldChg>
      <pc:sldChg chg="add">
        <pc:chgData name="Ward, Reagan" userId="27291eb4-8241-4961-9e69-8c66e34cc5b0" providerId="ADAL" clId="{C92024B4-0107-4204-8C39-C082933CD649}" dt="2024-04-10T16:12:02.050" v="132"/>
        <pc:sldMkLst>
          <pc:docMk/>
          <pc:sldMk cId="4006630429" sldId="282"/>
        </pc:sldMkLst>
      </pc:sldChg>
      <pc:sldChg chg="modSp mod">
        <pc:chgData name="Ward, Reagan" userId="27291eb4-8241-4961-9e69-8c66e34cc5b0" providerId="ADAL" clId="{C92024B4-0107-4204-8C39-C082933CD649}" dt="2024-04-11T14:06:27.579" v="343" actId="6549"/>
        <pc:sldMkLst>
          <pc:docMk/>
          <pc:sldMk cId="1037917088" sldId="5098"/>
        </pc:sldMkLst>
        <pc:graphicFrameChg chg="modGraphic">
          <ac:chgData name="Ward, Reagan" userId="27291eb4-8241-4961-9e69-8c66e34cc5b0" providerId="ADAL" clId="{C92024B4-0107-4204-8C39-C082933CD649}" dt="2024-04-11T14:06:27.579" v="343" actId="6549"/>
          <ac:graphicFrameMkLst>
            <pc:docMk/>
            <pc:sldMk cId="1037917088" sldId="5098"/>
            <ac:graphicFrameMk id="5" creationId="{5E4612F7-68C6-57CA-E918-38EF641F73CF}"/>
          </ac:graphicFrameMkLst>
        </pc:graphicFrameChg>
      </pc:sldChg>
      <pc:sldChg chg="add">
        <pc:chgData name="Ward, Reagan" userId="27291eb4-8241-4961-9e69-8c66e34cc5b0" providerId="ADAL" clId="{C92024B4-0107-4204-8C39-C082933CD649}" dt="2024-04-10T16:12:02.050" v="132"/>
        <pc:sldMkLst>
          <pc:docMk/>
          <pc:sldMk cId="3325300763" sldId="5099"/>
        </pc:sldMkLst>
      </pc:sldChg>
      <pc:sldChg chg="add">
        <pc:chgData name="Ward, Reagan" userId="27291eb4-8241-4961-9e69-8c66e34cc5b0" providerId="ADAL" clId="{C92024B4-0107-4204-8C39-C082933CD649}" dt="2024-04-10T16:12:02.050" v="132"/>
        <pc:sldMkLst>
          <pc:docMk/>
          <pc:sldMk cId="3123833017" sldId="5100"/>
        </pc:sldMkLst>
      </pc:sldChg>
      <pc:sldChg chg="add">
        <pc:chgData name="Ward, Reagan" userId="27291eb4-8241-4961-9e69-8c66e34cc5b0" providerId="ADAL" clId="{C92024B4-0107-4204-8C39-C082933CD649}" dt="2024-04-10T16:11:36.204" v="130"/>
        <pc:sldMkLst>
          <pc:docMk/>
          <pc:sldMk cId="2470324780" sldId="5101"/>
        </pc:sldMkLst>
      </pc:sldChg>
      <pc:sldChg chg="add">
        <pc:chgData name="Ward, Reagan" userId="27291eb4-8241-4961-9e69-8c66e34cc5b0" providerId="ADAL" clId="{C92024B4-0107-4204-8C39-C082933CD649}" dt="2024-04-10T16:11:36.204" v="130"/>
        <pc:sldMkLst>
          <pc:docMk/>
          <pc:sldMk cId="2722882039" sldId="5102"/>
        </pc:sldMkLst>
      </pc:sldChg>
      <pc:sldChg chg="modSp add mod">
        <pc:chgData name="Ward, Reagan" userId="27291eb4-8241-4961-9e69-8c66e34cc5b0" providerId="ADAL" clId="{C92024B4-0107-4204-8C39-C082933CD649}" dt="2024-04-15T22:27:24.900" v="345" actId="20577"/>
        <pc:sldMkLst>
          <pc:docMk/>
          <pc:sldMk cId="442201909" sldId="5105"/>
        </pc:sldMkLst>
        <pc:spChg chg="mod">
          <ac:chgData name="Ward, Reagan" userId="27291eb4-8241-4961-9e69-8c66e34cc5b0" providerId="ADAL" clId="{C92024B4-0107-4204-8C39-C082933CD649}" dt="2024-04-15T22:27:24.900" v="345" actId="20577"/>
          <ac:spMkLst>
            <pc:docMk/>
            <pc:sldMk cId="442201909" sldId="5105"/>
            <ac:spMk id="9" creationId="{FF0A8C22-CF77-3C26-65E4-BDA6EDE2553D}"/>
          </ac:spMkLst>
        </pc:spChg>
      </pc:sldChg>
      <pc:sldChg chg="modSp add mod">
        <pc:chgData name="Ward, Reagan" userId="27291eb4-8241-4961-9e69-8c66e34cc5b0" providerId="ADAL" clId="{C92024B4-0107-4204-8C39-C082933CD649}" dt="2024-04-15T22:27:28.686" v="346" actId="20577"/>
        <pc:sldMkLst>
          <pc:docMk/>
          <pc:sldMk cId="2598389065" sldId="5106"/>
        </pc:sldMkLst>
        <pc:spChg chg="mod">
          <ac:chgData name="Ward, Reagan" userId="27291eb4-8241-4961-9e69-8c66e34cc5b0" providerId="ADAL" clId="{C92024B4-0107-4204-8C39-C082933CD649}" dt="2024-04-15T22:27:28.686" v="346" actId="20577"/>
          <ac:spMkLst>
            <pc:docMk/>
            <pc:sldMk cId="2598389065" sldId="5106"/>
            <ac:spMk id="9" creationId="{FF0A8C22-CF77-3C26-65E4-BDA6EDE2553D}"/>
          </ac:spMkLst>
        </pc:spChg>
      </pc:sldChg>
      <pc:sldChg chg="add">
        <pc:chgData name="Ward, Reagan" userId="27291eb4-8241-4961-9e69-8c66e34cc5b0" providerId="ADAL" clId="{C92024B4-0107-4204-8C39-C082933CD649}" dt="2024-04-10T16:11:36.204" v="130"/>
        <pc:sldMkLst>
          <pc:docMk/>
          <pc:sldMk cId="3238566839" sldId="5107"/>
        </pc:sldMkLst>
      </pc:sldChg>
      <pc:sldChg chg="add">
        <pc:chgData name="Ward, Reagan" userId="27291eb4-8241-4961-9e69-8c66e34cc5b0" providerId="ADAL" clId="{C92024B4-0107-4204-8C39-C082933CD649}" dt="2024-04-10T16:11:44.869" v="131"/>
        <pc:sldMkLst>
          <pc:docMk/>
          <pc:sldMk cId="3497403466" sldId="5108"/>
        </pc:sldMkLst>
      </pc:sldChg>
      <pc:sldChg chg="del">
        <pc:chgData name="Ward, Reagan" userId="27291eb4-8241-4961-9e69-8c66e34cc5b0" providerId="ADAL" clId="{C92024B4-0107-4204-8C39-C082933CD649}" dt="2024-04-10T16:08:52.990" v="2" actId="47"/>
        <pc:sldMkLst>
          <pc:docMk/>
          <pc:sldMk cId="3638216352" sldId="5110"/>
        </pc:sldMkLst>
      </pc:sldChg>
      <pc:sldChg chg="del">
        <pc:chgData name="Ward, Reagan" userId="27291eb4-8241-4961-9e69-8c66e34cc5b0" providerId="ADAL" clId="{C92024B4-0107-4204-8C39-C082933CD649}" dt="2024-04-10T16:08:52.990" v="2" actId="47"/>
        <pc:sldMkLst>
          <pc:docMk/>
          <pc:sldMk cId="1261476331" sldId="5272"/>
        </pc:sldMkLst>
      </pc:sldChg>
      <pc:sldChg chg="del">
        <pc:chgData name="Ward, Reagan" userId="27291eb4-8241-4961-9e69-8c66e34cc5b0" providerId="ADAL" clId="{C92024B4-0107-4204-8C39-C082933CD649}" dt="2024-04-10T16:08:52.990" v="2" actId="47"/>
        <pc:sldMkLst>
          <pc:docMk/>
          <pc:sldMk cId="1376644831" sldId="5284"/>
        </pc:sldMkLst>
      </pc:sldChg>
      <pc:sldChg chg="del">
        <pc:chgData name="Ward, Reagan" userId="27291eb4-8241-4961-9e69-8c66e34cc5b0" providerId="ADAL" clId="{C92024B4-0107-4204-8C39-C082933CD649}" dt="2024-04-10T16:08:52.990" v="2" actId="47"/>
        <pc:sldMkLst>
          <pc:docMk/>
          <pc:sldMk cId="1915820658" sldId="5285"/>
        </pc:sldMkLst>
      </pc:sldChg>
      <pc:sldChg chg="del">
        <pc:chgData name="Ward, Reagan" userId="27291eb4-8241-4961-9e69-8c66e34cc5b0" providerId="ADAL" clId="{C92024B4-0107-4204-8C39-C082933CD649}" dt="2024-04-10T16:08:52.990" v="2" actId="47"/>
        <pc:sldMkLst>
          <pc:docMk/>
          <pc:sldMk cId="2016166482" sldId="5286"/>
        </pc:sldMkLst>
      </pc:sldChg>
      <pc:sldChg chg="del">
        <pc:chgData name="Ward, Reagan" userId="27291eb4-8241-4961-9e69-8c66e34cc5b0" providerId="ADAL" clId="{C92024B4-0107-4204-8C39-C082933CD649}" dt="2024-04-10T16:08:52.990" v="2" actId="47"/>
        <pc:sldMkLst>
          <pc:docMk/>
          <pc:sldMk cId="1694214834" sldId="5303"/>
        </pc:sldMkLst>
      </pc:sldChg>
      <pc:sldChg chg="modSp add mod">
        <pc:chgData name="Ward, Reagan" userId="27291eb4-8241-4961-9e69-8c66e34cc5b0" providerId="ADAL" clId="{C92024B4-0107-4204-8C39-C082933CD649}" dt="2024-04-11T14:04:49.066" v="172" actId="404"/>
        <pc:sldMkLst>
          <pc:docMk/>
          <pc:sldMk cId="1120080356" sldId="5316"/>
        </pc:sldMkLst>
        <pc:spChg chg="mod">
          <ac:chgData name="Ward, Reagan" userId="27291eb4-8241-4961-9e69-8c66e34cc5b0" providerId="ADAL" clId="{C92024B4-0107-4204-8C39-C082933CD649}" dt="2024-04-11T14:04:49.066" v="172" actId="404"/>
          <ac:spMkLst>
            <pc:docMk/>
            <pc:sldMk cId="1120080356" sldId="5316"/>
            <ac:spMk id="10" creationId="{C395772E-826E-6662-BD10-DE3078C74B68}"/>
          </ac:spMkLst>
        </pc:spChg>
      </pc:sldChg>
      <pc:sldChg chg="add">
        <pc:chgData name="Ward, Reagan" userId="27291eb4-8241-4961-9e69-8c66e34cc5b0" providerId="ADAL" clId="{C92024B4-0107-4204-8C39-C082933CD649}" dt="2024-04-10T16:11:36.204" v="130"/>
        <pc:sldMkLst>
          <pc:docMk/>
          <pc:sldMk cId="20347245" sldId="5317"/>
        </pc:sldMkLst>
      </pc:sldChg>
      <pc:sldChg chg="add">
        <pc:chgData name="Ward, Reagan" userId="27291eb4-8241-4961-9e69-8c66e34cc5b0" providerId="ADAL" clId="{C92024B4-0107-4204-8C39-C082933CD649}" dt="2024-04-10T16:12:02.050" v="132"/>
        <pc:sldMkLst>
          <pc:docMk/>
          <pc:sldMk cId="485604172" sldId="5318"/>
        </pc:sldMkLst>
      </pc:sldChg>
    </pc:docChg>
  </pc:docChgLst>
  <pc:docChgLst>
    <pc:chgData name="Rhodes, Tara" userId="S::rhodes_t@cde.state.co.us::566307b0-1e17-4826-87e1-0feb85a922f2" providerId="AD" clId="Web-{ECA3F447-344D-95ED-B6C0-D880FC16C4B9}"/>
    <pc:docChg chg="addSld delSld modSld sldOrd">
      <pc:chgData name="Rhodes, Tara" userId="S::rhodes_t@cde.state.co.us::566307b0-1e17-4826-87e1-0feb85a922f2" providerId="AD" clId="Web-{ECA3F447-344D-95ED-B6C0-D880FC16C4B9}" dt="2024-04-03T22:42:47.373" v="338" actId="20577"/>
      <pc:docMkLst>
        <pc:docMk/>
      </pc:docMkLst>
      <pc:sldChg chg="add del">
        <pc:chgData name="Rhodes, Tara" userId="S::rhodes_t@cde.state.co.us::566307b0-1e17-4826-87e1-0feb85a922f2" providerId="AD" clId="Web-{ECA3F447-344D-95ED-B6C0-D880FC16C4B9}" dt="2024-04-03T22:40:16.182" v="309"/>
        <pc:sldMkLst>
          <pc:docMk/>
          <pc:sldMk cId="238231283" sldId="2571"/>
        </pc:sldMkLst>
      </pc:sldChg>
      <pc:sldChg chg="modSp">
        <pc:chgData name="Rhodes, Tara" userId="S::rhodes_t@cde.state.co.us::566307b0-1e17-4826-87e1-0feb85a922f2" providerId="AD" clId="Web-{ECA3F447-344D-95ED-B6C0-D880FC16C4B9}" dt="2024-04-03T22:22:23.783" v="0" actId="20577"/>
        <pc:sldMkLst>
          <pc:docMk/>
          <pc:sldMk cId="1696118646" sldId="5296"/>
        </pc:sldMkLst>
        <pc:spChg chg="mod">
          <ac:chgData name="Rhodes, Tara" userId="S::rhodes_t@cde.state.co.us::566307b0-1e17-4826-87e1-0feb85a922f2" providerId="AD" clId="Web-{ECA3F447-344D-95ED-B6C0-D880FC16C4B9}" dt="2024-04-03T22:22:23.783" v="0" actId="20577"/>
          <ac:spMkLst>
            <pc:docMk/>
            <pc:sldMk cId="1696118646" sldId="5296"/>
            <ac:spMk id="8" creationId="{99260748-FBD9-28C6-D587-8F877BD65983}"/>
          </ac:spMkLst>
        </pc:spChg>
      </pc:sldChg>
      <pc:sldChg chg="addSp delSp modSp">
        <pc:chgData name="Rhodes, Tara" userId="S::rhodes_t@cde.state.co.us::566307b0-1e17-4826-87e1-0feb85a922f2" providerId="AD" clId="Web-{ECA3F447-344D-95ED-B6C0-D880FC16C4B9}" dt="2024-04-03T22:28:50.886" v="116"/>
        <pc:sldMkLst>
          <pc:docMk/>
          <pc:sldMk cId="986651757" sldId="5297"/>
        </pc:sldMkLst>
        <pc:spChg chg="add del mod">
          <ac:chgData name="Rhodes, Tara" userId="S::rhodes_t@cde.state.co.us::566307b0-1e17-4826-87e1-0feb85a922f2" providerId="AD" clId="Web-{ECA3F447-344D-95ED-B6C0-D880FC16C4B9}" dt="2024-04-03T22:28:50.886" v="116"/>
          <ac:spMkLst>
            <pc:docMk/>
            <pc:sldMk cId="986651757" sldId="5297"/>
            <ac:spMk id="2" creationId="{09B261B4-1BAD-A2B5-EAA7-85A658516316}"/>
          </ac:spMkLst>
        </pc:spChg>
        <pc:spChg chg="mod">
          <ac:chgData name="Rhodes, Tara" userId="S::rhodes_t@cde.state.co.us::566307b0-1e17-4826-87e1-0feb85a922f2" providerId="AD" clId="Web-{ECA3F447-344D-95ED-B6C0-D880FC16C4B9}" dt="2024-04-03T22:28:46.714" v="112" actId="20577"/>
          <ac:spMkLst>
            <pc:docMk/>
            <pc:sldMk cId="986651757" sldId="5297"/>
            <ac:spMk id="5" creationId="{AF6EB1F5-01CD-901C-27EE-72C2EDD75AA9}"/>
          </ac:spMkLst>
        </pc:spChg>
        <pc:spChg chg="mod">
          <ac:chgData name="Rhodes, Tara" userId="S::rhodes_t@cde.state.co.us::566307b0-1e17-4826-87e1-0feb85a922f2" providerId="AD" clId="Web-{ECA3F447-344D-95ED-B6C0-D880FC16C4B9}" dt="2024-04-03T22:28:09.275" v="88" actId="20577"/>
          <ac:spMkLst>
            <pc:docMk/>
            <pc:sldMk cId="986651757" sldId="5297"/>
            <ac:spMk id="6" creationId="{9A8832C3-3C5D-9B2D-6A97-A07BFB42B5FC}"/>
          </ac:spMkLst>
        </pc:spChg>
        <pc:spChg chg="mod">
          <ac:chgData name="Rhodes, Tara" userId="S::rhodes_t@cde.state.co.us::566307b0-1e17-4826-87e1-0feb85a922f2" providerId="AD" clId="Web-{ECA3F447-344D-95ED-B6C0-D880FC16C4B9}" dt="2024-04-03T22:23:39.863" v="42" actId="14100"/>
          <ac:spMkLst>
            <pc:docMk/>
            <pc:sldMk cId="986651757" sldId="5297"/>
            <ac:spMk id="7" creationId="{595C23AF-8524-62EC-BA01-D7A3CC450E9C}"/>
          </ac:spMkLst>
        </pc:spChg>
        <pc:spChg chg="mod">
          <ac:chgData name="Rhodes, Tara" userId="S::rhodes_t@cde.state.co.us::566307b0-1e17-4826-87e1-0feb85a922f2" providerId="AD" clId="Web-{ECA3F447-344D-95ED-B6C0-D880FC16C4B9}" dt="2024-04-03T22:22:53.081" v="12" actId="20577"/>
          <ac:spMkLst>
            <pc:docMk/>
            <pc:sldMk cId="986651757" sldId="5297"/>
            <ac:spMk id="8" creationId="{144B814E-BC16-971E-54AF-43122801948B}"/>
          </ac:spMkLst>
        </pc:spChg>
      </pc:sldChg>
      <pc:sldChg chg="modSp add del">
        <pc:chgData name="Rhodes, Tara" userId="S::rhodes_t@cde.state.co.us::566307b0-1e17-4826-87e1-0feb85a922f2" providerId="AD" clId="Web-{ECA3F447-344D-95ED-B6C0-D880FC16C4B9}" dt="2024-04-03T22:32:57.922" v="173"/>
        <pc:sldMkLst>
          <pc:docMk/>
          <pc:sldMk cId="2941789031" sldId="5298"/>
        </pc:sldMkLst>
        <pc:spChg chg="mod">
          <ac:chgData name="Rhodes, Tara" userId="S::rhodes_t@cde.state.co.us::566307b0-1e17-4826-87e1-0feb85a922f2" providerId="AD" clId="Web-{ECA3F447-344D-95ED-B6C0-D880FC16C4B9}" dt="2024-04-03T22:24:53.521" v="60" actId="14100"/>
          <ac:spMkLst>
            <pc:docMk/>
            <pc:sldMk cId="2941789031" sldId="5298"/>
            <ac:spMk id="8" creationId="{C92515F7-358B-E3FC-AB86-B337B7A691E2}"/>
          </ac:spMkLst>
        </pc:spChg>
      </pc:sldChg>
      <pc:sldChg chg="modSp">
        <pc:chgData name="Rhodes, Tara" userId="S::rhodes_t@cde.state.co.us::566307b0-1e17-4826-87e1-0feb85a922f2" providerId="AD" clId="Web-{ECA3F447-344D-95ED-B6C0-D880FC16C4B9}" dt="2024-04-03T22:33:06.876" v="179" actId="20577"/>
        <pc:sldMkLst>
          <pc:docMk/>
          <pc:sldMk cId="308806799" sldId="5299"/>
        </pc:sldMkLst>
        <pc:spChg chg="mod">
          <ac:chgData name="Rhodes, Tara" userId="S::rhodes_t@cde.state.co.us::566307b0-1e17-4826-87e1-0feb85a922f2" providerId="AD" clId="Web-{ECA3F447-344D-95ED-B6C0-D880FC16C4B9}" dt="2024-04-03T22:33:06.876" v="179" actId="20577"/>
          <ac:spMkLst>
            <pc:docMk/>
            <pc:sldMk cId="308806799" sldId="5299"/>
            <ac:spMk id="8" creationId="{99260748-FBD9-28C6-D587-8F877BD65983}"/>
          </ac:spMkLst>
        </pc:spChg>
      </pc:sldChg>
      <pc:sldChg chg="modSp add del">
        <pc:chgData name="Rhodes, Tara" userId="S::rhodes_t@cde.state.co.us::566307b0-1e17-4826-87e1-0feb85a922f2" providerId="AD" clId="Web-{ECA3F447-344D-95ED-B6C0-D880FC16C4B9}" dt="2024-04-03T22:38:32.148" v="293" actId="20577"/>
        <pc:sldMkLst>
          <pc:docMk/>
          <pc:sldMk cId="3365328181" sldId="5300"/>
        </pc:sldMkLst>
        <pc:spChg chg="mod">
          <ac:chgData name="Rhodes, Tara" userId="S::rhodes_t@cde.state.co.us::566307b0-1e17-4826-87e1-0feb85a922f2" providerId="AD" clId="Web-{ECA3F447-344D-95ED-B6C0-D880FC16C4B9}" dt="2024-04-03T22:38:32.148" v="293" actId="20577"/>
          <ac:spMkLst>
            <pc:docMk/>
            <pc:sldMk cId="3365328181" sldId="5300"/>
            <ac:spMk id="5" creationId="{AF6EB1F5-01CD-901C-27EE-72C2EDD75AA9}"/>
          </ac:spMkLst>
        </pc:spChg>
        <pc:spChg chg="mod">
          <ac:chgData name="Rhodes, Tara" userId="S::rhodes_t@cde.state.co.us::566307b0-1e17-4826-87e1-0feb85a922f2" providerId="AD" clId="Web-{ECA3F447-344D-95ED-B6C0-D880FC16C4B9}" dt="2024-04-03T22:37:21.709" v="266" actId="20577"/>
          <ac:spMkLst>
            <pc:docMk/>
            <pc:sldMk cId="3365328181" sldId="5300"/>
            <ac:spMk id="6" creationId="{9A8832C3-3C5D-9B2D-6A97-A07BFB42B5FC}"/>
          </ac:spMkLst>
        </pc:spChg>
        <pc:spChg chg="mod">
          <ac:chgData name="Rhodes, Tara" userId="S::rhodes_t@cde.state.co.us::566307b0-1e17-4826-87e1-0feb85a922f2" providerId="AD" clId="Web-{ECA3F447-344D-95ED-B6C0-D880FC16C4B9}" dt="2024-04-03T22:33:21.267" v="199" actId="20577"/>
          <ac:spMkLst>
            <pc:docMk/>
            <pc:sldMk cId="3365328181" sldId="5300"/>
            <ac:spMk id="7" creationId="{595C23AF-8524-62EC-BA01-D7A3CC450E9C}"/>
          </ac:spMkLst>
        </pc:spChg>
        <pc:spChg chg="mod">
          <ac:chgData name="Rhodes, Tara" userId="S::rhodes_t@cde.state.co.us::566307b0-1e17-4826-87e1-0feb85a922f2" providerId="AD" clId="Web-{ECA3F447-344D-95ED-B6C0-D880FC16C4B9}" dt="2024-04-03T22:33:28.501" v="215" actId="20577"/>
          <ac:spMkLst>
            <pc:docMk/>
            <pc:sldMk cId="3365328181" sldId="5300"/>
            <ac:spMk id="8" creationId="{144B814E-BC16-971E-54AF-43122801948B}"/>
          </ac:spMkLst>
        </pc:spChg>
      </pc:sldChg>
      <pc:sldChg chg="modSp">
        <pc:chgData name="Rhodes, Tara" userId="S::rhodes_t@cde.state.co.us::566307b0-1e17-4826-87e1-0feb85a922f2" providerId="AD" clId="Web-{ECA3F447-344D-95ED-B6C0-D880FC16C4B9}" dt="2024-04-03T22:33:59.939" v="220" actId="14100"/>
        <pc:sldMkLst>
          <pc:docMk/>
          <pc:sldMk cId="94867858" sldId="5301"/>
        </pc:sldMkLst>
        <pc:spChg chg="mod">
          <ac:chgData name="Rhodes, Tara" userId="S::rhodes_t@cde.state.co.us::566307b0-1e17-4826-87e1-0feb85a922f2" providerId="AD" clId="Web-{ECA3F447-344D-95ED-B6C0-D880FC16C4B9}" dt="2024-04-03T22:33:59.939" v="220" actId="14100"/>
          <ac:spMkLst>
            <pc:docMk/>
            <pc:sldMk cId="94867858" sldId="5301"/>
            <ac:spMk id="8" creationId="{C92515F7-358B-E3FC-AB86-B337B7A691E2}"/>
          </ac:spMkLst>
        </pc:spChg>
      </pc:sldChg>
      <pc:sldChg chg="modSp add ord replId">
        <pc:chgData name="Rhodes, Tara" userId="S::rhodes_t@cde.state.co.us::566307b0-1e17-4826-87e1-0feb85a922f2" providerId="AD" clId="Web-{ECA3F447-344D-95ED-B6C0-D880FC16C4B9}" dt="2024-04-03T22:41:55.622" v="332" actId="20577"/>
        <pc:sldMkLst>
          <pc:docMk/>
          <pc:sldMk cId="2925374892" sldId="5307"/>
        </pc:sldMkLst>
        <pc:spChg chg="mod">
          <ac:chgData name="Rhodes, Tara" userId="S::rhodes_t@cde.state.co.us::566307b0-1e17-4826-87e1-0feb85a922f2" providerId="AD" clId="Web-{ECA3F447-344D-95ED-B6C0-D880FC16C4B9}" dt="2024-04-03T22:41:55.622" v="332" actId="20577"/>
          <ac:spMkLst>
            <pc:docMk/>
            <pc:sldMk cId="2925374892" sldId="5307"/>
            <ac:spMk id="6" creationId="{9A8832C3-3C5D-9B2D-6A97-A07BFB42B5FC}"/>
          </ac:spMkLst>
        </pc:spChg>
      </pc:sldChg>
      <pc:sldChg chg="modSp add replId">
        <pc:chgData name="Rhodes, Tara" userId="S::rhodes_t@cde.state.co.us::566307b0-1e17-4826-87e1-0feb85a922f2" providerId="AD" clId="Web-{ECA3F447-344D-95ED-B6C0-D880FC16C4B9}" dt="2024-04-03T22:29:45.871" v="126" actId="20577"/>
        <pc:sldMkLst>
          <pc:docMk/>
          <pc:sldMk cId="2187083967" sldId="5308"/>
        </pc:sldMkLst>
        <pc:spChg chg="mod">
          <ac:chgData name="Rhodes, Tara" userId="S::rhodes_t@cde.state.co.us::566307b0-1e17-4826-87e1-0feb85a922f2" providerId="AD" clId="Web-{ECA3F447-344D-95ED-B6C0-D880FC16C4B9}" dt="2024-04-03T22:29:45.871" v="126" actId="20577"/>
          <ac:spMkLst>
            <pc:docMk/>
            <pc:sldMk cId="2187083967" sldId="5308"/>
            <ac:spMk id="6" creationId="{9A8832C3-3C5D-9B2D-6A97-A07BFB42B5FC}"/>
          </ac:spMkLst>
        </pc:spChg>
      </pc:sldChg>
      <pc:sldChg chg="modSp add replId">
        <pc:chgData name="Rhodes, Tara" userId="S::rhodes_t@cde.state.co.us::566307b0-1e17-4826-87e1-0feb85a922f2" providerId="AD" clId="Web-{ECA3F447-344D-95ED-B6C0-D880FC16C4B9}" dt="2024-04-03T22:30:59.560" v="139" actId="20577"/>
        <pc:sldMkLst>
          <pc:docMk/>
          <pc:sldMk cId="68699369" sldId="5309"/>
        </pc:sldMkLst>
        <pc:spChg chg="mod">
          <ac:chgData name="Rhodes, Tara" userId="S::rhodes_t@cde.state.co.us::566307b0-1e17-4826-87e1-0feb85a922f2" providerId="AD" clId="Web-{ECA3F447-344D-95ED-B6C0-D880FC16C4B9}" dt="2024-04-03T22:30:59.560" v="139" actId="20577"/>
          <ac:spMkLst>
            <pc:docMk/>
            <pc:sldMk cId="68699369" sldId="5309"/>
            <ac:spMk id="5" creationId="{AF6EB1F5-01CD-901C-27EE-72C2EDD75AA9}"/>
          </ac:spMkLst>
        </pc:spChg>
        <pc:spChg chg="mod">
          <ac:chgData name="Rhodes, Tara" userId="S::rhodes_t@cde.state.co.us::566307b0-1e17-4826-87e1-0feb85a922f2" providerId="AD" clId="Web-{ECA3F447-344D-95ED-B6C0-D880FC16C4B9}" dt="2024-04-03T22:30:48.576" v="131" actId="20577"/>
          <ac:spMkLst>
            <pc:docMk/>
            <pc:sldMk cId="68699369" sldId="5309"/>
            <ac:spMk id="6" creationId="{9A8832C3-3C5D-9B2D-6A97-A07BFB42B5FC}"/>
          </ac:spMkLst>
        </pc:spChg>
      </pc:sldChg>
      <pc:sldChg chg="modSp add replId">
        <pc:chgData name="Rhodes, Tara" userId="S::rhodes_t@cde.state.co.us::566307b0-1e17-4826-87e1-0feb85a922f2" providerId="AD" clId="Web-{ECA3F447-344D-95ED-B6C0-D880FC16C4B9}" dt="2024-04-03T22:32:10.515" v="167" actId="20577"/>
        <pc:sldMkLst>
          <pc:docMk/>
          <pc:sldMk cId="3399127652" sldId="5310"/>
        </pc:sldMkLst>
        <pc:spChg chg="mod">
          <ac:chgData name="Rhodes, Tara" userId="S::rhodes_t@cde.state.co.us::566307b0-1e17-4826-87e1-0feb85a922f2" providerId="AD" clId="Web-{ECA3F447-344D-95ED-B6C0-D880FC16C4B9}" dt="2024-04-03T22:32:10.515" v="167" actId="20577"/>
          <ac:spMkLst>
            <pc:docMk/>
            <pc:sldMk cId="3399127652" sldId="5310"/>
            <ac:spMk id="5" creationId="{AF6EB1F5-01CD-901C-27EE-72C2EDD75AA9}"/>
          </ac:spMkLst>
        </pc:spChg>
        <pc:spChg chg="mod">
          <ac:chgData name="Rhodes, Tara" userId="S::rhodes_t@cde.state.co.us::566307b0-1e17-4826-87e1-0feb85a922f2" providerId="AD" clId="Web-{ECA3F447-344D-95ED-B6C0-D880FC16C4B9}" dt="2024-04-03T22:31:49.624" v="148" actId="20577"/>
          <ac:spMkLst>
            <pc:docMk/>
            <pc:sldMk cId="3399127652" sldId="5310"/>
            <ac:spMk id="6" creationId="{9A8832C3-3C5D-9B2D-6A97-A07BFB42B5FC}"/>
          </ac:spMkLst>
        </pc:spChg>
      </pc:sldChg>
      <pc:sldChg chg="modSp add replId">
        <pc:chgData name="Rhodes, Tara" userId="S::rhodes_t@cde.state.co.us::566307b0-1e17-4826-87e1-0feb85a922f2" providerId="AD" clId="Web-{ECA3F447-344D-95ED-B6C0-D880FC16C4B9}" dt="2024-04-03T22:42:47.373" v="338" actId="20577"/>
        <pc:sldMkLst>
          <pc:docMk/>
          <pc:sldMk cId="1720752477" sldId="5311"/>
        </pc:sldMkLst>
        <pc:spChg chg="mod">
          <ac:chgData name="Rhodes, Tara" userId="S::rhodes_t@cde.state.co.us::566307b0-1e17-4826-87e1-0feb85a922f2" providerId="AD" clId="Web-{ECA3F447-344D-95ED-B6C0-D880FC16C4B9}" dt="2024-04-03T22:38:44.086" v="302" actId="20577"/>
          <ac:spMkLst>
            <pc:docMk/>
            <pc:sldMk cId="1720752477" sldId="5311"/>
            <ac:spMk id="5" creationId="{AF6EB1F5-01CD-901C-27EE-72C2EDD75AA9}"/>
          </ac:spMkLst>
        </pc:spChg>
        <pc:spChg chg="mod">
          <ac:chgData name="Rhodes, Tara" userId="S::rhodes_t@cde.state.co.us::566307b0-1e17-4826-87e1-0feb85a922f2" providerId="AD" clId="Web-{ECA3F447-344D-95ED-B6C0-D880FC16C4B9}" dt="2024-04-03T22:42:47.373" v="338" actId="20577"/>
          <ac:spMkLst>
            <pc:docMk/>
            <pc:sldMk cId="1720752477" sldId="5311"/>
            <ac:spMk id="6" creationId="{9A8832C3-3C5D-9B2D-6A97-A07BFB42B5FC}"/>
          </ac:spMkLst>
        </pc:spChg>
      </pc:sldChg>
      <pc:sldChg chg="add del replId">
        <pc:chgData name="Rhodes, Tara" userId="S::rhodes_t@cde.state.co.us::566307b0-1e17-4826-87e1-0feb85a922f2" providerId="AD" clId="Web-{ECA3F447-344D-95ED-B6C0-D880FC16C4B9}" dt="2024-04-03T22:32:54.594" v="172"/>
        <pc:sldMkLst>
          <pc:docMk/>
          <pc:sldMk cId="3536136584" sldId="5311"/>
        </pc:sldMkLst>
      </pc:sldChg>
      <pc:sldChg chg="modSp add replId">
        <pc:chgData name="Rhodes, Tara" userId="S::rhodes_t@cde.state.co.us::566307b0-1e17-4826-87e1-0feb85a922f2" providerId="AD" clId="Web-{ECA3F447-344D-95ED-B6C0-D880FC16C4B9}" dt="2024-04-03T22:40:52.230" v="330" actId="20577"/>
        <pc:sldMkLst>
          <pc:docMk/>
          <pc:sldMk cId="3396060537" sldId="5314"/>
        </pc:sldMkLst>
        <pc:spChg chg="mod">
          <ac:chgData name="Rhodes, Tara" userId="S::rhodes_t@cde.state.co.us::566307b0-1e17-4826-87e1-0feb85a922f2" providerId="AD" clId="Web-{ECA3F447-344D-95ED-B6C0-D880FC16C4B9}" dt="2024-04-03T22:40:52.230" v="330" actId="20577"/>
          <ac:spMkLst>
            <pc:docMk/>
            <pc:sldMk cId="3396060537" sldId="5314"/>
            <ac:spMk id="5" creationId="{AF6EB1F5-01CD-901C-27EE-72C2EDD75AA9}"/>
          </ac:spMkLst>
        </pc:spChg>
        <pc:spChg chg="mod">
          <ac:chgData name="Rhodes, Tara" userId="S::rhodes_t@cde.state.co.us::566307b0-1e17-4826-87e1-0feb85a922f2" providerId="AD" clId="Web-{ECA3F447-344D-95ED-B6C0-D880FC16C4B9}" dt="2024-04-03T22:40:43.151" v="314" actId="20577"/>
          <ac:spMkLst>
            <pc:docMk/>
            <pc:sldMk cId="3396060537" sldId="5314"/>
            <ac:spMk id="6" creationId="{9A8832C3-3C5D-9B2D-6A97-A07BFB42B5FC}"/>
          </ac:spMkLst>
        </pc:spChg>
      </pc:sldChg>
    </pc:docChg>
  </pc:docChgLst>
  <pc:docChgLst>
    <pc:chgData name="Wenzel, Brooke" userId="672bf8d3-b15b-4e02-a6d1-39319a0df09b" providerId="ADAL" clId="{E2414048-780F-4217-BA5E-642EB5D48D09}"/>
    <pc:docChg chg="undo custSel modSld">
      <pc:chgData name="Wenzel, Brooke" userId="672bf8d3-b15b-4e02-a6d1-39319a0df09b" providerId="ADAL" clId="{E2414048-780F-4217-BA5E-642EB5D48D09}" dt="2024-04-09T20:49:15.700" v="11" actId="14734"/>
      <pc:docMkLst>
        <pc:docMk/>
      </pc:docMkLst>
      <pc:sldChg chg="modSp mod">
        <pc:chgData name="Wenzel, Brooke" userId="672bf8d3-b15b-4e02-a6d1-39319a0df09b" providerId="ADAL" clId="{E2414048-780F-4217-BA5E-642EB5D48D09}" dt="2024-04-09T20:48:51.614" v="7" actId="1076"/>
        <pc:sldMkLst>
          <pc:docMk/>
          <pc:sldMk cId="3227145924" sldId="5097"/>
        </pc:sldMkLst>
        <pc:graphicFrameChg chg="mod modGraphic">
          <ac:chgData name="Wenzel, Brooke" userId="672bf8d3-b15b-4e02-a6d1-39319a0df09b" providerId="ADAL" clId="{E2414048-780F-4217-BA5E-642EB5D48D09}" dt="2024-04-09T20:48:51.614" v="7" actId="1076"/>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E2414048-780F-4217-BA5E-642EB5D48D09}" dt="2024-04-09T20:49:15.700" v="11" actId="14734"/>
        <pc:sldMkLst>
          <pc:docMk/>
          <pc:sldMk cId="1037917088" sldId="5098"/>
        </pc:sldMkLst>
        <pc:graphicFrameChg chg="mod modGraphic">
          <ac:chgData name="Wenzel, Brooke" userId="672bf8d3-b15b-4e02-a6d1-39319a0df09b" providerId="ADAL" clId="{E2414048-780F-4217-BA5E-642EB5D48D09}" dt="2024-04-09T20:49:15.700" v="11" actId="14734"/>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70F3BA0E-FF3F-47D9-AE13-0F70D506E772}"/>
    <pc:docChg chg="undo custSel addSld delSld modSld">
      <pc:chgData name="Ward, Reagan" userId="27291eb4-8241-4961-9e69-8c66e34cc5b0" providerId="ADAL" clId="{70F3BA0E-FF3F-47D9-AE13-0F70D506E772}" dt="2024-04-03T15:34:44.890" v="4026" actId="13244"/>
      <pc:docMkLst>
        <pc:docMk/>
      </pc:docMkLst>
      <pc:sldChg chg="modSp mod">
        <pc:chgData name="Ward, Reagan" userId="27291eb4-8241-4961-9e69-8c66e34cc5b0" providerId="ADAL" clId="{70F3BA0E-FF3F-47D9-AE13-0F70D506E772}" dt="2024-04-02T19:38:13.192" v="6" actId="20577"/>
        <pc:sldMkLst>
          <pc:docMk/>
          <pc:sldMk cId="3044915438" sldId="256"/>
        </pc:sldMkLst>
        <pc:spChg chg="mod">
          <ac:chgData name="Ward, Reagan" userId="27291eb4-8241-4961-9e69-8c66e34cc5b0" providerId="ADAL" clId="{70F3BA0E-FF3F-47D9-AE13-0F70D506E772}" dt="2024-04-02T19:38:13.192" v="6" actId="20577"/>
          <ac:spMkLst>
            <pc:docMk/>
            <pc:sldMk cId="3044915438" sldId="256"/>
            <ac:spMk id="2" creationId="{00000000-0000-0000-0000-000000000000}"/>
          </ac:spMkLst>
        </pc:spChg>
      </pc:sldChg>
      <pc:sldChg chg="modSp mod">
        <pc:chgData name="Ward, Reagan" userId="27291eb4-8241-4961-9e69-8c66e34cc5b0" providerId="ADAL" clId="{70F3BA0E-FF3F-47D9-AE13-0F70D506E772}" dt="2024-04-02T21:57:50.241" v="746" actId="20577"/>
        <pc:sldMkLst>
          <pc:docMk/>
          <pc:sldMk cId="1212467416" sldId="261"/>
        </pc:sldMkLst>
        <pc:graphicFrameChg chg="modGraphic">
          <ac:chgData name="Ward, Reagan" userId="27291eb4-8241-4961-9e69-8c66e34cc5b0" providerId="ADAL" clId="{70F3BA0E-FF3F-47D9-AE13-0F70D506E772}" dt="2024-04-02T21:57:50.241" v="746" actId="20577"/>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70F3BA0E-FF3F-47D9-AE13-0F70D506E772}" dt="2024-04-03T15:31:10.982" v="3981" actId="962"/>
        <pc:sldMkLst>
          <pc:docMk/>
          <pc:sldMk cId="3717000822" sldId="280"/>
        </pc:sldMkLst>
        <pc:spChg chg="mod ord">
          <ac:chgData name="Ward, Reagan" userId="27291eb4-8241-4961-9e69-8c66e34cc5b0" providerId="ADAL" clId="{70F3BA0E-FF3F-47D9-AE13-0F70D506E772}" dt="2024-04-03T14:35:19.936" v="3383" actId="2711"/>
          <ac:spMkLst>
            <pc:docMk/>
            <pc:sldMk cId="3717000822" sldId="280"/>
            <ac:spMk id="2" creationId="{439B416C-5F6D-56F7-429A-80FD0A190C25}"/>
          </ac:spMkLst>
        </pc:spChg>
        <pc:spChg chg="add">
          <ac:chgData name="Ward, Reagan" userId="27291eb4-8241-4961-9e69-8c66e34cc5b0" providerId="ADAL" clId="{70F3BA0E-FF3F-47D9-AE13-0F70D506E772}" dt="2024-04-03T14:29:19.192" v="3079" actId="26606"/>
          <ac:spMkLst>
            <pc:docMk/>
            <pc:sldMk cId="3717000822" sldId="280"/>
            <ac:spMk id="1047" creationId="{04812C46-200A-4DEB-A05E-3ED6C68C2387}"/>
          </ac:spMkLst>
        </pc:spChg>
        <pc:spChg chg="add">
          <ac:chgData name="Ward, Reagan" userId="27291eb4-8241-4961-9e69-8c66e34cc5b0" providerId="ADAL" clId="{70F3BA0E-FF3F-47D9-AE13-0F70D506E772}" dt="2024-04-03T14:29:19.192" v="3079" actId="26606"/>
          <ac:spMkLst>
            <pc:docMk/>
            <pc:sldMk cId="3717000822" sldId="280"/>
            <ac:spMk id="1049" creationId="{D1EA859B-E555-4109-94F3-6700E046E008}"/>
          </ac:spMkLst>
        </pc:spChg>
        <pc:grpChg chg="del">
          <ac:chgData name="Ward, Reagan" userId="27291eb4-8241-4961-9e69-8c66e34cc5b0" providerId="ADAL" clId="{70F3BA0E-FF3F-47D9-AE13-0F70D506E772}" dt="2024-04-03T14:29:19.192" v="3079" actId="26606"/>
          <ac:grpSpMkLst>
            <pc:docMk/>
            <pc:sldMk cId="3717000822" sldId="280"/>
            <ac:grpSpMk id="1040" creationId="{BE589684-54CA-64D8-C963-5F19FF75BF72}"/>
          </ac:grpSpMkLst>
        </pc:grpChg>
        <pc:graphicFrameChg chg="mod modGraphic">
          <ac:chgData name="Ward, Reagan" userId="27291eb4-8241-4961-9e69-8c66e34cc5b0" providerId="ADAL" clId="{70F3BA0E-FF3F-47D9-AE13-0F70D506E772}" dt="2024-04-03T14:35:36.558" v="3385" actId="20577"/>
          <ac:graphicFrameMkLst>
            <pc:docMk/>
            <pc:sldMk cId="3717000822" sldId="280"/>
            <ac:graphicFrameMk id="12" creationId="{1AA09EE0-7419-6ED5-4AA1-CC9009509570}"/>
          </ac:graphicFrameMkLst>
        </pc:graphicFrameChg>
        <pc:picChg chg="mod">
          <ac:chgData name="Ward, Reagan" userId="27291eb4-8241-4961-9e69-8c66e34cc5b0" providerId="ADAL" clId="{70F3BA0E-FF3F-47D9-AE13-0F70D506E772}" dt="2024-04-03T15:31:10.982" v="3981" actId="962"/>
          <ac:picMkLst>
            <pc:docMk/>
            <pc:sldMk cId="3717000822" sldId="280"/>
            <ac:picMk id="28" creationId="{BA71C7F0-1A49-F9C3-0CFB-7D2B5C494E3D}"/>
          </ac:picMkLst>
        </pc:picChg>
      </pc:sldChg>
      <pc:sldChg chg="modSp mod">
        <pc:chgData name="Ward, Reagan" userId="27291eb4-8241-4961-9e69-8c66e34cc5b0" providerId="ADAL" clId="{70F3BA0E-FF3F-47D9-AE13-0F70D506E772}" dt="2024-04-02T19:41:05.263" v="109" actId="20577"/>
        <pc:sldMkLst>
          <pc:docMk/>
          <pc:sldMk cId="1037917088" sldId="5098"/>
        </pc:sldMkLst>
        <pc:graphicFrameChg chg="modGraphic">
          <ac:chgData name="Ward, Reagan" userId="27291eb4-8241-4961-9e69-8c66e34cc5b0" providerId="ADAL" clId="{70F3BA0E-FF3F-47D9-AE13-0F70D506E772}" dt="2024-04-02T19:41:05.263" v="10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70F3BA0E-FF3F-47D9-AE13-0F70D506E772}" dt="2024-04-02T20:54:53.402" v="358" actId="20577"/>
        <pc:sldMkLst>
          <pc:docMk/>
          <pc:sldMk cId="3638216352" sldId="5110"/>
        </pc:sldMkLst>
        <pc:spChg chg="mod">
          <ac:chgData name="Ward, Reagan" userId="27291eb4-8241-4961-9e69-8c66e34cc5b0" providerId="ADAL" clId="{70F3BA0E-FF3F-47D9-AE13-0F70D506E772}" dt="2024-04-02T20:54:53.402" v="358" actId="20577"/>
          <ac:spMkLst>
            <pc:docMk/>
            <pc:sldMk cId="3638216352" sldId="5110"/>
            <ac:spMk id="2" creationId="{222E4C28-041D-59D2-0291-9738FE10DDD0}"/>
          </ac:spMkLst>
        </pc:spChg>
        <pc:spChg chg="mod">
          <ac:chgData name="Ward, Reagan" userId="27291eb4-8241-4961-9e69-8c66e34cc5b0" providerId="ADAL" clId="{70F3BA0E-FF3F-47D9-AE13-0F70D506E772}" dt="2024-04-02T20:54:40.719" v="311" actId="6549"/>
          <ac:spMkLst>
            <pc:docMk/>
            <pc:sldMk cId="3638216352" sldId="5110"/>
            <ac:spMk id="3" creationId="{1C053128-2E61-BD39-9230-D3FF32B16187}"/>
          </ac:spMkLst>
        </pc:spChg>
      </pc:sldChg>
      <pc:sldChg chg="del">
        <pc:chgData name="Ward, Reagan" userId="27291eb4-8241-4961-9e69-8c66e34cc5b0" providerId="ADAL" clId="{70F3BA0E-FF3F-47D9-AE13-0F70D506E772}" dt="2024-04-02T21:58:14.035" v="747" actId="47"/>
        <pc:sldMkLst>
          <pc:docMk/>
          <pc:sldMk cId="2067888284" sldId="5241"/>
        </pc:sldMkLst>
      </pc:sldChg>
      <pc:sldChg chg="del">
        <pc:chgData name="Ward, Reagan" userId="27291eb4-8241-4961-9e69-8c66e34cc5b0" providerId="ADAL" clId="{70F3BA0E-FF3F-47D9-AE13-0F70D506E772}" dt="2024-04-02T21:58:14.035" v="747" actId="47"/>
        <pc:sldMkLst>
          <pc:docMk/>
          <pc:sldMk cId="1140023789" sldId="5242"/>
        </pc:sldMkLst>
      </pc:sldChg>
      <pc:sldChg chg="del">
        <pc:chgData name="Ward, Reagan" userId="27291eb4-8241-4961-9e69-8c66e34cc5b0" providerId="ADAL" clId="{70F3BA0E-FF3F-47D9-AE13-0F70D506E772}" dt="2024-04-02T21:58:14.035" v="747" actId="47"/>
        <pc:sldMkLst>
          <pc:docMk/>
          <pc:sldMk cId="464194562" sldId="5243"/>
        </pc:sldMkLst>
      </pc:sldChg>
      <pc:sldChg chg="del">
        <pc:chgData name="Ward, Reagan" userId="27291eb4-8241-4961-9e69-8c66e34cc5b0" providerId="ADAL" clId="{70F3BA0E-FF3F-47D9-AE13-0F70D506E772}" dt="2024-04-02T21:58:14.035" v="747" actId="47"/>
        <pc:sldMkLst>
          <pc:docMk/>
          <pc:sldMk cId="3469979626" sldId="5256"/>
        </pc:sldMkLst>
      </pc:sldChg>
      <pc:sldChg chg="modSp mod">
        <pc:chgData name="Ward, Reagan" userId="27291eb4-8241-4961-9e69-8c66e34cc5b0" providerId="ADAL" clId="{70F3BA0E-FF3F-47D9-AE13-0F70D506E772}" dt="2024-04-02T20:53:34.220" v="180" actId="20577"/>
        <pc:sldMkLst>
          <pc:docMk/>
          <pc:sldMk cId="1261476331" sldId="5272"/>
        </pc:sldMkLst>
        <pc:spChg chg="mod">
          <ac:chgData name="Ward, Reagan" userId="27291eb4-8241-4961-9e69-8c66e34cc5b0" providerId="ADAL" clId="{70F3BA0E-FF3F-47D9-AE13-0F70D506E772}" dt="2024-04-02T20:53:34.220" v="180" actId="20577"/>
          <ac:spMkLst>
            <pc:docMk/>
            <pc:sldMk cId="1261476331" sldId="5272"/>
            <ac:spMk id="7" creationId="{A73D7143-1C8A-583D-0723-D0143FEFC1E9}"/>
          </ac:spMkLst>
        </pc:spChg>
      </pc:sldChg>
      <pc:sldChg chg="modSp mod">
        <pc:chgData name="Ward, Reagan" userId="27291eb4-8241-4961-9e69-8c66e34cc5b0" providerId="ADAL" clId="{70F3BA0E-FF3F-47D9-AE13-0F70D506E772}" dt="2024-04-03T15:31:40.429" v="3984" actId="13244"/>
        <pc:sldMkLst>
          <pc:docMk/>
          <pc:sldMk cId="4218201814" sldId="5273"/>
        </pc:sldMkLst>
        <pc:spChg chg="ord">
          <ac:chgData name="Ward, Reagan" userId="27291eb4-8241-4961-9e69-8c66e34cc5b0" providerId="ADAL" clId="{70F3BA0E-FF3F-47D9-AE13-0F70D506E772}" dt="2024-04-03T15:31:36.553" v="3982" actId="13244"/>
          <ac:spMkLst>
            <pc:docMk/>
            <pc:sldMk cId="4218201814" sldId="5273"/>
            <ac:spMk id="4" creationId="{08BBEEF9-2ECA-FE63-A6CE-3380E7010DA5}"/>
          </ac:spMkLst>
        </pc:spChg>
        <pc:spChg chg="ord">
          <ac:chgData name="Ward, Reagan" userId="27291eb4-8241-4961-9e69-8c66e34cc5b0" providerId="ADAL" clId="{70F3BA0E-FF3F-47D9-AE13-0F70D506E772}" dt="2024-04-03T15:31:39.044" v="3983" actId="13244"/>
          <ac:spMkLst>
            <pc:docMk/>
            <pc:sldMk cId="4218201814" sldId="5273"/>
            <ac:spMk id="9" creationId="{B48EC48A-1FA5-A641-CE0B-D799A6A8229B}"/>
          </ac:spMkLst>
        </pc:spChg>
        <pc:spChg chg="ord">
          <ac:chgData name="Ward, Reagan" userId="27291eb4-8241-4961-9e69-8c66e34cc5b0" providerId="ADAL" clId="{70F3BA0E-FF3F-47D9-AE13-0F70D506E772}" dt="2024-04-03T15:31:40.429" v="3984" actId="13244"/>
          <ac:spMkLst>
            <pc:docMk/>
            <pc:sldMk cId="4218201814" sldId="5273"/>
            <ac:spMk id="10" creationId="{271C91F2-D551-9636-BA19-3DCE053C517F}"/>
          </ac:spMkLst>
        </pc:spChg>
      </pc:sldChg>
      <pc:sldChg chg="del">
        <pc:chgData name="Ward, Reagan" userId="27291eb4-8241-4961-9e69-8c66e34cc5b0" providerId="ADAL" clId="{70F3BA0E-FF3F-47D9-AE13-0F70D506E772}" dt="2024-04-02T20:53:39.490" v="181" actId="47"/>
        <pc:sldMkLst>
          <pc:docMk/>
          <pc:sldMk cId="2229588612" sldId="5274"/>
        </pc:sldMkLst>
      </pc:sldChg>
      <pc:sldChg chg="del">
        <pc:chgData name="Ward, Reagan" userId="27291eb4-8241-4961-9e69-8c66e34cc5b0" providerId="ADAL" clId="{70F3BA0E-FF3F-47D9-AE13-0F70D506E772}" dt="2024-04-02T20:53:39.490" v="181" actId="47"/>
        <pc:sldMkLst>
          <pc:docMk/>
          <pc:sldMk cId="2346652842" sldId="5280"/>
        </pc:sldMkLst>
      </pc:sldChg>
      <pc:sldChg chg="del">
        <pc:chgData name="Ward, Reagan" userId="27291eb4-8241-4961-9e69-8c66e34cc5b0" providerId="ADAL" clId="{70F3BA0E-FF3F-47D9-AE13-0F70D506E772}" dt="2024-04-02T20:53:39.490" v="181" actId="47"/>
        <pc:sldMkLst>
          <pc:docMk/>
          <pc:sldMk cId="653939818" sldId="5281"/>
        </pc:sldMkLst>
      </pc:sldChg>
      <pc:sldChg chg="del">
        <pc:chgData name="Ward, Reagan" userId="27291eb4-8241-4961-9e69-8c66e34cc5b0" providerId="ADAL" clId="{70F3BA0E-FF3F-47D9-AE13-0F70D506E772}" dt="2024-04-02T20:53:39.490" v="181" actId="47"/>
        <pc:sldMkLst>
          <pc:docMk/>
          <pc:sldMk cId="316040141" sldId="5282"/>
        </pc:sldMkLst>
      </pc:sldChg>
      <pc:sldChg chg="addSp delSp modSp new mod modClrScheme chgLayout">
        <pc:chgData name="Ward, Reagan" userId="27291eb4-8241-4961-9e69-8c66e34cc5b0" providerId="ADAL" clId="{70F3BA0E-FF3F-47D9-AE13-0F70D506E772}" dt="2024-04-03T15:34:02.340" v="4024" actId="20577"/>
        <pc:sldMkLst>
          <pc:docMk/>
          <pc:sldMk cId="1376644831" sldId="5284"/>
        </pc:sldMkLst>
        <pc:spChg chg="del mod ord">
          <ac:chgData name="Ward, Reagan" userId="27291eb4-8241-4961-9e69-8c66e34cc5b0" providerId="ADAL" clId="{70F3BA0E-FF3F-47D9-AE13-0F70D506E772}" dt="2024-04-02T20:53:44.402" v="183" actId="700"/>
          <ac:spMkLst>
            <pc:docMk/>
            <pc:sldMk cId="1376644831" sldId="5284"/>
            <ac:spMk id="2" creationId="{A456C383-82CC-16D2-829E-3B470CAD1D8A}"/>
          </ac:spMkLst>
        </pc:spChg>
        <pc:spChg chg="del mod ord">
          <ac:chgData name="Ward, Reagan" userId="27291eb4-8241-4961-9e69-8c66e34cc5b0" providerId="ADAL" clId="{70F3BA0E-FF3F-47D9-AE13-0F70D506E772}" dt="2024-04-02T20:53:44.402" v="183" actId="700"/>
          <ac:spMkLst>
            <pc:docMk/>
            <pc:sldMk cId="1376644831" sldId="5284"/>
            <ac:spMk id="3" creationId="{21DD3BC1-B5B5-4007-7373-37AD44D90A49}"/>
          </ac:spMkLst>
        </pc:spChg>
        <pc:spChg chg="mod ord">
          <ac:chgData name="Ward, Reagan" userId="27291eb4-8241-4961-9e69-8c66e34cc5b0" providerId="ADAL" clId="{70F3BA0E-FF3F-47D9-AE13-0F70D506E772}" dt="2024-04-03T15:32:45.751" v="3989" actId="13244"/>
          <ac:spMkLst>
            <pc:docMk/>
            <pc:sldMk cId="1376644831" sldId="5284"/>
            <ac:spMk id="4" creationId="{60DC1CEB-84F0-D156-955F-174980941179}"/>
          </ac:spMkLst>
        </pc:spChg>
        <pc:spChg chg="add mod ord">
          <ac:chgData name="Ward, Reagan" userId="27291eb4-8241-4961-9e69-8c66e34cc5b0" providerId="ADAL" clId="{70F3BA0E-FF3F-47D9-AE13-0F70D506E772}" dt="2024-04-02T22:29:09.636" v="1163" actId="20577"/>
          <ac:spMkLst>
            <pc:docMk/>
            <pc:sldMk cId="1376644831" sldId="5284"/>
            <ac:spMk id="5" creationId="{B8685901-A6B5-E224-1937-73CC6122773B}"/>
          </ac:spMkLst>
        </pc:spChg>
        <pc:spChg chg="add mod ord">
          <ac:chgData name="Ward, Reagan" userId="27291eb4-8241-4961-9e69-8c66e34cc5b0" providerId="ADAL" clId="{70F3BA0E-FF3F-47D9-AE13-0F70D506E772}" dt="2024-04-03T15:34:02.340" v="4024" actId="20577"/>
          <ac:spMkLst>
            <pc:docMk/>
            <pc:sldMk cId="1376644831" sldId="5284"/>
            <ac:spMk id="6" creationId="{8E843FBA-64B0-B81A-46F3-06D6DF031CF8}"/>
          </ac:spMkLst>
        </pc:spChg>
        <pc:spChg chg="add mod ord">
          <ac:chgData name="Ward, Reagan" userId="27291eb4-8241-4961-9e69-8c66e34cc5b0" providerId="ADAL" clId="{70F3BA0E-FF3F-47D9-AE13-0F70D506E772}" dt="2024-04-02T22:28:11.819" v="1095" actId="27636"/>
          <ac:spMkLst>
            <pc:docMk/>
            <pc:sldMk cId="1376644831" sldId="5284"/>
            <ac:spMk id="7" creationId="{4A37873C-6188-705D-B9A2-DDCE6503B890}"/>
          </ac:spMkLst>
        </pc:spChg>
        <pc:spChg chg="add mod ord">
          <ac:chgData name="Ward, Reagan" userId="27291eb4-8241-4961-9e69-8c66e34cc5b0" providerId="ADAL" clId="{70F3BA0E-FF3F-47D9-AE13-0F70D506E772}" dt="2024-04-02T22:28:11.819" v="1096" actId="27636"/>
          <ac:spMkLst>
            <pc:docMk/>
            <pc:sldMk cId="1376644831" sldId="5284"/>
            <ac:spMk id="8" creationId="{BCDC1F88-59DA-D47B-AF8B-3BA3B169704D}"/>
          </ac:spMkLst>
        </pc:spChg>
        <pc:spChg chg="add del mod">
          <ac:chgData name="Ward, Reagan" userId="27291eb4-8241-4961-9e69-8c66e34cc5b0" providerId="ADAL" clId="{70F3BA0E-FF3F-47D9-AE13-0F70D506E772}" dt="2024-04-02T22:27:41.819" v="1090" actId="6264"/>
          <ac:spMkLst>
            <pc:docMk/>
            <pc:sldMk cId="1376644831" sldId="5284"/>
            <ac:spMk id="9" creationId="{B2966E8C-CCFD-ED48-88BB-CF3FEE320B6F}"/>
          </ac:spMkLst>
        </pc:spChg>
        <pc:spChg chg="add del mod">
          <ac:chgData name="Ward, Reagan" userId="27291eb4-8241-4961-9e69-8c66e34cc5b0" providerId="ADAL" clId="{70F3BA0E-FF3F-47D9-AE13-0F70D506E772}" dt="2024-04-02T22:27:41.819" v="1090" actId="6264"/>
          <ac:spMkLst>
            <pc:docMk/>
            <pc:sldMk cId="1376644831" sldId="5284"/>
            <ac:spMk id="10" creationId="{9D8C90A4-F9D5-A0C5-29E3-45DDB7D2C97D}"/>
          </ac:spMkLst>
        </pc:spChg>
        <pc:spChg chg="add del mod">
          <ac:chgData name="Ward, Reagan" userId="27291eb4-8241-4961-9e69-8c66e34cc5b0" providerId="ADAL" clId="{70F3BA0E-FF3F-47D9-AE13-0F70D506E772}" dt="2024-04-02T22:27:41.819" v="1090" actId="6264"/>
          <ac:spMkLst>
            <pc:docMk/>
            <pc:sldMk cId="1376644831" sldId="5284"/>
            <ac:spMk id="11" creationId="{FF880A9B-C815-CFF3-6797-43366C8351ED}"/>
          </ac:spMkLst>
        </pc:spChg>
        <pc:spChg chg="add del mod">
          <ac:chgData name="Ward, Reagan" userId="27291eb4-8241-4961-9e69-8c66e34cc5b0" providerId="ADAL" clId="{70F3BA0E-FF3F-47D9-AE13-0F70D506E772}" dt="2024-04-02T22:27:41.819" v="1090" actId="6264"/>
          <ac:spMkLst>
            <pc:docMk/>
            <pc:sldMk cId="1376644831" sldId="5284"/>
            <ac:spMk id="12" creationId="{5BF247DA-BA32-A4BE-C43C-DB659CD5BC45}"/>
          </ac:spMkLst>
        </pc:spChg>
        <pc:spChg chg="add del mod">
          <ac:chgData name="Ward, Reagan" userId="27291eb4-8241-4961-9e69-8c66e34cc5b0" providerId="ADAL" clId="{70F3BA0E-FF3F-47D9-AE13-0F70D506E772}" dt="2024-04-02T22:27:41.819" v="1090" actId="6264"/>
          <ac:spMkLst>
            <pc:docMk/>
            <pc:sldMk cId="1376644831" sldId="5284"/>
            <ac:spMk id="13" creationId="{23CCAAA2-341B-28FA-A49A-077E083962D9}"/>
          </ac:spMkLst>
        </pc:spChg>
      </pc:sldChg>
      <pc:sldChg chg="addSp delSp modSp new mod">
        <pc:chgData name="Ward, Reagan" userId="27291eb4-8241-4961-9e69-8c66e34cc5b0" providerId="ADAL" clId="{70F3BA0E-FF3F-47D9-AE13-0F70D506E772}" dt="2024-04-03T15:29:43.415" v="3869" actId="6549"/>
        <pc:sldMkLst>
          <pc:docMk/>
          <pc:sldMk cId="1915820658" sldId="5285"/>
        </pc:sldMkLst>
        <pc:spChg chg="mod">
          <ac:chgData name="Ward, Reagan" userId="27291eb4-8241-4961-9e69-8c66e34cc5b0" providerId="ADAL" clId="{70F3BA0E-FF3F-47D9-AE13-0F70D506E772}" dt="2024-04-02T23:05:58.100" v="2997" actId="20577"/>
          <ac:spMkLst>
            <pc:docMk/>
            <pc:sldMk cId="1915820658" sldId="5285"/>
            <ac:spMk id="2" creationId="{EF82E5C4-720F-B5F3-8587-6588A5DE5ACC}"/>
          </ac:spMkLst>
        </pc:spChg>
        <pc:spChg chg="mod">
          <ac:chgData name="Ward, Reagan" userId="27291eb4-8241-4961-9e69-8c66e34cc5b0" providerId="ADAL" clId="{70F3BA0E-FF3F-47D9-AE13-0F70D506E772}" dt="2024-04-03T15:29:43.415" v="3869" actId="6549"/>
          <ac:spMkLst>
            <pc:docMk/>
            <pc:sldMk cId="1915820658" sldId="5285"/>
            <ac:spMk id="3" creationId="{18EE8FC5-69A2-152A-D69D-7D8E9C0AB415}"/>
          </ac:spMkLst>
        </pc:spChg>
        <pc:spChg chg="del">
          <ac:chgData name="Ward, Reagan" userId="27291eb4-8241-4961-9e69-8c66e34cc5b0" providerId="ADAL" clId="{70F3BA0E-FF3F-47D9-AE13-0F70D506E772}" dt="2024-04-02T22:54:04.710" v="1618"/>
          <ac:spMkLst>
            <pc:docMk/>
            <pc:sldMk cId="1915820658" sldId="5285"/>
            <ac:spMk id="5" creationId="{88D978AE-6B98-0841-BB62-A9BA87D422CB}"/>
          </ac:spMkLst>
        </pc:spChg>
        <pc:spChg chg="del">
          <ac:chgData name="Ward, Reagan" userId="27291eb4-8241-4961-9e69-8c66e34cc5b0" providerId="ADAL" clId="{70F3BA0E-FF3F-47D9-AE13-0F70D506E772}" dt="2024-04-02T22:54:10.618" v="1620"/>
          <ac:spMkLst>
            <pc:docMk/>
            <pc:sldMk cId="1915820658" sldId="5285"/>
            <ac:spMk id="6" creationId="{2B773E99-4B94-DB47-DC92-5DD63527ABDB}"/>
          </ac:spMkLst>
        </pc:spChg>
        <pc:spChg chg="add mod">
          <ac:chgData name="Ward, Reagan" userId="27291eb4-8241-4961-9e69-8c66e34cc5b0" providerId="ADAL" clId="{70F3BA0E-FF3F-47D9-AE13-0F70D506E772}" dt="2024-04-02T22:54:04.752" v="1619" actId="27636"/>
          <ac:spMkLst>
            <pc:docMk/>
            <pc:sldMk cId="1915820658" sldId="5285"/>
            <ac:spMk id="7" creationId="{98026E8D-927D-16FE-D27E-0F54505B29DC}"/>
          </ac:spMkLst>
        </pc:spChg>
        <pc:spChg chg="add mod">
          <ac:chgData name="Ward, Reagan" userId="27291eb4-8241-4961-9e69-8c66e34cc5b0" providerId="ADAL" clId="{70F3BA0E-FF3F-47D9-AE13-0F70D506E772}" dt="2024-04-02T22:54:10.678" v="1621" actId="27636"/>
          <ac:spMkLst>
            <pc:docMk/>
            <pc:sldMk cId="1915820658" sldId="5285"/>
            <ac:spMk id="8" creationId="{9DA08E16-89A3-E299-C3D7-896BA1805E8A}"/>
          </ac:spMkLst>
        </pc:spChg>
      </pc:sldChg>
      <pc:sldChg chg="addSp delSp modSp new mod">
        <pc:chgData name="Ward, Reagan" userId="27291eb4-8241-4961-9e69-8c66e34cc5b0" providerId="ADAL" clId="{70F3BA0E-FF3F-47D9-AE13-0F70D506E772}" dt="2024-04-03T15:30:39.924" v="3979" actId="20577"/>
        <pc:sldMkLst>
          <pc:docMk/>
          <pc:sldMk cId="2016166482" sldId="5286"/>
        </pc:sldMkLst>
        <pc:spChg chg="mod">
          <ac:chgData name="Ward, Reagan" userId="27291eb4-8241-4961-9e69-8c66e34cc5b0" providerId="ADAL" clId="{70F3BA0E-FF3F-47D9-AE13-0F70D506E772}" dt="2024-04-02T20:54:20.385" v="301" actId="20577"/>
          <ac:spMkLst>
            <pc:docMk/>
            <pc:sldMk cId="2016166482" sldId="5286"/>
            <ac:spMk id="2" creationId="{DAD01029-D8F7-5907-DB58-29F3DEB03DC5}"/>
          </ac:spMkLst>
        </pc:spChg>
        <pc:spChg chg="mod">
          <ac:chgData name="Ward, Reagan" userId="27291eb4-8241-4961-9e69-8c66e34cc5b0" providerId="ADAL" clId="{70F3BA0E-FF3F-47D9-AE13-0F70D506E772}" dt="2024-04-03T15:30:39.924" v="3979" actId="20577"/>
          <ac:spMkLst>
            <pc:docMk/>
            <pc:sldMk cId="2016166482" sldId="5286"/>
            <ac:spMk id="3" creationId="{447BCCA1-77D5-BD32-4C52-B48F5DA71E58}"/>
          </ac:spMkLst>
        </pc:spChg>
        <pc:spChg chg="del">
          <ac:chgData name="Ward, Reagan" userId="27291eb4-8241-4961-9e69-8c66e34cc5b0" providerId="ADAL" clId="{70F3BA0E-FF3F-47D9-AE13-0F70D506E772}" dt="2024-04-02T23:04:25.433" v="2989"/>
          <ac:spMkLst>
            <pc:docMk/>
            <pc:sldMk cId="2016166482" sldId="5286"/>
            <ac:spMk id="5" creationId="{9ED2A2CB-BD42-D619-3612-4791DB511749}"/>
          </ac:spMkLst>
        </pc:spChg>
        <pc:spChg chg="del">
          <ac:chgData name="Ward, Reagan" userId="27291eb4-8241-4961-9e69-8c66e34cc5b0" providerId="ADAL" clId="{70F3BA0E-FF3F-47D9-AE13-0F70D506E772}" dt="2024-04-02T23:04:28.939" v="2990"/>
          <ac:spMkLst>
            <pc:docMk/>
            <pc:sldMk cId="2016166482" sldId="5286"/>
            <ac:spMk id="6" creationId="{3297DEB0-507B-C6D4-6EFD-40946041E49B}"/>
          </ac:spMkLst>
        </pc:spChg>
        <pc:spChg chg="add">
          <ac:chgData name="Ward, Reagan" userId="27291eb4-8241-4961-9e69-8c66e34cc5b0" providerId="ADAL" clId="{70F3BA0E-FF3F-47D9-AE13-0F70D506E772}" dt="2024-04-02T23:03:24.956" v="2981"/>
          <ac:spMkLst>
            <pc:docMk/>
            <pc:sldMk cId="2016166482" sldId="5286"/>
            <ac:spMk id="7" creationId="{29D4D136-D7CB-ED97-3867-6684B2E46472}"/>
          </ac:spMkLst>
        </pc:spChg>
        <pc:spChg chg="add">
          <ac:chgData name="Ward, Reagan" userId="27291eb4-8241-4961-9e69-8c66e34cc5b0" providerId="ADAL" clId="{70F3BA0E-FF3F-47D9-AE13-0F70D506E772}" dt="2024-04-02T23:04:07.814" v="2985"/>
          <ac:spMkLst>
            <pc:docMk/>
            <pc:sldMk cId="2016166482" sldId="5286"/>
            <ac:spMk id="8" creationId="{734D0FC5-1F85-CDDB-7D68-F21222CDE4E4}"/>
          </ac:spMkLst>
        </pc:spChg>
        <pc:spChg chg="add mod">
          <ac:chgData name="Ward, Reagan" userId="27291eb4-8241-4961-9e69-8c66e34cc5b0" providerId="ADAL" clId="{70F3BA0E-FF3F-47D9-AE13-0F70D506E772}" dt="2024-04-02T23:04:25.433" v="2989"/>
          <ac:spMkLst>
            <pc:docMk/>
            <pc:sldMk cId="2016166482" sldId="5286"/>
            <ac:spMk id="9" creationId="{AB5A12FE-5892-BBE5-FEBB-B1D221BEEA44}"/>
          </ac:spMkLst>
        </pc:spChg>
        <pc:spChg chg="add mod">
          <ac:chgData name="Ward, Reagan" userId="27291eb4-8241-4961-9e69-8c66e34cc5b0" providerId="ADAL" clId="{70F3BA0E-FF3F-47D9-AE13-0F70D506E772}" dt="2024-04-02T23:04:28.939" v="2990"/>
          <ac:spMkLst>
            <pc:docMk/>
            <pc:sldMk cId="2016166482" sldId="5286"/>
            <ac:spMk id="10" creationId="{B9A3C17B-F8FD-D607-D046-C34F4CA87A6F}"/>
          </ac:spMkLst>
        </pc:spChg>
      </pc:sldChg>
      <pc:sldChg chg="addSp delSp modSp new mod modClrScheme chgLayout">
        <pc:chgData name="Ward, Reagan" userId="27291eb4-8241-4961-9e69-8c66e34cc5b0" providerId="ADAL" clId="{70F3BA0E-FF3F-47D9-AE13-0F70D506E772}" dt="2024-04-02T21:58:39.045" v="779" actId="20577"/>
        <pc:sldMkLst>
          <pc:docMk/>
          <pc:sldMk cId="20139849" sldId="5287"/>
        </pc:sldMkLst>
        <pc:spChg chg="del mod ord">
          <ac:chgData name="Ward, Reagan" userId="27291eb4-8241-4961-9e69-8c66e34cc5b0" providerId="ADAL" clId="{70F3BA0E-FF3F-47D9-AE13-0F70D506E772}" dt="2024-04-02T21:58:25.462" v="749" actId="700"/>
          <ac:spMkLst>
            <pc:docMk/>
            <pc:sldMk cId="20139849" sldId="5287"/>
            <ac:spMk id="2" creationId="{20DAD770-F34D-8D2D-F21B-690289322A2A}"/>
          </ac:spMkLst>
        </pc:spChg>
        <pc:spChg chg="del mod ord">
          <ac:chgData name="Ward, Reagan" userId="27291eb4-8241-4961-9e69-8c66e34cc5b0" providerId="ADAL" clId="{70F3BA0E-FF3F-47D9-AE13-0F70D506E772}" dt="2024-04-02T21:58:25.462" v="749" actId="700"/>
          <ac:spMkLst>
            <pc:docMk/>
            <pc:sldMk cId="20139849" sldId="5287"/>
            <ac:spMk id="3" creationId="{5F3C1890-E257-8462-0E6E-527C078F97A0}"/>
          </ac:spMkLst>
        </pc:spChg>
        <pc:spChg chg="mod ord">
          <ac:chgData name="Ward, Reagan" userId="27291eb4-8241-4961-9e69-8c66e34cc5b0" providerId="ADAL" clId="{70F3BA0E-FF3F-47D9-AE13-0F70D506E772}" dt="2024-04-02T21:58:25.462" v="749" actId="700"/>
          <ac:spMkLst>
            <pc:docMk/>
            <pc:sldMk cId="20139849" sldId="5287"/>
            <ac:spMk id="4" creationId="{EC9EEC0B-0DC4-D531-3BCE-7DA4DC5F8FE0}"/>
          </ac:spMkLst>
        </pc:spChg>
        <pc:spChg chg="del">
          <ac:chgData name="Ward, Reagan" userId="27291eb4-8241-4961-9e69-8c66e34cc5b0" providerId="ADAL" clId="{70F3BA0E-FF3F-47D9-AE13-0F70D506E772}" dt="2024-04-02T21:58:25.462" v="749" actId="700"/>
          <ac:spMkLst>
            <pc:docMk/>
            <pc:sldMk cId="20139849" sldId="5287"/>
            <ac:spMk id="5" creationId="{23ED3436-3172-0747-3810-153DAFBB5128}"/>
          </ac:spMkLst>
        </pc:spChg>
        <pc:spChg chg="del">
          <ac:chgData name="Ward, Reagan" userId="27291eb4-8241-4961-9e69-8c66e34cc5b0" providerId="ADAL" clId="{70F3BA0E-FF3F-47D9-AE13-0F70D506E772}" dt="2024-04-02T21:58:25.462" v="749" actId="700"/>
          <ac:spMkLst>
            <pc:docMk/>
            <pc:sldMk cId="20139849" sldId="5287"/>
            <ac:spMk id="6" creationId="{84B8FD9B-F904-8586-7370-DA104DE67631}"/>
          </ac:spMkLst>
        </pc:spChg>
        <pc:spChg chg="add mod ord">
          <ac:chgData name="Ward, Reagan" userId="27291eb4-8241-4961-9e69-8c66e34cc5b0" providerId="ADAL" clId="{70F3BA0E-FF3F-47D9-AE13-0F70D506E772}" dt="2024-04-02T21:58:35.296" v="766" actId="20577"/>
          <ac:spMkLst>
            <pc:docMk/>
            <pc:sldMk cId="20139849" sldId="5287"/>
            <ac:spMk id="7" creationId="{C51D4D6D-695A-9246-FA9E-BBCF15943548}"/>
          </ac:spMkLst>
        </pc:spChg>
        <pc:spChg chg="add mod ord">
          <ac:chgData name="Ward, Reagan" userId="27291eb4-8241-4961-9e69-8c66e34cc5b0" providerId="ADAL" clId="{70F3BA0E-FF3F-47D9-AE13-0F70D506E772}" dt="2024-04-02T21:58:39.045" v="779" actId="20577"/>
          <ac:spMkLst>
            <pc:docMk/>
            <pc:sldMk cId="20139849" sldId="5287"/>
            <ac:spMk id="8" creationId="{99260748-FBD9-28C6-D587-8F877BD65983}"/>
          </ac:spMkLst>
        </pc:spChg>
      </pc:sldChg>
      <pc:sldChg chg="addSp delSp modSp new mod modClrScheme chgLayout">
        <pc:chgData name="Ward, Reagan" userId="27291eb4-8241-4961-9e69-8c66e34cc5b0" providerId="ADAL" clId="{70F3BA0E-FF3F-47D9-AE13-0F70D506E772}" dt="2024-04-02T21:58:43.865" v="781" actId="700"/>
        <pc:sldMkLst>
          <pc:docMk/>
          <pc:sldMk cId="885238886" sldId="5288"/>
        </pc:sldMkLst>
        <pc:spChg chg="del mod ord">
          <ac:chgData name="Ward, Reagan" userId="27291eb4-8241-4961-9e69-8c66e34cc5b0" providerId="ADAL" clId="{70F3BA0E-FF3F-47D9-AE13-0F70D506E772}" dt="2024-04-02T21:58:43.865" v="781" actId="700"/>
          <ac:spMkLst>
            <pc:docMk/>
            <pc:sldMk cId="885238886" sldId="5288"/>
            <ac:spMk id="2" creationId="{A607EC1F-2FFF-3320-1BDA-4B085A85B35B}"/>
          </ac:spMkLst>
        </pc:spChg>
        <pc:spChg chg="del mod ord">
          <ac:chgData name="Ward, Reagan" userId="27291eb4-8241-4961-9e69-8c66e34cc5b0" providerId="ADAL" clId="{70F3BA0E-FF3F-47D9-AE13-0F70D506E772}" dt="2024-04-02T21:58:43.865" v="781" actId="700"/>
          <ac:spMkLst>
            <pc:docMk/>
            <pc:sldMk cId="885238886" sldId="5288"/>
            <ac:spMk id="3" creationId="{107E17C5-617F-65DE-5499-7F331EC26548}"/>
          </ac:spMkLst>
        </pc:spChg>
        <pc:spChg chg="mod ord">
          <ac:chgData name="Ward, Reagan" userId="27291eb4-8241-4961-9e69-8c66e34cc5b0" providerId="ADAL" clId="{70F3BA0E-FF3F-47D9-AE13-0F70D506E772}" dt="2024-04-02T21:58:43.865" v="781" actId="700"/>
          <ac:spMkLst>
            <pc:docMk/>
            <pc:sldMk cId="885238886" sldId="5288"/>
            <ac:spMk id="4" creationId="{2FBC9944-994A-C17B-A129-1B2D2BD64003}"/>
          </ac:spMkLst>
        </pc:spChg>
        <pc:spChg chg="add mod ord">
          <ac:chgData name="Ward, Reagan" userId="27291eb4-8241-4961-9e69-8c66e34cc5b0" providerId="ADAL" clId="{70F3BA0E-FF3F-47D9-AE13-0F70D506E772}" dt="2024-04-02T21:58:43.865" v="781" actId="700"/>
          <ac:spMkLst>
            <pc:docMk/>
            <pc:sldMk cId="885238886" sldId="5288"/>
            <ac:spMk id="5" creationId="{AF6EB1F5-01CD-901C-27EE-72C2EDD75AA9}"/>
          </ac:spMkLst>
        </pc:spChg>
        <pc:spChg chg="add mod ord">
          <ac:chgData name="Ward, Reagan" userId="27291eb4-8241-4961-9e69-8c66e34cc5b0" providerId="ADAL" clId="{70F3BA0E-FF3F-47D9-AE13-0F70D506E772}" dt="2024-04-02T21:58:43.865" v="781" actId="700"/>
          <ac:spMkLst>
            <pc:docMk/>
            <pc:sldMk cId="885238886" sldId="5288"/>
            <ac:spMk id="6" creationId="{9A8832C3-3C5D-9B2D-6A97-A07BFB42B5FC}"/>
          </ac:spMkLst>
        </pc:spChg>
        <pc:spChg chg="add mod ord">
          <ac:chgData name="Ward, Reagan" userId="27291eb4-8241-4961-9e69-8c66e34cc5b0" providerId="ADAL" clId="{70F3BA0E-FF3F-47D9-AE13-0F70D506E772}" dt="2024-04-02T21:58:43.865" v="781" actId="700"/>
          <ac:spMkLst>
            <pc:docMk/>
            <pc:sldMk cId="885238886" sldId="5288"/>
            <ac:spMk id="7" creationId="{595C23AF-8524-62EC-BA01-D7A3CC450E9C}"/>
          </ac:spMkLst>
        </pc:spChg>
        <pc:spChg chg="add mod ord">
          <ac:chgData name="Ward, Reagan" userId="27291eb4-8241-4961-9e69-8c66e34cc5b0" providerId="ADAL" clId="{70F3BA0E-FF3F-47D9-AE13-0F70D506E772}" dt="2024-04-02T21:58:43.865" v="781" actId="700"/>
          <ac:spMkLst>
            <pc:docMk/>
            <pc:sldMk cId="885238886" sldId="5288"/>
            <ac:spMk id="8" creationId="{144B814E-BC16-971E-54AF-43122801948B}"/>
          </ac:spMkLst>
        </pc:spChg>
      </pc:sldChg>
      <pc:sldChg chg="addSp delSp modSp new mod modClrScheme chgLayout">
        <pc:chgData name="Ward, Reagan" userId="27291eb4-8241-4961-9e69-8c66e34cc5b0" providerId="ADAL" clId="{70F3BA0E-FF3F-47D9-AE13-0F70D506E772}" dt="2024-04-02T21:58:53.172" v="825" actId="20577"/>
        <pc:sldMkLst>
          <pc:docMk/>
          <pc:sldMk cId="2992902592" sldId="5289"/>
        </pc:sldMkLst>
        <pc:spChg chg="del mod ord">
          <ac:chgData name="Ward, Reagan" userId="27291eb4-8241-4961-9e69-8c66e34cc5b0" providerId="ADAL" clId="{70F3BA0E-FF3F-47D9-AE13-0F70D506E772}" dt="2024-04-02T21:58:46.505" v="783" actId="700"/>
          <ac:spMkLst>
            <pc:docMk/>
            <pc:sldMk cId="2992902592" sldId="5289"/>
            <ac:spMk id="2" creationId="{34E1A3C7-9085-0A86-FACA-BEEEE6D7E28F}"/>
          </ac:spMkLst>
        </pc:spChg>
        <pc:spChg chg="del mod ord">
          <ac:chgData name="Ward, Reagan" userId="27291eb4-8241-4961-9e69-8c66e34cc5b0" providerId="ADAL" clId="{70F3BA0E-FF3F-47D9-AE13-0F70D506E772}" dt="2024-04-02T21:58:46.505" v="783" actId="700"/>
          <ac:spMkLst>
            <pc:docMk/>
            <pc:sldMk cId="2992902592" sldId="5289"/>
            <ac:spMk id="3" creationId="{FC37BE79-CA28-D5AC-9EDD-DFF82A16AA1C}"/>
          </ac:spMkLst>
        </pc:spChg>
        <pc:spChg chg="mod ord">
          <ac:chgData name="Ward, Reagan" userId="27291eb4-8241-4961-9e69-8c66e34cc5b0" providerId="ADAL" clId="{70F3BA0E-FF3F-47D9-AE13-0F70D506E772}" dt="2024-04-02T21:58:46.505" v="783" actId="700"/>
          <ac:spMkLst>
            <pc:docMk/>
            <pc:sldMk cId="2992902592" sldId="5289"/>
            <ac:spMk id="4" creationId="{8D121416-5F32-B9A6-292E-F04DC4B24E7F}"/>
          </ac:spMkLst>
        </pc:spChg>
        <pc:spChg chg="del">
          <ac:chgData name="Ward, Reagan" userId="27291eb4-8241-4961-9e69-8c66e34cc5b0" providerId="ADAL" clId="{70F3BA0E-FF3F-47D9-AE13-0F70D506E772}" dt="2024-04-02T21:58:46.505" v="783" actId="700"/>
          <ac:spMkLst>
            <pc:docMk/>
            <pc:sldMk cId="2992902592" sldId="5289"/>
            <ac:spMk id="5" creationId="{F8F26E5E-254C-1C5F-ADA0-711783FC1160}"/>
          </ac:spMkLst>
        </pc:spChg>
        <pc:spChg chg="del">
          <ac:chgData name="Ward, Reagan" userId="27291eb4-8241-4961-9e69-8c66e34cc5b0" providerId="ADAL" clId="{70F3BA0E-FF3F-47D9-AE13-0F70D506E772}" dt="2024-04-02T21:58:46.505" v="783" actId="700"/>
          <ac:spMkLst>
            <pc:docMk/>
            <pc:sldMk cId="2992902592" sldId="5289"/>
            <ac:spMk id="6" creationId="{B0903139-3536-7F65-2F60-E377C8755F9D}"/>
          </ac:spMkLst>
        </pc:spChg>
        <pc:spChg chg="add mod ord">
          <ac:chgData name="Ward, Reagan" userId="27291eb4-8241-4961-9e69-8c66e34cc5b0" providerId="ADAL" clId="{70F3BA0E-FF3F-47D9-AE13-0F70D506E772}" dt="2024-04-02T21:58:53.172" v="825" actId="20577"/>
          <ac:spMkLst>
            <pc:docMk/>
            <pc:sldMk cId="2992902592" sldId="5289"/>
            <ac:spMk id="7" creationId="{06F56BFD-918D-6298-79AD-36C14C8A2AA2}"/>
          </ac:spMkLst>
        </pc:spChg>
        <pc:spChg chg="add mod ord">
          <ac:chgData name="Ward, Reagan" userId="27291eb4-8241-4961-9e69-8c66e34cc5b0" providerId="ADAL" clId="{70F3BA0E-FF3F-47D9-AE13-0F70D506E772}" dt="2024-04-02T21:58:46.505" v="783" actId="700"/>
          <ac:spMkLst>
            <pc:docMk/>
            <pc:sldMk cId="2992902592" sldId="5289"/>
            <ac:spMk id="8" creationId="{C92515F7-358B-E3FC-AB86-B337B7A691E2}"/>
          </ac:spMkLst>
        </pc:spChg>
      </pc:sldChg>
      <pc:sldChg chg="modSp add mod">
        <pc:chgData name="Ward, Reagan" userId="27291eb4-8241-4961-9e69-8c66e34cc5b0" providerId="ADAL" clId="{70F3BA0E-FF3F-47D9-AE13-0F70D506E772}" dt="2024-04-02T21:59:10.936" v="849" actId="20577"/>
        <pc:sldMkLst>
          <pc:docMk/>
          <pc:sldMk cId="1114984409" sldId="5290"/>
        </pc:sldMkLst>
        <pc:spChg chg="mod">
          <ac:chgData name="Ward, Reagan" userId="27291eb4-8241-4961-9e69-8c66e34cc5b0" providerId="ADAL" clId="{70F3BA0E-FF3F-47D9-AE13-0F70D506E772}" dt="2024-04-02T21:59:07.693" v="836" actId="20577"/>
          <ac:spMkLst>
            <pc:docMk/>
            <pc:sldMk cId="1114984409" sldId="5290"/>
            <ac:spMk id="7" creationId="{C51D4D6D-695A-9246-FA9E-BBCF15943548}"/>
          </ac:spMkLst>
        </pc:spChg>
        <pc:spChg chg="mod">
          <ac:chgData name="Ward, Reagan" userId="27291eb4-8241-4961-9e69-8c66e34cc5b0" providerId="ADAL" clId="{70F3BA0E-FF3F-47D9-AE13-0F70D506E772}" dt="2024-04-02T21:59:10.936" v="849" actId="20577"/>
          <ac:spMkLst>
            <pc:docMk/>
            <pc:sldMk cId="1114984409" sldId="5290"/>
            <ac:spMk id="8" creationId="{99260748-FBD9-28C6-D587-8F877BD65983}"/>
          </ac:spMkLst>
        </pc:spChg>
      </pc:sldChg>
      <pc:sldChg chg="add">
        <pc:chgData name="Ward, Reagan" userId="27291eb4-8241-4961-9e69-8c66e34cc5b0" providerId="ADAL" clId="{70F3BA0E-FF3F-47D9-AE13-0F70D506E772}" dt="2024-04-02T21:59:00.455" v="826"/>
        <pc:sldMkLst>
          <pc:docMk/>
          <pc:sldMk cId="2590363520" sldId="5291"/>
        </pc:sldMkLst>
      </pc:sldChg>
      <pc:sldChg chg="modSp add mod">
        <pc:chgData name="Ward, Reagan" userId="27291eb4-8241-4961-9e69-8c66e34cc5b0" providerId="ADAL" clId="{70F3BA0E-FF3F-47D9-AE13-0F70D506E772}" dt="2024-04-02T21:59:16.980" v="859" actId="20577"/>
        <pc:sldMkLst>
          <pc:docMk/>
          <pc:sldMk cId="1593808434" sldId="5292"/>
        </pc:sldMkLst>
        <pc:spChg chg="mod">
          <ac:chgData name="Ward, Reagan" userId="27291eb4-8241-4961-9e69-8c66e34cc5b0" providerId="ADAL" clId="{70F3BA0E-FF3F-47D9-AE13-0F70D506E772}" dt="2024-04-02T21:59:16.980" v="859" actId="20577"/>
          <ac:spMkLst>
            <pc:docMk/>
            <pc:sldMk cId="1593808434" sldId="5292"/>
            <ac:spMk id="7" creationId="{06F56BFD-918D-6298-79AD-36C14C8A2AA2}"/>
          </ac:spMkLst>
        </pc:spChg>
      </pc:sldChg>
      <pc:sldChg chg="modSp add mod">
        <pc:chgData name="Ward, Reagan" userId="27291eb4-8241-4961-9e69-8c66e34cc5b0" providerId="ADAL" clId="{70F3BA0E-FF3F-47D9-AE13-0F70D506E772}" dt="2024-04-02T21:59:34.548" v="903" actId="20577"/>
        <pc:sldMkLst>
          <pc:docMk/>
          <pc:sldMk cId="2116469932" sldId="5293"/>
        </pc:sldMkLst>
        <pc:spChg chg="mod">
          <ac:chgData name="Ward, Reagan" userId="27291eb4-8241-4961-9e69-8c66e34cc5b0" providerId="ADAL" clId="{70F3BA0E-FF3F-47D9-AE13-0F70D506E772}" dt="2024-04-02T21:59:30.789" v="888" actId="20577"/>
          <ac:spMkLst>
            <pc:docMk/>
            <pc:sldMk cId="2116469932" sldId="5293"/>
            <ac:spMk id="7" creationId="{C51D4D6D-695A-9246-FA9E-BBCF15943548}"/>
          </ac:spMkLst>
        </pc:spChg>
        <pc:spChg chg="mod">
          <ac:chgData name="Ward, Reagan" userId="27291eb4-8241-4961-9e69-8c66e34cc5b0" providerId="ADAL" clId="{70F3BA0E-FF3F-47D9-AE13-0F70D506E772}" dt="2024-04-02T21:59:34.548" v="903" actId="20577"/>
          <ac:spMkLst>
            <pc:docMk/>
            <pc:sldMk cId="2116469932" sldId="5293"/>
            <ac:spMk id="8" creationId="{99260748-FBD9-28C6-D587-8F877BD65983}"/>
          </ac:spMkLst>
        </pc:spChg>
      </pc:sldChg>
      <pc:sldChg chg="add">
        <pc:chgData name="Ward, Reagan" userId="27291eb4-8241-4961-9e69-8c66e34cc5b0" providerId="ADAL" clId="{70F3BA0E-FF3F-47D9-AE13-0F70D506E772}" dt="2024-04-02T21:59:25.390" v="860"/>
        <pc:sldMkLst>
          <pc:docMk/>
          <pc:sldMk cId="3397518535" sldId="5294"/>
        </pc:sldMkLst>
      </pc:sldChg>
      <pc:sldChg chg="modSp add mod">
        <pc:chgData name="Ward, Reagan" userId="27291eb4-8241-4961-9e69-8c66e34cc5b0" providerId="ADAL" clId="{70F3BA0E-FF3F-47D9-AE13-0F70D506E772}" dt="2024-04-02T21:59:40.731" v="918" actId="20577"/>
        <pc:sldMkLst>
          <pc:docMk/>
          <pc:sldMk cId="2963432091" sldId="5295"/>
        </pc:sldMkLst>
        <pc:spChg chg="mod">
          <ac:chgData name="Ward, Reagan" userId="27291eb4-8241-4961-9e69-8c66e34cc5b0" providerId="ADAL" clId="{70F3BA0E-FF3F-47D9-AE13-0F70D506E772}" dt="2024-04-02T21:59:40.731" v="918" actId="20577"/>
          <ac:spMkLst>
            <pc:docMk/>
            <pc:sldMk cId="2963432091" sldId="5295"/>
            <ac:spMk id="7" creationId="{06F56BFD-918D-6298-79AD-36C14C8A2AA2}"/>
          </ac:spMkLst>
        </pc:spChg>
      </pc:sldChg>
      <pc:sldChg chg="modSp add mod">
        <pc:chgData name="Ward, Reagan" userId="27291eb4-8241-4961-9e69-8c66e34cc5b0" providerId="ADAL" clId="{70F3BA0E-FF3F-47D9-AE13-0F70D506E772}" dt="2024-04-02T21:59:56.389" v="952" actId="6549"/>
        <pc:sldMkLst>
          <pc:docMk/>
          <pc:sldMk cId="1696118646" sldId="5296"/>
        </pc:sldMkLst>
        <pc:spChg chg="mod">
          <ac:chgData name="Ward, Reagan" userId="27291eb4-8241-4961-9e69-8c66e34cc5b0" providerId="ADAL" clId="{70F3BA0E-FF3F-47D9-AE13-0F70D506E772}" dt="2024-04-02T21:59:52.424" v="951" actId="20577"/>
          <ac:spMkLst>
            <pc:docMk/>
            <pc:sldMk cId="1696118646" sldId="5296"/>
            <ac:spMk id="7" creationId="{C51D4D6D-695A-9246-FA9E-BBCF15943548}"/>
          </ac:spMkLst>
        </pc:spChg>
        <pc:spChg chg="mod">
          <ac:chgData name="Ward, Reagan" userId="27291eb4-8241-4961-9e69-8c66e34cc5b0" providerId="ADAL" clId="{70F3BA0E-FF3F-47D9-AE13-0F70D506E772}" dt="2024-04-02T21:59:56.389" v="952" actId="6549"/>
          <ac:spMkLst>
            <pc:docMk/>
            <pc:sldMk cId="1696118646" sldId="5296"/>
            <ac:spMk id="8" creationId="{99260748-FBD9-28C6-D587-8F877BD65983}"/>
          </ac:spMkLst>
        </pc:spChg>
      </pc:sldChg>
      <pc:sldChg chg="add">
        <pc:chgData name="Ward, Reagan" userId="27291eb4-8241-4961-9e69-8c66e34cc5b0" providerId="ADAL" clId="{70F3BA0E-FF3F-47D9-AE13-0F70D506E772}" dt="2024-04-02T21:59:45.614" v="919"/>
        <pc:sldMkLst>
          <pc:docMk/>
          <pc:sldMk cId="986651757" sldId="5297"/>
        </pc:sldMkLst>
      </pc:sldChg>
      <pc:sldChg chg="modSp add mod">
        <pc:chgData name="Ward, Reagan" userId="27291eb4-8241-4961-9e69-8c66e34cc5b0" providerId="ADAL" clId="{70F3BA0E-FF3F-47D9-AE13-0F70D506E772}" dt="2024-04-02T22:00:03.694" v="975" actId="20577"/>
        <pc:sldMkLst>
          <pc:docMk/>
          <pc:sldMk cId="2941789031" sldId="5298"/>
        </pc:sldMkLst>
        <pc:spChg chg="mod">
          <ac:chgData name="Ward, Reagan" userId="27291eb4-8241-4961-9e69-8c66e34cc5b0" providerId="ADAL" clId="{70F3BA0E-FF3F-47D9-AE13-0F70D506E772}" dt="2024-04-02T22:00:03.694" v="975" actId="20577"/>
          <ac:spMkLst>
            <pc:docMk/>
            <pc:sldMk cId="2941789031" sldId="5298"/>
            <ac:spMk id="7" creationId="{06F56BFD-918D-6298-79AD-36C14C8A2AA2}"/>
          </ac:spMkLst>
        </pc:spChg>
      </pc:sldChg>
      <pc:sldChg chg="modSp add mod">
        <pc:chgData name="Ward, Reagan" userId="27291eb4-8241-4961-9e69-8c66e34cc5b0" providerId="ADAL" clId="{70F3BA0E-FF3F-47D9-AE13-0F70D506E772}" dt="2024-04-02T22:00:31.449" v="1020" actId="20577"/>
        <pc:sldMkLst>
          <pc:docMk/>
          <pc:sldMk cId="308806799" sldId="5299"/>
        </pc:sldMkLst>
        <pc:spChg chg="mod">
          <ac:chgData name="Ward, Reagan" userId="27291eb4-8241-4961-9e69-8c66e34cc5b0" providerId="ADAL" clId="{70F3BA0E-FF3F-47D9-AE13-0F70D506E772}" dt="2024-04-02T22:00:31.449" v="1020" actId="20577"/>
          <ac:spMkLst>
            <pc:docMk/>
            <pc:sldMk cId="308806799" sldId="5299"/>
            <ac:spMk id="7" creationId="{C51D4D6D-695A-9246-FA9E-BBCF15943548}"/>
          </ac:spMkLst>
        </pc:spChg>
      </pc:sldChg>
      <pc:sldChg chg="add">
        <pc:chgData name="Ward, Reagan" userId="27291eb4-8241-4961-9e69-8c66e34cc5b0" providerId="ADAL" clId="{70F3BA0E-FF3F-47D9-AE13-0F70D506E772}" dt="2024-04-02T22:00:08.377" v="976"/>
        <pc:sldMkLst>
          <pc:docMk/>
          <pc:sldMk cId="3365328181" sldId="5300"/>
        </pc:sldMkLst>
      </pc:sldChg>
      <pc:sldChg chg="modSp add mod">
        <pc:chgData name="Ward, Reagan" userId="27291eb4-8241-4961-9e69-8c66e34cc5b0" providerId="ADAL" clId="{70F3BA0E-FF3F-47D9-AE13-0F70D506E772}" dt="2024-04-02T22:00:41.418" v="1055" actId="20577"/>
        <pc:sldMkLst>
          <pc:docMk/>
          <pc:sldMk cId="94867858" sldId="5301"/>
        </pc:sldMkLst>
        <pc:spChg chg="mod">
          <ac:chgData name="Ward, Reagan" userId="27291eb4-8241-4961-9e69-8c66e34cc5b0" providerId="ADAL" clId="{70F3BA0E-FF3F-47D9-AE13-0F70D506E772}" dt="2024-04-02T22:00:41.418" v="1055" actId="20577"/>
          <ac:spMkLst>
            <pc:docMk/>
            <pc:sldMk cId="94867858" sldId="5301"/>
            <ac:spMk id="7" creationId="{06F56BFD-918D-6298-79AD-36C14C8A2AA2}"/>
          </ac:spMkLst>
        </pc:spChg>
      </pc:sldChg>
      <pc:sldChg chg="modSp mod">
        <pc:chgData name="Ward, Reagan" userId="27291eb4-8241-4961-9e69-8c66e34cc5b0" providerId="ADAL" clId="{70F3BA0E-FF3F-47D9-AE13-0F70D506E772}" dt="2024-04-03T15:32:32.289" v="3988" actId="13244"/>
        <pc:sldMkLst>
          <pc:docMk/>
          <pc:sldMk cId="4104978656" sldId="5302"/>
        </pc:sldMkLst>
        <pc:picChg chg="ord">
          <ac:chgData name="Ward, Reagan" userId="27291eb4-8241-4961-9e69-8c66e34cc5b0" providerId="ADAL" clId="{70F3BA0E-FF3F-47D9-AE13-0F70D506E772}" dt="2024-04-03T15:32:32.289" v="3988" actId="13244"/>
          <ac:picMkLst>
            <pc:docMk/>
            <pc:sldMk cId="4104978656" sldId="5302"/>
            <ac:picMk id="8" creationId="{6D2B5BD0-7629-902B-EE8A-6637980AA1A3}"/>
          </ac:picMkLst>
        </pc:picChg>
      </pc:sldChg>
      <pc:sldChg chg="addSp delSp modSp new mod modClrScheme chgLayout">
        <pc:chgData name="Ward, Reagan" userId="27291eb4-8241-4961-9e69-8c66e34cc5b0" providerId="ADAL" clId="{70F3BA0E-FF3F-47D9-AE13-0F70D506E772}" dt="2024-04-03T15:31:05.647" v="3980" actId="962"/>
        <pc:sldMkLst>
          <pc:docMk/>
          <pc:sldMk cId="1694214834" sldId="5303"/>
        </pc:sldMkLst>
        <pc:spChg chg="mod ord">
          <ac:chgData name="Ward, Reagan" userId="27291eb4-8241-4961-9e69-8c66e34cc5b0" providerId="ADAL" clId="{70F3BA0E-FF3F-47D9-AE13-0F70D506E772}" dt="2024-04-03T15:09:14.271" v="3598" actId="700"/>
          <ac:spMkLst>
            <pc:docMk/>
            <pc:sldMk cId="1694214834" sldId="5303"/>
            <ac:spMk id="2" creationId="{BB5A0C74-296F-EC6A-F745-20F6DC48DC96}"/>
          </ac:spMkLst>
        </pc:spChg>
        <pc:spChg chg="mod ord">
          <ac:chgData name="Ward, Reagan" userId="27291eb4-8241-4961-9e69-8c66e34cc5b0" providerId="ADAL" clId="{70F3BA0E-FF3F-47D9-AE13-0F70D506E772}" dt="2024-04-03T15:13:38.849" v="3788" actId="20577"/>
          <ac:spMkLst>
            <pc:docMk/>
            <pc:sldMk cId="1694214834" sldId="5303"/>
            <ac:spMk id="3" creationId="{024A0274-D7C0-1723-82FC-C4B540B959FA}"/>
          </ac:spMkLst>
        </pc:spChg>
        <pc:spChg chg="mod ord">
          <ac:chgData name="Ward, Reagan" userId="27291eb4-8241-4961-9e69-8c66e34cc5b0" providerId="ADAL" clId="{70F3BA0E-FF3F-47D9-AE13-0F70D506E772}" dt="2024-04-03T15:09:14.271" v="3598" actId="700"/>
          <ac:spMkLst>
            <pc:docMk/>
            <pc:sldMk cId="1694214834" sldId="5303"/>
            <ac:spMk id="4" creationId="{A5F397ED-D3E7-7F06-DD6D-7C246B9CBC93}"/>
          </ac:spMkLst>
        </pc:spChg>
        <pc:spChg chg="del">
          <ac:chgData name="Ward, Reagan" userId="27291eb4-8241-4961-9e69-8c66e34cc5b0" providerId="ADAL" clId="{70F3BA0E-FF3F-47D9-AE13-0F70D506E772}" dt="2024-04-03T14:27:23.704" v="3019"/>
          <ac:spMkLst>
            <pc:docMk/>
            <pc:sldMk cId="1694214834" sldId="5303"/>
            <ac:spMk id="5" creationId="{72AF8AFD-07A4-628A-5A63-BBF039CD783B}"/>
          </ac:spMkLst>
        </pc:spChg>
        <pc:spChg chg="del">
          <ac:chgData name="Ward, Reagan" userId="27291eb4-8241-4961-9e69-8c66e34cc5b0" providerId="ADAL" clId="{70F3BA0E-FF3F-47D9-AE13-0F70D506E772}" dt="2024-04-03T14:27:28.198" v="3020"/>
          <ac:spMkLst>
            <pc:docMk/>
            <pc:sldMk cId="1694214834" sldId="5303"/>
            <ac:spMk id="6" creationId="{418E0201-C9E9-9F2E-3269-E94ACE386B24}"/>
          </ac:spMkLst>
        </pc:spChg>
        <pc:spChg chg="add del mod ord">
          <ac:chgData name="Ward, Reagan" userId="27291eb4-8241-4961-9e69-8c66e34cc5b0" providerId="ADAL" clId="{70F3BA0E-FF3F-47D9-AE13-0F70D506E772}" dt="2024-04-03T15:09:24.727" v="3600"/>
          <ac:spMkLst>
            <pc:docMk/>
            <pc:sldMk cId="1694214834" sldId="5303"/>
            <ac:spMk id="7" creationId="{9D20A82E-B554-4E62-F8A9-5DAD922293C9}"/>
          </ac:spMkLst>
        </pc:spChg>
        <pc:spChg chg="add del mod ord">
          <ac:chgData name="Ward, Reagan" userId="27291eb4-8241-4961-9e69-8c66e34cc5b0" providerId="ADAL" clId="{70F3BA0E-FF3F-47D9-AE13-0F70D506E772}" dt="2024-04-03T15:09:30.550" v="3601" actId="478"/>
          <ac:spMkLst>
            <pc:docMk/>
            <pc:sldMk cId="1694214834" sldId="5303"/>
            <ac:spMk id="8" creationId="{61F12E89-AFD5-270B-F8CD-2BB576B9D897}"/>
          </ac:spMkLst>
        </pc:spChg>
        <pc:spChg chg="add del mod ord">
          <ac:chgData name="Ward, Reagan" userId="27291eb4-8241-4961-9e69-8c66e34cc5b0" providerId="ADAL" clId="{70F3BA0E-FF3F-47D9-AE13-0F70D506E772}" dt="2024-04-03T15:09:37.568" v="3603"/>
          <ac:spMkLst>
            <pc:docMk/>
            <pc:sldMk cId="1694214834" sldId="5303"/>
            <ac:spMk id="9" creationId="{C73D12D6-8B57-FF73-5705-0ABAA41866D8}"/>
          </ac:spMkLst>
        </pc:spChg>
        <pc:spChg chg="add del mod">
          <ac:chgData name="Ward, Reagan" userId="27291eb4-8241-4961-9e69-8c66e34cc5b0" providerId="ADAL" clId="{70F3BA0E-FF3F-47D9-AE13-0F70D506E772}" dt="2024-04-03T15:09:32.586" v="3602"/>
          <ac:spMkLst>
            <pc:docMk/>
            <pc:sldMk cId="1694214834" sldId="5303"/>
            <ac:spMk id="12" creationId="{EFD00505-3A65-2E02-2C67-197C09A04D33}"/>
          </ac:spMkLst>
        </pc:spChg>
        <pc:spChg chg="add mod">
          <ac:chgData name="Ward, Reagan" userId="27291eb4-8241-4961-9e69-8c66e34cc5b0" providerId="ADAL" clId="{70F3BA0E-FF3F-47D9-AE13-0F70D506E772}" dt="2024-04-03T15:09:32.586" v="3602"/>
          <ac:spMkLst>
            <pc:docMk/>
            <pc:sldMk cId="1694214834" sldId="5303"/>
            <ac:spMk id="13" creationId="{BE4E7345-4B82-542F-2319-7DBC3166DEF0}"/>
          </ac:spMkLst>
        </pc:spChg>
        <pc:spChg chg="add mod">
          <ac:chgData name="Ward, Reagan" userId="27291eb4-8241-4961-9e69-8c66e34cc5b0" providerId="ADAL" clId="{70F3BA0E-FF3F-47D9-AE13-0F70D506E772}" dt="2024-04-03T15:09:37.568" v="3603"/>
          <ac:spMkLst>
            <pc:docMk/>
            <pc:sldMk cId="1694214834" sldId="5303"/>
            <ac:spMk id="14" creationId="{83FA463F-867A-F160-A730-2912E7A8DA2C}"/>
          </ac:spMkLst>
        </pc:spChg>
        <pc:picChg chg="add del mod">
          <ac:chgData name="Ward, Reagan" userId="27291eb4-8241-4961-9e69-8c66e34cc5b0" providerId="ADAL" clId="{70F3BA0E-FF3F-47D9-AE13-0F70D506E772}" dt="2024-04-03T15:09:11.346" v="3597" actId="21"/>
          <ac:picMkLst>
            <pc:docMk/>
            <pc:sldMk cId="1694214834" sldId="5303"/>
            <ac:picMk id="6" creationId="{BDD6FC5A-7C42-A7BF-C118-7E6759B23767}"/>
          </ac:picMkLst>
        </pc:picChg>
        <pc:picChg chg="add mod">
          <ac:chgData name="Ward, Reagan" userId="27291eb4-8241-4961-9e69-8c66e34cc5b0" providerId="ADAL" clId="{70F3BA0E-FF3F-47D9-AE13-0F70D506E772}" dt="2024-04-03T15:31:05.647" v="3980" actId="962"/>
          <ac:picMkLst>
            <pc:docMk/>
            <pc:sldMk cId="1694214834" sldId="5303"/>
            <ac:picMk id="10" creationId="{BDD6FC5A-7C42-A7BF-C118-7E6759B23767}"/>
          </ac:picMkLst>
        </pc:picChg>
      </pc:sldChg>
      <pc:sldChg chg="modSp mod">
        <pc:chgData name="Ward, Reagan" userId="27291eb4-8241-4961-9e69-8c66e34cc5b0" providerId="ADAL" clId="{70F3BA0E-FF3F-47D9-AE13-0F70D506E772}" dt="2024-04-03T15:34:44.890" v="4026" actId="13244"/>
        <pc:sldMkLst>
          <pc:docMk/>
          <pc:sldMk cId="2250972986" sldId="5304"/>
        </pc:sldMkLst>
        <pc:spChg chg="ord">
          <ac:chgData name="Ward, Reagan" userId="27291eb4-8241-4961-9e69-8c66e34cc5b0" providerId="ADAL" clId="{70F3BA0E-FF3F-47D9-AE13-0F70D506E772}" dt="2024-04-03T15:34:44.890" v="4026" actId="13244"/>
          <ac:spMkLst>
            <pc:docMk/>
            <pc:sldMk cId="2250972986" sldId="5304"/>
            <ac:spMk id="4" creationId="{D9B4611B-7BF0-714C-D8D6-95BC737F5018}"/>
          </ac:spMkLst>
        </pc:spChg>
        <pc:spChg chg="ord">
          <ac:chgData name="Ward, Reagan" userId="27291eb4-8241-4961-9e69-8c66e34cc5b0" providerId="ADAL" clId="{70F3BA0E-FF3F-47D9-AE13-0F70D506E772}" dt="2024-04-03T15:32:04.939" v="3986" actId="13244"/>
          <ac:spMkLst>
            <pc:docMk/>
            <pc:sldMk cId="2250972986" sldId="5304"/>
            <ac:spMk id="7" creationId="{5F580740-4652-7AA7-3582-782CACBF9955}"/>
          </ac:spMkLst>
        </pc:spChg>
      </pc:sldChg>
      <pc:sldChg chg="modSp mod">
        <pc:chgData name="Ward, Reagan" userId="27291eb4-8241-4961-9e69-8c66e34cc5b0" providerId="ADAL" clId="{70F3BA0E-FF3F-47D9-AE13-0F70D506E772}" dt="2024-04-03T15:31:51.032" v="3985" actId="13244"/>
        <pc:sldMkLst>
          <pc:docMk/>
          <pc:sldMk cId="1443655953" sldId="5305"/>
        </pc:sldMkLst>
        <pc:picChg chg="ord">
          <ac:chgData name="Ward, Reagan" userId="27291eb4-8241-4961-9e69-8c66e34cc5b0" providerId="ADAL" clId="{70F3BA0E-FF3F-47D9-AE13-0F70D506E772}" dt="2024-04-03T15:31:51.032" v="3985" actId="13244"/>
          <ac:picMkLst>
            <pc:docMk/>
            <pc:sldMk cId="1443655953" sldId="5305"/>
            <ac:picMk id="8" creationId="{D029B12A-3146-F22E-0589-FAEC69AF704F}"/>
          </ac:picMkLst>
        </pc:picChg>
      </pc:sldChg>
    </pc:docChg>
  </pc:docChgLst>
  <pc:docChgLst>
    <pc:chgData name="Ward, Reagan" userId="27291eb4-8241-4961-9e69-8c66e34cc5b0" providerId="ADAL" clId="{1A1AC92F-4A84-439A-8D35-644722CA6511}"/>
    <pc:docChg chg="undo custSel modSld">
      <pc:chgData name="Ward, Reagan" userId="27291eb4-8241-4961-9e69-8c66e34cc5b0" providerId="ADAL" clId="{1A1AC92F-4A84-439A-8D35-644722CA6511}" dt="2024-04-04T14:16:46.712" v="338" actId="962"/>
      <pc:docMkLst>
        <pc:docMk/>
      </pc:docMkLst>
      <pc:sldChg chg="addSp modSp mod modClrScheme chgLayout">
        <pc:chgData name="Ward, Reagan" userId="27291eb4-8241-4961-9e69-8c66e34cc5b0" providerId="ADAL" clId="{1A1AC92F-4A84-439A-8D35-644722CA6511}" dt="2024-04-04T14:15:03.910" v="196" actId="13244"/>
        <pc:sldMkLst>
          <pc:docMk/>
          <pc:sldMk cId="3373880383" sldId="266"/>
        </pc:sldMkLst>
        <pc:spChg chg="mod ord">
          <ac:chgData name="Ward, Reagan" userId="27291eb4-8241-4961-9e69-8c66e34cc5b0" providerId="ADAL" clId="{1A1AC92F-4A84-439A-8D35-644722CA6511}" dt="2024-04-04T14:14:46.324" v="195" actId="27636"/>
          <ac:spMkLst>
            <pc:docMk/>
            <pc:sldMk cId="3373880383" sldId="266"/>
            <ac:spMk id="2" creationId="{D7900DA4-D096-9EC7-DE88-0BC162718973}"/>
          </ac:spMkLst>
        </pc:spChg>
        <pc:spChg chg="mod ord">
          <ac:chgData name="Ward, Reagan" userId="27291eb4-8241-4961-9e69-8c66e34cc5b0" providerId="ADAL" clId="{1A1AC92F-4A84-439A-8D35-644722CA6511}" dt="2024-04-04T14:14:30.896" v="178" actId="700"/>
          <ac:spMkLst>
            <pc:docMk/>
            <pc:sldMk cId="3373880383" sldId="266"/>
            <ac:spMk id="3" creationId="{CA414E6C-2FF9-456B-711D-DC961410A48A}"/>
          </ac:spMkLst>
        </pc:spChg>
        <pc:spChg chg="add mod ord">
          <ac:chgData name="Ward, Reagan" userId="27291eb4-8241-4961-9e69-8c66e34cc5b0" providerId="ADAL" clId="{1A1AC92F-4A84-439A-8D35-644722CA6511}" dt="2024-04-04T14:15:03.910" v="196" actId="13244"/>
          <ac:spMkLst>
            <pc:docMk/>
            <pc:sldMk cId="3373880383" sldId="266"/>
            <ac:spMk id="4" creationId="{BF9605B6-3968-590F-99A9-54CA4C408F6E}"/>
          </ac:spMkLst>
        </pc:spChg>
      </pc:sldChg>
      <pc:sldChg chg="addSp delSp modSp mod modClrScheme chgLayout">
        <pc:chgData name="Ward, Reagan" userId="27291eb4-8241-4961-9e69-8c66e34cc5b0" providerId="ADAL" clId="{1A1AC92F-4A84-439A-8D35-644722CA6511}" dt="2024-04-04T14:16:16.769" v="202" actId="13244"/>
        <pc:sldMkLst>
          <pc:docMk/>
          <pc:sldMk cId="4163059247" sldId="267"/>
        </pc:sldMkLst>
        <pc:spChg chg="mod ord">
          <ac:chgData name="Ward, Reagan" userId="27291eb4-8241-4961-9e69-8c66e34cc5b0" providerId="ADAL" clId="{1A1AC92F-4A84-439A-8D35-644722CA6511}" dt="2024-04-04T14:12:13.865" v="72" actId="700"/>
          <ac:spMkLst>
            <pc:docMk/>
            <pc:sldMk cId="4163059247" sldId="267"/>
            <ac:spMk id="2" creationId="{6B5A9599-6B6B-5FBF-F36B-0EA187034455}"/>
          </ac:spMkLst>
        </pc:spChg>
        <pc:spChg chg="add mod ord">
          <ac:chgData name="Ward, Reagan" userId="27291eb4-8241-4961-9e69-8c66e34cc5b0" providerId="ADAL" clId="{1A1AC92F-4A84-439A-8D35-644722CA6511}" dt="2024-04-04T14:13:04.207" v="136" actId="20577"/>
          <ac:spMkLst>
            <pc:docMk/>
            <pc:sldMk cId="4163059247" sldId="267"/>
            <ac:spMk id="3" creationId="{11A4C4C1-E6CD-9842-407A-9CA97462C87B}"/>
          </ac:spMkLst>
        </pc:spChg>
        <pc:spChg chg="mod ord">
          <ac:chgData name="Ward, Reagan" userId="27291eb4-8241-4961-9e69-8c66e34cc5b0" providerId="ADAL" clId="{1A1AC92F-4A84-439A-8D35-644722CA6511}" dt="2024-04-04T14:12:13.865" v="72" actId="700"/>
          <ac:spMkLst>
            <pc:docMk/>
            <pc:sldMk cId="4163059247" sldId="267"/>
            <ac:spMk id="4" creationId="{BA54DA5B-BB21-BCB6-C466-AA20C0C47387}"/>
          </ac:spMkLst>
        </pc:spChg>
        <pc:spChg chg="add del mod ord">
          <ac:chgData name="Ward, Reagan" userId="27291eb4-8241-4961-9e69-8c66e34cc5b0" providerId="ADAL" clId="{1A1AC92F-4A84-439A-8D35-644722CA6511}" dt="2024-04-04T14:13:11.879" v="137"/>
          <ac:spMkLst>
            <pc:docMk/>
            <pc:sldMk cId="4163059247" sldId="267"/>
            <ac:spMk id="5" creationId="{4596E7A7-FAF6-E9E2-5BB4-76466E8EBB5D}"/>
          </ac:spMkLst>
        </pc:spChg>
        <pc:spChg chg="mod ord">
          <ac:chgData name="Ward, Reagan" userId="27291eb4-8241-4961-9e69-8c66e34cc5b0" providerId="ADAL" clId="{1A1AC92F-4A84-439A-8D35-644722CA6511}" dt="2024-04-04T14:12:59.296" v="125" actId="20577"/>
          <ac:spMkLst>
            <pc:docMk/>
            <pc:sldMk cId="4163059247" sldId="267"/>
            <ac:spMk id="6" creationId="{B98C2DD4-3591-91FB-9C25-E8E8A19C3D92}"/>
          </ac:spMkLst>
        </pc:spChg>
        <pc:spChg chg="add mod">
          <ac:chgData name="Ward, Reagan" userId="27291eb4-8241-4961-9e69-8c66e34cc5b0" providerId="ADAL" clId="{1A1AC92F-4A84-439A-8D35-644722CA6511}" dt="2024-04-04T14:13:11.932" v="138" actId="27636"/>
          <ac:spMkLst>
            <pc:docMk/>
            <pc:sldMk cId="4163059247" sldId="267"/>
            <ac:spMk id="7" creationId="{02BB02E0-0F95-6000-C6C7-ACA2613AABC7}"/>
          </ac:spMkLst>
        </pc:spChg>
        <pc:picChg chg="mod">
          <ac:chgData name="Ward, Reagan" userId="27291eb4-8241-4961-9e69-8c66e34cc5b0" providerId="ADAL" clId="{1A1AC92F-4A84-439A-8D35-644722CA6511}" dt="2024-04-04T14:16:16.769" v="202" actId="13244"/>
          <ac:picMkLst>
            <pc:docMk/>
            <pc:sldMk cId="4163059247" sldId="267"/>
            <ac:picMk id="2050" creationId="{314B12B3-27E7-0ADD-84BF-971F139682AE}"/>
          </ac:picMkLst>
        </pc:picChg>
      </pc:sldChg>
      <pc:sldChg chg="addSp delSp modSp mod modClrScheme chgLayout">
        <pc:chgData name="Ward, Reagan" userId="27291eb4-8241-4961-9e69-8c66e34cc5b0" providerId="ADAL" clId="{1A1AC92F-4A84-439A-8D35-644722CA6511}" dt="2024-04-04T14:16:46.712" v="338" actId="962"/>
        <pc:sldMkLst>
          <pc:docMk/>
          <pc:sldMk cId="3090053985" sldId="268"/>
        </pc:sldMkLst>
        <pc:spChg chg="mod ord">
          <ac:chgData name="Ward, Reagan" userId="27291eb4-8241-4961-9e69-8c66e34cc5b0" providerId="ADAL" clId="{1A1AC92F-4A84-439A-8D35-644722CA6511}" dt="2024-04-04T14:13:19.787" v="139" actId="700"/>
          <ac:spMkLst>
            <pc:docMk/>
            <pc:sldMk cId="3090053985" sldId="268"/>
            <ac:spMk id="2" creationId="{6B5A9599-6B6B-5FBF-F36B-0EA187034455}"/>
          </ac:spMkLst>
        </pc:spChg>
        <pc:spChg chg="add del mod ord">
          <ac:chgData name="Ward, Reagan" userId="27291eb4-8241-4961-9e69-8c66e34cc5b0" providerId="ADAL" clId="{1A1AC92F-4A84-439A-8D35-644722CA6511}" dt="2024-04-04T14:13:23.879" v="141"/>
          <ac:spMkLst>
            <pc:docMk/>
            <pc:sldMk cId="3090053985" sldId="268"/>
            <ac:spMk id="3" creationId="{0AC0C670-E064-B5E7-D672-06A46029949D}"/>
          </ac:spMkLst>
        </pc:spChg>
        <pc:spChg chg="mod ord">
          <ac:chgData name="Ward, Reagan" userId="27291eb4-8241-4961-9e69-8c66e34cc5b0" providerId="ADAL" clId="{1A1AC92F-4A84-439A-8D35-644722CA6511}" dt="2024-04-04T14:15:45.015" v="198" actId="13244"/>
          <ac:spMkLst>
            <pc:docMk/>
            <pc:sldMk cId="3090053985" sldId="268"/>
            <ac:spMk id="4" creationId="{BA54DA5B-BB21-BCB6-C466-AA20C0C47387}"/>
          </ac:spMkLst>
        </pc:spChg>
        <pc:spChg chg="add mod ord">
          <ac:chgData name="Ward, Reagan" userId="27291eb4-8241-4961-9e69-8c66e34cc5b0" providerId="ADAL" clId="{1A1AC92F-4A84-439A-8D35-644722CA6511}" dt="2024-04-04T14:15:48.407" v="199" actId="13244"/>
          <ac:spMkLst>
            <pc:docMk/>
            <pc:sldMk cId="3090053985" sldId="268"/>
            <ac:spMk id="5" creationId="{ABCF20C8-611D-49DF-D71C-90B14ED2FCD6}"/>
          </ac:spMkLst>
        </pc:spChg>
        <pc:spChg chg="add del mod ord">
          <ac:chgData name="Ward, Reagan" userId="27291eb4-8241-4961-9e69-8c66e34cc5b0" providerId="ADAL" clId="{1A1AC92F-4A84-439A-8D35-644722CA6511}" dt="2024-04-04T14:13:45.680" v="163"/>
          <ac:spMkLst>
            <pc:docMk/>
            <pc:sldMk cId="3090053985" sldId="268"/>
            <ac:spMk id="6" creationId="{C138237D-CA7D-5820-A369-C9F79BE7BE74}"/>
          </ac:spMkLst>
        </pc:spChg>
        <pc:spChg chg="add mod">
          <ac:chgData name="Ward, Reagan" userId="27291eb4-8241-4961-9e69-8c66e34cc5b0" providerId="ADAL" clId="{1A1AC92F-4A84-439A-8D35-644722CA6511}" dt="2024-04-04T14:13:45.680" v="163"/>
          <ac:spMkLst>
            <pc:docMk/>
            <pc:sldMk cId="3090053985" sldId="268"/>
            <ac:spMk id="9" creationId="{51293F9D-C7F6-9323-FCB8-B20B96C9F6E8}"/>
          </ac:spMkLst>
        </pc:spChg>
        <pc:spChg chg="mod">
          <ac:chgData name="Ward, Reagan" userId="27291eb4-8241-4961-9e69-8c66e34cc5b0" providerId="ADAL" clId="{1A1AC92F-4A84-439A-8D35-644722CA6511}" dt="2024-04-04T14:13:35.055" v="146" actId="1076"/>
          <ac:spMkLst>
            <pc:docMk/>
            <pc:sldMk cId="3090053985" sldId="268"/>
            <ac:spMk id="11" creationId="{A312C56A-C5F5-33A6-61D7-F5C6A50C56D6}"/>
          </ac:spMkLst>
        </pc:spChg>
        <pc:graphicFrameChg chg="del">
          <ac:chgData name="Ward, Reagan" userId="27291eb4-8241-4961-9e69-8c66e34cc5b0" providerId="ADAL" clId="{1A1AC92F-4A84-439A-8D35-644722CA6511}" dt="2024-04-04T14:16:03.898" v="201" actId="478"/>
          <ac:graphicFrameMkLst>
            <pc:docMk/>
            <pc:sldMk cId="3090053985" sldId="268"/>
            <ac:graphicFrameMk id="7" creationId="{F3B9F71F-C507-6B63-BB07-E14782CF4FF4}"/>
          </ac:graphicFrameMkLst>
        </pc:graphicFrameChg>
        <pc:picChg chg="add mod ord">
          <ac:chgData name="Ward, Reagan" userId="27291eb4-8241-4961-9e69-8c66e34cc5b0" providerId="ADAL" clId="{1A1AC92F-4A84-439A-8D35-644722CA6511}" dt="2024-04-04T14:16:46.712" v="338" actId="962"/>
          <ac:picMkLst>
            <pc:docMk/>
            <pc:sldMk cId="3090053985" sldId="268"/>
            <ac:picMk id="8" creationId="{480E9308-BA9B-F0DA-6A10-767535483371}"/>
          </ac:picMkLst>
        </pc:picChg>
        <pc:picChg chg="del">
          <ac:chgData name="Ward, Reagan" userId="27291eb4-8241-4961-9e69-8c66e34cc5b0" providerId="ADAL" clId="{1A1AC92F-4A84-439A-8D35-644722CA6511}" dt="2024-04-04T14:13:22.889" v="140" actId="21"/>
          <ac:picMkLst>
            <pc:docMk/>
            <pc:sldMk cId="3090053985" sldId="268"/>
            <ac:picMk id="13" creationId="{480E9308-BA9B-F0DA-6A10-767535483371}"/>
          </ac:picMkLst>
        </pc:picChg>
      </pc:sldChg>
      <pc:sldChg chg="addSp delSp modSp mod modClrScheme chgLayout">
        <pc:chgData name="Ward, Reagan" userId="27291eb4-8241-4961-9e69-8c66e34cc5b0" providerId="ADAL" clId="{1A1AC92F-4A84-439A-8D35-644722CA6511}" dt="2024-04-04T14:14:08.160" v="177"/>
        <pc:sldMkLst>
          <pc:docMk/>
          <pc:sldMk cId="2174934932" sldId="269"/>
        </pc:sldMkLst>
        <pc:spChg chg="mod ord">
          <ac:chgData name="Ward, Reagan" userId="27291eb4-8241-4961-9e69-8c66e34cc5b0" providerId="ADAL" clId="{1A1AC92F-4A84-439A-8D35-644722CA6511}" dt="2024-04-04T14:13:58.679" v="166" actId="700"/>
          <ac:spMkLst>
            <pc:docMk/>
            <pc:sldMk cId="2174934932" sldId="269"/>
            <ac:spMk id="2" creationId="{FA29CF19-3044-13A7-9A58-1D01F47C81DE}"/>
          </ac:spMkLst>
        </pc:spChg>
        <pc:spChg chg="mod ord">
          <ac:chgData name="Ward, Reagan" userId="27291eb4-8241-4961-9e69-8c66e34cc5b0" providerId="ADAL" clId="{1A1AC92F-4A84-439A-8D35-644722CA6511}" dt="2024-04-04T14:13:58.679" v="166" actId="700"/>
          <ac:spMkLst>
            <pc:docMk/>
            <pc:sldMk cId="2174934932" sldId="269"/>
            <ac:spMk id="3" creationId="{FA68615F-67A3-7051-999A-C56C3378940F}"/>
          </ac:spMkLst>
        </pc:spChg>
        <pc:spChg chg="mod ord">
          <ac:chgData name="Ward, Reagan" userId="27291eb4-8241-4961-9e69-8c66e34cc5b0" providerId="ADAL" clId="{1A1AC92F-4A84-439A-8D35-644722CA6511}" dt="2024-04-04T14:13:58.679" v="166" actId="700"/>
          <ac:spMkLst>
            <pc:docMk/>
            <pc:sldMk cId="2174934932" sldId="269"/>
            <ac:spMk id="4" creationId="{8D933A68-80E9-ACC1-4D1D-2AE4108183CD}"/>
          </ac:spMkLst>
        </pc:spChg>
        <pc:spChg chg="add del mod ord">
          <ac:chgData name="Ward, Reagan" userId="27291eb4-8241-4961-9e69-8c66e34cc5b0" providerId="ADAL" clId="{1A1AC92F-4A84-439A-8D35-644722CA6511}" dt="2024-04-04T14:13:56.062" v="165" actId="700"/>
          <ac:spMkLst>
            <pc:docMk/>
            <pc:sldMk cId="2174934932" sldId="269"/>
            <ac:spMk id="5" creationId="{C1D7F8F6-EE68-9913-CBA9-730DB7A03ECF}"/>
          </ac:spMkLst>
        </pc:spChg>
        <pc:spChg chg="add del mod ord">
          <ac:chgData name="Ward, Reagan" userId="27291eb4-8241-4961-9e69-8c66e34cc5b0" providerId="ADAL" clId="{1A1AC92F-4A84-439A-8D35-644722CA6511}" dt="2024-04-04T14:13:56.062" v="165" actId="700"/>
          <ac:spMkLst>
            <pc:docMk/>
            <pc:sldMk cId="2174934932" sldId="269"/>
            <ac:spMk id="6" creationId="{43C8E6BC-209C-43A1-F4D6-D2F988BEC21C}"/>
          </ac:spMkLst>
        </pc:spChg>
        <pc:spChg chg="add mod ord">
          <ac:chgData name="Ward, Reagan" userId="27291eb4-8241-4961-9e69-8c66e34cc5b0" providerId="ADAL" clId="{1A1AC92F-4A84-439A-8D35-644722CA6511}" dt="2024-04-04T14:14:02.496" v="176" actId="20577"/>
          <ac:spMkLst>
            <pc:docMk/>
            <pc:sldMk cId="2174934932" sldId="269"/>
            <ac:spMk id="7" creationId="{F933AE1D-42C7-CD51-D084-893F7A3F9813}"/>
          </ac:spMkLst>
        </pc:spChg>
        <pc:spChg chg="add del mod ord">
          <ac:chgData name="Ward, Reagan" userId="27291eb4-8241-4961-9e69-8c66e34cc5b0" providerId="ADAL" clId="{1A1AC92F-4A84-439A-8D35-644722CA6511}" dt="2024-04-04T14:14:08.160" v="177"/>
          <ac:spMkLst>
            <pc:docMk/>
            <pc:sldMk cId="2174934932" sldId="269"/>
            <ac:spMk id="8" creationId="{9B6E51F8-40AE-72BD-96E2-8256D5F98084}"/>
          </ac:spMkLst>
        </pc:spChg>
        <pc:spChg chg="add mod">
          <ac:chgData name="Ward, Reagan" userId="27291eb4-8241-4961-9e69-8c66e34cc5b0" providerId="ADAL" clId="{1A1AC92F-4A84-439A-8D35-644722CA6511}" dt="2024-04-04T14:14:08.160" v="177"/>
          <ac:spMkLst>
            <pc:docMk/>
            <pc:sldMk cId="2174934932" sldId="269"/>
            <ac:spMk id="9" creationId="{D75D4ADF-A059-68A5-A55D-F5E037FDA070}"/>
          </ac:spMkLst>
        </pc:spChg>
      </pc:sldChg>
      <pc:sldChg chg="modSp mod">
        <pc:chgData name="Ward, Reagan" userId="27291eb4-8241-4961-9e69-8c66e34cc5b0" providerId="ADAL" clId="{1A1AC92F-4A84-439A-8D35-644722CA6511}" dt="2024-04-04T14:11:16.313" v="52" actId="403"/>
        <pc:sldMkLst>
          <pc:docMk/>
          <pc:sldMk cId="1831568395" sldId="5277"/>
        </pc:sldMkLst>
        <pc:graphicFrameChg chg="mod modGraphic">
          <ac:chgData name="Ward, Reagan" userId="27291eb4-8241-4961-9e69-8c66e34cc5b0" providerId="ADAL" clId="{1A1AC92F-4A84-439A-8D35-644722CA6511}" dt="2024-04-04T14:11:16.313" v="52" actId="403"/>
          <ac:graphicFrameMkLst>
            <pc:docMk/>
            <pc:sldMk cId="1831568395" sldId="5277"/>
            <ac:graphicFrameMk id="31" creationId="{19110EC2-EE0A-1FB9-031F-643D78600392}"/>
          </ac:graphicFrameMkLst>
        </pc:graphicFrameChg>
      </pc:sldChg>
      <pc:sldChg chg="modSp mod">
        <pc:chgData name="Ward, Reagan" userId="27291eb4-8241-4961-9e69-8c66e34cc5b0" providerId="ADAL" clId="{1A1AC92F-4A84-439A-8D35-644722CA6511}" dt="2024-04-04T14:09:22.707" v="3" actId="13244"/>
        <pc:sldMkLst>
          <pc:docMk/>
          <pc:sldMk cId="3397518535" sldId="5294"/>
        </pc:sldMkLst>
        <pc:spChg chg="ord">
          <ac:chgData name="Ward, Reagan" userId="27291eb4-8241-4961-9e69-8c66e34cc5b0" providerId="ADAL" clId="{1A1AC92F-4A84-439A-8D35-644722CA6511}" dt="2024-04-04T14:09:14.650" v="0" actId="13244"/>
          <ac:spMkLst>
            <pc:docMk/>
            <pc:sldMk cId="3397518535" sldId="5294"/>
            <ac:spMk id="4" creationId="{2FBC9944-994A-C17B-A129-1B2D2BD64003}"/>
          </ac:spMkLst>
        </pc:spChg>
        <pc:spChg chg="ord">
          <ac:chgData name="Ward, Reagan" userId="27291eb4-8241-4961-9e69-8c66e34cc5b0" providerId="ADAL" clId="{1A1AC92F-4A84-439A-8D35-644722CA6511}" dt="2024-04-04T14:09:16.198" v="1" actId="13244"/>
          <ac:spMkLst>
            <pc:docMk/>
            <pc:sldMk cId="3397518535" sldId="5294"/>
            <ac:spMk id="7" creationId="{595C23AF-8524-62EC-BA01-D7A3CC450E9C}"/>
          </ac:spMkLst>
        </pc:spChg>
        <pc:spChg chg="ord">
          <ac:chgData name="Ward, Reagan" userId="27291eb4-8241-4961-9e69-8c66e34cc5b0" providerId="ADAL" clId="{1A1AC92F-4A84-439A-8D35-644722CA6511}" dt="2024-04-04T14:09:17.536" v="2" actId="13244"/>
          <ac:spMkLst>
            <pc:docMk/>
            <pc:sldMk cId="3397518535" sldId="5294"/>
            <ac:spMk id="8" creationId="{144B814E-BC16-971E-54AF-43122801948B}"/>
          </ac:spMkLst>
        </pc:spChg>
        <pc:picChg chg="mod">
          <ac:chgData name="Ward, Reagan" userId="27291eb4-8241-4961-9e69-8c66e34cc5b0" providerId="ADAL" clId="{1A1AC92F-4A84-439A-8D35-644722CA6511}" dt="2024-04-04T14:09:22.707" v="3" actId="13244"/>
          <ac:picMkLst>
            <pc:docMk/>
            <pc:sldMk cId="3397518535" sldId="5294"/>
            <ac:picMk id="3" creationId="{CC6914D0-80AB-8000-42F6-374A4B0933CC}"/>
          </ac:picMkLst>
        </pc:picChg>
      </pc:sldChg>
      <pc:sldChg chg="addSp delSp modSp mod modClrScheme chgLayout">
        <pc:chgData name="Ward, Reagan" userId="27291eb4-8241-4961-9e69-8c66e34cc5b0" providerId="ADAL" clId="{1A1AC92F-4A84-439A-8D35-644722CA6511}" dt="2024-04-04T14:15:37.439" v="197" actId="13244"/>
        <pc:sldMkLst>
          <pc:docMk/>
          <pc:sldMk cId="2582331127" sldId="5312"/>
        </pc:sldMkLst>
        <pc:spChg chg="mod ord">
          <ac:chgData name="Ward, Reagan" userId="27291eb4-8241-4961-9e69-8c66e34cc5b0" providerId="ADAL" clId="{1A1AC92F-4A84-439A-8D35-644722CA6511}" dt="2024-04-04T14:11:28.449" v="53" actId="700"/>
          <ac:spMkLst>
            <pc:docMk/>
            <pc:sldMk cId="2582331127" sldId="5312"/>
            <ac:spMk id="2" creationId="{E5D3A3BC-C3C5-ED57-84AB-C43489AE16AB}"/>
          </ac:spMkLst>
        </pc:spChg>
        <pc:spChg chg="mod ord">
          <ac:chgData name="Ward, Reagan" userId="27291eb4-8241-4961-9e69-8c66e34cc5b0" providerId="ADAL" clId="{1A1AC92F-4A84-439A-8D35-644722CA6511}" dt="2024-04-04T14:11:28.488" v="54" actId="27636"/>
          <ac:spMkLst>
            <pc:docMk/>
            <pc:sldMk cId="2582331127" sldId="5312"/>
            <ac:spMk id="3" creationId="{F737E5AD-A4D8-5218-9778-9BFD2F764487}"/>
          </ac:spMkLst>
        </pc:spChg>
        <pc:spChg chg="mod ord">
          <ac:chgData name="Ward, Reagan" userId="27291eb4-8241-4961-9e69-8c66e34cc5b0" providerId="ADAL" clId="{1A1AC92F-4A84-439A-8D35-644722CA6511}" dt="2024-04-04T14:11:28.449" v="53" actId="700"/>
          <ac:spMkLst>
            <pc:docMk/>
            <pc:sldMk cId="2582331127" sldId="5312"/>
            <ac:spMk id="4" creationId="{C557EE2F-098A-C046-B846-69C99717CC16}"/>
          </ac:spMkLst>
        </pc:spChg>
        <pc:spChg chg="del mod ord">
          <ac:chgData name="Ward, Reagan" userId="27291eb4-8241-4961-9e69-8c66e34cc5b0" providerId="ADAL" clId="{1A1AC92F-4A84-439A-8D35-644722CA6511}" dt="2024-04-04T14:11:32.120" v="55" actId="478"/>
          <ac:spMkLst>
            <pc:docMk/>
            <pc:sldMk cId="2582331127" sldId="5312"/>
            <ac:spMk id="5" creationId="{70375D36-8B02-F4ED-2318-ADC37656BB94}"/>
          </ac:spMkLst>
        </pc:spChg>
        <pc:spChg chg="mod ord">
          <ac:chgData name="Ward, Reagan" userId="27291eb4-8241-4961-9e69-8c66e34cc5b0" providerId="ADAL" clId="{1A1AC92F-4A84-439A-8D35-644722CA6511}" dt="2024-04-04T14:12:04.540" v="71" actId="20577"/>
          <ac:spMkLst>
            <pc:docMk/>
            <pc:sldMk cId="2582331127" sldId="5312"/>
            <ac:spMk id="7" creationId="{C719CE00-524C-D1D1-764B-CD2BD670A5B1}"/>
          </ac:spMkLst>
        </pc:spChg>
        <pc:spChg chg="add del mod ord">
          <ac:chgData name="Ward, Reagan" userId="27291eb4-8241-4961-9e69-8c66e34cc5b0" providerId="ADAL" clId="{1A1AC92F-4A84-439A-8D35-644722CA6511}" dt="2024-04-04T14:10:25.469" v="41" actId="700"/>
          <ac:spMkLst>
            <pc:docMk/>
            <pc:sldMk cId="2582331127" sldId="5312"/>
            <ac:spMk id="8" creationId="{4030100E-0658-1571-57D1-5CE6CEA29B27}"/>
          </ac:spMkLst>
        </pc:spChg>
        <pc:spChg chg="add mod">
          <ac:chgData name="Ward, Reagan" userId="27291eb4-8241-4961-9e69-8c66e34cc5b0" providerId="ADAL" clId="{1A1AC92F-4A84-439A-8D35-644722CA6511}" dt="2024-04-04T14:10:24.577" v="40"/>
          <ac:spMkLst>
            <pc:docMk/>
            <pc:sldMk cId="2582331127" sldId="5312"/>
            <ac:spMk id="9" creationId="{E28A04C5-8DAC-299C-E4FB-377206194A2E}"/>
          </ac:spMkLst>
        </pc:spChg>
        <pc:spChg chg="add del mod ord">
          <ac:chgData name="Ward, Reagan" userId="27291eb4-8241-4961-9e69-8c66e34cc5b0" providerId="ADAL" clId="{1A1AC92F-4A84-439A-8D35-644722CA6511}" dt="2024-04-04T14:12:01.351" v="61"/>
          <ac:spMkLst>
            <pc:docMk/>
            <pc:sldMk cId="2582331127" sldId="5312"/>
            <ac:spMk id="10" creationId="{A84C295A-FE5E-8E52-C68B-EBD0F59D90A1}"/>
          </ac:spMkLst>
        </pc:spChg>
        <pc:spChg chg="add del mod">
          <ac:chgData name="Ward, Reagan" userId="27291eb4-8241-4961-9e69-8c66e34cc5b0" providerId="ADAL" clId="{1A1AC92F-4A84-439A-8D35-644722CA6511}" dt="2024-04-04T14:11:41.990" v="58" actId="34307"/>
          <ac:spMkLst>
            <pc:docMk/>
            <pc:sldMk cId="2582331127" sldId="5312"/>
            <ac:spMk id="12" creationId="{FB26EA6D-A300-6E0D-7F7B-0EA0DB3481FA}"/>
          </ac:spMkLst>
        </pc:spChg>
        <pc:spChg chg="add del mod">
          <ac:chgData name="Ward, Reagan" userId="27291eb4-8241-4961-9e69-8c66e34cc5b0" providerId="ADAL" clId="{1A1AC92F-4A84-439A-8D35-644722CA6511}" dt="2024-04-04T14:11:55.349" v="60" actId="478"/>
          <ac:spMkLst>
            <pc:docMk/>
            <pc:sldMk cId="2582331127" sldId="5312"/>
            <ac:spMk id="15" creationId="{FDF9AC87-B8AA-25AB-AA98-7E0C66994B7E}"/>
          </ac:spMkLst>
        </pc:spChg>
        <pc:spChg chg="add mod">
          <ac:chgData name="Ward, Reagan" userId="27291eb4-8241-4961-9e69-8c66e34cc5b0" providerId="ADAL" clId="{1A1AC92F-4A84-439A-8D35-644722CA6511}" dt="2024-04-04T14:12:01.351" v="61"/>
          <ac:spMkLst>
            <pc:docMk/>
            <pc:sldMk cId="2582331127" sldId="5312"/>
            <ac:spMk id="16" creationId="{A3E6E43B-BC7C-6C6C-7E56-BC7C5F0699F1}"/>
          </ac:spMkLst>
        </pc:spChg>
        <pc:graphicFrameChg chg="mod">
          <ac:chgData name="Ward, Reagan" userId="27291eb4-8241-4961-9e69-8c66e34cc5b0" providerId="ADAL" clId="{1A1AC92F-4A84-439A-8D35-644722CA6511}" dt="2024-04-04T14:15:37.439" v="197" actId="13244"/>
          <ac:graphicFrameMkLst>
            <pc:docMk/>
            <pc:sldMk cId="2582331127" sldId="5312"/>
            <ac:graphicFrameMk id="6" creationId="{2E9C0A55-2378-CACF-1975-A8261CA0FC7D}"/>
          </ac:graphicFrameMkLst>
        </pc:graphicFrameChg>
        <pc:picChg chg="add del mod ord">
          <ac:chgData name="Ward, Reagan" userId="27291eb4-8241-4961-9e69-8c66e34cc5b0" providerId="ADAL" clId="{1A1AC92F-4A84-439A-8D35-644722CA6511}" dt="2024-04-04T14:11:52.446" v="59" actId="478"/>
          <ac:picMkLst>
            <pc:docMk/>
            <pc:sldMk cId="2582331127" sldId="5312"/>
            <ac:picMk id="13" creationId="{01DA6EF9-3429-18AE-8A21-52D03FC78457}"/>
          </ac:picMkLst>
        </pc:picChg>
      </pc:sldChg>
    </pc:docChg>
  </pc:docChgLst>
  <pc:docChgLst>
    <pc:chgData name="Breza, Madeleine" userId="S::breza_m@cde.state.co.us::39affff4-0746-4e94-9ca9-9e4904fd4a4c" providerId="AD" clId="Web-{1FC93FA4-EED9-BDB9-F104-B8E48BD7EFE3}"/>
    <pc:docChg chg="modSld">
      <pc:chgData name="Breza, Madeleine" userId="S::breza_m@cde.state.co.us::39affff4-0746-4e94-9ca9-9e4904fd4a4c" providerId="AD" clId="Web-{1FC93FA4-EED9-BDB9-F104-B8E48BD7EFE3}" dt="2024-04-10T23:22:38.146" v="170"/>
      <pc:docMkLst>
        <pc:docMk/>
      </pc:docMkLst>
      <pc:sldChg chg="addSp delSp modSp">
        <pc:chgData name="Breza, Madeleine" userId="S::breza_m@cde.state.co.us::39affff4-0746-4e94-9ca9-9e4904fd4a4c" providerId="AD" clId="Web-{1FC93FA4-EED9-BDB9-F104-B8E48BD7EFE3}" dt="2024-04-10T23:22:38.146" v="170"/>
        <pc:sldMkLst>
          <pc:docMk/>
          <pc:sldMk cId="3090053985" sldId="268"/>
        </pc:sldMkLst>
        <pc:spChg chg="add del mod">
          <ac:chgData name="Breza, Madeleine" userId="S::breza_m@cde.state.co.us::39affff4-0746-4e94-9ca9-9e4904fd4a4c" providerId="AD" clId="Web-{1FC93FA4-EED9-BDB9-F104-B8E48BD7EFE3}" dt="2024-04-10T23:22:38.146" v="170"/>
          <ac:spMkLst>
            <pc:docMk/>
            <pc:sldMk cId="3090053985" sldId="268"/>
            <ac:spMk id="7" creationId="{8C922C66-D0F2-5523-3144-260E66D6EEF7}"/>
          </ac:spMkLst>
        </pc:spChg>
        <pc:spChg chg="mod">
          <ac:chgData name="Breza, Madeleine" userId="S::breza_m@cde.state.co.us::39affff4-0746-4e94-9ca9-9e4904fd4a4c" providerId="AD" clId="Web-{1FC93FA4-EED9-BDB9-F104-B8E48BD7EFE3}" dt="2024-04-10T23:22:26.474" v="169" actId="20577"/>
          <ac:spMkLst>
            <pc:docMk/>
            <pc:sldMk cId="3090053985" sldId="268"/>
            <ac:spMk id="11" creationId="{A312C56A-C5F5-33A6-61D7-F5C6A50C56D6}"/>
          </ac:spMkLst>
        </pc:spChg>
        <pc:picChg chg="add mod">
          <ac:chgData name="Breza, Madeleine" userId="S::breza_m@cde.state.co.us::39affff4-0746-4e94-9ca9-9e4904fd4a4c" providerId="AD" clId="Web-{1FC93FA4-EED9-BDB9-F104-B8E48BD7EFE3}" dt="2024-04-10T23:22:16.912" v="166"/>
          <ac:picMkLst>
            <pc:docMk/>
            <pc:sldMk cId="3090053985" sldId="268"/>
            <ac:picMk id="3" creationId="{DA43C9F6-FC71-7F4A-B3F0-C5DA21CD6D16}"/>
          </ac:picMkLst>
        </pc:picChg>
        <pc:picChg chg="del">
          <ac:chgData name="Breza, Madeleine" userId="S::breza_m@cde.state.co.us::39affff4-0746-4e94-9ca9-9e4904fd4a4c" providerId="AD" clId="Web-{1FC93FA4-EED9-BDB9-F104-B8E48BD7EFE3}" dt="2024-04-10T23:22:20.099" v="167"/>
          <ac:picMkLst>
            <pc:docMk/>
            <pc:sldMk cId="3090053985" sldId="268"/>
            <ac:picMk id="8" creationId="{480E9308-BA9B-F0DA-6A10-767535483371}"/>
          </ac:picMkLst>
        </pc:picChg>
      </pc:sldChg>
      <pc:sldChg chg="delSp modSp">
        <pc:chgData name="Breza, Madeleine" userId="S::breza_m@cde.state.co.us::39affff4-0746-4e94-9ca9-9e4904fd4a4c" providerId="AD" clId="Web-{1FC93FA4-EED9-BDB9-F104-B8E48BD7EFE3}" dt="2024-04-10T23:14:15.885" v="165" actId="20577"/>
        <pc:sldMkLst>
          <pc:docMk/>
          <pc:sldMk cId="2174934932" sldId="269"/>
        </pc:sldMkLst>
        <pc:spChg chg="mod">
          <ac:chgData name="Breza, Madeleine" userId="S::breza_m@cde.state.co.us::39affff4-0746-4e94-9ca9-9e4904fd4a4c" providerId="AD" clId="Web-{1FC93FA4-EED9-BDB9-F104-B8E48BD7EFE3}" dt="2024-04-10T23:14:15.885" v="165" actId="20577"/>
          <ac:spMkLst>
            <pc:docMk/>
            <pc:sldMk cId="2174934932" sldId="269"/>
            <ac:spMk id="3" creationId="{FA68615F-67A3-7051-999A-C56C3378940F}"/>
          </ac:spMkLst>
        </pc:spChg>
        <pc:picChg chg="del">
          <ac:chgData name="Breza, Madeleine" userId="S::breza_m@cde.state.co.us::39affff4-0746-4e94-9ca9-9e4904fd4a4c" providerId="AD" clId="Web-{1FC93FA4-EED9-BDB9-F104-B8E48BD7EFE3}" dt="2024-04-10T23:13:16.650" v="153"/>
          <ac:picMkLst>
            <pc:docMk/>
            <pc:sldMk cId="2174934932" sldId="269"/>
            <ac:picMk id="1029" creationId="{0368F0E7-F2EB-F2AF-1891-688290F0C348}"/>
          </ac:picMkLst>
        </pc:picChg>
      </pc:sldChg>
      <pc:sldChg chg="delSp modSp">
        <pc:chgData name="Breza, Madeleine" userId="S::breza_m@cde.state.co.us::39affff4-0746-4e94-9ca9-9e4904fd4a4c" providerId="AD" clId="Web-{1FC93FA4-EED9-BDB9-F104-B8E48BD7EFE3}" dt="2024-04-10T23:12:42.103" v="146" actId="20577"/>
        <pc:sldMkLst>
          <pc:docMk/>
          <pc:sldMk cId="2582331127" sldId="5312"/>
        </pc:sldMkLst>
        <pc:spChg chg="mod">
          <ac:chgData name="Breza, Madeleine" userId="S::breza_m@cde.state.co.us::39affff4-0746-4e94-9ca9-9e4904fd4a4c" providerId="AD" clId="Web-{1FC93FA4-EED9-BDB9-F104-B8E48BD7EFE3}" dt="2024-04-10T23:12:42.103" v="146" actId="20577"/>
          <ac:spMkLst>
            <pc:docMk/>
            <pc:sldMk cId="2582331127" sldId="5312"/>
            <ac:spMk id="3" creationId="{F737E5AD-A4D8-5218-9778-9BFD2F764487}"/>
          </ac:spMkLst>
        </pc:spChg>
        <pc:graphicFrameChg chg="del">
          <ac:chgData name="Breza, Madeleine" userId="S::breza_m@cde.state.co.us::39affff4-0746-4e94-9ca9-9e4904fd4a4c" providerId="AD" clId="Web-{1FC93FA4-EED9-BDB9-F104-B8E48BD7EFE3}" dt="2024-04-10T23:10:54.804" v="0"/>
          <ac:graphicFrameMkLst>
            <pc:docMk/>
            <pc:sldMk cId="2582331127" sldId="5312"/>
            <ac:graphicFrameMk id="6" creationId="{2E9C0A55-2378-CACF-1975-A8261CA0FC7D}"/>
          </ac:graphicFrameMkLst>
        </pc:graphicFrame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cde.state.co.us/idm" TargetMode="External"/><Relationship Id="rId1" Type="http://schemas.openxmlformats.org/officeDocument/2006/relationships/hyperlink" Target="https://www.cde.state.co.us/datapipelin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idm" TargetMode="External"/><Relationship Id="rId1" Type="http://schemas.openxmlformats.org/officeDocument/2006/relationships/hyperlink" Target="https://www.cde.state.co.us/datapipeline"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1" qsCatId="simple" csTypeId="urn:microsoft.com/office/officeart/2005/8/colors/accent1_1" csCatId="accent1" phldr="1"/>
      <dgm:spPr/>
      <dgm:t>
        <a:bodyPr/>
        <a:lstStyle/>
        <a:p>
          <a:endParaRPr lang="en-US"/>
        </a:p>
      </dgm:t>
    </dgm:pt>
    <dgm:pt modelId="{15DF3956-9CAC-401D-9E5D-4A205C7B39A7}">
      <dgm:prSet custT="1"/>
      <dgm:spPr>
        <a:solidFill>
          <a:schemeClr val="accent1"/>
        </a:solidFill>
      </dgm:spPr>
      <dgm:t>
        <a:bodyPr/>
        <a:lstStyle/>
        <a:p>
          <a:pPr rtl="0"/>
          <a:r>
            <a:rPr lang="en-US" sz="2800" b="1" i="0">
              <a:solidFill>
                <a:schemeClr val="bg1"/>
              </a:solidFill>
              <a:latin typeface="Trebuchet MS" panose="020B0603020202020204" pitchFamily="34" charset="0"/>
            </a:rPr>
            <a:t>Next Town Hall will be April </a:t>
          </a:r>
          <a:r>
            <a:rPr lang="en-US" sz="2800" b="1" i="0" baseline="0">
              <a:solidFill>
                <a:schemeClr val="bg1"/>
              </a:solidFill>
              <a:latin typeface="Trebuchet MS" panose="020B0603020202020204" pitchFamily="34" charset="0"/>
            </a:rPr>
            <a:t>18</a:t>
          </a:r>
          <a:r>
            <a:rPr lang="en-US" sz="2800" b="1" i="0" baseline="30000">
              <a:solidFill>
                <a:schemeClr val="bg1"/>
              </a:solidFill>
              <a:latin typeface="Trebuchet MS" panose="020B0603020202020204" pitchFamily="34" charset="0"/>
            </a:rPr>
            <a:t>th</a:t>
          </a:r>
          <a:r>
            <a:rPr lang="en-US" sz="2800" b="1" i="0">
              <a:solidFill>
                <a:schemeClr val="bg1"/>
              </a:solidFill>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a:latin typeface="Trebuchet MS" panose="020B0603020202020204" pitchFamily="34" charset="0"/>
          </a:endParaRPr>
        </a:p>
      </dgm:t>
    </dgm:pt>
    <dgm:pt modelId="{BE459BBA-E698-4FA5-87E2-098E1C06C863}">
      <dgm:prSet/>
      <dgm:spPr/>
      <dgm:t>
        <a:bodyPr/>
        <a:lstStyle/>
        <a:p>
          <a:r>
            <a:rPr lang="en-US">
              <a:latin typeface="Trebuchet MS" panose="020B0603020202020204" pitchFamily="34" charset="0"/>
            </a:rPr>
            <a:t>Tip: Bookmark the </a:t>
          </a:r>
          <a:r>
            <a:rPr lang="en-US">
              <a:latin typeface="Trebuchet MS" panose="020B0603020202020204" pitchFamily="34" charset="0"/>
              <a:hlinkClick xmlns:r="http://schemas.openxmlformats.org/officeDocument/2006/relationships" r:id="rId1"/>
            </a:rPr>
            <a:t>Data Pipeline home page</a:t>
          </a:r>
          <a:r>
            <a:rPr lang="en-US">
              <a:latin typeface="Trebuchet MS" panose="020B0603020202020204" pitchFamily="34" charset="0"/>
            </a:rPr>
            <a:t> and the </a:t>
          </a:r>
          <a:r>
            <a:rPr lang="en-US" err="1">
              <a:latin typeface="Trebuchet MS" panose="020B0603020202020204" pitchFamily="34" charset="0"/>
              <a:hlinkClick xmlns:r="http://schemas.openxmlformats.org/officeDocument/2006/relationships" r:id="rId2"/>
            </a:rPr>
            <a:t>IdM</a:t>
          </a:r>
          <a:r>
            <a:rPr lang="en-US">
              <a:latin typeface="Trebuchet MS" panose="020B0603020202020204" pitchFamily="34" charset="0"/>
              <a:hlinkClick xmlns:r="http://schemas.openxmlformats.org/officeDocument/2006/relationships" r:id="rId2"/>
            </a:rPr>
            <a:t> landing page</a:t>
          </a:r>
          <a:r>
            <a:rPr lang="en-US">
              <a:latin typeface="Trebuchet MS" panose="020B0603020202020204" pitchFamily="34" charset="0"/>
            </a:rPr>
            <a:t>. </a:t>
          </a:r>
        </a:p>
        <a:p>
          <a:r>
            <a:rPr lang="en-US">
              <a:latin typeface="Trebuchet MS" panose="020B0603020202020204" pitchFamily="34" charset="0"/>
            </a:rPr>
            <a:t>These two sites help respondents navigate to the collection websites and tools needed as a data respondent.</a:t>
          </a:r>
        </a:p>
      </dgm:t>
    </dgm:pt>
    <dgm:pt modelId="{0F34BDF1-1B81-452C-96CB-66D2421CA27A}" type="parTrans" cxnId="{A4806C9E-9092-4B2B-80C0-4C9FADC937D1}">
      <dgm:prSet/>
      <dgm:spPr/>
      <dgm:t>
        <a:bodyPr/>
        <a:lstStyle/>
        <a:p>
          <a:endParaRPr lang="en-US">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BD8D0C72-48CD-4FC0-9AA6-3E281301014D}" type="pres">
      <dgm:prSet presAssocID="{F012D412-9CAF-428A-A29D-8BA009103520}" presName="Name0" presStyleCnt="0">
        <dgm:presLayoutVars>
          <dgm:dir/>
          <dgm:animLvl val="lvl"/>
          <dgm:resizeHandles val="exact"/>
        </dgm:presLayoutVars>
      </dgm:prSet>
      <dgm:spPr/>
    </dgm:pt>
    <dgm:pt modelId="{4ABBBD6F-4919-4D88-A231-4802490573E9}" type="pres">
      <dgm:prSet presAssocID="{15DF3956-9CAC-401D-9E5D-4A205C7B39A7}" presName="boxAndChildren" presStyleCnt="0"/>
      <dgm:spPr/>
    </dgm:pt>
    <dgm:pt modelId="{C26DB65D-486E-453D-9283-D5A84490BF82}" type="pres">
      <dgm:prSet presAssocID="{15DF3956-9CAC-401D-9E5D-4A205C7B39A7}" presName="parentTextBox" presStyleLbl="alignNode1" presStyleIdx="0" presStyleCnt="1" custScaleX="133124"/>
      <dgm:spPr/>
    </dgm:pt>
    <dgm:pt modelId="{201DC60E-1BB6-462C-A217-3F2538A0BAA0}" type="pres">
      <dgm:prSet presAssocID="{15DF3956-9CAC-401D-9E5D-4A205C7B39A7}" presName="descendantBox" presStyleLbl="bgAccFollowNode1" presStyleIdx="0" presStyleCnt="1" custScaleX="88330"/>
      <dgm:spPr/>
    </dgm:pt>
  </dgm:ptLst>
  <dgm:cxnLst>
    <dgm:cxn modelId="{7883523A-A27E-4301-A515-5A696E567447}" type="presOf" srcId="{BE459BBA-E698-4FA5-87E2-098E1C06C863}" destId="{201DC60E-1BB6-462C-A217-3F2538A0BAA0}" srcOrd="0" destOrd="0" presId="urn:microsoft.com/office/officeart/2016/7/layout/VerticalDownArrowProcess"/>
    <dgm:cxn modelId="{49B08F3E-4A0D-419B-B6DA-61DAADEA9C00}" type="presOf" srcId="{15DF3956-9CAC-401D-9E5D-4A205C7B39A7}" destId="{C26DB65D-486E-453D-9283-D5A84490BF82}"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5052D4BB-9D36-4782-912B-3A48A7333991}" type="presOf" srcId="{F012D412-9CAF-428A-A29D-8BA009103520}" destId="{BD8D0C72-48CD-4FC0-9AA6-3E281301014D}" srcOrd="0" destOrd="0" presId="urn:microsoft.com/office/officeart/2016/7/layout/VerticalDownArrowProcess"/>
    <dgm:cxn modelId="{2815CA0E-4540-4144-8ADC-4D1311D81A49}" type="presParOf" srcId="{BD8D0C72-48CD-4FC0-9AA6-3E281301014D}" destId="{4ABBBD6F-4919-4D88-A231-4802490573E9}" srcOrd="0" destOrd="0" presId="urn:microsoft.com/office/officeart/2016/7/layout/VerticalDownArrowProcess"/>
    <dgm:cxn modelId="{75DC9288-9C73-483C-98C0-98392C7D2EEB}" type="presParOf" srcId="{4ABBBD6F-4919-4D88-A231-4802490573E9}" destId="{C26DB65D-486E-453D-9283-D5A84490BF82}" srcOrd="0" destOrd="0" presId="urn:microsoft.com/office/officeart/2016/7/layout/VerticalDownArrowProcess"/>
    <dgm:cxn modelId="{B7AED2D5-6500-4676-83CF-9C33C8CBEF6F}" type="presParOf" srcId="{4ABBBD6F-4919-4D88-A231-4802490573E9}" destId="{201DC60E-1BB6-462C-A217-3F2538A0BAA0}"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B65D-486E-453D-9283-D5A84490BF82}">
      <dsp:nvSpPr>
        <dsp:cNvPr id="0" name=""/>
        <dsp:cNvSpPr/>
      </dsp:nvSpPr>
      <dsp:spPr>
        <a:xfrm>
          <a:off x="5355" y="0"/>
          <a:ext cx="1512096" cy="3738563"/>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82" tIns="199136" rIns="80782" bIns="199136" numCol="1" spcCol="1270" anchor="ctr" anchorCtr="0">
          <a:noAutofit/>
        </a:bodyPr>
        <a:lstStyle/>
        <a:p>
          <a:pPr marL="0" lvl="0" indent="0" algn="ctr" defTabSz="1244600" rtl="0">
            <a:lnSpc>
              <a:spcPct val="90000"/>
            </a:lnSpc>
            <a:spcBef>
              <a:spcPct val="0"/>
            </a:spcBef>
            <a:spcAft>
              <a:spcPct val="35000"/>
            </a:spcAft>
            <a:buNone/>
          </a:pPr>
          <a:r>
            <a:rPr lang="en-US" sz="2800" b="1" i="0" kern="1200">
              <a:solidFill>
                <a:schemeClr val="bg1"/>
              </a:solidFill>
              <a:latin typeface="Trebuchet MS" panose="020B0603020202020204" pitchFamily="34" charset="0"/>
            </a:rPr>
            <a:t>Next Town Hall will be April </a:t>
          </a:r>
          <a:r>
            <a:rPr lang="en-US" sz="2800" b="1" i="0" kern="1200" baseline="0">
              <a:solidFill>
                <a:schemeClr val="bg1"/>
              </a:solidFill>
              <a:latin typeface="Trebuchet MS" panose="020B0603020202020204" pitchFamily="34" charset="0"/>
            </a:rPr>
            <a:t>18</a:t>
          </a:r>
          <a:r>
            <a:rPr lang="en-US" sz="2800" b="1" i="0" kern="1200" baseline="30000">
              <a:solidFill>
                <a:schemeClr val="bg1"/>
              </a:solidFill>
              <a:latin typeface="Trebuchet MS" panose="020B0603020202020204" pitchFamily="34" charset="0"/>
            </a:rPr>
            <a:t>th</a:t>
          </a:r>
          <a:r>
            <a:rPr lang="en-US" sz="2800" b="1" i="0" kern="1200">
              <a:solidFill>
                <a:schemeClr val="bg1"/>
              </a:solidFill>
              <a:latin typeface="Trebuchet MS" panose="020B0603020202020204" pitchFamily="34" charset="0"/>
            </a:rPr>
            <a:t> </a:t>
          </a:r>
        </a:p>
      </dsp:txBody>
      <dsp:txXfrm>
        <a:off x="5355" y="0"/>
        <a:ext cx="1512096" cy="3738563"/>
      </dsp:txXfrm>
    </dsp:sp>
    <dsp:sp modelId="{201DC60E-1BB6-462C-A217-3F2538A0BAA0}">
      <dsp:nvSpPr>
        <dsp:cNvPr id="0" name=""/>
        <dsp:cNvSpPr/>
      </dsp:nvSpPr>
      <dsp:spPr>
        <a:xfrm>
          <a:off x="1528163" y="0"/>
          <a:ext cx="3009904" cy="3738563"/>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122" tIns="279400" rIns="69122" bIns="279400" numCol="1" spcCol="1270" anchor="ctr" anchorCtr="0">
          <a:noAutofit/>
        </a:bodyPr>
        <a:lstStyle/>
        <a:p>
          <a:pPr marL="0" lvl="0" indent="0" algn="l" defTabSz="977900">
            <a:lnSpc>
              <a:spcPct val="90000"/>
            </a:lnSpc>
            <a:spcBef>
              <a:spcPct val="0"/>
            </a:spcBef>
            <a:spcAft>
              <a:spcPct val="35000"/>
            </a:spcAft>
            <a:buNone/>
          </a:pPr>
          <a:r>
            <a:rPr lang="en-US" sz="2200" kern="1200">
              <a:latin typeface="Trebuchet MS" panose="020B0603020202020204" pitchFamily="34" charset="0"/>
            </a:rPr>
            <a:t>Tip: Bookmark the </a:t>
          </a:r>
          <a:r>
            <a:rPr lang="en-US" sz="2200" kern="1200">
              <a:latin typeface="Trebuchet MS" panose="020B0603020202020204" pitchFamily="34" charset="0"/>
              <a:hlinkClick xmlns:r="http://schemas.openxmlformats.org/officeDocument/2006/relationships" r:id="rId1"/>
            </a:rPr>
            <a:t>Data Pipeline home page</a:t>
          </a:r>
          <a:r>
            <a:rPr lang="en-US" sz="2200" kern="1200">
              <a:latin typeface="Trebuchet MS" panose="020B0603020202020204" pitchFamily="34" charset="0"/>
            </a:rPr>
            <a:t> and the </a:t>
          </a:r>
          <a:r>
            <a:rPr lang="en-US" sz="2200" kern="1200" err="1">
              <a:latin typeface="Trebuchet MS" panose="020B0603020202020204" pitchFamily="34" charset="0"/>
              <a:hlinkClick xmlns:r="http://schemas.openxmlformats.org/officeDocument/2006/relationships" r:id="rId2"/>
            </a:rPr>
            <a:t>IdM</a:t>
          </a:r>
          <a:r>
            <a:rPr lang="en-US" sz="2200" kern="1200">
              <a:latin typeface="Trebuchet MS" panose="020B0603020202020204" pitchFamily="34" charset="0"/>
              <a:hlinkClick xmlns:r="http://schemas.openxmlformats.org/officeDocument/2006/relationships" r:id="rId2"/>
            </a:rPr>
            <a:t> landing page</a:t>
          </a:r>
          <a:r>
            <a:rPr lang="en-US" sz="2200" kern="1200">
              <a:latin typeface="Trebuchet MS" panose="020B0603020202020204" pitchFamily="34" charset="0"/>
            </a:rPr>
            <a:t>. </a:t>
          </a:r>
        </a:p>
        <a:p>
          <a:pPr marL="0" lvl="0" indent="0" algn="l" defTabSz="977900">
            <a:lnSpc>
              <a:spcPct val="90000"/>
            </a:lnSpc>
            <a:spcBef>
              <a:spcPct val="0"/>
            </a:spcBef>
            <a:spcAft>
              <a:spcPct val="35000"/>
            </a:spcAft>
            <a:buNone/>
          </a:pPr>
          <a:r>
            <a:rPr lang="en-US" sz="2200" kern="1200">
              <a:latin typeface="Trebuchet MS" panose="020B0603020202020204" pitchFamily="34" charset="0"/>
            </a:rPr>
            <a:t>These two sites help respondents navigate to the collection websites and tools needed as a data respondent.</a:t>
          </a:r>
        </a:p>
      </dsp:txBody>
      <dsp:txXfrm>
        <a:off x="1528163" y="0"/>
        <a:ext cx="3009904" cy="37385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16268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393113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Aptos" panose="020B0004020202020204" pitchFamily="34" charset="0"/>
                <a:cs typeface="Aptos" panose="020B0004020202020204" pitchFamily="34" charset="0"/>
              </a:rPr>
              <a:t>We’ve also reached out to Infinite Campus </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331021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29478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3167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1126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96682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 id="214748370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g.colorado.gov/bills/hb24-138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cdereval/pupilcurr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Ward_r@cde.state.co.us" TargetMode="External"/><Relationship Id="rId2" Type="http://schemas.openxmlformats.org/officeDocument/2006/relationships/hyperlink" Target="mailto:Wenzel_b@cde.state.co.us" TargetMode="External"/><Relationship Id="rId1" Type="http://schemas.openxmlformats.org/officeDocument/2006/relationships/slideLayout" Target="../slideLayouts/slideLayout9.xml"/><Relationship Id="rId4" Type="http://schemas.openxmlformats.org/officeDocument/2006/relationships/hyperlink" Target="mailto:Kahle_t@cde.state.co.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20https:/www.cde.state.co.us/datapipeline/convertcsvtoexce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cde.state.co.us/nutrition/summerebtprogram" TargetMode="External"/><Relationship Id="rId5" Type="http://schemas.openxmlformats.org/officeDocument/2006/relationships/hyperlink" Target="https://www.cde.state.co.us/datapipeline/s-ebtdatacollection" TargetMode="External"/><Relationship Id="rId4" Type="http://schemas.openxmlformats.org/officeDocument/2006/relationships/hyperlink" Target="mailto:StudentOctober@cde.state.co.u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teams.microsoft.com/l/meetup-join/19%3ameeting_ZDEyM2I5ODktNTczOC00YWYwLWI1ZDEtMDc0NWIxMWVjYTI4%40thread.v2/0?context=%7b%22Tid%22%3a%22a751cfc8-1f9a-4edb-8370-9f1c6d4bea5a%22%2c%22Oid%22%3a%22823cceae-331b-41d6-9a63-34ad6d1db55c%22%7d" TargetMode="External"/><Relationship Id="rId2" Type="http://schemas.openxmlformats.org/officeDocument/2006/relationships/hyperlink" Target="https://www.cde.state.co.us/datapipeline/2023-2024student-disciplinetimeline" TargetMode="External"/><Relationship Id="rId1" Type="http://schemas.openxmlformats.org/officeDocument/2006/relationships/slideLayout" Target="../slideLayouts/slideLayout13.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idm" TargetMode="External"/><Relationship Id="rId1" Type="http://schemas.openxmlformats.org/officeDocument/2006/relationships/slideLayout" Target="../slideLayouts/slideLayout6.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2023-2024disciplineactionfilelayoutanddefinition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2023-2024studentschoolassociationfilelayout" TargetMode="External"/><Relationship Id="rId10"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2023-2024studentdemographicfilelayout" TargetMode="External"/><Relationship Id="rId9" Type="http://schemas.openxmlformats.org/officeDocument/2006/relationships/hyperlink" Target="https://www.cde.state.co.us/datapipeline/2023-2024studentdisciplinesnapshotfilelayou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 Id="rId6" Type="http://schemas.openxmlformats.org/officeDocument/2006/relationships/hyperlink" Target="mailto:SpedDiscipline@cde.state.co.us"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eams.microsoft.com/l/meetup-join/19%3ameeting_NmYzODMyNmItNDYxZC00MTliLWE2ZmQtMGY4ZWEyMjIyNDIx%40thread.v2/0?context=%7b%22Tid%22%3a%22a751cfc8-1f9a-4edb-8370-9f1c6d4bea5a%22%2c%22Oid%22%3a%22a9773a47-99d2-4599-9377-6d37e9ec0bd3%22%7d"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mailto:SpedDiscipline@cde.state.co.us" TargetMode="External"/><Relationship Id="rId4" Type="http://schemas.openxmlformats.org/officeDocument/2006/relationships/hyperlink" Target="tel:+19293414269,,280130110# "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5" Type="http://schemas.openxmlformats.org/officeDocument/2006/relationships/hyperlink" Target="mailto:Heitman_l@cde.state.co.us" TargetMode="External"/><Relationship Id="rId4" Type="http://schemas.openxmlformats.org/officeDocument/2006/relationships/hyperlink" Target="mailto:SpedDiscipline@cde.state.co.us" TargetMode="Externa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flickr.com/photos/horrigans/4552379202" TargetMode="External"/><Relationship Id="rId9" Type="http://schemas.microsoft.com/office/2007/relationships/diagramDrawing" Target="../diagrams/drawing1.xml"/></Relationships>
</file>

<file path=ppt/slides/_rels/slide52.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3.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8.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4.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ebtdatacollection"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per_report-march"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disciplineinterchange"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snap_sped-disciplin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April 11,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F8FA8-790A-5E58-B9F6-D32FD14D6100}"/>
              </a:ext>
            </a:extLst>
          </p:cNvPr>
          <p:cNvSpPr>
            <a:spLocks noGrp="1"/>
          </p:cNvSpPr>
          <p:nvPr>
            <p:ph type="title"/>
          </p:nvPr>
        </p:nvSpPr>
        <p:spPr>
          <a:xfrm>
            <a:off x="443565" y="205176"/>
            <a:ext cx="8065168" cy="898524"/>
          </a:xfrm>
        </p:spPr>
        <p:txBody>
          <a:bodyPr/>
          <a:lstStyle/>
          <a:p>
            <a:r>
              <a:rPr lang="en-US"/>
              <a:t>HB 24-1389 Introduction</a:t>
            </a:r>
          </a:p>
        </p:txBody>
      </p:sp>
      <p:sp>
        <p:nvSpPr>
          <p:cNvPr id="6" name="Content Placeholder 5">
            <a:extLst>
              <a:ext uri="{FF2B5EF4-FFF2-40B4-BE49-F238E27FC236}">
                <a16:creationId xmlns:a16="http://schemas.microsoft.com/office/drawing/2014/main" id="{24359742-A296-EB70-9E22-6B8C30842E26}"/>
              </a:ext>
            </a:extLst>
          </p:cNvPr>
          <p:cNvSpPr>
            <a:spLocks noGrp="1"/>
          </p:cNvSpPr>
          <p:nvPr>
            <p:ph idx="1"/>
          </p:nvPr>
        </p:nvSpPr>
        <p:spPr>
          <a:xfrm>
            <a:off x="838200" y="1554480"/>
            <a:ext cx="10515600" cy="4351338"/>
          </a:xfrm>
        </p:spPr>
        <p:txBody>
          <a:bodyPr vert="horz" lIns="0" tIns="0" rIns="0" bIns="0" rtlCol="0" anchor="t">
            <a:normAutofit/>
          </a:bodyPr>
          <a:lstStyle/>
          <a:p>
            <a:r>
              <a:rPr lang="en-US">
                <a:latin typeface="Trebuchet MS"/>
              </a:rPr>
              <a:t>On Friday, April 5, 2024, the legislature passed </a:t>
            </a:r>
            <a:r>
              <a:rPr lang="en-US">
                <a:latin typeface="Trebuchet MS"/>
                <a:hlinkClick r:id="rId2"/>
              </a:rPr>
              <a:t>HB24-1389</a:t>
            </a:r>
            <a:r>
              <a:rPr lang="en-US">
                <a:latin typeface="Trebuchet MS"/>
              </a:rPr>
              <a:t>, which provides up to $24 million in one-time funding to help offset the cost for districts that have had an increase in the number of newly arrived English learners since the 2023-2024 Student October Count. </a:t>
            </a:r>
            <a:endParaRPr lang="en-US"/>
          </a:p>
          <a:p>
            <a:r>
              <a:rPr lang="en-US">
                <a:latin typeface="Trebuchet MS"/>
              </a:rPr>
              <a:t>To receive House Bill 24-1389 funding, districts must submit an attestation form, signed by the local Superintendent or their designee, which certifies counts provided by both CDE (based on prior submitted district data) and the district.</a:t>
            </a:r>
          </a:p>
          <a:p>
            <a:pPr lvl="1">
              <a:buFont typeface="Courier New" panose="020B0604020202020204" pitchFamily="34" charset="0"/>
              <a:buChar char="o"/>
            </a:pPr>
            <a:r>
              <a:rPr lang="en-US">
                <a:latin typeface="Trebuchet MS"/>
              </a:rPr>
              <a:t>Attestation must be completed and submitted by 4/23/24.</a:t>
            </a:r>
          </a:p>
          <a:p>
            <a:r>
              <a:rPr lang="en-US">
                <a:latin typeface="Trebuchet MS"/>
              </a:rPr>
              <a:t>Prior to attesting to these counts, district superintendents (or their designee) will be required to complete the "Intent to Participate" form.</a:t>
            </a:r>
          </a:p>
          <a:p>
            <a:pPr lvl="1">
              <a:buFont typeface="Courier New" panose="020B0604020202020204" pitchFamily="34" charset="0"/>
              <a:buChar char="o"/>
            </a:pPr>
            <a:r>
              <a:rPr lang="en-US">
                <a:latin typeface="Trebuchet MS"/>
              </a:rPr>
              <a:t>Intent to Participate must be complete and submitted by 4/15/24.</a:t>
            </a:r>
          </a:p>
          <a:p>
            <a:endParaRPr lang="en-US">
              <a:latin typeface="Trebuchet MS"/>
            </a:endParaRPr>
          </a:p>
        </p:txBody>
      </p:sp>
      <p:sp>
        <p:nvSpPr>
          <p:cNvPr id="4" name="Slide Number Placeholder 3">
            <a:extLst>
              <a:ext uri="{FF2B5EF4-FFF2-40B4-BE49-F238E27FC236}">
                <a16:creationId xmlns:a16="http://schemas.microsoft.com/office/drawing/2014/main" id="{79B5605F-488B-0192-7407-177B112B78E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
        <p:nvSpPr>
          <p:cNvPr id="14" name="Content Placeholder 29">
            <a:extLst>
              <a:ext uri="{FF2B5EF4-FFF2-40B4-BE49-F238E27FC236}">
                <a16:creationId xmlns:a16="http://schemas.microsoft.com/office/drawing/2014/main" id="{31E8E567-6B2D-9DEE-96CF-6B0F8C83E074}"/>
              </a:ext>
            </a:extLst>
          </p:cNvPr>
          <p:cNvSpPr>
            <a:spLocks noGrp="1"/>
          </p:cNvSpPr>
          <p:nvPr>
            <p:ph sz="quarter" idx="13"/>
          </p:nvPr>
        </p:nvSpPr>
        <p:spPr>
          <a:xfrm>
            <a:off x="1366838" y="6356350"/>
            <a:ext cx="4483100" cy="361950"/>
          </a:xfrm>
        </p:spPr>
        <p:txBody>
          <a:bodyPr/>
          <a:lstStyle/>
          <a:p>
            <a:r>
              <a:rPr lang="en-US"/>
              <a:t>HB 24-1389</a:t>
            </a:r>
          </a:p>
        </p:txBody>
      </p:sp>
      <p:sp>
        <p:nvSpPr>
          <p:cNvPr id="15" name="Content Placeholder 15">
            <a:extLst>
              <a:ext uri="{FF2B5EF4-FFF2-40B4-BE49-F238E27FC236}">
                <a16:creationId xmlns:a16="http://schemas.microsoft.com/office/drawing/2014/main" id="{47A386FA-2A8C-EDE3-AC5D-2F1DCF8A7E89}"/>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323856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395772E-826E-6662-BD10-DE3078C74B68}"/>
              </a:ext>
            </a:extLst>
          </p:cNvPr>
          <p:cNvSpPr>
            <a:spLocks noGrp="1"/>
          </p:cNvSpPr>
          <p:nvPr>
            <p:ph type="title"/>
          </p:nvPr>
        </p:nvSpPr>
        <p:spPr>
          <a:xfrm>
            <a:off x="443564" y="205176"/>
            <a:ext cx="11331669" cy="898524"/>
          </a:xfrm>
        </p:spPr>
        <p:txBody>
          <a:bodyPr>
            <a:noAutofit/>
          </a:bodyPr>
          <a:lstStyle/>
          <a:p>
            <a:r>
              <a:rPr lang="en-US" sz="2400"/>
              <a:t>HB 24-1389: One-Time Additional Funding for Newcomer Students entering after the Student October count date for 2023-2024 school year</a:t>
            </a:r>
          </a:p>
        </p:txBody>
      </p:sp>
      <p:sp>
        <p:nvSpPr>
          <p:cNvPr id="11" name="Content Placeholder 10">
            <a:extLst>
              <a:ext uri="{FF2B5EF4-FFF2-40B4-BE49-F238E27FC236}">
                <a16:creationId xmlns:a16="http://schemas.microsoft.com/office/drawing/2014/main" id="{535B8757-221A-9A94-A5AF-FA870F9EEED1}"/>
              </a:ext>
            </a:extLst>
          </p:cNvPr>
          <p:cNvSpPr>
            <a:spLocks noGrp="1"/>
          </p:cNvSpPr>
          <p:nvPr>
            <p:ph idx="1"/>
          </p:nvPr>
        </p:nvSpPr>
        <p:spPr>
          <a:xfrm>
            <a:off x="838200" y="1554481"/>
            <a:ext cx="10515600" cy="976280"/>
          </a:xfrm>
        </p:spPr>
        <p:txBody>
          <a:bodyPr>
            <a:normAutofit/>
          </a:bodyPr>
          <a:lstStyle/>
          <a:p>
            <a:r>
              <a:rPr lang="en-US"/>
              <a:t>Two-part distribution of additional funds for the 2023-2024 budget year</a:t>
            </a:r>
          </a:p>
          <a:p>
            <a:r>
              <a:rPr lang="en-US"/>
              <a:t>Requires districts to provide additional data to CDE</a:t>
            </a:r>
          </a:p>
        </p:txBody>
      </p:sp>
      <p:sp>
        <p:nvSpPr>
          <p:cNvPr id="2" name="Plaque 1">
            <a:extLst>
              <a:ext uri="{FF2B5EF4-FFF2-40B4-BE49-F238E27FC236}">
                <a16:creationId xmlns:a16="http://schemas.microsoft.com/office/drawing/2014/main" id="{A55ECC61-7C0D-3509-F77D-A26275704736}"/>
              </a:ext>
            </a:extLst>
          </p:cNvPr>
          <p:cNvSpPr/>
          <p:nvPr/>
        </p:nvSpPr>
        <p:spPr>
          <a:xfrm>
            <a:off x="1993723" y="2718999"/>
            <a:ext cx="1828800" cy="747069"/>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Total Number of Newcomers</a:t>
            </a:r>
          </a:p>
        </p:txBody>
      </p:sp>
      <p:sp>
        <p:nvSpPr>
          <p:cNvPr id="8" name="TextBox 7">
            <a:extLst>
              <a:ext uri="{FF2B5EF4-FFF2-40B4-BE49-F238E27FC236}">
                <a16:creationId xmlns:a16="http://schemas.microsoft.com/office/drawing/2014/main" id="{07245F4E-4740-CBEB-849C-D2261843F632}"/>
              </a:ext>
            </a:extLst>
          </p:cNvPr>
          <p:cNvSpPr txBox="1"/>
          <p:nvPr/>
        </p:nvSpPr>
        <p:spPr>
          <a:xfrm>
            <a:off x="4264112" y="2633300"/>
            <a:ext cx="352220" cy="1446550"/>
          </a:xfrm>
          <a:prstGeom prst="rect">
            <a:avLst/>
          </a:prstGeom>
          <a:noFill/>
        </p:spPr>
        <p:txBody>
          <a:bodyPr wrap="square" rtlCol="0">
            <a:spAutoFit/>
          </a:bodyPr>
          <a:lstStyle/>
          <a:p>
            <a:r>
              <a:rPr lang="en-US" sz="8800"/>
              <a:t>⁺</a:t>
            </a:r>
          </a:p>
        </p:txBody>
      </p:sp>
      <p:sp>
        <p:nvSpPr>
          <p:cNvPr id="3" name="Plaque 2">
            <a:extLst>
              <a:ext uri="{FF2B5EF4-FFF2-40B4-BE49-F238E27FC236}">
                <a16:creationId xmlns:a16="http://schemas.microsoft.com/office/drawing/2014/main" id="{3155ABA6-8275-0EBE-1B07-A25C1F6378DF}"/>
              </a:ext>
            </a:extLst>
          </p:cNvPr>
          <p:cNvSpPr/>
          <p:nvPr/>
        </p:nvSpPr>
        <p:spPr>
          <a:xfrm>
            <a:off x="5362457" y="2716907"/>
            <a:ext cx="1828800" cy="747068"/>
          </a:xfrm>
          <a:prstGeom prst="plaque">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Net Enrollment</a:t>
            </a:r>
          </a:p>
        </p:txBody>
      </p:sp>
      <p:sp>
        <p:nvSpPr>
          <p:cNvPr id="9" name="TextBox 8">
            <a:extLst>
              <a:ext uri="{FF2B5EF4-FFF2-40B4-BE49-F238E27FC236}">
                <a16:creationId xmlns:a16="http://schemas.microsoft.com/office/drawing/2014/main" id="{32E08B8B-C2A3-7585-E387-254BC7B952FF}"/>
              </a:ext>
            </a:extLst>
          </p:cNvPr>
          <p:cNvSpPr txBox="1"/>
          <p:nvPr/>
        </p:nvSpPr>
        <p:spPr>
          <a:xfrm>
            <a:off x="7575670" y="2633300"/>
            <a:ext cx="352220" cy="1446550"/>
          </a:xfrm>
          <a:prstGeom prst="rect">
            <a:avLst/>
          </a:prstGeom>
          <a:noFill/>
        </p:spPr>
        <p:txBody>
          <a:bodyPr wrap="square" rtlCol="0">
            <a:spAutoFit/>
          </a:bodyPr>
          <a:lstStyle/>
          <a:p>
            <a:r>
              <a:rPr lang="en-US" sz="8800"/>
              <a:t>⁼</a:t>
            </a:r>
          </a:p>
        </p:txBody>
      </p:sp>
      <p:sp>
        <p:nvSpPr>
          <p:cNvPr id="6" name="Rectangle 5">
            <a:extLst>
              <a:ext uri="{FF2B5EF4-FFF2-40B4-BE49-F238E27FC236}">
                <a16:creationId xmlns:a16="http://schemas.microsoft.com/office/drawing/2014/main" id="{82082A7D-4A44-EDEE-F654-53D8D967607A}"/>
              </a:ext>
            </a:extLst>
          </p:cNvPr>
          <p:cNvSpPr/>
          <p:nvPr/>
        </p:nvSpPr>
        <p:spPr>
          <a:xfrm>
            <a:off x="8462784" y="2716906"/>
            <a:ext cx="1828800" cy="733271"/>
          </a:xfrm>
          <a:prstGeom prst="rect">
            <a:avLst/>
          </a:prstGeom>
          <a:solidFill>
            <a:srgbClr val="F8B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Total $ District Distribution</a:t>
            </a:r>
          </a:p>
        </p:txBody>
      </p:sp>
      <p:sp>
        <p:nvSpPr>
          <p:cNvPr id="4" name="TextBox 3">
            <a:extLst>
              <a:ext uri="{FF2B5EF4-FFF2-40B4-BE49-F238E27FC236}">
                <a16:creationId xmlns:a16="http://schemas.microsoft.com/office/drawing/2014/main" id="{5AB575AF-0441-E233-A41A-C31768FA183D}"/>
              </a:ext>
            </a:extLst>
          </p:cNvPr>
          <p:cNvSpPr txBox="1"/>
          <p:nvPr/>
        </p:nvSpPr>
        <p:spPr>
          <a:xfrm>
            <a:off x="1163782" y="3826962"/>
            <a:ext cx="4483505" cy="1754326"/>
          </a:xfrm>
          <a:prstGeom prst="rect">
            <a:avLst/>
          </a:prstGeom>
          <a:noFill/>
        </p:spPr>
        <p:txBody>
          <a:bodyPr wrap="square" rtlCol="0">
            <a:spAutoFit/>
          </a:bodyPr>
          <a:lstStyle/>
          <a:p>
            <a:r>
              <a:rPr lang="en-US" b="1"/>
              <a:t>Part 1: “Fixed-Cost” Funding</a:t>
            </a:r>
          </a:p>
          <a:p>
            <a:pPr marL="285750" indent="-285750">
              <a:buFont typeface="Arial" panose="020B0604020202020204" pitchFamily="34" charset="0"/>
              <a:buChar char="•"/>
            </a:pPr>
            <a:r>
              <a:rPr lang="en-US"/>
              <a:t>Funding is guaranteed to any district that enrolled newcomer students after Student October Count</a:t>
            </a:r>
          </a:p>
          <a:p>
            <a:pPr marL="285750" indent="-285750">
              <a:buFont typeface="Arial" panose="020B0604020202020204" pitchFamily="34" charset="0"/>
              <a:buChar char="•"/>
            </a:pPr>
            <a:r>
              <a:rPr lang="en-US"/>
              <a:t>Fixed “tiered” amount</a:t>
            </a:r>
          </a:p>
          <a:p>
            <a:endParaRPr lang="en-US"/>
          </a:p>
        </p:txBody>
      </p:sp>
      <p:sp>
        <p:nvSpPr>
          <p:cNvPr id="5" name="TextBox 4">
            <a:extLst>
              <a:ext uri="{FF2B5EF4-FFF2-40B4-BE49-F238E27FC236}">
                <a16:creationId xmlns:a16="http://schemas.microsoft.com/office/drawing/2014/main" id="{0606F737-FF2F-43DC-BCED-71109AD3F7E1}"/>
              </a:ext>
            </a:extLst>
          </p:cNvPr>
          <p:cNvSpPr txBox="1"/>
          <p:nvPr/>
        </p:nvSpPr>
        <p:spPr>
          <a:xfrm>
            <a:off x="6224084" y="3770273"/>
            <a:ext cx="5476504" cy="2308324"/>
          </a:xfrm>
          <a:prstGeom prst="rect">
            <a:avLst/>
          </a:prstGeom>
          <a:noFill/>
        </p:spPr>
        <p:txBody>
          <a:bodyPr wrap="square" rtlCol="0">
            <a:spAutoFit/>
          </a:bodyPr>
          <a:lstStyle/>
          <a:p>
            <a:r>
              <a:rPr lang="en-US" b="1"/>
              <a:t>Part 2: “Net-Enrollment” Funding</a:t>
            </a:r>
          </a:p>
          <a:p>
            <a:pPr marL="285750" indent="-285750">
              <a:buFont typeface="Arial" panose="020B0604020202020204" pitchFamily="34" charset="0"/>
              <a:buChar char="•"/>
            </a:pPr>
            <a:r>
              <a:rPr lang="en-US"/>
              <a:t>Funding is provided for extraordinary enrollment increases (over and above October Count enrollment)</a:t>
            </a:r>
          </a:p>
          <a:p>
            <a:pPr marL="285750" indent="-285750">
              <a:buFont typeface="Arial" panose="020B0604020202020204" pitchFamily="34" charset="0"/>
              <a:buChar char="•"/>
            </a:pPr>
            <a:r>
              <a:rPr lang="en-US"/>
              <a:t>This funding is provided on a $4,500 per pupil basis, which could be prorated up or down based on available funding.</a:t>
            </a:r>
          </a:p>
          <a:p>
            <a:pPr marL="285750" indent="-285750">
              <a:buFont typeface="Arial" panose="020B0604020202020204" pitchFamily="34" charset="0"/>
              <a:buChar char="•"/>
            </a:pPr>
            <a:r>
              <a:rPr lang="en-US"/>
              <a:t>The total number for this funding cannot exceed the Total # of Newcomers from Part I </a:t>
            </a:r>
          </a:p>
        </p:txBody>
      </p:sp>
      <p:sp>
        <p:nvSpPr>
          <p:cNvPr id="7" name="Slide Number Placeholder 6">
            <a:extLst>
              <a:ext uri="{FF2B5EF4-FFF2-40B4-BE49-F238E27FC236}">
                <a16:creationId xmlns:a16="http://schemas.microsoft.com/office/drawing/2014/main" id="{196CB580-D21F-321E-BDF6-8C5B9D8D3D2A}"/>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14" name="Content Placeholder 29">
            <a:extLst>
              <a:ext uri="{FF2B5EF4-FFF2-40B4-BE49-F238E27FC236}">
                <a16:creationId xmlns:a16="http://schemas.microsoft.com/office/drawing/2014/main" id="{C744E01D-04EA-1055-33E1-75C76546A230}"/>
              </a:ext>
            </a:extLst>
          </p:cNvPr>
          <p:cNvSpPr>
            <a:spLocks noGrp="1"/>
          </p:cNvSpPr>
          <p:nvPr>
            <p:ph sz="quarter" idx="13"/>
          </p:nvPr>
        </p:nvSpPr>
        <p:spPr>
          <a:xfrm>
            <a:off x="1366838" y="6356350"/>
            <a:ext cx="4483100" cy="361950"/>
          </a:xfrm>
        </p:spPr>
        <p:txBody>
          <a:bodyPr/>
          <a:lstStyle/>
          <a:p>
            <a:r>
              <a:rPr lang="en-US"/>
              <a:t>HB 24-1389</a:t>
            </a:r>
          </a:p>
        </p:txBody>
      </p:sp>
      <p:sp>
        <p:nvSpPr>
          <p:cNvPr id="15" name="Content Placeholder 15">
            <a:extLst>
              <a:ext uri="{FF2B5EF4-FFF2-40B4-BE49-F238E27FC236}">
                <a16:creationId xmlns:a16="http://schemas.microsoft.com/office/drawing/2014/main" id="{165985DC-7AB8-C466-7900-309BC48CC721}"/>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112008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0229-3D57-1ADF-F492-44DDA2CE0932}"/>
              </a:ext>
            </a:extLst>
          </p:cNvPr>
          <p:cNvSpPr>
            <a:spLocks noGrp="1"/>
          </p:cNvSpPr>
          <p:nvPr>
            <p:ph type="title"/>
          </p:nvPr>
        </p:nvSpPr>
        <p:spPr/>
        <p:txBody>
          <a:bodyPr/>
          <a:lstStyle/>
          <a:p>
            <a:r>
              <a:rPr lang="en-US"/>
              <a:t>Funding Components</a:t>
            </a:r>
          </a:p>
        </p:txBody>
      </p:sp>
      <p:sp>
        <p:nvSpPr>
          <p:cNvPr id="15" name="Text Placeholder 14">
            <a:extLst>
              <a:ext uri="{FF2B5EF4-FFF2-40B4-BE49-F238E27FC236}">
                <a16:creationId xmlns:a16="http://schemas.microsoft.com/office/drawing/2014/main" id="{F725004F-549E-0A4E-CEC6-0D4303FC9A1E}"/>
              </a:ext>
            </a:extLst>
          </p:cNvPr>
          <p:cNvSpPr>
            <a:spLocks noGrp="1"/>
          </p:cNvSpPr>
          <p:nvPr>
            <p:ph type="body" sz="quarter" idx="13"/>
          </p:nvPr>
        </p:nvSpPr>
        <p:spPr/>
        <p:txBody>
          <a:bodyPr/>
          <a:lstStyle/>
          <a:p>
            <a:r>
              <a:rPr lang="en-US"/>
              <a:t>Part 1: Fixed Cost</a:t>
            </a:r>
          </a:p>
        </p:txBody>
      </p:sp>
      <p:graphicFrame>
        <p:nvGraphicFramePr>
          <p:cNvPr id="19" name="Content Placeholder 18">
            <a:extLst>
              <a:ext uri="{FF2B5EF4-FFF2-40B4-BE49-F238E27FC236}">
                <a16:creationId xmlns:a16="http://schemas.microsoft.com/office/drawing/2014/main" id="{F48BF29C-DA74-0CD9-0124-025896696AD7}"/>
              </a:ext>
            </a:extLst>
          </p:cNvPr>
          <p:cNvGraphicFramePr>
            <a:graphicFrameLocks noGrp="1"/>
          </p:cNvGraphicFramePr>
          <p:nvPr>
            <p:ph sz="half" idx="1"/>
          </p:nvPr>
        </p:nvGraphicFramePr>
        <p:xfrm>
          <a:off x="838199" y="2286000"/>
          <a:ext cx="4909458" cy="3352800"/>
        </p:xfrm>
        <a:graphic>
          <a:graphicData uri="http://schemas.openxmlformats.org/drawingml/2006/table">
            <a:tbl>
              <a:tblPr firstRow="1">
                <a:tableStyleId>{B301B821-A1FF-4177-AEE7-76D212191A09}</a:tableStyleId>
              </a:tblPr>
              <a:tblGrid>
                <a:gridCol w="962609">
                  <a:extLst>
                    <a:ext uri="{9D8B030D-6E8A-4147-A177-3AD203B41FA5}">
                      <a16:colId xmlns:a16="http://schemas.microsoft.com/office/drawing/2014/main" val="3398321057"/>
                    </a:ext>
                  </a:extLst>
                </a:gridCol>
                <a:gridCol w="2310363">
                  <a:extLst>
                    <a:ext uri="{9D8B030D-6E8A-4147-A177-3AD203B41FA5}">
                      <a16:colId xmlns:a16="http://schemas.microsoft.com/office/drawing/2014/main" val="2183270691"/>
                    </a:ext>
                  </a:extLst>
                </a:gridCol>
                <a:gridCol w="1636486">
                  <a:extLst>
                    <a:ext uri="{9D8B030D-6E8A-4147-A177-3AD203B41FA5}">
                      <a16:colId xmlns:a16="http://schemas.microsoft.com/office/drawing/2014/main" val="3978447045"/>
                    </a:ext>
                  </a:extLst>
                </a:gridCol>
              </a:tblGrid>
              <a:tr h="0">
                <a:tc>
                  <a:txBody>
                    <a:bodyPr/>
                    <a:lstStyle/>
                    <a:p>
                      <a:pPr algn="ctr"/>
                      <a:r>
                        <a:rPr lang="en-US" sz="1600"/>
                        <a:t>Tier #</a:t>
                      </a:r>
                    </a:p>
                  </a:txBody>
                  <a:tcPr/>
                </a:tc>
                <a:tc>
                  <a:txBody>
                    <a:bodyPr/>
                    <a:lstStyle/>
                    <a:p>
                      <a:pPr algn="ctr"/>
                      <a:r>
                        <a:rPr lang="en-US" sz="1600"/>
                        <a:t>Newcomer Enrollment</a:t>
                      </a:r>
                    </a:p>
                  </a:txBody>
                  <a:tcPr/>
                </a:tc>
                <a:tc>
                  <a:txBody>
                    <a:bodyPr/>
                    <a:lstStyle/>
                    <a:p>
                      <a:pPr algn="ctr"/>
                      <a:r>
                        <a:rPr lang="en-US" sz="1600"/>
                        <a:t>Total Funding</a:t>
                      </a:r>
                    </a:p>
                  </a:txBody>
                  <a:tcPr/>
                </a:tc>
                <a:extLst>
                  <a:ext uri="{0D108BD9-81ED-4DB2-BD59-A6C34878D82A}">
                    <a16:rowId xmlns:a16="http://schemas.microsoft.com/office/drawing/2014/main" val="1318004009"/>
                  </a:ext>
                </a:extLst>
              </a:tr>
              <a:tr h="0">
                <a:tc>
                  <a:txBody>
                    <a:bodyPr/>
                    <a:lstStyle/>
                    <a:p>
                      <a:pPr algn="ctr"/>
                      <a:r>
                        <a:rPr lang="en-US" sz="1600"/>
                        <a:t>0</a:t>
                      </a:r>
                    </a:p>
                  </a:txBody>
                  <a:tcPr/>
                </a:tc>
                <a:tc>
                  <a:txBody>
                    <a:bodyPr/>
                    <a:lstStyle/>
                    <a:p>
                      <a:pPr algn="ctr"/>
                      <a:r>
                        <a:rPr lang="en-US" sz="1600"/>
                        <a:t>0</a:t>
                      </a:r>
                    </a:p>
                  </a:txBody>
                  <a:tcPr/>
                </a:tc>
                <a:tc>
                  <a:txBody>
                    <a:bodyPr/>
                    <a:lstStyle/>
                    <a:p>
                      <a:pPr algn="ctr"/>
                      <a:r>
                        <a:rPr lang="en-US" sz="1600"/>
                        <a:t>0</a:t>
                      </a:r>
                    </a:p>
                  </a:txBody>
                  <a:tcPr/>
                </a:tc>
                <a:extLst>
                  <a:ext uri="{0D108BD9-81ED-4DB2-BD59-A6C34878D82A}">
                    <a16:rowId xmlns:a16="http://schemas.microsoft.com/office/drawing/2014/main" val="2373228028"/>
                  </a:ext>
                </a:extLst>
              </a:tr>
              <a:tr h="0">
                <a:tc>
                  <a:txBody>
                    <a:bodyPr/>
                    <a:lstStyle/>
                    <a:p>
                      <a:pPr algn="ctr"/>
                      <a:r>
                        <a:rPr lang="en-US" sz="1600"/>
                        <a:t>1</a:t>
                      </a:r>
                    </a:p>
                  </a:txBody>
                  <a:tcPr/>
                </a:tc>
                <a:tc>
                  <a:txBody>
                    <a:bodyPr/>
                    <a:lstStyle/>
                    <a:p>
                      <a:pPr algn="ctr"/>
                      <a:r>
                        <a:rPr lang="en-US" sz="1600"/>
                        <a:t>1 – 5</a:t>
                      </a:r>
                    </a:p>
                  </a:txBody>
                  <a:tcPr/>
                </a:tc>
                <a:tc>
                  <a:txBody>
                    <a:bodyPr/>
                    <a:lstStyle/>
                    <a:p>
                      <a:pPr algn="ctr"/>
                      <a:r>
                        <a:rPr lang="en-US" sz="1600"/>
                        <a:t>$15,000</a:t>
                      </a:r>
                    </a:p>
                  </a:txBody>
                  <a:tcPr/>
                </a:tc>
                <a:extLst>
                  <a:ext uri="{0D108BD9-81ED-4DB2-BD59-A6C34878D82A}">
                    <a16:rowId xmlns:a16="http://schemas.microsoft.com/office/drawing/2014/main" val="1996306382"/>
                  </a:ext>
                </a:extLst>
              </a:tr>
              <a:tr h="0">
                <a:tc>
                  <a:txBody>
                    <a:bodyPr/>
                    <a:lstStyle/>
                    <a:p>
                      <a:pPr algn="ctr"/>
                      <a:r>
                        <a:rPr lang="en-US" sz="1600"/>
                        <a:t>2</a:t>
                      </a:r>
                    </a:p>
                  </a:txBody>
                  <a:tcPr/>
                </a:tc>
                <a:tc>
                  <a:txBody>
                    <a:bodyPr/>
                    <a:lstStyle/>
                    <a:p>
                      <a:pPr algn="ctr"/>
                      <a:r>
                        <a:rPr lang="en-US" sz="1600"/>
                        <a:t>6 – 10</a:t>
                      </a:r>
                    </a:p>
                  </a:txBody>
                  <a:tcPr/>
                </a:tc>
                <a:tc>
                  <a:txBody>
                    <a:bodyPr/>
                    <a:lstStyle/>
                    <a:p>
                      <a:pPr algn="ctr"/>
                      <a:r>
                        <a:rPr lang="en-US" sz="1600"/>
                        <a:t>$30,000</a:t>
                      </a:r>
                    </a:p>
                  </a:txBody>
                  <a:tcPr/>
                </a:tc>
                <a:extLst>
                  <a:ext uri="{0D108BD9-81ED-4DB2-BD59-A6C34878D82A}">
                    <a16:rowId xmlns:a16="http://schemas.microsoft.com/office/drawing/2014/main" val="1992963679"/>
                  </a:ext>
                </a:extLst>
              </a:tr>
              <a:tr h="0">
                <a:tc>
                  <a:txBody>
                    <a:bodyPr/>
                    <a:lstStyle/>
                    <a:p>
                      <a:pPr algn="ctr"/>
                      <a:r>
                        <a:rPr lang="en-US" sz="1600"/>
                        <a:t>3</a:t>
                      </a:r>
                    </a:p>
                  </a:txBody>
                  <a:tcPr/>
                </a:tc>
                <a:tc>
                  <a:txBody>
                    <a:bodyPr/>
                    <a:lstStyle/>
                    <a:p>
                      <a:pPr algn="ctr"/>
                      <a:r>
                        <a:rPr lang="en-US" sz="1600"/>
                        <a:t>11 – 30</a:t>
                      </a:r>
                    </a:p>
                  </a:txBody>
                  <a:tcPr/>
                </a:tc>
                <a:tc>
                  <a:txBody>
                    <a:bodyPr/>
                    <a:lstStyle/>
                    <a:p>
                      <a:pPr algn="ctr"/>
                      <a:r>
                        <a:rPr lang="en-US" sz="1600"/>
                        <a:t>$75,000</a:t>
                      </a:r>
                    </a:p>
                  </a:txBody>
                  <a:tcPr/>
                </a:tc>
                <a:extLst>
                  <a:ext uri="{0D108BD9-81ED-4DB2-BD59-A6C34878D82A}">
                    <a16:rowId xmlns:a16="http://schemas.microsoft.com/office/drawing/2014/main" val="764550203"/>
                  </a:ext>
                </a:extLst>
              </a:tr>
              <a:tr h="0">
                <a:tc>
                  <a:txBody>
                    <a:bodyPr/>
                    <a:lstStyle/>
                    <a:p>
                      <a:pPr algn="ctr"/>
                      <a:r>
                        <a:rPr lang="en-US" sz="1600"/>
                        <a:t>4</a:t>
                      </a:r>
                    </a:p>
                  </a:txBody>
                  <a:tcPr/>
                </a:tc>
                <a:tc>
                  <a:txBody>
                    <a:bodyPr/>
                    <a:lstStyle/>
                    <a:p>
                      <a:pPr algn="ctr"/>
                      <a:r>
                        <a:rPr lang="en-US" sz="1600"/>
                        <a:t>31 – 50</a:t>
                      </a:r>
                    </a:p>
                  </a:txBody>
                  <a:tcPr/>
                </a:tc>
                <a:tc>
                  <a:txBody>
                    <a:bodyPr/>
                    <a:lstStyle/>
                    <a:p>
                      <a:pPr algn="ctr"/>
                      <a:r>
                        <a:rPr lang="en-US" sz="1600"/>
                        <a:t>$125,000</a:t>
                      </a:r>
                    </a:p>
                  </a:txBody>
                  <a:tcPr/>
                </a:tc>
                <a:extLst>
                  <a:ext uri="{0D108BD9-81ED-4DB2-BD59-A6C34878D82A}">
                    <a16:rowId xmlns:a16="http://schemas.microsoft.com/office/drawing/2014/main" val="291263761"/>
                  </a:ext>
                </a:extLst>
              </a:tr>
              <a:tr h="0">
                <a:tc>
                  <a:txBody>
                    <a:bodyPr/>
                    <a:lstStyle/>
                    <a:p>
                      <a:pPr algn="ctr"/>
                      <a:r>
                        <a:rPr lang="en-US" sz="1600"/>
                        <a:t>5</a:t>
                      </a:r>
                    </a:p>
                  </a:txBody>
                  <a:tcPr/>
                </a:tc>
                <a:tc>
                  <a:txBody>
                    <a:bodyPr/>
                    <a:lstStyle/>
                    <a:p>
                      <a:pPr algn="ctr"/>
                      <a:r>
                        <a:rPr lang="en-US" sz="1600"/>
                        <a:t>51 – 100</a:t>
                      </a:r>
                    </a:p>
                  </a:txBody>
                  <a:tcPr/>
                </a:tc>
                <a:tc>
                  <a:txBody>
                    <a:bodyPr/>
                    <a:lstStyle/>
                    <a:p>
                      <a:pPr algn="ctr"/>
                      <a:r>
                        <a:rPr lang="en-US" sz="1600"/>
                        <a:t>$200,000</a:t>
                      </a:r>
                    </a:p>
                  </a:txBody>
                  <a:tcPr/>
                </a:tc>
                <a:extLst>
                  <a:ext uri="{0D108BD9-81ED-4DB2-BD59-A6C34878D82A}">
                    <a16:rowId xmlns:a16="http://schemas.microsoft.com/office/drawing/2014/main" val="287214693"/>
                  </a:ext>
                </a:extLst>
              </a:tr>
              <a:tr h="0">
                <a:tc>
                  <a:txBody>
                    <a:bodyPr/>
                    <a:lstStyle/>
                    <a:p>
                      <a:pPr algn="ctr"/>
                      <a:r>
                        <a:rPr lang="en-US" sz="1600"/>
                        <a:t>6</a:t>
                      </a:r>
                    </a:p>
                  </a:txBody>
                  <a:tcPr/>
                </a:tc>
                <a:tc>
                  <a:txBody>
                    <a:bodyPr/>
                    <a:lstStyle/>
                    <a:p>
                      <a:pPr algn="ctr"/>
                      <a:r>
                        <a:rPr lang="en-US" sz="1600"/>
                        <a:t>101 – 200</a:t>
                      </a:r>
                    </a:p>
                  </a:txBody>
                  <a:tcPr/>
                </a:tc>
                <a:tc>
                  <a:txBody>
                    <a:bodyPr/>
                    <a:lstStyle/>
                    <a:p>
                      <a:pPr algn="ctr"/>
                      <a:r>
                        <a:rPr lang="en-US" sz="1600"/>
                        <a:t>$400,000</a:t>
                      </a:r>
                    </a:p>
                  </a:txBody>
                  <a:tcPr/>
                </a:tc>
                <a:extLst>
                  <a:ext uri="{0D108BD9-81ED-4DB2-BD59-A6C34878D82A}">
                    <a16:rowId xmlns:a16="http://schemas.microsoft.com/office/drawing/2014/main" val="3960282381"/>
                  </a:ext>
                </a:extLst>
              </a:tr>
              <a:tr h="0">
                <a:tc>
                  <a:txBody>
                    <a:bodyPr/>
                    <a:lstStyle/>
                    <a:p>
                      <a:pPr algn="ctr"/>
                      <a:r>
                        <a:rPr lang="en-US" sz="1600"/>
                        <a:t>7</a:t>
                      </a:r>
                    </a:p>
                  </a:txBody>
                  <a:tcPr/>
                </a:tc>
                <a:tc>
                  <a:txBody>
                    <a:bodyPr/>
                    <a:lstStyle/>
                    <a:p>
                      <a:pPr algn="ctr"/>
                      <a:r>
                        <a:rPr lang="en-US" sz="1600"/>
                        <a:t>201 – 500</a:t>
                      </a:r>
                    </a:p>
                  </a:txBody>
                  <a:tcPr/>
                </a:tc>
                <a:tc>
                  <a:txBody>
                    <a:bodyPr/>
                    <a:lstStyle/>
                    <a:p>
                      <a:pPr algn="ctr"/>
                      <a:r>
                        <a:rPr lang="en-US" sz="1600"/>
                        <a:t>$550,000</a:t>
                      </a:r>
                    </a:p>
                  </a:txBody>
                  <a:tcPr/>
                </a:tc>
                <a:extLst>
                  <a:ext uri="{0D108BD9-81ED-4DB2-BD59-A6C34878D82A}">
                    <a16:rowId xmlns:a16="http://schemas.microsoft.com/office/drawing/2014/main" val="527062534"/>
                  </a:ext>
                </a:extLst>
              </a:tr>
              <a:tr h="0">
                <a:tc>
                  <a:txBody>
                    <a:bodyPr/>
                    <a:lstStyle/>
                    <a:p>
                      <a:pPr algn="ctr"/>
                      <a:r>
                        <a:rPr lang="en-US" sz="1600"/>
                        <a:t>8</a:t>
                      </a:r>
                    </a:p>
                  </a:txBody>
                  <a:tcPr/>
                </a:tc>
                <a:tc>
                  <a:txBody>
                    <a:bodyPr/>
                    <a:lstStyle/>
                    <a:p>
                      <a:pPr algn="ctr"/>
                      <a:r>
                        <a:rPr lang="en-US" sz="1600"/>
                        <a:t>501 +</a:t>
                      </a:r>
                    </a:p>
                  </a:txBody>
                  <a:tcPr/>
                </a:tc>
                <a:tc>
                  <a:txBody>
                    <a:bodyPr/>
                    <a:lstStyle/>
                    <a:p>
                      <a:pPr algn="ctr"/>
                      <a:r>
                        <a:rPr lang="en-US" sz="1600"/>
                        <a:t>$750,000</a:t>
                      </a:r>
                    </a:p>
                  </a:txBody>
                  <a:tcPr/>
                </a:tc>
                <a:extLst>
                  <a:ext uri="{0D108BD9-81ED-4DB2-BD59-A6C34878D82A}">
                    <a16:rowId xmlns:a16="http://schemas.microsoft.com/office/drawing/2014/main" val="1305881854"/>
                  </a:ext>
                </a:extLst>
              </a:tr>
            </a:tbl>
          </a:graphicData>
        </a:graphic>
      </p:graphicFrame>
      <p:sp>
        <p:nvSpPr>
          <p:cNvPr id="16" name="Text Placeholder 15">
            <a:extLst>
              <a:ext uri="{FF2B5EF4-FFF2-40B4-BE49-F238E27FC236}">
                <a16:creationId xmlns:a16="http://schemas.microsoft.com/office/drawing/2014/main" id="{ABFE43B6-17C9-A410-81FC-DF60E4847868}"/>
              </a:ext>
            </a:extLst>
          </p:cNvPr>
          <p:cNvSpPr>
            <a:spLocks noGrp="1"/>
          </p:cNvSpPr>
          <p:nvPr>
            <p:ph type="body" sz="quarter" idx="14"/>
          </p:nvPr>
        </p:nvSpPr>
        <p:spPr/>
        <p:txBody>
          <a:bodyPr/>
          <a:lstStyle/>
          <a:p>
            <a:r>
              <a:rPr lang="en-US"/>
              <a:t>Part 2: Net Enrollment</a:t>
            </a:r>
          </a:p>
        </p:txBody>
      </p:sp>
      <p:sp>
        <p:nvSpPr>
          <p:cNvPr id="14" name="Content Placeholder 13">
            <a:extLst>
              <a:ext uri="{FF2B5EF4-FFF2-40B4-BE49-F238E27FC236}">
                <a16:creationId xmlns:a16="http://schemas.microsoft.com/office/drawing/2014/main" id="{DD6CB95E-3EDD-485B-5D28-3AE18B2F9F2F}"/>
              </a:ext>
            </a:extLst>
          </p:cNvPr>
          <p:cNvSpPr>
            <a:spLocks noGrp="1"/>
          </p:cNvSpPr>
          <p:nvPr>
            <p:ph sz="half" idx="2"/>
          </p:nvPr>
        </p:nvSpPr>
        <p:spPr>
          <a:xfrm>
            <a:off x="6172200" y="2052735"/>
            <a:ext cx="5181600" cy="3853083"/>
          </a:xfrm>
        </p:spPr>
        <p:txBody>
          <a:bodyPr/>
          <a:lstStyle/>
          <a:p>
            <a:r>
              <a:rPr lang="en-US"/>
              <a:t>4,500* per pupil</a:t>
            </a:r>
          </a:p>
          <a:p>
            <a:pPr lvl="1"/>
            <a:r>
              <a:rPr lang="en-US"/>
              <a:t>Prorated up or down based on available funds</a:t>
            </a:r>
          </a:p>
        </p:txBody>
      </p:sp>
      <p:sp>
        <p:nvSpPr>
          <p:cNvPr id="4" name="Slide Number Placeholder 3">
            <a:extLst>
              <a:ext uri="{FF2B5EF4-FFF2-40B4-BE49-F238E27FC236}">
                <a16:creationId xmlns:a16="http://schemas.microsoft.com/office/drawing/2014/main" id="{96D93F38-9D1B-494D-0E83-F9DC892CA87D}"/>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21" name="Content Placeholder 29">
            <a:extLst>
              <a:ext uri="{FF2B5EF4-FFF2-40B4-BE49-F238E27FC236}">
                <a16:creationId xmlns:a16="http://schemas.microsoft.com/office/drawing/2014/main" id="{91EC2386-1D94-E983-8307-7715412404A5}"/>
              </a:ext>
            </a:extLst>
          </p:cNvPr>
          <p:cNvSpPr>
            <a:spLocks noGrp="1"/>
          </p:cNvSpPr>
          <p:nvPr>
            <p:ph sz="quarter" idx="15"/>
          </p:nvPr>
        </p:nvSpPr>
        <p:spPr>
          <a:xfrm>
            <a:off x="1366838" y="6356350"/>
            <a:ext cx="4483100" cy="361950"/>
          </a:xfrm>
        </p:spPr>
        <p:txBody>
          <a:bodyPr/>
          <a:lstStyle/>
          <a:p>
            <a:r>
              <a:rPr lang="en-US"/>
              <a:t>HB 24-1389</a:t>
            </a:r>
          </a:p>
        </p:txBody>
      </p:sp>
      <p:sp>
        <p:nvSpPr>
          <p:cNvPr id="20" name="Content Placeholder 15">
            <a:extLst>
              <a:ext uri="{FF2B5EF4-FFF2-40B4-BE49-F238E27FC236}">
                <a16:creationId xmlns:a16="http://schemas.microsoft.com/office/drawing/2014/main" id="{17550E10-AD45-A318-0134-B62069D69CD5}"/>
              </a:ext>
            </a:extLst>
          </p:cNvPr>
          <p:cNvSpPr>
            <a:spLocks noGrp="1"/>
          </p:cNvSpPr>
          <p:nvPr>
            <p:ph sz="quarter" idx="16"/>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247032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BF71-DA9C-AD26-2E4E-6D525CF9FC3B}"/>
              </a:ext>
            </a:extLst>
          </p:cNvPr>
          <p:cNvSpPr>
            <a:spLocks noGrp="1"/>
          </p:cNvSpPr>
          <p:nvPr>
            <p:ph type="title"/>
          </p:nvPr>
        </p:nvSpPr>
        <p:spPr/>
        <p:txBody>
          <a:bodyPr/>
          <a:lstStyle/>
          <a:p>
            <a:r>
              <a:rPr lang="en-US"/>
              <a:t>Funding Examples</a:t>
            </a:r>
          </a:p>
        </p:txBody>
      </p:sp>
      <p:sp>
        <p:nvSpPr>
          <p:cNvPr id="3" name="Text Placeholder 2">
            <a:extLst>
              <a:ext uri="{FF2B5EF4-FFF2-40B4-BE49-F238E27FC236}">
                <a16:creationId xmlns:a16="http://schemas.microsoft.com/office/drawing/2014/main" id="{5FBF20DC-8431-1600-6A04-76B8AFDE1FAD}"/>
              </a:ext>
            </a:extLst>
          </p:cNvPr>
          <p:cNvSpPr>
            <a:spLocks noGrp="1"/>
          </p:cNvSpPr>
          <p:nvPr>
            <p:ph type="body" sz="quarter" idx="13"/>
          </p:nvPr>
        </p:nvSpPr>
        <p:spPr/>
        <p:txBody>
          <a:bodyPr/>
          <a:lstStyle/>
          <a:p>
            <a:r>
              <a:rPr lang="en-US" sz="2800"/>
              <a:t>District A</a:t>
            </a:r>
          </a:p>
        </p:txBody>
      </p:sp>
      <p:sp>
        <p:nvSpPr>
          <p:cNvPr id="4" name="Content Placeholder 3">
            <a:extLst>
              <a:ext uri="{FF2B5EF4-FFF2-40B4-BE49-F238E27FC236}">
                <a16:creationId xmlns:a16="http://schemas.microsoft.com/office/drawing/2014/main" id="{17CFD098-5884-7EB7-953A-F8B2F8A30885}"/>
              </a:ext>
            </a:extLst>
          </p:cNvPr>
          <p:cNvSpPr>
            <a:spLocks noGrp="1"/>
          </p:cNvSpPr>
          <p:nvPr>
            <p:ph sz="half" idx="1"/>
          </p:nvPr>
        </p:nvSpPr>
        <p:spPr/>
        <p:txBody>
          <a:bodyPr>
            <a:normAutofit/>
          </a:bodyPr>
          <a:lstStyle/>
          <a:p>
            <a:r>
              <a:rPr lang="en-US" sz="2800"/>
              <a:t>CDE Data: Newcomers on ACCESS = 9</a:t>
            </a:r>
          </a:p>
          <a:p>
            <a:r>
              <a:rPr lang="en-US" sz="2800"/>
              <a:t>District Data: Newcomers 2/10 to 2/29 = 4</a:t>
            </a:r>
          </a:p>
          <a:p>
            <a:r>
              <a:rPr lang="en-US" sz="2800"/>
              <a:t>CDE Data: K-12 October Count 2023-2024 = 200</a:t>
            </a:r>
          </a:p>
          <a:p>
            <a:r>
              <a:rPr lang="en-US" sz="2800"/>
              <a:t>District Data: 2/29 Count of Students = 205</a:t>
            </a:r>
          </a:p>
          <a:p>
            <a:endParaRPr lang="en-US" sz="2800"/>
          </a:p>
        </p:txBody>
      </p:sp>
      <p:sp>
        <p:nvSpPr>
          <p:cNvPr id="5" name="Text Placeholder 4">
            <a:extLst>
              <a:ext uri="{FF2B5EF4-FFF2-40B4-BE49-F238E27FC236}">
                <a16:creationId xmlns:a16="http://schemas.microsoft.com/office/drawing/2014/main" id="{DE267852-38DE-291D-8A03-59069790E7A2}"/>
              </a:ext>
            </a:extLst>
          </p:cNvPr>
          <p:cNvSpPr>
            <a:spLocks noGrp="1"/>
          </p:cNvSpPr>
          <p:nvPr>
            <p:ph type="body" sz="quarter" idx="14"/>
          </p:nvPr>
        </p:nvSpPr>
        <p:spPr/>
        <p:txBody>
          <a:bodyPr/>
          <a:lstStyle/>
          <a:p>
            <a:r>
              <a:rPr lang="en-US" sz="2800"/>
              <a:t>District B</a:t>
            </a:r>
          </a:p>
        </p:txBody>
      </p:sp>
      <p:sp>
        <p:nvSpPr>
          <p:cNvPr id="6" name="Content Placeholder 5">
            <a:extLst>
              <a:ext uri="{FF2B5EF4-FFF2-40B4-BE49-F238E27FC236}">
                <a16:creationId xmlns:a16="http://schemas.microsoft.com/office/drawing/2014/main" id="{F93B84F7-4ABF-6461-E80D-6E1675537A58}"/>
              </a:ext>
            </a:extLst>
          </p:cNvPr>
          <p:cNvSpPr>
            <a:spLocks noGrp="1"/>
          </p:cNvSpPr>
          <p:nvPr>
            <p:ph sz="half" idx="2"/>
          </p:nvPr>
        </p:nvSpPr>
        <p:spPr/>
        <p:txBody>
          <a:bodyPr>
            <a:normAutofit/>
          </a:bodyPr>
          <a:lstStyle/>
          <a:p>
            <a:r>
              <a:rPr lang="en-US" sz="2800"/>
              <a:t>CDE Data: Newcomers on ACCESS = 1,000</a:t>
            </a:r>
          </a:p>
          <a:p>
            <a:r>
              <a:rPr lang="en-US" sz="2800"/>
              <a:t>District Data: Newcomers 2/10 to 2/29 = 150</a:t>
            </a:r>
          </a:p>
          <a:p>
            <a:r>
              <a:rPr lang="en-US" sz="2800"/>
              <a:t>CDE Data: K-12 October Count 2023-2024 = 38,000</a:t>
            </a:r>
          </a:p>
          <a:p>
            <a:r>
              <a:rPr lang="en-US" sz="2800"/>
              <a:t>District Data: 2/29 Enrollment Count = 38,700</a:t>
            </a:r>
          </a:p>
          <a:p>
            <a:endParaRPr lang="en-US" sz="2800"/>
          </a:p>
        </p:txBody>
      </p:sp>
      <p:sp>
        <p:nvSpPr>
          <p:cNvPr id="7" name="Slide Number Placeholder 6">
            <a:extLst>
              <a:ext uri="{FF2B5EF4-FFF2-40B4-BE49-F238E27FC236}">
                <a16:creationId xmlns:a16="http://schemas.microsoft.com/office/drawing/2014/main" id="{A03A4632-5DBB-2A22-ECBB-CD34F38C456E}"/>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1" name="Content Placeholder 29">
            <a:extLst>
              <a:ext uri="{FF2B5EF4-FFF2-40B4-BE49-F238E27FC236}">
                <a16:creationId xmlns:a16="http://schemas.microsoft.com/office/drawing/2014/main" id="{BD2090A3-35F6-BAE0-7F93-933FADE394D8}"/>
              </a:ext>
            </a:extLst>
          </p:cNvPr>
          <p:cNvSpPr>
            <a:spLocks noGrp="1"/>
          </p:cNvSpPr>
          <p:nvPr>
            <p:ph sz="quarter" idx="15"/>
          </p:nvPr>
        </p:nvSpPr>
        <p:spPr>
          <a:xfrm>
            <a:off x="1366838" y="6356350"/>
            <a:ext cx="4483100" cy="361950"/>
          </a:xfrm>
        </p:spPr>
        <p:txBody>
          <a:bodyPr/>
          <a:lstStyle/>
          <a:p>
            <a:r>
              <a:rPr lang="en-US"/>
              <a:t>HB 24-1389</a:t>
            </a:r>
          </a:p>
        </p:txBody>
      </p:sp>
      <p:sp>
        <p:nvSpPr>
          <p:cNvPr id="10" name="Content Placeholder 15">
            <a:extLst>
              <a:ext uri="{FF2B5EF4-FFF2-40B4-BE49-F238E27FC236}">
                <a16:creationId xmlns:a16="http://schemas.microsoft.com/office/drawing/2014/main" id="{31176093-0935-C6BC-06C3-55BE23D2CB06}"/>
              </a:ext>
            </a:extLst>
          </p:cNvPr>
          <p:cNvSpPr>
            <a:spLocks noGrp="1"/>
          </p:cNvSpPr>
          <p:nvPr>
            <p:ph sz="quarter" idx="16"/>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272288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1FC9-82C8-1D97-D993-982B8EAE2A2C}"/>
              </a:ext>
            </a:extLst>
          </p:cNvPr>
          <p:cNvSpPr>
            <a:spLocks noGrp="1"/>
          </p:cNvSpPr>
          <p:nvPr>
            <p:ph type="title"/>
          </p:nvPr>
        </p:nvSpPr>
        <p:spPr/>
        <p:txBody>
          <a:bodyPr/>
          <a:lstStyle/>
          <a:p>
            <a:r>
              <a:rPr lang="en-US"/>
              <a:t>District A Example</a:t>
            </a:r>
          </a:p>
        </p:txBody>
      </p:sp>
      <p:sp>
        <p:nvSpPr>
          <p:cNvPr id="7" name="Rectangle 6">
            <a:extLst>
              <a:ext uri="{FF2B5EF4-FFF2-40B4-BE49-F238E27FC236}">
                <a16:creationId xmlns:a16="http://schemas.microsoft.com/office/drawing/2014/main" id="{CA8E946E-0683-626E-BFD9-E2ABAB63F5DB}"/>
              </a:ext>
            </a:extLst>
          </p:cNvPr>
          <p:cNvSpPr/>
          <p:nvPr/>
        </p:nvSpPr>
        <p:spPr>
          <a:xfrm>
            <a:off x="332873" y="1306008"/>
            <a:ext cx="1808261" cy="10490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9</a:t>
            </a:r>
            <a:endParaRPr lang="en-US" sz="1500" b="1"/>
          </a:p>
          <a:p>
            <a:pPr algn="ctr"/>
            <a:r>
              <a:rPr lang="en-US" sz="1400"/>
              <a:t>CDE Data: Access Newcomer Count</a:t>
            </a:r>
          </a:p>
        </p:txBody>
      </p:sp>
      <p:sp>
        <p:nvSpPr>
          <p:cNvPr id="11" name="TextBox 10">
            <a:extLst>
              <a:ext uri="{FF2B5EF4-FFF2-40B4-BE49-F238E27FC236}">
                <a16:creationId xmlns:a16="http://schemas.microsoft.com/office/drawing/2014/main" id="{394CE869-9C82-6EB9-8776-FEE220506C63}"/>
              </a:ext>
            </a:extLst>
          </p:cNvPr>
          <p:cNvSpPr txBox="1"/>
          <p:nvPr/>
        </p:nvSpPr>
        <p:spPr>
          <a:xfrm>
            <a:off x="2182919" y="1306008"/>
            <a:ext cx="352220" cy="1446550"/>
          </a:xfrm>
          <a:prstGeom prst="rect">
            <a:avLst/>
          </a:prstGeom>
          <a:noFill/>
        </p:spPr>
        <p:txBody>
          <a:bodyPr wrap="square" rtlCol="0">
            <a:spAutoFit/>
          </a:bodyPr>
          <a:lstStyle/>
          <a:p>
            <a:r>
              <a:rPr lang="en-US" sz="8800"/>
              <a:t>⁺</a:t>
            </a:r>
          </a:p>
        </p:txBody>
      </p:sp>
      <p:sp>
        <p:nvSpPr>
          <p:cNvPr id="9" name="Oval 8">
            <a:extLst>
              <a:ext uri="{FF2B5EF4-FFF2-40B4-BE49-F238E27FC236}">
                <a16:creationId xmlns:a16="http://schemas.microsoft.com/office/drawing/2014/main" id="{FF0A8C22-CF77-3C26-65E4-BDA6EDE2553D}"/>
              </a:ext>
            </a:extLst>
          </p:cNvPr>
          <p:cNvSpPr/>
          <p:nvPr/>
        </p:nvSpPr>
        <p:spPr>
          <a:xfrm>
            <a:off x="2735989" y="1184399"/>
            <a:ext cx="1490777" cy="1292296"/>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dirty="0"/>
              <a:t>4</a:t>
            </a:r>
          </a:p>
          <a:p>
            <a:pPr algn="ctr"/>
            <a:r>
              <a:rPr lang="en-US" sz="1400" dirty="0"/>
              <a:t>District: Newcomers 2/10-2/29</a:t>
            </a:r>
          </a:p>
        </p:txBody>
      </p:sp>
      <p:sp>
        <p:nvSpPr>
          <p:cNvPr id="12" name="TextBox 11">
            <a:extLst>
              <a:ext uri="{FF2B5EF4-FFF2-40B4-BE49-F238E27FC236}">
                <a16:creationId xmlns:a16="http://schemas.microsoft.com/office/drawing/2014/main" id="{39B240C5-1412-A947-0302-3471AEFD7116}"/>
              </a:ext>
            </a:extLst>
          </p:cNvPr>
          <p:cNvSpPr txBox="1"/>
          <p:nvPr/>
        </p:nvSpPr>
        <p:spPr>
          <a:xfrm>
            <a:off x="4305359" y="1306008"/>
            <a:ext cx="352220" cy="1446550"/>
          </a:xfrm>
          <a:prstGeom prst="rect">
            <a:avLst/>
          </a:prstGeom>
          <a:noFill/>
        </p:spPr>
        <p:txBody>
          <a:bodyPr wrap="square" rtlCol="0">
            <a:spAutoFit/>
          </a:bodyPr>
          <a:lstStyle/>
          <a:p>
            <a:r>
              <a:rPr lang="en-US" sz="8800"/>
              <a:t>⁼</a:t>
            </a:r>
          </a:p>
        </p:txBody>
      </p:sp>
      <p:sp>
        <p:nvSpPr>
          <p:cNvPr id="15" name="Plaque 14">
            <a:extLst>
              <a:ext uri="{FF2B5EF4-FFF2-40B4-BE49-F238E27FC236}">
                <a16:creationId xmlns:a16="http://schemas.microsoft.com/office/drawing/2014/main" id="{87E8D5B0-B979-0468-47D0-318CB41221BD}"/>
              </a:ext>
            </a:extLst>
          </p:cNvPr>
          <p:cNvSpPr/>
          <p:nvPr/>
        </p:nvSpPr>
        <p:spPr>
          <a:xfrm>
            <a:off x="4926085" y="1358926"/>
            <a:ext cx="2510413" cy="898524"/>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t>13</a:t>
            </a:r>
          </a:p>
          <a:p>
            <a:pPr algn="ctr"/>
            <a:r>
              <a:rPr lang="en-US" sz="1400"/>
              <a:t>Total Number of Newcomers</a:t>
            </a:r>
          </a:p>
        </p:txBody>
      </p:sp>
      <p:graphicFrame>
        <p:nvGraphicFramePr>
          <p:cNvPr id="17" name="Content Placeholder 18">
            <a:extLst>
              <a:ext uri="{FF2B5EF4-FFF2-40B4-BE49-F238E27FC236}">
                <a16:creationId xmlns:a16="http://schemas.microsoft.com/office/drawing/2014/main" id="{5D87CA96-AABD-1C38-C196-AD306B2A8D7A}"/>
              </a:ext>
            </a:extLst>
          </p:cNvPr>
          <p:cNvGraphicFramePr>
            <a:graphicFrameLocks noGrp="1"/>
          </p:cNvGraphicFramePr>
          <p:nvPr>
            <p:ph sz="half" idx="1"/>
          </p:nvPr>
        </p:nvGraphicFramePr>
        <p:xfrm>
          <a:off x="8353198" y="796245"/>
          <a:ext cx="3525093" cy="2759590"/>
        </p:xfrm>
        <a:graphic>
          <a:graphicData uri="http://schemas.openxmlformats.org/drawingml/2006/table">
            <a:tbl>
              <a:tblPr firstRow="1">
                <a:tableStyleId>{B301B821-A1FF-4177-AEE7-76D212191A09}</a:tableStyleId>
              </a:tblPr>
              <a:tblGrid>
                <a:gridCol w="691174">
                  <a:extLst>
                    <a:ext uri="{9D8B030D-6E8A-4147-A177-3AD203B41FA5}">
                      <a16:colId xmlns:a16="http://schemas.microsoft.com/office/drawing/2014/main" val="3398321057"/>
                    </a:ext>
                  </a:extLst>
                </a:gridCol>
                <a:gridCol w="1658889">
                  <a:extLst>
                    <a:ext uri="{9D8B030D-6E8A-4147-A177-3AD203B41FA5}">
                      <a16:colId xmlns:a16="http://schemas.microsoft.com/office/drawing/2014/main" val="2183270691"/>
                    </a:ext>
                  </a:extLst>
                </a:gridCol>
                <a:gridCol w="1175030">
                  <a:extLst>
                    <a:ext uri="{9D8B030D-6E8A-4147-A177-3AD203B41FA5}">
                      <a16:colId xmlns:a16="http://schemas.microsoft.com/office/drawing/2014/main" val="3978447045"/>
                    </a:ext>
                  </a:extLst>
                </a:gridCol>
              </a:tblGrid>
              <a:tr h="275959">
                <a:tc>
                  <a:txBody>
                    <a:bodyPr/>
                    <a:lstStyle/>
                    <a:p>
                      <a:pPr algn="ctr"/>
                      <a:r>
                        <a:rPr lang="en-US" sz="1200"/>
                        <a:t>Tier #</a:t>
                      </a:r>
                    </a:p>
                  </a:txBody>
                  <a:tcPr/>
                </a:tc>
                <a:tc>
                  <a:txBody>
                    <a:bodyPr/>
                    <a:lstStyle/>
                    <a:p>
                      <a:pPr algn="ctr"/>
                      <a:r>
                        <a:rPr lang="en-US" sz="1200"/>
                        <a:t>Newcomer Enrollment</a:t>
                      </a:r>
                    </a:p>
                  </a:txBody>
                  <a:tcPr/>
                </a:tc>
                <a:tc>
                  <a:txBody>
                    <a:bodyPr/>
                    <a:lstStyle/>
                    <a:p>
                      <a:pPr algn="ctr"/>
                      <a:r>
                        <a:rPr lang="en-US" sz="1200"/>
                        <a:t>Total Funding</a:t>
                      </a:r>
                    </a:p>
                  </a:txBody>
                  <a:tcPr/>
                </a:tc>
                <a:extLst>
                  <a:ext uri="{0D108BD9-81ED-4DB2-BD59-A6C34878D82A}">
                    <a16:rowId xmlns:a16="http://schemas.microsoft.com/office/drawing/2014/main" val="1318004009"/>
                  </a:ext>
                </a:extLst>
              </a:tr>
              <a:tr h="275959">
                <a:tc>
                  <a:txBody>
                    <a:bodyPr/>
                    <a:lstStyle/>
                    <a:p>
                      <a:pPr algn="ctr"/>
                      <a:r>
                        <a:rPr lang="en-US" sz="1200"/>
                        <a:t>0</a:t>
                      </a:r>
                    </a:p>
                  </a:txBody>
                  <a:tcPr/>
                </a:tc>
                <a:tc>
                  <a:txBody>
                    <a:bodyPr/>
                    <a:lstStyle/>
                    <a:p>
                      <a:pPr algn="ctr"/>
                      <a:r>
                        <a:rPr lang="en-US" sz="1200"/>
                        <a:t>0</a:t>
                      </a:r>
                    </a:p>
                  </a:txBody>
                  <a:tcPr/>
                </a:tc>
                <a:tc>
                  <a:txBody>
                    <a:bodyPr/>
                    <a:lstStyle/>
                    <a:p>
                      <a:pPr algn="ctr"/>
                      <a:r>
                        <a:rPr lang="en-US" sz="1200"/>
                        <a:t>0</a:t>
                      </a:r>
                    </a:p>
                  </a:txBody>
                  <a:tcPr/>
                </a:tc>
                <a:extLst>
                  <a:ext uri="{0D108BD9-81ED-4DB2-BD59-A6C34878D82A}">
                    <a16:rowId xmlns:a16="http://schemas.microsoft.com/office/drawing/2014/main" val="2373228028"/>
                  </a:ext>
                </a:extLst>
              </a:tr>
              <a:tr h="275959">
                <a:tc>
                  <a:txBody>
                    <a:bodyPr/>
                    <a:lstStyle/>
                    <a:p>
                      <a:pPr algn="ctr"/>
                      <a:r>
                        <a:rPr lang="en-US" sz="1200"/>
                        <a:t>1</a:t>
                      </a:r>
                    </a:p>
                  </a:txBody>
                  <a:tcPr/>
                </a:tc>
                <a:tc>
                  <a:txBody>
                    <a:bodyPr/>
                    <a:lstStyle/>
                    <a:p>
                      <a:pPr algn="ctr"/>
                      <a:r>
                        <a:rPr lang="en-US" sz="1200"/>
                        <a:t>1 – 5</a:t>
                      </a:r>
                    </a:p>
                  </a:txBody>
                  <a:tcPr/>
                </a:tc>
                <a:tc>
                  <a:txBody>
                    <a:bodyPr/>
                    <a:lstStyle/>
                    <a:p>
                      <a:pPr algn="ctr"/>
                      <a:r>
                        <a:rPr lang="en-US" sz="1200"/>
                        <a:t>$15,000</a:t>
                      </a:r>
                    </a:p>
                  </a:txBody>
                  <a:tcPr/>
                </a:tc>
                <a:extLst>
                  <a:ext uri="{0D108BD9-81ED-4DB2-BD59-A6C34878D82A}">
                    <a16:rowId xmlns:a16="http://schemas.microsoft.com/office/drawing/2014/main" val="1996306382"/>
                  </a:ext>
                </a:extLst>
              </a:tr>
              <a:tr h="275959">
                <a:tc>
                  <a:txBody>
                    <a:bodyPr/>
                    <a:lstStyle/>
                    <a:p>
                      <a:pPr algn="ctr"/>
                      <a:r>
                        <a:rPr lang="en-US" sz="1200"/>
                        <a:t>2</a:t>
                      </a:r>
                    </a:p>
                  </a:txBody>
                  <a:tcPr/>
                </a:tc>
                <a:tc>
                  <a:txBody>
                    <a:bodyPr/>
                    <a:lstStyle/>
                    <a:p>
                      <a:pPr algn="ctr"/>
                      <a:r>
                        <a:rPr lang="en-US" sz="1200"/>
                        <a:t>6 – 10</a:t>
                      </a:r>
                    </a:p>
                  </a:txBody>
                  <a:tcPr/>
                </a:tc>
                <a:tc>
                  <a:txBody>
                    <a:bodyPr/>
                    <a:lstStyle/>
                    <a:p>
                      <a:pPr algn="ctr"/>
                      <a:r>
                        <a:rPr lang="en-US" sz="1200"/>
                        <a:t>$30,000</a:t>
                      </a:r>
                    </a:p>
                  </a:txBody>
                  <a:tcPr/>
                </a:tc>
                <a:extLst>
                  <a:ext uri="{0D108BD9-81ED-4DB2-BD59-A6C34878D82A}">
                    <a16:rowId xmlns:a16="http://schemas.microsoft.com/office/drawing/2014/main" val="1992963679"/>
                  </a:ext>
                </a:extLst>
              </a:tr>
              <a:tr h="275959">
                <a:tc>
                  <a:txBody>
                    <a:bodyPr/>
                    <a:lstStyle/>
                    <a:p>
                      <a:pPr algn="ctr"/>
                      <a:r>
                        <a:rPr lang="en-US" sz="1200"/>
                        <a:t>3</a:t>
                      </a:r>
                    </a:p>
                  </a:txBody>
                  <a:tcPr>
                    <a:solidFill>
                      <a:srgbClr val="FFFF00"/>
                    </a:solidFill>
                  </a:tcPr>
                </a:tc>
                <a:tc>
                  <a:txBody>
                    <a:bodyPr/>
                    <a:lstStyle/>
                    <a:p>
                      <a:pPr algn="ctr"/>
                      <a:r>
                        <a:rPr lang="en-US" sz="1200"/>
                        <a:t>11 – 30</a:t>
                      </a:r>
                    </a:p>
                  </a:txBody>
                  <a:tcPr>
                    <a:solidFill>
                      <a:srgbClr val="FFFF00"/>
                    </a:solidFill>
                  </a:tcPr>
                </a:tc>
                <a:tc>
                  <a:txBody>
                    <a:bodyPr/>
                    <a:lstStyle/>
                    <a:p>
                      <a:pPr algn="ctr"/>
                      <a:r>
                        <a:rPr lang="en-US" sz="1200"/>
                        <a:t>$75,000</a:t>
                      </a:r>
                    </a:p>
                  </a:txBody>
                  <a:tcPr>
                    <a:solidFill>
                      <a:srgbClr val="FFFF00"/>
                    </a:solidFill>
                  </a:tcPr>
                </a:tc>
                <a:extLst>
                  <a:ext uri="{0D108BD9-81ED-4DB2-BD59-A6C34878D82A}">
                    <a16:rowId xmlns:a16="http://schemas.microsoft.com/office/drawing/2014/main" val="764550203"/>
                  </a:ext>
                </a:extLst>
              </a:tr>
              <a:tr h="275959">
                <a:tc>
                  <a:txBody>
                    <a:bodyPr/>
                    <a:lstStyle/>
                    <a:p>
                      <a:pPr algn="ctr"/>
                      <a:r>
                        <a:rPr lang="en-US" sz="1200"/>
                        <a:t>4</a:t>
                      </a:r>
                    </a:p>
                  </a:txBody>
                  <a:tcPr/>
                </a:tc>
                <a:tc>
                  <a:txBody>
                    <a:bodyPr/>
                    <a:lstStyle/>
                    <a:p>
                      <a:pPr algn="ctr"/>
                      <a:r>
                        <a:rPr lang="en-US" sz="1200"/>
                        <a:t>31 – 50</a:t>
                      </a:r>
                    </a:p>
                  </a:txBody>
                  <a:tcPr/>
                </a:tc>
                <a:tc>
                  <a:txBody>
                    <a:bodyPr/>
                    <a:lstStyle/>
                    <a:p>
                      <a:pPr algn="ctr"/>
                      <a:r>
                        <a:rPr lang="en-US" sz="1200"/>
                        <a:t>$125,000</a:t>
                      </a:r>
                    </a:p>
                  </a:txBody>
                  <a:tcPr/>
                </a:tc>
                <a:extLst>
                  <a:ext uri="{0D108BD9-81ED-4DB2-BD59-A6C34878D82A}">
                    <a16:rowId xmlns:a16="http://schemas.microsoft.com/office/drawing/2014/main" val="291263761"/>
                  </a:ext>
                </a:extLst>
              </a:tr>
              <a:tr h="275959">
                <a:tc>
                  <a:txBody>
                    <a:bodyPr/>
                    <a:lstStyle/>
                    <a:p>
                      <a:pPr algn="ctr"/>
                      <a:r>
                        <a:rPr lang="en-US" sz="1200"/>
                        <a:t>5</a:t>
                      </a:r>
                    </a:p>
                  </a:txBody>
                  <a:tcPr/>
                </a:tc>
                <a:tc>
                  <a:txBody>
                    <a:bodyPr/>
                    <a:lstStyle/>
                    <a:p>
                      <a:pPr algn="ctr"/>
                      <a:r>
                        <a:rPr lang="en-US" sz="1200"/>
                        <a:t>51 – 100</a:t>
                      </a:r>
                    </a:p>
                  </a:txBody>
                  <a:tcPr/>
                </a:tc>
                <a:tc>
                  <a:txBody>
                    <a:bodyPr/>
                    <a:lstStyle/>
                    <a:p>
                      <a:pPr algn="ctr"/>
                      <a:r>
                        <a:rPr lang="en-US" sz="1200"/>
                        <a:t>$200,000</a:t>
                      </a:r>
                    </a:p>
                  </a:txBody>
                  <a:tcPr/>
                </a:tc>
                <a:extLst>
                  <a:ext uri="{0D108BD9-81ED-4DB2-BD59-A6C34878D82A}">
                    <a16:rowId xmlns:a16="http://schemas.microsoft.com/office/drawing/2014/main" val="287214693"/>
                  </a:ext>
                </a:extLst>
              </a:tr>
              <a:tr h="275959">
                <a:tc>
                  <a:txBody>
                    <a:bodyPr/>
                    <a:lstStyle/>
                    <a:p>
                      <a:pPr algn="ctr"/>
                      <a:r>
                        <a:rPr lang="en-US" sz="1200"/>
                        <a:t>6</a:t>
                      </a:r>
                    </a:p>
                  </a:txBody>
                  <a:tcPr/>
                </a:tc>
                <a:tc>
                  <a:txBody>
                    <a:bodyPr/>
                    <a:lstStyle/>
                    <a:p>
                      <a:pPr algn="ctr"/>
                      <a:r>
                        <a:rPr lang="en-US" sz="1200"/>
                        <a:t>101 – 200</a:t>
                      </a:r>
                    </a:p>
                  </a:txBody>
                  <a:tcPr/>
                </a:tc>
                <a:tc>
                  <a:txBody>
                    <a:bodyPr/>
                    <a:lstStyle/>
                    <a:p>
                      <a:pPr algn="ctr"/>
                      <a:r>
                        <a:rPr lang="en-US" sz="1200"/>
                        <a:t>$400,000</a:t>
                      </a:r>
                    </a:p>
                  </a:txBody>
                  <a:tcPr/>
                </a:tc>
                <a:extLst>
                  <a:ext uri="{0D108BD9-81ED-4DB2-BD59-A6C34878D82A}">
                    <a16:rowId xmlns:a16="http://schemas.microsoft.com/office/drawing/2014/main" val="3960282381"/>
                  </a:ext>
                </a:extLst>
              </a:tr>
              <a:tr h="275959">
                <a:tc>
                  <a:txBody>
                    <a:bodyPr/>
                    <a:lstStyle/>
                    <a:p>
                      <a:pPr algn="ctr"/>
                      <a:r>
                        <a:rPr lang="en-US" sz="1200"/>
                        <a:t>7</a:t>
                      </a:r>
                    </a:p>
                  </a:txBody>
                  <a:tcPr/>
                </a:tc>
                <a:tc>
                  <a:txBody>
                    <a:bodyPr/>
                    <a:lstStyle/>
                    <a:p>
                      <a:pPr algn="ctr"/>
                      <a:r>
                        <a:rPr lang="en-US" sz="1200"/>
                        <a:t>201 – 500</a:t>
                      </a:r>
                    </a:p>
                  </a:txBody>
                  <a:tcPr/>
                </a:tc>
                <a:tc>
                  <a:txBody>
                    <a:bodyPr/>
                    <a:lstStyle/>
                    <a:p>
                      <a:pPr algn="ctr"/>
                      <a:r>
                        <a:rPr lang="en-US" sz="1200"/>
                        <a:t>$550,000</a:t>
                      </a:r>
                    </a:p>
                  </a:txBody>
                  <a:tcPr/>
                </a:tc>
                <a:extLst>
                  <a:ext uri="{0D108BD9-81ED-4DB2-BD59-A6C34878D82A}">
                    <a16:rowId xmlns:a16="http://schemas.microsoft.com/office/drawing/2014/main" val="527062534"/>
                  </a:ext>
                </a:extLst>
              </a:tr>
              <a:tr h="275959">
                <a:tc>
                  <a:txBody>
                    <a:bodyPr/>
                    <a:lstStyle/>
                    <a:p>
                      <a:pPr algn="ctr"/>
                      <a:r>
                        <a:rPr lang="en-US" sz="1200"/>
                        <a:t>8</a:t>
                      </a:r>
                    </a:p>
                  </a:txBody>
                  <a:tcPr/>
                </a:tc>
                <a:tc>
                  <a:txBody>
                    <a:bodyPr/>
                    <a:lstStyle/>
                    <a:p>
                      <a:pPr algn="ctr"/>
                      <a:r>
                        <a:rPr lang="en-US" sz="1200"/>
                        <a:t>501 +</a:t>
                      </a:r>
                    </a:p>
                  </a:txBody>
                  <a:tcPr/>
                </a:tc>
                <a:tc>
                  <a:txBody>
                    <a:bodyPr/>
                    <a:lstStyle/>
                    <a:p>
                      <a:pPr algn="ctr"/>
                      <a:r>
                        <a:rPr lang="en-US" sz="1200"/>
                        <a:t>$750,000</a:t>
                      </a:r>
                    </a:p>
                  </a:txBody>
                  <a:tcPr/>
                </a:tc>
                <a:extLst>
                  <a:ext uri="{0D108BD9-81ED-4DB2-BD59-A6C34878D82A}">
                    <a16:rowId xmlns:a16="http://schemas.microsoft.com/office/drawing/2014/main" val="1305881854"/>
                  </a:ext>
                </a:extLst>
              </a:tr>
            </a:tbl>
          </a:graphicData>
        </a:graphic>
      </p:graphicFrame>
      <p:sp>
        <p:nvSpPr>
          <p:cNvPr id="10" name="Oval 9">
            <a:extLst>
              <a:ext uri="{FF2B5EF4-FFF2-40B4-BE49-F238E27FC236}">
                <a16:creationId xmlns:a16="http://schemas.microsoft.com/office/drawing/2014/main" id="{9036909D-496E-A9C7-9E56-57710BE41DF2}"/>
              </a:ext>
            </a:extLst>
          </p:cNvPr>
          <p:cNvSpPr/>
          <p:nvPr/>
        </p:nvSpPr>
        <p:spPr>
          <a:xfrm>
            <a:off x="332873" y="3332445"/>
            <a:ext cx="1493240" cy="1446550"/>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t>205</a:t>
            </a:r>
            <a:endParaRPr lang="en-US" sz="1400" b="1"/>
          </a:p>
          <a:p>
            <a:pPr algn="ctr"/>
            <a:r>
              <a:rPr lang="en-US" sz="1400"/>
              <a:t>District: 2/29 Count of Enrolled Students</a:t>
            </a:r>
          </a:p>
        </p:txBody>
      </p:sp>
      <p:sp>
        <p:nvSpPr>
          <p:cNvPr id="14" name="TextBox 13">
            <a:extLst>
              <a:ext uri="{FF2B5EF4-FFF2-40B4-BE49-F238E27FC236}">
                <a16:creationId xmlns:a16="http://schemas.microsoft.com/office/drawing/2014/main" id="{5E2C449C-21F1-7F54-17F1-F497B01AD2CA}"/>
              </a:ext>
            </a:extLst>
          </p:cNvPr>
          <p:cNvSpPr txBox="1"/>
          <p:nvPr/>
        </p:nvSpPr>
        <p:spPr>
          <a:xfrm>
            <a:off x="1901347" y="3606370"/>
            <a:ext cx="352220" cy="1446550"/>
          </a:xfrm>
          <a:prstGeom prst="rect">
            <a:avLst/>
          </a:prstGeom>
          <a:noFill/>
        </p:spPr>
        <p:txBody>
          <a:bodyPr wrap="square" rtlCol="0">
            <a:spAutoFit/>
          </a:bodyPr>
          <a:lstStyle/>
          <a:p>
            <a:r>
              <a:rPr lang="en-US" sz="8800"/>
              <a:t>⁻</a:t>
            </a:r>
          </a:p>
        </p:txBody>
      </p:sp>
      <p:sp>
        <p:nvSpPr>
          <p:cNvPr id="8" name="Rectangle 7">
            <a:extLst>
              <a:ext uri="{FF2B5EF4-FFF2-40B4-BE49-F238E27FC236}">
                <a16:creationId xmlns:a16="http://schemas.microsoft.com/office/drawing/2014/main" id="{4D3C8682-EB66-9EBA-B955-7819E57B5292}"/>
              </a:ext>
            </a:extLst>
          </p:cNvPr>
          <p:cNvSpPr/>
          <p:nvPr/>
        </p:nvSpPr>
        <p:spPr>
          <a:xfrm>
            <a:off x="2553469" y="3459814"/>
            <a:ext cx="1691627" cy="1292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200</a:t>
            </a:r>
            <a:endParaRPr lang="en-US" sz="1500" b="1"/>
          </a:p>
          <a:p>
            <a:pPr algn="ctr"/>
            <a:r>
              <a:rPr lang="en-US" sz="1400"/>
              <a:t>CDE Data:</a:t>
            </a:r>
          </a:p>
          <a:p>
            <a:pPr algn="ctr"/>
            <a:r>
              <a:rPr lang="en-US" sz="1400"/>
              <a:t>Student October Count of K-12 Students</a:t>
            </a:r>
          </a:p>
        </p:txBody>
      </p:sp>
      <p:sp>
        <p:nvSpPr>
          <p:cNvPr id="13" name="TextBox 12">
            <a:extLst>
              <a:ext uri="{FF2B5EF4-FFF2-40B4-BE49-F238E27FC236}">
                <a16:creationId xmlns:a16="http://schemas.microsoft.com/office/drawing/2014/main" id="{A324C0AB-FE1C-B7B0-E8CF-AF4676739E0E}"/>
              </a:ext>
            </a:extLst>
          </p:cNvPr>
          <p:cNvSpPr txBox="1"/>
          <p:nvPr/>
        </p:nvSpPr>
        <p:spPr>
          <a:xfrm>
            <a:off x="4265115" y="3555835"/>
            <a:ext cx="352220" cy="1446550"/>
          </a:xfrm>
          <a:prstGeom prst="rect">
            <a:avLst/>
          </a:prstGeom>
          <a:noFill/>
        </p:spPr>
        <p:txBody>
          <a:bodyPr wrap="square" rtlCol="0">
            <a:spAutoFit/>
          </a:bodyPr>
          <a:lstStyle/>
          <a:p>
            <a:r>
              <a:rPr lang="en-US" sz="8800"/>
              <a:t>⁼</a:t>
            </a:r>
          </a:p>
        </p:txBody>
      </p:sp>
      <p:sp>
        <p:nvSpPr>
          <p:cNvPr id="16" name="Plaque 15">
            <a:extLst>
              <a:ext uri="{FF2B5EF4-FFF2-40B4-BE49-F238E27FC236}">
                <a16:creationId xmlns:a16="http://schemas.microsoft.com/office/drawing/2014/main" id="{D16189B4-E07D-7FDE-96C4-1974E447C319}"/>
              </a:ext>
            </a:extLst>
          </p:cNvPr>
          <p:cNvSpPr/>
          <p:nvPr/>
        </p:nvSpPr>
        <p:spPr>
          <a:xfrm>
            <a:off x="4800095" y="3556285"/>
            <a:ext cx="3553103" cy="1348464"/>
          </a:xfrm>
          <a:prstGeom prst="plaque">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b="1"/>
              <a:t>5 </a:t>
            </a:r>
          </a:p>
          <a:p>
            <a:pPr algn="ctr"/>
            <a:r>
              <a:rPr lang="en-US" sz="1400"/>
              <a:t>Net Enrollment</a:t>
            </a:r>
          </a:p>
          <a:p>
            <a:pPr algn="ctr"/>
            <a:r>
              <a:rPr lang="en-US" sz="1400"/>
              <a:t>5 x $4,500 per pupil* = </a:t>
            </a:r>
            <a:r>
              <a:rPr lang="en-US" sz="2000" b="1"/>
              <a:t>$22,500</a:t>
            </a:r>
          </a:p>
          <a:p>
            <a:pPr algn="ctr"/>
            <a:r>
              <a:rPr lang="en-US" sz="1100" i="1"/>
              <a:t>*prorated based on funds</a:t>
            </a:r>
            <a:endParaRPr lang="en-US" sz="900" i="1"/>
          </a:p>
        </p:txBody>
      </p:sp>
      <p:sp>
        <p:nvSpPr>
          <p:cNvPr id="19" name="Rectangle 18">
            <a:extLst>
              <a:ext uri="{FF2B5EF4-FFF2-40B4-BE49-F238E27FC236}">
                <a16:creationId xmlns:a16="http://schemas.microsoft.com/office/drawing/2014/main" id="{4DA56528-6F51-10A1-F6FC-50C2BA9E73FA}"/>
              </a:ext>
            </a:extLst>
          </p:cNvPr>
          <p:cNvSpPr/>
          <p:nvPr/>
        </p:nvSpPr>
        <p:spPr>
          <a:xfrm>
            <a:off x="7531358" y="5115293"/>
            <a:ext cx="4130351" cy="733271"/>
          </a:xfrm>
          <a:prstGeom prst="rect">
            <a:avLst/>
          </a:prstGeom>
          <a:solidFill>
            <a:srgbClr val="F8B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Total District Distribution:</a:t>
            </a:r>
          </a:p>
          <a:p>
            <a:pPr algn="ctr"/>
            <a:r>
              <a:rPr lang="en-US" sz="2800">
                <a:solidFill>
                  <a:schemeClr val="tx1"/>
                </a:solidFill>
              </a:rPr>
              <a:t>$97,500</a:t>
            </a:r>
          </a:p>
        </p:txBody>
      </p:sp>
      <p:sp>
        <p:nvSpPr>
          <p:cNvPr id="4" name="Slide Number Placeholder 3">
            <a:extLst>
              <a:ext uri="{FF2B5EF4-FFF2-40B4-BE49-F238E27FC236}">
                <a16:creationId xmlns:a16="http://schemas.microsoft.com/office/drawing/2014/main" id="{9129926A-E8DA-A017-EEB5-6A9AF1573BFB}"/>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20" name="Content Placeholder 29">
            <a:extLst>
              <a:ext uri="{FF2B5EF4-FFF2-40B4-BE49-F238E27FC236}">
                <a16:creationId xmlns:a16="http://schemas.microsoft.com/office/drawing/2014/main" id="{3DC78EC7-0A1E-63D7-7411-06ED8424849C}"/>
              </a:ext>
            </a:extLst>
          </p:cNvPr>
          <p:cNvSpPr>
            <a:spLocks noGrp="1"/>
          </p:cNvSpPr>
          <p:nvPr>
            <p:ph sz="quarter" idx="13"/>
          </p:nvPr>
        </p:nvSpPr>
        <p:spPr>
          <a:xfrm>
            <a:off x="1366838" y="6356350"/>
            <a:ext cx="4483100" cy="361950"/>
          </a:xfrm>
        </p:spPr>
        <p:txBody>
          <a:bodyPr/>
          <a:lstStyle/>
          <a:p>
            <a:r>
              <a:rPr lang="en-US"/>
              <a:t>HB 24-1389</a:t>
            </a:r>
          </a:p>
        </p:txBody>
      </p:sp>
      <p:sp>
        <p:nvSpPr>
          <p:cNvPr id="21" name="Content Placeholder 15">
            <a:extLst>
              <a:ext uri="{FF2B5EF4-FFF2-40B4-BE49-F238E27FC236}">
                <a16:creationId xmlns:a16="http://schemas.microsoft.com/office/drawing/2014/main" id="{EE679D50-777F-3F3E-769D-E073A45FF8A1}"/>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44220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1FC9-82C8-1D97-D993-982B8EAE2A2C}"/>
              </a:ext>
            </a:extLst>
          </p:cNvPr>
          <p:cNvSpPr>
            <a:spLocks noGrp="1"/>
          </p:cNvSpPr>
          <p:nvPr>
            <p:ph type="title"/>
          </p:nvPr>
        </p:nvSpPr>
        <p:spPr/>
        <p:txBody>
          <a:bodyPr/>
          <a:lstStyle/>
          <a:p>
            <a:r>
              <a:rPr lang="en-US"/>
              <a:t>District B Example</a:t>
            </a:r>
          </a:p>
        </p:txBody>
      </p:sp>
      <p:sp>
        <p:nvSpPr>
          <p:cNvPr id="7" name="Rectangle 6">
            <a:extLst>
              <a:ext uri="{FF2B5EF4-FFF2-40B4-BE49-F238E27FC236}">
                <a16:creationId xmlns:a16="http://schemas.microsoft.com/office/drawing/2014/main" id="{CA8E946E-0683-626E-BFD9-E2ABAB63F5DB}"/>
              </a:ext>
            </a:extLst>
          </p:cNvPr>
          <p:cNvSpPr/>
          <p:nvPr/>
        </p:nvSpPr>
        <p:spPr>
          <a:xfrm>
            <a:off x="332873" y="1306008"/>
            <a:ext cx="1808261" cy="10490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1,000</a:t>
            </a:r>
            <a:endParaRPr lang="en-US" sz="1500" b="1"/>
          </a:p>
          <a:p>
            <a:pPr algn="ctr"/>
            <a:r>
              <a:rPr lang="en-US" sz="1400"/>
              <a:t>CDE Data: Access Newcomer Count</a:t>
            </a:r>
          </a:p>
        </p:txBody>
      </p:sp>
      <p:sp>
        <p:nvSpPr>
          <p:cNvPr id="11" name="TextBox 10">
            <a:extLst>
              <a:ext uri="{FF2B5EF4-FFF2-40B4-BE49-F238E27FC236}">
                <a16:creationId xmlns:a16="http://schemas.microsoft.com/office/drawing/2014/main" id="{394CE869-9C82-6EB9-8776-FEE220506C63}"/>
              </a:ext>
            </a:extLst>
          </p:cNvPr>
          <p:cNvSpPr txBox="1"/>
          <p:nvPr/>
        </p:nvSpPr>
        <p:spPr>
          <a:xfrm>
            <a:off x="2182919" y="1306008"/>
            <a:ext cx="352220" cy="1446550"/>
          </a:xfrm>
          <a:prstGeom prst="rect">
            <a:avLst/>
          </a:prstGeom>
          <a:noFill/>
        </p:spPr>
        <p:txBody>
          <a:bodyPr wrap="square" rtlCol="0">
            <a:spAutoFit/>
          </a:bodyPr>
          <a:lstStyle/>
          <a:p>
            <a:r>
              <a:rPr lang="en-US" sz="8800"/>
              <a:t>⁺</a:t>
            </a:r>
          </a:p>
        </p:txBody>
      </p:sp>
      <p:sp>
        <p:nvSpPr>
          <p:cNvPr id="9" name="Oval 8">
            <a:extLst>
              <a:ext uri="{FF2B5EF4-FFF2-40B4-BE49-F238E27FC236}">
                <a16:creationId xmlns:a16="http://schemas.microsoft.com/office/drawing/2014/main" id="{FF0A8C22-CF77-3C26-65E4-BDA6EDE2553D}"/>
              </a:ext>
            </a:extLst>
          </p:cNvPr>
          <p:cNvSpPr/>
          <p:nvPr/>
        </p:nvSpPr>
        <p:spPr>
          <a:xfrm>
            <a:off x="2735989" y="1184399"/>
            <a:ext cx="1490777" cy="1292296"/>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dirty="0"/>
              <a:t>150</a:t>
            </a:r>
          </a:p>
          <a:p>
            <a:pPr algn="ctr"/>
            <a:r>
              <a:rPr lang="en-US" sz="1400" dirty="0"/>
              <a:t>District: </a:t>
            </a:r>
            <a:r>
              <a:rPr lang="en-US" sz="1400"/>
              <a:t>Newcomers 2/10-2/29</a:t>
            </a:r>
            <a:endParaRPr lang="en-US" sz="1400" dirty="0"/>
          </a:p>
        </p:txBody>
      </p:sp>
      <p:sp>
        <p:nvSpPr>
          <p:cNvPr id="12" name="TextBox 11">
            <a:extLst>
              <a:ext uri="{FF2B5EF4-FFF2-40B4-BE49-F238E27FC236}">
                <a16:creationId xmlns:a16="http://schemas.microsoft.com/office/drawing/2014/main" id="{39B240C5-1412-A947-0302-3471AEFD7116}"/>
              </a:ext>
            </a:extLst>
          </p:cNvPr>
          <p:cNvSpPr txBox="1"/>
          <p:nvPr/>
        </p:nvSpPr>
        <p:spPr>
          <a:xfrm>
            <a:off x="4305359" y="1306008"/>
            <a:ext cx="352220" cy="1446550"/>
          </a:xfrm>
          <a:prstGeom prst="rect">
            <a:avLst/>
          </a:prstGeom>
          <a:noFill/>
        </p:spPr>
        <p:txBody>
          <a:bodyPr wrap="square" rtlCol="0">
            <a:spAutoFit/>
          </a:bodyPr>
          <a:lstStyle/>
          <a:p>
            <a:r>
              <a:rPr lang="en-US" sz="8800"/>
              <a:t>⁼</a:t>
            </a:r>
          </a:p>
        </p:txBody>
      </p:sp>
      <p:sp>
        <p:nvSpPr>
          <p:cNvPr id="15" name="Plaque 14">
            <a:extLst>
              <a:ext uri="{FF2B5EF4-FFF2-40B4-BE49-F238E27FC236}">
                <a16:creationId xmlns:a16="http://schemas.microsoft.com/office/drawing/2014/main" id="{87E8D5B0-B979-0468-47D0-318CB41221BD}"/>
              </a:ext>
            </a:extLst>
          </p:cNvPr>
          <p:cNvSpPr/>
          <p:nvPr/>
        </p:nvSpPr>
        <p:spPr>
          <a:xfrm>
            <a:off x="4926085" y="1358926"/>
            <a:ext cx="2510413" cy="898524"/>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t>1,150</a:t>
            </a:r>
          </a:p>
          <a:p>
            <a:pPr algn="ctr"/>
            <a:r>
              <a:rPr lang="en-US" sz="1400"/>
              <a:t>Total Number of Newcomers</a:t>
            </a:r>
          </a:p>
        </p:txBody>
      </p:sp>
      <p:graphicFrame>
        <p:nvGraphicFramePr>
          <p:cNvPr id="17" name="Content Placeholder 18">
            <a:extLst>
              <a:ext uri="{FF2B5EF4-FFF2-40B4-BE49-F238E27FC236}">
                <a16:creationId xmlns:a16="http://schemas.microsoft.com/office/drawing/2014/main" id="{5D87CA96-AABD-1C38-C196-AD306B2A8D7A}"/>
              </a:ext>
            </a:extLst>
          </p:cNvPr>
          <p:cNvGraphicFramePr>
            <a:graphicFrameLocks noGrp="1"/>
          </p:cNvGraphicFramePr>
          <p:nvPr>
            <p:ph sz="half" idx="1"/>
          </p:nvPr>
        </p:nvGraphicFramePr>
        <p:xfrm>
          <a:off x="8353198" y="586151"/>
          <a:ext cx="3525093" cy="2759590"/>
        </p:xfrm>
        <a:graphic>
          <a:graphicData uri="http://schemas.openxmlformats.org/drawingml/2006/table">
            <a:tbl>
              <a:tblPr firstRow="1">
                <a:tableStyleId>{B301B821-A1FF-4177-AEE7-76D212191A09}</a:tableStyleId>
              </a:tblPr>
              <a:tblGrid>
                <a:gridCol w="691174">
                  <a:extLst>
                    <a:ext uri="{9D8B030D-6E8A-4147-A177-3AD203B41FA5}">
                      <a16:colId xmlns:a16="http://schemas.microsoft.com/office/drawing/2014/main" val="3398321057"/>
                    </a:ext>
                  </a:extLst>
                </a:gridCol>
                <a:gridCol w="1658889">
                  <a:extLst>
                    <a:ext uri="{9D8B030D-6E8A-4147-A177-3AD203B41FA5}">
                      <a16:colId xmlns:a16="http://schemas.microsoft.com/office/drawing/2014/main" val="2183270691"/>
                    </a:ext>
                  </a:extLst>
                </a:gridCol>
                <a:gridCol w="1175030">
                  <a:extLst>
                    <a:ext uri="{9D8B030D-6E8A-4147-A177-3AD203B41FA5}">
                      <a16:colId xmlns:a16="http://schemas.microsoft.com/office/drawing/2014/main" val="3978447045"/>
                    </a:ext>
                  </a:extLst>
                </a:gridCol>
              </a:tblGrid>
              <a:tr h="275959">
                <a:tc>
                  <a:txBody>
                    <a:bodyPr/>
                    <a:lstStyle/>
                    <a:p>
                      <a:pPr algn="ctr"/>
                      <a:r>
                        <a:rPr lang="en-US" sz="1200"/>
                        <a:t>Tier #</a:t>
                      </a:r>
                    </a:p>
                  </a:txBody>
                  <a:tcPr/>
                </a:tc>
                <a:tc>
                  <a:txBody>
                    <a:bodyPr/>
                    <a:lstStyle/>
                    <a:p>
                      <a:pPr algn="ctr"/>
                      <a:r>
                        <a:rPr lang="en-US" sz="1200"/>
                        <a:t>Newcomer Enrollment</a:t>
                      </a:r>
                    </a:p>
                  </a:txBody>
                  <a:tcPr/>
                </a:tc>
                <a:tc>
                  <a:txBody>
                    <a:bodyPr/>
                    <a:lstStyle/>
                    <a:p>
                      <a:pPr algn="ctr"/>
                      <a:r>
                        <a:rPr lang="en-US" sz="1200"/>
                        <a:t>Total Funding</a:t>
                      </a:r>
                    </a:p>
                  </a:txBody>
                  <a:tcPr/>
                </a:tc>
                <a:extLst>
                  <a:ext uri="{0D108BD9-81ED-4DB2-BD59-A6C34878D82A}">
                    <a16:rowId xmlns:a16="http://schemas.microsoft.com/office/drawing/2014/main" val="1318004009"/>
                  </a:ext>
                </a:extLst>
              </a:tr>
              <a:tr h="275959">
                <a:tc>
                  <a:txBody>
                    <a:bodyPr/>
                    <a:lstStyle/>
                    <a:p>
                      <a:pPr algn="ctr"/>
                      <a:r>
                        <a:rPr lang="en-US" sz="1200"/>
                        <a:t>0</a:t>
                      </a:r>
                    </a:p>
                  </a:txBody>
                  <a:tcPr/>
                </a:tc>
                <a:tc>
                  <a:txBody>
                    <a:bodyPr/>
                    <a:lstStyle/>
                    <a:p>
                      <a:pPr algn="ctr"/>
                      <a:r>
                        <a:rPr lang="en-US" sz="1200"/>
                        <a:t>0</a:t>
                      </a:r>
                    </a:p>
                  </a:txBody>
                  <a:tcPr/>
                </a:tc>
                <a:tc>
                  <a:txBody>
                    <a:bodyPr/>
                    <a:lstStyle/>
                    <a:p>
                      <a:pPr algn="ctr"/>
                      <a:r>
                        <a:rPr lang="en-US" sz="1200"/>
                        <a:t>0</a:t>
                      </a:r>
                    </a:p>
                  </a:txBody>
                  <a:tcPr/>
                </a:tc>
                <a:extLst>
                  <a:ext uri="{0D108BD9-81ED-4DB2-BD59-A6C34878D82A}">
                    <a16:rowId xmlns:a16="http://schemas.microsoft.com/office/drawing/2014/main" val="2373228028"/>
                  </a:ext>
                </a:extLst>
              </a:tr>
              <a:tr h="275959">
                <a:tc>
                  <a:txBody>
                    <a:bodyPr/>
                    <a:lstStyle/>
                    <a:p>
                      <a:pPr algn="ctr"/>
                      <a:r>
                        <a:rPr lang="en-US" sz="1200"/>
                        <a:t>1</a:t>
                      </a:r>
                    </a:p>
                  </a:txBody>
                  <a:tcPr/>
                </a:tc>
                <a:tc>
                  <a:txBody>
                    <a:bodyPr/>
                    <a:lstStyle/>
                    <a:p>
                      <a:pPr algn="ctr"/>
                      <a:r>
                        <a:rPr lang="en-US" sz="1200"/>
                        <a:t>1 – 5</a:t>
                      </a:r>
                    </a:p>
                  </a:txBody>
                  <a:tcPr/>
                </a:tc>
                <a:tc>
                  <a:txBody>
                    <a:bodyPr/>
                    <a:lstStyle/>
                    <a:p>
                      <a:pPr algn="ctr"/>
                      <a:r>
                        <a:rPr lang="en-US" sz="1200"/>
                        <a:t>$15,000</a:t>
                      </a:r>
                    </a:p>
                  </a:txBody>
                  <a:tcPr/>
                </a:tc>
                <a:extLst>
                  <a:ext uri="{0D108BD9-81ED-4DB2-BD59-A6C34878D82A}">
                    <a16:rowId xmlns:a16="http://schemas.microsoft.com/office/drawing/2014/main" val="1996306382"/>
                  </a:ext>
                </a:extLst>
              </a:tr>
              <a:tr h="275959">
                <a:tc>
                  <a:txBody>
                    <a:bodyPr/>
                    <a:lstStyle/>
                    <a:p>
                      <a:pPr algn="ctr"/>
                      <a:r>
                        <a:rPr lang="en-US" sz="1200"/>
                        <a:t>2</a:t>
                      </a:r>
                    </a:p>
                  </a:txBody>
                  <a:tcPr/>
                </a:tc>
                <a:tc>
                  <a:txBody>
                    <a:bodyPr/>
                    <a:lstStyle/>
                    <a:p>
                      <a:pPr algn="ctr"/>
                      <a:r>
                        <a:rPr lang="en-US" sz="1200"/>
                        <a:t>6 – 10</a:t>
                      </a:r>
                    </a:p>
                  </a:txBody>
                  <a:tcPr/>
                </a:tc>
                <a:tc>
                  <a:txBody>
                    <a:bodyPr/>
                    <a:lstStyle/>
                    <a:p>
                      <a:pPr algn="ctr"/>
                      <a:r>
                        <a:rPr lang="en-US" sz="1200"/>
                        <a:t>$30,000</a:t>
                      </a:r>
                    </a:p>
                  </a:txBody>
                  <a:tcPr/>
                </a:tc>
                <a:extLst>
                  <a:ext uri="{0D108BD9-81ED-4DB2-BD59-A6C34878D82A}">
                    <a16:rowId xmlns:a16="http://schemas.microsoft.com/office/drawing/2014/main" val="1992963679"/>
                  </a:ext>
                </a:extLst>
              </a:tr>
              <a:tr h="275959">
                <a:tc>
                  <a:txBody>
                    <a:bodyPr/>
                    <a:lstStyle/>
                    <a:p>
                      <a:pPr algn="ctr"/>
                      <a:r>
                        <a:rPr lang="en-US" sz="1200"/>
                        <a:t>3</a:t>
                      </a:r>
                    </a:p>
                  </a:txBody>
                  <a:tcPr>
                    <a:noFill/>
                  </a:tcPr>
                </a:tc>
                <a:tc>
                  <a:txBody>
                    <a:bodyPr/>
                    <a:lstStyle/>
                    <a:p>
                      <a:pPr algn="ctr"/>
                      <a:r>
                        <a:rPr lang="en-US" sz="1200"/>
                        <a:t>11 – 30</a:t>
                      </a:r>
                    </a:p>
                  </a:txBody>
                  <a:tcPr>
                    <a:noFill/>
                  </a:tcPr>
                </a:tc>
                <a:tc>
                  <a:txBody>
                    <a:bodyPr/>
                    <a:lstStyle/>
                    <a:p>
                      <a:pPr algn="ctr"/>
                      <a:r>
                        <a:rPr lang="en-US" sz="1200"/>
                        <a:t>$75,000</a:t>
                      </a:r>
                    </a:p>
                  </a:txBody>
                  <a:tcPr>
                    <a:noFill/>
                  </a:tcPr>
                </a:tc>
                <a:extLst>
                  <a:ext uri="{0D108BD9-81ED-4DB2-BD59-A6C34878D82A}">
                    <a16:rowId xmlns:a16="http://schemas.microsoft.com/office/drawing/2014/main" val="764550203"/>
                  </a:ext>
                </a:extLst>
              </a:tr>
              <a:tr h="275959">
                <a:tc>
                  <a:txBody>
                    <a:bodyPr/>
                    <a:lstStyle/>
                    <a:p>
                      <a:pPr algn="ctr"/>
                      <a:r>
                        <a:rPr lang="en-US" sz="1200"/>
                        <a:t>4</a:t>
                      </a:r>
                    </a:p>
                  </a:txBody>
                  <a:tcPr/>
                </a:tc>
                <a:tc>
                  <a:txBody>
                    <a:bodyPr/>
                    <a:lstStyle/>
                    <a:p>
                      <a:pPr algn="ctr"/>
                      <a:r>
                        <a:rPr lang="en-US" sz="1200"/>
                        <a:t>31 – 50</a:t>
                      </a:r>
                    </a:p>
                  </a:txBody>
                  <a:tcPr/>
                </a:tc>
                <a:tc>
                  <a:txBody>
                    <a:bodyPr/>
                    <a:lstStyle/>
                    <a:p>
                      <a:pPr algn="ctr"/>
                      <a:r>
                        <a:rPr lang="en-US" sz="1200"/>
                        <a:t>$125,000</a:t>
                      </a:r>
                    </a:p>
                  </a:txBody>
                  <a:tcPr/>
                </a:tc>
                <a:extLst>
                  <a:ext uri="{0D108BD9-81ED-4DB2-BD59-A6C34878D82A}">
                    <a16:rowId xmlns:a16="http://schemas.microsoft.com/office/drawing/2014/main" val="291263761"/>
                  </a:ext>
                </a:extLst>
              </a:tr>
              <a:tr h="275959">
                <a:tc>
                  <a:txBody>
                    <a:bodyPr/>
                    <a:lstStyle/>
                    <a:p>
                      <a:pPr algn="ctr"/>
                      <a:r>
                        <a:rPr lang="en-US" sz="1200"/>
                        <a:t>5</a:t>
                      </a:r>
                    </a:p>
                  </a:txBody>
                  <a:tcPr/>
                </a:tc>
                <a:tc>
                  <a:txBody>
                    <a:bodyPr/>
                    <a:lstStyle/>
                    <a:p>
                      <a:pPr algn="ctr"/>
                      <a:r>
                        <a:rPr lang="en-US" sz="1200"/>
                        <a:t>51 – 100</a:t>
                      </a:r>
                    </a:p>
                  </a:txBody>
                  <a:tcPr/>
                </a:tc>
                <a:tc>
                  <a:txBody>
                    <a:bodyPr/>
                    <a:lstStyle/>
                    <a:p>
                      <a:pPr algn="ctr"/>
                      <a:r>
                        <a:rPr lang="en-US" sz="1200"/>
                        <a:t>$200,000</a:t>
                      </a:r>
                    </a:p>
                  </a:txBody>
                  <a:tcPr/>
                </a:tc>
                <a:extLst>
                  <a:ext uri="{0D108BD9-81ED-4DB2-BD59-A6C34878D82A}">
                    <a16:rowId xmlns:a16="http://schemas.microsoft.com/office/drawing/2014/main" val="287214693"/>
                  </a:ext>
                </a:extLst>
              </a:tr>
              <a:tr h="275959">
                <a:tc>
                  <a:txBody>
                    <a:bodyPr/>
                    <a:lstStyle/>
                    <a:p>
                      <a:pPr algn="ctr"/>
                      <a:r>
                        <a:rPr lang="en-US" sz="1200"/>
                        <a:t>6</a:t>
                      </a:r>
                    </a:p>
                  </a:txBody>
                  <a:tcPr/>
                </a:tc>
                <a:tc>
                  <a:txBody>
                    <a:bodyPr/>
                    <a:lstStyle/>
                    <a:p>
                      <a:pPr algn="ctr"/>
                      <a:r>
                        <a:rPr lang="en-US" sz="1200"/>
                        <a:t>101 – 200</a:t>
                      </a:r>
                    </a:p>
                  </a:txBody>
                  <a:tcPr/>
                </a:tc>
                <a:tc>
                  <a:txBody>
                    <a:bodyPr/>
                    <a:lstStyle/>
                    <a:p>
                      <a:pPr algn="ctr"/>
                      <a:r>
                        <a:rPr lang="en-US" sz="1200"/>
                        <a:t>$400,000</a:t>
                      </a:r>
                    </a:p>
                  </a:txBody>
                  <a:tcPr/>
                </a:tc>
                <a:extLst>
                  <a:ext uri="{0D108BD9-81ED-4DB2-BD59-A6C34878D82A}">
                    <a16:rowId xmlns:a16="http://schemas.microsoft.com/office/drawing/2014/main" val="3960282381"/>
                  </a:ext>
                </a:extLst>
              </a:tr>
              <a:tr h="275959">
                <a:tc>
                  <a:txBody>
                    <a:bodyPr/>
                    <a:lstStyle/>
                    <a:p>
                      <a:pPr algn="ctr"/>
                      <a:r>
                        <a:rPr lang="en-US" sz="1200"/>
                        <a:t>7</a:t>
                      </a:r>
                    </a:p>
                  </a:txBody>
                  <a:tcPr/>
                </a:tc>
                <a:tc>
                  <a:txBody>
                    <a:bodyPr/>
                    <a:lstStyle/>
                    <a:p>
                      <a:pPr algn="ctr"/>
                      <a:r>
                        <a:rPr lang="en-US" sz="1200"/>
                        <a:t>201 – 500</a:t>
                      </a:r>
                    </a:p>
                  </a:txBody>
                  <a:tcPr/>
                </a:tc>
                <a:tc>
                  <a:txBody>
                    <a:bodyPr/>
                    <a:lstStyle/>
                    <a:p>
                      <a:pPr algn="ctr"/>
                      <a:r>
                        <a:rPr lang="en-US" sz="1200"/>
                        <a:t>$550,000</a:t>
                      </a:r>
                    </a:p>
                  </a:txBody>
                  <a:tcPr/>
                </a:tc>
                <a:extLst>
                  <a:ext uri="{0D108BD9-81ED-4DB2-BD59-A6C34878D82A}">
                    <a16:rowId xmlns:a16="http://schemas.microsoft.com/office/drawing/2014/main" val="527062534"/>
                  </a:ext>
                </a:extLst>
              </a:tr>
              <a:tr h="275959">
                <a:tc>
                  <a:txBody>
                    <a:bodyPr/>
                    <a:lstStyle/>
                    <a:p>
                      <a:pPr algn="ctr"/>
                      <a:r>
                        <a:rPr lang="en-US" sz="1200"/>
                        <a:t>8</a:t>
                      </a:r>
                    </a:p>
                  </a:txBody>
                  <a:tcPr>
                    <a:solidFill>
                      <a:srgbClr val="FFFF00"/>
                    </a:solidFill>
                  </a:tcPr>
                </a:tc>
                <a:tc>
                  <a:txBody>
                    <a:bodyPr/>
                    <a:lstStyle/>
                    <a:p>
                      <a:pPr algn="ctr"/>
                      <a:r>
                        <a:rPr lang="en-US" sz="1200"/>
                        <a:t>501 +</a:t>
                      </a:r>
                    </a:p>
                  </a:txBody>
                  <a:tcPr>
                    <a:solidFill>
                      <a:srgbClr val="FFFF00"/>
                    </a:solidFill>
                  </a:tcPr>
                </a:tc>
                <a:tc>
                  <a:txBody>
                    <a:bodyPr/>
                    <a:lstStyle/>
                    <a:p>
                      <a:pPr algn="ctr"/>
                      <a:r>
                        <a:rPr lang="en-US" sz="1200"/>
                        <a:t>$750,000</a:t>
                      </a:r>
                    </a:p>
                  </a:txBody>
                  <a:tcPr>
                    <a:solidFill>
                      <a:srgbClr val="FFFF00"/>
                    </a:solidFill>
                  </a:tcPr>
                </a:tc>
                <a:extLst>
                  <a:ext uri="{0D108BD9-81ED-4DB2-BD59-A6C34878D82A}">
                    <a16:rowId xmlns:a16="http://schemas.microsoft.com/office/drawing/2014/main" val="1305881854"/>
                  </a:ext>
                </a:extLst>
              </a:tr>
            </a:tbl>
          </a:graphicData>
        </a:graphic>
      </p:graphicFrame>
      <p:sp>
        <p:nvSpPr>
          <p:cNvPr id="10" name="Oval 9">
            <a:extLst>
              <a:ext uri="{FF2B5EF4-FFF2-40B4-BE49-F238E27FC236}">
                <a16:creationId xmlns:a16="http://schemas.microsoft.com/office/drawing/2014/main" id="{9036909D-496E-A9C7-9E56-57710BE41DF2}"/>
              </a:ext>
            </a:extLst>
          </p:cNvPr>
          <p:cNvSpPr/>
          <p:nvPr/>
        </p:nvSpPr>
        <p:spPr>
          <a:xfrm>
            <a:off x="134486" y="3332445"/>
            <a:ext cx="1691627" cy="1446550"/>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t>38,700</a:t>
            </a:r>
            <a:endParaRPr lang="en-US" sz="1400" b="1"/>
          </a:p>
          <a:p>
            <a:pPr algn="ctr"/>
            <a:r>
              <a:rPr lang="en-US" sz="1400"/>
              <a:t>District: 2/29 Count of Enrolled Students</a:t>
            </a:r>
          </a:p>
        </p:txBody>
      </p:sp>
      <p:sp>
        <p:nvSpPr>
          <p:cNvPr id="14" name="TextBox 13">
            <a:extLst>
              <a:ext uri="{FF2B5EF4-FFF2-40B4-BE49-F238E27FC236}">
                <a16:creationId xmlns:a16="http://schemas.microsoft.com/office/drawing/2014/main" id="{5E2C449C-21F1-7F54-17F1-F497B01AD2CA}"/>
              </a:ext>
            </a:extLst>
          </p:cNvPr>
          <p:cNvSpPr txBox="1"/>
          <p:nvPr/>
        </p:nvSpPr>
        <p:spPr>
          <a:xfrm>
            <a:off x="1901347" y="3606370"/>
            <a:ext cx="352220" cy="1446550"/>
          </a:xfrm>
          <a:prstGeom prst="rect">
            <a:avLst/>
          </a:prstGeom>
          <a:noFill/>
        </p:spPr>
        <p:txBody>
          <a:bodyPr wrap="square" rtlCol="0">
            <a:spAutoFit/>
          </a:bodyPr>
          <a:lstStyle/>
          <a:p>
            <a:r>
              <a:rPr lang="en-US" sz="8800"/>
              <a:t>⁻</a:t>
            </a:r>
          </a:p>
        </p:txBody>
      </p:sp>
      <p:sp>
        <p:nvSpPr>
          <p:cNvPr id="8" name="Rectangle 7">
            <a:extLst>
              <a:ext uri="{FF2B5EF4-FFF2-40B4-BE49-F238E27FC236}">
                <a16:creationId xmlns:a16="http://schemas.microsoft.com/office/drawing/2014/main" id="{4D3C8682-EB66-9EBA-B955-7819E57B5292}"/>
              </a:ext>
            </a:extLst>
          </p:cNvPr>
          <p:cNvSpPr/>
          <p:nvPr/>
        </p:nvSpPr>
        <p:spPr>
          <a:xfrm>
            <a:off x="2553469" y="3459814"/>
            <a:ext cx="1691627" cy="1292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38,000</a:t>
            </a:r>
            <a:endParaRPr lang="en-US" sz="1500" b="1"/>
          </a:p>
          <a:p>
            <a:pPr algn="ctr"/>
            <a:r>
              <a:rPr lang="en-US" sz="1400"/>
              <a:t>CDE Data:</a:t>
            </a:r>
          </a:p>
          <a:p>
            <a:pPr algn="ctr"/>
            <a:r>
              <a:rPr lang="en-US" sz="1400"/>
              <a:t>Student October Count of K-12 Students</a:t>
            </a:r>
          </a:p>
        </p:txBody>
      </p:sp>
      <p:sp>
        <p:nvSpPr>
          <p:cNvPr id="13" name="TextBox 12">
            <a:extLst>
              <a:ext uri="{FF2B5EF4-FFF2-40B4-BE49-F238E27FC236}">
                <a16:creationId xmlns:a16="http://schemas.microsoft.com/office/drawing/2014/main" id="{A324C0AB-FE1C-B7B0-E8CF-AF4676739E0E}"/>
              </a:ext>
            </a:extLst>
          </p:cNvPr>
          <p:cNvSpPr txBox="1"/>
          <p:nvPr/>
        </p:nvSpPr>
        <p:spPr>
          <a:xfrm>
            <a:off x="4265115" y="3555835"/>
            <a:ext cx="352220" cy="1446550"/>
          </a:xfrm>
          <a:prstGeom prst="rect">
            <a:avLst/>
          </a:prstGeom>
          <a:noFill/>
        </p:spPr>
        <p:txBody>
          <a:bodyPr wrap="square" rtlCol="0">
            <a:spAutoFit/>
          </a:bodyPr>
          <a:lstStyle/>
          <a:p>
            <a:r>
              <a:rPr lang="en-US" sz="8800"/>
              <a:t>⁼</a:t>
            </a:r>
          </a:p>
        </p:txBody>
      </p:sp>
      <p:sp>
        <p:nvSpPr>
          <p:cNvPr id="16" name="Plaque 15">
            <a:extLst>
              <a:ext uri="{FF2B5EF4-FFF2-40B4-BE49-F238E27FC236}">
                <a16:creationId xmlns:a16="http://schemas.microsoft.com/office/drawing/2014/main" id="{D16189B4-E07D-7FDE-96C4-1974E447C319}"/>
              </a:ext>
            </a:extLst>
          </p:cNvPr>
          <p:cNvSpPr/>
          <p:nvPr/>
        </p:nvSpPr>
        <p:spPr>
          <a:xfrm>
            <a:off x="4800095" y="3556285"/>
            <a:ext cx="3553103" cy="1348464"/>
          </a:xfrm>
          <a:prstGeom prst="plaque">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800" b="1"/>
              <a:t>700 </a:t>
            </a:r>
          </a:p>
          <a:p>
            <a:pPr algn="ctr"/>
            <a:r>
              <a:rPr lang="en-US" sz="1400"/>
              <a:t>Net Enrollment</a:t>
            </a:r>
          </a:p>
          <a:p>
            <a:pPr algn="ctr"/>
            <a:r>
              <a:rPr lang="en-US" sz="1400"/>
              <a:t>700 x $4,500 per pupil* = </a:t>
            </a:r>
            <a:r>
              <a:rPr lang="en-US" sz="2000" b="1"/>
              <a:t>$3,150,000</a:t>
            </a:r>
          </a:p>
          <a:p>
            <a:pPr algn="ctr"/>
            <a:r>
              <a:rPr lang="en-US" sz="1100" i="1"/>
              <a:t>*prorated based on funds</a:t>
            </a:r>
            <a:endParaRPr lang="en-US" sz="900" i="1"/>
          </a:p>
        </p:txBody>
      </p:sp>
      <p:sp>
        <p:nvSpPr>
          <p:cNvPr id="19" name="Rectangle 18">
            <a:extLst>
              <a:ext uri="{FF2B5EF4-FFF2-40B4-BE49-F238E27FC236}">
                <a16:creationId xmlns:a16="http://schemas.microsoft.com/office/drawing/2014/main" id="{4DA56528-6F51-10A1-F6FC-50C2BA9E73FA}"/>
              </a:ext>
            </a:extLst>
          </p:cNvPr>
          <p:cNvSpPr/>
          <p:nvPr/>
        </p:nvSpPr>
        <p:spPr>
          <a:xfrm>
            <a:off x="7531358" y="5115293"/>
            <a:ext cx="4130351" cy="733271"/>
          </a:xfrm>
          <a:prstGeom prst="rect">
            <a:avLst/>
          </a:prstGeom>
          <a:solidFill>
            <a:srgbClr val="F8B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Total District Distribution:</a:t>
            </a:r>
          </a:p>
          <a:p>
            <a:pPr algn="ctr"/>
            <a:r>
              <a:rPr lang="en-US" sz="2800">
                <a:solidFill>
                  <a:schemeClr val="tx1"/>
                </a:solidFill>
              </a:rPr>
              <a:t>$3,900,000</a:t>
            </a:r>
          </a:p>
        </p:txBody>
      </p:sp>
      <p:sp>
        <p:nvSpPr>
          <p:cNvPr id="4" name="Slide Number Placeholder 3">
            <a:extLst>
              <a:ext uri="{FF2B5EF4-FFF2-40B4-BE49-F238E27FC236}">
                <a16:creationId xmlns:a16="http://schemas.microsoft.com/office/drawing/2014/main" id="{9129926A-E8DA-A017-EEB5-6A9AF1573BFB}"/>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3" name="Content Placeholder 29">
            <a:extLst>
              <a:ext uri="{FF2B5EF4-FFF2-40B4-BE49-F238E27FC236}">
                <a16:creationId xmlns:a16="http://schemas.microsoft.com/office/drawing/2014/main" id="{E06369F3-7A77-C33C-0788-8651A4C9ADA2}"/>
              </a:ext>
            </a:extLst>
          </p:cNvPr>
          <p:cNvSpPr>
            <a:spLocks noGrp="1"/>
          </p:cNvSpPr>
          <p:nvPr>
            <p:ph sz="quarter" idx="13"/>
          </p:nvPr>
        </p:nvSpPr>
        <p:spPr>
          <a:xfrm>
            <a:off x="1366838" y="6356350"/>
            <a:ext cx="4483100" cy="361950"/>
          </a:xfrm>
        </p:spPr>
        <p:txBody>
          <a:bodyPr/>
          <a:lstStyle/>
          <a:p>
            <a:r>
              <a:rPr lang="en-US"/>
              <a:t>HB 24-1389</a:t>
            </a:r>
          </a:p>
        </p:txBody>
      </p:sp>
      <p:sp>
        <p:nvSpPr>
          <p:cNvPr id="18" name="Content Placeholder 15">
            <a:extLst>
              <a:ext uri="{FF2B5EF4-FFF2-40B4-BE49-F238E27FC236}">
                <a16:creationId xmlns:a16="http://schemas.microsoft.com/office/drawing/2014/main" id="{DE5BBCD0-CECD-9356-6E13-04D233083737}"/>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25983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C596-5E7D-1A88-C153-88727FAF67C3}"/>
              </a:ext>
            </a:extLst>
          </p:cNvPr>
          <p:cNvSpPr>
            <a:spLocks noGrp="1"/>
          </p:cNvSpPr>
          <p:nvPr>
            <p:ph type="title"/>
          </p:nvPr>
        </p:nvSpPr>
        <p:spPr>
          <a:xfrm>
            <a:off x="443565" y="205176"/>
            <a:ext cx="8065168" cy="898524"/>
          </a:xfrm>
        </p:spPr>
        <p:txBody>
          <a:bodyPr/>
          <a:lstStyle/>
          <a:p>
            <a:r>
              <a:rPr lang="en-US"/>
              <a:t>Data used for Calculations</a:t>
            </a:r>
          </a:p>
        </p:txBody>
      </p:sp>
      <p:sp>
        <p:nvSpPr>
          <p:cNvPr id="7" name="Content Placeholder 6">
            <a:extLst>
              <a:ext uri="{FF2B5EF4-FFF2-40B4-BE49-F238E27FC236}">
                <a16:creationId xmlns:a16="http://schemas.microsoft.com/office/drawing/2014/main" id="{44B50DF8-00BD-3291-1B95-FBB0680CA250}"/>
              </a:ext>
            </a:extLst>
          </p:cNvPr>
          <p:cNvSpPr>
            <a:spLocks noGrp="1"/>
          </p:cNvSpPr>
          <p:nvPr>
            <p:ph sz="half" idx="1"/>
          </p:nvPr>
        </p:nvSpPr>
        <p:spPr>
          <a:xfrm>
            <a:off x="838200" y="1554163"/>
            <a:ext cx="3127310" cy="4351337"/>
          </a:xfrm>
        </p:spPr>
        <p:txBody>
          <a:bodyPr>
            <a:normAutofit/>
          </a:bodyPr>
          <a:lstStyle/>
          <a:p>
            <a:pPr marL="0" indent="0">
              <a:buNone/>
            </a:pPr>
            <a:r>
              <a:rPr lang="en-US"/>
              <a:t>In lieu of a formal count CDE will use </a:t>
            </a:r>
            <a:r>
              <a:rPr lang="en-US" b="1"/>
              <a:t>data the department already has</a:t>
            </a:r>
            <a:r>
              <a:rPr lang="en-US"/>
              <a:t> coupled with data from </a:t>
            </a:r>
            <a:r>
              <a:rPr lang="en-US" b="1"/>
              <a:t>districts </a:t>
            </a:r>
            <a:r>
              <a:rPr lang="en-US"/>
              <a:t>to generate two numbers.</a:t>
            </a:r>
          </a:p>
          <a:p>
            <a:pPr marL="0" indent="0">
              <a:buNone/>
            </a:pPr>
            <a:r>
              <a:rPr lang="en-US"/>
              <a:t>(Total # of newcomers &amp; net enrollment change)</a:t>
            </a:r>
            <a:br>
              <a:rPr lang="en-US"/>
            </a:br>
            <a:endParaRPr lang="en-US"/>
          </a:p>
        </p:txBody>
      </p:sp>
      <p:sp>
        <p:nvSpPr>
          <p:cNvPr id="13" name="Rectangle 12">
            <a:extLst>
              <a:ext uri="{FF2B5EF4-FFF2-40B4-BE49-F238E27FC236}">
                <a16:creationId xmlns:a16="http://schemas.microsoft.com/office/drawing/2014/main" id="{1544259E-D582-F46A-3A4C-CA7089B1E4C8}"/>
              </a:ext>
            </a:extLst>
          </p:cNvPr>
          <p:cNvSpPr/>
          <p:nvPr/>
        </p:nvSpPr>
        <p:spPr>
          <a:xfrm>
            <a:off x="4476149" y="1488849"/>
            <a:ext cx="1924852" cy="1618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t>CDE Data:</a:t>
            </a:r>
            <a:endParaRPr lang="en-US" sz="1500"/>
          </a:p>
          <a:p>
            <a:pPr algn="ctr"/>
            <a:r>
              <a:rPr lang="en-US" sz="1500"/>
              <a:t>ACCESS for ELLs Number of Newcomers after Student October through 2/9/2024</a:t>
            </a:r>
          </a:p>
        </p:txBody>
      </p:sp>
      <p:sp>
        <p:nvSpPr>
          <p:cNvPr id="31" name="TextBox 30">
            <a:extLst>
              <a:ext uri="{FF2B5EF4-FFF2-40B4-BE49-F238E27FC236}">
                <a16:creationId xmlns:a16="http://schemas.microsoft.com/office/drawing/2014/main" id="{84D2B14F-E4D5-533A-9001-9BBAD8C8E5FC}"/>
              </a:ext>
            </a:extLst>
          </p:cNvPr>
          <p:cNvSpPr txBox="1"/>
          <p:nvPr/>
        </p:nvSpPr>
        <p:spPr>
          <a:xfrm>
            <a:off x="6484776" y="1838130"/>
            <a:ext cx="352220" cy="1446550"/>
          </a:xfrm>
          <a:prstGeom prst="rect">
            <a:avLst/>
          </a:prstGeom>
          <a:noFill/>
        </p:spPr>
        <p:txBody>
          <a:bodyPr wrap="square" rtlCol="0">
            <a:spAutoFit/>
          </a:bodyPr>
          <a:lstStyle/>
          <a:p>
            <a:r>
              <a:rPr lang="en-US" sz="8800"/>
              <a:t>⁺</a:t>
            </a:r>
          </a:p>
        </p:txBody>
      </p:sp>
      <p:sp>
        <p:nvSpPr>
          <p:cNvPr id="18" name="Oval 17">
            <a:extLst>
              <a:ext uri="{FF2B5EF4-FFF2-40B4-BE49-F238E27FC236}">
                <a16:creationId xmlns:a16="http://schemas.microsoft.com/office/drawing/2014/main" id="{647F49A7-4361-A542-DA26-F13C67FB5D6B}"/>
              </a:ext>
            </a:extLst>
          </p:cNvPr>
          <p:cNvSpPr/>
          <p:nvPr/>
        </p:nvSpPr>
        <p:spPr>
          <a:xfrm>
            <a:off x="7089307" y="1461983"/>
            <a:ext cx="1828800" cy="1671977"/>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br>
              <a:rPr lang="en-US" sz="1500"/>
            </a:br>
            <a:r>
              <a:rPr lang="en-US" sz="1500"/>
              <a:t>Count of Newcomers from 2/10 – 2/29</a:t>
            </a:r>
          </a:p>
        </p:txBody>
      </p:sp>
      <p:sp>
        <p:nvSpPr>
          <p:cNvPr id="32" name="TextBox 31">
            <a:extLst>
              <a:ext uri="{FF2B5EF4-FFF2-40B4-BE49-F238E27FC236}">
                <a16:creationId xmlns:a16="http://schemas.microsoft.com/office/drawing/2014/main" id="{2205F6E9-AFAE-1963-77B5-0C18B0E27191}"/>
              </a:ext>
            </a:extLst>
          </p:cNvPr>
          <p:cNvSpPr txBox="1"/>
          <p:nvPr/>
        </p:nvSpPr>
        <p:spPr>
          <a:xfrm>
            <a:off x="9121222" y="1875454"/>
            <a:ext cx="352220" cy="1446550"/>
          </a:xfrm>
          <a:prstGeom prst="rect">
            <a:avLst/>
          </a:prstGeom>
          <a:noFill/>
        </p:spPr>
        <p:txBody>
          <a:bodyPr wrap="square" rtlCol="0">
            <a:spAutoFit/>
          </a:bodyPr>
          <a:lstStyle/>
          <a:p>
            <a:r>
              <a:rPr lang="en-US" sz="8800"/>
              <a:t>⁼</a:t>
            </a:r>
          </a:p>
        </p:txBody>
      </p:sp>
      <p:sp>
        <p:nvSpPr>
          <p:cNvPr id="35" name="Plaque 34">
            <a:extLst>
              <a:ext uri="{FF2B5EF4-FFF2-40B4-BE49-F238E27FC236}">
                <a16:creationId xmlns:a16="http://schemas.microsoft.com/office/drawing/2014/main" id="{83786644-5DDB-491F-E275-09806A54BE31}"/>
              </a:ext>
            </a:extLst>
          </p:cNvPr>
          <p:cNvSpPr/>
          <p:nvPr/>
        </p:nvSpPr>
        <p:spPr>
          <a:xfrm>
            <a:off x="9802558" y="1748027"/>
            <a:ext cx="1828800" cy="1265761"/>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Total Number of Newcomers</a:t>
            </a:r>
          </a:p>
        </p:txBody>
      </p:sp>
      <p:sp>
        <p:nvSpPr>
          <p:cNvPr id="19" name="Oval 18">
            <a:extLst>
              <a:ext uri="{FF2B5EF4-FFF2-40B4-BE49-F238E27FC236}">
                <a16:creationId xmlns:a16="http://schemas.microsoft.com/office/drawing/2014/main" id="{222062F9-DDDA-B046-ADB0-A2C25BBDADFB}"/>
              </a:ext>
            </a:extLst>
          </p:cNvPr>
          <p:cNvSpPr/>
          <p:nvPr/>
        </p:nvSpPr>
        <p:spPr>
          <a:xfrm>
            <a:off x="4572201" y="3827097"/>
            <a:ext cx="1828800" cy="1671977"/>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br>
              <a:rPr lang="en-US" sz="1500"/>
            </a:br>
            <a:r>
              <a:rPr lang="en-US" sz="1500"/>
              <a:t>Student Enrollment as of 2/29</a:t>
            </a:r>
          </a:p>
        </p:txBody>
      </p:sp>
      <p:sp>
        <p:nvSpPr>
          <p:cNvPr id="34" name="TextBox 33">
            <a:extLst>
              <a:ext uri="{FF2B5EF4-FFF2-40B4-BE49-F238E27FC236}">
                <a16:creationId xmlns:a16="http://schemas.microsoft.com/office/drawing/2014/main" id="{7A42D055-04D6-6005-27C4-B6B8D53F9EB1}"/>
              </a:ext>
            </a:extLst>
          </p:cNvPr>
          <p:cNvSpPr txBox="1"/>
          <p:nvPr/>
        </p:nvSpPr>
        <p:spPr>
          <a:xfrm>
            <a:off x="6477512" y="4138046"/>
            <a:ext cx="352220" cy="1446550"/>
          </a:xfrm>
          <a:prstGeom prst="rect">
            <a:avLst/>
          </a:prstGeom>
          <a:noFill/>
        </p:spPr>
        <p:txBody>
          <a:bodyPr wrap="square" rtlCol="0">
            <a:spAutoFit/>
          </a:bodyPr>
          <a:lstStyle/>
          <a:p>
            <a:r>
              <a:rPr lang="en-US" sz="8800"/>
              <a:t>⁻</a:t>
            </a:r>
          </a:p>
        </p:txBody>
      </p:sp>
      <p:sp>
        <p:nvSpPr>
          <p:cNvPr id="17" name="Rectangle 16">
            <a:extLst>
              <a:ext uri="{FF2B5EF4-FFF2-40B4-BE49-F238E27FC236}">
                <a16:creationId xmlns:a16="http://schemas.microsoft.com/office/drawing/2014/main" id="{ADD65B01-E3BF-56D5-A9FF-692EE3F84DAD}"/>
              </a:ext>
            </a:extLst>
          </p:cNvPr>
          <p:cNvSpPr/>
          <p:nvPr/>
        </p:nvSpPr>
        <p:spPr>
          <a:xfrm>
            <a:off x="7089307" y="3790480"/>
            <a:ext cx="1924852" cy="1618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t>CDE Data:</a:t>
            </a:r>
            <a:endParaRPr lang="en-US" sz="1500"/>
          </a:p>
          <a:p>
            <a:pPr algn="ctr"/>
            <a:r>
              <a:rPr lang="en-US" sz="1500"/>
              <a:t>2023-2024 Student October Enrollment Count of K-12 Students</a:t>
            </a:r>
          </a:p>
        </p:txBody>
      </p:sp>
      <p:sp>
        <p:nvSpPr>
          <p:cNvPr id="33" name="TextBox 32">
            <a:extLst>
              <a:ext uri="{FF2B5EF4-FFF2-40B4-BE49-F238E27FC236}">
                <a16:creationId xmlns:a16="http://schemas.microsoft.com/office/drawing/2014/main" id="{60510484-AF39-7E9F-0BE5-85C7FC956A6E}"/>
              </a:ext>
            </a:extLst>
          </p:cNvPr>
          <p:cNvSpPr txBox="1"/>
          <p:nvPr/>
        </p:nvSpPr>
        <p:spPr>
          <a:xfrm>
            <a:off x="9265223" y="4021880"/>
            <a:ext cx="352220" cy="1446550"/>
          </a:xfrm>
          <a:prstGeom prst="rect">
            <a:avLst/>
          </a:prstGeom>
          <a:noFill/>
        </p:spPr>
        <p:txBody>
          <a:bodyPr wrap="square" rtlCol="0">
            <a:spAutoFit/>
          </a:bodyPr>
          <a:lstStyle/>
          <a:p>
            <a:r>
              <a:rPr lang="en-US" sz="8800"/>
              <a:t>⁼</a:t>
            </a:r>
          </a:p>
        </p:txBody>
      </p:sp>
      <p:sp>
        <p:nvSpPr>
          <p:cNvPr id="36" name="Plaque 35">
            <a:extLst>
              <a:ext uri="{FF2B5EF4-FFF2-40B4-BE49-F238E27FC236}">
                <a16:creationId xmlns:a16="http://schemas.microsoft.com/office/drawing/2014/main" id="{E0DCB44C-7198-B6AB-EEAE-7D1AD0FFCFEE}"/>
              </a:ext>
            </a:extLst>
          </p:cNvPr>
          <p:cNvSpPr/>
          <p:nvPr/>
        </p:nvSpPr>
        <p:spPr>
          <a:xfrm>
            <a:off x="9953529" y="3914149"/>
            <a:ext cx="1828800" cy="1265761"/>
          </a:xfrm>
          <a:prstGeom prst="plaque">
            <a:avLst/>
          </a:prstGeom>
          <a:solidFill>
            <a:schemeClr val="accent5">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Net Enrollment</a:t>
            </a:r>
          </a:p>
        </p:txBody>
      </p:sp>
      <p:sp>
        <p:nvSpPr>
          <p:cNvPr id="4" name="Slide Number Placeholder 3">
            <a:extLst>
              <a:ext uri="{FF2B5EF4-FFF2-40B4-BE49-F238E27FC236}">
                <a16:creationId xmlns:a16="http://schemas.microsoft.com/office/drawing/2014/main" id="{7618F0F7-51F7-26CD-5AED-97453C77F2BD}"/>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
        <p:nvSpPr>
          <p:cNvPr id="30" name="Content Placeholder 29">
            <a:extLst>
              <a:ext uri="{FF2B5EF4-FFF2-40B4-BE49-F238E27FC236}">
                <a16:creationId xmlns:a16="http://schemas.microsoft.com/office/drawing/2014/main" id="{B7E1C399-D04F-0257-3C6F-7BE70C643828}"/>
              </a:ext>
            </a:extLst>
          </p:cNvPr>
          <p:cNvSpPr>
            <a:spLocks noGrp="1"/>
          </p:cNvSpPr>
          <p:nvPr>
            <p:ph sz="quarter" idx="13"/>
          </p:nvPr>
        </p:nvSpPr>
        <p:spPr/>
        <p:txBody>
          <a:bodyPr/>
          <a:lstStyle/>
          <a:p>
            <a:r>
              <a:rPr lang="en-US"/>
              <a:t>HB 24-1389</a:t>
            </a:r>
          </a:p>
        </p:txBody>
      </p:sp>
      <p:sp>
        <p:nvSpPr>
          <p:cNvPr id="16" name="Content Placeholder 15">
            <a:extLst>
              <a:ext uri="{FF2B5EF4-FFF2-40B4-BE49-F238E27FC236}">
                <a16:creationId xmlns:a16="http://schemas.microsoft.com/office/drawing/2014/main" id="{7FEB12B6-D62D-4532-9411-2B7DA9DF8984}"/>
              </a:ext>
            </a:extLst>
          </p:cNvPr>
          <p:cNvSpPr>
            <a:spLocks noGrp="1"/>
          </p:cNvSpPr>
          <p:nvPr>
            <p:ph sz="quarter" idx="14"/>
          </p:nvPr>
        </p:nvSpPr>
        <p:spPr/>
        <p:txBody>
          <a:bodyPr/>
          <a:lstStyle/>
          <a:p>
            <a:r>
              <a:rPr lang="en-US"/>
              <a:t>Funding for Newcomer Students</a:t>
            </a:r>
          </a:p>
        </p:txBody>
      </p:sp>
    </p:spTree>
    <p:extLst>
      <p:ext uri="{BB962C8B-B14F-4D97-AF65-F5344CB8AC3E}">
        <p14:creationId xmlns:p14="http://schemas.microsoft.com/office/powerpoint/2010/main" val="2034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F570-11D3-631F-D7A0-05FA2E1FCC64}"/>
              </a:ext>
            </a:extLst>
          </p:cNvPr>
          <p:cNvSpPr>
            <a:spLocks noGrp="1"/>
          </p:cNvSpPr>
          <p:nvPr>
            <p:ph type="title"/>
          </p:nvPr>
        </p:nvSpPr>
        <p:spPr/>
        <p:txBody>
          <a:bodyPr/>
          <a:lstStyle/>
          <a:p>
            <a:r>
              <a:rPr lang="en-US"/>
              <a:t>2023-2024 Student October Count</a:t>
            </a:r>
          </a:p>
        </p:txBody>
      </p:sp>
      <p:sp>
        <p:nvSpPr>
          <p:cNvPr id="6" name="Content Placeholder 5">
            <a:extLst>
              <a:ext uri="{FF2B5EF4-FFF2-40B4-BE49-F238E27FC236}">
                <a16:creationId xmlns:a16="http://schemas.microsoft.com/office/drawing/2014/main" id="{6B992445-6E0C-61EB-0252-60AC65664E1D}"/>
              </a:ext>
            </a:extLst>
          </p:cNvPr>
          <p:cNvSpPr>
            <a:spLocks noGrp="1"/>
          </p:cNvSpPr>
          <p:nvPr>
            <p:ph idx="1"/>
          </p:nvPr>
        </p:nvSpPr>
        <p:spPr/>
        <p:txBody>
          <a:bodyPr/>
          <a:lstStyle/>
          <a:p>
            <a:r>
              <a:rPr lang="en-US" sz="2400"/>
              <a:t>K-12 students counted in pupil membership for Student October 2023-2024</a:t>
            </a:r>
          </a:p>
          <a:p>
            <a:r>
              <a:rPr lang="en-US">
                <a:hlinkClick r:id="rId2"/>
              </a:rPr>
              <a:t>Data is publicly posted to the website can be found on the Pupil Membership Statistics page</a:t>
            </a:r>
            <a:endParaRPr lang="en-US"/>
          </a:p>
          <a:p>
            <a:endParaRPr lang="en-US" sz="2400"/>
          </a:p>
          <a:p>
            <a:pPr marL="0" indent="0">
              <a:buNone/>
            </a:pPr>
            <a:r>
              <a:rPr lang="en-US"/>
              <a:t>Notes:</a:t>
            </a:r>
          </a:p>
          <a:p>
            <a:r>
              <a:rPr lang="en-US" sz="2400"/>
              <a:t>Make sure you are </a:t>
            </a:r>
            <a:r>
              <a:rPr lang="en-US"/>
              <a:t>viewing</a:t>
            </a:r>
            <a:r>
              <a:rPr lang="en-US" sz="2400"/>
              <a:t> </a:t>
            </a:r>
            <a:r>
              <a:rPr lang="en-US" sz="2400" u="sng"/>
              <a:t>K-12</a:t>
            </a:r>
            <a:r>
              <a:rPr lang="en-US" sz="2400"/>
              <a:t> counts and are </a:t>
            </a:r>
            <a:r>
              <a:rPr lang="en-US" sz="2400" u="sng"/>
              <a:t>including</a:t>
            </a:r>
            <a:r>
              <a:rPr lang="en-US" sz="2400"/>
              <a:t> Detention Center students</a:t>
            </a:r>
            <a:endParaRPr lang="en-US" sz="2400" u="sng"/>
          </a:p>
          <a:p>
            <a:endParaRPr lang="en-US"/>
          </a:p>
        </p:txBody>
      </p:sp>
      <p:sp>
        <p:nvSpPr>
          <p:cNvPr id="4" name="Slide Number Placeholder 3">
            <a:extLst>
              <a:ext uri="{FF2B5EF4-FFF2-40B4-BE49-F238E27FC236}">
                <a16:creationId xmlns:a16="http://schemas.microsoft.com/office/drawing/2014/main" id="{C77EDEBC-E7FC-2301-3B2E-1FD2797BCA14}"/>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3" name="Content Placeholder 29">
            <a:extLst>
              <a:ext uri="{FF2B5EF4-FFF2-40B4-BE49-F238E27FC236}">
                <a16:creationId xmlns:a16="http://schemas.microsoft.com/office/drawing/2014/main" id="{F6752C4D-4E3D-59BE-3B31-A27DF279EEA2}"/>
              </a:ext>
            </a:extLst>
          </p:cNvPr>
          <p:cNvSpPr>
            <a:spLocks noGrp="1"/>
          </p:cNvSpPr>
          <p:nvPr>
            <p:ph sz="quarter" idx="13"/>
          </p:nvPr>
        </p:nvSpPr>
        <p:spPr/>
        <p:txBody>
          <a:bodyPr/>
          <a:lstStyle/>
          <a:p>
            <a:r>
              <a:rPr lang="en-US"/>
              <a:t>HB 24-1389</a:t>
            </a:r>
          </a:p>
        </p:txBody>
      </p:sp>
      <p:sp>
        <p:nvSpPr>
          <p:cNvPr id="12" name="Content Placeholder 15">
            <a:extLst>
              <a:ext uri="{FF2B5EF4-FFF2-40B4-BE49-F238E27FC236}">
                <a16:creationId xmlns:a16="http://schemas.microsoft.com/office/drawing/2014/main" id="{E9C7DEF5-D6FA-5DF8-C56A-D9959EA1F373}"/>
              </a:ext>
            </a:extLst>
          </p:cNvPr>
          <p:cNvSpPr>
            <a:spLocks noGrp="1"/>
          </p:cNvSpPr>
          <p:nvPr>
            <p:ph sz="quarter" idx="14"/>
          </p:nvPr>
        </p:nvSpPr>
        <p:spPr/>
        <p:txBody>
          <a:bodyPr/>
          <a:lstStyle/>
          <a:p>
            <a:r>
              <a:rPr lang="en-US"/>
              <a:t>Funding for Newcomer Students</a:t>
            </a:r>
          </a:p>
        </p:txBody>
      </p:sp>
      <p:sp>
        <p:nvSpPr>
          <p:cNvPr id="11" name="Rectangle 10">
            <a:extLst>
              <a:ext uri="{FF2B5EF4-FFF2-40B4-BE49-F238E27FC236}">
                <a16:creationId xmlns:a16="http://schemas.microsoft.com/office/drawing/2014/main" id="{6D9DA0DB-4592-C885-F9CA-A206BEFC97C4}"/>
              </a:ext>
            </a:extLst>
          </p:cNvPr>
          <p:cNvSpPr/>
          <p:nvPr/>
        </p:nvSpPr>
        <p:spPr>
          <a:xfrm>
            <a:off x="10695408" y="208581"/>
            <a:ext cx="1167521" cy="747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t>CDE Data</a:t>
            </a:r>
            <a:endParaRPr lang="en-US" sz="1500"/>
          </a:p>
        </p:txBody>
      </p:sp>
    </p:spTree>
    <p:extLst>
      <p:ext uri="{BB962C8B-B14F-4D97-AF65-F5344CB8AC3E}">
        <p14:creationId xmlns:p14="http://schemas.microsoft.com/office/powerpoint/2010/main" val="349740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4A9B21-B9DF-B41A-0B0D-F801E193C0B0}"/>
              </a:ext>
            </a:extLst>
          </p:cNvPr>
          <p:cNvSpPr>
            <a:spLocks noGrp="1"/>
          </p:cNvSpPr>
          <p:nvPr>
            <p:ph type="title"/>
          </p:nvPr>
        </p:nvSpPr>
        <p:spPr/>
        <p:txBody>
          <a:bodyPr>
            <a:normAutofit fontScale="90000"/>
          </a:bodyPr>
          <a:lstStyle/>
          <a:p>
            <a:r>
              <a:rPr lang="en-US"/>
              <a:t>ACCESS for ELLs: Number of Newcomers after October Count through 2/9/2024</a:t>
            </a:r>
            <a:br>
              <a:rPr lang="en-US"/>
            </a:br>
            <a:endParaRPr lang="en-US"/>
          </a:p>
        </p:txBody>
      </p:sp>
      <p:sp>
        <p:nvSpPr>
          <p:cNvPr id="14" name="Rectangle 13">
            <a:extLst>
              <a:ext uri="{FF2B5EF4-FFF2-40B4-BE49-F238E27FC236}">
                <a16:creationId xmlns:a16="http://schemas.microsoft.com/office/drawing/2014/main" id="{5738BECE-1A9A-5B6E-80A0-7028715CFBE4}"/>
              </a:ext>
            </a:extLst>
          </p:cNvPr>
          <p:cNvSpPr/>
          <p:nvPr/>
        </p:nvSpPr>
        <p:spPr>
          <a:xfrm>
            <a:off x="10580913" y="205176"/>
            <a:ext cx="1167521" cy="747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t>CDE Data</a:t>
            </a:r>
            <a:endParaRPr lang="en-US" sz="1500"/>
          </a:p>
        </p:txBody>
      </p:sp>
      <p:sp>
        <p:nvSpPr>
          <p:cNvPr id="6" name="Content Placeholder 5">
            <a:extLst>
              <a:ext uri="{FF2B5EF4-FFF2-40B4-BE49-F238E27FC236}">
                <a16:creationId xmlns:a16="http://schemas.microsoft.com/office/drawing/2014/main" id="{C2457563-B814-EDCE-303D-9DA2C5E068ED}"/>
              </a:ext>
            </a:extLst>
          </p:cNvPr>
          <p:cNvSpPr>
            <a:spLocks noGrp="1"/>
          </p:cNvSpPr>
          <p:nvPr>
            <p:ph sz="half" idx="1"/>
          </p:nvPr>
        </p:nvSpPr>
        <p:spPr>
          <a:xfrm>
            <a:off x="838200" y="1554479"/>
            <a:ext cx="10515600" cy="2532292"/>
          </a:xfrm>
        </p:spPr>
        <p:txBody>
          <a:bodyPr>
            <a:normAutofit fontScale="92500"/>
          </a:bodyPr>
          <a:lstStyle/>
          <a:p>
            <a:pPr rtl="0" fontAlgn="base">
              <a:spcBef>
                <a:spcPts val="0"/>
              </a:spcBef>
              <a:spcAft>
                <a:spcPts val="0"/>
              </a:spcAft>
              <a:buFont typeface="Arial" panose="020B0604020202020204" pitchFamily="34" charset="0"/>
              <a:buChar char="•"/>
            </a:pPr>
            <a:r>
              <a:rPr lang="en-US" sz="2000" b="0" i="0" u="none" strike="noStrike">
                <a:solidFill>
                  <a:srgbClr val="000000"/>
                </a:solidFill>
                <a:effectLst/>
              </a:rPr>
              <a:t>ACCESS reported SASID was not funded in October 2023-2024 </a:t>
            </a:r>
            <a:endParaRPr lang="en-US" sz="1800" b="0" i="0" u="none" strike="noStrike">
              <a:solidFill>
                <a:srgbClr val="000000"/>
              </a:solidFill>
              <a:effectLst/>
            </a:endParaRPr>
          </a:p>
          <a:p>
            <a:pPr marL="742950" lvl="1" indent="-285750" rtl="0" fontAlgn="base">
              <a:spcBef>
                <a:spcPts val="0"/>
              </a:spcBef>
              <a:spcAft>
                <a:spcPts val="0"/>
              </a:spcAft>
              <a:buFont typeface="Arial" panose="020B0604020202020204" pitchFamily="34" charset="0"/>
              <a:buChar char="•"/>
            </a:pPr>
            <a:r>
              <a:rPr lang="en-US" sz="1800" b="0" i="0" u="none" strike="noStrike">
                <a:solidFill>
                  <a:srgbClr val="000000"/>
                </a:solidFill>
                <a:effectLst/>
              </a:rPr>
              <a:t>If SASID was reported in OCT with a funding code of 86/87/96 they remain eligible if they meet the next criteria</a:t>
            </a:r>
            <a:endParaRPr lang="en-US" sz="900" b="0" i="0" u="none" strike="noStrike">
              <a:solidFill>
                <a:srgbClr val="000000"/>
              </a:solidFill>
              <a:effectLst/>
            </a:endParaRPr>
          </a:p>
          <a:p>
            <a:pPr marL="0" indent="0" rtl="0" fontAlgn="base">
              <a:spcBef>
                <a:spcPts val="0"/>
              </a:spcBef>
              <a:spcAft>
                <a:spcPts val="0"/>
              </a:spcAft>
              <a:buNone/>
            </a:pPr>
            <a:r>
              <a:rPr lang="en-US" sz="2000" b="1" i="0" u="sng" strike="noStrike">
                <a:solidFill>
                  <a:srgbClr val="000000"/>
                </a:solidFill>
                <a:effectLst/>
              </a:rPr>
              <a:t>AND</a:t>
            </a:r>
            <a:r>
              <a:rPr lang="en-US" sz="2000" b="1" i="0" u="none" strike="noStrike">
                <a:solidFill>
                  <a:srgbClr val="000000"/>
                </a:solidFill>
                <a:effectLst/>
              </a:rPr>
              <a:t> </a:t>
            </a:r>
          </a:p>
          <a:p>
            <a:pPr rtl="0" fontAlgn="base">
              <a:spcBef>
                <a:spcPts val="0"/>
              </a:spcBef>
              <a:spcAft>
                <a:spcPts val="0"/>
              </a:spcAft>
              <a:buFont typeface="Arial" panose="020B0604020202020204" pitchFamily="34" charset="0"/>
              <a:buChar char="•"/>
            </a:pPr>
            <a:r>
              <a:rPr lang="en-US" sz="2000" b="0" i="0" u="none" strike="noStrike">
                <a:solidFill>
                  <a:srgbClr val="000000"/>
                </a:solidFill>
                <a:effectLst/>
              </a:rPr>
              <a:t>SASID has a ‘date first enrolled in the US’ 10/03/2023 to 02/09/2024 as reported on ACCESS</a:t>
            </a:r>
            <a:endParaRPr lang="en-US" sz="1800" b="0" i="0" u="none" strike="noStrike">
              <a:solidFill>
                <a:srgbClr val="000000"/>
              </a:solidFill>
              <a:effectLst/>
            </a:endParaRPr>
          </a:p>
          <a:p>
            <a:pPr marL="742950" lvl="1" indent="-285750" rtl="0" fontAlgn="base">
              <a:spcBef>
                <a:spcPts val="0"/>
              </a:spcBef>
              <a:spcAft>
                <a:spcPts val="1200"/>
              </a:spcAft>
              <a:buFont typeface="Arial" panose="020B0604020202020204" pitchFamily="34" charset="0"/>
              <a:buChar char="•"/>
            </a:pPr>
            <a:r>
              <a:rPr lang="en-US" sz="1800" b="0" i="0" u="none" strike="noStrike">
                <a:solidFill>
                  <a:srgbClr val="000000"/>
                </a:solidFill>
                <a:effectLst/>
              </a:rPr>
              <a:t>If date first enrolled in US reported on ACCESS is 10/2/2023 or before excluded because outside the definitions in the legislation</a:t>
            </a:r>
          </a:p>
          <a:p>
            <a:pPr marL="742950" lvl="1" indent="-285750" rtl="0" fontAlgn="base">
              <a:spcBef>
                <a:spcPts val="0"/>
              </a:spcBef>
              <a:spcAft>
                <a:spcPts val="1200"/>
              </a:spcAft>
              <a:buFont typeface="Arial" panose="020B0604020202020204" pitchFamily="34" charset="0"/>
              <a:buChar char="•"/>
            </a:pPr>
            <a:r>
              <a:rPr lang="en-US" sz="1800" b="0" i="0" u="none" strike="noStrike">
                <a:solidFill>
                  <a:srgbClr val="000000"/>
                </a:solidFill>
                <a:effectLst/>
              </a:rPr>
              <a:t>If date first enrolled in US reported on ACCESS is 02/10/24 or after excluded because they are part of the District provided data (per legislative definition)</a:t>
            </a:r>
            <a:endParaRPr lang="en-US" sz="900" b="0" i="0" u="none" strike="noStrike">
              <a:solidFill>
                <a:srgbClr val="000000"/>
              </a:solidFill>
              <a:effectLst/>
            </a:endParaRPr>
          </a:p>
        </p:txBody>
      </p:sp>
      <p:graphicFrame>
        <p:nvGraphicFramePr>
          <p:cNvPr id="19" name="Content Placeholder 18">
            <a:extLst>
              <a:ext uri="{FF2B5EF4-FFF2-40B4-BE49-F238E27FC236}">
                <a16:creationId xmlns:a16="http://schemas.microsoft.com/office/drawing/2014/main" id="{C100D7AE-D2B7-3675-89FA-97657189D9CF}"/>
              </a:ext>
            </a:extLst>
          </p:cNvPr>
          <p:cNvGraphicFramePr>
            <a:graphicFrameLocks noGrp="1"/>
          </p:cNvGraphicFramePr>
          <p:nvPr>
            <p:ph sz="half" idx="2"/>
          </p:nvPr>
        </p:nvGraphicFramePr>
        <p:xfrm>
          <a:off x="838200" y="4238289"/>
          <a:ext cx="10731760" cy="1890255"/>
        </p:xfrm>
        <a:graphic>
          <a:graphicData uri="http://schemas.openxmlformats.org/drawingml/2006/table">
            <a:tbl>
              <a:tblPr firstRow="1">
                <a:tableStyleId>{616DA210-FB5B-4158-B5E0-FEB733F419BA}</a:tableStyleId>
              </a:tblPr>
              <a:tblGrid>
                <a:gridCol w="1497814">
                  <a:extLst>
                    <a:ext uri="{9D8B030D-6E8A-4147-A177-3AD203B41FA5}">
                      <a16:colId xmlns:a16="http://schemas.microsoft.com/office/drawing/2014/main" val="1134843950"/>
                    </a:ext>
                  </a:extLst>
                </a:gridCol>
                <a:gridCol w="1575021">
                  <a:extLst>
                    <a:ext uri="{9D8B030D-6E8A-4147-A177-3AD203B41FA5}">
                      <a16:colId xmlns:a16="http://schemas.microsoft.com/office/drawing/2014/main" val="244785869"/>
                    </a:ext>
                  </a:extLst>
                </a:gridCol>
                <a:gridCol w="1744876">
                  <a:extLst>
                    <a:ext uri="{9D8B030D-6E8A-4147-A177-3AD203B41FA5}">
                      <a16:colId xmlns:a16="http://schemas.microsoft.com/office/drawing/2014/main" val="757037362"/>
                    </a:ext>
                  </a:extLst>
                </a:gridCol>
                <a:gridCol w="2007380">
                  <a:extLst>
                    <a:ext uri="{9D8B030D-6E8A-4147-A177-3AD203B41FA5}">
                      <a16:colId xmlns:a16="http://schemas.microsoft.com/office/drawing/2014/main" val="1657400566"/>
                    </a:ext>
                  </a:extLst>
                </a:gridCol>
                <a:gridCol w="1837524">
                  <a:extLst>
                    <a:ext uri="{9D8B030D-6E8A-4147-A177-3AD203B41FA5}">
                      <a16:colId xmlns:a16="http://schemas.microsoft.com/office/drawing/2014/main" val="3607743889"/>
                    </a:ext>
                  </a:extLst>
                </a:gridCol>
                <a:gridCol w="2069145">
                  <a:extLst>
                    <a:ext uri="{9D8B030D-6E8A-4147-A177-3AD203B41FA5}">
                      <a16:colId xmlns:a16="http://schemas.microsoft.com/office/drawing/2014/main" val="1709764476"/>
                    </a:ext>
                  </a:extLst>
                </a:gridCol>
              </a:tblGrid>
              <a:tr h="803153">
                <a:tc>
                  <a:txBody>
                    <a:bodyPr/>
                    <a:lstStyle/>
                    <a:p>
                      <a:pPr marL="0" marR="0">
                        <a:lnSpc>
                          <a:spcPct val="107000"/>
                        </a:lnSpc>
                        <a:spcBef>
                          <a:spcPts val="0"/>
                        </a:spcBef>
                        <a:spcAft>
                          <a:spcPts val="0"/>
                        </a:spcAft>
                      </a:pPr>
                      <a:r>
                        <a:rPr lang="en-US" sz="1400" kern="100">
                          <a:effectLst/>
                          <a:latin typeface="Trebuchet MS" panose="020B0603020202020204" pitchFamily="34" charset="0"/>
                        </a:rPr>
                        <a:t>2024 Total ACCESS Count</a:t>
                      </a:r>
                      <a:endParaRPr lang="en-US" sz="18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solidFill>
                      <a:schemeClr val="accent6"/>
                    </a:solidFill>
                  </a:tcPr>
                </a:tc>
                <a:tc>
                  <a:txBody>
                    <a:bodyPr/>
                    <a:lstStyle/>
                    <a:p>
                      <a:pPr marL="0" marR="0">
                        <a:lnSpc>
                          <a:spcPct val="107000"/>
                        </a:lnSpc>
                        <a:spcBef>
                          <a:spcPts val="0"/>
                        </a:spcBef>
                        <a:spcAft>
                          <a:spcPts val="0"/>
                        </a:spcAft>
                      </a:pPr>
                      <a:r>
                        <a:rPr lang="en-US" sz="1400" kern="100">
                          <a:solidFill>
                            <a:schemeClr val="tx1"/>
                          </a:solidFill>
                          <a:effectLst/>
                          <a:latin typeface="Trebuchet MS" panose="020B0603020202020204" pitchFamily="34" charset="0"/>
                        </a:rPr>
                        <a:t>2024 Students in ACCESS AND reported in Student October as funded</a:t>
                      </a:r>
                      <a:endParaRPr lang="en-US" sz="1800" kern="10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solidFill>
                      <a:schemeClr val="accent4">
                        <a:lumMod val="40000"/>
                        <a:lumOff val="60000"/>
                      </a:schemeClr>
                    </a:solidFill>
                  </a:tcPr>
                </a:tc>
                <a:tc>
                  <a:txBody>
                    <a:bodyPr/>
                    <a:lstStyle/>
                    <a:p>
                      <a:pPr marL="0" marR="0">
                        <a:lnSpc>
                          <a:spcPct val="107000"/>
                        </a:lnSpc>
                        <a:spcBef>
                          <a:spcPts val="0"/>
                        </a:spcBef>
                        <a:spcAft>
                          <a:spcPts val="0"/>
                        </a:spcAft>
                      </a:pPr>
                      <a:r>
                        <a:rPr lang="en-US" sz="1400" kern="100">
                          <a:effectLst/>
                          <a:latin typeface="Trebuchet MS" panose="020B0603020202020204" pitchFamily="34" charset="0"/>
                        </a:rPr>
                        <a:t>2024 Students in ACCESS, not in or funded in Student October, with a Date First Enrolled in the US before Oct 3</a:t>
                      </a:r>
                      <a:endParaRPr lang="en-US" sz="18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solidFill>
                      <a:schemeClr val="bg2">
                        <a:lumMod val="40000"/>
                        <a:lumOff val="60000"/>
                      </a:schemeClr>
                    </a:solidFill>
                  </a:tcPr>
                </a:tc>
                <a:tc>
                  <a:txBody>
                    <a:bodyPr/>
                    <a:lstStyle/>
                    <a:p>
                      <a:pPr marL="0" marR="0">
                        <a:lnSpc>
                          <a:spcPct val="107000"/>
                        </a:lnSpc>
                        <a:spcBef>
                          <a:spcPts val="0"/>
                        </a:spcBef>
                        <a:spcAft>
                          <a:spcPts val="0"/>
                        </a:spcAft>
                      </a:pPr>
                      <a:r>
                        <a:rPr lang="en-US" sz="1400" kern="100">
                          <a:effectLst/>
                          <a:latin typeface="Trebuchet MS" panose="020B0603020202020204" pitchFamily="34" charset="0"/>
                        </a:rPr>
                        <a:t>2024 Students in ACCESS, not in or funded in Student October, with a Date First Enrolled in the US after Feb 9</a:t>
                      </a:r>
                      <a:endParaRPr lang="en-US" sz="18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solidFill>
                      <a:schemeClr val="accent3">
                        <a:lumMod val="20000"/>
                        <a:lumOff val="80000"/>
                      </a:schemeClr>
                    </a:solidFill>
                  </a:tcPr>
                </a:tc>
                <a:tc>
                  <a:txBody>
                    <a:bodyPr/>
                    <a:lstStyle/>
                    <a:p>
                      <a:pPr marL="0" marR="0">
                        <a:lnSpc>
                          <a:spcPct val="107000"/>
                        </a:lnSpc>
                        <a:spcBef>
                          <a:spcPts val="0"/>
                        </a:spcBef>
                        <a:spcAft>
                          <a:spcPts val="0"/>
                        </a:spcAft>
                      </a:pPr>
                      <a:r>
                        <a:rPr lang="en-US" sz="1400" kern="100">
                          <a:effectLst/>
                          <a:latin typeface="Trebuchet MS" panose="020B0603020202020204" pitchFamily="34" charset="0"/>
                        </a:rPr>
                        <a:t>2024 Students in ACCESS, not in or funded in Student October, with a Date First Enrolled in the US missing in ACCESS File</a:t>
                      </a:r>
                      <a:endParaRPr lang="en-US" sz="18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tc>
                <a:tc>
                  <a:txBody>
                    <a:bodyPr/>
                    <a:lstStyle/>
                    <a:p>
                      <a:pPr marL="0" marR="0">
                        <a:lnSpc>
                          <a:spcPct val="107000"/>
                        </a:lnSpc>
                        <a:spcBef>
                          <a:spcPts val="0"/>
                        </a:spcBef>
                        <a:spcAft>
                          <a:spcPts val="0"/>
                        </a:spcAft>
                      </a:pPr>
                      <a:r>
                        <a:rPr lang="en-US" sz="1400" kern="100">
                          <a:effectLst/>
                          <a:latin typeface="Trebuchet MS" panose="020B0603020202020204" pitchFamily="34" charset="0"/>
                        </a:rPr>
                        <a:t>2024 Students in ACCESS, not in Student October, with a Date First Enrolled in the US between Oct 3 and Feb 9</a:t>
                      </a:r>
                      <a:endParaRPr lang="en-US" sz="18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solidFill>
                      <a:srgbClr val="FFFF99"/>
                    </a:solidFill>
                  </a:tcPr>
                </a:tc>
                <a:extLst>
                  <a:ext uri="{0D108BD9-81ED-4DB2-BD59-A6C34878D82A}">
                    <a16:rowId xmlns:a16="http://schemas.microsoft.com/office/drawing/2014/main" val="1996101016"/>
                  </a:ext>
                </a:extLst>
              </a:tr>
              <a:tr h="308470">
                <a:tc>
                  <a:txBody>
                    <a:bodyPr/>
                    <a:lstStyle/>
                    <a:p>
                      <a:pPr marL="0" marR="0" algn="ctr">
                        <a:lnSpc>
                          <a:spcPct val="107000"/>
                        </a:lnSpc>
                        <a:spcBef>
                          <a:spcPts val="0"/>
                        </a:spcBef>
                        <a:spcAft>
                          <a:spcPts val="0"/>
                        </a:spcAft>
                      </a:pPr>
                      <a:r>
                        <a:rPr lang="en-US" sz="1100" kern="100">
                          <a:effectLst/>
                          <a:latin typeface="Trebuchet MS" panose="020B0603020202020204" pitchFamily="34" charset="0"/>
                        </a:rPr>
                        <a:t>#</a:t>
                      </a:r>
                      <a:endParaRPr lang="en-US" sz="11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solidFill>
                      <a:schemeClr val="accent6"/>
                    </a:solidFill>
                  </a:tcPr>
                </a:tc>
                <a:tc>
                  <a:txBody>
                    <a:bodyPr/>
                    <a:lstStyle/>
                    <a:p>
                      <a:pPr marL="0" marR="0" algn="ctr">
                        <a:lnSpc>
                          <a:spcPct val="107000"/>
                        </a:lnSpc>
                        <a:spcBef>
                          <a:spcPts val="0"/>
                        </a:spcBef>
                        <a:spcAft>
                          <a:spcPts val="0"/>
                        </a:spcAft>
                      </a:pPr>
                      <a:r>
                        <a:rPr lang="en-US" sz="1100" kern="100">
                          <a:solidFill>
                            <a:schemeClr val="tx1"/>
                          </a:solidFill>
                          <a:effectLst/>
                          <a:latin typeface="Trebuchet MS" panose="020B0603020202020204" pitchFamily="34" charset="0"/>
                        </a:rPr>
                        <a:t>#</a:t>
                      </a:r>
                      <a:endParaRPr lang="en-US" sz="1100" kern="10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100" kern="100">
                          <a:effectLst/>
                          <a:latin typeface="Trebuchet MS" panose="020B0603020202020204" pitchFamily="34" charset="0"/>
                        </a:rPr>
                        <a:t>#</a:t>
                      </a:r>
                      <a:endParaRPr lang="en-US" sz="11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100" kern="100">
                          <a:effectLst/>
                          <a:latin typeface="Trebuchet MS" panose="020B0603020202020204" pitchFamily="34" charset="0"/>
                        </a:rPr>
                        <a:t>#</a:t>
                      </a:r>
                      <a:endParaRPr lang="en-US" sz="11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100" kern="100">
                          <a:effectLst/>
                          <a:latin typeface="Trebuchet MS" panose="020B0603020202020204" pitchFamily="34" charset="0"/>
                        </a:rPr>
                        <a:t>#</a:t>
                      </a:r>
                      <a:endParaRPr lang="en-US" sz="11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tc>
                <a:tc>
                  <a:txBody>
                    <a:bodyPr/>
                    <a:lstStyle/>
                    <a:p>
                      <a:pPr marL="0" marR="0" algn="ctr">
                        <a:lnSpc>
                          <a:spcPct val="107000"/>
                        </a:lnSpc>
                        <a:spcBef>
                          <a:spcPts val="0"/>
                        </a:spcBef>
                        <a:spcAft>
                          <a:spcPts val="0"/>
                        </a:spcAft>
                      </a:pPr>
                      <a:r>
                        <a:rPr lang="en-US" sz="1100" kern="100">
                          <a:effectLst/>
                          <a:latin typeface="Trebuchet MS" panose="020B0603020202020204" pitchFamily="34" charset="0"/>
                        </a:rPr>
                        <a:t>#</a:t>
                      </a:r>
                      <a:endParaRPr lang="en-US" sz="1100" kern="100">
                        <a:effectLst/>
                        <a:latin typeface="Trebuchet MS" panose="020B0603020202020204" pitchFamily="34" charset="0"/>
                        <a:ea typeface="Calibri" panose="020F0502020204030204" pitchFamily="34" charset="0"/>
                        <a:cs typeface="Arial" panose="020B0604020202020204" pitchFamily="34" charset="0"/>
                      </a:endParaRPr>
                    </a:p>
                  </a:txBody>
                  <a:tcPr marL="56085" marR="56085" marT="0" marB="0" anchor="ctr">
                    <a:solidFill>
                      <a:srgbClr val="FFFF99"/>
                    </a:solidFill>
                  </a:tcPr>
                </a:tc>
                <a:extLst>
                  <a:ext uri="{0D108BD9-81ED-4DB2-BD59-A6C34878D82A}">
                    <a16:rowId xmlns:a16="http://schemas.microsoft.com/office/drawing/2014/main" val="3462034751"/>
                  </a:ext>
                </a:extLst>
              </a:tr>
            </a:tbl>
          </a:graphicData>
        </a:graphic>
      </p:graphicFrame>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21" name="Content Placeholder 29">
            <a:extLst>
              <a:ext uri="{FF2B5EF4-FFF2-40B4-BE49-F238E27FC236}">
                <a16:creationId xmlns:a16="http://schemas.microsoft.com/office/drawing/2014/main" id="{AAEEC726-4921-B12C-AA67-89054EE77375}"/>
              </a:ext>
            </a:extLst>
          </p:cNvPr>
          <p:cNvSpPr>
            <a:spLocks noGrp="1"/>
          </p:cNvSpPr>
          <p:nvPr>
            <p:ph sz="quarter" idx="13"/>
          </p:nvPr>
        </p:nvSpPr>
        <p:spPr>
          <a:xfrm>
            <a:off x="1366838" y="6356350"/>
            <a:ext cx="4483100" cy="361950"/>
          </a:xfrm>
        </p:spPr>
        <p:txBody>
          <a:bodyPr/>
          <a:lstStyle/>
          <a:p>
            <a:r>
              <a:rPr lang="en-US"/>
              <a:t>HB 24-1389</a:t>
            </a:r>
          </a:p>
        </p:txBody>
      </p:sp>
      <p:sp>
        <p:nvSpPr>
          <p:cNvPr id="20" name="Content Placeholder 15">
            <a:extLst>
              <a:ext uri="{FF2B5EF4-FFF2-40B4-BE49-F238E27FC236}">
                <a16:creationId xmlns:a16="http://schemas.microsoft.com/office/drawing/2014/main" id="{35BD5D7E-3231-015F-6FD8-8D86DC2A46E9}"/>
              </a:ext>
            </a:extLst>
          </p:cNvPr>
          <p:cNvSpPr>
            <a:spLocks noGrp="1"/>
          </p:cNvSpPr>
          <p:nvPr>
            <p:ph sz="quarter" idx="14"/>
          </p:nvPr>
        </p:nvSpPr>
        <p:spPr>
          <a:xfrm>
            <a:off x="6053138" y="6356350"/>
            <a:ext cx="4392612" cy="361950"/>
          </a:xfrm>
        </p:spPr>
        <p:txBody>
          <a:bodyPr/>
          <a:lstStyle/>
          <a:p>
            <a:r>
              <a:rPr lang="en-US"/>
              <a:t>Funding for Newcomer Students</a:t>
            </a:r>
          </a:p>
        </p:txBody>
      </p:sp>
      <p:sp>
        <p:nvSpPr>
          <p:cNvPr id="2" name="Rectangle 1">
            <a:extLst>
              <a:ext uri="{FF2B5EF4-FFF2-40B4-BE49-F238E27FC236}">
                <a16:creationId xmlns:a16="http://schemas.microsoft.com/office/drawing/2014/main" id="{77F55142-DBB8-444D-E8AE-20E90DFA2FCD}"/>
              </a:ext>
              <a:ext uri="{C183D7F6-B498-43B3-948B-1728B52AA6E4}">
                <adec:decorative xmlns:adec="http://schemas.microsoft.com/office/drawing/2017/decorative" val="1"/>
              </a:ext>
            </a:extLst>
          </p:cNvPr>
          <p:cNvSpPr/>
          <p:nvPr/>
        </p:nvSpPr>
        <p:spPr>
          <a:xfrm>
            <a:off x="3667125" y="1559311"/>
            <a:ext cx="1733550" cy="293371"/>
          </a:xfrm>
          <a:prstGeom prst="rect">
            <a:avLst/>
          </a:prstGeom>
          <a:solidFill>
            <a:srgbClr val="D1B7C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313C56-81CE-5A05-F9EF-585DFF2A9864}"/>
              </a:ext>
              <a:ext uri="{C183D7F6-B498-43B3-948B-1728B52AA6E4}">
                <adec:decorative xmlns:adec="http://schemas.microsoft.com/office/drawing/2017/decorative" val="1"/>
              </a:ext>
            </a:extLst>
          </p:cNvPr>
          <p:cNvSpPr/>
          <p:nvPr/>
        </p:nvSpPr>
        <p:spPr>
          <a:xfrm>
            <a:off x="1646237" y="2820625"/>
            <a:ext cx="9412287" cy="513125"/>
          </a:xfrm>
          <a:prstGeom prst="rect">
            <a:avLst/>
          </a:prstGeom>
          <a:solidFill>
            <a:schemeClr val="bg2">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114044-F777-6A78-2FA7-43411E6C0C25}"/>
              </a:ext>
              <a:ext uri="{C183D7F6-B498-43B3-948B-1728B52AA6E4}">
                <adec:decorative xmlns:adec="http://schemas.microsoft.com/office/drawing/2017/decorative" val="1"/>
              </a:ext>
            </a:extLst>
          </p:cNvPr>
          <p:cNvSpPr/>
          <p:nvPr/>
        </p:nvSpPr>
        <p:spPr>
          <a:xfrm>
            <a:off x="1646236" y="3434835"/>
            <a:ext cx="9412287" cy="513125"/>
          </a:xfrm>
          <a:prstGeom prst="rect">
            <a:avLst/>
          </a:prstGeom>
          <a:solidFill>
            <a:schemeClr val="accent3">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28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FD05-5262-18EE-DBAB-62E713BD1DE0}"/>
              </a:ext>
            </a:extLst>
          </p:cNvPr>
          <p:cNvSpPr>
            <a:spLocks noGrp="1"/>
          </p:cNvSpPr>
          <p:nvPr>
            <p:ph type="title"/>
          </p:nvPr>
        </p:nvSpPr>
        <p:spPr/>
        <p:txBody>
          <a:bodyPr/>
          <a:lstStyle/>
          <a:p>
            <a:r>
              <a:rPr lang="en-US"/>
              <a:t>Count of Newcomers from 2/10 – 2/29</a:t>
            </a:r>
          </a:p>
        </p:txBody>
      </p:sp>
      <p:sp>
        <p:nvSpPr>
          <p:cNvPr id="8" name="Oval 7">
            <a:extLst>
              <a:ext uri="{FF2B5EF4-FFF2-40B4-BE49-F238E27FC236}">
                <a16:creationId xmlns:a16="http://schemas.microsoft.com/office/drawing/2014/main" id="{549F2F27-87E4-24C0-1408-8D12217DC609}"/>
              </a:ext>
            </a:extLst>
          </p:cNvPr>
          <p:cNvSpPr/>
          <p:nvPr/>
        </p:nvSpPr>
        <p:spPr>
          <a:xfrm>
            <a:off x="10608906" y="79914"/>
            <a:ext cx="1259633" cy="1193824"/>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endParaRPr lang="en-US" sz="1500"/>
          </a:p>
        </p:txBody>
      </p:sp>
      <p:sp>
        <p:nvSpPr>
          <p:cNvPr id="9" name="Content Placeholder 8">
            <a:extLst>
              <a:ext uri="{FF2B5EF4-FFF2-40B4-BE49-F238E27FC236}">
                <a16:creationId xmlns:a16="http://schemas.microsoft.com/office/drawing/2014/main" id="{CAE444BF-4EFD-6C80-618A-EC5D8694F4BF}"/>
              </a:ext>
            </a:extLst>
          </p:cNvPr>
          <p:cNvSpPr>
            <a:spLocks noGrp="1"/>
          </p:cNvSpPr>
          <p:nvPr>
            <p:ph idx="1"/>
          </p:nvPr>
        </p:nvSpPr>
        <p:spPr/>
        <p:txBody>
          <a:bodyPr>
            <a:normAutofit/>
          </a:bodyPr>
          <a:lstStyle/>
          <a:p>
            <a:pPr marL="0" indent="0">
              <a:buNone/>
            </a:pPr>
            <a:r>
              <a:rPr lang="en-US"/>
              <a:t>District Provide counts based on following logic:</a:t>
            </a:r>
          </a:p>
          <a:p>
            <a:r>
              <a:rPr lang="en-US" sz="2000"/>
              <a:t>Primary School = ‘1’ (school of accountability/primary enrollment record)</a:t>
            </a:r>
          </a:p>
          <a:p>
            <a:r>
              <a:rPr lang="en-US" sz="2000"/>
              <a:t>Grade Levels K-12 (006-120)</a:t>
            </a:r>
          </a:p>
          <a:p>
            <a:r>
              <a:rPr lang="en-US" sz="2000"/>
              <a:t>Pupil Attendance Information Codes 01-08 (student must be attending an educational program operated by the reporting district)</a:t>
            </a:r>
          </a:p>
          <a:p>
            <a:r>
              <a:rPr lang="en-US" sz="2000"/>
              <a:t>All Funding Codes, including non-eligible students</a:t>
            </a:r>
          </a:p>
          <a:p>
            <a:r>
              <a:rPr lang="en-US" sz="2000"/>
              <a:t>Students with Language Proficiency Codes = ‘1’ (NEP) or ‘2’ (LEP)</a:t>
            </a:r>
          </a:p>
          <a:p>
            <a:r>
              <a:rPr lang="en-US" sz="2000"/>
              <a:t>Students with Date First Enrolled in U.S. between February 10th, 2024, and February 29th, 2024.</a:t>
            </a:r>
          </a:p>
          <a:p>
            <a:r>
              <a:rPr lang="en-US" sz="2000"/>
              <a:t>Students with School Exit Date that does not equal (&lt;&gt;) February 29th, 2024, or earlier.</a:t>
            </a:r>
          </a:p>
          <a:p>
            <a:endParaRPr lang="en-US"/>
          </a:p>
        </p:txBody>
      </p:sp>
      <p:sp>
        <p:nvSpPr>
          <p:cNvPr id="5" name="Slide Number Placeholder 4">
            <a:extLst>
              <a:ext uri="{FF2B5EF4-FFF2-40B4-BE49-F238E27FC236}">
                <a16:creationId xmlns:a16="http://schemas.microsoft.com/office/drawing/2014/main" id="{4780DA56-3A7C-6A7A-94CA-761A5BEE6A5A}"/>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3" name="Content Placeholder 29">
            <a:extLst>
              <a:ext uri="{FF2B5EF4-FFF2-40B4-BE49-F238E27FC236}">
                <a16:creationId xmlns:a16="http://schemas.microsoft.com/office/drawing/2014/main" id="{C125F306-34E4-FD50-AA52-D4483966A572}"/>
              </a:ext>
            </a:extLst>
          </p:cNvPr>
          <p:cNvSpPr>
            <a:spLocks noGrp="1"/>
          </p:cNvSpPr>
          <p:nvPr>
            <p:ph sz="quarter" idx="13"/>
          </p:nvPr>
        </p:nvSpPr>
        <p:spPr>
          <a:xfrm>
            <a:off x="1366838" y="6356350"/>
            <a:ext cx="4483100" cy="361950"/>
          </a:xfrm>
        </p:spPr>
        <p:txBody>
          <a:bodyPr/>
          <a:lstStyle/>
          <a:p>
            <a:r>
              <a:rPr lang="en-US"/>
              <a:t>HB 24-1389</a:t>
            </a:r>
          </a:p>
        </p:txBody>
      </p:sp>
      <p:sp>
        <p:nvSpPr>
          <p:cNvPr id="12" name="Content Placeholder 15">
            <a:extLst>
              <a:ext uri="{FF2B5EF4-FFF2-40B4-BE49-F238E27FC236}">
                <a16:creationId xmlns:a16="http://schemas.microsoft.com/office/drawing/2014/main" id="{5E8099D5-2E82-A438-EFDE-3CFB9C4A7195}"/>
              </a:ext>
            </a:extLst>
          </p:cNvPr>
          <p:cNvSpPr>
            <a:spLocks noGrp="1"/>
          </p:cNvSpPr>
          <p:nvPr>
            <p:ph sz="quarter" idx="14"/>
          </p:nvPr>
        </p:nvSpPr>
        <p:spPr>
          <a:xfrm>
            <a:off x="6053138" y="6356350"/>
            <a:ext cx="4392612" cy="361950"/>
          </a:xfrm>
        </p:spPr>
        <p:txBody>
          <a:bodyPr/>
          <a:lstStyle/>
          <a:p>
            <a:r>
              <a:rPr lang="en-US"/>
              <a:t>Funding for Newcomer Students</a:t>
            </a:r>
          </a:p>
        </p:txBody>
      </p:sp>
    </p:spTree>
    <p:extLst>
      <p:ext uri="{BB962C8B-B14F-4D97-AF65-F5344CB8AC3E}">
        <p14:creationId xmlns:p14="http://schemas.microsoft.com/office/powerpoint/2010/main" val="332530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F570-11D3-631F-D7A0-05FA2E1FCC64}"/>
              </a:ext>
            </a:extLst>
          </p:cNvPr>
          <p:cNvSpPr>
            <a:spLocks noGrp="1"/>
          </p:cNvSpPr>
          <p:nvPr>
            <p:ph type="title"/>
          </p:nvPr>
        </p:nvSpPr>
        <p:spPr/>
        <p:txBody>
          <a:bodyPr/>
          <a:lstStyle/>
          <a:p>
            <a:r>
              <a:rPr lang="en-US"/>
              <a:t>Student Enrollment as of 2/29</a:t>
            </a:r>
          </a:p>
        </p:txBody>
      </p:sp>
      <p:sp>
        <p:nvSpPr>
          <p:cNvPr id="3" name="Content Placeholder 2">
            <a:extLst>
              <a:ext uri="{FF2B5EF4-FFF2-40B4-BE49-F238E27FC236}">
                <a16:creationId xmlns:a16="http://schemas.microsoft.com/office/drawing/2014/main" id="{592F914D-C02A-21EE-D51B-EA6D7B9524EE}"/>
              </a:ext>
            </a:extLst>
          </p:cNvPr>
          <p:cNvSpPr>
            <a:spLocks noGrp="1"/>
          </p:cNvSpPr>
          <p:nvPr>
            <p:ph idx="1"/>
          </p:nvPr>
        </p:nvSpPr>
        <p:spPr/>
        <p:txBody>
          <a:bodyPr>
            <a:normAutofit/>
          </a:bodyPr>
          <a:lstStyle/>
          <a:p>
            <a:pPr marL="0" indent="0">
              <a:buNone/>
            </a:pPr>
            <a:r>
              <a:rPr lang="en-US"/>
              <a:t>District Provide counts based on following logic:</a:t>
            </a:r>
          </a:p>
          <a:p>
            <a:r>
              <a:rPr lang="en-US" sz="2000"/>
              <a:t>Primary School = ‘1’ (school of accountability/primary enrollment record)</a:t>
            </a:r>
          </a:p>
          <a:p>
            <a:r>
              <a:rPr lang="en-US" sz="2000"/>
              <a:t>Grade Levels K-12 (006-120)</a:t>
            </a:r>
          </a:p>
          <a:p>
            <a:r>
              <a:rPr lang="en-US" sz="2000"/>
              <a:t>Pupil Attendance Information Codes 01-08 (student must be attending an educational program operated by the reporting district)</a:t>
            </a:r>
          </a:p>
          <a:p>
            <a:r>
              <a:rPr lang="en-US" sz="2000"/>
              <a:t>All Funding Codes, including non-eligible students.</a:t>
            </a:r>
          </a:p>
          <a:p>
            <a:r>
              <a:rPr lang="en-US" sz="2000"/>
              <a:t>Students with School Exit Date that does not equal (&lt;&gt;) February 29th, 2024, or earlier.</a:t>
            </a:r>
          </a:p>
          <a:p>
            <a:endParaRPr lang="en-US"/>
          </a:p>
        </p:txBody>
      </p:sp>
      <p:sp>
        <p:nvSpPr>
          <p:cNvPr id="4" name="Slide Number Placeholder 3">
            <a:extLst>
              <a:ext uri="{FF2B5EF4-FFF2-40B4-BE49-F238E27FC236}">
                <a16:creationId xmlns:a16="http://schemas.microsoft.com/office/drawing/2014/main" id="{C77EDEBC-E7FC-2301-3B2E-1FD2797BCA14}"/>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2" name="Content Placeholder 15">
            <a:extLst>
              <a:ext uri="{FF2B5EF4-FFF2-40B4-BE49-F238E27FC236}">
                <a16:creationId xmlns:a16="http://schemas.microsoft.com/office/drawing/2014/main" id="{E9C7DEF5-D6FA-5DF8-C56A-D9959EA1F373}"/>
              </a:ext>
            </a:extLst>
          </p:cNvPr>
          <p:cNvSpPr>
            <a:spLocks noGrp="1"/>
          </p:cNvSpPr>
          <p:nvPr>
            <p:ph sz="quarter" idx="13"/>
          </p:nvPr>
        </p:nvSpPr>
        <p:spPr/>
        <p:txBody>
          <a:bodyPr/>
          <a:lstStyle/>
          <a:p>
            <a:r>
              <a:rPr lang="en-US"/>
              <a:t>Funding for Newcomer Students</a:t>
            </a:r>
          </a:p>
        </p:txBody>
      </p:sp>
      <p:sp>
        <p:nvSpPr>
          <p:cNvPr id="13" name="Content Placeholder 29">
            <a:extLst>
              <a:ext uri="{FF2B5EF4-FFF2-40B4-BE49-F238E27FC236}">
                <a16:creationId xmlns:a16="http://schemas.microsoft.com/office/drawing/2014/main" id="{F6752C4D-4E3D-59BE-3B31-A27DF279EEA2}"/>
              </a:ext>
            </a:extLst>
          </p:cNvPr>
          <p:cNvSpPr>
            <a:spLocks noGrp="1"/>
          </p:cNvSpPr>
          <p:nvPr>
            <p:ph sz="quarter" idx="14"/>
          </p:nvPr>
        </p:nvSpPr>
        <p:spPr/>
        <p:txBody>
          <a:bodyPr/>
          <a:lstStyle/>
          <a:p>
            <a:r>
              <a:rPr lang="en-US"/>
              <a:t>HB 24-1389</a:t>
            </a:r>
          </a:p>
        </p:txBody>
      </p:sp>
      <p:sp>
        <p:nvSpPr>
          <p:cNvPr id="7" name="Oval 6">
            <a:extLst>
              <a:ext uri="{FF2B5EF4-FFF2-40B4-BE49-F238E27FC236}">
                <a16:creationId xmlns:a16="http://schemas.microsoft.com/office/drawing/2014/main" id="{B1C8444B-4B28-DC32-8061-A210609C90E2}"/>
              </a:ext>
            </a:extLst>
          </p:cNvPr>
          <p:cNvSpPr/>
          <p:nvPr/>
        </p:nvSpPr>
        <p:spPr>
          <a:xfrm>
            <a:off x="10723983" y="135266"/>
            <a:ext cx="1259633" cy="1193824"/>
          </a:xfrm>
          <a:prstGeom prst="ellipse">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b="1"/>
              <a:t>District Provided</a:t>
            </a:r>
            <a:endParaRPr lang="en-US" sz="1500"/>
          </a:p>
        </p:txBody>
      </p:sp>
    </p:spTree>
    <p:extLst>
      <p:ext uri="{BB962C8B-B14F-4D97-AF65-F5344CB8AC3E}">
        <p14:creationId xmlns:p14="http://schemas.microsoft.com/office/powerpoint/2010/main" val="312383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2494280"/>
        </p:xfrm>
        <a:graphic>
          <a:graphicData uri="http://schemas.openxmlformats.org/drawingml/2006/table">
            <a:tbl>
              <a:tblPr firstRow="1" bandRow="1">
                <a:tableStyleId>{7E9639D4-E3E2-4D34-9284-5A2195B3D0D7}</a:tableStyleId>
              </a:tblPr>
              <a:tblGrid>
                <a:gridCol w="1443446">
                  <a:extLst>
                    <a:ext uri="{9D8B030D-6E8A-4147-A177-3AD203B41FA5}">
                      <a16:colId xmlns:a16="http://schemas.microsoft.com/office/drawing/2014/main" val="3018245949"/>
                    </a:ext>
                  </a:extLst>
                </a:gridCol>
                <a:gridCol w="2862632">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4/15/2024</a:t>
                      </a:r>
                    </a:p>
                  </a:txBody>
                  <a:tcPr>
                    <a:solidFill>
                      <a:srgbClr val="FF9999"/>
                    </a:solidFill>
                  </a:tcPr>
                </a:tc>
                <a:tc>
                  <a:txBody>
                    <a:bodyPr/>
                    <a:lstStyle/>
                    <a:p>
                      <a:r>
                        <a:rPr lang="en-US"/>
                        <a:t>Deadline</a:t>
                      </a:r>
                    </a:p>
                  </a:txBody>
                  <a:tcPr>
                    <a:solidFill>
                      <a:srgbClr val="FF9999"/>
                    </a:solidFill>
                  </a:tcPr>
                </a:tc>
                <a:tc>
                  <a:txBody>
                    <a:bodyPr/>
                    <a:lstStyle/>
                    <a:p>
                      <a:r>
                        <a:rPr lang="en-US"/>
                        <a:t>Submit ‘Intent to Participate’ form indicating District plans to participate in this count with a point of contact (Superintendent or Designee).</a:t>
                      </a:r>
                    </a:p>
                  </a:txBody>
                  <a:tcPr>
                    <a:solidFill>
                      <a:srgbClr val="FF9999"/>
                    </a:solidFill>
                  </a:tcPr>
                </a:tc>
                <a:extLst>
                  <a:ext uri="{0D108BD9-81ED-4DB2-BD59-A6C34878D82A}">
                    <a16:rowId xmlns:a16="http://schemas.microsoft.com/office/drawing/2014/main" val="2548873027"/>
                  </a:ext>
                </a:extLst>
              </a:tr>
              <a:tr h="370840">
                <a:tc>
                  <a:txBody>
                    <a:bodyPr/>
                    <a:lstStyle/>
                    <a:p>
                      <a:r>
                        <a:rPr lang="en-US"/>
                        <a:t>4/16/2024</a:t>
                      </a:r>
                    </a:p>
                  </a:txBody>
                  <a:tcPr/>
                </a:tc>
                <a:tc>
                  <a:txBody>
                    <a:bodyPr/>
                    <a:lstStyle/>
                    <a:p>
                      <a:r>
                        <a:rPr lang="en-US"/>
                        <a:t>CDE Generates DocuSign</a:t>
                      </a:r>
                    </a:p>
                  </a:txBody>
                  <a:tcPr/>
                </a:tc>
                <a:tc>
                  <a:txBody>
                    <a:bodyPr/>
                    <a:lstStyle/>
                    <a:p>
                      <a:r>
                        <a:rPr lang="en-US"/>
                        <a:t>Sent to Superintendent/Designee indicated on intent to participate form</a:t>
                      </a:r>
                    </a:p>
                  </a:txBody>
                  <a:tcPr/>
                </a:tc>
                <a:extLst>
                  <a:ext uri="{0D108BD9-81ED-4DB2-BD59-A6C34878D82A}">
                    <a16:rowId xmlns:a16="http://schemas.microsoft.com/office/drawing/2014/main" val="7793418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4/23/2024</a:t>
                      </a:r>
                    </a:p>
                  </a:txBody>
                  <a:tcPr>
                    <a:solidFill>
                      <a:srgbClr val="FF9999"/>
                    </a:solidFill>
                  </a:tcPr>
                </a:tc>
                <a:tc>
                  <a:txBody>
                    <a:bodyPr/>
                    <a:lstStyle/>
                    <a:p>
                      <a:r>
                        <a:rPr lang="en-US"/>
                        <a:t>Deadline</a:t>
                      </a:r>
                    </a:p>
                  </a:txBody>
                  <a:tcPr>
                    <a:solidFill>
                      <a:srgbClr val="FF9999"/>
                    </a:solidFill>
                  </a:tcPr>
                </a:tc>
                <a:tc>
                  <a:txBody>
                    <a:bodyPr/>
                    <a:lstStyle/>
                    <a:p>
                      <a:r>
                        <a:rPr lang="en-US"/>
                        <a:t>Submit completed DocuSign with district provided data</a:t>
                      </a:r>
                    </a:p>
                  </a:txBody>
                  <a:tcPr>
                    <a:solidFill>
                      <a:srgbClr val="FF9999"/>
                    </a:solidFill>
                  </a:tcPr>
                </a:tc>
                <a:extLst>
                  <a:ext uri="{0D108BD9-81ED-4DB2-BD59-A6C34878D82A}">
                    <a16:rowId xmlns:a16="http://schemas.microsoft.com/office/drawing/2014/main" val="3242782652"/>
                  </a:ext>
                </a:extLst>
              </a:tr>
              <a:tr h="370840">
                <a:tc>
                  <a:txBody>
                    <a:bodyPr/>
                    <a:lstStyle/>
                    <a:p>
                      <a:r>
                        <a:rPr lang="en-US"/>
                        <a:t>5/1/2024</a:t>
                      </a:r>
                    </a:p>
                  </a:txBody>
                  <a:tcPr/>
                </a:tc>
                <a:tc>
                  <a:txBody>
                    <a:bodyPr/>
                    <a:lstStyle/>
                    <a:p>
                      <a:r>
                        <a:rPr lang="en-US"/>
                        <a:t>CDE Notification to Districts</a:t>
                      </a:r>
                    </a:p>
                  </a:txBody>
                  <a:tcPr/>
                </a:tc>
                <a:tc>
                  <a:txBody>
                    <a:bodyPr/>
                    <a:lstStyle/>
                    <a:p>
                      <a:r>
                        <a:rPr lang="en-US"/>
                        <a:t>CDE provides notification to districts of funding allocation</a:t>
                      </a:r>
                    </a:p>
                  </a:txBody>
                  <a:tcPr/>
                </a:tc>
                <a:extLst>
                  <a:ext uri="{0D108BD9-81ED-4DB2-BD59-A6C34878D82A}">
                    <a16:rowId xmlns:a16="http://schemas.microsoft.com/office/drawing/2014/main" val="593317777"/>
                  </a:ext>
                </a:extLst>
              </a:tr>
              <a:tr h="370840">
                <a:tc>
                  <a:txBody>
                    <a:bodyPr/>
                    <a:lstStyle/>
                    <a:p>
                      <a:r>
                        <a:rPr lang="en-US"/>
                        <a:t>5/30/2024</a:t>
                      </a:r>
                    </a:p>
                  </a:txBody>
                  <a:tcPr/>
                </a:tc>
                <a:tc>
                  <a:txBody>
                    <a:bodyPr/>
                    <a:lstStyle/>
                    <a:p>
                      <a:r>
                        <a:rPr lang="en-US"/>
                        <a:t>CDE Funds Distribution</a:t>
                      </a:r>
                    </a:p>
                  </a:txBody>
                  <a:tcPr/>
                </a:tc>
                <a:tc>
                  <a:txBody>
                    <a:bodyPr/>
                    <a:lstStyle/>
                    <a:p>
                      <a:r>
                        <a:rPr lang="en-US"/>
                        <a:t>Latest date by which CDE distributes funding to districts</a:t>
                      </a:r>
                    </a:p>
                  </a:txBody>
                  <a:tcPr/>
                </a:tc>
                <a:extLst>
                  <a:ext uri="{0D108BD9-81ED-4DB2-BD59-A6C34878D82A}">
                    <a16:rowId xmlns:a16="http://schemas.microsoft.com/office/drawing/2014/main" val="2721818544"/>
                  </a:ext>
                </a:extLst>
              </a:tr>
            </a:tbl>
          </a:graphicData>
        </a:graphic>
      </p:graphicFrame>
      <p:sp>
        <p:nvSpPr>
          <p:cNvPr id="3" name="Content Placeholder 29">
            <a:extLst>
              <a:ext uri="{FF2B5EF4-FFF2-40B4-BE49-F238E27FC236}">
                <a16:creationId xmlns:a16="http://schemas.microsoft.com/office/drawing/2014/main" id="{38F649BF-853A-B007-4302-78C291B235B5}"/>
              </a:ext>
            </a:extLst>
          </p:cNvPr>
          <p:cNvSpPr>
            <a:spLocks noGrp="1"/>
          </p:cNvSpPr>
          <p:nvPr>
            <p:ph sz="quarter" idx="13"/>
          </p:nvPr>
        </p:nvSpPr>
        <p:spPr>
          <a:xfrm>
            <a:off x="228600" y="5916613"/>
            <a:ext cx="3559175" cy="279400"/>
          </a:xfrm>
        </p:spPr>
        <p:txBody>
          <a:bodyPr>
            <a:normAutofit fontScale="92500" lnSpcReduction="10000"/>
          </a:bodyPr>
          <a:lstStyle/>
          <a:p>
            <a:r>
              <a:rPr lang="en-US"/>
              <a:t>HB 24-1389</a:t>
            </a:r>
          </a:p>
        </p:txBody>
      </p:sp>
      <p:sp>
        <p:nvSpPr>
          <p:cNvPr id="2" name="Content Placeholder 15">
            <a:extLst>
              <a:ext uri="{FF2B5EF4-FFF2-40B4-BE49-F238E27FC236}">
                <a16:creationId xmlns:a16="http://schemas.microsoft.com/office/drawing/2014/main" id="{400152A6-75B0-FB1D-9DD8-3E7C8FB96EAD}"/>
              </a:ext>
            </a:extLst>
          </p:cNvPr>
          <p:cNvSpPr>
            <a:spLocks noGrp="1"/>
          </p:cNvSpPr>
          <p:nvPr>
            <p:ph sz="quarter" idx="14"/>
          </p:nvPr>
        </p:nvSpPr>
        <p:spPr>
          <a:xfrm>
            <a:off x="228600" y="6210300"/>
            <a:ext cx="3559175" cy="279400"/>
          </a:xfrm>
        </p:spPr>
        <p:txBody>
          <a:bodyPr>
            <a:normAutofit fontScale="92500" lnSpcReduction="10000"/>
          </a:bodyPr>
          <a:lstStyle/>
          <a:p>
            <a:r>
              <a:rPr lang="en-US"/>
              <a:t>Funding for Newcomer Students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400663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a:xfrm>
            <a:off x="155447" y="237745"/>
            <a:ext cx="6721214" cy="1197864"/>
          </a:xfrm>
        </p:spPr>
        <p:txBody>
          <a:bodyPr/>
          <a:lstStyle/>
          <a:p>
            <a:r>
              <a:rPr lang="en-US"/>
              <a:t>Questions &amp; Resources:</a:t>
            </a:r>
            <a:br>
              <a:rPr lang="en-US"/>
            </a:br>
            <a:r>
              <a:rPr lang="en-US"/>
              <a:t>HB 24-1389 Newcomer Counts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normAutofit fontScale="92500" lnSpcReduction="10000"/>
          </a:bodyPr>
          <a:lstStyle/>
          <a:p>
            <a:r>
              <a:rPr lang="en-US"/>
              <a:t>ACCESS Counts: Brooke Wenzel </a:t>
            </a:r>
          </a:p>
          <a:p>
            <a:r>
              <a:rPr lang="en-US">
                <a:hlinkClick r:id="rId2"/>
              </a:rPr>
              <a:t>Wenzel_b@cde.state.co.us</a:t>
            </a:r>
            <a:endParaRPr lang="en-US"/>
          </a:p>
          <a:p>
            <a:endParaRPr lang="en-US"/>
          </a:p>
          <a:p>
            <a:r>
              <a:rPr lang="en-US"/>
              <a:t>District Provided Data: Reagan Ward</a:t>
            </a:r>
          </a:p>
          <a:p>
            <a:r>
              <a:rPr lang="en-US">
                <a:hlinkClick r:id="rId3"/>
              </a:rPr>
              <a:t>Ward_r@cde.state.co.us</a:t>
            </a:r>
            <a:endParaRPr lang="en-US"/>
          </a:p>
          <a:p>
            <a:endParaRPr lang="en-US"/>
          </a:p>
          <a:p>
            <a:r>
              <a:rPr lang="en-US"/>
              <a:t>Funding: Tim Kahle</a:t>
            </a:r>
          </a:p>
          <a:p>
            <a:r>
              <a:rPr lang="en-US">
                <a:hlinkClick r:id="rId4"/>
              </a:rPr>
              <a:t>Kahle_t@cde.state.co.us</a:t>
            </a:r>
            <a:r>
              <a:rPr lang="en-US"/>
              <a:t> </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8560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READ Spring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69611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Overview</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The READ Act provides per-pupil intervention funds to assist LEPs in providing intervention support to students identified as having significant reading deficiencies (SRDs).</a:t>
            </a:r>
            <a:endParaRPr lang="en-US"/>
          </a:p>
          <a:p>
            <a:pPr marL="0" indent="0">
              <a:buNone/>
            </a:pPr>
            <a:endParaRPr lang="en-US">
              <a:latin typeface="Trebuchet MS"/>
            </a:endParaRPr>
          </a:p>
          <a:p>
            <a:pPr marL="0" indent="0">
              <a:buNone/>
            </a:pPr>
            <a:r>
              <a:rPr lang="en-US">
                <a:latin typeface="Trebuchet MS"/>
              </a:rPr>
              <a:t>For the 2023-24 reporting window, there are three file uploads required in Data Pipeline in order for a district to successfully complete the READ data collection:</a:t>
            </a:r>
          </a:p>
          <a:p>
            <a:r>
              <a:rPr lang="en-US">
                <a:latin typeface="Trebuchet MS"/>
              </a:rPr>
              <a:t>2023-24 Spring READ Assessment Data </a:t>
            </a:r>
            <a:r>
              <a:rPr lang="en-US">
                <a:solidFill>
                  <a:srgbClr val="FF0000"/>
                </a:solidFill>
                <a:latin typeface="Trebuchet MS"/>
              </a:rPr>
              <a:t>(DUE 6/14/24)</a:t>
            </a:r>
          </a:p>
          <a:p>
            <a:r>
              <a:rPr lang="en-US">
                <a:latin typeface="Trebuchet MS"/>
              </a:rPr>
              <a:t>2024-25 Literacy Programs &amp; Assessment Data </a:t>
            </a:r>
            <a:r>
              <a:rPr lang="en-US">
                <a:solidFill>
                  <a:srgbClr val="FF0000"/>
                </a:solidFill>
                <a:latin typeface="Trebuchet MS"/>
              </a:rPr>
              <a:t>(DUE 6/28/24)</a:t>
            </a:r>
          </a:p>
          <a:p>
            <a:r>
              <a:rPr lang="en-US">
                <a:latin typeface="Trebuchet MS"/>
              </a:rPr>
              <a:t>2024-25 Teacher Training Completion Data </a:t>
            </a:r>
            <a:r>
              <a:rPr lang="en-US">
                <a:solidFill>
                  <a:srgbClr val="FF0000"/>
                </a:solidFill>
                <a:latin typeface="Trebuchet MS"/>
              </a:rPr>
              <a:t>(DUE 8/30/24)</a:t>
            </a: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92537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b="1">
                <a:latin typeface="Calibri"/>
                <a:ea typeface="Calibri"/>
                <a:cs typeface="Calibri"/>
              </a:rPr>
              <a:t>Purpose: </a:t>
            </a:r>
            <a:r>
              <a:rPr lang="en-US" sz="2000">
                <a:latin typeface="Calibri"/>
                <a:ea typeface="Calibri"/>
                <a:cs typeface="Calibri"/>
              </a:rPr>
              <a:t>Districts must annually report the data necessary to determine the prevalence of SRDs among K-3 students. This data determines the per-pupil funding for districts by dividing the amount of money available by the total number of K-3 students identified as having an SRD in the preceding budget year. Districts must also report whether students in grades 4-12</a:t>
            </a:r>
            <a:r>
              <a:rPr lang="en-US" sz="2000" baseline="30000">
                <a:latin typeface="Calibri"/>
                <a:ea typeface="Calibri"/>
                <a:cs typeface="Calibri"/>
              </a:rPr>
              <a:t>th</a:t>
            </a:r>
            <a:r>
              <a:rPr lang="en-US" sz="2000">
                <a:latin typeface="Calibri"/>
                <a:ea typeface="Calibri"/>
                <a:cs typeface="Calibri"/>
              </a:rPr>
              <a:t> grade remain on a READ plan or not. </a:t>
            </a:r>
            <a:r>
              <a:rPr lang="en-US" sz="2000" b="1">
                <a:latin typeface="Calibri"/>
                <a:ea typeface="Calibri"/>
                <a:cs typeface="Calibri"/>
              </a:rPr>
              <a:t> </a:t>
            </a:r>
            <a:endParaRPr lang="en-US"/>
          </a:p>
          <a:p>
            <a:pPr>
              <a:buNone/>
            </a:pPr>
            <a:endParaRPr lang="en-US" sz="2000" b="1">
              <a:latin typeface="Calibri"/>
              <a:ea typeface="Calibri"/>
              <a:cs typeface="Calibri"/>
            </a:endParaRPr>
          </a:p>
          <a:p>
            <a:pPr>
              <a:buNone/>
            </a:pPr>
            <a:r>
              <a:rPr lang="en-US" sz="2000" b="1">
                <a:latin typeface="Calibri"/>
                <a:ea typeface="Calibri"/>
                <a:cs typeface="Calibri"/>
              </a:rPr>
              <a:t>Criteria: </a:t>
            </a:r>
            <a:r>
              <a:rPr lang="en-US" sz="2000">
                <a:latin typeface="Calibri"/>
                <a:ea typeface="Calibri"/>
                <a:cs typeface="Calibri"/>
              </a:rPr>
              <a:t>Districts are required to report student level READ Act administered interim assessments along with the student’s score, READ plan status, intervention supports, and demographic data. All K-3 students enrolled in the district at the time of data submission are required to be reported. In addition, all 4-12</a:t>
            </a:r>
            <a:r>
              <a:rPr lang="en-US" sz="2000" baseline="30000">
                <a:latin typeface="Calibri"/>
                <a:ea typeface="Calibri"/>
                <a:cs typeface="Calibri"/>
              </a:rPr>
              <a:t>th</a:t>
            </a:r>
            <a:r>
              <a:rPr lang="en-US" sz="2000">
                <a:latin typeface="Calibri"/>
                <a:ea typeface="Calibri"/>
                <a:cs typeface="Calibri"/>
              </a:rPr>
              <a:t> grade students who exited 3</a:t>
            </a:r>
            <a:r>
              <a:rPr lang="en-US" sz="2000" baseline="30000">
                <a:latin typeface="Calibri"/>
                <a:ea typeface="Calibri"/>
                <a:cs typeface="Calibri"/>
              </a:rPr>
              <a:t>rd</a:t>
            </a:r>
            <a:r>
              <a:rPr lang="en-US" sz="2000">
                <a:latin typeface="Calibri"/>
                <a:ea typeface="Calibri"/>
                <a:cs typeface="Calibri"/>
              </a:rPr>
              <a:t> grade on</a:t>
            </a:r>
            <a:r>
              <a:rPr lang="en-US" sz="2000">
                <a:solidFill>
                  <a:srgbClr val="000000"/>
                </a:solidFill>
                <a:latin typeface="Calibri"/>
                <a:ea typeface="Calibri"/>
                <a:cs typeface="Calibri"/>
              </a:rPr>
              <a:t> </a:t>
            </a:r>
            <a:r>
              <a:rPr lang="en-US" sz="2000">
                <a:latin typeface="Calibri"/>
                <a:ea typeface="Calibri"/>
                <a:cs typeface="Calibri"/>
              </a:rPr>
              <a:t>a </a:t>
            </a:r>
            <a:r>
              <a:rPr lang="en-US" sz="2000">
                <a:solidFill>
                  <a:srgbClr val="000000"/>
                </a:solidFill>
                <a:latin typeface="Calibri"/>
                <a:ea typeface="Calibri"/>
                <a:cs typeface="Calibri"/>
              </a:rPr>
              <a:t>READ plan. </a:t>
            </a:r>
            <a:endParaRPr lang="en-US"/>
          </a:p>
          <a:p>
            <a:pPr>
              <a:buNone/>
            </a:pPr>
            <a:endParaRPr lang="en-US" sz="2000" b="1">
              <a:latin typeface="Calibri"/>
              <a:ea typeface="Calibri"/>
              <a:cs typeface="Calibri"/>
            </a:endParaRPr>
          </a:p>
          <a:p>
            <a:pPr>
              <a:buNone/>
            </a:pPr>
            <a:r>
              <a:rPr lang="en-US" sz="2000" b="1">
                <a:latin typeface="Calibri"/>
                <a:ea typeface="Calibri"/>
                <a:cs typeface="Calibri"/>
              </a:rPr>
              <a:t>Link to view the READ data collections </a:t>
            </a:r>
            <a:r>
              <a:rPr lang="en-US" sz="2000" b="1">
                <a:solidFill>
                  <a:srgbClr val="000000"/>
                </a:solidFill>
                <a:latin typeface="Calibri"/>
                <a:ea typeface="Calibri"/>
                <a:cs typeface="Calibri"/>
              </a:rPr>
              <a:t>website</a:t>
            </a:r>
            <a:r>
              <a:rPr lang="en-US" sz="2000" b="1">
                <a:latin typeface="Calibri"/>
                <a:ea typeface="Calibri"/>
                <a:cs typeface="Calibri"/>
              </a:rPr>
              <a:t>:</a:t>
            </a:r>
            <a:endParaRPr lang="en-US"/>
          </a:p>
          <a:p>
            <a:pPr>
              <a:buNone/>
            </a:pPr>
            <a:r>
              <a:rPr lang="en-US" sz="2000">
                <a:solidFill>
                  <a:srgbClr val="000000"/>
                </a:solidFill>
                <a:latin typeface="Calibri"/>
                <a:ea typeface="Calibri"/>
                <a:cs typeface="Calibri"/>
                <a:hlinkClick r:id="rId2"/>
              </a:rPr>
              <a:t>https://</a:t>
            </a:r>
            <a:r>
              <a:rPr lang="en-US" sz="2000">
                <a:latin typeface="Calibri"/>
                <a:ea typeface="Calibri"/>
                <a:cs typeface="Calibri"/>
                <a:hlinkClick r:id="rId2"/>
              </a:rPr>
              <a:t>www.cde.state.co.us/coloradoliteracy/</a:t>
            </a:r>
            <a:r>
              <a:rPr lang="en-US" sz="2000">
                <a:solidFill>
                  <a:srgbClr val="000000"/>
                </a:solidFill>
                <a:latin typeface="Calibri"/>
                <a:ea typeface="Calibri"/>
                <a:cs typeface="Calibri"/>
                <a:hlinkClick r:id="rId2"/>
              </a:rPr>
              <a:t>readdatapipeline</a:t>
            </a:r>
            <a:r>
              <a:rPr lang="en-US" sz="2000" b="1">
                <a:solidFill>
                  <a:srgbClr val="000000"/>
                </a:solidFill>
                <a:latin typeface="Calibri"/>
                <a:ea typeface="Calibri"/>
                <a:cs typeface="Calibri"/>
              </a:rPr>
              <a:t> </a:t>
            </a:r>
            <a:endParaRPr lang="en-US"/>
          </a:p>
          <a:p>
            <a:pPr marL="0" indent="0" algn="ctr">
              <a:buNone/>
            </a:pPr>
            <a:endParaRPr lang="en-US" b="1">
              <a:solidFill>
                <a:srgbClr val="000000"/>
              </a:solidFill>
              <a:latin typeface="Trebuchet MS"/>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98665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 Cont.</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Spring READ Assessment reporting window is scheduled to open </a:t>
            </a:r>
            <a:r>
              <a:rPr lang="en-US" sz="2000" b="1">
                <a:latin typeface="Calibri"/>
                <a:ea typeface="Calibri"/>
                <a:cs typeface="Calibri"/>
              </a:rPr>
              <a:t>April 10, 2024 </a:t>
            </a:r>
            <a:r>
              <a:rPr lang="en-US" sz="2000">
                <a:latin typeface="Calibri"/>
                <a:ea typeface="Calibri"/>
                <a:cs typeface="Calibri"/>
              </a:rPr>
              <a:t>and is scheduled to close </a:t>
            </a:r>
            <a:r>
              <a:rPr lang="en-US" sz="2000" b="1">
                <a:latin typeface="Calibri"/>
                <a:ea typeface="Calibri"/>
                <a:cs typeface="Calibri"/>
              </a:rPr>
              <a:t>June 14, 2024. </a:t>
            </a:r>
            <a:endParaRPr lang="en-US" b="1"/>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10,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14,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a:buNone/>
            </a:pPr>
            <a:r>
              <a:rPr lang="en-US" sz="2000">
                <a:latin typeface="Arial"/>
                <a:ea typeface="Calibri"/>
                <a:cs typeface="Arial"/>
              </a:rPr>
              <a:t>• </a:t>
            </a:r>
            <a:r>
              <a:rPr lang="en-US" sz="2000" b="1">
                <a:latin typeface="Calibri"/>
                <a:ea typeface="Calibri"/>
                <a:cs typeface="Calibri"/>
              </a:rPr>
              <a:t>June 21, 2024: </a:t>
            </a:r>
            <a:r>
              <a:rPr lang="en-US" sz="2000">
                <a:latin typeface="Calibri"/>
                <a:ea typeface="Calibri"/>
                <a:cs typeface="Calibri"/>
              </a:rPr>
              <a:t>CDE conducts cross LEA validation process and districts will work with each other to remove duplicate SASIDS</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file </a:t>
            </a:r>
            <a:r>
              <a:rPr lang="en-US" sz="2000" b="1">
                <a:latin typeface="Calibri"/>
                <a:ea typeface="Calibri"/>
                <a:cs typeface="Calibri"/>
              </a:rPr>
              <a:t>resubmitted</a:t>
            </a:r>
            <a:r>
              <a:rPr lang="en-US" sz="2000">
                <a:latin typeface="Calibri"/>
                <a:ea typeface="Calibri"/>
                <a:cs typeface="Calibri"/>
              </a:rPr>
              <a:t> with duplicate SASIDs removed</a:t>
            </a:r>
            <a:endParaRPr lang="en-US"/>
          </a:p>
          <a:p>
            <a:pPr>
              <a:buNone/>
            </a:pPr>
            <a:r>
              <a:rPr lang="en-US" sz="2000">
                <a:latin typeface="Arial"/>
                <a:ea typeface="Calibri"/>
                <a:cs typeface="Arial"/>
              </a:rPr>
              <a:t>• </a:t>
            </a:r>
            <a:r>
              <a:rPr lang="en-US" sz="2000" b="1">
                <a:latin typeface="Calibri"/>
                <a:ea typeface="Calibri"/>
                <a:cs typeface="Calibri"/>
              </a:rPr>
              <a:t>July 25, 2024: </a:t>
            </a:r>
            <a:r>
              <a:rPr lang="en-US" sz="2000">
                <a:latin typeface="Calibri"/>
                <a:ea typeface="Calibri"/>
                <a:cs typeface="Calibri"/>
              </a:rPr>
              <a:t>CDE sends emails to data respondents with final SRD numbers through Data Pipeline for district confirmation </a:t>
            </a:r>
            <a:endParaRPr lang="en-US"/>
          </a:p>
          <a:p>
            <a:pPr>
              <a:buNone/>
            </a:pPr>
            <a:r>
              <a:rPr lang="en-US" sz="2000">
                <a:latin typeface="Arial"/>
                <a:ea typeface="Calibri"/>
                <a:cs typeface="Arial"/>
              </a:rPr>
              <a:t>• </a:t>
            </a:r>
            <a:r>
              <a:rPr lang="en-US" sz="2000" b="1">
                <a:latin typeface="Calibri"/>
                <a:ea typeface="Calibri"/>
                <a:cs typeface="Calibri"/>
              </a:rPr>
              <a:t>July 29, 2024: </a:t>
            </a:r>
            <a:r>
              <a:rPr lang="en-US" sz="2000">
                <a:latin typeface="Calibri"/>
                <a:ea typeface="Calibri"/>
                <a:cs typeface="Calibri"/>
              </a:rPr>
              <a:t>CDE sends emails to superintendents with final SRD numbers</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87083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Changes for 23-24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a:t>
            </a:r>
            <a:r>
              <a:rPr lang="en-US" sz="2000">
                <a:solidFill>
                  <a:srgbClr val="000000"/>
                </a:solidFill>
                <a:latin typeface="Calibri"/>
                <a:ea typeface="Calibri"/>
                <a:cs typeface="Calibri"/>
              </a:rPr>
              <a:t> </a:t>
            </a:r>
            <a:r>
              <a:rPr lang="en-US" sz="2000">
                <a:latin typeface="Calibri"/>
                <a:ea typeface="Calibri"/>
                <a:cs typeface="Calibri"/>
              </a:rPr>
              <a:t>were no changes to the file layout for the Spring READ assessment data reporting for the 23-24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a:t>
            </a:r>
            <a:r>
              <a:rPr lang="en-US" sz="2000">
                <a:solidFill>
                  <a:srgbClr val="000000"/>
                </a:solidFill>
                <a:latin typeface="Calibri"/>
                <a:ea typeface="Calibri"/>
                <a:cs typeface="Calibri"/>
              </a:rPr>
              <a:t>, there </a:t>
            </a:r>
            <a:r>
              <a:rPr lang="en-US" sz="2000">
                <a:latin typeface="Calibri"/>
                <a:ea typeface="Calibri"/>
                <a:cs typeface="Calibri"/>
              </a:rPr>
              <a:t>have been updates to cut scores as well as approved programs. Please review the updates here: </a:t>
            </a:r>
            <a:r>
              <a:rPr lang="en-US" sz="2000">
                <a:latin typeface="Calibri"/>
                <a:ea typeface="Calibri"/>
                <a:cs typeface="Calibri"/>
                <a:hlinkClick r:id="rId2"/>
              </a:rPr>
              <a:t>https://www.cde.state.co.us/coloradoliteracy/readactassessments</a:t>
            </a:r>
            <a:r>
              <a:rPr lang="en-US" sz="2000">
                <a:latin typeface="Calibri"/>
                <a:ea typeface="Calibri"/>
                <a:cs typeface="Calibri"/>
              </a:rPr>
              <a:t> </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869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973843" y="1586181"/>
            <a:ext cx="10243405" cy="3685881"/>
          </a:xfrm>
        </p:spPr>
        <p:txBody>
          <a:bodyPr/>
          <a:lstStyle/>
          <a:p>
            <a:r>
              <a:rPr lang="en-US">
                <a:latin typeface="Museo Slab 500"/>
              </a:rPr>
              <a:t>Email: </a:t>
            </a:r>
            <a:r>
              <a:rPr lang="en-US">
                <a:latin typeface="Museo Slab 500"/>
                <a:hlinkClick r:id="rId2"/>
              </a:rPr>
              <a:t>ReadActData@cde.state.co.us</a:t>
            </a:r>
            <a:endParaRPr lang="en-US"/>
          </a:p>
          <a:p>
            <a:r>
              <a:rPr lang="en-US">
                <a:latin typeface="Museo Slab 500"/>
              </a:rPr>
              <a:t>Website: </a:t>
            </a:r>
            <a:r>
              <a:rPr lang="en-US">
                <a:latin typeface="Museo Slab 500"/>
                <a:hlinkClick r:id="rId3"/>
              </a:rPr>
              <a:t>https://www.cde.state.co.us/coloradoliteracy/readdatapipeline</a:t>
            </a:r>
            <a:r>
              <a:rPr lang="en-US">
                <a:latin typeface="Museo Slab 500"/>
              </a:rPr>
              <a:t> </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94178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29</a:t>
            </a:fld>
            <a:endParaRPr lang="en-US"/>
          </a:p>
        </p:txBody>
      </p:sp>
    </p:spTree>
    <p:extLst>
      <p:ext uri="{BB962C8B-B14F-4D97-AF65-F5344CB8AC3E}">
        <p14:creationId xmlns:p14="http://schemas.microsoft.com/office/powerpoint/2010/main" val="30880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Purpose and Criteria</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buNone/>
            </a:pPr>
            <a:r>
              <a:rPr lang="en-US" sz="2000" b="1">
                <a:latin typeface="Calibri"/>
                <a:ea typeface="Calibri"/>
                <a:cs typeface="Calibri"/>
              </a:rPr>
              <a:t>Purpose: </a:t>
            </a:r>
            <a:r>
              <a:rPr lang="en-US" sz="2000">
                <a:latin typeface="Calibri"/>
                <a:ea typeface="Calibri"/>
                <a:cs typeface="Calibri"/>
              </a:rPr>
              <a:t>The 2019 updates to the READ Act (SB19-199) require that districts report their K-3  instructional literacy programs and READ Act interim and diagnostic assessments by school and grade level (K-3). In addition, districts that use READ Act money and/or Early Literacy Grant funding for teacher professional development must provide information on how their professional development plan aligns to scientific and evidence-based literacy instruction. This requirement is annual, regardless of whether districts are eligible for biennial UIP flexibility. </a:t>
            </a:r>
            <a:endParaRPr lang="en-US"/>
          </a:p>
          <a:p>
            <a:pPr marL="0" indent="0">
              <a:buNone/>
            </a:pPr>
            <a:endParaRPr lang="en-US" sz="2000" b="1">
              <a:latin typeface="Calibri"/>
              <a:ea typeface="Calibri"/>
              <a:cs typeface="Calibri"/>
            </a:endParaRPr>
          </a:p>
          <a:p>
            <a:pPr marL="0" indent="0">
              <a:buNone/>
            </a:pPr>
            <a:r>
              <a:rPr lang="en-US" sz="2000" b="1">
                <a:latin typeface="Calibri"/>
                <a:ea typeface="Calibri"/>
                <a:cs typeface="Calibri"/>
              </a:rPr>
              <a:t>Criteria: </a:t>
            </a:r>
            <a:r>
              <a:rPr lang="en-US" sz="2000">
                <a:latin typeface="Calibri"/>
                <a:ea typeface="Calibri"/>
                <a:cs typeface="Calibri"/>
              </a:rPr>
              <a:t>For the </a:t>
            </a:r>
            <a:r>
              <a:rPr lang="en-US" sz="2000" dirty="0">
                <a:latin typeface="Calibri"/>
                <a:ea typeface="Calibri"/>
                <a:cs typeface="Calibri"/>
              </a:rPr>
              <a:t>24-25</a:t>
            </a:r>
            <a:r>
              <a:rPr lang="en-US" sz="2000">
                <a:latin typeface="Calibri"/>
                <a:ea typeface="Calibri"/>
                <a:cs typeface="Calibri"/>
              </a:rPr>
              <a:t> school year, districts are required to report the READ Act administered interim and diagnostic assessments along with their core, supplemental, and intervention instructional literacy programs for grades K-3 for each school in their district (including charter schools)</a:t>
            </a:r>
            <a:endParaRPr lang="en-US"/>
          </a:p>
          <a:p>
            <a:pPr marL="0" indent="0">
              <a:buNone/>
            </a:pPr>
            <a:endParaRPr lang="en-US" sz="2000" b="1">
              <a:latin typeface="Calibri"/>
              <a:ea typeface="Calibri"/>
              <a:cs typeface="Calibri"/>
            </a:endParaRPr>
          </a:p>
          <a:p>
            <a:pPr marL="0" indent="0">
              <a:buNone/>
            </a:pPr>
            <a:r>
              <a:rPr lang="en-US" sz="2000" b="1">
                <a:latin typeface="Calibri"/>
                <a:ea typeface="Calibri"/>
                <a:cs typeface="Calibri"/>
              </a:rPr>
              <a:t>Link to view the READ data collections website:</a:t>
            </a:r>
            <a:endParaRPr lang="en-US"/>
          </a:p>
          <a:p>
            <a:pPr marL="0" indent="0">
              <a:buNone/>
            </a:pPr>
            <a:r>
              <a:rPr lang="en-US" sz="2000">
                <a:latin typeface="Calibri"/>
                <a:ea typeface="Calibri"/>
                <a:cs typeface="Calibri"/>
                <a:hlinkClick r:id="rId2"/>
              </a:rPr>
              <a:t>https://www.cde.state.co.us/coloradoliteracy/readdatapipeline</a:t>
            </a:r>
            <a:endParaRPr lang="en-US"/>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30</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65328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Timeline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Literacy Programs &amp; Assessment reporting window is scheduled to open on </a:t>
            </a:r>
            <a:r>
              <a:rPr lang="en-US" sz="2000" b="1">
                <a:latin typeface="Calibri"/>
                <a:ea typeface="Calibri"/>
                <a:cs typeface="Calibri"/>
              </a:rPr>
              <a:t>April 17, 2024 </a:t>
            </a:r>
            <a:r>
              <a:rPr lang="en-US" sz="2000">
                <a:latin typeface="Calibri"/>
                <a:ea typeface="Calibri"/>
                <a:cs typeface="Calibri"/>
              </a:rPr>
              <a:t>and close </a:t>
            </a:r>
            <a:r>
              <a:rPr lang="en-US" sz="2000" b="1">
                <a:latin typeface="Calibri"/>
                <a:ea typeface="Calibri"/>
                <a:cs typeface="Calibri"/>
              </a:rPr>
              <a:t>June 28, 2024. </a:t>
            </a:r>
            <a:endParaRPr lang="en-US"/>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17,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marL="0" indent="0">
              <a:buNone/>
            </a:pPr>
            <a:endParaRPr lang="en-US" sz="20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31</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720752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Changes for 24-25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 were no changes to the ordering or inclusion of fields in the file layout for the literacy programs and assessment data reporting for the 24-25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 a few field lengths were adjusted for the core</a:t>
            </a:r>
            <a:r>
              <a:rPr lang="en-US" sz="2000">
                <a:solidFill>
                  <a:srgbClr val="000000"/>
                </a:solidFill>
                <a:latin typeface="Calibri"/>
                <a:ea typeface="Calibri"/>
                <a:cs typeface="Calibri"/>
              </a:rPr>
              <a:t>, supplemental</a:t>
            </a:r>
            <a:r>
              <a:rPr lang="en-US" sz="2000">
                <a:latin typeface="Calibri"/>
                <a:ea typeface="Calibri"/>
                <a:cs typeface="Calibri"/>
              </a:rPr>
              <a:t>, and intervention programming code fields. </a:t>
            </a:r>
            <a:endParaRPr lang="en-US"/>
          </a:p>
          <a:p>
            <a:pPr>
              <a:buNone/>
            </a:pPr>
            <a:endParaRPr lang="en-US" sz="2000">
              <a:latin typeface="Calibri"/>
              <a:ea typeface="Calibri"/>
              <a:cs typeface="Calibri"/>
            </a:endParaRPr>
          </a:p>
          <a:p>
            <a:pPr>
              <a:buNone/>
            </a:pPr>
            <a:r>
              <a:rPr lang="en-US" sz="2000">
                <a:latin typeface="Calibri"/>
                <a:ea typeface="Calibri"/>
                <a:cs typeface="Calibri"/>
              </a:rPr>
              <a:t>Additionally</a:t>
            </a:r>
            <a:r>
              <a:rPr lang="en-US" sz="2000">
                <a:solidFill>
                  <a:srgbClr val="000000"/>
                </a:solidFill>
                <a:latin typeface="Calibri"/>
                <a:ea typeface="Calibri"/>
                <a:cs typeface="Calibri"/>
              </a:rPr>
              <a:t>, updates </a:t>
            </a:r>
            <a:r>
              <a:rPr lang="en-US" sz="2000">
                <a:latin typeface="Calibri"/>
                <a:ea typeface="Calibri"/>
                <a:cs typeface="Calibri"/>
              </a:rPr>
              <a:t>have been made to the advisory list for the instructional programming. Please review the updates here: </a:t>
            </a:r>
            <a:r>
              <a:rPr lang="en-US" sz="2000">
                <a:latin typeface="Calibri"/>
                <a:ea typeface="Calibri"/>
                <a:cs typeface="Calibri"/>
                <a:hlinkClick r:id="rId2"/>
              </a:rPr>
              <a:t>https://www.cde.state.co.us/coloradoliteracy/advisorylistofinstructionalprogramming2020</a:t>
            </a:r>
            <a:r>
              <a:rPr lang="en-US" sz="2000">
                <a:latin typeface="Calibri"/>
                <a:ea typeface="Calibri"/>
                <a:cs typeface="Calibri"/>
              </a:rPr>
              <a:t> </a:t>
            </a:r>
            <a:endParaRPr lang="en-US"/>
          </a:p>
          <a:p>
            <a:pPr>
              <a:buNone/>
            </a:pPr>
            <a:endParaRPr lang="en-US" sz="2000" b="1">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32</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6060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Preparation for Collection Openings</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lnSpcReduction="10000"/>
          </a:bodyPr>
          <a:lstStyle/>
          <a:p>
            <a:pPr>
              <a:buNone/>
            </a:pPr>
            <a:r>
              <a:rPr lang="en-US">
                <a:latin typeface="Calibri"/>
                <a:ea typeface="Calibri"/>
                <a:cs typeface="Calibri"/>
              </a:rPr>
              <a:t>Steps to Take to Prepare for the Collection Opening:</a:t>
            </a:r>
            <a:endParaRPr lang="en-US"/>
          </a:p>
          <a:p>
            <a:pPr>
              <a:buNone/>
            </a:pPr>
            <a:r>
              <a:rPr lang="en-US" u="sng">
                <a:latin typeface="Calibri"/>
                <a:ea typeface="Calibri"/>
                <a:cs typeface="Calibri"/>
              </a:rPr>
              <a:t>For Spring READ Assessment Data Reporting:</a:t>
            </a:r>
            <a:endParaRPr lang="en-US"/>
          </a:p>
          <a:p>
            <a:pPr>
              <a:buNone/>
            </a:pPr>
            <a:r>
              <a:rPr lang="en-US">
                <a:latin typeface="Arial"/>
                <a:ea typeface="Calibri"/>
                <a:cs typeface="Arial"/>
              </a:rPr>
              <a:t>• </a:t>
            </a:r>
            <a:r>
              <a:rPr lang="en-US">
                <a:latin typeface="Calibri"/>
                <a:ea typeface="Calibri"/>
                <a:cs typeface="Calibri"/>
              </a:rPr>
              <a:t>Begin having conversations with the READ leads in your district to see if any programming changes are planned for next year. </a:t>
            </a:r>
            <a:endParaRPr lang="en-US"/>
          </a:p>
          <a:p>
            <a:pPr>
              <a:buNone/>
            </a:pPr>
            <a:r>
              <a:rPr lang="en-US">
                <a:latin typeface="Arial"/>
                <a:ea typeface="Calibri"/>
                <a:cs typeface="Arial"/>
              </a:rPr>
              <a:t>• </a:t>
            </a:r>
            <a:r>
              <a:rPr lang="en-US">
                <a:latin typeface="Calibri"/>
                <a:ea typeface="Calibri"/>
                <a:cs typeface="Calibri"/>
              </a:rPr>
              <a:t>The interim and diagnostic lists have been updated for the 2024-25 school year. Please reference </a:t>
            </a:r>
            <a:r>
              <a:rPr lang="en-US">
                <a:latin typeface="Calibri"/>
                <a:ea typeface="Calibri"/>
                <a:cs typeface="Calibri"/>
                <a:hlinkClick r:id="rId2"/>
              </a:rPr>
              <a:t>this link </a:t>
            </a:r>
            <a:r>
              <a:rPr lang="en-US">
                <a:latin typeface="Calibri"/>
                <a:ea typeface="Calibri"/>
                <a:cs typeface="Calibri"/>
              </a:rPr>
              <a:t>to see which assessments will no longer be available for the 24-25 school year and which ones are new.</a:t>
            </a:r>
            <a:endParaRPr lang="en-US"/>
          </a:p>
          <a:p>
            <a:pPr>
              <a:buNone/>
            </a:pPr>
            <a:endParaRPr lang="en-US" u="sng">
              <a:latin typeface="Calibri"/>
              <a:ea typeface="Calibri"/>
              <a:cs typeface="Calibri"/>
            </a:endParaRPr>
          </a:p>
          <a:p>
            <a:pPr>
              <a:buNone/>
            </a:pPr>
            <a:r>
              <a:rPr lang="en-US" u="sng">
                <a:latin typeface="Calibri"/>
                <a:ea typeface="Calibri"/>
                <a:cs typeface="Calibri"/>
              </a:rPr>
              <a:t>For Literacy Programs and Assessment:</a:t>
            </a:r>
            <a:endParaRPr lang="en-US"/>
          </a:p>
          <a:p>
            <a:pPr>
              <a:buNone/>
            </a:pPr>
            <a:r>
              <a:rPr lang="en-US">
                <a:latin typeface="Arial"/>
                <a:ea typeface="Calibri"/>
                <a:cs typeface="Arial"/>
              </a:rPr>
              <a:t>• </a:t>
            </a:r>
            <a:r>
              <a:rPr lang="en-US">
                <a:latin typeface="Calibri"/>
                <a:ea typeface="Calibri"/>
                <a:cs typeface="Calibri"/>
              </a:rPr>
              <a:t>Extract your data file from the last reporting cycle to see what has been reported historically. </a:t>
            </a:r>
            <a:endParaRPr lang="en-US"/>
          </a:p>
          <a:p>
            <a:pPr>
              <a:buNone/>
            </a:pPr>
            <a:endParaRPr lang="en-US" sz="2000">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912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116716" y="1586181"/>
            <a:ext cx="9969113" cy="3685881"/>
          </a:xfrm>
        </p:spPr>
        <p:txBody>
          <a:bodyPr/>
          <a:lstStyle/>
          <a:p>
            <a:r>
              <a:rPr lang="en-US"/>
              <a:t>Email: </a:t>
            </a:r>
            <a:r>
              <a:rPr lang="en-US">
                <a:hlinkClick r:id="rId2"/>
              </a:rPr>
              <a:t>ReadActData@cde.state.co.us</a:t>
            </a:r>
            <a:endParaRPr lang="en-US"/>
          </a:p>
          <a:p>
            <a:r>
              <a:rPr lang="en-US">
                <a:latin typeface="Museo Slab 500"/>
              </a:rPr>
              <a:t>Website: </a:t>
            </a:r>
            <a:r>
              <a:rPr lang="en-US">
                <a:latin typeface="Museo Slab 500"/>
                <a:hlinkClick r:id="rId3"/>
              </a:rPr>
              <a:t>https://www.cde.state.co.us/coloradoliteracy/readdatapipeline</a:t>
            </a:r>
            <a:r>
              <a:rPr lang="en-US">
                <a:latin typeface="Museo Slab 500"/>
              </a:rPr>
              <a:t> </a:t>
            </a:r>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dirty="0" smtClean="0"/>
              <a:pPr/>
              <a:t>34</a:t>
            </a:fld>
            <a:endParaRPr lang="en-US"/>
          </a:p>
        </p:txBody>
      </p:sp>
    </p:spTree>
    <p:extLst>
      <p:ext uri="{BB962C8B-B14F-4D97-AF65-F5344CB8AC3E}">
        <p14:creationId xmlns:p14="http://schemas.microsoft.com/office/powerpoint/2010/main" val="9486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p:txBody>
          <a:bodyPr>
            <a:normAutofit/>
          </a:bodyPr>
          <a:lstStyle/>
          <a:p>
            <a:r>
              <a:rPr lang="en-US"/>
              <a:t>Summer EBT</a:t>
            </a:r>
          </a:p>
        </p:txBody>
      </p:sp>
      <p:sp>
        <p:nvSpPr>
          <p:cNvPr id="4" name="Content Placeholder 3">
            <a:extLst>
              <a:ext uri="{FF2B5EF4-FFF2-40B4-BE49-F238E27FC236}">
                <a16:creationId xmlns:a16="http://schemas.microsoft.com/office/drawing/2014/main" id="{BF9605B6-3968-590F-99A9-54CA4C408F6E}"/>
              </a:ext>
            </a:extLst>
          </p:cNvPr>
          <p:cNvSpPr>
            <a:spLocks noGrp="1"/>
          </p:cNvSpPr>
          <p:nvPr>
            <p:ph sz="quarter" idx="13"/>
          </p:nvPr>
        </p:nvSpPr>
        <p:spPr/>
        <p:txBody>
          <a:bodyPr/>
          <a:lstStyle/>
          <a:p>
            <a:r>
              <a:rPr lang="en-US"/>
              <a:t>Madeleine </a:t>
            </a:r>
            <a:r>
              <a:rPr lang="en-US" err="1"/>
              <a:t>Breza</a:t>
            </a:r>
            <a:endParaRPr lang="en-US"/>
          </a:p>
          <a:p>
            <a:endParaRPr lang="en-US"/>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3373880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sz="3200"/>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sz="half" idx="1"/>
          </p:nvPr>
        </p:nvSpPr>
        <p:spPr/>
        <p:txBody>
          <a:bodyPr vert="horz" lIns="91440" tIns="45720" rIns="91440" bIns="45720" rtlCol="0" anchor="t">
            <a:noAutofit/>
          </a:bodyPr>
          <a:lstStyle/>
          <a:p>
            <a:pPr>
              <a:lnSpc>
                <a:spcPct val="120000"/>
              </a:lnSpc>
              <a:buFont typeface="Arial" panose="020B0604020202020204" pitchFamily="34" charset="0"/>
              <a:buChar char="•"/>
            </a:pPr>
            <a:r>
              <a:rPr lang="en-US" sz="2000" dirty="0">
                <a:solidFill>
                  <a:srgbClr val="000000"/>
                </a:solidFill>
                <a:latin typeface="Trebuchet MS"/>
              </a:rPr>
              <a:t>Collection will open April 1 through April 30</a:t>
            </a:r>
          </a:p>
          <a:p>
            <a:pPr>
              <a:lnSpc>
                <a:spcPct val="120000"/>
              </a:lnSpc>
              <a:buFont typeface="Arial" panose="020B0604020202020204" pitchFamily="34" charset="0"/>
              <a:buChar char="•"/>
            </a:pPr>
            <a:r>
              <a:rPr lang="en-US" sz="2000" dirty="0">
                <a:solidFill>
                  <a:srgbClr val="000000"/>
                </a:solidFill>
                <a:latin typeface="Trebuchet MS"/>
              </a:rPr>
              <a:t>All districts</a:t>
            </a:r>
            <a:r>
              <a:rPr lang="en-US" sz="2000" b="1" dirty="0">
                <a:solidFill>
                  <a:srgbClr val="000000"/>
                </a:solidFill>
                <a:latin typeface="Trebuchet MS"/>
              </a:rPr>
              <a:t> required </a:t>
            </a:r>
            <a:r>
              <a:rPr lang="en-US" sz="2000" dirty="0">
                <a:solidFill>
                  <a:srgbClr val="000000"/>
                </a:solidFill>
                <a:latin typeface="Trebuchet MS"/>
              </a:rPr>
              <a:t>to submit student level data by due date</a:t>
            </a:r>
          </a:p>
          <a:p>
            <a:pPr>
              <a:lnSpc>
                <a:spcPct val="120000"/>
              </a:lnSpc>
            </a:pPr>
            <a:r>
              <a:rPr lang="en-US" sz="2000" dirty="0">
                <a:solidFill>
                  <a:srgbClr val="000000"/>
                </a:solidFill>
                <a:latin typeface="Trebuchet MS"/>
              </a:rPr>
              <a:t>USDA updated guidance providing more flexibility in requirements:</a:t>
            </a:r>
            <a:endParaRPr lang="en-US" sz="2000" dirty="0">
              <a:solidFill>
                <a:srgbClr val="000000"/>
              </a:solidFill>
            </a:endParaRPr>
          </a:p>
          <a:p>
            <a:pPr lvl="1">
              <a:lnSpc>
                <a:spcPct val="120000"/>
              </a:lnSpc>
              <a:buFont typeface="Courier New" panose="020B0604020202020204" pitchFamily="34" charset="0"/>
              <a:buChar char="o"/>
            </a:pPr>
            <a:r>
              <a:rPr lang="en-US" dirty="0">
                <a:latin typeface="Trebuchet MS"/>
              </a:rPr>
              <a:t>Submit data for National School Lunch program sites only</a:t>
            </a:r>
            <a:endParaRPr lang="en-US"/>
          </a:p>
          <a:p>
            <a:pPr lvl="1">
              <a:lnSpc>
                <a:spcPct val="120000"/>
              </a:lnSpc>
              <a:buFont typeface="Courier New" panose="020B0604020202020204" pitchFamily="34" charset="0"/>
              <a:buChar char="o"/>
            </a:pPr>
            <a:r>
              <a:rPr lang="en-US" dirty="0">
                <a:latin typeface="Trebuchet MS"/>
              </a:rPr>
              <a:t>Submit data for NSLP sites </a:t>
            </a:r>
            <a:r>
              <a:rPr lang="en-US" dirty="0">
                <a:latin typeface="Trebuchet MS"/>
                <a:ea typeface="Calibri"/>
                <a:cs typeface="Calibri"/>
              </a:rPr>
              <a:t>PLUS any Free and Reduced eligible transfer students to non-NSLP sites during the school year(</a:t>
            </a:r>
            <a:r>
              <a:rPr lang="en-US" dirty="0">
                <a:latin typeface="Trebuchet MS"/>
              </a:rPr>
              <a:t>any students that was enrolled at a NSLP site, even for a short period of time, would be eligible for S-EBT benefits)</a:t>
            </a:r>
            <a:endParaRPr lang="en-US" dirty="0"/>
          </a:p>
          <a:p>
            <a:pPr lvl="1">
              <a:lnSpc>
                <a:spcPct val="120000"/>
              </a:lnSpc>
              <a:buFont typeface="Courier New" panose="020B0604020202020204" pitchFamily="34" charset="0"/>
              <a:buChar char="o"/>
            </a:pPr>
            <a:r>
              <a:rPr lang="en-US" dirty="0">
                <a:latin typeface="Trebuchet MS"/>
              </a:rPr>
              <a:t>Submit data for all enrolled students at both NSLP sites and non NSLP sites*</a:t>
            </a:r>
            <a:endParaRPr lang="en-US" dirty="0"/>
          </a:p>
          <a:p>
            <a:pPr marL="0" indent="0">
              <a:buNone/>
            </a:pPr>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3"/>
          </p:nvPr>
        </p:nvSpPr>
        <p:spPr/>
        <p:txBody>
          <a:bodyPr/>
          <a:lstStyle/>
          <a:p>
            <a:r>
              <a:rPr lang="en-US"/>
              <a:t>Summer EBT</a:t>
            </a:r>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4"/>
          </p:nvPr>
        </p:nvSpPr>
        <p:spPr>
          <a:xfrm>
            <a:off x="6053138" y="6356350"/>
            <a:ext cx="4392612" cy="361950"/>
          </a:xfrm>
        </p:spPr>
        <p:txBody>
          <a:bodyPr/>
          <a:lstStyle/>
          <a:p>
            <a:r>
              <a:rPr lang="en-US"/>
              <a:t>s-ebt@cde.state.co.us</a:t>
            </a:r>
          </a:p>
        </p:txBody>
      </p:sp>
    </p:spTree>
    <p:extLst>
      <p:ext uri="{BB962C8B-B14F-4D97-AF65-F5344CB8AC3E}">
        <p14:creationId xmlns:p14="http://schemas.microsoft.com/office/powerpoint/2010/main" val="2582331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extLst>
              <p:ext uri="{D42A27DB-BD31-4B8C-83A1-F6EECF244321}">
                <p14:modId xmlns:p14="http://schemas.microsoft.com/office/powerpoint/2010/main" val="2364297129"/>
              </p:ext>
            </p:extLst>
          </p:nvPr>
        </p:nvGraphicFramePr>
        <p:xfrm>
          <a:off x="548640" y="368323"/>
          <a:ext cx="10887456" cy="5269376"/>
        </p:xfrm>
        <a:graphic>
          <a:graphicData uri="http://schemas.openxmlformats.org/drawingml/2006/table">
            <a:tbl>
              <a:tblPr firstRow="1"/>
              <a:tblGrid>
                <a:gridCol w="648577">
                  <a:extLst>
                    <a:ext uri="{9D8B030D-6E8A-4147-A177-3AD203B41FA5}">
                      <a16:colId xmlns:a16="http://schemas.microsoft.com/office/drawing/2014/main" val="41291250"/>
                    </a:ext>
                  </a:extLst>
                </a:gridCol>
                <a:gridCol w="3213064">
                  <a:extLst>
                    <a:ext uri="{9D8B030D-6E8A-4147-A177-3AD203B41FA5}">
                      <a16:colId xmlns:a16="http://schemas.microsoft.com/office/drawing/2014/main" val="3100980506"/>
                    </a:ext>
                  </a:extLst>
                </a:gridCol>
                <a:gridCol w="1124830">
                  <a:extLst>
                    <a:ext uri="{9D8B030D-6E8A-4147-A177-3AD203B41FA5}">
                      <a16:colId xmlns:a16="http://schemas.microsoft.com/office/drawing/2014/main" val="3588148332"/>
                    </a:ext>
                  </a:extLst>
                </a:gridCol>
                <a:gridCol w="698652">
                  <a:extLst>
                    <a:ext uri="{9D8B030D-6E8A-4147-A177-3AD203B41FA5}">
                      <a16:colId xmlns:a16="http://schemas.microsoft.com/office/drawing/2014/main" val="3659534957"/>
                    </a:ext>
                  </a:extLst>
                </a:gridCol>
                <a:gridCol w="698652">
                  <a:extLst>
                    <a:ext uri="{9D8B030D-6E8A-4147-A177-3AD203B41FA5}">
                      <a16:colId xmlns:a16="http://schemas.microsoft.com/office/drawing/2014/main" val="1039896977"/>
                    </a:ext>
                  </a:extLst>
                </a:gridCol>
                <a:gridCol w="678964">
                  <a:extLst>
                    <a:ext uri="{9D8B030D-6E8A-4147-A177-3AD203B41FA5}">
                      <a16:colId xmlns:a16="http://schemas.microsoft.com/office/drawing/2014/main" val="4160800587"/>
                    </a:ext>
                  </a:extLst>
                </a:gridCol>
                <a:gridCol w="772330">
                  <a:extLst>
                    <a:ext uri="{9D8B030D-6E8A-4147-A177-3AD203B41FA5}">
                      <a16:colId xmlns:a16="http://schemas.microsoft.com/office/drawing/2014/main" val="949456666"/>
                    </a:ext>
                  </a:extLst>
                </a:gridCol>
                <a:gridCol w="1400676">
                  <a:extLst>
                    <a:ext uri="{9D8B030D-6E8A-4147-A177-3AD203B41FA5}">
                      <a16:colId xmlns:a16="http://schemas.microsoft.com/office/drawing/2014/main" val="189423563"/>
                    </a:ext>
                  </a:extLst>
                </a:gridCol>
                <a:gridCol w="1651711">
                  <a:extLst>
                    <a:ext uri="{9D8B030D-6E8A-4147-A177-3AD203B41FA5}">
                      <a16:colId xmlns:a16="http://schemas.microsoft.com/office/drawing/2014/main" val="3625767729"/>
                    </a:ext>
                  </a:extLst>
                </a:gridCol>
              </a:tblGrid>
              <a:tr h="499682">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11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spc="-3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11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11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1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1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1100" b="1" spc="20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11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11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11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11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11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66561">
                <a:tc>
                  <a:txBody>
                    <a:bodyPr/>
                    <a:lstStyle/>
                    <a:p>
                      <a:pPr marL="67945" marR="0">
                        <a:lnSpc>
                          <a:spcPts val="108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100" b="1" spc="20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A2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1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66561">
                <a:tc>
                  <a:txBody>
                    <a:bodyPr/>
                    <a:lstStyle/>
                    <a:p>
                      <a:pPr marL="67945"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School</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Code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100" b="1" spc="-4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1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B2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333121">
                <a:tc>
                  <a:txBody>
                    <a:bodyPr/>
                    <a:lstStyle/>
                    <a:p>
                      <a:pPr marL="67945"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Entry</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Date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C2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302837">
                <a:tc>
                  <a:txBody>
                    <a:bodyPr/>
                    <a:lstStyle/>
                    <a:p>
                      <a:pPr marL="67945"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Exit</a:t>
                      </a:r>
                      <a:r>
                        <a:rPr lang="en-US" sz="11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Withdraw</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Date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D2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11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0</a:t>
                      </a:r>
                      <a:r>
                        <a:rPr lang="en-US" sz="11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fill if</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5">
                          <a:effectLst/>
                          <a:latin typeface="Trebuchet MS" panose="020B0603020202020204" pitchFamily="34" charset="0"/>
                          <a:ea typeface="Arial" panose="020B0604020202020204" pitchFamily="34" charset="0"/>
                          <a:cs typeface="Times New Roman" panose="02020603050405020304" pitchFamily="18" charset="0"/>
                        </a:rPr>
                        <a:t>N/A</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66561">
                <a:tc>
                  <a:txBody>
                    <a:bodyPr/>
                    <a:lstStyle/>
                    <a:p>
                      <a:pPr marL="67945"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State</a:t>
                      </a:r>
                      <a:r>
                        <a:rPr lang="en-US" sz="11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ID</a:t>
                      </a:r>
                      <a:r>
                        <a:rPr lang="en-US" sz="11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(SASID)</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E2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51419">
                <a:tc>
                  <a:txBody>
                    <a:bodyPr/>
                    <a:lstStyle/>
                    <a:p>
                      <a:pPr marL="67945"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Local</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(LASID)</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F2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51419">
                <a:tc>
                  <a:txBody>
                    <a:bodyPr/>
                    <a:lstStyle/>
                    <a:p>
                      <a:pPr marL="67945"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First</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45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74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G2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Valid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51419">
                <a:tc>
                  <a:txBody>
                    <a:bodyPr/>
                    <a:lstStyle/>
                    <a:p>
                      <a:pPr marL="67945" marR="0">
                        <a:lnSpc>
                          <a:spcPts val="995"/>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Middle</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75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H2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Valid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NMN</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if</a:t>
                      </a:r>
                      <a:r>
                        <a:rPr lang="en-US" sz="11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51419">
                <a:tc>
                  <a:txBody>
                    <a:bodyPr/>
                    <a:lstStyle/>
                    <a:p>
                      <a:pPr marL="67945"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Last</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I2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Valid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51419">
                <a:tc>
                  <a:txBody>
                    <a:bodyPr/>
                    <a:lstStyle/>
                    <a:p>
                      <a:pPr marL="67945"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Gender</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J2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01,</a:t>
                      </a:r>
                      <a:r>
                        <a:rPr lang="en-US" sz="11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333121">
                <a:tc>
                  <a:txBody>
                    <a:bodyPr/>
                    <a:lstStyle/>
                    <a:p>
                      <a:pPr marL="67945"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Date</a:t>
                      </a:r>
                      <a:r>
                        <a:rPr lang="en-US" sz="11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of</a:t>
                      </a:r>
                      <a:r>
                        <a:rPr lang="en-US" sz="11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Birth</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K2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51419">
                <a:tc>
                  <a:txBody>
                    <a:bodyPr/>
                    <a:lstStyle/>
                    <a:p>
                      <a:pPr marL="67945"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Grade</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Level</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L2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060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Language</a:t>
                      </a:r>
                      <a:r>
                        <a:rPr lang="en-US" sz="11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150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M2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ENG</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First</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151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180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N2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Valid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51419">
                <a:tc>
                  <a:txBody>
                    <a:bodyPr/>
                    <a:lstStyle/>
                    <a:p>
                      <a:pPr marL="67945"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Last</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Name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181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O2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Valid</a:t>
                      </a:r>
                      <a:r>
                        <a:rPr lang="en-US" sz="11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166561">
                <a:tc>
                  <a:txBody>
                    <a:bodyPr/>
                    <a:lstStyle/>
                    <a:p>
                      <a:pPr marL="67945"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1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Telephone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Number</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211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220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P2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5551231234;</a:t>
                      </a:r>
                      <a:r>
                        <a:rPr lang="en-US" sz="11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333121">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1</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264</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Q2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123</a:t>
                      </a:r>
                      <a:r>
                        <a:rPr lang="en-US" sz="11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Star</a:t>
                      </a:r>
                      <a:r>
                        <a:rPr lang="en-US" sz="11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Quarry </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Road</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499682">
                <a:tc>
                  <a:txBody>
                    <a:bodyPr/>
                    <a:lstStyle/>
                    <a:p>
                      <a:pPr marL="67945"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42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265</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R2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Apt.</a:t>
                      </a:r>
                      <a:r>
                        <a:rPr lang="en-US" sz="11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special </a:t>
                      </a:r>
                      <a:r>
                        <a:rPr lang="en-US" sz="1100" b="1">
                          <a:effectLst/>
                          <a:latin typeface="Trebuchet MS" panose="020B0603020202020204" pitchFamily="34" charset="0"/>
                          <a:ea typeface="Arial" panose="020B0604020202020204" pitchFamily="34" charset="0"/>
                          <a:cs typeface="Times New Roman" panose="02020603050405020304" pitchFamily="18" charset="0"/>
                        </a:rPr>
                        <a:t>characters,</a:t>
                      </a:r>
                      <a:r>
                        <a:rPr lang="en-US" sz="11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i.e.,</a:t>
                      </a:r>
                      <a:r>
                        <a:rPr lang="en-US" sz="11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City</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50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307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356</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S2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State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357</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358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CO</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Postal</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Code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359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368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U2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99999-0000,</a:t>
                      </a:r>
                      <a:r>
                        <a:rPr lang="en-US" sz="11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99999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51419">
                <a:tc>
                  <a:txBody>
                    <a:bodyPr/>
                    <a:lstStyle/>
                    <a:p>
                      <a:pPr marL="67945"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Free/Reduced</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Lunch</a:t>
                      </a:r>
                      <a:r>
                        <a:rPr lang="en-US" sz="11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Price</a:t>
                      </a:r>
                      <a:r>
                        <a:rPr lang="en-US" sz="11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Eligible</a:t>
                      </a:r>
                      <a:r>
                        <a:rPr lang="en-US" sz="11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369</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370</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V2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00,</a:t>
                      </a:r>
                      <a:r>
                        <a:rPr lang="en-US" sz="11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01,</a:t>
                      </a:r>
                      <a:r>
                        <a:rPr lang="en-US" sz="11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1100">
                          <a:effectLst/>
                          <a:latin typeface="Trebuchet MS" panose="020B0603020202020204" pitchFamily="34" charset="0"/>
                          <a:ea typeface="Arial" panose="020B0604020202020204" pitchFamily="34" charset="0"/>
                          <a:cs typeface="Arial" panose="020B0604020202020204" pitchFamily="34" charset="0"/>
                        </a:rPr>
                        <a:t> </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333121">
                <a:tc>
                  <a:txBody>
                    <a:bodyPr/>
                    <a:lstStyle/>
                    <a:p>
                      <a:pPr marL="67945"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FRPL</a:t>
                      </a:r>
                      <a:r>
                        <a:rPr lang="en-US" sz="11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1100" b="1">
                          <a:effectLst/>
                          <a:latin typeface="Trebuchet MS" panose="020B0603020202020204" pitchFamily="34" charset="0"/>
                          <a:ea typeface="Arial" panose="020B0604020202020204" pitchFamily="34" charset="0"/>
                          <a:cs typeface="Times New Roman" panose="02020603050405020304" pitchFamily="18" charset="0"/>
                        </a:rPr>
                        <a:t>Eligibility</a:t>
                      </a:r>
                      <a:r>
                        <a:rPr lang="en-US" sz="11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Date</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371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378</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25">
                          <a:effectLst/>
                          <a:latin typeface="Trebuchet MS" panose="020B0603020202020204" pitchFamily="34" charset="0"/>
                          <a:ea typeface="Arial" panose="020B0604020202020204" pitchFamily="34" charset="0"/>
                          <a:cs typeface="Times New Roman" panose="02020603050405020304" pitchFamily="18" charset="0"/>
                        </a:rPr>
                        <a:t>W2</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1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11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11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1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83156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a:t>Submissions </a:t>
            </a:r>
          </a:p>
        </p:txBody>
      </p:sp>
      <p:pic>
        <p:nvPicPr>
          <p:cNvPr id="3" name="Picture 2" descr="Pie chart showing 57% of districts have not entered data and 43% of districts have.">
            <a:extLst>
              <a:ext uri="{FF2B5EF4-FFF2-40B4-BE49-F238E27FC236}">
                <a16:creationId xmlns:a16="http://schemas.microsoft.com/office/drawing/2014/main" id="{DA43C9F6-FC71-7F4A-B3F0-C5DA21CD6D16}"/>
              </a:ext>
            </a:extLst>
          </p:cNvPr>
          <p:cNvPicPr>
            <a:picLocks noChangeAspect="1"/>
          </p:cNvPicPr>
          <p:nvPr/>
        </p:nvPicPr>
        <p:blipFill>
          <a:blip r:embed="rId3"/>
          <a:stretch>
            <a:fillRect/>
          </a:stretch>
        </p:blipFill>
        <p:spPr>
          <a:xfrm>
            <a:off x="2514600" y="1276350"/>
            <a:ext cx="7162800" cy="4305300"/>
          </a:xfrm>
          <a:prstGeom prst="rect">
            <a:avLst/>
          </a:prstGeom>
        </p:spPr>
      </p:pic>
      <p:sp>
        <p:nvSpPr>
          <p:cNvPr id="11" name="TextBox 10">
            <a:extLst>
              <a:ext uri="{FF2B5EF4-FFF2-40B4-BE49-F238E27FC236}">
                <a16:creationId xmlns:a16="http://schemas.microsoft.com/office/drawing/2014/main" id="{A312C56A-C5F5-33A6-61D7-F5C6A50C56D6}"/>
              </a:ext>
            </a:extLst>
          </p:cNvPr>
          <p:cNvSpPr txBox="1"/>
          <p:nvPr/>
        </p:nvSpPr>
        <p:spPr>
          <a:xfrm>
            <a:off x="2775771" y="5897390"/>
            <a:ext cx="4786720" cy="338554"/>
          </a:xfrm>
          <a:prstGeom prst="rect">
            <a:avLst/>
          </a:prstGeom>
          <a:noFill/>
        </p:spPr>
        <p:txBody>
          <a:bodyPr wrap="square" lIns="91440" tIns="45720" rIns="91440" bIns="45720" rtlCol="0" anchor="t">
            <a:spAutoFit/>
          </a:bodyPr>
          <a:lstStyle/>
          <a:p>
            <a:r>
              <a:rPr lang="en-US" sz="1600" b="1"/>
              <a:t>*</a:t>
            </a:r>
            <a:r>
              <a:rPr lang="en-US" sz="1600" b="1" dirty="0"/>
              <a:t>32/182 </a:t>
            </a:r>
            <a:r>
              <a:rPr lang="en-US" sz="1600" b="1"/>
              <a:t>districts have submitted their final data</a:t>
            </a:r>
            <a:r>
              <a:rPr lang="en-US" sz="1600" b="1" dirty="0"/>
              <a:t> </a:t>
            </a:r>
            <a:endParaRPr lang="en-US" sz="1600" b="1"/>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ABCF20C8-611D-49DF-D71C-90B14ED2FCD6}"/>
              </a:ext>
            </a:extLst>
          </p:cNvPr>
          <p:cNvSpPr>
            <a:spLocks noGrp="1"/>
          </p:cNvSpPr>
          <p:nvPr>
            <p:ph sz="quarter" idx="13"/>
          </p:nvPr>
        </p:nvSpPr>
        <p:spPr/>
        <p:txBody>
          <a:bodyPr/>
          <a:lstStyle/>
          <a:p>
            <a:r>
              <a:rPr lang="en-US"/>
              <a:t>Summer EBT</a:t>
            </a:r>
          </a:p>
        </p:txBody>
      </p:sp>
      <p:sp>
        <p:nvSpPr>
          <p:cNvPr id="9" name="Content Placeholder 11">
            <a:extLst>
              <a:ext uri="{FF2B5EF4-FFF2-40B4-BE49-F238E27FC236}">
                <a16:creationId xmlns:a16="http://schemas.microsoft.com/office/drawing/2014/main" id="{51293F9D-C7F6-9323-FCB8-B20B96C9F6E8}"/>
              </a:ext>
            </a:extLst>
          </p:cNvPr>
          <p:cNvSpPr>
            <a:spLocks noGrp="1"/>
          </p:cNvSpPr>
          <p:nvPr>
            <p:ph sz="quarter" idx="14"/>
          </p:nvPr>
        </p:nvSpPr>
        <p:spPr>
          <a:xfrm>
            <a:off x="6053138" y="6356350"/>
            <a:ext cx="4392612" cy="361950"/>
          </a:xfrm>
        </p:spPr>
        <p:txBody>
          <a:bodyPr>
            <a:normAutofit/>
          </a:bodyPr>
          <a:lstStyle/>
          <a:p>
            <a:r>
              <a:rPr lang="en-US"/>
              <a:t>s-ebt@cde.state.co.us</a:t>
            </a:r>
          </a:p>
        </p:txBody>
      </p:sp>
    </p:spTree>
    <p:extLst>
      <p:ext uri="{BB962C8B-B14F-4D97-AF65-F5344CB8AC3E}">
        <p14:creationId xmlns:p14="http://schemas.microsoft.com/office/powerpoint/2010/main" val="3090053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a:t>Common Errors</a:t>
            </a:r>
          </a:p>
        </p:txBody>
      </p:sp>
      <p:sp>
        <p:nvSpPr>
          <p:cNvPr id="6" name="Content Placeholder 5">
            <a:extLst>
              <a:ext uri="{FF2B5EF4-FFF2-40B4-BE49-F238E27FC236}">
                <a16:creationId xmlns:a16="http://schemas.microsoft.com/office/drawing/2014/main" id="{B98C2DD4-3591-91FB-9C25-E8E8A19C3D92}"/>
              </a:ext>
            </a:extLst>
          </p:cNvPr>
          <p:cNvSpPr>
            <a:spLocks noGrp="1"/>
          </p:cNvSpPr>
          <p:nvPr>
            <p:ph idx="1"/>
          </p:nvPr>
        </p:nvSpPr>
        <p:spPr/>
        <p:txBody>
          <a:bodyPr>
            <a:normAutofit/>
          </a:bodyPr>
          <a:lstStyle/>
          <a:p>
            <a:r>
              <a:rPr lang="en-US" sz="1800" b="1">
                <a:solidFill>
                  <a:srgbClr val="000000"/>
                </a:solidFill>
              </a:rPr>
              <a:t>Common Error – Converting to excel losing leading zeros</a:t>
            </a:r>
          </a:p>
          <a:p>
            <a:pPr marL="457200" lvl="1" indent="0">
              <a:buNone/>
            </a:pPr>
            <a:r>
              <a:rPr lang="en-US" sz="1800">
                <a:solidFill>
                  <a:srgbClr val="000000"/>
                </a:solidFill>
                <a:hlinkClick r:id="rId3"/>
              </a:rPr>
              <a:t>Follow the formatting instructions posted on the data pipeline website</a:t>
            </a:r>
            <a:endParaRPr lang="en-US" sz="1800">
              <a:solidFill>
                <a:srgbClr val="000000"/>
              </a:solidFill>
            </a:endParaRPr>
          </a:p>
          <a:p>
            <a:pPr marL="457200" lvl="1" indent="0">
              <a:buNone/>
            </a:pPr>
            <a:endParaRPr lang="en-US" sz="1800"/>
          </a:p>
          <a:p>
            <a:pPr fontAlgn="base">
              <a:spcBef>
                <a:spcPts val="0"/>
              </a:spcBef>
            </a:pPr>
            <a:r>
              <a:rPr lang="en-US" sz="1800" b="1">
                <a:solidFill>
                  <a:srgbClr val="000000"/>
                </a:solidFill>
              </a:rPr>
              <a:t>Common Error – No records uploaded</a:t>
            </a:r>
            <a:endParaRPr lang="en-US"/>
          </a:p>
        </p:txBody>
      </p:sp>
      <p:pic>
        <p:nvPicPr>
          <p:cNvPr id="2050" name="Picture 2" descr="9170-Education reEnvisioned BOCES Data Pipeline-PEBT: File Successfully Submitted">
            <a:extLst>
              <a:ext uri="{FF2B5EF4-FFF2-40B4-BE49-F238E27FC236}">
                <a16:creationId xmlns:a16="http://schemas.microsoft.com/office/drawing/2014/main" id="{314B12B3-27E7-0ADD-84BF-971F13968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044" y="2914471"/>
            <a:ext cx="6330019" cy="32166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3" name="Content Placeholder 2">
            <a:extLst>
              <a:ext uri="{FF2B5EF4-FFF2-40B4-BE49-F238E27FC236}">
                <a16:creationId xmlns:a16="http://schemas.microsoft.com/office/drawing/2014/main" id="{11A4C4C1-E6CD-9842-407A-9CA97462C87B}"/>
              </a:ext>
            </a:extLst>
          </p:cNvPr>
          <p:cNvSpPr>
            <a:spLocks noGrp="1"/>
          </p:cNvSpPr>
          <p:nvPr>
            <p:ph sz="quarter" idx="13"/>
          </p:nvPr>
        </p:nvSpPr>
        <p:spPr/>
        <p:txBody>
          <a:bodyPr/>
          <a:lstStyle/>
          <a:p>
            <a:r>
              <a:rPr lang="en-US"/>
              <a:t>Summer EBT</a:t>
            </a:r>
          </a:p>
        </p:txBody>
      </p:sp>
      <p:sp>
        <p:nvSpPr>
          <p:cNvPr id="7" name="Content Placeholder 11">
            <a:extLst>
              <a:ext uri="{FF2B5EF4-FFF2-40B4-BE49-F238E27FC236}">
                <a16:creationId xmlns:a16="http://schemas.microsoft.com/office/drawing/2014/main" id="{02BB02E0-0F95-6000-C6C7-ACA2613AABC7}"/>
              </a:ext>
            </a:extLst>
          </p:cNvPr>
          <p:cNvSpPr>
            <a:spLocks noGrp="1"/>
          </p:cNvSpPr>
          <p:nvPr>
            <p:ph sz="quarter" idx="14"/>
          </p:nvPr>
        </p:nvSpPr>
        <p:spPr>
          <a:xfrm>
            <a:off x="6053138" y="6356350"/>
            <a:ext cx="4392612" cy="361950"/>
          </a:xfrm>
        </p:spPr>
        <p:txBody>
          <a:bodyPr>
            <a:normAutofit/>
          </a:bodyPr>
          <a:lstStyle/>
          <a:p>
            <a:r>
              <a:rPr lang="en-US"/>
              <a:t>s-ebt@cde.state.co.us</a:t>
            </a:r>
          </a:p>
        </p:txBody>
      </p:sp>
    </p:spTree>
    <p:extLst>
      <p:ext uri="{BB962C8B-B14F-4D97-AF65-F5344CB8AC3E}">
        <p14:creationId xmlns:p14="http://schemas.microsoft.com/office/powerpoint/2010/main" val="41630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CF19-3044-13A7-9A58-1D01F47C81DE}"/>
              </a:ext>
            </a:extLst>
          </p:cNvPr>
          <p:cNvSpPr>
            <a:spLocks noGrp="1"/>
          </p:cNvSpPr>
          <p:nvPr>
            <p:ph type="title"/>
          </p:nvPr>
        </p:nvSpPr>
        <p:spPr/>
        <p:txBody>
          <a:bodyPr>
            <a:normAutofit/>
          </a:bodyPr>
          <a:lstStyle/>
          <a:p>
            <a:r>
              <a:rPr lang="en-US" sz="3200"/>
              <a:t>SIS Vendors </a:t>
            </a:r>
          </a:p>
        </p:txBody>
      </p:sp>
      <p:sp>
        <p:nvSpPr>
          <p:cNvPr id="3" name="Content Placeholder 2">
            <a:extLst>
              <a:ext uri="{FF2B5EF4-FFF2-40B4-BE49-F238E27FC236}">
                <a16:creationId xmlns:a16="http://schemas.microsoft.com/office/drawing/2014/main" id="{FA68615F-67A3-7051-999A-C56C3378940F}"/>
              </a:ext>
            </a:extLst>
          </p:cNvPr>
          <p:cNvSpPr>
            <a:spLocks noGrp="1"/>
          </p:cNvSpPr>
          <p:nvPr>
            <p:ph idx="1"/>
          </p:nvPr>
        </p:nvSpPr>
        <p:spPr/>
        <p:txBody>
          <a:bodyPr vert="horz" lIns="0" tIns="0" rIns="0" bIns="0" rtlCol="0" anchor="t">
            <a:normAutofit fontScale="92500" lnSpcReduction="20000"/>
          </a:bodyPr>
          <a:lstStyle/>
          <a:p>
            <a:pPr marL="0" indent="0">
              <a:buNone/>
            </a:pPr>
            <a:r>
              <a:rPr lang="en-US" dirty="0">
                <a:latin typeface="Trebuchet MS"/>
              </a:rPr>
              <a:t>Infinite Campus Update </a:t>
            </a:r>
            <a:endParaRPr lang="en-US"/>
          </a:p>
          <a:p>
            <a:pPr>
              <a:lnSpc>
                <a:spcPct val="110000"/>
              </a:lnSpc>
            </a:pPr>
            <a:r>
              <a:rPr lang="en-US" sz="2000" dirty="0">
                <a:solidFill>
                  <a:srgbClr val="000000"/>
                </a:solidFill>
                <a:latin typeface="Trebuchet MS"/>
                <a:ea typeface="Calibri"/>
                <a:cs typeface="Calibri"/>
              </a:rPr>
              <a:t>Infinite Campus has not updated their S-EBT export. The changes from the P-EBT to the S-EBT don't include any new columns. Districts can run the extraction and remove the columns highlighted in yellow before submitting. The columns to delete are V (Non-School Program Code) and everything after X (FRPL Eligibility Date). It may also be necessary to convert the csv file to excel. </a:t>
            </a:r>
          </a:p>
          <a:p>
            <a:pPr>
              <a:lnSpc>
                <a:spcPct val="110000"/>
              </a:lnSpc>
            </a:pPr>
            <a:r>
              <a:rPr lang="en-US" sz="2000" dirty="0">
                <a:solidFill>
                  <a:srgbClr val="000000"/>
                </a:solidFill>
                <a:latin typeface="Trebuchet MS"/>
                <a:ea typeface="Calibri"/>
                <a:cs typeface="Calibri"/>
              </a:rPr>
              <a:t>If your report is only generating at a semester level versus the entire school year data, you will want to combine S1 &amp; S2 data, and filter to remove duplicative students and run a cross reference of benefits. If a student was eligible at any point of the school year, submit the eligible status in the report.</a:t>
            </a:r>
            <a:endParaRPr lang="en-US" sz="2000" dirty="0">
              <a:latin typeface="Trebuchet MS"/>
              <a:ea typeface="Calibri"/>
              <a:cs typeface="Calibri"/>
            </a:endParaRPr>
          </a:p>
          <a:p>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685800">
              <a:spcBef>
                <a:spcPts val="0"/>
              </a:spcBef>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685800">
              <a:spcBef>
                <a:spcPts val="0"/>
              </a:spcBef>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spcBef>
                <a:spcPts val="0"/>
              </a:spcBef>
              <a:buNone/>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endParaRPr lang="en-US" sz="2000" b="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endParaRPr lang="en-US" sz="2000" b="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r>
              <a:rPr lang="en-US" sz="2000" b="1" dirty="0">
                <a:solidFill>
                  <a:srgbClr val="000000"/>
                </a:solidFill>
                <a:latin typeface="Calibri"/>
                <a:ea typeface="Aptos" panose="020B0004020202020204" pitchFamily="34" charset="0"/>
                <a:cs typeface="Aptos" panose="020B0004020202020204" pitchFamily="34" charset="0"/>
              </a:rPr>
              <a:t>*Please let us know if you are having issues with your SIS Vendor</a:t>
            </a:r>
            <a:endParaRPr lang="en-US" sz="2000" b="1" dirty="0">
              <a:latin typeface="Calibri"/>
              <a:ea typeface="Aptos" panose="020B0004020202020204" pitchFamily="34" charset="0"/>
              <a:cs typeface="Aptos" panose="020B0004020202020204" pitchFamily="34" charset="0"/>
            </a:endParaRPr>
          </a:p>
          <a:p>
            <a:endParaRPr lang="en-US"/>
          </a:p>
          <a:p>
            <a:pPr marL="0" indent="0">
              <a:buNone/>
            </a:pPr>
            <a:endParaRPr lang="en-US"/>
          </a:p>
        </p:txBody>
      </p:sp>
      <p:sp>
        <p:nvSpPr>
          <p:cNvPr id="4" name="Slide Number Placeholder 3">
            <a:extLst>
              <a:ext uri="{FF2B5EF4-FFF2-40B4-BE49-F238E27FC236}">
                <a16:creationId xmlns:a16="http://schemas.microsoft.com/office/drawing/2014/main" id="{8D933A68-80E9-ACC1-4D1D-2AE4108183CD}"/>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7" name="Content Placeholder 6">
            <a:extLst>
              <a:ext uri="{FF2B5EF4-FFF2-40B4-BE49-F238E27FC236}">
                <a16:creationId xmlns:a16="http://schemas.microsoft.com/office/drawing/2014/main" id="{F933AE1D-42C7-CD51-D084-893F7A3F9813}"/>
              </a:ext>
            </a:extLst>
          </p:cNvPr>
          <p:cNvSpPr>
            <a:spLocks noGrp="1"/>
          </p:cNvSpPr>
          <p:nvPr>
            <p:ph sz="quarter" idx="13"/>
          </p:nvPr>
        </p:nvSpPr>
        <p:spPr/>
        <p:txBody>
          <a:bodyPr/>
          <a:lstStyle/>
          <a:p>
            <a:r>
              <a:rPr lang="en-US"/>
              <a:t>Summer EBT</a:t>
            </a:r>
          </a:p>
        </p:txBody>
      </p:sp>
      <p:sp>
        <p:nvSpPr>
          <p:cNvPr id="9" name="Content Placeholder 11">
            <a:extLst>
              <a:ext uri="{FF2B5EF4-FFF2-40B4-BE49-F238E27FC236}">
                <a16:creationId xmlns:a16="http://schemas.microsoft.com/office/drawing/2014/main" id="{D75D4ADF-A059-68A5-A55D-F5E037FDA070}"/>
              </a:ext>
            </a:extLst>
          </p:cNvPr>
          <p:cNvSpPr>
            <a:spLocks noGrp="1"/>
          </p:cNvSpPr>
          <p:nvPr>
            <p:ph sz="quarter" idx="14"/>
          </p:nvPr>
        </p:nvSpPr>
        <p:spPr>
          <a:xfrm>
            <a:off x="6053138" y="6356350"/>
            <a:ext cx="4392612" cy="361950"/>
          </a:xfrm>
        </p:spPr>
        <p:txBody>
          <a:bodyPr>
            <a:normAutofit/>
          </a:bodyPr>
          <a:lstStyle/>
          <a:p>
            <a:r>
              <a:rPr lang="en-US"/>
              <a:t>s-ebt@cde.state.co.us</a:t>
            </a:r>
          </a:p>
        </p:txBody>
      </p:sp>
    </p:spTree>
    <p:extLst>
      <p:ext uri="{BB962C8B-B14F-4D97-AF65-F5344CB8AC3E}">
        <p14:creationId xmlns:p14="http://schemas.microsoft.com/office/powerpoint/2010/main" val="217493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normAutofit/>
          </a:bodyPr>
          <a:lstStyle/>
          <a:p>
            <a:pPr defTabSz="685800">
              <a:spcBef>
                <a:spcPts val="750"/>
              </a:spcBef>
              <a:defRPr/>
            </a:pPr>
            <a:endParaRPr lang="en-US"/>
          </a:p>
          <a:p>
            <a:pPr defTabSz="685800">
              <a:spcBef>
                <a:spcPts val="750"/>
              </a:spcBef>
              <a:defRPr/>
            </a:pPr>
            <a:r>
              <a:rPr lang="en-US" sz="1950">
                <a:hlinkClick r:id="rId3"/>
              </a:rPr>
              <a:t>S-EBT General Email</a:t>
            </a:r>
            <a:endParaRPr lang="en-US" sz="1950">
              <a:hlinkClick r:id="rId4">
                <a:extLst>
                  <a:ext uri="{A12FA001-AC4F-418D-AE19-62706E023703}">
                    <ahyp:hlinkClr xmlns:ahyp="http://schemas.microsoft.com/office/drawing/2018/hyperlinkcolor" val="tx"/>
                  </a:ext>
                </a:extLst>
              </a:hlinkClick>
            </a:endParaRPr>
          </a:p>
          <a:p>
            <a:pPr defTabSz="685800">
              <a:spcBef>
                <a:spcPts val="750"/>
              </a:spcBef>
              <a:defRPr/>
            </a:pPr>
            <a:br>
              <a:rPr lang="en-US"/>
            </a:br>
            <a:endParaRPr lang="en-US"/>
          </a:p>
          <a:p>
            <a:pPr algn="ctr"/>
            <a:r>
              <a:rPr lang="en-US" sz="1950">
                <a:solidFill>
                  <a:srgbClr val="000000"/>
                </a:solidFill>
                <a:hlinkClick r:id="rId5"/>
              </a:rPr>
              <a:t>Data Collection FAQ</a:t>
            </a:r>
            <a:endParaRPr lang="en-US" sz="1950">
              <a:solidFill>
                <a:srgbClr val="000000"/>
              </a:solidFill>
            </a:endParaRPr>
          </a:p>
          <a:p>
            <a:pPr algn="ctr"/>
            <a:r>
              <a:rPr lang="en-US" sz="1950">
                <a:solidFill>
                  <a:srgbClr val="000000"/>
                </a:solidFill>
                <a:hlinkClick r:id="rId6"/>
              </a:rPr>
              <a:t>School Nutrition Summer-EBT webpage</a:t>
            </a:r>
            <a:endParaRPr lang="en-US" sz="1950">
              <a:solidFill>
                <a:srgbClr val="000000"/>
              </a:solidFill>
            </a:endParaRPr>
          </a:p>
          <a:p>
            <a:pPr algn="ctr"/>
            <a:r>
              <a:rPr lang="en-US" sz="1950">
                <a:solidFill>
                  <a:srgbClr val="000000"/>
                </a:solidFill>
                <a:hlinkClick r:id="rId5"/>
              </a:rPr>
              <a:t>Data Pipeline S-EBT webpage</a:t>
            </a:r>
            <a:endParaRPr lang="en-US" sz="1950">
              <a:solidFill>
                <a:srgbClr val="000000"/>
              </a:solidFill>
            </a:endParaRPr>
          </a:p>
          <a:p>
            <a:r>
              <a:rPr lang="en-US" sz="1950">
                <a:solidFill>
                  <a:srgbClr val="000000"/>
                </a:solidFill>
                <a:hlinkClick r:id="rId7"/>
              </a:rPr>
              <a:t>Office Hours Sign-up</a:t>
            </a:r>
            <a:endParaRPr lang="en-US" sz="1950">
              <a:solidFill>
                <a:srgbClr val="000000"/>
              </a:solidFill>
            </a:endParaRPr>
          </a:p>
          <a:p>
            <a:pPr algn="ctr"/>
            <a:endParaRPr lang="en-US">
              <a:solidFill>
                <a:srgbClr val="000000"/>
              </a:solidFill>
            </a:endParaRPr>
          </a:p>
          <a:p>
            <a:pPr algn="ctr"/>
            <a:endParaRPr lang="en-US">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512354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1B49-72FF-D5CE-8CD6-3584535EC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7B4E6-8FBB-9CFD-15B1-2FB32867BF66}"/>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577368B3-C1EE-0607-565C-7798BA567AE3}"/>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7440222-EB2F-20AF-1D9F-94DCFCA647AB}"/>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3377860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FBA7-3743-09F1-9BBE-760E9CFAD0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C0C4B3-670F-DB0F-22C8-D944D321DD5A}"/>
              </a:ext>
            </a:extLst>
          </p:cNvPr>
          <p:cNvSpPr>
            <a:spLocks noGrp="1"/>
          </p:cNvSpPr>
          <p:nvPr>
            <p:ph type="title"/>
          </p:nvPr>
        </p:nvSpPr>
        <p:spPr>
          <a:xfrm>
            <a:off x="3898916" y="5893622"/>
            <a:ext cx="6616681" cy="898524"/>
          </a:xfrm>
        </p:spPr>
        <p:txBody>
          <a:bodyPr>
            <a:normAutofit/>
          </a:bodyPr>
          <a:lstStyle/>
          <a:p>
            <a:r>
              <a:rPr lang="en-US"/>
              <a:t>Student Discipline: </a:t>
            </a:r>
            <a:br>
              <a:rPr lang="en-US"/>
            </a:br>
            <a:r>
              <a:rPr lang="en-US">
                <a:hlinkClick r:id="rId2"/>
              </a:rPr>
              <a:t>Collection Timeline</a:t>
            </a:r>
            <a:endParaRPr lang="en-US"/>
          </a:p>
        </p:txBody>
      </p:sp>
      <p:graphicFrame>
        <p:nvGraphicFramePr>
          <p:cNvPr id="11" name="Table Placeholder 10">
            <a:extLst>
              <a:ext uri="{FF2B5EF4-FFF2-40B4-BE49-F238E27FC236}">
                <a16:creationId xmlns:a16="http://schemas.microsoft.com/office/drawing/2014/main" id="{A04CD6D1-6A3D-9538-C5C4-5C2BE1C4B80C}"/>
              </a:ext>
            </a:extLst>
          </p:cNvPr>
          <p:cNvGraphicFramePr>
            <a:graphicFrameLocks noGrp="1"/>
          </p:cNvGraphicFramePr>
          <p:nvPr>
            <p:ph type="tbl" sz="quarter" idx="15"/>
          </p:nvPr>
        </p:nvGraphicFramePr>
        <p:xfrm>
          <a:off x="228600" y="200025"/>
          <a:ext cx="12059920" cy="5257800"/>
        </p:xfrm>
        <a:graphic>
          <a:graphicData uri="http://schemas.openxmlformats.org/drawingml/2006/table">
            <a:tbl>
              <a:tblPr firstRow="1" bandRow="1">
                <a:tableStyleId>{7E9639D4-E3E2-4D34-9284-5A2195B3D0D7}</a:tableStyleId>
              </a:tblPr>
              <a:tblGrid>
                <a:gridCol w="1975578">
                  <a:extLst>
                    <a:ext uri="{9D8B030D-6E8A-4147-A177-3AD203B41FA5}">
                      <a16:colId xmlns:a16="http://schemas.microsoft.com/office/drawing/2014/main" val="3018245949"/>
                    </a:ext>
                  </a:extLst>
                </a:gridCol>
                <a:gridCol w="2418300">
                  <a:extLst>
                    <a:ext uri="{9D8B030D-6E8A-4147-A177-3AD203B41FA5}">
                      <a16:colId xmlns:a16="http://schemas.microsoft.com/office/drawing/2014/main" val="2137241566"/>
                    </a:ext>
                  </a:extLst>
                </a:gridCol>
                <a:gridCol w="7666042">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20</a:t>
                      </a:r>
                      <a:r>
                        <a:rPr lang="en-US" baseline="30000"/>
                        <a:t>th</a:t>
                      </a:r>
                      <a:endParaRPr lang="en-US"/>
                    </a:p>
                  </a:txBody>
                  <a:tcPr/>
                </a:tc>
                <a:tc>
                  <a:txBody>
                    <a:bodyPr/>
                    <a:lstStyle/>
                    <a:p>
                      <a:r>
                        <a:rPr lang="en-US"/>
                        <a:t>Webinar Training </a:t>
                      </a:r>
                    </a:p>
                  </a:txBody>
                  <a:tcPr/>
                </a:tc>
                <a:tc>
                  <a:txBody>
                    <a:bodyPr/>
                    <a:lstStyle/>
                    <a:p>
                      <a:r>
                        <a:rPr lang="en-US" sz="1800"/>
                        <a:t>9-10AM  </a:t>
                      </a:r>
                      <a:r>
                        <a:rPr lang="en-US" sz="1800" u="sng" kern="1200">
                          <a:solidFill>
                            <a:schemeClr val="tx1"/>
                          </a:solidFill>
                          <a:effectLst/>
                          <a:latin typeface="+mn-lt"/>
                          <a:ea typeface="+mn-ea"/>
                          <a:cs typeface="+mn-cs"/>
                        </a:rPr>
                        <a:t>Recording</a:t>
                      </a:r>
                      <a:endParaRPr lang="en-US" sz="1800"/>
                    </a:p>
                  </a:txBody>
                  <a:tcPr/>
                </a:tc>
                <a:extLst>
                  <a:ext uri="{0D108BD9-81ED-4DB2-BD59-A6C34878D82A}">
                    <a16:rowId xmlns:a16="http://schemas.microsoft.com/office/drawing/2014/main" val="2548873027"/>
                  </a:ext>
                </a:extLst>
              </a:tr>
              <a:tr h="370840">
                <a:tc>
                  <a:txBody>
                    <a:bodyPr/>
                    <a:lstStyle/>
                    <a:p>
                      <a:r>
                        <a:rPr lang="en-US"/>
                        <a:t>April 15</a:t>
                      </a:r>
                      <a:r>
                        <a:rPr lang="en-US" baseline="30000"/>
                        <a:t>th</a:t>
                      </a:r>
                      <a:endParaRPr lang="en-US"/>
                    </a:p>
                  </a:txBody>
                  <a:tcPr/>
                </a:tc>
                <a:tc>
                  <a:txBody>
                    <a:bodyPr/>
                    <a:lstStyle/>
                    <a:p>
                      <a:r>
                        <a:rPr lang="en-US"/>
                        <a:t>Interchange </a:t>
                      </a:r>
                    </a:p>
                  </a:txBody>
                  <a:tcPr/>
                </a:tc>
                <a:tc>
                  <a:txBody>
                    <a:bodyPr/>
                    <a:lstStyle/>
                    <a:p>
                      <a:r>
                        <a:rPr lang="en-US"/>
                        <a:t>Student Demographics, and Student School Association files need to be updated</a:t>
                      </a:r>
                    </a:p>
                  </a:txBody>
                  <a:tcPr/>
                </a:tc>
                <a:extLst>
                  <a:ext uri="{0D108BD9-81ED-4DB2-BD59-A6C34878D82A}">
                    <a16:rowId xmlns:a16="http://schemas.microsoft.com/office/drawing/2014/main" val="779341813"/>
                  </a:ext>
                </a:extLst>
              </a:tr>
              <a:tr h="370840">
                <a:tc>
                  <a:txBody>
                    <a:bodyPr/>
                    <a:lstStyle/>
                    <a:p>
                      <a:r>
                        <a:rPr lang="en-US"/>
                        <a:t>April 15</a:t>
                      </a:r>
                      <a:r>
                        <a:rPr lang="en-US" baseline="30000"/>
                        <a:t>th</a:t>
                      </a:r>
                      <a:endParaRPr lang="en-US"/>
                    </a:p>
                  </a:txBody>
                  <a:tcPr/>
                </a:tc>
                <a:tc>
                  <a:txBody>
                    <a:bodyPr/>
                    <a:lstStyle/>
                    <a:p>
                      <a:r>
                        <a:rPr lang="en-US"/>
                        <a:t>Discipline Interchange Opens</a:t>
                      </a:r>
                    </a:p>
                  </a:txBody>
                  <a:tcPr/>
                </a:tc>
                <a:tc>
                  <a:txBody>
                    <a:bodyPr/>
                    <a:lstStyle/>
                    <a:p>
                      <a:r>
                        <a:rPr lang="en-US"/>
                        <a:t>LEA’s can begin uploading the discipline by action interchange file</a:t>
                      </a:r>
                    </a:p>
                  </a:txBody>
                  <a:tcPr/>
                </a:tc>
                <a:extLst>
                  <a:ext uri="{0D108BD9-81ED-4DB2-BD59-A6C34878D82A}">
                    <a16:rowId xmlns:a16="http://schemas.microsoft.com/office/drawing/2014/main" val="3242782652"/>
                  </a:ext>
                </a:extLst>
              </a:tr>
              <a:tr h="370840">
                <a:tc>
                  <a:txBody>
                    <a:bodyPr/>
                    <a:lstStyle/>
                    <a:p>
                      <a:r>
                        <a:rPr lang="en-US"/>
                        <a:t>May 6</a:t>
                      </a:r>
                      <a:r>
                        <a:rPr lang="en-US" baseline="30000"/>
                        <a:t>th</a:t>
                      </a:r>
                      <a:endParaRPr lang="en-US"/>
                    </a:p>
                  </a:txBody>
                  <a:tcPr/>
                </a:tc>
                <a:tc>
                  <a:txBody>
                    <a:bodyPr/>
                    <a:lstStyle/>
                    <a:p>
                      <a:r>
                        <a:rPr lang="en-US"/>
                        <a:t>Discipline Snapshot Opens</a:t>
                      </a:r>
                    </a:p>
                  </a:txBody>
                  <a:tcPr/>
                </a:tc>
                <a:tc>
                  <a:txBody>
                    <a:bodyPr/>
                    <a:lstStyle/>
                    <a:p>
                      <a:r>
                        <a:rPr lang="en-US"/>
                        <a:t>LEA’s can create a Student Discipline Snapshot</a:t>
                      </a:r>
                    </a:p>
                  </a:txBody>
                  <a:tcPr/>
                </a:tc>
                <a:extLst>
                  <a:ext uri="{0D108BD9-81ED-4DB2-BD59-A6C34878D82A}">
                    <a16:rowId xmlns:a16="http://schemas.microsoft.com/office/drawing/2014/main" val="593317777"/>
                  </a:ext>
                </a:extLst>
              </a:tr>
              <a:tr h="370840">
                <a:tc>
                  <a:txBody>
                    <a:bodyPr/>
                    <a:lstStyle/>
                    <a:p>
                      <a:r>
                        <a:rPr lang="en-US"/>
                        <a:t>May 8</a:t>
                      </a:r>
                      <a:r>
                        <a:rPr lang="en-US" baseline="30000"/>
                        <a:t>th</a:t>
                      </a:r>
                      <a:endParaRPr lang="en-US"/>
                    </a:p>
                  </a:txBody>
                  <a:tcPr/>
                </a:tc>
                <a:tc>
                  <a:txBody>
                    <a:bodyPr/>
                    <a:lstStyle/>
                    <a:p>
                      <a:r>
                        <a:rPr lang="en-US"/>
                        <a:t>Target deadline</a:t>
                      </a:r>
                    </a:p>
                  </a:txBody>
                  <a:tcPr/>
                </a:tc>
                <a:tc>
                  <a:txBody>
                    <a:bodyPr/>
                    <a:lstStyle/>
                    <a:p>
                      <a:r>
                        <a:rPr lang="en-US"/>
                        <a:t>LEA’s must upload at least one discipline interchange file</a:t>
                      </a:r>
                    </a:p>
                  </a:txBody>
                  <a:tcPr/>
                </a:tc>
                <a:extLst>
                  <a:ext uri="{0D108BD9-81ED-4DB2-BD59-A6C34878D82A}">
                    <a16:rowId xmlns:a16="http://schemas.microsoft.com/office/drawing/2014/main" val="2721818544"/>
                  </a:ext>
                </a:extLst>
              </a:tr>
              <a:tr h="370840">
                <a:tc>
                  <a:txBody>
                    <a:bodyPr/>
                    <a:lstStyle/>
                    <a:p>
                      <a:r>
                        <a:rPr lang="en-US"/>
                        <a:t>May 24</a:t>
                      </a:r>
                      <a:r>
                        <a:rPr lang="en-US" baseline="30000"/>
                        <a:t>th</a:t>
                      </a:r>
                      <a:endParaRPr lang="en-US"/>
                    </a:p>
                  </a:txBody>
                  <a:tcPr/>
                </a:tc>
                <a:tc>
                  <a:txBody>
                    <a:bodyPr/>
                    <a:lstStyle/>
                    <a:p>
                      <a:r>
                        <a:rPr lang="en-US"/>
                        <a:t>Interchange files updated</a:t>
                      </a:r>
                    </a:p>
                  </a:txBody>
                  <a:tcPr/>
                </a:tc>
                <a:tc>
                  <a:txBody>
                    <a:bodyPr/>
                    <a:lstStyle/>
                    <a:p>
                      <a:r>
                        <a:rPr lang="en-US"/>
                        <a:t>LEA’s must update and upload the student demographics and student school association files into Data Pipeline</a:t>
                      </a:r>
                    </a:p>
                  </a:txBody>
                  <a:tcPr/>
                </a:tc>
                <a:extLst>
                  <a:ext uri="{0D108BD9-81ED-4DB2-BD59-A6C34878D82A}">
                    <a16:rowId xmlns:a16="http://schemas.microsoft.com/office/drawing/2014/main" val="3499907282"/>
                  </a:ext>
                </a:extLst>
              </a:tr>
              <a:tr h="370840">
                <a:tc>
                  <a:txBody>
                    <a:bodyPr/>
                    <a:lstStyle/>
                    <a:p>
                      <a:r>
                        <a:rPr lang="en-US"/>
                        <a:t>June 5</a:t>
                      </a:r>
                      <a:r>
                        <a:rPr lang="en-US" baseline="30000"/>
                        <a:t>th</a:t>
                      </a:r>
                      <a:endParaRPr lang="en-US"/>
                    </a:p>
                  </a:txBody>
                  <a:tcPr/>
                </a:tc>
                <a:tc>
                  <a:txBody>
                    <a:bodyPr/>
                    <a:lstStyle/>
                    <a:p>
                      <a:r>
                        <a:rPr lang="en-US"/>
                        <a:t>Office Hours</a:t>
                      </a:r>
                    </a:p>
                  </a:txBody>
                  <a:tcPr/>
                </a:tc>
                <a:tc>
                  <a:txBody>
                    <a:bodyPr/>
                    <a:lstStyle/>
                    <a:p>
                      <a:r>
                        <a:rPr lang="en-US"/>
                        <a:t>9-10AM  </a:t>
                      </a:r>
                      <a:r>
                        <a:rPr lang="en-US" sz="1800" u="sng" kern="1200">
                          <a:solidFill>
                            <a:schemeClr val="tx1"/>
                          </a:solidFill>
                          <a:effectLst/>
                          <a:latin typeface="+mn-lt"/>
                          <a:ea typeface="+mn-ea"/>
                          <a:cs typeface="+mn-cs"/>
                          <a:hlinkClick r:id="rId3"/>
                        </a:rPr>
                        <a:t>Click here to join the meeting</a:t>
                      </a:r>
                      <a:r>
                        <a:rPr lang="en-US" sz="1800" kern="1200">
                          <a:solidFill>
                            <a:schemeClr val="tx1"/>
                          </a:solidFill>
                          <a:effectLst/>
                          <a:latin typeface="+mn-lt"/>
                          <a:ea typeface="+mn-ea"/>
                          <a:cs typeface="+mn-cs"/>
                        </a:rPr>
                        <a:t> </a:t>
                      </a:r>
                      <a:endParaRPr lang="en-US"/>
                    </a:p>
                  </a:txBody>
                  <a:tcPr/>
                </a:tc>
                <a:extLst>
                  <a:ext uri="{0D108BD9-81ED-4DB2-BD59-A6C34878D82A}">
                    <a16:rowId xmlns:a16="http://schemas.microsoft.com/office/drawing/2014/main" val="94383338"/>
                  </a:ext>
                </a:extLst>
              </a:tr>
              <a:tr h="370840">
                <a:tc>
                  <a:txBody>
                    <a:bodyPr/>
                    <a:lstStyle/>
                    <a:p>
                      <a:r>
                        <a:rPr lang="en-US"/>
                        <a:t>June 14</a:t>
                      </a:r>
                      <a:r>
                        <a:rPr lang="en-US" baseline="30000"/>
                        <a:t>th</a:t>
                      </a:r>
                      <a:endParaRPr lang="en-US"/>
                    </a:p>
                  </a:txBody>
                  <a:tcPr/>
                </a:tc>
                <a:tc>
                  <a:txBody>
                    <a:bodyPr/>
                    <a:lstStyle/>
                    <a:p>
                      <a:r>
                        <a:rPr lang="en-US"/>
                        <a:t>Target deadline</a:t>
                      </a:r>
                    </a:p>
                  </a:txBody>
                  <a:tcPr/>
                </a:tc>
                <a:tc>
                  <a:txBody>
                    <a:bodyPr/>
                    <a:lstStyle/>
                    <a:p>
                      <a:r>
                        <a:rPr lang="en-US"/>
                        <a:t>Interchange files error free</a:t>
                      </a:r>
                    </a:p>
                  </a:txBody>
                  <a:tcPr/>
                </a:tc>
                <a:extLst>
                  <a:ext uri="{0D108BD9-81ED-4DB2-BD59-A6C34878D82A}">
                    <a16:rowId xmlns:a16="http://schemas.microsoft.com/office/drawing/2014/main" val="4001629066"/>
                  </a:ext>
                </a:extLst>
              </a:tr>
              <a:tr h="370840">
                <a:tc>
                  <a:txBody>
                    <a:bodyPr/>
                    <a:lstStyle/>
                    <a:p>
                      <a:r>
                        <a:rPr lang="en-US"/>
                        <a:t>June 21</a:t>
                      </a:r>
                      <a:r>
                        <a:rPr lang="en-US" baseline="30000"/>
                        <a:t>st</a:t>
                      </a:r>
                      <a:endParaRPr lang="en-US"/>
                    </a:p>
                  </a:txBody>
                  <a:tcPr/>
                </a:tc>
                <a:tc>
                  <a:txBody>
                    <a:bodyPr/>
                    <a:lstStyle/>
                    <a:p>
                      <a:r>
                        <a:rPr lang="en-US"/>
                        <a:t>Target deadline</a:t>
                      </a:r>
                    </a:p>
                  </a:txBody>
                  <a:tcPr/>
                </a:tc>
                <a:tc>
                  <a:txBody>
                    <a:bodyPr/>
                    <a:lstStyle/>
                    <a:p>
                      <a:r>
                        <a:rPr lang="en-US"/>
                        <a:t>Create at least one student discipline snapshot</a:t>
                      </a:r>
                    </a:p>
                  </a:txBody>
                  <a:tcPr/>
                </a:tc>
                <a:extLst>
                  <a:ext uri="{0D108BD9-81ED-4DB2-BD59-A6C34878D82A}">
                    <a16:rowId xmlns:a16="http://schemas.microsoft.com/office/drawing/2014/main" val="4029366017"/>
                  </a:ext>
                </a:extLst>
              </a:tr>
              <a:tr h="370840">
                <a:tc>
                  <a:txBody>
                    <a:bodyPr/>
                    <a:lstStyle/>
                    <a:p>
                      <a:r>
                        <a:rPr lang="en-US"/>
                        <a:t>July 8</a:t>
                      </a:r>
                      <a:r>
                        <a:rPr lang="en-US" baseline="30000"/>
                        <a:t>th</a:t>
                      </a:r>
                      <a:endParaRPr lang="en-US"/>
                    </a:p>
                  </a:txBody>
                  <a:tcPr/>
                </a:tc>
                <a:tc>
                  <a:txBody>
                    <a:bodyPr/>
                    <a:lstStyle/>
                    <a:p>
                      <a:r>
                        <a:rPr lang="en-US"/>
                        <a:t>Target deadline</a:t>
                      </a:r>
                    </a:p>
                  </a:txBody>
                  <a:tcPr/>
                </a:tc>
                <a:tc>
                  <a:txBody>
                    <a:bodyPr/>
                    <a:lstStyle/>
                    <a:p>
                      <a:r>
                        <a:rPr lang="en-US"/>
                        <a:t>Discipline snapshot is error free</a:t>
                      </a:r>
                    </a:p>
                  </a:txBody>
                  <a:tcPr/>
                </a:tc>
                <a:extLst>
                  <a:ext uri="{0D108BD9-81ED-4DB2-BD59-A6C34878D82A}">
                    <a16:rowId xmlns:a16="http://schemas.microsoft.com/office/drawing/2014/main" val="1136175364"/>
                  </a:ext>
                </a:extLst>
              </a:tr>
              <a:tr h="370840">
                <a:tc>
                  <a:txBody>
                    <a:bodyPr/>
                    <a:lstStyle/>
                    <a:p>
                      <a:r>
                        <a:rPr lang="en-US">
                          <a:highlight>
                            <a:srgbClr val="FFFF00"/>
                          </a:highlight>
                        </a:rPr>
                        <a:t>July 31</a:t>
                      </a:r>
                      <a:r>
                        <a:rPr lang="en-US" baseline="30000">
                          <a:highlight>
                            <a:srgbClr val="FFFF00"/>
                          </a:highlight>
                        </a:rPr>
                        <a:t>st</a:t>
                      </a:r>
                      <a:endParaRPr lang="en-US">
                        <a:highlight>
                          <a:srgbClr val="FFFF00"/>
                        </a:highlight>
                      </a:endParaRPr>
                    </a:p>
                  </a:txBody>
                  <a:tcPr/>
                </a:tc>
                <a:tc>
                  <a:txBody>
                    <a:bodyPr/>
                    <a:lstStyle/>
                    <a:p>
                      <a:r>
                        <a:rPr lang="en-US">
                          <a:highlight>
                            <a:srgbClr val="FFFF00"/>
                          </a:highlight>
                        </a:rPr>
                        <a:t>DEADLINE</a:t>
                      </a:r>
                    </a:p>
                  </a:txBody>
                  <a:tcPr/>
                </a:tc>
                <a:tc>
                  <a:txBody>
                    <a:bodyPr/>
                    <a:lstStyle/>
                    <a:p>
                      <a:r>
                        <a:rPr lang="en-US">
                          <a:highlight>
                            <a:srgbClr val="FFFF00"/>
                          </a:highlight>
                        </a:rPr>
                        <a:t>All LEA’s must have Student Discipline Snapshot approved and submitted to CDE</a:t>
                      </a:r>
                    </a:p>
                  </a:txBody>
                  <a:tcPr/>
                </a:tc>
                <a:extLst>
                  <a:ext uri="{0D108BD9-81ED-4DB2-BD59-A6C34878D82A}">
                    <a16:rowId xmlns:a16="http://schemas.microsoft.com/office/drawing/2014/main" val="804178410"/>
                  </a:ext>
                </a:extLst>
              </a:tr>
            </a:tbl>
          </a:graphicData>
        </a:graphic>
      </p:graphicFrame>
      <p:sp>
        <p:nvSpPr>
          <p:cNvPr id="8" name="Content Placeholder 7">
            <a:extLst>
              <a:ext uri="{FF2B5EF4-FFF2-40B4-BE49-F238E27FC236}">
                <a16:creationId xmlns:a16="http://schemas.microsoft.com/office/drawing/2014/main" id="{9382C41F-E527-17A4-1AFE-1D2AD8AC8473}"/>
              </a:ext>
            </a:extLst>
          </p:cNvPr>
          <p:cNvSpPr>
            <a:spLocks noGrp="1"/>
          </p:cNvSpPr>
          <p:nvPr>
            <p:ph sz="quarter" idx="13"/>
          </p:nvPr>
        </p:nvSpPr>
        <p:spPr>
          <a:xfrm>
            <a:off x="227916" y="5917147"/>
            <a:ext cx="3559079" cy="279444"/>
          </a:xfrm>
        </p:spPr>
        <p:txBody>
          <a:bodyPr>
            <a:normAutofit fontScale="92500" lnSpcReduction="10000"/>
          </a:bodyPr>
          <a:lstStyle/>
          <a:p>
            <a:r>
              <a:rPr lang="en-US">
                <a:hlinkClick r:id="rId4"/>
              </a:rPr>
              <a:t>Student Discipline Snapshot </a:t>
            </a:r>
            <a:endParaRPr lang="en-US"/>
          </a:p>
        </p:txBody>
      </p:sp>
      <p:sp>
        <p:nvSpPr>
          <p:cNvPr id="9" name="Content Placeholder 8">
            <a:extLst>
              <a:ext uri="{FF2B5EF4-FFF2-40B4-BE49-F238E27FC236}">
                <a16:creationId xmlns:a16="http://schemas.microsoft.com/office/drawing/2014/main" id="{E65CC5DC-32DE-F53C-1575-342170D8BEA3}"/>
              </a:ext>
            </a:extLst>
          </p:cNvPr>
          <p:cNvSpPr>
            <a:spLocks noGrp="1"/>
          </p:cNvSpPr>
          <p:nvPr>
            <p:ph sz="quarter" idx="14"/>
          </p:nvPr>
        </p:nvSpPr>
        <p:spPr>
          <a:xfrm>
            <a:off x="227916" y="6210235"/>
            <a:ext cx="3559080" cy="279444"/>
          </a:xfrm>
        </p:spPr>
        <p:txBody>
          <a:bodyPr>
            <a:normAutofit fontScale="92500" lnSpcReduction="10000"/>
          </a:bodyPr>
          <a:lstStyle/>
          <a:p>
            <a:r>
              <a:rPr lang="en-US">
                <a:hlinkClick r:id="rId5"/>
              </a:rPr>
              <a:t>Student Discipline Snapshot email</a:t>
            </a:r>
            <a:endParaRPr lang="en-US"/>
          </a:p>
        </p:txBody>
      </p:sp>
      <p:sp>
        <p:nvSpPr>
          <p:cNvPr id="4" name="Slide Number Placeholder 3">
            <a:extLst>
              <a:ext uri="{FF2B5EF4-FFF2-40B4-BE49-F238E27FC236}">
                <a16:creationId xmlns:a16="http://schemas.microsoft.com/office/drawing/2014/main" id="{1AC518DB-AD87-0779-A5E7-664F421DB0E4}"/>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1296393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254000" y="0"/>
            <a:ext cx="11937999" cy="1246717"/>
          </a:xfrm>
        </p:spPr>
        <p:txBody>
          <a:bodyPr>
            <a:normAutofit fontScale="90000"/>
          </a:bodyPr>
          <a:lstStyle/>
          <a:p>
            <a:r>
              <a:rPr lang="en-US"/>
              <a:t>Student Discipline Snapshot Collection</a:t>
            </a:r>
            <a:br>
              <a:rPr lang="en-US"/>
            </a:br>
            <a:r>
              <a:rPr lang="en-US"/>
              <a:t>Preparing for the Student Discipline Interchange to OPEN-Upload Student Interchange files</a:t>
            </a:r>
            <a:br>
              <a:rPr lang="en-US"/>
            </a:br>
            <a:r>
              <a:rPr lang="en-US"/>
              <a:t>Student Demographics and Student School Association</a:t>
            </a:r>
            <a:br>
              <a:rPr lang="en-US"/>
            </a:br>
            <a:endParaRPr lang="en-US"/>
          </a:p>
        </p:txBody>
      </p:sp>
      <p:sp>
        <p:nvSpPr>
          <p:cNvPr id="5" name="Content Placeholder 4">
            <a:extLst>
              <a:ext uri="{FF2B5EF4-FFF2-40B4-BE49-F238E27FC236}">
                <a16:creationId xmlns:a16="http://schemas.microsoft.com/office/drawing/2014/main" id="{1A7D6F2C-3167-B038-D279-C66E85413C6A}"/>
              </a:ext>
            </a:extLst>
          </p:cNvPr>
          <p:cNvSpPr>
            <a:spLocks noGrp="1"/>
          </p:cNvSpPr>
          <p:nvPr>
            <p:ph sz="half" idx="1"/>
          </p:nvPr>
        </p:nvSpPr>
        <p:spPr>
          <a:xfrm>
            <a:off x="135467" y="1320801"/>
            <a:ext cx="11827933" cy="4961466"/>
          </a:xfrm>
        </p:spPr>
        <p:txBody>
          <a:bodyPr>
            <a:normAutofit/>
          </a:bodyPr>
          <a:lstStyle/>
          <a:p>
            <a:r>
              <a:rPr lang="en-US" b="1"/>
              <a:t>What can I do to prepare for the Student Discipline Interchange to open?</a:t>
            </a:r>
          </a:p>
          <a:p>
            <a:pPr lvl="1"/>
            <a:r>
              <a:rPr lang="en-US"/>
              <a:t>Upload your current Student Profile (demographics) file</a:t>
            </a:r>
          </a:p>
          <a:p>
            <a:pPr lvl="1"/>
            <a:r>
              <a:rPr lang="en-US"/>
              <a:t>Upload your current Student School Association file</a:t>
            </a:r>
          </a:p>
          <a:p>
            <a:pPr lvl="1"/>
            <a:endParaRPr lang="en-US"/>
          </a:p>
          <a:p>
            <a:pPr marL="457200" lvl="1" indent="0">
              <a:buNone/>
            </a:pPr>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r>
              <a:rPr lang="en-US" sz="2400" b="1"/>
              <a:t>Discipline by Action interchange will open April 15th</a:t>
            </a:r>
          </a:p>
          <a:p>
            <a:endParaRPr lang="en-US"/>
          </a:p>
          <a:p>
            <a:endParaRPr lang="en-US"/>
          </a:p>
        </p:txBody>
      </p:sp>
      <p:pic>
        <p:nvPicPr>
          <p:cNvPr id="3" name="Picture 2" descr="How to upload student profile">
            <a:extLst>
              <a:ext uri="{FF2B5EF4-FFF2-40B4-BE49-F238E27FC236}">
                <a16:creationId xmlns:a16="http://schemas.microsoft.com/office/drawing/2014/main" id="{A82D38B0-34E2-9876-CBE7-5AD347D3EA74}"/>
              </a:ext>
            </a:extLst>
          </p:cNvPr>
          <p:cNvPicPr>
            <a:picLocks noChangeAspect="1"/>
          </p:cNvPicPr>
          <p:nvPr/>
        </p:nvPicPr>
        <p:blipFill>
          <a:blip r:embed="rId2"/>
          <a:stretch>
            <a:fillRect/>
          </a:stretch>
        </p:blipFill>
        <p:spPr>
          <a:xfrm>
            <a:off x="443564" y="2492435"/>
            <a:ext cx="4433236" cy="2824632"/>
          </a:xfrm>
          <a:prstGeom prst="rect">
            <a:avLst/>
          </a:prstGeom>
        </p:spPr>
      </p:pic>
      <p:pic>
        <p:nvPicPr>
          <p:cNvPr id="6" name="Picture 5" descr="Screenshot of student school association">
            <a:extLst>
              <a:ext uri="{FF2B5EF4-FFF2-40B4-BE49-F238E27FC236}">
                <a16:creationId xmlns:a16="http://schemas.microsoft.com/office/drawing/2014/main" id="{54AB734D-2457-E96E-C57B-B9B01DB41748}"/>
              </a:ext>
            </a:extLst>
          </p:cNvPr>
          <p:cNvPicPr>
            <a:picLocks noChangeAspect="1"/>
          </p:cNvPicPr>
          <p:nvPr/>
        </p:nvPicPr>
        <p:blipFill>
          <a:blip r:embed="rId3"/>
          <a:stretch>
            <a:fillRect/>
          </a:stretch>
        </p:blipFill>
        <p:spPr>
          <a:xfrm>
            <a:off x="5546024" y="2492435"/>
            <a:ext cx="5018838" cy="2953868"/>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a:hlinkClick r:id="rId4"/>
              </a:rPr>
              <a:t>Student Discipline Snapshot Collection</a:t>
            </a:r>
            <a:endParaRPr lang="en-US"/>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a:hlinkClick r:id="rId5"/>
              </a:rPr>
              <a:t>Student Discipline Snapshot Email</a:t>
            </a:r>
            <a:endParaRPr lang="en-US"/>
          </a:p>
        </p:txBody>
      </p:sp>
    </p:spTree>
    <p:extLst>
      <p:ext uri="{BB962C8B-B14F-4D97-AF65-F5344CB8AC3E}">
        <p14:creationId xmlns:p14="http://schemas.microsoft.com/office/powerpoint/2010/main" val="2829353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135467" y="205176"/>
            <a:ext cx="12056532" cy="898524"/>
          </a:xfrm>
        </p:spPr>
        <p:txBody>
          <a:bodyPr>
            <a:normAutofit fontScale="90000"/>
          </a:bodyPr>
          <a:lstStyle/>
          <a:p>
            <a:r>
              <a:rPr lang="en-US"/>
              <a:t>Student Discipline Snapshot Collection</a:t>
            </a:r>
            <a:br>
              <a:rPr lang="en-US"/>
            </a:br>
            <a:r>
              <a:rPr lang="en-US"/>
              <a:t>Roles in Identity Management System (</a:t>
            </a:r>
            <a:r>
              <a:rPr lang="en-US" err="1"/>
              <a:t>IdM</a:t>
            </a:r>
            <a:r>
              <a:rPr lang="en-US"/>
              <a:t>)</a:t>
            </a:r>
            <a:br>
              <a:rPr lang="en-US"/>
            </a:br>
            <a:br>
              <a:rPr lang="en-US"/>
            </a:br>
            <a:endParaRPr lang="en-US"/>
          </a:p>
        </p:txBody>
      </p:sp>
      <p:sp>
        <p:nvSpPr>
          <p:cNvPr id="5" name="Content Placeholder 4" descr="IdM roles">
            <a:extLst>
              <a:ext uri="{FF2B5EF4-FFF2-40B4-BE49-F238E27FC236}">
                <a16:creationId xmlns:a16="http://schemas.microsoft.com/office/drawing/2014/main" id="{1A7D6F2C-3167-B038-D279-C66E85413C6A}"/>
              </a:ext>
            </a:extLst>
          </p:cNvPr>
          <p:cNvSpPr>
            <a:spLocks noGrp="1"/>
          </p:cNvSpPr>
          <p:nvPr>
            <p:ph sz="half" idx="1"/>
          </p:nvPr>
        </p:nvSpPr>
        <p:spPr>
          <a:xfrm>
            <a:off x="135467" y="1244601"/>
            <a:ext cx="11827933" cy="4770120"/>
          </a:xfrm>
        </p:spPr>
        <p:txBody>
          <a:bodyPr>
            <a:normAutofit/>
          </a:bodyPr>
          <a:lstStyle/>
          <a:p>
            <a:pPr lvl="1"/>
            <a:endParaRPr lang="en-US"/>
          </a:p>
          <a:p>
            <a:pPr lvl="1"/>
            <a:endParaRPr lang="en-US"/>
          </a:p>
          <a:p>
            <a:pPr lvl="1"/>
            <a:endParaRPr lang="en-US"/>
          </a:p>
          <a:p>
            <a:pPr lvl="1"/>
            <a:endParaRPr lang="en-US"/>
          </a:p>
          <a:p>
            <a:pPr lvl="1"/>
            <a:endParaRPr lang="en-US"/>
          </a:p>
          <a:p>
            <a:endParaRPr lang="en-US"/>
          </a:p>
          <a:p>
            <a:endParaRPr lang="en-US"/>
          </a:p>
          <a:p>
            <a:pPr marL="0" indent="0">
              <a:buNone/>
            </a:pPr>
            <a:endParaRPr lang="en-US"/>
          </a:p>
        </p:txBody>
      </p:sp>
      <p:sp>
        <p:nvSpPr>
          <p:cNvPr id="3" name="TextBox 2">
            <a:extLst>
              <a:ext uri="{FF2B5EF4-FFF2-40B4-BE49-F238E27FC236}">
                <a16:creationId xmlns:a16="http://schemas.microsoft.com/office/drawing/2014/main" id="{76548BB6-F204-9D16-29ED-8B7A56DAACAD}"/>
              </a:ext>
            </a:extLst>
          </p:cNvPr>
          <p:cNvSpPr txBox="1"/>
          <p:nvPr/>
        </p:nvSpPr>
        <p:spPr>
          <a:xfrm>
            <a:off x="228600" y="1384221"/>
            <a:ext cx="11328400" cy="4801314"/>
          </a:xfrm>
          <a:prstGeom prst="rect">
            <a:avLst/>
          </a:prstGeom>
          <a:noFill/>
        </p:spPr>
        <p:txBody>
          <a:bodyPr wrap="square" rtlCol="0">
            <a:spAutoFit/>
          </a:bodyPr>
          <a:lstStyle/>
          <a:p>
            <a:pPr algn="ctr"/>
            <a:r>
              <a:rPr lang="en-US" b="1" dirty="0">
                <a:hlinkClick r:id="rId2"/>
              </a:rPr>
              <a:t>Identity Management (</a:t>
            </a:r>
            <a:r>
              <a:rPr lang="en-US" b="1" dirty="0" err="1">
                <a:hlinkClick r:id="rId2"/>
              </a:rPr>
              <a:t>IdM</a:t>
            </a:r>
            <a:r>
              <a:rPr lang="en-US" b="1" dirty="0">
                <a:hlinkClick r:id="rId2"/>
              </a:rPr>
              <a:t>)</a:t>
            </a:r>
            <a:endParaRPr lang="en-US" b="1" dirty="0"/>
          </a:p>
          <a:p>
            <a:r>
              <a:rPr lang="en-US" b="1" dirty="0"/>
              <a:t>Student Interchange Roles</a:t>
            </a:r>
          </a:p>
          <a:p>
            <a:r>
              <a:rPr lang="en-US" dirty="0"/>
              <a:t>STD-VIEWER</a:t>
            </a:r>
          </a:p>
          <a:p>
            <a:r>
              <a:rPr lang="en-US" dirty="0"/>
              <a:t>STD-LEAUSER</a:t>
            </a:r>
          </a:p>
          <a:p>
            <a:endParaRPr lang="en-US" dirty="0"/>
          </a:p>
          <a:p>
            <a:r>
              <a:rPr lang="en-US" b="1" dirty="0"/>
              <a:t>Discipline Interchange Roles</a:t>
            </a:r>
          </a:p>
          <a:p>
            <a:r>
              <a:rPr lang="en-US" dirty="0"/>
              <a:t>DIS-LEAVIEWER</a:t>
            </a:r>
          </a:p>
          <a:p>
            <a:r>
              <a:rPr lang="en-US" dirty="0"/>
              <a:t>DIS-LEAUSER</a:t>
            </a:r>
          </a:p>
          <a:p>
            <a:endParaRPr lang="en-US" dirty="0"/>
          </a:p>
          <a:p>
            <a:r>
              <a:rPr lang="en-US" b="1" dirty="0"/>
              <a:t>Discipline Snapshot Roles</a:t>
            </a:r>
          </a:p>
          <a:p>
            <a:r>
              <a:rPr lang="en-US" dirty="0"/>
              <a:t>STU-LEAVIEWER</a:t>
            </a:r>
          </a:p>
          <a:p>
            <a:r>
              <a:rPr lang="en-US" dirty="0"/>
              <a:t>STU-LEAUSER</a:t>
            </a:r>
          </a:p>
          <a:p>
            <a:r>
              <a:rPr lang="en-US" dirty="0"/>
              <a:t>STU-LEAAPPROVER</a:t>
            </a:r>
          </a:p>
          <a:p>
            <a:endParaRPr lang="en-US" dirty="0"/>
          </a:p>
          <a:p>
            <a:r>
              <a:rPr lang="en-US" dirty="0"/>
              <a:t>*Note: can only have 1 role under each role category </a:t>
            </a:r>
          </a:p>
          <a:p>
            <a:r>
              <a:rPr lang="en-US" dirty="0"/>
              <a:t>   or you will get locked out of Data Pipeline</a:t>
            </a:r>
          </a:p>
          <a:p>
            <a:endParaRPr lang="en-US" dirty="0"/>
          </a:p>
        </p:txBody>
      </p:sp>
      <p:pic>
        <p:nvPicPr>
          <p:cNvPr id="7" name="Picture 6" descr="IdM website for log in and guides">
            <a:extLst>
              <a:ext uri="{FF2B5EF4-FFF2-40B4-BE49-F238E27FC236}">
                <a16:creationId xmlns:a16="http://schemas.microsoft.com/office/drawing/2014/main" id="{A3693196-6914-7859-8F18-E176F1FA2707}"/>
              </a:ext>
            </a:extLst>
          </p:cNvPr>
          <p:cNvPicPr>
            <a:picLocks noChangeAspect="1"/>
          </p:cNvPicPr>
          <p:nvPr/>
        </p:nvPicPr>
        <p:blipFill>
          <a:blip r:embed="rId3"/>
          <a:stretch>
            <a:fillRect/>
          </a:stretch>
        </p:blipFill>
        <p:spPr>
          <a:xfrm>
            <a:off x="5655733" y="1952240"/>
            <a:ext cx="5537200" cy="3665276"/>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a:hlinkClick r:id="rId4"/>
              </a:rPr>
              <a:t>Student Discipline Snapshot Collection</a:t>
            </a:r>
            <a:endParaRPr lang="en-US"/>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a:hlinkClick r:id="rId5"/>
              </a:rPr>
              <a:t>Student Discipline Snapshot Email</a:t>
            </a:r>
            <a:endParaRPr lang="en-US"/>
          </a:p>
        </p:txBody>
      </p:sp>
    </p:spTree>
    <p:extLst>
      <p:ext uri="{BB962C8B-B14F-4D97-AF65-F5344CB8AC3E}">
        <p14:creationId xmlns:p14="http://schemas.microsoft.com/office/powerpoint/2010/main" val="849455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F33-4A10-4381-E430-DC84D8588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5597-BC8D-D9AA-0713-BBB7ED4C8737}"/>
              </a:ext>
            </a:extLst>
          </p:cNvPr>
          <p:cNvSpPr>
            <a:spLocks noGrp="1"/>
          </p:cNvSpPr>
          <p:nvPr>
            <p:ph type="title"/>
          </p:nvPr>
        </p:nvSpPr>
        <p:spPr/>
        <p:txBody>
          <a:bodyPr/>
          <a:lstStyle/>
          <a:p>
            <a:r>
              <a:rPr lang="en-US"/>
              <a:t>Questions &amp; Resources:</a:t>
            </a:r>
            <a:br>
              <a:rPr lang="en-US"/>
            </a:br>
            <a:r>
              <a:rPr lang="en-US"/>
              <a:t>Student Discipline</a:t>
            </a:r>
          </a:p>
        </p:txBody>
      </p:sp>
      <p:sp>
        <p:nvSpPr>
          <p:cNvPr id="5" name="Content Placeholder 4">
            <a:extLst>
              <a:ext uri="{FF2B5EF4-FFF2-40B4-BE49-F238E27FC236}">
                <a16:creationId xmlns:a16="http://schemas.microsoft.com/office/drawing/2014/main" id="{4DD43554-FCF5-A0C6-8C89-3D4D91C15E1A}"/>
              </a:ext>
            </a:extLst>
          </p:cNvPr>
          <p:cNvSpPr>
            <a:spLocks noGrp="1"/>
          </p:cNvSpPr>
          <p:nvPr>
            <p:ph sz="quarter" idx="13"/>
          </p:nvPr>
        </p:nvSpPr>
        <p:spPr>
          <a:xfrm>
            <a:off x="1533525" y="1590674"/>
            <a:ext cx="9153525" cy="4572001"/>
          </a:xfrm>
        </p:spPr>
        <p:txBody>
          <a:bodyPr>
            <a:normAutofit fontScale="92500" lnSpcReduction="20000"/>
          </a:bodyPr>
          <a:lstStyle/>
          <a:p>
            <a:r>
              <a:rPr lang="en-US" b="1">
                <a:hlinkClick r:id="rId3"/>
              </a:rPr>
              <a:t>Student Interchange website</a:t>
            </a:r>
            <a:endParaRPr lang="en-US" b="1"/>
          </a:p>
          <a:p>
            <a:r>
              <a:rPr lang="en-US">
                <a:hlinkClick r:id="rId4"/>
              </a:rPr>
              <a:t>Student Demographics file layout</a:t>
            </a:r>
            <a:endParaRPr lang="en-US"/>
          </a:p>
          <a:p>
            <a:r>
              <a:rPr lang="en-US">
                <a:hlinkClick r:id="rId5"/>
              </a:rPr>
              <a:t>Student School Association file layout</a:t>
            </a:r>
            <a:endParaRPr lang="en-US"/>
          </a:p>
          <a:p>
            <a:endParaRPr lang="en-US"/>
          </a:p>
          <a:p>
            <a:r>
              <a:rPr lang="en-US" b="1">
                <a:hlinkClick r:id="rId6"/>
              </a:rPr>
              <a:t>Discipline Interchange website</a:t>
            </a:r>
            <a:endParaRPr lang="en-US" b="1"/>
          </a:p>
          <a:p>
            <a:r>
              <a:rPr lang="en-US">
                <a:hlinkClick r:id="rId7"/>
              </a:rPr>
              <a:t>Discipline file layout</a:t>
            </a:r>
            <a:endParaRPr lang="en-US"/>
          </a:p>
          <a:p>
            <a:r>
              <a:rPr lang="en-US" b="1">
                <a:hlinkClick r:id="rId8"/>
              </a:rPr>
              <a:t>Student Discipline Snapshot website</a:t>
            </a:r>
            <a:endParaRPr lang="en-US" b="1"/>
          </a:p>
          <a:p>
            <a:r>
              <a:rPr lang="en-US">
                <a:hlinkClick r:id="rId9"/>
              </a:rPr>
              <a:t>Student Discipline Snapshot file layout</a:t>
            </a:r>
            <a:endParaRPr lang="en-US"/>
          </a:p>
          <a:p>
            <a:r>
              <a:rPr lang="en-US"/>
              <a:t>Dawna Gudka-collection lead</a:t>
            </a:r>
          </a:p>
          <a:p>
            <a:r>
              <a:rPr lang="en-US"/>
              <a:t>(303) 598-7901</a:t>
            </a:r>
          </a:p>
          <a:p>
            <a:r>
              <a:rPr lang="en-US">
                <a:hlinkClick r:id="rId10"/>
              </a:rPr>
              <a:t>Email Student Discipline Snapshot </a:t>
            </a:r>
            <a:endParaRPr lang="en-US"/>
          </a:p>
        </p:txBody>
      </p:sp>
      <p:sp>
        <p:nvSpPr>
          <p:cNvPr id="4" name="Slide Number Placeholder 3">
            <a:extLst>
              <a:ext uri="{FF2B5EF4-FFF2-40B4-BE49-F238E27FC236}">
                <a16:creationId xmlns:a16="http://schemas.microsoft.com/office/drawing/2014/main" id="{ED741309-E9F1-78D2-ABC3-29BECF56FD47}"/>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3392030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4025200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60D7-1100-FC9B-92BC-F7FC3FA3828B}"/>
              </a:ext>
            </a:extLst>
          </p:cNvPr>
          <p:cNvSpPr>
            <a:spLocks noGrp="1"/>
          </p:cNvSpPr>
          <p:nvPr>
            <p:ph type="title"/>
          </p:nvPr>
        </p:nvSpPr>
        <p:spPr/>
        <p:txBody>
          <a:bodyPr/>
          <a:lstStyle/>
          <a:p>
            <a:r>
              <a:rPr lang="en-US"/>
              <a:t>Special Education Discipline Snapshot</a:t>
            </a:r>
            <a:br>
              <a:rPr lang="en-US"/>
            </a:br>
            <a:r>
              <a:rPr lang="en-US"/>
              <a:t>Opening Soon</a:t>
            </a:r>
          </a:p>
        </p:txBody>
      </p:sp>
      <p:sp>
        <p:nvSpPr>
          <p:cNvPr id="3" name="Content Placeholder 2">
            <a:extLst>
              <a:ext uri="{FF2B5EF4-FFF2-40B4-BE49-F238E27FC236}">
                <a16:creationId xmlns:a16="http://schemas.microsoft.com/office/drawing/2014/main" id="{9A40A413-F1D2-3CFE-C898-3778DCE17A6C}"/>
              </a:ext>
            </a:extLst>
          </p:cNvPr>
          <p:cNvSpPr>
            <a:spLocks noGrp="1"/>
          </p:cNvSpPr>
          <p:nvPr>
            <p:ph idx="1"/>
          </p:nvPr>
        </p:nvSpPr>
        <p:spPr/>
        <p:txBody>
          <a:bodyPr>
            <a:normAutofit fontScale="92500" lnSpcReduction="20000"/>
          </a:bodyPr>
          <a:lstStyle/>
          <a:p>
            <a:r>
              <a:rPr lang="en-US" sz="1700" strike="sngStrike" dirty="0">
                <a:latin typeface="+mn-lt"/>
                <a:hlinkClick r:id="rId2"/>
              </a:rPr>
              <a:t>Special Education </a:t>
            </a:r>
            <a:r>
              <a:rPr lang="en-US" sz="1700" dirty="0">
                <a:latin typeface="+mn-lt"/>
                <a:hlinkClick r:id="rId2"/>
              </a:rPr>
              <a:t>Discipline Interchange </a:t>
            </a:r>
            <a:r>
              <a:rPr lang="en-US" sz="1700" dirty="0">
                <a:latin typeface="+mn-lt"/>
              </a:rPr>
              <a:t>23-24 will open 4/15</a:t>
            </a:r>
          </a:p>
          <a:p>
            <a:pPr lvl="1"/>
            <a:r>
              <a:rPr lang="en-US" sz="1700" b="1" dirty="0">
                <a:highlight>
                  <a:srgbClr val="FFFF00"/>
                </a:highlight>
                <a:latin typeface="+mn-lt"/>
              </a:rPr>
              <a:t>NOTE: File layout has changed </a:t>
            </a:r>
            <a:endParaRPr lang="en-US" sz="1700" dirty="0">
              <a:latin typeface="+mn-lt"/>
            </a:endParaRPr>
          </a:p>
          <a:p>
            <a:pPr lvl="1"/>
            <a:r>
              <a:rPr lang="en-US" sz="1700" dirty="0">
                <a:latin typeface="+mn-lt"/>
              </a:rPr>
              <a:t>District respondents upload </a:t>
            </a:r>
            <a:r>
              <a:rPr lang="en-US" sz="1700" u="sng" dirty="0">
                <a:latin typeface="+mn-lt"/>
              </a:rPr>
              <a:t>one</a:t>
            </a:r>
            <a:r>
              <a:rPr lang="en-US" sz="1700" dirty="0">
                <a:latin typeface="+mn-lt"/>
              </a:rPr>
              <a:t> Discipline Action file that includes ALL students </a:t>
            </a:r>
          </a:p>
          <a:p>
            <a:pPr lvl="1"/>
            <a:r>
              <a:rPr lang="en-US" sz="1700" dirty="0">
                <a:latin typeface="+mn-lt"/>
              </a:rPr>
              <a:t>Must have </a:t>
            </a:r>
            <a:r>
              <a:rPr lang="en-US" sz="1700" b="1" dirty="0">
                <a:highlight>
                  <a:srgbClr val="FFFF00"/>
                </a:highlight>
                <a:latin typeface="+mn-lt"/>
              </a:rPr>
              <a:t>DIS User Role </a:t>
            </a:r>
            <a:r>
              <a:rPr lang="en-US" sz="1700" dirty="0">
                <a:latin typeface="+mn-lt"/>
              </a:rPr>
              <a:t>to upload the file</a:t>
            </a:r>
          </a:p>
          <a:p>
            <a:pPr lvl="1"/>
            <a:r>
              <a:rPr lang="en-US" sz="1700" dirty="0">
                <a:latin typeface="+mn-lt"/>
              </a:rPr>
              <a:t>File is at the student level and should include all disciplinary incidents and resulting actions that occurred between 7/1/2023 – 6/30/2024 (a record for each action and the associated incident)</a:t>
            </a:r>
          </a:p>
          <a:p>
            <a:pPr lvl="1"/>
            <a:endParaRPr lang="en-US" sz="1700" dirty="0">
              <a:latin typeface="+mn-lt"/>
            </a:endParaRPr>
          </a:p>
          <a:p>
            <a:r>
              <a:rPr lang="en-US" sz="1700" dirty="0">
                <a:latin typeface="+mn-lt"/>
                <a:hlinkClick r:id="rId3"/>
              </a:rPr>
              <a:t>Special Education Discipline Snapshot </a:t>
            </a:r>
            <a:r>
              <a:rPr lang="en-US" sz="1700" dirty="0">
                <a:latin typeface="+mn-lt"/>
              </a:rPr>
              <a:t>23-24 will open 5/1</a:t>
            </a:r>
          </a:p>
          <a:p>
            <a:pPr lvl="1"/>
            <a:r>
              <a:rPr lang="en-US" sz="1700" dirty="0">
                <a:latin typeface="+mn-lt"/>
              </a:rPr>
              <a:t>AUs will need the </a:t>
            </a:r>
            <a:r>
              <a:rPr lang="en-US" sz="1700" b="1" dirty="0">
                <a:highlight>
                  <a:srgbClr val="FFFF00"/>
                </a:highlight>
                <a:latin typeface="+mn-lt"/>
              </a:rPr>
              <a:t>SPI Approver or User role </a:t>
            </a:r>
            <a:r>
              <a:rPr lang="en-US" sz="1700" dirty="0">
                <a:latin typeface="+mn-lt"/>
              </a:rPr>
              <a:t>and may start creating snapshots once the district has begun uploading the Discipline Action file</a:t>
            </a:r>
          </a:p>
          <a:p>
            <a:pPr lvl="1"/>
            <a:r>
              <a:rPr lang="en-US" sz="1700" dirty="0">
                <a:latin typeface="+mn-lt"/>
              </a:rPr>
              <a:t>No change in the data fields that are pulled into this snapshot from the Discipline Action File</a:t>
            </a:r>
          </a:p>
          <a:p>
            <a:pPr marL="457200" lvl="1" indent="0">
              <a:buNone/>
            </a:pPr>
            <a:endParaRPr lang="en-US" dirty="0">
              <a:latin typeface="+mn-lt"/>
            </a:endParaRPr>
          </a:p>
          <a:p>
            <a:pPr marL="0" marR="0" indent="0">
              <a:spcBef>
                <a:spcPts val="0"/>
              </a:spcBef>
              <a:spcAft>
                <a:spcPts val="0"/>
              </a:spcAft>
              <a:buNone/>
            </a:pPr>
            <a:r>
              <a:rPr lang="en-US" sz="1800" b="1" dirty="0">
                <a:effectLst/>
                <a:latin typeface="+mn-lt"/>
                <a:ea typeface="Aptos" panose="020B0004020202020204" pitchFamily="34" charset="0"/>
                <a:cs typeface="Aptos" panose="020B0004020202020204" pitchFamily="34" charset="0"/>
              </a:rPr>
              <a:t>Data Pipeline Webpage Resources:</a:t>
            </a:r>
            <a:endParaRPr lang="en-US" sz="1800" dirty="0">
              <a:effectLst/>
              <a:latin typeface="+mn-lt"/>
              <a:ea typeface="Aptos" panose="020B0004020202020204" pitchFamily="34" charset="0"/>
              <a:cs typeface="Aptos" panose="020B0004020202020204" pitchFamily="34" charset="0"/>
            </a:endParaRPr>
          </a:p>
          <a:p>
            <a:pPr marL="0" marR="0" lvl="0" indent="0">
              <a:spcBef>
                <a:spcPts val="0"/>
              </a:spcBef>
              <a:spcAft>
                <a:spcPts val="0"/>
              </a:spcAft>
              <a:buNone/>
            </a:pPr>
            <a:r>
              <a:rPr lang="en-US" sz="1800" b="1" u="sng" dirty="0">
                <a:solidFill>
                  <a:srgbClr val="467886"/>
                </a:solidFill>
                <a:effectLst/>
                <a:latin typeface="+mn-lt"/>
                <a:ea typeface="Times New Roman" panose="02020603050405020304" pitchFamily="18" charset="0"/>
                <a:cs typeface="Aptos" panose="020B0004020202020204" pitchFamily="34" charset="0"/>
                <a:hlinkClick r:id="rId4"/>
              </a:rPr>
              <a:t>Data Pipeline Home</a:t>
            </a:r>
            <a:r>
              <a:rPr lang="en-US" sz="1800" b="1" dirty="0">
                <a:effectLst/>
                <a:latin typeface="+mn-lt"/>
                <a:ea typeface="Times New Roman" panose="02020603050405020304" pitchFamily="18" charset="0"/>
                <a:cs typeface="Aptos" panose="020B0004020202020204" pitchFamily="34" charset="0"/>
              </a:rPr>
              <a:t>   </a:t>
            </a:r>
            <a:r>
              <a:rPr lang="en-US" sz="1800" dirty="0">
                <a:effectLst/>
                <a:latin typeface="+mn-lt"/>
                <a:ea typeface="Times New Roman" panose="02020603050405020304" pitchFamily="18" charset="0"/>
                <a:cs typeface="Aptos" panose="020B0004020202020204" pitchFamily="34" charset="0"/>
              </a:rPr>
              <a:t>- bookmark for quick access to all the Data Pipeline Resources: Interchanges, Snapshots, Year-Round, Periodic, Trainings (Town Halls), Frequently Requested Codes, and more.</a:t>
            </a:r>
            <a:endParaRPr lang="en-US" sz="1800" dirty="0">
              <a:effectLst/>
              <a:latin typeface="+mn-lt"/>
              <a:ea typeface="Aptos" panose="020B0004020202020204" pitchFamily="34" charset="0"/>
              <a:cs typeface="Aptos" panose="020B0004020202020204" pitchFamily="34" charset="0"/>
            </a:endParaRPr>
          </a:p>
          <a:p>
            <a:pPr marL="0" marR="0" lvl="0" indent="0">
              <a:spcBef>
                <a:spcPts val="0"/>
              </a:spcBef>
              <a:spcAft>
                <a:spcPts val="0"/>
              </a:spcAft>
              <a:buNone/>
            </a:pPr>
            <a:r>
              <a:rPr lang="en-US" sz="1800" b="1" u="sng" dirty="0">
                <a:solidFill>
                  <a:srgbClr val="467886"/>
                </a:solidFill>
                <a:effectLst/>
                <a:latin typeface="+mn-lt"/>
                <a:ea typeface="Times New Roman" panose="02020603050405020304" pitchFamily="18" charset="0"/>
                <a:cs typeface="Aptos" panose="020B0004020202020204" pitchFamily="34" charset="0"/>
                <a:hlinkClick r:id="rId2"/>
              </a:rPr>
              <a:t>Discipline Interchange</a:t>
            </a:r>
            <a:r>
              <a:rPr lang="en-US" sz="1800" b="1" dirty="0">
                <a:effectLst/>
                <a:latin typeface="+mn-lt"/>
                <a:ea typeface="Times New Roman" panose="02020603050405020304" pitchFamily="18" charset="0"/>
                <a:cs typeface="Aptos" panose="020B0004020202020204" pitchFamily="34" charset="0"/>
              </a:rPr>
              <a:t> – </a:t>
            </a:r>
            <a:r>
              <a:rPr lang="en-US" sz="1800" dirty="0">
                <a:effectLst/>
                <a:latin typeface="+mn-lt"/>
                <a:ea typeface="Times New Roman" panose="02020603050405020304" pitchFamily="18" charset="0"/>
                <a:cs typeface="Aptos" panose="020B0004020202020204" pitchFamily="34" charset="0"/>
              </a:rPr>
              <a:t>Discipline Action File Layout, Timeline, Excel Template</a:t>
            </a:r>
            <a:endParaRPr lang="en-US" sz="1800" dirty="0">
              <a:effectLst/>
              <a:latin typeface="+mn-lt"/>
              <a:ea typeface="Aptos" panose="020B0004020202020204" pitchFamily="34" charset="0"/>
              <a:cs typeface="Aptos" panose="020B0004020202020204" pitchFamily="34" charset="0"/>
            </a:endParaRPr>
          </a:p>
          <a:p>
            <a:pPr marL="0" indent="0">
              <a:buNone/>
            </a:pPr>
            <a:r>
              <a:rPr lang="en-US" sz="1800" b="1" u="sng" dirty="0">
                <a:solidFill>
                  <a:srgbClr val="467886"/>
                </a:solidFill>
                <a:effectLst/>
                <a:latin typeface="+mn-lt"/>
                <a:ea typeface="Times New Roman" panose="02020603050405020304" pitchFamily="18" charset="0"/>
                <a:cs typeface="Aptos" panose="020B0004020202020204" pitchFamily="34" charset="0"/>
                <a:hlinkClick r:id="rId5"/>
              </a:rPr>
              <a:t>Special Education Discipline Snapshot</a:t>
            </a:r>
            <a:r>
              <a:rPr lang="en-US" sz="1800" b="1" u="sng" dirty="0">
                <a:solidFill>
                  <a:srgbClr val="467886"/>
                </a:solidFill>
                <a:effectLst/>
                <a:latin typeface="+mn-lt"/>
                <a:ea typeface="Times New Roman" panose="02020603050405020304" pitchFamily="18" charset="0"/>
                <a:cs typeface="Aptos" panose="020B0004020202020204" pitchFamily="34" charset="0"/>
              </a:rPr>
              <a:t>  </a:t>
            </a:r>
            <a:r>
              <a:rPr lang="en-US" sz="1800" b="1" dirty="0">
                <a:solidFill>
                  <a:srgbClr val="467886"/>
                </a:solidFill>
                <a:effectLst/>
                <a:latin typeface="+mn-lt"/>
                <a:ea typeface="Times New Roman" panose="02020603050405020304" pitchFamily="18" charset="0"/>
                <a:cs typeface="Aptos" panose="020B0004020202020204" pitchFamily="34" charset="0"/>
              </a:rPr>
              <a:t>- </a:t>
            </a:r>
            <a:r>
              <a:rPr lang="en-US" sz="1800" dirty="0">
                <a:effectLst/>
                <a:latin typeface="+mn-lt"/>
                <a:ea typeface="Times New Roman" panose="02020603050405020304" pitchFamily="18" charset="0"/>
                <a:cs typeface="Aptos" panose="020B0004020202020204" pitchFamily="34" charset="0"/>
              </a:rPr>
              <a:t>Snapshot File Layout, Timeline (same </a:t>
            </a:r>
            <a:r>
              <a:rPr lang="en-US" sz="1800" dirty="0">
                <a:latin typeface="+mn-lt"/>
                <a:ea typeface="Times New Roman" panose="02020603050405020304" pitchFamily="18" charset="0"/>
                <a:cs typeface="Aptos" panose="020B0004020202020204" pitchFamily="34" charset="0"/>
              </a:rPr>
              <a:t>as the </a:t>
            </a:r>
            <a:r>
              <a:rPr lang="en-US" sz="1800" dirty="0">
                <a:effectLst/>
                <a:latin typeface="+mn-lt"/>
                <a:ea typeface="Times New Roman" panose="02020603050405020304" pitchFamily="18" charset="0"/>
                <a:cs typeface="Aptos" panose="020B0004020202020204" pitchFamily="34" charset="0"/>
              </a:rPr>
              <a:t>one posted on the Discipline Interchange page) </a:t>
            </a:r>
            <a:endParaRPr lang="en-US" dirty="0">
              <a:latin typeface="+mn-lt"/>
            </a:endParaRPr>
          </a:p>
        </p:txBody>
      </p:sp>
      <p:sp>
        <p:nvSpPr>
          <p:cNvPr id="4" name="Slide Number Placeholder 3">
            <a:extLst>
              <a:ext uri="{FF2B5EF4-FFF2-40B4-BE49-F238E27FC236}">
                <a16:creationId xmlns:a16="http://schemas.microsoft.com/office/drawing/2014/main" id="{25B9155D-C2D2-E236-16E5-D3F351C2CA59}"/>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F1580D62-C6EA-C6FB-A777-AD895CB8DE88}"/>
              </a:ext>
            </a:extLst>
          </p:cNvPr>
          <p:cNvSpPr>
            <a:spLocks noGrp="1"/>
          </p:cNvSpPr>
          <p:nvPr>
            <p:ph sz="quarter" idx="13"/>
          </p:nvPr>
        </p:nvSpPr>
        <p:spPr/>
        <p:txBody>
          <a:bodyPr/>
          <a:lstStyle/>
          <a:p>
            <a:r>
              <a:rPr lang="en-US"/>
              <a:t>Special Education Discipline  </a:t>
            </a:r>
          </a:p>
        </p:txBody>
      </p:sp>
      <p:sp>
        <p:nvSpPr>
          <p:cNvPr id="6" name="Content Placeholder 5">
            <a:extLst>
              <a:ext uri="{FF2B5EF4-FFF2-40B4-BE49-F238E27FC236}">
                <a16:creationId xmlns:a16="http://schemas.microsoft.com/office/drawing/2014/main" id="{2F9043C9-49B3-0FD2-F5F7-0821849BE0F2}"/>
              </a:ext>
            </a:extLst>
          </p:cNvPr>
          <p:cNvSpPr>
            <a:spLocks noGrp="1"/>
          </p:cNvSpPr>
          <p:nvPr>
            <p:ph sz="quarter" idx="14"/>
          </p:nvPr>
        </p:nvSpPr>
        <p:spPr/>
        <p:txBody>
          <a:bodyPr/>
          <a:lstStyle/>
          <a:p>
            <a:r>
              <a:rPr lang="en-US">
                <a:hlinkClick r:id="rId6"/>
              </a:rPr>
              <a:t>SpedDiscipline@cde.state.co.us</a:t>
            </a:r>
            <a:r>
              <a:rPr lang="en-US"/>
              <a:t> </a:t>
            </a:r>
          </a:p>
        </p:txBody>
      </p:sp>
    </p:spTree>
    <p:extLst>
      <p:ext uri="{BB962C8B-B14F-4D97-AF65-F5344CB8AC3E}">
        <p14:creationId xmlns:p14="http://schemas.microsoft.com/office/powerpoint/2010/main" val="561675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t>Special Education </a:t>
            </a:r>
            <a:r>
              <a:rPr lang="en-US"/>
              <a:t>Discipline Snapshot</a:t>
            </a:r>
            <a:br>
              <a:rPr lang="en-US"/>
            </a:br>
            <a:r>
              <a:rPr lang="en-US"/>
              <a:t>First Snapshot Training</a:t>
            </a:r>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a:lstStyle/>
          <a:p>
            <a:pPr marL="457200" lvl="1" indent="0">
              <a:buNone/>
            </a:pPr>
            <a:r>
              <a:rPr lang="en-US" sz="2400" dirty="0">
                <a:latin typeface="+mn-lt"/>
              </a:rPr>
              <a:t>Webinar Training Date: </a:t>
            </a:r>
            <a:endParaRPr lang="en-US" sz="2400" strike="sngStrike" dirty="0">
              <a:latin typeface="+mn-lt"/>
            </a:endParaRPr>
          </a:p>
          <a:p>
            <a:pPr marL="557213" lvl="1" indent="-214313">
              <a:buFont typeface="Arial" panose="020B0604020202020204" pitchFamily="34" charset="0"/>
              <a:buChar char="•"/>
            </a:pPr>
            <a:r>
              <a:rPr lang="en-US" sz="2400" b="1" dirty="0">
                <a:latin typeface="+mn-lt"/>
              </a:rPr>
              <a:t>Monday April 15</a:t>
            </a:r>
            <a:r>
              <a:rPr lang="en-US" sz="2400" b="1" baseline="30000" dirty="0">
                <a:latin typeface="+mn-lt"/>
              </a:rPr>
              <a:t>th</a:t>
            </a:r>
            <a:r>
              <a:rPr lang="en-US" sz="2400" b="1" dirty="0">
                <a:latin typeface="+mn-lt"/>
              </a:rPr>
              <a:t>  1:00 – 2:30</a:t>
            </a:r>
          </a:p>
          <a:p>
            <a:pPr marL="557213" lvl="1" indent="-214313">
              <a:buFont typeface="Arial" panose="020B0604020202020204" pitchFamily="34" charset="0"/>
              <a:buChar char="•"/>
            </a:pPr>
            <a:r>
              <a:rPr lang="en-US" sz="2400" dirty="0">
                <a:latin typeface="+mn-lt"/>
              </a:rPr>
              <a:t>Who should attend? </a:t>
            </a:r>
            <a:r>
              <a:rPr lang="en-US" sz="2400" b="1" dirty="0">
                <a:latin typeface="+mn-lt"/>
              </a:rPr>
              <a:t>District data respondents with DIS role and AU data respondents with SPI role</a:t>
            </a:r>
          </a:p>
          <a:p>
            <a:pPr marL="0" indent="0">
              <a:buNone/>
            </a:pPr>
            <a:endParaRPr lang="en-US" dirty="0"/>
          </a:p>
        </p:txBody>
      </p:sp>
      <p:pic>
        <p:nvPicPr>
          <p:cNvPr id="3" name="Picture 6" descr="Free Post It Memo illustration and picture">
            <a:extLst>
              <a:ext uri="{FF2B5EF4-FFF2-40B4-BE49-F238E27FC236}">
                <a16:creationId xmlns:a16="http://schemas.microsoft.com/office/drawing/2014/main" id="{CC6914D0-80AB-8000-42F6-374A4B0933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999" y="3134343"/>
            <a:ext cx="1999135" cy="1999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38925E-B48E-828F-237C-71C7F241B460}"/>
              </a:ext>
            </a:extLst>
          </p:cNvPr>
          <p:cNvSpPr txBox="1"/>
          <p:nvPr/>
        </p:nvSpPr>
        <p:spPr>
          <a:xfrm>
            <a:off x="4473888" y="3256749"/>
            <a:ext cx="3288352" cy="1800493"/>
          </a:xfrm>
          <a:prstGeom prst="rect">
            <a:avLst/>
          </a:prstGeom>
          <a:solidFill>
            <a:schemeClr val="bg1">
              <a:lumMod val="95000"/>
            </a:schemeClr>
          </a:solidFill>
          <a:ln w="28575">
            <a:solidFill>
              <a:schemeClr val="tx1"/>
            </a:solidFill>
          </a:ln>
        </p:spPr>
        <p:txBody>
          <a:bodyPr wrap="square" rtlCol="0">
            <a:spAutoFit/>
          </a:bodyPr>
          <a:lstStyle/>
          <a:p>
            <a:r>
              <a:rPr lang="en-US" sz="1350">
                <a:solidFill>
                  <a:srgbClr val="252424"/>
                </a:solidFill>
                <a:latin typeface="Segoe UI" panose="020B0502040204020203" pitchFamily="34" charset="0"/>
                <a:ea typeface="Calibri" panose="020F0502020204030204" pitchFamily="34" charset="0"/>
              </a:rPr>
              <a:t>Microsoft Teams meeting </a:t>
            </a:r>
            <a:endParaRPr lang="en-US" sz="1350">
              <a:latin typeface="Calibri" panose="020F0502020204030204" pitchFamily="34" charset="0"/>
              <a:ea typeface="Calibri" panose="020F0502020204030204" pitchFamily="34" charset="0"/>
            </a:endParaRPr>
          </a:p>
          <a:p>
            <a:r>
              <a:rPr lang="en-US" sz="1400" u="sng">
                <a:solidFill>
                  <a:srgbClr val="6264A7"/>
                </a:solidFill>
                <a:effectLst/>
                <a:latin typeface="Segoe UI Semibold" panose="020B0702040204020203" pitchFamily="34" charset="0"/>
                <a:ea typeface="Aptos" panose="020B0004020202020204" pitchFamily="34" charset="0"/>
                <a:cs typeface="Aptos" panose="020B0004020202020204" pitchFamily="34" charset="0"/>
                <a:hlinkClick r:id="rId3"/>
              </a:rPr>
              <a:t>Click here to join the meeting</a:t>
            </a: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a:effectLst/>
              <a:latin typeface="Aptos" panose="020B0004020202020204" pitchFamily="34" charset="0"/>
              <a:ea typeface="Aptos" panose="020B0004020202020204" pitchFamily="34" charset="0"/>
              <a:cs typeface="Aptos" panose="020B0004020202020204" pitchFamily="34" charset="0"/>
            </a:endParaRPr>
          </a:p>
          <a:p>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Meeting ID: 285 117 173 53 </a:t>
            </a:r>
            <a:b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b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Passcode: </a:t>
            </a:r>
            <a:r>
              <a:rPr lang="en-US" sz="1400" err="1">
                <a:solidFill>
                  <a:srgbClr val="252424"/>
                </a:solidFill>
                <a:effectLst/>
                <a:latin typeface="Segoe UI" panose="020B0502040204020203" pitchFamily="34" charset="0"/>
                <a:ea typeface="Aptos" panose="020B0004020202020204" pitchFamily="34" charset="0"/>
                <a:cs typeface="Aptos" panose="020B0004020202020204" pitchFamily="34" charset="0"/>
              </a:rPr>
              <a:t>WvKNkh</a:t>
            </a: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b="1">
                <a:solidFill>
                  <a:srgbClr val="252424"/>
                </a:solidFill>
                <a:effectLst/>
                <a:latin typeface="Segoe UI" panose="020B0502040204020203" pitchFamily="34" charset="0"/>
                <a:ea typeface="Aptos" panose="020B0004020202020204" pitchFamily="34" charset="0"/>
                <a:cs typeface="Aptos" panose="020B0004020202020204" pitchFamily="34" charset="0"/>
              </a:rPr>
              <a:t>Or call in (audio only)</a:t>
            </a: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u="sng">
                <a:solidFill>
                  <a:srgbClr val="6264A7"/>
                </a:solidFill>
                <a:effectLst/>
                <a:latin typeface="Segoe UI" panose="020B0502040204020203" pitchFamily="34" charset="0"/>
                <a:ea typeface="Aptos" panose="020B0004020202020204" pitchFamily="34" charset="0"/>
                <a:cs typeface="Aptos" panose="020B0004020202020204" pitchFamily="34" charset="0"/>
                <a:hlinkClick r:id="rId4"/>
              </a:rPr>
              <a:t>+1 929-341-4269  280130110#</a:t>
            </a: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a:solidFill>
                  <a:srgbClr val="252424"/>
                </a:solidFill>
                <a:effectLst/>
                <a:latin typeface="Segoe UI" panose="020B0502040204020203" pitchFamily="34" charset="0"/>
                <a:ea typeface="Aptos" panose="020B0004020202020204" pitchFamily="34" charset="0"/>
                <a:cs typeface="Aptos" panose="020B0004020202020204" pitchFamily="34" charset="0"/>
              </a:rPr>
              <a:t>Phone Conference ID: 280 130 110# </a:t>
            </a:r>
            <a:endParaRPr lang="en-US" sz="1400">
              <a:effectLst/>
              <a:latin typeface="Aptos" panose="020B0004020202020204" pitchFamily="34" charset="0"/>
              <a:ea typeface="Aptos" panose="020B0004020202020204" pitchFamily="34" charset="0"/>
              <a:cs typeface="Aptos" panose="020B0004020202020204" pitchFamily="34" charset="0"/>
            </a:endParaRPr>
          </a:p>
          <a:p>
            <a:endParaRPr lang="en-US" sz="135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a:lstStyle/>
          <a:p>
            <a:r>
              <a:rPr lang="en-US">
                <a:hlinkClick r:id="rId5"/>
              </a:rPr>
              <a:t>SpedDiscipline@cde.state.co.us</a:t>
            </a:r>
            <a:r>
              <a:rPr lang="en-US"/>
              <a:t> </a:t>
            </a:r>
          </a:p>
        </p:txBody>
      </p:sp>
    </p:spTree>
    <p:extLst>
      <p:ext uri="{BB962C8B-B14F-4D97-AF65-F5344CB8AC3E}">
        <p14:creationId xmlns:p14="http://schemas.microsoft.com/office/powerpoint/2010/main" val="98769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463497075"/>
              </p:ext>
            </p:extLst>
          </p:nvPr>
        </p:nvGraphicFramePr>
        <p:xfrm>
          <a:off x="838200" y="1554163"/>
          <a:ext cx="10515600" cy="2966720"/>
        </p:xfrm>
        <a:graphic>
          <a:graphicData uri="http://schemas.openxmlformats.org/drawingml/2006/table">
            <a:tbl>
              <a:tblPr firstRow="1" bandRow="1">
                <a:tableStyleId>{B301B821-A1FF-4177-AEE7-76D212191A09}</a:tableStyleId>
              </a:tblPr>
              <a:tblGrid>
                <a:gridCol w="6508173">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HB 24-1389 Newcomer Student Counts</a:t>
                      </a:r>
                    </a:p>
                  </a:txBody>
                  <a:tcPr/>
                </a:tc>
                <a:tc>
                  <a:txBody>
                    <a:bodyPr/>
                    <a:lstStyle/>
                    <a:p>
                      <a:r>
                        <a:rPr lang="en-US"/>
                        <a:t>Tim Kahle, Brooke Wenzel, Reagan Ward</a:t>
                      </a:r>
                    </a:p>
                  </a:txBody>
                  <a:tcPr/>
                </a:tc>
                <a:extLst>
                  <a:ext uri="{0D108BD9-81ED-4DB2-BD59-A6C34878D82A}">
                    <a16:rowId xmlns:a16="http://schemas.microsoft.com/office/drawing/2014/main" val="1007776517"/>
                  </a:ext>
                </a:extLst>
              </a:tr>
              <a:tr h="370840">
                <a:tc>
                  <a:txBody>
                    <a:bodyPr/>
                    <a:lstStyle/>
                    <a:p>
                      <a:r>
                        <a:rPr lang="en-US"/>
                        <a:t>READ Spring Assessment Reporting</a:t>
                      </a:r>
                    </a:p>
                  </a:txBody>
                  <a:tcPr/>
                </a:tc>
                <a:tc>
                  <a:txBody>
                    <a:bodyPr/>
                    <a:lstStyle/>
                    <a:p>
                      <a:r>
                        <a:rPr lang="en-US"/>
                        <a:t>Tara Rhodes</a:t>
                      </a:r>
                    </a:p>
                  </a:txBody>
                  <a:tcPr/>
                </a:tc>
                <a:extLst>
                  <a:ext uri="{0D108BD9-81ED-4DB2-BD59-A6C34878D82A}">
                    <a16:rowId xmlns:a16="http://schemas.microsoft.com/office/drawing/2014/main" val="3927390981"/>
                  </a:ext>
                </a:extLst>
              </a:tr>
              <a:tr h="370840">
                <a:tc>
                  <a:txBody>
                    <a:bodyPr/>
                    <a:lstStyle/>
                    <a:p>
                      <a:r>
                        <a:rPr lang="en-US"/>
                        <a:t>K-3 Literacy Programs &amp; Assessment Reporting</a:t>
                      </a:r>
                    </a:p>
                  </a:txBody>
                  <a:tcPr/>
                </a:tc>
                <a:tc>
                  <a:txBody>
                    <a:bodyPr/>
                    <a:lstStyle/>
                    <a:p>
                      <a:r>
                        <a:rPr lang="en-US"/>
                        <a:t>Tara Rhodes</a:t>
                      </a:r>
                    </a:p>
                  </a:txBody>
                  <a:tcPr/>
                </a:tc>
                <a:extLst>
                  <a:ext uri="{0D108BD9-81ED-4DB2-BD59-A6C34878D82A}">
                    <a16:rowId xmlns:a16="http://schemas.microsoft.com/office/drawing/2014/main" val="765318311"/>
                  </a:ext>
                </a:extLst>
              </a:tr>
              <a:tr h="370840">
                <a:tc>
                  <a:txBody>
                    <a:bodyPr/>
                    <a:lstStyle/>
                    <a:p>
                      <a:r>
                        <a:rPr lang="en-US"/>
                        <a:t>Summer EBT</a:t>
                      </a:r>
                    </a:p>
                  </a:txBody>
                  <a:tcPr/>
                </a:tc>
                <a:tc>
                  <a:txBody>
                    <a:bodyPr/>
                    <a:lstStyle/>
                    <a:p>
                      <a:r>
                        <a:rPr lang="en-US"/>
                        <a:t>Madeleine Breza</a:t>
                      </a:r>
                    </a:p>
                  </a:txBody>
                  <a:tcPr/>
                </a:tc>
                <a:extLst>
                  <a:ext uri="{0D108BD9-81ED-4DB2-BD59-A6C34878D82A}">
                    <a16:rowId xmlns:a16="http://schemas.microsoft.com/office/drawing/2014/main" val="3881703633"/>
                  </a:ext>
                </a:extLst>
              </a:tr>
              <a:tr h="370840">
                <a:tc>
                  <a:txBody>
                    <a:bodyPr/>
                    <a:lstStyle/>
                    <a:p>
                      <a:r>
                        <a:rPr lang="en-US"/>
                        <a:t>Student Discipline</a:t>
                      </a:r>
                    </a:p>
                  </a:txBody>
                  <a:tcPr/>
                </a:tc>
                <a:tc>
                  <a:txBody>
                    <a:bodyPr/>
                    <a:lstStyle/>
                    <a:p>
                      <a:r>
                        <a:rPr lang="en-US"/>
                        <a:t>Dawna Gudka</a:t>
                      </a:r>
                    </a:p>
                  </a:txBody>
                  <a:tcPr/>
                </a:tc>
                <a:extLst>
                  <a:ext uri="{0D108BD9-81ED-4DB2-BD59-A6C34878D82A}">
                    <a16:rowId xmlns:a16="http://schemas.microsoft.com/office/drawing/2014/main" val="3499752074"/>
                  </a:ext>
                </a:extLst>
              </a:tr>
              <a:tr h="370840">
                <a:tc>
                  <a:txBody>
                    <a:bodyPr/>
                    <a:lstStyle/>
                    <a:p>
                      <a:r>
                        <a:rPr lang="en-US"/>
                        <a:t>Special Education Discipline</a:t>
                      </a:r>
                    </a:p>
                  </a:txBody>
                  <a:tcPr/>
                </a:tc>
                <a:tc>
                  <a:txBody>
                    <a:bodyPr/>
                    <a:lstStyle/>
                    <a:p>
                      <a:r>
                        <a:rPr lang="en-US"/>
                        <a:t>Lindsey Heitman</a:t>
                      </a:r>
                    </a:p>
                  </a:txBody>
                  <a:tcPr/>
                </a:tc>
                <a:extLst>
                  <a:ext uri="{0D108BD9-81ED-4DB2-BD59-A6C34878D82A}">
                    <a16:rowId xmlns:a16="http://schemas.microsoft.com/office/drawing/2014/main" val="3746105309"/>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SPED Discipline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Discipline Interchange</a:t>
            </a:r>
            <a:endPar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r>
              <a:rPr lang="en-US" sz="2400" b="1"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Special Education Discipline Snapshot</a:t>
            </a:r>
            <a:endParaRPr lang="en-US" b="1" u="sng">
              <a:solidFill>
                <a:srgbClr val="467886"/>
              </a:solidFill>
              <a:latin typeface="Aptos" panose="020B0004020202020204" pitchFamily="34" charset="0"/>
              <a:ea typeface="Times New Roman" panose="02020603050405020304" pitchFamily="18" charset="0"/>
              <a:cs typeface="Aptos" panose="020B0004020202020204" pitchFamily="34" charset="0"/>
            </a:endParaRPr>
          </a:p>
          <a:p>
            <a:r>
              <a:rPr lang="en-US" b="1" u="sng">
                <a:solidFill>
                  <a:srgbClr val="467886"/>
                </a:solidFill>
                <a:latin typeface="Aptos" panose="020B0004020202020204" pitchFamily="34" charset="0"/>
                <a:hlinkClick r:id="rId4"/>
              </a:rPr>
              <a:t>SpedDiscipline@cde.state.co.us</a:t>
            </a:r>
            <a:r>
              <a:rPr lang="en-US" b="1" u="sng">
                <a:solidFill>
                  <a:srgbClr val="467886"/>
                </a:solidFill>
                <a:latin typeface="Aptos" panose="020B0004020202020204" pitchFamily="34" charset="0"/>
              </a:rPr>
              <a:t> </a:t>
            </a:r>
          </a:p>
          <a:p>
            <a:r>
              <a:rPr lang="en-US" b="1">
                <a:solidFill>
                  <a:srgbClr val="467886"/>
                </a:solidFill>
                <a:latin typeface="Aptos" panose="020B0004020202020204" pitchFamily="34" charset="0"/>
              </a:rPr>
              <a:t>Collection Lead:</a:t>
            </a:r>
          </a:p>
          <a:p>
            <a:r>
              <a:rPr lang="en-US" b="1">
                <a:solidFill>
                  <a:srgbClr val="467886"/>
                </a:solidFill>
                <a:latin typeface="Aptos" panose="020B0004020202020204" pitchFamily="34" charset="0"/>
              </a:rPr>
              <a:t>Lindsey Heitman </a:t>
            </a:r>
            <a:r>
              <a:rPr lang="en-US" b="1" u="sng">
                <a:solidFill>
                  <a:srgbClr val="467886"/>
                </a:solidFill>
                <a:latin typeface="Aptos" panose="020B0004020202020204" pitchFamily="34" charset="0"/>
                <a:hlinkClick r:id="rId5"/>
              </a:rPr>
              <a:t>Heitman_l@cde.state.co.us</a:t>
            </a:r>
            <a:r>
              <a:rPr lang="en-US" b="1" u="sng">
                <a:solidFill>
                  <a:srgbClr val="467886"/>
                </a:solidFill>
                <a:latin typeface="Aptos" panose="020B0004020202020204" pitchFamily="34" charset="0"/>
              </a:rPr>
              <a:t> </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114356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27">
            <a:extLst>
              <a:ext uri="{FF2B5EF4-FFF2-40B4-BE49-F238E27FC236}">
                <a16:creationId xmlns:a16="http://schemas.microsoft.com/office/drawing/2014/main" id="{BA71C7F0-1A49-F9C3-0CFB-7D2B5C494E3D}"/>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84" b="3584"/>
          <a:stretch/>
        </p:blipFill>
        <p:spPr>
          <a:xfrm>
            <a:off x="1" y="10"/>
            <a:ext cx="9669642" cy="6857990"/>
          </a:xfrm>
          <a:prstGeom prst="rect">
            <a:avLst/>
          </a:prstGeom>
        </p:spPr>
      </p:pic>
      <p:sp>
        <p:nvSpPr>
          <p:cNvPr id="1049" name="Rectangle 10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solidFill>
                  <a:schemeClr val="tx1"/>
                </a:solidFill>
              </a:rPr>
              <a:t>Thank you for joining today!</a:t>
            </a:r>
          </a:p>
        </p:txBody>
      </p:sp>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51</a:t>
            </a:fld>
            <a:endParaRPr lang="en-US" sz="1200">
              <a:solidFill>
                <a:prstClr val="black">
                  <a:tint val="75000"/>
                </a:prstClr>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982103895"/>
              </p:ext>
            </p:extLst>
          </p:nvPr>
        </p:nvGraphicFramePr>
        <p:xfrm>
          <a:off x="6810376" y="2438399"/>
          <a:ext cx="4543424" cy="3738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61240267"/>
              </p:ext>
            </p:extLst>
          </p:nvPr>
        </p:nvGraphicFramePr>
        <p:xfrm>
          <a:off x="838198" y="1418720"/>
          <a:ext cx="10515600" cy="440436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300329">
                  <a:extLst>
                    <a:ext uri="{9D8B030D-6E8A-4147-A177-3AD203B41FA5}">
                      <a16:colId xmlns:a16="http://schemas.microsoft.com/office/drawing/2014/main" val="677725610"/>
                    </a:ext>
                  </a:extLst>
                </a:gridCol>
                <a:gridCol w="4641499">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37084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287418">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sz="1600"/>
                        <a:t>Reduced Academic Calendar Applications</a:t>
                      </a:r>
                    </a:p>
                    <a:p>
                      <a:pPr marL="742950" lvl="1" indent="-285750">
                        <a:buFont typeface="Arial" panose="020B0604020202020204" pitchFamily="34" charset="0"/>
                        <a:buChar char="•"/>
                      </a:pPr>
                      <a:r>
                        <a:rPr lang="en-US" sz="1600"/>
                        <a:t>3/6/2024 to 5/10/2024</a:t>
                      </a:r>
                    </a:p>
                    <a:p>
                      <a:pPr marL="285750" indent="-285750">
                        <a:buFont typeface="Arial" panose="020B0604020202020204" pitchFamily="34" charset="0"/>
                        <a:buChar char="•"/>
                      </a:pPr>
                      <a:r>
                        <a:rPr lang="en-US" sz="1600"/>
                        <a:t>School Code Change Requests</a:t>
                      </a:r>
                    </a:p>
                    <a:p>
                      <a:pPr marL="742950" lvl="1" indent="-285750">
                        <a:buFont typeface="Arial" panose="020B0604020202020204" pitchFamily="34" charset="0"/>
                        <a:buChar char="•"/>
                      </a:pPr>
                      <a:r>
                        <a:rPr lang="en-US" sz="1600"/>
                        <a:t>2/5/2024 to 6/28/2024</a:t>
                      </a:r>
                    </a:p>
                  </a:txBody>
                  <a:tcPr/>
                </a:tc>
                <a:extLst>
                  <a:ext uri="{0D108BD9-81ED-4DB2-BD59-A6C34878D82A}">
                    <a16:rowId xmlns:a16="http://schemas.microsoft.com/office/drawing/2014/main" val="3547505821"/>
                  </a:ext>
                </a:extLst>
              </a:tr>
              <a:tr h="37084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462829127"/>
                  </a:ext>
                </a:extLst>
              </a:tr>
              <a:tr h="37084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37084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417551475"/>
                  </a:ext>
                </a:extLst>
              </a:tr>
              <a:tr h="37084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370840">
                <a:tc>
                  <a:txBody>
                    <a:bodyPr/>
                    <a:lstStyle/>
                    <a:p>
                      <a:r>
                        <a:rPr lang="en-US" sz="1600" b="1">
                          <a:solidFill>
                            <a:srgbClr val="0070C0"/>
                          </a:solidFill>
                          <a:hlinkClick r:id="rId9"/>
                        </a:rPr>
                        <a:t>Discipline</a:t>
                      </a:r>
                      <a:endParaRPr lang="en-US" sz="1600" b="1">
                        <a:solidFill>
                          <a:srgbClr val="0070C0"/>
                        </a:solidFill>
                      </a:endParaRPr>
                    </a:p>
                  </a:txBody>
                  <a:tcPr/>
                </a:tc>
                <a:tc>
                  <a:txBody>
                    <a:bodyPr/>
                    <a:lstStyle/>
                    <a:p>
                      <a:r>
                        <a:rPr lang="en-US" sz="1600"/>
                        <a:t>Interchange</a:t>
                      </a:r>
                    </a:p>
                  </a:txBody>
                  <a:tcPr/>
                </a:tc>
                <a:tc>
                  <a:txBody>
                    <a:bodyPr/>
                    <a:lstStyle/>
                    <a:p>
                      <a:r>
                        <a:rPr lang="en-US" sz="1600"/>
                        <a:t>Coming Soon</a:t>
                      </a:r>
                    </a:p>
                  </a:txBody>
                  <a:tcPr>
                    <a:solidFill>
                      <a:schemeClr val="bg2">
                        <a:lumMod val="60000"/>
                        <a:lumOff val="40000"/>
                      </a:schemeClr>
                    </a:solidFill>
                  </a:tcPr>
                </a:tc>
                <a:tc>
                  <a:txBody>
                    <a:bodyPr/>
                    <a:lstStyle/>
                    <a:p>
                      <a:r>
                        <a:rPr lang="en-US" sz="1600"/>
                        <a:t>Opens 4/15/2024</a:t>
                      </a:r>
                    </a:p>
                  </a:txBody>
                  <a:tcPr/>
                </a:tc>
                <a:extLst>
                  <a:ext uri="{0D108BD9-81ED-4DB2-BD59-A6C34878D82A}">
                    <a16:rowId xmlns:a16="http://schemas.microsoft.com/office/drawing/2014/main" val="3313831944"/>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59" y="6138101"/>
            <a:ext cx="8059479" cy="65616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10"/>
              </a:rPr>
              <a:t>Data Pipeline Resources: Data Pipeline Collection Dates (XLS)</a:t>
            </a:r>
            <a:endParaRPr lang="en-US" sz="24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294679146"/>
              </p:ext>
            </p:extLst>
          </p:nvPr>
        </p:nvGraphicFramePr>
        <p:xfrm>
          <a:off x="838201" y="1294601"/>
          <a:ext cx="10515596" cy="478536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627830">
                  <a:extLst>
                    <a:ext uri="{9D8B030D-6E8A-4147-A177-3AD203B41FA5}">
                      <a16:colId xmlns:a16="http://schemas.microsoft.com/office/drawing/2014/main" val="2208239753"/>
                    </a:ext>
                  </a:extLst>
                </a:gridCol>
                <a:gridCol w="2180676">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800"/>
                        <a:t>Name</a:t>
                      </a:r>
                    </a:p>
                  </a:txBody>
                  <a:tcPr anchor="ctr"/>
                </a:tc>
                <a:tc>
                  <a:txBody>
                    <a:bodyPr/>
                    <a:lstStyle/>
                    <a:p>
                      <a:r>
                        <a:rPr lang="en-US" sz="1800"/>
                        <a:t>Category</a:t>
                      </a:r>
                    </a:p>
                  </a:txBody>
                  <a:tcPr anchor="ctr"/>
                </a:tc>
                <a:tc>
                  <a:txBody>
                    <a:bodyPr/>
                    <a:lstStyle/>
                    <a:p>
                      <a:r>
                        <a:rPr lang="en-US" sz="1800"/>
                        <a:t>Status</a:t>
                      </a:r>
                    </a:p>
                  </a:txBody>
                  <a:tcPr anchor="ctr"/>
                </a:tc>
                <a:tc>
                  <a:txBody>
                    <a:bodyPr/>
                    <a:lstStyle/>
                    <a:p>
                      <a:r>
                        <a:rPr lang="en-US" sz="1800"/>
                        <a:t>Final Deadline Date</a:t>
                      </a:r>
                    </a:p>
                  </a:txBody>
                  <a:tcPr anchor="ctr"/>
                </a:tc>
                <a:tc>
                  <a:txBody>
                    <a:bodyPr/>
                    <a:lstStyle/>
                    <a:p>
                      <a:r>
                        <a:rPr lang="en-US" sz="1800"/>
                        <a:t>Deadline Milestone</a:t>
                      </a:r>
                    </a:p>
                  </a:txBody>
                  <a:tcPr anchor="ctr"/>
                </a:tc>
                <a:tc>
                  <a:txBody>
                    <a:bodyPr/>
                    <a:lstStyle/>
                    <a:p>
                      <a:r>
                        <a:rPr lang="en-US" sz="18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4/17/2024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rgbClr val="0070C0"/>
                          </a:solidFill>
                          <a:latin typeface="+mn-lt"/>
                          <a:hlinkClick r:id="rId5">
                            <a:extLst>
                              <a:ext uri="{A12FA001-AC4F-418D-AE19-62706E023703}">
                                <ahyp:hlinkClr xmlns:ahyp="http://schemas.microsoft.com/office/drawing/2018/hyperlinkcolor" val="tx"/>
                              </a:ext>
                            </a:extLst>
                          </a:hlinkClick>
                        </a:rPr>
                        <a:t>Interchange file opens </a:t>
                      </a:r>
                      <a:r>
                        <a:rPr lang="en-US" sz="1600" b="0">
                          <a:latin typeface="+mn-lt"/>
                        </a:rPr>
                        <a:t>4/15/2024</a:t>
                      </a:r>
                    </a:p>
                  </a:txBody>
                  <a:tcPr/>
                </a:tc>
                <a:extLst>
                  <a:ext uri="{0D108BD9-81ED-4DB2-BD59-A6C34878D82A}">
                    <a16:rowId xmlns:a16="http://schemas.microsoft.com/office/drawing/2014/main" val="39659668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br>
                        <a:rPr lang="en-US" sz="1600" b="0">
                          <a:latin typeface="+mn-lt"/>
                        </a:rPr>
                      </a:br>
                      <a:r>
                        <a:rPr lang="en-US" sz="1600" b="0">
                          <a:latin typeface="+mn-lt"/>
                        </a:rPr>
                        <a:t>Upload initial GG file by 4/11/2024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Training Event: </a:t>
                      </a:r>
                      <a:r>
                        <a:rPr lang="en-US" sz="1600" b="0" dirty="0">
                          <a:latin typeface="+mn-lt"/>
                        </a:rPr>
                        <a:t>04/22/24 Collaborative Webinar - SPED Transition Services</a:t>
                      </a:r>
                    </a:p>
                  </a:txBody>
                  <a:tcPr/>
                </a:tc>
                <a:extLst>
                  <a:ext uri="{0D108BD9-81ED-4DB2-BD59-A6C34878D82A}">
                    <a16:rowId xmlns:a16="http://schemas.microsoft.com/office/drawing/2014/main" val="473525023"/>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Report Card March</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1544995665"/>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333362847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9"/>
                        </a:rPr>
                        <a:t>Special Education Discipline</a:t>
                      </a:r>
                      <a:endParaRPr lang="en-US" sz="1600" b="1" kern="1200" dirty="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a:t>
                      </a:r>
                    </a:p>
                    <a:p>
                      <a:r>
                        <a:rPr lang="en-US" sz="1600"/>
                        <a:t>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August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Snapshot officially opens 5/1/2024</a:t>
                      </a:r>
                    </a:p>
                  </a:txBody>
                  <a:tcPr/>
                </a:tc>
                <a:extLst>
                  <a:ext uri="{0D108BD9-81ED-4DB2-BD59-A6C34878D82A}">
                    <a16:rowId xmlns:a16="http://schemas.microsoft.com/office/drawing/2014/main" val="257894877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10"/>
                        </a:rPr>
                        <a:t>Special Education End of Year</a:t>
                      </a:r>
                      <a:endParaRPr lang="en-US" sz="1600" b="1" kern="1200" dirty="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a:t>
                      </a:r>
                    </a:p>
                    <a:p>
                      <a:r>
                        <a:rPr lang="en-US" sz="1600"/>
                        <a:t>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September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Snapshot officially opens 5/1/2024</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64056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hlinkClick r:id="rId11"/>
              </a:rPr>
              <a:t>Data Pipeline Resources: Data Pipeline Collection Dates (XLS)</a:t>
            </a:r>
            <a:endParaRPr lang="en-US" sz="160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fontScale="90000"/>
          </a:bodyPr>
          <a:lstStyle/>
          <a:p>
            <a:r>
              <a:rPr lang="en-US"/>
              <a:t>Newcomer Student Counts</a:t>
            </a:r>
            <a:br>
              <a:rPr lang="en-US"/>
            </a:br>
            <a:r>
              <a:rPr lang="en-US"/>
              <a:t>HB 24-1389</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Tim Kahle, Brooke Wenzel, Reagan Ward</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87239845"/>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5101</Words>
  <Application>Microsoft Office PowerPoint</Application>
  <PresentationFormat>Widescreen</PresentationFormat>
  <Paragraphs>996</Paragraphs>
  <Slides>52</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Calibri</vt:lpstr>
      <vt:lpstr>Courier New</vt:lpstr>
      <vt:lpstr>Museo Slab 500</vt:lpstr>
      <vt:lpstr>Segoe UI</vt:lpstr>
      <vt:lpstr>Segoe UI Semibold</vt:lpstr>
      <vt:lpstr>Trebuchet MS</vt:lpstr>
      <vt:lpstr>Wingdings</vt:lpstr>
      <vt:lpstr>Office Theme</vt:lpstr>
      <vt:lpstr>April 11,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Newcomer Student Counts HB 24-1389</vt:lpstr>
      <vt:lpstr>HB 24-1389 Introduction</vt:lpstr>
      <vt:lpstr>HB 24-1389: One-Time Additional Funding for Newcomer Students entering after the Student October count date for 2023-2024 school year</vt:lpstr>
      <vt:lpstr>Funding Components</vt:lpstr>
      <vt:lpstr>Funding Examples</vt:lpstr>
      <vt:lpstr>District A Example</vt:lpstr>
      <vt:lpstr>District B Example</vt:lpstr>
      <vt:lpstr>Data used for Calculations</vt:lpstr>
      <vt:lpstr>2023-2024 Student October Count</vt:lpstr>
      <vt:lpstr>ACCESS for ELLs: Number of Newcomers after October Count through 2/9/2024 </vt:lpstr>
      <vt:lpstr>Count of Newcomers from 2/10 – 2/29</vt:lpstr>
      <vt:lpstr>Student Enrollment as of 2/29</vt:lpstr>
      <vt:lpstr>Timeline</vt:lpstr>
      <vt:lpstr>Questions &amp; Resources: HB 24-1389 Newcomer Counts</vt:lpstr>
      <vt:lpstr>READ Spring Assessment Reporting</vt:lpstr>
      <vt:lpstr>READ Data Collections Overview</vt:lpstr>
      <vt:lpstr>READ Data Collections Purpose and Criteria</vt:lpstr>
      <vt:lpstr>READ Data Collections Purpose and Criteria Cont.</vt:lpstr>
      <vt:lpstr>READ Data Collections Changes for 23-24 Collection</vt:lpstr>
      <vt:lpstr>Questions &amp; Resources: READ Spring Assessments</vt:lpstr>
      <vt:lpstr>K-3 Literacy Programs &amp; Assessment Reporting</vt:lpstr>
      <vt:lpstr>Literacy Programs &amp; Assessment Reporting Purpose and Criteria</vt:lpstr>
      <vt:lpstr>Literacy Programs &amp; Assessment Reporting Timeline</vt:lpstr>
      <vt:lpstr>Literacy Programs &amp; Assessment Reporting Changes for 24-25 Collection</vt:lpstr>
      <vt:lpstr>READ Data Collections Preparation for Collection Openings</vt:lpstr>
      <vt:lpstr>Questions &amp; Resources: K-3 Literacy Programs &amp; Assessments</vt:lpstr>
      <vt:lpstr>Summer EBT</vt:lpstr>
      <vt:lpstr>Summer EBT Data Collection</vt:lpstr>
      <vt:lpstr>S-EBT File Layout</vt:lpstr>
      <vt:lpstr>Submissions </vt:lpstr>
      <vt:lpstr>Common Errors</vt:lpstr>
      <vt:lpstr>SIS Vendors </vt:lpstr>
      <vt:lpstr>Questions &amp; Resources: Summer EBT</vt:lpstr>
      <vt:lpstr>Student Discipline</vt:lpstr>
      <vt:lpstr>Student Discipline:  Collection Timeline</vt:lpstr>
      <vt:lpstr>Student Discipline Snapshot Collection Preparing for the Student Discipline Interchange to OPEN-Upload Student Interchange files Student Demographics and Student School Association </vt:lpstr>
      <vt:lpstr>Student Discipline Snapshot Collection Roles in Identity Management System (IdM)  </vt:lpstr>
      <vt:lpstr>Questions &amp; Resources: Student Discipline</vt:lpstr>
      <vt:lpstr>Special Education Discipline</vt:lpstr>
      <vt:lpstr>Special Education Discipline Snapshot Opening Soon</vt:lpstr>
      <vt:lpstr>Special Education Discipline Snapshot First Snapshot Training</vt:lpstr>
      <vt:lpstr>Questions &amp; Resources: SPED Discipline</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14</cp:revision>
  <dcterms:created xsi:type="dcterms:W3CDTF">2019-06-25T17:30:52Z</dcterms:created>
  <dcterms:modified xsi:type="dcterms:W3CDTF">2024-04-15T22:27:29Z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