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36"/>
  </p:notesMasterIdLst>
  <p:sldIdLst>
    <p:sldId id="256" r:id="rId5"/>
    <p:sldId id="283" r:id="rId6"/>
    <p:sldId id="258" r:id="rId7"/>
    <p:sldId id="259" r:id="rId8"/>
    <p:sldId id="261" r:id="rId9"/>
    <p:sldId id="262" r:id="rId10"/>
    <p:sldId id="5097" r:id="rId11"/>
    <p:sldId id="5098" r:id="rId12"/>
    <p:sldId id="5241" r:id="rId13"/>
    <p:sldId id="5256" r:id="rId14"/>
    <p:sldId id="5242" r:id="rId15"/>
    <p:sldId id="5243" r:id="rId16"/>
    <p:sldId id="5251" r:id="rId17"/>
    <p:sldId id="5252" r:id="rId18"/>
    <p:sldId id="5253" r:id="rId19"/>
    <p:sldId id="5259" r:id="rId20"/>
    <p:sldId id="5260" r:id="rId21"/>
    <p:sldId id="5254" r:id="rId22"/>
    <p:sldId id="5279" r:id="rId23"/>
    <p:sldId id="5280" r:id="rId24"/>
    <p:sldId id="5257" r:id="rId25"/>
    <p:sldId id="5258" r:id="rId26"/>
    <p:sldId id="5281" r:id="rId27"/>
    <p:sldId id="265" r:id="rId28"/>
    <p:sldId id="266" r:id="rId29"/>
    <p:sldId id="5282" r:id="rId30"/>
    <p:sldId id="5283" r:id="rId31"/>
    <p:sldId id="5284" r:id="rId32"/>
    <p:sldId id="5285" r:id="rId33"/>
    <p:sldId id="280" r:id="rId34"/>
    <p:sldId id="509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A214D"/>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0CC966-A9E3-4CCB-A387-37F68013DBF2}" v="126" dt="2024-03-20T18:40:59.707"/>
    <p1510:client id="{9B83553D-5692-43D1-B2A0-BA6FCD7FD9C4}" v="5" dt="2024-03-20T20:59:42.2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5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fman, Peter" userId="673cee94-26bd-4c2a-ab82-1b3669e2f049" providerId="ADAL" clId="{040CC966-A9E3-4CCB-A387-37F68013DBF2}"/>
    <pc:docChg chg="custSel addSld delSld modSld">
      <pc:chgData name="Hoffman, Peter" userId="673cee94-26bd-4c2a-ab82-1b3669e2f049" providerId="ADAL" clId="{040CC966-A9E3-4CCB-A387-37F68013DBF2}" dt="2024-03-20T18:42:59.597" v="895" actId="20577"/>
      <pc:docMkLst>
        <pc:docMk/>
      </pc:docMkLst>
      <pc:sldChg chg="modSp mod">
        <pc:chgData name="Hoffman, Peter" userId="673cee94-26bd-4c2a-ab82-1b3669e2f049" providerId="ADAL" clId="{040CC966-A9E3-4CCB-A387-37F68013DBF2}" dt="2024-03-18T22:21:00.037" v="3" actId="20577"/>
        <pc:sldMkLst>
          <pc:docMk/>
          <pc:sldMk cId="3044915438" sldId="256"/>
        </pc:sldMkLst>
        <pc:spChg chg="mod">
          <ac:chgData name="Hoffman, Peter" userId="673cee94-26bd-4c2a-ab82-1b3669e2f049" providerId="ADAL" clId="{040CC966-A9E3-4CCB-A387-37F68013DBF2}" dt="2024-03-18T22:21:00.037" v="3" actId="20577"/>
          <ac:spMkLst>
            <pc:docMk/>
            <pc:sldMk cId="3044915438" sldId="256"/>
            <ac:spMk id="2" creationId="{00000000-0000-0000-0000-000000000000}"/>
          </ac:spMkLst>
        </pc:spChg>
      </pc:sldChg>
      <pc:sldChg chg="del">
        <pc:chgData name="Hoffman, Peter" userId="673cee94-26bd-4c2a-ab82-1b3669e2f049" providerId="ADAL" clId="{040CC966-A9E3-4CCB-A387-37F68013DBF2}" dt="2024-03-18T22:21:32.129" v="15" actId="2696"/>
        <pc:sldMkLst>
          <pc:docMk/>
          <pc:sldMk cId="359206182" sldId="260"/>
        </pc:sldMkLst>
      </pc:sldChg>
      <pc:sldChg chg="modSp mod">
        <pc:chgData name="Hoffman, Peter" userId="673cee94-26bd-4c2a-ab82-1b3669e2f049" providerId="ADAL" clId="{040CC966-A9E3-4CCB-A387-37F68013DBF2}" dt="2024-03-18T22:22:22.096" v="103" actId="20577"/>
        <pc:sldMkLst>
          <pc:docMk/>
          <pc:sldMk cId="1212467416" sldId="261"/>
        </pc:sldMkLst>
        <pc:graphicFrameChg chg="modGraphic">
          <ac:chgData name="Hoffman, Peter" userId="673cee94-26bd-4c2a-ab82-1b3669e2f049" providerId="ADAL" clId="{040CC966-A9E3-4CCB-A387-37F68013DBF2}" dt="2024-03-18T22:22:22.096" v="103" actId="20577"/>
          <ac:graphicFrameMkLst>
            <pc:docMk/>
            <pc:sldMk cId="1212467416" sldId="261"/>
            <ac:graphicFrameMk id="5" creationId="{9C3641C5-EC4F-D3EA-E4A2-8ABB597C5BAA}"/>
          </ac:graphicFrameMkLst>
        </pc:graphicFrameChg>
      </pc:sldChg>
      <pc:sldChg chg="add">
        <pc:chgData name="Hoffman, Peter" userId="673cee94-26bd-4c2a-ab82-1b3669e2f049" providerId="ADAL" clId="{040CC966-A9E3-4CCB-A387-37F68013DBF2}" dt="2024-03-20T18:40:15.637" v="642"/>
        <pc:sldMkLst>
          <pc:docMk/>
          <pc:sldMk cId="477779621" sldId="265"/>
        </pc:sldMkLst>
      </pc:sldChg>
      <pc:sldChg chg="del">
        <pc:chgData name="Hoffman, Peter" userId="673cee94-26bd-4c2a-ab82-1b3669e2f049" providerId="ADAL" clId="{040CC966-A9E3-4CCB-A387-37F68013DBF2}" dt="2024-03-18T22:21:37.490" v="16" actId="2696"/>
        <pc:sldMkLst>
          <pc:docMk/>
          <pc:sldMk cId="587239845" sldId="265"/>
        </pc:sldMkLst>
      </pc:sldChg>
      <pc:sldChg chg="add">
        <pc:chgData name="Hoffman, Peter" userId="673cee94-26bd-4c2a-ab82-1b3669e2f049" providerId="ADAL" clId="{040CC966-A9E3-4CCB-A387-37F68013DBF2}" dt="2024-03-20T18:40:15.637" v="642"/>
        <pc:sldMkLst>
          <pc:docMk/>
          <pc:sldMk cId="455394110" sldId="266"/>
        </pc:sldMkLst>
      </pc:sldChg>
      <pc:sldChg chg="del">
        <pc:chgData name="Hoffman, Peter" userId="673cee94-26bd-4c2a-ab82-1b3669e2f049" providerId="ADAL" clId="{040CC966-A9E3-4CCB-A387-37F68013DBF2}" dt="2024-03-20T18:40:23.579" v="643" actId="2696"/>
        <pc:sldMkLst>
          <pc:docMk/>
          <pc:sldMk cId="1305302543" sldId="267"/>
        </pc:sldMkLst>
      </pc:sldChg>
      <pc:sldChg chg="modSp">
        <pc:chgData name="Hoffman, Peter" userId="673cee94-26bd-4c2a-ab82-1b3669e2f049" providerId="ADAL" clId="{040CC966-A9E3-4CCB-A387-37F68013DBF2}" dt="2024-03-18T22:21:13.196" v="13" actId="20577"/>
        <pc:sldMkLst>
          <pc:docMk/>
          <pc:sldMk cId="3717000822" sldId="280"/>
        </pc:sldMkLst>
        <pc:graphicFrameChg chg="mod">
          <ac:chgData name="Hoffman, Peter" userId="673cee94-26bd-4c2a-ab82-1b3669e2f049" providerId="ADAL" clId="{040CC966-A9E3-4CCB-A387-37F68013DBF2}" dt="2024-03-18T22:21:13.196" v="13"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040CC966-A9E3-4CCB-A387-37F68013DBF2}" dt="2024-03-18T22:21:37.490" v="16" actId="2696"/>
        <pc:sldMkLst>
          <pc:docMk/>
          <pc:sldMk cId="499285695" sldId="281"/>
        </pc:sldMkLst>
      </pc:sldChg>
      <pc:sldChg chg="del">
        <pc:chgData name="Hoffman, Peter" userId="673cee94-26bd-4c2a-ab82-1b3669e2f049" providerId="ADAL" clId="{040CC966-A9E3-4CCB-A387-37F68013DBF2}" dt="2024-03-20T18:40:23.579" v="643" actId="2696"/>
        <pc:sldMkLst>
          <pc:docMk/>
          <pc:sldMk cId="4274293173" sldId="2668"/>
        </pc:sldMkLst>
      </pc:sldChg>
      <pc:sldChg chg="del">
        <pc:chgData name="Hoffman, Peter" userId="673cee94-26bd-4c2a-ab82-1b3669e2f049" providerId="ADAL" clId="{040CC966-A9E3-4CCB-A387-37F68013DBF2}" dt="2024-03-20T18:40:23.579" v="643" actId="2696"/>
        <pc:sldMkLst>
          <pc:docMk/>
          <pc:sldMk cId="4268039937" sldId="2669"/>
        </pc:sldMkLst>
      </pc:sldChg>
      <pc:sldChg chg="del">
        <pc:chgData name="Hoffman, Peter" userId="673cee94-26bd-4c2a-ab82-1b3669e2f049" providerId="ADAL" clId="{040CC966-A9E3-4CCB-A387-37F68013DBF2}" dt="2024-03-18T22:21:20.072" v="14" actId="2696"/>
        <pc:sldMkLst>
          <pc:docMk/>
          <pc:sldMk cId="2676792760" sldId="4693"/>
        </pc:sldMkLst>
      </pc:sldChg>
      <pc:sldChg chg="del">
        <pc:chgData name="Hoffman, Peter" userId="673cee94-26bd-4c2a-ab82-1b3669e2f049" providerId="ADAL" clId="{040CC966-A9E3-4CCB-A387-37F68013DBF2}" dt="2024-03-18T22:21:20.072" v="14" actId="2696"/>
        <pc:sldMkLst>
          <pc:docMk/>
          <pc:sldMk cId="462835190" sldId="4696"/>
        </pc:sldMkLst>
      </pc:sldChg>
      <pc:sldChg chg="del">
        <pc:chgData name="Hoffman, Peter" userId="673cee94-26bd-4c2a-ab82-1b3669e2f049" providerId="ADAL" clId="{040CC966-A9E3-4CCB-A387-37F68013DBF2}" dt="2024-03-18T22:21:37.490" v="16" actId="2696"/>
        <pc:sldMkLst>
          <pc:docMk/>
          <pc:sldMk cId="3638216352" sldId="5110"/>
        </pc:sldMkLst>
      </pc:sldChg>
      <pc:sldChg chg="del">
        <pc:chgData name="Hoffman, Peter" userId="673cee94-26bd-4c2a-ab82-1b3669e2f049" providerId="ADAL" clId="{040CC966-A9E3-4CCB-A387-37F68013DBF2}" dt="2024-03-18T22:21:20.072" v="14" actId="2696"/>
        <pc:sldMkLst>
          <pc:docMk/>
          <pc:sldMk cId="1667029438" sldId="5232"/>
        </pc:sldMkLst>
      </pc:sldChg>
      <pc:sldChg chg="del">
        <pc:chgData name="Hoffman, Peter" userId="673cee94-26bd-4c2a-ab82-1b3669e2f049" providerId="ADAL" clId="{040CC966-A9E3-4CCB-A387-37F68013DBF2}" dt="2024-03-18T22:21:20.072" v="14" actId="2696"/>
        <pc:sldMkLst>
          <pc:docMk/>
          <pc:sldMk cId="1385979322" sldId="5240"/>
        </pc:sldMkLst>
      </pc:sldChg>
      <pc:sldChg chg="add">
        <pc:chgData name="Hoffman, Peter" userId="673cee94-26bd-4c2a-ab82-1b3669e2f049" providerId="ADAL" clId="{040CC966-A9E3-4CCB-A387-37F68013DBF2}" dt="2024-03-18T22:22:52.967" v="104"/>
        <pc:sldMkLst>
          <pc:docMk/>
          <pc:sldMk cId="1282840071" sldId="5251"/>
        </pc:sldMkLst>
      </pc:sldChg>
      <pc:sldChg chg="add">
        <pc:chgData name="Hoffman, Peter" userId="673cee94-26bd-4c2a-ab82-1b3669e2f049" providerId="ADAL" clId="{040CC966-A9E3-4CCB-A387-37F68013DBF2}" dt="2024-03-18T22:22:52.967" v="104"/>
        <pc:sldMkLst>
          <pc:docMk/>
          <pc:sldMk cId="455365083" sldId="5252"/>
        </pc:sldMkLst>
      </pc:sldChg>
      <pc:sldChg chg="add">
        <pc:chgData name="Hoffman, Peter" userId="673cee94-26bd-4c2a-ab82-1b3669e2f049" providerId="ADAL" clId="{040CC966-A9E3-4CCB-A387-37F68013DBF2}" dt="2024-03-18T22:22:52.967" v="104"/>
        <pc:sldMkLst>
          <pc:docMk/>
          <pc:sldMk cId="1692652593" sldId="5253"/>
        </pc:sldMkLst>
      </pc:sldChg>
      <pc:sldChg chg="add">
        <pc:chgData name="Hoffman, Peter" userId="673cee94-26bd-4c2a-ab82-1b3669e2f049" providerId="ADAL" clId="{040CC966-A9E3-4CCB-A387-37F68013DBF2}" dt="2024-03-18T22:22:52.967" v="104"/>
        <pc:sldMkLst>
          <pc:docMk/>
          <pc:sldMk cId="1662154973" sldId="5254"/>
        </pc:sldMkLst>
      </pc:sldChg>
      <pc:sldChg chg="add">
        <pc:chgData name="Hoffman, Peter" userId="673cee94-26bd-4c2a-ab82-1b3669e2f049" providerId="ADAL" clId="{040CC966-A9E3-4CCB-A387-37F68013DBF2}" dt="2024-03-18T22:23:23.363" v="105"/>
        <pc:sldMkLst>
          <pc:docMk/>
          <pc:sldMk cId="1674923396" sldId="5257"/>
        </pc:sldMkLst>
      </pc:sldChg>
      <pc:sldChg chg="add">
        <pc:chgData name="Hoffman, Peter" userId="673cee94-26bd-4c2a-ab82-1b3669e2f049" providerId="ADAL" clId="{040CC966-A9E3-4CCB-A387-37F68013DBF2}" dt="2024-03-18T22:23:23.363" v="105"/>
        <pc:sldMkLst>
          <pc:docMk/>
          <pc:sldMk cId="2771021526" sldId="5258"/>
        </pc:sldMkLst>
      </pc:sldChg>
      <pc:sldChg chg="add">
        <pc:chgData name="Hoffman, Peter" userId="673cee94-26bd-4c2a-ab82-1b3669e2f049" providerId="ADAL" clId="{040CC966-A9E3-4CCB-A387-37F68013DBF2}" dt="2024-03-18T22:22:52.967" v="104"/>
        <pc:sldMkLst>
          <pc:docMk/>
          <pc:sldMk cId="839735590" sldId="5259"/>
        </pc:sldMkLst>
      </pc:sldChg>
      <pc:sldChg chg="addSp delSp modSp add mod">
        <pc:chgData name="Hoffman, Peter" userId="673cee94-26bd-4c2a-ab82-1b3669e2f049" providerId="ADAL" clId="{040CC966-A9E3-4CCB-A387-37F68013DBF2}" dt="2024-03-20T18:42:59.597" v="895" actId="20577"/>
        <pc:sldMkLst>
          <pc:docMk/>
          <pc:sldMk cId="2117569817" sldId="5260"/>
        </pc:sldMkLst>
        <pc:spChg chg="mod">
          <ac:chgData name="Hoffman, Peter" userId="673cee94-26bd-4c2a-ab82-1b3669e2f049" providerId="ADAL" clId="{040CC966-A9E3-4CCB-A387-37F68013DBF2}" dt="2024-03-18T22:24:47.720" v="353" actId="20577"/>
          <ac:spMkLst>
            <pc:docMk/>
            <pc:sldMk cId="2117569817" sldId="5260"/>
            <ac:spMk id="3" creationId="{012FE39F-9D85-0EE5-ECC3-C0EA9982F65C}"/>
          </ac:spMkLst>
        </pc:spChg>
        <pc:spChg chg="del">
          <ac:chgData name="Hoffman, Peter" userId="673cee94-26bd-4c2a-ab82-1b3669e2f049" providerId="ADAL" clId="{040CC966-A9E3-4CCB-A387-37F68013DBF2}" dt="2024-03-18T22:24:12.024" v="148" actId="478"/>
          <ac:spMkLst>
            <pc:docMk/>
            <pc:sldMk cId="2117569817" sldId="5260"/>
            <ac:spMk id="5" creationId="{C11CE47A-1792-9E9C-0BC3-BBCAD49684D3}"/>
          </ac:spMkLst>
        </pc:spChg>
        <pc:spChg chg="del">
          <ac:chgData name="Hoffman, Peter" userId="673cee94-26bd-4c2a-ab82-1b3669e2f049" providerId="ADAL" clId="{040CC966-A9E3-4CCB-A387-37F68013DBF2}" dt="2024-03-18T22:24:12.024" v="148" actId="478"/>
          <ac:spMkLst>
            <pc:docMk/>
            <pc:sldMk cId="2117569817" sldId="5260"/>
            <ac:spMk id="6" creationId="{FB3A166A-A6E5-820A-1EDE-868C88D7CFD8}"/>
          </ac:spMkLst>
        </pc:spChg>
        <pc:spChg chg="add mod">
          <ac:chgData name="Hoffman, Peter" userId="673cee94-26bd-4c2a-ab82-1b3669e2f049" providerId="ADAL" clId="{040CC966-A9E3-4CCB-A387-37F68013DBF2}" dt="2024-03-18T22:25:21.706" v="479" actId="20577"/>
          <ac:spMkLst>
            <pc:docMk/>
            <pc:sldMk cId="2117569817" sldId="5260"/>
            <ac:spMk id="7" creationId="{006E2BB3-5448-AA9C-CECF-1845095777F3}"/>
          </ac:spMkLst>
        </pc:spChg>
        <pc:spChg chg="add mod">
          <ac:chgData name="Hoffman, Peter" userId="673cee94-26bd-4c2a-ab82-1b3669e2f049" providerId="ADAL" clId="{040CC966-A9E3-4CCB-A387-37F68013DBF2}" dt="2024-03-20T18:42:59.597" v="895" actId="20577"/>
          <ac:spMkLst>
            <pc:docMk/>
            <pc:sldMk cId="2117569817" sldId="5260"/>
            <ac:spMk id="8" creationId="{475B01CC-9647-DA17-644E-B9BD452B4DB6}"/>
          </ac:spMkLst>
        </pc:spChg>
        <pc:spChg chg="mod">
          <ac:chgData name="Hoffman, Peter" userId="673cee94-26bd-4c2a-ab82-1b3669e2f049" providerId="ADAL" clId="{040CC966-A9E3-4CCB-A387-37F68013DBF2}" dt="2024-03-18T22:24:04.009" v="147" actId="20577"/>
          <ac:spMkLst>
            <pc:docMk/>
            <pc:sldMk cId="2117569817" sldId="5260"/>
            <ac:spMk id="10" creationId="{0EAC01D0-A444-B8D6-B17B-838A813C475A}"/>
          </ac:spMkLst>
        </pc:spChg>
      </pc:sldChg>
      <pc:sldChg chg="del">
        <pc:chgData name="Hoffman, Peter" userId="673cee94-26bd-4c2a-ab82-1b3669e2f049" providerId="ADAL" clId="{040CC966-A9E3-4CCB-A387-37F68013DBF2}" dt="2024-03-18T22:21:32.129" v="15" actId="2696"/>
        <pc:sldMkLst>
          <pc:docMk/>
          <pc:sldMk cId="4155096050" sldId="5261"/>
        </pc:sldMkLst>
      </pc:sldChg>
      <pc:sldChg chg="del">
        <pc:chgData name="Hoffman, Peter" userId="673cee94-26bd-4c2a-ab82-1b3669e2f049" providerId="ADAL" clId="{040CC966-A9E3-4CCB-A387-37F68013DBF2}" dt="2024-03-18T22:21:32.129" v="15" actId="2696"/>
        <pc:sldMkLst>
          <pc:docMk/>
          <pc:sldMk cId="638276779" sldId="5262"/>
        </pc:sldMkLst>
      </pc:sldChg>
      <pc:sldChg chg="del">
        <pc:chgData name="Hoffman, Peter" userId="673cee94-26bd-4c2a-ab82-1b3669e2f049" providerId="ADAL" clId="{040CC966-A9E3-4CCB-A387-37F68013DBF2}" dt="2024-03-18T22:21:32.129" v="15" actId="2696"/>
        <pc:sldMkLst>
          <pc:docMk/>
          <pc:sldMk cId="1638711916" sldId="5263"/>
        </pc:sldMkLst>
      </pc:sldChg>
      <pc:sldChg chg="del">
        <pc:chgData name="Hoffman, Peter" userId="673cee94-26bd-4c2a-ab82-1b3669e2f049" providerId="ADAL" clId="{040CC966-A9E3-4CCB-A387-37F68013DBF2}" dt="2024-03-18T22:21:32.129" v="15" actId="2696"/>
        <pc:sldMkLst>
          <pc:docMk/>
          <pc:sldMk cId="574699222" sldId="5264"/>
        </pc:sldMkLst>
      </pc:sldChg>
      <pc:sldChg chg="del">
        <pc:chgData name="Hoffman, Peter" userId="673cee94-26bd-4c2a-ab82-1b3669e2f049" providerId="ADAL" clId="{040CC966-A9E3-4CCB-A387-37F68013DBF2}" dt="2024-03-18T22:21:32.129" v="15" actId="2696"/>
        <pc:sldMkLst>
          <pc:docMk/>
          <pc:sldMk cId="539742569" sldId="5265"/>
        </pc:sldMkLst>
      </pc:sldChg>
      <pc:sldChg chg="del">
        <pc:chgData name="Hoffman, Peter" userId="673cee94-26bd-4c2a-ab82-1b3669e2f049" providerId="ADAL" clId="{040CC966-A9E3-4CCB-A387-37F68013DBF2}" dt="2024-03-18T22:21:32.129" v="15" actId="2696"/>
        <pc:sldMkLst>
          <pc:docMk/>
          <pc:sldMk cId="2391846386" sldId="5267"/>
        </pc:sldMkLst>
      </pc:sldChg>
      <pc:sldChg chg="del">
        <pc:chgData name="Hoffman, Peter" userId="673cee94-26bd-4c2a-ab82-1b3669e2f049" providerId="ADAL" clId="{040CC966-A9E3-4CCB-A387-37F68013DBF2}" dt="2024-03-20T18:40:23.579" v="643" actId="2696"/>
        <pc:sldMkLst>
          <pc:docMk/>
          <pc:sldMk cId="3373880383" sldId="5268"/>
        </pc:sldMkLst>
      </pc:sldChg>
      <pc:sldChg chg="del">
        <pc:chgData name="Hoffman, Peter" userId="673cee94-26bd-4c2a-ab82-1b3669e2f049" providerId="ADAL" clId="{040CC966-A9E3-4CCB-A387-37F68013DBF2}" dt="2024-03-20T18:40:23.579" v="643" actId="2696"/>
        <pc:sldMkLst>
          <pc:docMk/>
          <pc:sldMk cId="1053402182" sldId="5269"/>
        </pc:sldMkLst>
      </pc:sldChg>
      <pc:sldChg chg="del">
        <pc:chgData name="Hoffman, Peter" userId="673cee94-26bd-4c2a-ab82-1b3669e2f049" providerId="ADAL" clId="{040CC966-A9E3-4CCB-A387-37F68013DBF2}" dt="2024-03-20T18:40:23.579" v="643" actId="2696"/>
        <pc:sldMkLst>
          <pc:docMk/>
          <pc:sldMk cId="2403023889" sldId="5278"/>
        </pc:sldMkLst>
      </pc:sldChg>
      <pc:sldChg chg="add">
        <pc:chgData name="Hoffman, Peter" userId="673cee94-26bd-4c2a-ab82-1b3669e2f049" providerId="ADAL" clId="{040CC966-A9E3-4CCB-A387-37F68013DBF2}" dt="2024-03-18T22:23:23.363" v="105"/>
        <pc:sldMkLst>
          <pc:docMk/>
          <pc:sldMk cId="2991779798" sldId="5279"/>
        </pc:sldMkLst>
      </pc:sldChg>
      <pc:sldChg chg="del">
        <pc:chgData name="Hoffman, Peter" userId="673cee94-26bd-4c2a-ab82-1b3669e2f049" providerId="ADAL" clId="{040CC966-A9E3-4CCB-A387-37F68013DBF2}" dt="2024-03-18T22:21:20.072" v="14" actId="2696"/>
        <pc:sldMkLst>
          <pc:docMk/>
          <pc:sldMk cId="3017123571" sldId="5279"/>
        </pc:sldMkLst>
      </pc:sldChg>
      <pc:sldChg chg="del">
        <pc:chgData name="Hoffman, Peter" userId="673cee94-26bd-4c2a-ab82-1b3669e2f049" providerId="ADAL" clId="{040CC966-A9E3-4CCB-A387-37F68013DBF2}" dt="2024-03-18T22:21:37.490" v="16" actId="2696"/>
        <pc:sldMkLst>
          <pc:docMk/>
          <pc:sldMk cId="2346652842" sldId="5280"/>
        </pc:sldMkLst>
      </pc:sldChg>
      <pc:sldChg chg="add">
        <pc:chgData name="Hoffman, Peter" userId="673cee94-26bd-4c2a-ab82-1b3669e2f049" providerId="ADAL" clId="{040CC966-A9E3-4CCB-A387-37F68013DBF2}" dt="2024-03-18T22:23:23.363" v="105"/>
        <pc:sldMkLst>
          <pc:docMk/>
          <pc:sldMk cId="4215640846" sldId="5280"/>
        </pc:sldMkLst>
      </pc:sldChg>
      <pc:sldChg chg="add">
        <pc:chgData name="Hoffman, Peter" userId="673cee94-26bd-4c2a-ab82-1b3669e2f049" providerId="ADAL" clId="{040CC966-A9E3-4CCB-A387-37F68013DBF2}" dt="2024-03-18T22:23:23.363" v="105"/>
        <pc:sldMkLst>
          <pc:docMk/>
          <pc:sldMk cId="1321202143" sldId="5281"/>
        </pc:sldMkLst>
      </pc:sldChg>
      <pc:sldChg chg="del">
        <pc:chgData name="Hoffman, Peter" userId="673cee94-26bd-4c2a-ab82-1b3669e2f049" providerId="ADAL" clId="{040CC966-A9E3-4CCB-A387-37F68013DBF2}" dt="2024-03-18T22:21:37.490" v="16" actId="2696"/>
        <pc:sldMkLst>
          <pc:docMk/>
          <pc:sldMk cId="2971041812" sldId="5281"/>
        </pc:sldMkLst>
      </pc:sldChg>
      <pc:sldChg chg="modSp add mod">
        <pc:chgData name="Hoffman, Peter" userId="673cee94-26bd-4c2a-ab82-1b3669e2f049" providerId="ADAL" clId="{040CC966-A9E3-4CCB-A387-37F68013DBF2}" dt="2024-03-20T18:41:12.741" v="754" actId="1076"/>
        <pc:sldMkLst>
          <pc:docMk/>
          <pc:sldMk cId="1605611278" sldId="5282"/>
        </pc:sldMkLst>
        <pc:picChg chg="mod">
          <ac:chgData name="Hoffman, Peter" userId="673cee94-26bd-4c2a-ab82-1b3669e2f049" providerId="ADAL" clId="{040CC966-A9E3-4CCB-A387-37F68013DBF2}" dt="2024-03-20T18:41:06.453" v="753" actId="1076"/>
          <ac:picMkLst>
            <pc:docMk/>
            <pc:sldMk cId="1605611278" sldId="5282"/>
            <ac:picMk id="6" creationId="{60112DB1-03EA-F12E-74BC-05922D296B15}"/>
          </ac:picMkLst>
        </pc:picChg>
        <pc:picChg chg="mod">
          <ac:chgData name="Hoffman, Peter" userId="673cee94-26bd-4c2a-ab82-1b3669e2f049" providerId="ADAL" clId="{040CC966-A9E3-4CCB-A387-37F68013DBF2}" dt="2024-03-20T18:41:12.741" v="754" actId="1076"/>
          <ac:picMkLst>
            <pc:docMk/>
            <pc:sldMk cId="1605611278" sldId="5282"/>
            <ac:picMk id="8" creationId="{38B8F091-C664-9F6E-D771-8D3B1B0863B9}"/>
          </ac:picMkLst>
        </pc:picChg>
      </pc:sldChg>
      <pc:sldChg chg="modSp add">
        <pc:chgData name="Hoffman, Peter" userId="673cee94-26bd-4c2a-ab82-1b3669e2f049" providerId="ADAL" clId="{040CC966-A9E3-4CCB-A387-37F68013DBF2}" dt="2024-03-20T18:40:59.707" v="752"/>
        <pc:sldMkLst>
          <pc:docMk/>
          <pc:sldMk cId="2047095674" sldId="5283"/>
        </pc:sldMkLst>
        <pc:graphicFrameChg chg="mod">
          <ac:chgData name="Hoffman, Peter" userId="673cee94-26bd-4c2a-ab82-1b3669e2f049" providerId="ADAL" clId="{040CC966-A9E3-4CCB-A387-37F68013DBF2}" dt="2024-03-20T18:40:59.707" v="752"/>
          <ac:graphicFrameMkLst>
            <pc:docMk/>
            <pc:sldMk cId="2047095674" sldId="5283"/>
            <ac:graphicFrameMk id="2" creationId="{71C2967B-0D89-E70C-701B-54ED434AEF74}"/>
          </ac:graphicFrameMkLst>
        </pc:graphicFrameChg>
      </pc:sldChg>
      <pc:sldChg chg="modSp add mod">
        <pc:chgData name="Hoffman, Peter" userId="673cee94-26bd-4c2a-ab82-1b3669e2f049" providerId="ADAL" clId="{040CC966-A9E3-4CCB-A387-37F68013DBF2}" dt="2024-03-20T18:41:28.183" v="818" actId="962"/>
        <pc:sldMkLst>
          <pc:docMk/>
          <pc:sldMk cId="295829625" sldId="5284"/>
        </pc:sldMkLst>
        <pc:picChg chg="mod">
          <ac:chgData name="Hoffman, Peter" userId="673cee94-26bd-4c2a-ab82-1b3669e2f049" providerId="ADAL" clId="{040CC966-A9E3-4CCB-A387-37F68013DBF2}" dt="2024-03-20T18:41:28.183" v="818" actId="962"/>
          <ac:picMkLst>
            <pc:docMk/>
            <pc:sldMk cId="295829625" sldId="5284"/>
            <ac:picMk id="6" creationId="{407901E4-7496-3C87-EF8C-225959542B64}"/>
          </ac:picMkLst>
        </pc:picChg>
      </pc:sldChg>
      <pc:sldChg chg="add">
        <pc:chgData name="Hoffman, Peter" userId="673cee94-26bd-4c2a-ab82-1b3669e2f049" providerId="ADAL" clId="{040CC966-A9E3-4CCB-A387-37F68013DBF2}" dt="2024-03-20T18:40:15.637" v="642"/>
        <pc:sldMkLst>
          <pc:docMk/>
          <pc:sldMk cId="0" sldId="5285"/>
        </pc:sldMkLst>
      </pc:sldChg>
    </pc:docChg>
  </pc:docChgLst>
  <pc:docChgLst>
    <pc:chgData name="Hoffman, Peter" userId="673cee94-26bd-4c2a-ab82-1b3669e2f049" providerId="ADAL" clId="{8010E85F-1668-417F-AC44-00C1B90D28FD}"/>
    <pc:docChg chg="modSld">
      <pc:chgData name="Hoffman, Peter" userId="673cee94-26bd-4c2a-ab82-1b3669e2f049" providerId="ADAL" clId="{8010E85F-1668-417F-AC44-00C1B90D28FD}" dt="2024-03-13T22:02:14.603" v="0" actId="20577"/>
      <pc:docMkLst>
        <pc:docMk/>
      </pc:docMkLst>
      <pc:sldChg chg="modSp mod">
        <pc:chgData name="Hoffman, Peter" userId="673cee94-26bd-4c2a-ab82-1b3669e2f049" providerId="ADAL" clId="{8010E85F-1668-417F-AC44-00C1B90D28FD}" dt="2024-03-13T22:02:14.603" v="0" actId="20577"/>
        <pc:sldMkLst>
          <pc:docMk/>
          <pc:sldMk cId="1212467416" sldId="261"/>
        </pc:sldMkLst>
        <pc:graphicFrameChg chg="modGraphic">
          <ac:chgData name="Hoffman, Peter" userId="673cee94-26bd-4c2a-ab82-1b3669e2f049" providerId="ADAL" clId="{8010E85F-1668-417F-AC44-00C1B90D28FD}" dt="2024-03-13T22:02:14.603" v="0" actId="20577"/>
          <ac:graphicFrameMkLst>
            <pc:docMk/>
            <pc:sldMk cId="1212467416" sldId="261"/>
            <ac:graphicFrameMk id="5" creationId="{9C3641C5-EC4F-D3EA-E4A2-8ABB597C5BAA}"/>
          </ac:graphicFrameMkLst>
        </pc:graphicFrameChg>
      </pc:sldChg>
    </pc:docChg>
  </pc:docChgLst>
  <pc:docChgLst>
    <pc:chgData name="Severson, Annette" userId="199f3c28-b733-4b36-8b0e-b7eb6984ff94" providerId="ADAL" clId="{9B83553D-5692-43D1-B2A0-BA6FCD7FD9C4}"/>
    <pc:docChg chg="custSel modSld">
      <pc:chgData name="Severson, Annette" userId="199f3c28-b733-4b36-8b0e-b7eb6984ff94" providerId="ADAL" clId="{9B83553D-5692-43D1-B2A0-BA6FCD7FD9C4}" dt="2024-03-20T21:32:49.877" v="401" actId="27636"/>
      <pc:docMkLst>
        <pc:docMk/>
      </pc:docMkLst>
      <pc:sldChg chg="modSp mod">
        <pc:chgData name="Severson, Annette" userId="199f3c28-b733-4b36-8b0e-b7eb6984ff94" providerId="ADAL" clId="{9B83553D-5692-43D1-B2A0-BA6FCD7FD9C4}" dt="2024-03-20T21:32:28.263" v="396" actId="20577"/>
        <pc:sldMkLst>
          <pc:docMk/>
          <pc:sldMk cId="1140023789" sldId="5242"/>
        </pc:sldMkLst>
        <pc:spChg chg="mod">
          <ac:chgData name="Severson, Annette" userId="199f3c28-b733-4b36-8b0e-b7eb6984ff94" providerId="ADAL" clId="{9B83553D-5692-43D1-B2A0-BA6FCD7FD9C4}" dt="2024-03-20T21:32:28.263" v="396" actId="20577"/>
          <ac:spMkLst>
            <pc:docMk/>
            <pc:sldMk cId="1140023789" sldId="5242"/>
            <ac:spMk id="5" creationId="{7123A836-F9BC-F5BB-5901-BE1D2BB6EC74}"/>
          </ac:spMkLst>
        </pc:spChg>
        <pc:graphicFrameChg chg="mod">
          <ac:chgData name="Severson, Annette" userId="199f3c28-b733-4b36-8b0e-b7eb6984ff94" providerId="ADAL" clId="{9B83553D-5692-43D1-B2A0-BA6FCD7FD9C4}" dt="2024-03-20T20:59:44.722" v="26" actId="14100"/>
          <ac:graphicFrameMkLst>
            <pc:docMk/>
            <pc:sldMk cId="1140023789" sldId="5242"/>
            <ac:graphicFrameMk id="9" creationId="{99D6259D-D163-2FFB-1A2C-BFBB21087C45}"/>
          </ac:graphicFrameMkLst>
        </pc:graphicFrameChg>
      </pc:sldChg>
      <pc:sldChg chg="modSp mod">
        <pc:chgData name="Severson, Annette" userId="199f3c28-b733-4b36-8b0e-b7eb6984ff94" providerId="ADAL" clId="{9B83553D-5692-43D1-B2A0-BA6FCD7FD9C4}" dt="2024-03-20T21:32:49.877" v="401" actId="27636"/>
        <pc:sldMkLst>
          <pc:docMk/>
          <pc:sldMk cId="3469979626" sldId="5256"/>
        </pc:sldMkLst>
        <pc:spChg chg="mod">
          <ac:chgData name="Severson, Annette" userId="199f3c28-b733-4b36-8b0e-b7eb6984ff94" providerId="ADAL" clId="{9B83553D-5692-43D1-B2A0-BA6FCD7FD9C4}" dt="2024-03-20T21:32:49.877" v="401" actId="27636"/>
          <ac:spMkLst>
            <pc:docMk/>
            <pc:sldMk cId="3469979626" sldId="5256"/>
            <ac:spMk id="6" creationId="{D2CCBAEC-4A80-177C-D324-3741DD2901BF}"/>
          </ac:spMkLst>
        </pc:spChg>
      </pc:sldChg>
    </pc:docChg>
  </pc:docChgLst>
  <pc:docChgLst>
    <pc:chgData name="Severson, Annette" userId="199f3c28-b733-4b36-8b0e-b7eb6984ff94" providerId="ADAL" clId="{6E98CBBE-BB6F-436C-952A-26E5A6A332A9}"/>
    <pc:docChg chg="custSel modSld">
      <pc:chgData name="Severson, Annette" userId="199f3c28-b733-4b36-8b0e-b7eb6984ff94" providerId="ADAL" clId="{6E98CBBE-BB6F-436C-952A-26E5A6A332A9}" dt="2024-03-14T13:36:40.485" v="49" actId="20577"/>
      <pc:docMkLst>
        <pc:docMk/>
      </pc:docMkLst>
      <pc:sldChg chg="modSp mod">
        <pc:chgData name="Severson, Annette" userId="199f3c28-b733-4b36-8b0e-b7eb6984ff94" providerId="ADAL" clId="{6E98CBBE-BB6F-436C-952A-26E5A6A332A9}" dt="2024-03-14T13:36:40.485" v="49" actId="20577"/>
        <pc:sldMkLst>
          <pc:docMk/>
          <pc:sldMk cId="1140023789" sldId="5242"/>
        </pc:sldMkLst>
        <pc:spChg chg="mod">
          <ac:chgData name="Severson, Annette" userId="199f3c28-b733-4b36-8b0e-b7eb6984ff94" providerId="ADAL" clId="{6E98CBBE-BB6F-436C-952A-26E5A6A332A9}" dt="2024-03-14T13:36:40.485" v="49" actId="20577"/>
          <ac:spMkLst>
            <pc:docMk/>
            <pc:sldMk cId="1140023789" sldId="5242"/>
            <ac:spMk id="5" creationId="{7123A836-F9BC-F5BB-5901-BE1D2BB6EC74}"/>
          </ac:spMkLst>
        </pc:spChg>
      </pc:sldChg>
    </pc:docChg>
  </pc:docChgLst>
  <pc:docChgLst>
    <pc:chgData name="Wenzel, Brooke" userId="672bf8d3-b15b-4e02-a6d1-39319a0df09b" providerId="ADAL" clId="{155D3D38-A5E9-4D6C-B91C-1AB78D259906}"/>
    <pc:docChg chg="custSel modSld">
      <pc:chgData name="Wenzel, Brooke" userId="672bf8d3-b15b-4e02-a6d1-39319a0df09b" providerId="ADAL" clId="{155D3D38-A5E9-4D6C-B91C-1AB78D259906}" dt="2024-03-12T21:36:07.366" v="194" actId="20577"/>
      <pc:docMkLst>
        <pc:docMk/>
      </pc:docMkLst>
      <pc:sldChg chg="modSp mod">
        <pc:chgData name="Wenzel, Brooke" userId="672bf8d3-b15b-4e02-a6d1-39319a0df09b" providerId="ADAL" clId="{155D3D38-A5E9-4D6C-B91C-1AB78D259906}" dt="2024-03-12T21:36:07.366" v="194" actId="20577"/>
        <pc:sldMkLst>
          <pc:docMk/>
          <pc:sldMk cId="1037917088" sldId="5098"/>
        </pc:sldMkLst>
        <pc:spChg chg="mod">
          <ac:chgData name="Wenzel, Brooke" userId="672bf8d3-b15b-4e02-a6d1-39319a0df09b" providerId="ADAL" clId="{155D3D38-A5E9-4D6C-B91C-1AB78D259906}" dt="2024-03-12T21:31:54.621" v="107" actId="1076"/>
          <ac:spMkLst>
            <pc:docMk/>
            <pc:sldMk cId="1037917088" sldId="5098"/>
            <ac:spMk id="7" creationId="{078DC3FC-4246-1212-B0E9-77954B508DDE}"/>
          </ac:spMkLst>
        </pc:spChg>
        <pc:graphicFrameChg chg="mod modGraphic">
          <ac:chgData name="Wenzel, Brooke" userId="672bf8d3-b15b-4e02-a6d1-39319a0df09b" providerId="ADAL" clId="{155D3D38-A5E9-4D6C-B91C-1AB78D259906}" dt="2024-03-12T21:36:07.366" v="194" actId="20577"/>
          <ac:graphicFrameMkLst>
            <pc:docMk/>
            <pc:sldMk cId="1037917088" sldId="5098"/>
            <ac:graphicFrameMk id="5" creationId="{5E4612F7-68C6-57CA-E918-38EF641F73CF}"/>
          </ac:graphicFrameMkLst>
        </pc:graphicFrameChg>
      </pc:sldChg>
    </pc:docChg>
  </pc:docChgLst>
  <pc:docChgLst>
    <pc:chgData name="Rhodes, Tara" userId="S::rhodes_t@cde.state.co.us::566307b0-1e17-4826-87e1-0feb85a922f2" providerId="AD" clId="Web-{482C01CD-73CE-1EA7-626B-C10413E907EF}"/>
    <pc:docChg chg="modSld">
      <pc:chgData name="Rhodes, Tara" userId="S::rhodes_t@cde.state.co.us::566307b0-1e17-4826-87e1-0feb85a922f2" providerId="AD" clId="Web-{482C01CD-73CE-1EA7-626B-C10413E907EF}" dt="2024-03-14T13:41:13.346" v="373" actId="20577"/>
      <pc:docMkLst>
        <pc:docMk/>
      </pc:docMkLst>
      <pc:sldChg chg="modSp">
        <pc:chgData name="Rhodes, Tara" userId="S::rhodes_t@cde.state.co.us::566307b0-1e17-4826-87e1-0feb85a922f2" providerId="AD" clId="Web-{482C01CD-73CE-1EA7-626B-C10413E907EF}" dt="2024-03-14T13:41:13.346" v="373" actId="20577"/>
        <pc:sldMkLst>
          <pc:docMk/>
          <pc:sldMk cId="574699222" sldId="5264"/>
        </pc:sldMkLst>
        <pc:spChg chg="mod">
          <ac:chgData name="Rhodes, Tara" userId="S::rhodes_t@cde.state.co.us::566307b0-1e17-4826-87e1-0feb85a922f2" providerId="AD" clId="Web-{482C01CD-73CE-1EA7-626B-C10413E907EF}" dt="2024-03-14T13:37:41.281" v="18" actId="20577"/>
          <ac:spMkLst>
            <pc:docMk/>
            <pc:sldMk cId="574699222" sldId="5264"/>
            <ac:spMk id="2" creationId="{ACA726EC-2F9E-4C79-AAD1-F05F59B63374}"/>
          </ac:spMkLst>
        </pc:spChg>
        <pc:spChg chg="mod">
          <ac:chgData name="Rhodes, Tara" userId="S::rhodes_t@cde.state.co.us::566307b0-1e17-4826-87e1-0feb85a922f2" providerId="AD" clId="Web-{482C01CD-73CE-1EA7-626B-C10413E907EF}" dt="2024-03-14T13:41:13.346" v="373" actId="20577"/>
          <ac:spMkLst>
            <pc:docMk/>
            <pc:sldMk cId="574699222" sldId="5264"/>
            <ac:spMk id="3" creationId="{BFCD49D6-CC66-AAC0-24B9-1E2C6E1E16CD}"/>
          </ac:spMkLst>
        </pc:spChg>
      </pc:sldChg>
      <pc:sldChg chg="modSp">
        <pc:chgData name="Rhodes, Tara" userId="S::rhodes_t@cde.state.co.us::566307b0-1e17-4826-87e1-0feb85a922f2" providerId="AD" clId="Web-{482C01CD-73CE-1EA7-626B-C10413E907EF}" dt="2024-03-14T13:36:52.062" v="5" actId="20577"/>
        <pc:sldMkLst>
          <pc:docMk/>
          <pc:sldMk cId="539742569" sldId="5265"/>
        </pc:sldMkLst>
        <pc:spChg chg="mod">
          <ac:chgData name="Rhodes, Tara" userId="S::rhodes_t@cde.state.co.us::566307b0-1e17-4826-87e1-0feb85a922f2" providerId="AD" clId="Web-{482C01CD-73CE-1EA7-626B-C10413E907EF}" dt="2024-03-14T13:36:52.062" v="5" actId="20577"/>
          <ac:spMkLst>
            <pc:docMk/>
            <pc:sldMk cId="539742569" sldId="5265"/>
            <ac:spMk id="3" creationId="{A03BBD54-23DA-8910-DAAD-BE5CE44177BF}"/>
          </ac:spMkLst>
        </pc:spChg>
      </pc:sldChg>
    </pc:docChg>
  </pc:docChgLst>
  <pc:docChgLst>
    <pc:chgData name="Ward, Reagan" userId="27291eb4-8241-4961-9e69-8c66e34cc5b0" providerId="ADAL" clId="{41390630-E8E8-4F66-B83F-0F0A52F0A092}"/>
    <pc:docChg chg="custSel addSld delSld modSld sldOrd">
      <pc:chgData name="Ward, Reagan" userId="27291eb4-8241-4961-9e69-8c66e34cc5b0" providerId="ADAL" clId="{41390630-E8E8-4F66-B83F-0F0A52F0A092}" dt="2024-03-14T14:06:50.991" v="3326" actId="20577"/>
      <pc:docMkLst>
        <pc:docMk/>
      </pc:docMkLst>
      <pc:sldChg chg="modSp mod">
        <pc:chgData name="Ward, Reagan" userId="27291eb4-8241-4961-9e69-8c66e34cc5b0" providerId="ADAL" clId="{41390630-E8E8-4F66-B83F-0F0A52F0A092}" dt="2024-03-12T20:01:22.934" v="13" actId="20577"/>
        <pc:sldMkLst>
          <pc:docMk/>
          <pc:sldMk cId="3044915438" sldId="256"/>
        </pc:sldMkLst>
        <pc:spChg chg="mod">
          <ac:chgData name="Ward, Reagan" userId="27291eb4-8241-4961-9e69-8c66e34cc5b0" providerId="ADAL" clId="{41390630-E8E8-4F66-B83F-0F0A52F0A092}" dt="2024-03-12T20:01:22.934" v="13" actId="20577"/>
          <ac:spMkLst>
            <pc:docMk/>
            <pc:sldMk cId="3044915438" sldId="256"/>
            <ac:spMk id="2" creationId="{00000000-0000-0000-0000-000000000000}"/>
          </ac:spMkLst>
        </pc:spChg>
      </pc:sldChg>
      <pc:sldChg chg="modSp">
        <pc:chgData name="Ward, Reagan" userId="27291eb4-8241-4961-9e69-8c66e34cc5b0" providerId="ADAL" clId="{41390630-E8E8-4F66-B83F-0F0A52F0A092}" dt="2024-03-12T20:06:21.397" v="306" actId="13244"/>
        <pc:sldMkLst>
          <pc:docMk/>
          <pc:sldMk cId="2593708883" sldId="258"/>
        </pc:sldMkLst>
        <pc:spChg chg="mod">
          <ac:chgData name="Ward, Reagan" userId="27291eb4-8241-4961-9e69-8c66e34cc5b0" providerId="ADAL" clId="{41390630-E8E8-4F66-B83F-0F0A52F0A092}" dt="2024-03-12T20:06:21.397" v="306" actId="13244"/>
          <ac:spMkLst>
            <pc:docMk/>
            <pc:sldMk cId="2593708883" sldId="258"/>
            <ac:spMk id="4" creationId="{E34EB3A8-6B52-C988-E206-6C496A9ADF3C}"/>
          </ac:spMkLst>
        </pc:spChg>
      </pc:sldChg>
      <pc:sldChg chg="del">
        <pc:chgData name="Ward, Reagan" userId="27291eb4-8241-4961-9e69-8c66e34cc5b0" providerId="ADAL" clId="{41390630-E8E8-4F66-B83F-0F0A52F0A092}" dt="2024-03-12T20:01:31.749" v="14" actId="47"/>
        <pc:sldMkLst>
          <pc:docMk/>
          <pc:sldMk cId="3427936062" sldId="260"/>
        </pc:sldMkLst>
      </pc:sldChg>
      <pc:sldChg chg="modSp mod">
        <pc:chgData name="Ward, Reagan" userId="27291eb4-8241-4961-9e69-8c66e34cc5b0" providerId="ADAL" clId="{41390630-E8E8-4F66-B83F-0F0A52F0A092}" dt="2024-03-13T22:08:29.318" v="369" actId="2165"/>
        <pc:sldMkLst>
          <pc:docMk/>
          <pc:sldMk cId="1212467416" sldId="261"/>
        </pc:sldMkLst>
        <pc:graphicFrameChg chg="modGraphic">
          <ac:chgData name="Ward, Reagan" userId="27291eb4-8241-4961-9e69-8c66e34cc5b0" providerId="ADAL" clId="{41390630-E8E8-4F66-B83F-0F0A52F0A092}" dt="2024-03-13T22:08:29.318" v="369" actId="2165"/>
          <ac:graphicFrameMkLst>
            <pc:docMk/>
            <pc:sldMk cId="1212467416" sldId="261"/>
            <ac:graphicFrameMk id="5" creationId="{9C3641C5-EC4F-D3EA-E4A2-8ABB597C5BAA}"/>
          </ac:graphicFrameMkLst>
        </pc:graphicFrameChg>
      </pc:sldChg>
      <pc:sldChg chg="del">
        <pc:chgData name="Ward, Reagan" userId="27291eb4-8241-4961-9e69-8c66e34cc5b0" providerId="ADAL" clId="{41390630-E8E8-4F66-B83F-0F0A52F0A092}" dt="2024-03-12T20:01:49.256" v="15" actId="47"/>
        <pc:sldMkLst>
          <pc:docMk/>
          <pc:sldMk cId="1847781319" sldId="263"/>
        </pc:sldMkLst>
      </pc:sldChg>
      <pc:sldChg chg="del">
        <pc:chgData name="Ward, Reagan" userId="27291eb4-8241-4961-9e69-8c66e34cc5b0" providerId="ADAL" clId="{41390630-E8E8-4F66-B83F-0F0A52F0A092}" dt="2024-03-12T20:02:00.865" v="16" actId="47"/>
        <pc:sldMkLst>
          <pc:docMk/>
          <pc:sldMk cId="766479562" sldId="264"/>
        </pc:sldMkLst>
      </pc:sldChg>
      <pc:sldChg chg="modSp mod ord">
        <pc:chgData name="Ward, Reagan" userId="27291eb4-8241-4961-9e69-8c66e34cc5b0" providerId="ADAL" clId="{41390630-E8E8-4F66-B83F-0F0A52F0A092}" dt="2024-03-13T22:08:42.427" v="371"/>
        <pc:sldMkLst>
          <pc:docMk/>
          <pc:sldMk cId="587239845" sldId="265"/>
        </pc:sldMkLst>
        <pc:spChg chg="mod">
          <ac:chgData name="Ward, Reagan" userId="27291eb4-8241-4961-9e69-8c66e34cc5b0" providerId="ADAL" clId="{41390630-E8E8-4F66-B83F-0F0A52F0A092}" dt="2024-03-12T20:04:29.873" v="263" actId="20577"/>
          <ac:spMkLst>
            <pc:docMk/>
            <pc:sldMk cId="587239845" sldId="265"/>
            <ac:spMk id="2" creationId="{099EB1F9-197D-1644-7195-08326A23A2EF}"/>
          </ac:spMkLst>
        </pc:spChg>
        <pc:spChg chg="mod">
          <ac:chgData name="Ward, Reagan" userId="27291eb4-8241-4961-9e69-8c66e34cc5b0" providerId="ADAL" clId="{41390630-E8E8-4F66-B83F-0F0A52F0A092}" dt="2024-03-12T20:04:33.701" v="274" actId="20577"/>
          <ac:spMkLst>
            <pc:docMk/>
            <pc:sldMk cId="587239845" sldId="265"/>
            <ac:spMk id="3" creationId="{32F483EA-74E0-2213-F7F8-FE935127D6A0}"/>
          </ac:spMkLst>
        </pc:spChg>
      </pc:sldChg>
      <pc:sldChg chg="modSp del mod ord">
        <pc:chgData name="Ward, Reagan" userId="27291eb4-8241-4961-9e69-8c66e34cc5b0" providerId="ADAL" clId="{41390630-E8E8-4F66-B83F-0F0A52F0A092}" dt="2024-03-13T22:28:35.835" v="3130" actId="47"/>
        <pc:sldMkLst>
          <pc:docMk/>
          <pc:sldMk cId="485604172" sldId="266"/>
        </pc:sldMkLst>
        <pc:spChg chg="mod">
          <ac:chgData name="Ward, Reagan" userId="27291eb4-8241-4961-9e69-8c66e34cc5b0" providerId="ADAL" clId="{41390630-E8E8-4F66-B83F-0F0A52F0A092}" dt="2024-03-12T20:05:52.182" v="305" actId="20577"/>
          <ac:spMkLst>
            <pc:docMk/>
            <pc:sldMk cId="485604172" sldId="266"/>
            <ac:spMk id="2" creationId="{F186482D-B401-3FBC-9862-65B8439D637D}"/>
          </ac:spMkLst>
        </pc:spChg>
      </pc:sldChg>
      <pc:sldChg chg="addSp delSp modSp">
        <pc:chgData name="Ward, Reagan" userId="27291eb4-8241-4961-9e69-8c66e34cc5b0" providerId="ADAL" clId="{41390630-E8E8-4F66-B83F-0F0A52F0A092}" dt="2024-03-12T20:05:26.765" v="286"/>
        <pc:sldMkLst>
          <pc:docMk/>
          <pc:sldMk cId="3717000822" sldId="280"/>
        </pc:sldMkLst>
        <pc:spChg chg="add del mod">
          <ac:chgData name="Ward, Reagan" userId="27291eb4-8241-4961-9e69-8c66e34cc5b0" providerId="ADAL" clId="{41390630-E8E8-4F66-B83F-0F0A52F0A092}" dt="2024-03-12T20:05:26.765" v="286"/>
          <ac:spMkLst>
            <pc:docMk/>
            <pc:sldMk cId="3717000822" sldId="280"/>
            <ac:spMk id="4" creationId="{8F0AEE10-323D-D402-8DFC-E6BB2BCFDC73}"/>
          </ac:spMkLst>
        </pc:spChg>
        <pc:graphicFrameChg chg="mod">
          <ac:chgData name="Ward, Reagan" userId="27291eb4-8241-4961-9e69-8c66e34cc5b0" providerId="ADAL" clId="{41390630-E8E8-4F66-B83F-0F0A52F0A092}" dt="2024-03-12T20:05:17.991" v="284"/>
          <ac:graphicFrameMkLst>
            <pc:docMk/>
            <pc:sldMk cId="3717000822" sldId="280"/>
            <ac:graphicFrameMk id="12" creationId="{1AA09EE0-7419-6ED5-4AA1-CC9009509570}"/>
          </ac:graphicFrameMkLst>
        </pc:graphicFrameChg>
        <pc:picChg chg="add mod">
          <ac:chgData name="Ward, Reagan" userId="27291eb4-8241-4961-9e69-8c66e34cc5b0" providerId="ADAL" clId="{41390630-E8E8-4F66-B83F-0F0A52F0A092}" dt="2024-03-12T20:05:26.765" v="286"/>
          <ac:picMkLst>
            <pc:docMk/>
            <pc:sldMk cId="3717000822" sldId="280"/>
            <ac:picMk id="5" creationId="{B5B4DE60-90AA-D8CD-B1CA-E7870528CF54}"/>
          </ac:picMkLst>
        </pc:picChg>
        <pc:picChg chg="del">
          <ac:chgData name="Ward, Reagan" userId="27291eb4-8241-4961-9e69-8c66e34cc5b0" providerId="ADAL" clId="{41390630-E8E8-4F66-B83F-0F0A52F0A092}" dt="2024-03-12T20:05:24.248" v="285" actId="478"/>
          <ac:picMkLst>
            <pc:docMk/>
            <pc:sldMk cId="3717000822" sldId="280"/>
            <ac:picMk id="11" creationId="{ACA9F59E-C349-9E1E-DAAB-3BFA8BB2BAD6}"/>
          </ac:picMkLst>
        </pc:picChg>
      </pc:sldChg>
      <pc:sldChg chg="addSp delSp modSp mod ord modClrScheme chgLayout">
        <pc:chgData name="Ward, Reagan" userId="27291eb4-8241-4961-9e69-8c66e34cc5b0" providerId="ADAL" clId="{41390630-E8E8-4F66-B83F-0F0A52F0A092}" dt="2024-03-13T22:29:27.161" v="3132" actId="20577"/>
        <pc:sldMkLst>
          <pc:docMk/>
          <pc:sldMk cId="499285695" sldId="281"/>
        </pc:sldMkLst>
        <pc:spChg chg="del mod ord">
          <ac:chgData name="Ward, Reagan" userId="27291eb4-8241-4961-9e69-8c66e34cc5b0" providerId="ADAL" clId="{41390630-E8E8-4F66-B83F-0F0A52F0A092}" dt="2024-03-13T21:58:17.435" v="310" actId="700"/>
          <ac:spMkLst>
            <pc:docMk/>
            <pc:sldMk cId="499285695" sldId="281"/>
            <ac:spMk id="2" creationId="{0217BFC9-9688-01E1-4EE6-6838288578D9}"/>
          </ac:spMkLst>
        </pc:spChg>
        <pc:spChg chg="del mod ord">
          <ac:chgData name="Ward, Reagan" userId="27291eb4-8241-4961-9e69-8c66e34cc5b0" providerId="ADAL" clId="{41390630-E8E8-4F66-B83F-0F0A52F0A092}" dt="2024-03-13T21:58:17.435" v="310" actId="700"/>
          <ac:spMkLst>
            <pc:docMk/>
            <pc:sldMk cId="499285695" sldId="281"/>
            <ac:spMk id="3" creationId="{84476BB4-E793-2FBA-9AD6-DAA50B9371B8}"/>
          </ac:spMkLst>
        </pc:spChg>
        <pc:spChg chg="mod ord">
          <ac:chgData name="Ward, Reagan" userId="27291eb4-8241-4961-9e69-8c66e34cc5b0" providerId="ADAL" clId="{41390630-E8E8-4F66-B83F-0F0A52F0A092}" dt="2024-03-13T21:58:17.435" v="310" actId="700"/>
          <ac:spMkLst>
            <pc:docMk/>
            <pc:sldMk cId="499285695" sldId="281"/>
            <ac:spMk id="4" creationId="{0881A05E-6BDD-F77F-1AEC-FBD7A828E21E}"/>
          </ac:spMkLst>
        </pc:spChg>
        <pc:spChg chg="add mod ord">
          <ac:chgData name="Ward, Reagan" userId="27291eb4-8241-4961-9e69-8c66e34cc5b0" providerId="ADAL" clId="{41390630-E8E8-4F66-B83F-0F0A52F0A092}" dt="2024-03-13T22:09:13.491" v="386" actId="20577"/>
          <ac:spMkLst>
            <pc:docMk/>
            <pc:sldMk cId="499285695" sldId="281"/>
            <ac:spMk id="5" creationId="{D1C8F9DE-D21E-1025-CC57-3ACD76E303E7}"/>
          </ac:spMkLst>
        </pc:spChg>
        <pc:spChg chg="add mod ord">
          <ac:chgData name="Ward, Reagan" userId="27291eb4-8241-4961-9e69-8c66e34cc5b0" providerId="ADAL" clId="{41390630-E8E8-4F66-B83F-0F0A52F0A092}" dt="2024-03-13T22:29:27.161" v="3132" actId="20577"/>
          <ac:spMkLst>
            <pc:docMk/>
            <pc:sldMk cId="499285695" sldId="281"/>
            <ac:spMk id="6" creationId="{E8650951-3B6C-31EB-EB85-2BFD6F3C5E57}"/>
          </ac:spMkLst>
        </pc:spChg>
        <pc:spChg chg="add del mod ord">
          <ac:chgData name="Ward, Reagan" userId="27291eb4-8241-4961-9e69-8c66e34cc5b0" providerId="ADAL" clId="{41390630-E8E8-4F66-B83F-0F0A52F0A092}" dt="2024-03-13T22:15:21.114" v="1218"/>
          <ac:spMkLst>
            <pc:docMk/>
            <pc:sldMk cId="499285695" sldId="281"/>
            <ac:spMk id="7" creationId="{F6F265DE-5DE0-7A36-8DB2-14E8E2EC03D9}"/>
          </ac:spMkLst>
        </pc:spChg>
        <pc:spChg chg="add del mod ord">
          <ac:chgData name="Ward, Reagan" userId="27291eb4-8241-4961-9e69-8c66e34cc5b0" providerId="ADAL" clId="{41390630-E8E8-4F66-B83F-0F0A52F0A092}" dt="2024-03-13T22:15:27.162" v="1220"/>
          <ac:spMkLst>
            <pc:docMk/>
            <pc:sldMk cId="499285695" sldId="281"/>
            <ac:spMk id="8" creationId="{D4B09F37-42ED-2D1D-7AA2-F2A0DE211942}"/>
          </ac:spMkLst>
        </pc:spChg>
        <pc:spChg chg="del mod ord">
          <ac:chgData name="Ward, Reagan" userId="27291eb4-8241-4961-9e69-8c66e34cc5b0" providerId="ADAL" clId="{41390630-E8E8-4F66-B83F-0F0A52F0A092}" dt="2024-03-13T21:58:17.435" v="310" actId="700"/>
          <ac:spMkLst>
            <pc:docMk/>
            <pc:sldMk cId="499285695" sldId="281"/>
            <ac:spMk id="9" creationId="{75793EF5-F475-E749-2C90-E00265E6225E}"/>
          </ac:spMkLst>
        </pc:spChg>
        <pc:spChg chg="del">
          <ac:chgData name="Ward, Reagan" userId="27291eb4-8241-4961-9e69-8c66e34cc5b0" providerId="ADAL" clId="{41390630-E8E8-4F66-B83F-0F0A52F0A092}" dt="2024-03-13T21:58:17.435" v="310" actId="700"/>
          <ac:spMkLst>
            <pc:docMk/>
            <pc:sldMk cId="499285695" sldId="281"/>
            <ac:spMk id="10" creationId="{694A8A9D-63BF-11AB-C0D8-4063C15410C1}"/>
          </ac:spMkLst>
        </pc:spChg>
        <pc:spChg chg="del">
          <ac:chgData name="Ward, Reagan" userId="27291eb4-8241-4961-9e69-8c66e34cc5b0" providerId="ADAL" clId="{41390630-E8E8-4F66-B83F-0F0A52F0A092}" dt="2024-03-13T21:58:17.435" v="310" actId="700"/>
          <ac:spMkLst>
            <pc:docMk/>
            <pc:sldMk cId="499285695" sldId="281"/>
            <ac:spMk id="11" creationId="{C31C1E91-D964-78E3-73C9-9165F833B05E}"/>
          </ac:spMkLst>
        </pc:spChg>
        <pc:spChg chg="del mod ord">
          <ac:chgData name="Ward, Reagan" userId="27291eb4-8241-4961-9e69-8c66e34cc5b0" providerId="ADAL" clId="{41390630-E8E8-4F66-B83F-0F0A52F0A092}" dt="2024-03-13T21:58:17.435" v="310" actId="700"/>
          <ac:spMkLst>
            <pc:docMk/>
            <pc:sldMk cId="499285695" sldId="281"/>
            <ac:spMk id="12" creationId="{030BD77E-E0F2-8095-CE7C-11535337AFBC}"/>
          </ac:spMkLst>
        </pc:spChg>
        <pc:spChg chg="del">
          <ac:chgData name="Ward, Reagan" userId="27291eb4-8241-4961-9e69-8c66e34cc5b0" providerId="ADAL" clId="{41390630-E8E8-4F66-B83F-0F0A52F0A092}" dt="2024-03-13T21:58:17.435" v="310" actId="700"/>
          <ac:spMkLst>
            <pc:docMk/>
            <pc:sldMk cId="499285695" sldId="281"/>
            <ac:spMk id="13" creationId="{E86FD73D-7F03-EF6F-A1CF-E7FEDAB2146E}"/>
          </ac:spMkLst>
        </pc:spChg>
        <pc:spChg chg="add mod">
          <ac:chgData name="Ward, Reagan" userId="27291eb4-8241-4961-9e69-8c66e34cc5b0" providerId="ADAL" clId="{41390630-E8E8-4F66-B83F-0F0A52F0A092}" dt="2024-03-13T22:15:21.189" v="1219" actId="27636"/>
          <ac:spMkLst>
            <pc:docMk/>
            <pc:sldMk cId="499285695" sldId="281"/>
            <ac:spMk id="14" creationId="{23E06134-DA07-08A9-2979-241796736A14}"/>
          </ac:spMkLst>
        </pc:spChg>
        <pc:spChg chg="add mod">
          <ac:chgData name="Ward, Reagan" userId="27291eb4-8241-4961-9e69-8c66e34cc5b0" providerId="ADAL" clId="{41390630-E8E8-4F66-B83F-0F0A52F0A092}" dt="2024-03-13T22:15:27.226" v="1221" actId="27636"/>
          <ac:spMkLst>
            <pc:docMk/>
            <pc:sldMk cId="499285695" sldId="281"/>
            <ac:spMk id="15" creationId="{BA0E2D31-DD6F-FBDD-4470-BF4D7D40D5CE}"/>
          </ac:spMkLst>
        </pc:spChg>
      </pc:sldChg>
      <pc:sldChg chg="del">
        <pc:chgData name="Ward, Reagan" userId="27291eb4-8241-4961-9e69-8c66e34cc5b0" providerId="ADAL" clId="{41390630-E8E8-4F66-B83F-0F0A52F0A092}" dt="2024-03-13T21:58:13.925" v="309" actId="47"/>
        <pc:sldMkLst>
          <pc:docMk/>
          <pc:sldMk cId="4006630429" sldId="282"/>
        </pc:sldMkLst>
      </pc:sldChg>
      <pc:sldChg chg="add">
        <pc:chgData name="Ward, Reagan" userId="27291eb4-8241-4961-9e69-8c66e34cc5b0" providerId="ADAL" clId="{41390630-E8E8-4F66-B83F-0F0A52F0A092}" dt="2024-03-12T20:04:25.079" v="244"/>
        <pc:sldMkLst>
          <pc:docMk/>
          <pc:sldMk cId="2676792760" sldId="4693"/>
        </pc:sldMkLst>
      </pc:sldChg>
      <pc:sldChg chg="add">
        <pc:chgData name="Ward, Reagan" userId="27291eb4-8241-4961-9e69-8c66e34cc5b0" providerId="ADAL" clId="{41390630-E8E8-4F66-B83F-0F0A52F0A092}" dt="2024-03-12T20:04:25.079" v="244"/>
        <pc:sldMkLst>
          <pc:docMk/>
          <pc:sldMk cId="462835190" sldId="4696"/>
        </pc:sldMkLst>
      </pc:sldChg>
      <pc:sldChg chg="modSp mod">
        <pc:chgData name="Ward, Reagan" userId="27291eb4-8241-4961-9e69-8c66e34cc5b0" providerId="ADAL" clId="{41390630-E8E8-4F66-B83F-0F0A52F0A092}" dt="2024-03-14T14:04:45.128" v="3316"/>
        <pc:sldMkLst>
          <pc:docMk/>
          <pc:sldMk cId="1037917088" sldId="5098"/>
        </pc:sldMkLst>
        <pc:spChg chg="mod">
          <ac:chgData name="Ward, Reagan" userId="27291eb4-8241-4961-9e69-8c66e34cc5b0" providerId="ADAL" clId="{41390630-E8E8-4F66-B83F-0F0A52F0A092}" dt="2024-03-12T20:02:19.966" v="17" actId="20577"/>
          <ac:spMkLst>
            <pc:docMk/>
            <pc:sldMk cId="1037917088" sldId="5098"/>
            <ac:spMk id="2" creationId="{4B7FF1C4-2323-7F44-D7D7-3B31FDABA823}"/>
          </ac:spMkLst>
        </pc:spChg>
        <pc:graphicFrameChg chg="mod modGraphic">
          <ac:chgData name="Ward, Reagan" userId="27291eb4-8241-4961-9e69-8c66e34cc5b0" providerId="ADAL" clId="{41390630-E8E8-4F66-B83F-0F0A52F0A092}" dt="2024-03-14T14:04:45.128" v="3316"/>
          <ac:graphicFrameMkLst>
            <pc:docMk/>
            <pc:sldMk cId="1037917088" sldId="5098"/>
            <ac:graphicFrameMk id="5" creationId="{5E4612F7-68C6-57CA-E918-38EF641F73CF}"/>
          </ac:graphicFrameMkLst>
        </pc:graphicFrameChg>
      </pc:sldChg>
      <pc:sldChg chg="add">
        <pc:chgData name="Ward, Reagan" userId="27291eb4-8241-4961-9e69-8c66e34cc5b0" providerId="ADAL" clId="{41390630-E8E8-4F66-B83F-0F0A52F0A092}" dt="2024-03-13T22:28:33.886" v="3129"/>
        <pc:sldMkLst>
          <pc:docMk/>
          <pc:sldMk cId="3638216352" sldId="5110"/>
        </pc:sldMkLst>
      </pc:sldChg>
      <pc:sldChg chg="add">
        <pc:chgData name="Ward, Reagan" userId="27291eb4-8241-4961-9e69-8c66e34cc5b0" providerId="ADAL" clId="{41390630-E8E8-4F66-B83F-0F0A52F0A092}" dt="2024-03-12T20:04:25.079" v="244"/>
        <pc:sldMkLst>
          <pc:docMk/>
          <pc:sldMk cId="1667029438" sldId="5232"/>
        </pc:sldMkLst>
      </pc:sldChg>
      <pc:sldChg chg="add">
        <pc:chgData name="Ward, Reagan" userId="27291eb4-8241-4961-9e69-8c66e34cc5b0" providerId="ADAL" clId="{41390630-E8E8-4F66-B83F-0F0A52F0A092}" dt="2024-03-12T20:04:25.079" v="244"/>
        <pc:sldMkLst>
          <pc:docMk/>
          <pc:sldMk cId="1385979322" sldId="5240"/>
        </pc:sldMkLst>
      </pc:sldChg>
      <pc:sldChg chg="add">
        <pc:chgData name="Ward, Reagan" userId="27291eb4-8241-4961-9e69-8c66e34cc5b0" providerId="ADAL" clId="{41390630-E8E8-4F66-B83F-0F0A52F0A092}" dt="2024-03-12T20:04:25.079" v="244"/>
        <pc:sldMkLst>
          <pc:docMk/>
          <pc:sldMk cId="3017123571" sldId="5279"/>
        </pc:sldMkLst>
      </pc:sldChg>
      <pc:sldChg chg="modSp mod ord">
        <pc:chgData name="Ward, Reagan" userId="27291eb4-8241-4961-9e69-8c66e34cc5b0" providerId="ADAL" clId="{41390630-E8E8-4F66-B83F-0F0A52F0A092}" dt="2024-03-13T22:08:42.427" v="371"/>
        <pc:sldMkLst>
          <pc:docMk/>
          <pc:sldMk cId="2346652842" sldId="5280"/>
        </pc:sldMkLst>
        <pc:spChg chg="mod">
          <ac:chgData name="Ward, Reagan" userId="27291eb4-8241-4961-9e69-8c66e34cc5b0" providerId="ADAL" clId="{41390630-E8E8-4F66-B83F-0F0A52F0A092}" dt="2024-03-13T21:58:04.233" v="308" actId="1076"/>
          <ac:spMkLst>
            <pc:docMk/>
            <pc:sldMk cId="2346652842" sldId="5280"/>
            <ac:spMk id="2" creationId="{C85F46F8-8062-5F77-EB55-743C7BDBC4AC}"/>
          </ac:spMkLst>
        </pc:spChg>
        <pc:graphicFrameChg chg="modGraphic">
          <ac:chgData name="Ward, Reagan" userId="27291eb4-8241-4961-9e69-8c66e34cc5b0" providerId="ADAL" clId="{41390630-E8E8-4F66-B83F-0F0A52F0A092}" dt="2024-03-13T21:57:56.250" v="307" actId="2165"/>
          <ac:graphicFrameMkLst>
            <pc:docMk/>
            <pc:sldMk cId="2346652842" sldId="5280"/>
            <ac:graphicFrameMk id="11" creationId="{780DE0DD-9BB7-AE13-A949-63CE50CD4C77}"/>
          </ac:graphicFrameMkLst>
        </pc:graphicFrameChg>
      </pc:sldChg>
      <pc:sldChg chg="addSp delSp modSp new mod">
        <pc:chgData name="Ward, Reagan" userId="27291eb4-8241-4961-9e69-8c66e34cc5b0" providerId="ADAL" clId="{41390630-E8E8-4F66-B83F-0F0A52F0A092}" dt="2024-03-14T14:06:50.991" v="3326" actId="20577"/>
        <pc:sldMkLst>
          <pc:docMk/>
          <pc:sldMk cId="2971041812" sldId="5281"/>
        </pc:sldMkLst>
        <pc:spChg chg="mod">
          <ac:chgData name="Ward, Reagan" userId="27291eb4-8241-4961-9e69-8c66e34cc5b0" providerId="ADAL" clId="{41390630-E8E8-4F66-B83F-0F0A52F0A092}" dt="2024-03-13T22:16:59.857" v="1519" actId="20577"/>
          <ac:spMkLst>
            <pc:docMk/>
            <pc:sldMk cId="2971041812" sldId="5281"/>
            <ac:spMk id="2" creationId="{E729730E-523D-2958-23A4-3ED93AD6AFD8}"/>
          </ac:spMkLst>
        </pc:spChg>
        <pc:spChg chg="mod">
          <ac:chgData name="Ward, Reagan" userId="27291eb4-8241-4961-9e69-8c66e34cc5b0" providerId="ADAL" clId="{41390630-E8E8-4F66-B83F-0F0A52F0A092}" dt="2024-03-14T14:06:50.991" v="3326" actId="20577"/>
          <ac:spMkLst>
            <pc:docMk/>
            <pc:sldMk cId="2971041812" sldId="5281"/>
            <ac:spMk id="3" creationId="{D4EA507E-E762-7C10-9A44-129DF343FCCD}"/>
          </ac:spMkLst>
        </pc:spChg>
        <pc:spChg chg="del">
          <ac:chgData name="Ward, Reagan" userId="27291eb4-8241-4961-9e69-8c66e34cc5b0" providerId="ADAL" clId="{41390630-E8E8-4F66-B83F-0F0A52F0A092}" dt="2024-03-13T22:21:04.794" v="2273"/>
          <ac:spMkLst>
            <pc:docMk/>
            <pc:sldMk cId="2971041812" sldId="5281"/>
            <ac:spMk id="5" creationId="{7B44B6F7-C25C-B0A6-CB6D-9F4DB59F5534}"/>
          </ac:spMkLst>
        </pc:spChg>
        <pc:spChg chg="del">
          <ac:chgData name="Ward, Reagan" userId="27291eb4-8241-4961-9e69-8c66e34cc5b0" providerId="ADAL" clId="{41390630-E8E8-4F66-B83F-0F0A52F0A092}" dt="2024-03-13T22:21:09.773" v="2274"/>
          <ac:spMkLst>
            <pc:docMk/>
            <pc:sldMk cId="2971041812" sldId="5281"/>
            <ac:spMk id="6" creationId="{E97EA418-6C57-00C8-3950-E52FD251CA19}"/>
          </ac:spMkLst>
        </pc:spChg>
        <pc:spChg chg="add mod">
          <ac:chgData name="Ward, Reagan" userId="27291eb4-8241-4961-9e69-8c66e34cc5b0" providerId="ADAL" clId="{41390630-E8E8-4F66-B83F-0F0A52F0A092}" dt="2024-03-13T22:21:04.794" v="2273"/>
          <ac:spMkLst>
            <pc:docMk/>
            <pc:sldMk cId="2971041812" sldId="5281"/>
            <ac:spMk id="7" creationId="{C9B5D1F6-ACE7-3B56-80F1-29B59BF7DE47}"/>
          </ac:spMkLst>
        </pc:spChg>
        <pc:spChg chg="add mod">
          <ac:chgData name="Ward, Reagan" userId="27291eb4-8241-4961-9e69-8c66e34cc5b0" providerId="ADAL" clId="{41390630-E8E8-4F66-B83F-0F0A52F0A092}" dt="2024-03-13T22:21:09.773" v="2274"/>
          <ac:spMkLst>
            <pc:docMk/>
            <pc:sldMk cId="2971041812" sldId="5281"/>
            <ac:spMk id="8" creationId="{AB58A4A2-E318-186A-3EE8-5D5A35121226}"/>
          </ac:spMkLst>
        </pc:spChg>
      </pc:sldChg>
    </pc:docChg>
  </pc:docChgLst>
  <pc:docChgLst>
    <pc:chgData name="Ward, Reagan" userId="27291eb4-8241-4961-9e69-8c66e34cc5b0" providerId="ADAL" clId="{9807669D-4FD9-41FC-9B5A-2E791577BFE9}"/>
    <pc:docChg chg="modSld">
      <pc:chgData name="Ward, Reagan" userId="27291eb4-8241-4961-9e69-8c66e34cc5b0" providerId="ADAL" clId="{9807669D-4FD9-41FC-9B5A-2E791577BFE9}" dt="2024-03-12T19:53:57.259" v="37" actId="20577"/>
      <pc:docMkLst>
        <pc:docMk/>
      </pc:docMkLst>
      <pc:sldChg chg="modSp mod">
        <pc:chgData name="Ward, Reagan" userId="27291eb4-8241-4961-9e69-8c66e34cc5b0" providerId="ADAL" clId="{9807669D-4FD9-41FC-9B5A-2E791577BFE9}" dt="2024-03-12T19:53:57.259" v="37" actId="20577"/>
        <pc:sldMkLst>
          <pc:docMk/>
          <pc:sldMk cId="485604172" sldId="266"/>
        </pc:sldMkLst>
        <pc:spChg chg="mod">
          <ac:chgData name="Ward, Reagan" userId="27291eb4-8241-4961-9e69-8c66e34cc5b0" providerId="ADAL" clId="{9807669D-4FD9-41FC-9B5A-2E791577BFE9}" dt="2024-03-12T19:53:57.259" v="37" actId="20577"/>
          <ac:spMkLst>
            <pc:docMk/>
            <pc:sldMk cId="485604172" sldId="266"/>
            <ac:spMk id="2" creationId="{F186482D-B401-3FBC-9862-65B8439D637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3410932329111"/>
          <c:y val="6.8034336050717917E-2"/>
          <c:w val="0.3553178135341778"/>
          <c:h val="0.81412156806179026"/>
        </c:manualLayout>
      </c:layout>
      <c:pieChart>
        <c:varyColors val="1"/>
        <c:ser>
          <c:idx val="0"/>
          <c:order val="0"/>
          <c:tx>
            <c:strRef>
              <c:f>Sheet1!$B$1</c:f>
              <c:strCache>
                <c:ptCount val="1"/>
                <c:pt idx="0">
                  <c:v>Overall District Status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D595-45B4-9112-341F2BA84995}"/>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DDBE-4D4C-816B-8270D324008C}"/>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DBE-4D4C-816B-8270D324008C}"/>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D595-45B4-9112-341F2BA84995}"/>
                </c:ext>
              </c:extLst>
            </c:dLbl>
            <c:dLbl>
              <c:idx val="1"/>
              <c:layout>
                <c:manualLayout>
                  <c:x val="-4.7101449275362341E-2"/>
                  <c:y val="2.8871391076115492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DDBE-4D4C-816B-8270D324008C}"/>
                </c:ext>
              </c:extLst>
            </c:dLbl>
            <c:dLbl>
              <c:idx val="2"/>
              <c:layout>
                <c:manualLayout>
                  <c:x val="3.5024154589371984E-2"/>
                  <c:y val="0"/>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DBE-4D4C-816B-8270D32400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Certified</c:v>
                </c:pt>
                <c:pt idx="1">
                  <c:v>Ready to Certify</c:v>
                </c:pt>
                <c:pt idx="2">
                  <c:v>In Progress</c:v>
                </c:pt>
              </c:strCache>
            </c:strRef>
          </c:cat>
          <c:val>
            <c:numRef>
              <c:f>Sheet1!$B$2:$B$4</c:f>
              <c:numCache>
                <c:formatCode>0%</c:formatCode>
                <c:ptCount val="3"/>
                <c:pt idx="0">
                  <c:v>0.89</c:v>
                </c:pt>
                <c:pt idx="1">
                  <c:v>0.03</c:v>
                </c:pt>
                <c:pt idx="2">
                  <c:v>0.08</c:v>
                </c:pt>
              </c:numCache>
            </c:numRef>
          </c:val>
          <c:extLst>
            <c:ext xmlns:c16="http://schemas.microsoft.com/office/drawing/2014/chart" uri="{C3380CC4-5D6E-409C-BE32-E72D297353CC}">
              <c16:uniqueId val="{00000000-D595-45B4-9112-341F2BA84995}"/>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722195-2F40-4252-9EA0-0354CF9F71BF}" type="doc">
      <dgm:prSet loTypeId="urn:microsoft.com/office/officeart/2005/8/layout/process1" loCatId="process" qsTypeId="urn:microsoft.com/office/officeart/2005/8/quickstyle/simple1" qsCatId="simple" csTypeId="urn:microsoft.com/office/officeart/2005/8/colors/colorful2" csCatId="colorful" phldr="1"/>
      <dgm:spPr/>
    </dgm:pt>
    <dgm:pt modelId="{58CCC8EC-9A36-4FE1-AD0F-43C7FEC93E93}">
      <dgm:prSet phldrT="[Text]"/>
      <dgm:spPr/>
      <dgm:t>
        <a:bodyPr/>
        <a:lstStyle/>
        <a:p>
          <a:r>
            <a:rPr lang="en-US" dirty="0"/>
            <a:t>Utilize file layout to start building collection</a:t>
          </a:r>
        </a:p>
      </dgm:t>
    </dgm:pt>
    <dgm:pt modelId="{6B546E7F-FE12-4883-8E86-FB3AB72DF6A4}" type="parTrans" cxnId="{1522196E-F095-4D77-A1D6-9B7AF96C3234}">
      <dgm:prSet/>
      <dgm:spPr/>
      <dgm:t>
        <a:bodyPr/>
        <a:lstStyle/>
        <a:p>
          <a:endParaRPr lang="en-US"/>
        </a:p>
      </dgm:t>
    </dgm:pt>
    <dgm:pt modelId="{7941F635-03CE-4F5E-85C1-324E7B110084}" type="sibTrans" cxnId="{1522196E-F095-4D77-A1D6-9B7AF96C3234}">
      <dgm:prSet/>
      <dgm:spPr/>
      <dgm:t>
        <a:bodyPr/>
        <a:lstStyle/>
        <a:p>
          <a:endParaRPr lang="en-US"/>
        </a:p>
      </dgm:t>
    </dgm:pt>
    <dgm:pt modelId="{B11818D4-4999-4F5D-9608-2A95A0A8602C}">
      <dgm:prSet phldrT="[Text]"/>
      <dgm:spPr/>
      <dgm:t>
        <a:bodyPr/>
        <a:lstStyle/>
        <a:p>
          <a:r>
            <a:rPr lang="en-US" dirty="0"/>
            <a:t>Verify current student enrollment for missing information and up to date eligibility</a:t>
          </a:r>
        </a:p>
      </dgm:t>
    </dgm:pt>
    <dgm:pt modelId="{C0347F9D-FF7C-4BCC-9F98-FD9FFEB86B75}" type="parTrans" cxnId="{717E4F68-E6BA-4AFC-9721-61DE8D478945}">
      <dgm:prSet/>
      <dgm:spPr/>
      <dgm:t>
        <a:bodyPr/>
        <a:lstStyle/>
        <a:p>
          <a:endParaRPr lang="en-US"/>
        </a:p>
      </dgm:t>
    </dgm:pt>
    <dgm:pt modelId="{D7D0DF71-AEA0-45C9-BC2C-BD9323B836CA}" type="sibTrans" cxnId="{717E4F68-E6BA-4AFC-9721-61DE8D478945}">
      <dgm:prSet/>
      <dgm:spPr/>
      <dgm:t>
        <a:bodyPr/>
        <a:lstStyle/>
        <a:p>
          <a:endParaRPr lang="en-US"/>
        </a:p>
      </dgm:t>
    </dgm:pt>
    <dgm:pt modelId="{5999816D-3AD8-42FA-8D70-7D39ACF324E0}">
      <dgm:prSet phldrT="[Text]"/>
      <dgm:spPr/>
      <dgm:t>
        <a:bodyPr/>
        <a:lstStyle/>
        <a:p>
          <a:r>
            <a:rPr lang="en-US" dirty="0"/>
            <a:t>Submit student data in data pipeline</a:t>
          </a:r>
        </a:p>
      </dgm:t>
    </dgm:pt>
    <dgm:pt modelId="{7110699E-977B-4FD0-983A-186AB95E4326}" type="parTrans" cxnId="{D679CB97-428E-4AB9-86F9-3ECB0BC390E0}">
      <dgm:prSet/>
      <dgm:spPr/>
      <dgm:t>
        <a:bodyPr/>
        <a:lstStyle/>
        <a:p>
          <a:endParaRPr lang="en-US"/>
        </a:p>
      </dgm:t>
    </dgm:pt>
    <dgm:pt modelId="{157FC75A-1EDC-4F57-8426-CD99B4A9933B}" type="sibTrans" cxnId="{D679CB97-428E-4AB9-86F9-3ECB0BC390E0}">
      <dgm:prSet/>
      <dgm:spPr/>
      <dgm:t>
        <a:bodyPr/>
        <a:lstStyle/>
        <a:p>
          <a:endParaRPr lang="en-US"/>
        </a:p>
      </dgm:t>
    </dgm:pt>
    <dgm:pt modelId="{92C128B3-3DC1-4E59-99D2-416BB51F2C32}" type="pres">
      <dgm:prSet presAssocID="{90722195-2F40-4252-9EA0-0354CF9F71BF}" presName="Name0" presStyleCnt="0">
        <dgm:presLayoutVars>
          <dgm:dir/>
          <dgm:resizeHandles val="exact"/>
        </dgm:presLayoutVars>
      </dgm:prSet>
      <dgm:spPr/>
    </dgm:pt>
    <dgm:pt modelId="{B6EC11A1-B642-4697-96E1-61710E129359}" type="pres">
      <dgm:prSet presAssocID="{58CCC8EC-9A36-4FE1-AD0F-43C7FEC93E93}" presName="node" presStyleLbl="node1" presStyleIdx="0" presStyleCnt="3" custLinFactNeighborY="15023">
        <dgm:presLayoutVars>
          <dgm:bulletEnabled val="1"/>
        </dgm:presLayoutVars>
      </dgm:prSet>
      <dgm:spPr/>
    </dgm:pt>
    <dgm:pt modelId="{74A63D72-242F-4BE7-9DC4-63B631BF20CD}" type="pres">
      <dgm:prSet presAssocID="{7941F635-03CE-4F5E-85C1-324E7B110084}" presName="sibTrans" presStyleLbl="sibTrans2D1" presStyleIdx="0" presStyleCnt="2"/>
      <dgm:spPr/>
    </dgm:pt>
    <dgm:pt modelId="{5E0F9981-E178-45CF-903D-4CF504F6F090}" type="pres">
      <dgm:prSet presAssocID="{7941F635-03CE-4F5E-85C1-324E7B110084}" presName="connectorText" presStyleLbl="sibTrans2D1" presStyleIdx="0" presStyleCnt="2"/>
      <dgm:spPr/>
    </dgm:pt>
    <dgm:pt modelId="{2D51AEF2-5F39-47DC-B90F-8F9967E9A920}" type="pres">
      <dgm:prSet presAssocID="{B11818D4-4999-4F5D-9608-2A95A0A8602C}" presName="node" presStyleLbl="node1" presStyleIdx="1" presStyleCnt="3" custLinFactNeighborY="15023">
        <dgm:presLayoutVars>
          <dgm:bulletEnabled val="1"/>
        </dgm:presLayoutVars>
      </dgm:prSet>
      <dgm:spPr/>
    </dgm:pt>
    <dgm:pt modelId="{B901DB5A-67FD-4E5B-9039-89CBF4825C60}" type="pres">
      <dgm:prSet presAssocID="{D7D0DF71-AEA0-45C9-BC2C-BD9323B836CA}" presName="sibTrans" presStyleLbl="sibTrans2D1" presStyleIdx="1" presStyleCnt="2"/>
      <dgm:spPr/>
    </dgm:pt>
    <dgm:pt modelId="{0FDCF99F-3E0F-4A1E-B823-F1E1C11611E6}" type="pres">
      <dgm:prSet presAssocID="{D7D0DF71-AEA0-45C9-BC2C-BD9323B836CA}" presName="connectorText" presStyleLbl="sibTrans2D1" presStyleIdx="1" presStyleCnt="2"/>
      <dgm:spPr/>
    </dgm:pt>
    <dgm:pt modelId="{9A903758-2E7E-4A21-B3A2-E29D0B5F9AE3}" type="pres">
      <dgm:prSet presAssocID="{5999816D-3AD8-42FA-8D70-7D39ACF324E0}" presName="node" presStyleLbl="node1" presStyleIdx="2" presStyleCnt="3" custLinFactNeighborY="15023">
        <dgm:presLayoutVars>
          <dgm:bulletEnabled val="1"/>
        </dgm:presLayoutVars>
      </dgm:prSet>
      <dgm:spPr/>
    </dgm:pt>
  </dgm:ptLst>
  <dgm:cxnLst>
    <dgm:cxn modelId="{717E4F68-E6BA-4AFC-9721-61DE8D478945}" srcId="{90722195-2F40-4252-9EA0-0354CF9F71BF}" destId="{B11818D4-4999-4F5D-9608-2A95A0A8602C}" srcOrd="1" destOrd="0" parTransId="{C0347F9D-FF7C-4BCC-9F98-FD9FFEB86B75}" sibTransId="{D7D0DF71-AEA0-45C9-BC2C-BD9323B836CA}"/>
    <dgm:cxn modelId="{7BEB096B-DC15-4D10-BF49-DE73166C965C}" type="presOf" srcId="{D7D0DF71-AEA0-45C9-BC2C-BD9323B836CA}" destId="{B901DB5A-67FD-4E5B-9039-89CBF4825C60}" srcOrd="0" destOrd="0" presId="urn:microsoft.com/office/officeart/2005/8/layout/process1"/>
    <dgm:cxn modelId="{1522196E-F095-4D77-A1D6-9B7AF96C3234}" srcId="{90722195-2F40-4252-9EA0-0354CF9F71BF}" destId="{58CCC8EC-9A36-4FE1-AD0F-43C7FEC93E93}" srcOrd="0" destOrd="0" parTransId="{6B546E7F-FE12-4883-8E86-FB3AB72DF6A4}" sibTransId="{7941F635-03CE-4F5E-85C1-324E7B110084}"/>
    <dgm:cxn modelId="{6A18BB70-73D9-4C04-ACAE-871CB3E815DF}" type="presOf" srcId="{D7D0DF71-AEA0-45C9-BC2C-BD9323B836CA}" destId="{0FDCF99F-3E0F-4A1E-B823-F1E1C11611E6}" srcOrd="1" destOrd="0" presId="urn:microsoft.com/office/officeart/2005/8/layout/process1"/>
    <dgm:cxn modelId="{D679CB97-428E-4AB9-86F9-3ECB0BC390E0}" srcId="{90722195-2F40-4252-9EA0-0354CF9F71BF}" destId="{5999816D-3AD8-42FA-8D70-7D39ACF324E0}" srcOrd="2" destOrd="0" parTransId="{7110699E-977B-4FD0-983A-186AB95E4326}" sibTransId="{157FC75A-1EDC-4F57-8426-CD99B4A9933B}"/>
    <dgm:cxn modelId="{95A998AD-44E2-40CE-A5A9-A1B4B2AA55F5}" type="presOf" srcId="{7941F635-03CE-4F5E-85C1-324E7B110084}" destId="{74A63D72-242F-4BE7-9DC4-63B631BF20CD}" srcOrd="0" destOrd="0" presId="urn:microsoft.com/office/officeart/2005/8/layout/process1"/>
    <dgm:cxn modelId="{E6EC20B9-43B4-400F-BC50-39D3D46DFFE2}" type="presOf" srcId="{7941F635-03CE-4F5E-85C1-324E7B110084}" destId="{5E0F9981-E178-45CF-903D-4CF504F6F090}" srcOrd="1" destOrd="0" presId="urn:microsoft.com/office/officeart/2005/8/layout/process1"/>
    <dgm:cxn modelId="{41DDA1C1-5BF6-4370-A882-E0DCDC5F46F8}" type="presOf" srcId="{58CCC8EC-9A36-4FE1-AD0F-43C7FEC93E93}" destId="{B6EC11A1-B642-4697-96E1-61710E129359}" srcOrd="0" destOrd="0" presId="urn:microsoft.com/office/officeart/2005/8/layout/process1"/>
    <dgm:cxn modelId="{E28B9BD4-78B0-4B17-8FAB-1F356343C3EA}" type="presOf" srcId="{B11818D4-4999-4F5D-9608-2A95A0A8602C}" destId="{2D51AEF2-5F39-47DC-B90F-8F9967E9A920}" srcOrd="0" destOrd="0" presId="urn:microsoft.com/office/officeart/2005/8/layout/process1"/>
    <dgm:cxn modelId="{282DF6EC-F148-4B95-85EC-4F4EF851C946}" type="presOf" srcId="{90722195-2F40-4252-9EA0-0354CF9F71BF}" destId="{92C128B3-3DC1-4E59-99D2-416BB51F2C32}" srcOrd="0" destOrd="0" presId="urn:microsoft.com/office/officeart/2005/8/layout/process1"/>
    <dgm:cxn modelId="{A1BBD6FB-773C-41CC-99EA-BE49FCC008D8}" type="presOf" srcId="{5999816D-3AD8-42FA-8D70-7D39ACF324E0}" destId="{9A903758-2E7E-4A21-B3A2-E29D0B5F9AE3}" srcOrd="0" destOrd="0" presId="urn:microsoft.com/office/officeart/2005/8/layout/process1"/>
    <dgm:cxn modelId="{8E8E9338-B8D6-42E8-864A-A0E31AC75F81}" type="presParOf" srcId="{92C128B3-3DC1-4E59-99D2-416BB51F2C32}" destId="{B6EC11A1-B642-4697-96E1-61710E129359}" srcOrd="0" destOrd="0" presId="urn:microsoft.com/office/officeart/2005/8/layout/process1"/>
    <dgm:cxn modelId="{B6D3B4C3-91D5-4D28-98DD-1A6C80453377}" type="presParOf" srcId="{92C128B3-3DC1-4E59-99D2-416BB51F2C32}" destId="{74A63D72-242F-4BE7-9DC4-63B631BF20CD}" srcOrd="1" destOrd="0" presId="urn:microsoft.com/office/officeart/2005/8/layout/process1"/>
    <dgm:cxn modelId="{93B5FCF7-21B0-4B54-B02C-5F1A63AE2ACA}" type="presParOf" srcId="{74A63D72-242F-4BE7-9DC4-63B631BF20CD}" destId="{5E0F9981-E178-45CF-903D-4CF504F6F090}" srcOrd="0" destOrd="0" presId="urn:microsoft.com/office/officeart/2005/8/layout/process1"/>
    <dgm:cxn modelId="{D34CFC2B-FB87-4129-8B64-4FF2533CBD24}" type="presParOf" srcId="{92C128B3-3DC1-4E59-99D2-416BB51F2C32}" destId="{2D51AEF2-5F39-47DC-B90F-8F9967E9A920}" srcOrd="2" destOrd="0" presId="urn:microsoft.com/office/officeart/2005/8/layout/process1"/>
    <dgm:cxn modelId="{D5D8120E-1A50-46EA-BBF6-A0DB73DE58C4}" type="presParOf" srcId="{92C128B3-3DC1-4E59-99D2-416BB51F2C32}" destId="{B901DB5A-67FD-4E5B-9039-89CBF4825C60}" srcOrd="3" destOrd="0" presId="urn:microsoft.com/office/officeart/2005/8/layout/process1"/>
    <dgm:cxn modelId="{C9D74C00-CD40-45D5-9072-92DE195D0E01}" type="presParOf" srcId="{B901DB5A-67FD-4E5B-9039-89CBF4825C60}" destId="{0FDCF99F-3E0F-4A1E-B823-F1E1C11611E6}" srcOrd="0" destOrd="0" presId="urn:microsoft.com/office/officeart/2005/8/layout/process1"/>
    <dgm:cxn modelId="{9487FC21-DCEC-41CD-92EC-08411A5A5B3C}" type="presParOf" srcId="{92C128B3-3DC1-4E59-99D2-416BB51F2C32}" destId="{9A903758-2E7E-4A21-B3A2-E29D0B5F9AE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12D412-9CAF-428A-A29D-8BA009103520}" type="doc">
      <dgm:prSet loTypeId="urn:microsoft.com/office/officeart/2016/7/layout/VerticalDownArrowProcess" loCatId="process" qsTypeId="urn:microsoft.com/office/officeart/2005/8/quickstyle/simple2" qsCatId="simple" csTypeId="urn:microsoft.com/office/officeart/2005/8/colors/accent1_2" csCatId="accent1" phldr="1"/>
      <dgm:spPr/>
      <dgm:t>
        <a:bodyPr/>
        <a:lstStyle/>
        <a:p>
          <a:endParaRPr lang="en-US"/>
        </a:p>
      </dgm:t>
    </dgm:pt>
    <dgm:pt modelId="{15DF3956-9CAC-401D-9E5D-4A205C7B39A7}">
      <dgm:prSet/>
      <dgm:spPr/>
      <dgm:t>
        <a:bodyPr/>
        <a:lstStyle/>
        <a:p>
          <a:r>
            <a:rPr lang="en-US" b="1" i="1" dirty="0"/>
            <a:t>Next Town Hall will be March 28</a:t>
          </a:r>
          <a:r>
            <a:rPr lang="en-US" b="1" i="1" baseline="30000" dirty="0"/>
            <a:t>th</a:t>
          </a:r>
          <a:r>
            <a:rPr lang="en-US" b="1" i="1" dirty="0"/>
            <a:t> </a:t>
          </a:r>
          <a:endParaRPr lang="en-US" b="1" dirty="0"/>
        </a:p>
      </dgm:t>
    </dgm:pt>
    <dgm:pt modelId="{CB6A2567-1BFE-4069-A6AB-1E35A00B22E0}" type="sibTrans" cxnId="{C65DD457-510B-4077-B282-C50B9FC1638D}">
      <dgm:prSet/>
      <dgm:spPr/>
      <dgm:t>
        <a:bodyPr/>
        <a:lstStyle/>
        <a:p>
          <a:endParaRPr lang="en-US"/>
        </a:p>
      </dgm:t>
    </dgm:pt>
    <dgm:pt modelId="{CBFBBCD4-1075-422A-9D1F-13927E04803F}" type="parTrans" cxnId="{C65DD457-510B-4077-B282-C50B9FC1638D}">
      <dgm:prSet/>
      <dgm:spPr/>
      <dgm:t>
        <a:bodyPr/>
        <a:lstStyle/>
        <a:p>
          <a:endParaRPr lang="en-US"/>
        </a:p>
      </dgm:t>
    </dgm:pt>
    <dgm:pt modelId="{BE459BBA-E698-4FA5-87E2-098E1C06C863}">
      <dgm:prSet/>
      <dgm:spPr/>
      <dgm:t>
        <a:bodyPr/>
        <a:lstStyle/>
        <a:p>
          <a:r>
            <a:rPr lang="en-US"/>
            <a:t>LAMs, please review your district’s list of data pipeline users. </a:t>
          </a:r>
        </a:p>
      </dgm:t>
    </dgm:pt>
    <dgm:pt modelId="{0F34BDF1-1B81-452C-96CB-66D2421CA27A}" type="parTrans" cxnId="{A4806C9E-9092-4B2B-80C0-4C9FADC937D1}">
      <dgm:prSet/>
      <dgm:spPr/>
      <dgm:t>
        <a:bodyPr/>
        <a:lstStyle/>
        <a:p>
          <a:endParaRPr lang="en-US"/>
        </a:p>
      </dgm:t>
    </dgm:pt>
    <dgm:pt modelId="{3391E224-7EBB-473D-AFBB-BB2980217435}" type="sibTrans" cxnId="{A4806C9E-9092-4B2B-80C0-4C9FADC937D1}">
      <dgm:prSet/>
      <dgm:spPr/>
      <dgm:t>
        <a:bodyPr/>
        <a:lstStyle/>
        <a:p>
          <a:endParaRPr lang="en-US"/>
        </a:p>
      </dgm:t>
    </dgm:pt>
    <dgm:pt modelId="{437FA606-44AE-4158-A7B6-19A9ABE51023}">
      <dgm:prSet/>
      <dgm:spPr/>
      <dgm:t>
        <a:bodyPr/>
        <a:lstStyle/>
        <a:p>
          <a:r>
            <a:rPr lang="en-US"/>
            <a:t>Remove staff who have left your district.</a:t>
          </a:r>
        </a:p>
      </dgm:t>
    </dgm:pt>
    <dgm:pt modelId="{6CD92910-F24D-42B3-A03C-41F4F52034C3}" type="parTrans" cxnId="{75A1B93D-222D-4667-BF63-2B47100A65C0}">
      <dgm:prSet/>
      <dgm:spPr/>
      <dgm:t>
        <a:bodyPr/>
        <a:lstStyle/>
        <a:p>
          <a:endParaRPr lang="en-US"/>
        </a:p>
      </dgm:t>
    </dgm:pt>
    <dgm:pt modelId="{D62FB6FA-423B-4B2E-9AF6-36C3795909A4}" type="sibTrans" cxnId="{75A1B93D-222D-4667-BF63-2B47100A65C0}">
      <dgm:prSet/>
      <dgm:spPr/>
      <dgm:t>
        <a:bodyPr/>
        <a:lstStyle/>
        <a:p>
          <a:endParaRPr lang="en-US"/>
        </a:p>
      </dgm:t>
    </dgm:pt>
    <dgm:pt modelId="{C31C2CF3-91FC-4095-BD42-A33F05E3308E}">
      <dgm:prSet/>
      <dgm:spPr/>
      <dgm:t>
        <a:bodyPr/>
        <a:lstStyle/>
        <a:p>
          <a:r>
            <a:rPr lang="en-US"/>
            <a:t>Ensure appropriate staff are assigned to Spring data collections.</a:t>
          </a:r>
        </a:p>
      </dgm:t>
    </dgm:pt>
    <dgm:pt modelId="{B66171C4-713F-4891-8206-3E5B13B56EC4}" type="parTrans" cxnId="{8ABF1C7A-3959-4B25-8D16-4D8DCC02A127}">
      <dgm:prSet/>
      <dgm:spPr/>
      <dgm:t>
        <a:bodyPr/>
        <a:lstStyle/>
        <a:p>
          <a:endParaRPr lang="en-US"/>
        </a:p>
      </dgm:t>
    </dgm:pt>
    <dgm:pt modelId="{252FEAD7-0CE0-44DB-B455-AB9737A1FDEB}" type="sibTrans" cxnId="{8ABF1C7A-3959-4B25-8D16-4D8DCC02A127}">
      <dgm:prSet/>
      <dgm:spPr/>
      <dgm:t>
        <a:bodyPr/>
        <a:lstStyle/>
        <a:p>
          <a:endParaRPr lang="en-US"/>
        </a:p>
      </dgm:t>
    </dgm:pt>
    <dgm:pt modelId="{7C0C4D7D-F580-4748-A1BF-0092CAAA4926}" type="pres">
      <dgm:prSet presAssocID="{F012D412-9CAF-428A-A29D-8BA009103520}" presName="Name0" presStyleCnt="0">
        <dgm:presLayoutVars>
          <dgm:dir/>
          <dgm:animLvl val="lvl"/>
          <dgm:resizeHandles val="exact"/>
        </dgm:presLayoutVars>
      </dgm:prSet>
      <dgm:spPr/>
    </dgm:pt>
    <dgm:pt modelId="{933F1869-C543-4B04-BE42-7C52298A81D3}" type="pres">
      <dgm:prSet presAssocID="{15DF3956-9CAC-401D-9E5D-4A205C7B39A7}" presName="boxAndChildren" presStyleCnt="0"/>
      <dgm:spPr/>
    </dgm:pt>
    <dgm:pt modelId="{1687C395-918A-42DD-971B-BC290E9704A3}" type="pres">
      <dgm:prSet presAssocID="{15DF3956-9CAC-401D-9E5D-4A205C7B39A7}" presName="parentTextBox" presStyleLbl="alignNode1" presStyleIdx="0" presStyleCnt="1"/>
      <dgm:spPr/>
    </dgm:pt>
    <dgm:pt modelId="{7C4E9C1D-65BD-421A-933B-1C24B1B03CB7}" type="pres">
      <dgm:prSet presAssocID="{15DF3956-9CAC-401D-9E5D-4A205C7B39A7}" presName="descendantBox" presStyleLbl="bgAccFollowNode1" presStyleIdx="0" presStyleCnt="1"/>
      <dgm:spPr/>
    </dgm:pt>
  </dgm:ptLst>
  <dgm:cxnLst>
    <dgm:cxn modelId="{75A1B93D-222D-4667-BF63-2B47100A65C0}" srcId="{15DF3956-9CAC-401D-9E5D-4A205C7B39A7}" destId="{437FA606-44AE-4158-A7B6-19A9ABE51023}" srcOrd="1" destOrd="0" parTransId="{6CD92910-F24D-42B3-A03C-41F4F52034C3}" sibTransId="{D62FB6FA-423B-4B2E-9AF6-36C3795909A4}"/>
    <dgm:cxn modelId="{C65DD457-510B-4077-B282-C50B9FC1638D}" srcId="{F012D412-9CAF-428A-A29D-8BA009103520}" destId="{15DF3956-9CAC-401D-9E5D-4A205C7B39A7}" srcOrd="0" destOrd="0" parTransId="{CBFBBCD4-1075-422A-9D1F-13927E04803F}" sibTransId="{CB6A2567-1BFE-4069-A6AB-1E35A00B22E0}"/>
    <dgm:cxn modelId="{8ABF1C7A-3959-4B25-8D16-4D8DCC02A127}" srcId="{15DF3956-9CAC-401D-9E5D-4A205C7B39A7}" destId="{C31C2CF3-91FC-4095-BD42-A33F05E3308E}" srcOrd="2" destOrd="0" parTransId="{B66171C4-713F-4891-8206-3E5B13B56EC4}" sibTransId="{252FEAD7-0CE0-44DB-B455-AB9737A1FDEB}"/>
    <dgm:cxn modelId="{A4806C9E-9092-4B2B-80C0-4C9FADC937D1}" srcId="{15DF3956-9CAC-401D-9E5D-4A205C7B39A7}" destId="{BE459BBA-E698-4FA5-87E2-098E1C06C863}" srcOrd="0" destOrd="0" parTransId="{0F34BDF1-1B81-452C-96CB-66D2421CA27A}" sibTransId="{3391E224-7EBB-473D-AFBB-BB2980217435}"/>
    <dgm:cxn modelId="{40F37CA6-BB21-4949-BE12-70D464075940}" type="presOf" srcId="{C31C2CF3-91FC-4095-BD42-A33F05E3308E}" destId="{7C4E9C1D-65BD-421A-933B-1C24B1B03CB7}" srcOrd="0" destOrd="2" presId="urn:microsoft.com/office/officeart/2016/7/layout/VerticalDownArrowProcess"/>
    <dgm:cxn modelId="{186DCDA6-250E-4C5B-887B-1F4B941E905A}" type="presOf" srcId="{15DF3956-9CAC-401D-9E5D-4A205C7B39A7}" destId="{1687C395-918A-42DD-971B-BC290E9704A3}" srcOrd="0" destOrd="0" presId="urn:microsoft.com/office/officeart/2016/7/layout/VerticalDownArrowProcess"/>
    <dgm:cxn modelId="{489D2AB7-B13E-43B1-A166-65E33429A589}" type="presOf" srcId="{BE459BBA-E698-4FA5-87E2-098E1C06C863}" destId="{7C4E9C1D-65BD-421A-933B-1C24B1B03CB7}" srcOrd="0" destOrd="0" presId="urn:microsoft.com/office/officeart/2016/7/layout/VerticalDownArrowProcess"/>
    <dgm:cxn modelId="{063B59C5-10CF-4A31-8112-860235D9C83A}" type="presOf" srcId="{F012D412-9CAF-428A-A29D-8BA009103520}" destId="{7C0C4D7D-F580-4748-A1BF-0092CAAA4926}" srcOrd="0" destOrd="0" presId="urn:microsoft.com/office/officeart/2016/7/layout/VerticalDownArrowProcess"/>
    <dgm:cxn modelId="{3C9D55D7-7093-4F04-A8A4-FB4766370CAD}" type="presOf" srcId="{437FA606-44AE-4158-A7B6-19A9ABE51023}" destId="{7C4E9C1D-65BD-421A-933B-1C24B1B03CB7}" srcOrd="0" destOrd="1" presId="urn:microsoft.com/office/officeart/2016/7/layout/VerticalDownArrowProcess"/>
    <dgm:cxn modelId="{36F23792-2739-4F09-9F5E-7A17AF90E880}" type="presParOf" srcId="{7C0C4D7D-F580-4748-A1BF-0092CAAA4926}" destId="{933F1869-C543-4B04-BE42-7C52298A81D3}" srcOrd="0" destOrd="0" presId="urn:microsoft.com/office/officeart/2016/7/layout/VerticalDownArrowProcess"/>
    <dgm:cxn modelId="{48C33BE1-95D3-4ADC-B06A-DDC2A60D6575}" type="presParOf" srcId="{933F1869-C543-4B04-BE42-7C52298A81D3}" destId="{1687C395-918A-42DD-971B-BC290E9704A3}" srcOrd="0" destOrd="0" presId="urn:microsoft.com/office/officeart/2016/7/layout/VerticalDownArrowProcess"/>
    <dgm:cxn modelId="{EDF873D1-ADCA-4706-A947-6CC58481E1B1}" type="presParOf" srcId="{933F1869-C543-4B04-BE42-7C52298A81D3}" destId="{7C4E9C1D-65BD-421A-933B-1C24B1B03CB7}" srcOrd="1"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C11A1-B642-4697-96E1-61710E129359}">
      <dsp:nvSpPr>
        <dsp:cNvPr id="0" name=""/>
        <dsp:cNvSpPr/>
      </dsp:nvSpPr>
      <dsp:spPr>
        <a:xfrm>
          <a:off x="6332" y="1140163"/>
          <a:ext cx="1892778" cy="204065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Utilize file layout to start building collection</a:t>
          </a:r>
        </a:p>
      </dsp:txBody>
      <dsp:txXfrm>
        <a:off x="61770" y="1195601"/>
        <a:ext cx="1781902" cy="1929775"/>
      </dsp:txXfrm>
    </dsp:sp>
    <dsp:sp modelId="{74A63D72-242F-4BE7-9DC4-63B631BF20CD}">
      <dsp:nvSpPr>
        <dsp:cNvPr id="0" name=""/>
        <dsp:cNvSpPr/>
      </dsp:nvSpPr>
      <dsp:spPr>
        <a:xfrm>
          <a:off x="2088388" y="1925784"/>
          <a:ext cx="401268" cy="46940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088388" y="2019666"/>
        <a:ext cx="280888" cy="281644"/>
      </dsp:txXfrm>
    </dsp:sp>
    <dsp:sp modelId="{2D51AEF2-5F39-47DC-B90F-8F9967E9A920}">
      <dsp:nvSpPr>
        <dsp:cNvPr id="0" name=""/>
        <dsp:cNvSpPr/>
      </dsp:nvSpPr>
      <dsp:spPr>
        <a:xfrm>
          <a:off x="2656221" y="1140163"/>
          <a:ext cx="1892778" cy="2040651"/>
        </a:xfrm>
        <a:prstGeom prst="roundRect">
          <a:avLst>
            <a:gd name="adj" fmla="val 10000"/>
          </a:avLst>
        </a:prstGeom>
        <a:solidFill>
          <a:schemeClr val="accent2">
            <a:hueOff val="-122302"/>
            <a:satOff val="9623"/>
            <a:lumOff val="8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Verify current student enrollment for missing information and up to date eligibility</a:t>
          </a:r>
        </a:p>
      </dsp:txBody>
      <dsp:txXfrm>
        <a:off x="2711659" y="1195601"/>
        <a:ext cx="1781902" cy="1929775"/>
      </dsp:txXfrm>
    </dsp:sp>
    <dsp:sp modelId="{B901DB5A-67FD-4E5B-9039-89CBF4825C60}">
      <dsp:nvSpPr>
        <dsp:cNvPr id="0" name=""/>
        <dsp:cNvSpPr/>
      </dsp:nvSpPr>
      <dsp:spPr>
        <a:xfrm>
          <a:off x="4738277" y="1925784"/>
          <a:ext cx="401268" cy="469408"/>
        </a:xfrm>
        <a:prstGeom prst="rightArrow">
          <a:avLst>
            <a:gd name="adj1" fmla="val 60000"/>
            <a:gd name="adj2" fmla="val 50000"/>
          </a:avLst>
        </a:prstGeom>
        <a:solidFill>
          <a:schemeClr val="accent2">
            <a:hueOff val="-244604"/>
            <a:satOff val="19247"/>
            <a:lumOff val="172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738277" y="2019666"/>
        <a:ext cx="280888" cy="281644"/>
      </dsp:txXfrm>
    </dsp:sp>
    <dsp:sp modelId="{9A903758-2E7E-4A21-B3A2-E29D0B5F9AE3}">
      <dsp:nvSpPr>
        <dsp:cNvPr id="0" name=""/>
        <dsp:cNvSpPr/>
      </dsp:nvSpPr>
      <dsp:spPr>
        <a:xfrm>
          <a:off x="5306111" y="1140163"/>
          <a:ext cx="1892778" cy="2040651"/>
        </a:xfrm>
        <a:prstGeom prst="roundRect">
          <a:avLst>
            <a:gd name="adj" fmla="val 10000"/>
          </a:avLst>
        </a:prstGeom>
        <a:solidFill>
          <a:schemeClr val="accent2">
            <a:hueOff val="-244604"/>
            <a:satOff val="19247"/>
            <a:lumOff val="172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Submit student data in data pipeline</a:t>
          </a:r>
        </a:p>
      </dsp:txBody>
      <dsp:txXfrm>
        <a:off x="5361549" y="1195601"/>
        <a:ext cx="1781902" cy="19297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7C395-918A-42DD-971B-BC290E9704A3}">
      <dsp:nvSpPr>
        <dsp:cNvPr id="0" name=""/>
        <dsp:cNvSpPr/>
      </dsp:nvSpPr>
      <dsp:spPr>
        <a:xfrm>
          <a:off x="0" y="0"/>
          <a:ext cx="1295400" cy="43513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2129" tIns="227584" rIns="92129" bIns="227584" numCol="1" spcCol="1270" anchor="ctr" anchorCtr="0">
          <a:noAutofit/>
        </a:bodyPr>
        <a:lstStyle/>
        <a:p>
          <a:pPr marL="0" lvl="0" indent="0" algn="ctr" defTabSz="1422400">
            <a:lnSpc>
              <a:spcPct val="90000"/>
            </a:lnSpc>
            <a:spcBef>
              <a:spcPct val="0"/>
            </a:spcBef>
            <a:spcAft>
              <a:spcPct val="35000"/>
            </a:spcAft>
            <a:buNone/>
          </a:pPr>
          <a:r>
            <a:rPr lang="en-US" sz="3200" b="1" i="1" kern="1200" dirty="0"/>
            <a:t>Next Town Hall will be March 28</a:t>
          </a:r>
          <a:r>
            <a:rPr lang="en-US" sz="3200" b="1" i="1" kern="1200" baseline="30000" dirty="0"/>
            <a:t>th</a:t>
          </a:r>
          <a:r>
            <a:rPr lang="en-US" sz="3200" b="1" i="1" kern="1200" dirty="0"/>
            <a:t> </a:t>
          </a:r>
          <a:endParaRPr lang="en-US" sz="3200" b="1" kern="1200" dirty="0"/>
        </a:p>
      </dsp:txBody>
      <dsp:txXfrm>
        <a:off x="0" y="0"/>
        <a:ext cx="1295400" cy="4351337"/>
      </dsp:txXfrm>
    </dsp:sp>
    <dsp:sp modelId="{7C4E9C1D-65BD-421A-933B-1C24B1B03CB7}">
      <dsp:nvSpPr>
        <dsp:cNvPr id="0" name=""/>
        <dsp:cNvSpPr/>
      </dsp:nvSpPr>
      <dsp:spPr>
        <a:xfrm>
          <a:off x="1295400" y="0"/>
          <a:ext cx="3886200" cy="43513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830" tIns="304800" rIns="78830" bIns="304800" numCol="1" spcCol="1270" anchor="ctr" anchorCtr="0">
          <a:noAutofit/>
        </a:bodyPr>
        <a:lstStyle/>
        <a:p>
          <a:pPr marL="0" lvl="0" indent="0" algn="l" defTabSz="1066800">
            <a:lnSpc>
              <a:spcPct val="90000"/>
            </a:lnSpc>
            <a:spcBef>
              <a:spcPct val="0"/>
            </a:spcBef>
            <a:spcAft>
              <a:spcPct val="35000"/>
            </a:spcAft>
            <a:buNone/>
          </a:pPr>
          <a:r>
            <a:rPr lang="en-US" sz="2400" kern="1200"/>
            <a:t>LAMs, please review your district’s list of data pipeline users. </a:t>
          </a:r>
        </a:p>
        <a:p>
          <a:pPr marL="0" lvl="0" indent="0" algn="l" defTabSz="1066800">
            <a:lnSpc>
              <a:spcPct val="90000"/>
            </a:lnSpc>
            <a:spcBef>
              <a:spcPct val="0"/>
            </a:spcBef>
            <a:spcAft>
              <a:spcPct val="35000"/>
            </a:spcAft>
            <a:buNone/>
          </a:pPr>
          <a:r>
            <a:rPr lang="en-US" sz="2400" kern="1200"/>
            <a:t>Remove staff who have left your district.</a:t>
          </a:r>
        </a:p>
        <a:p>
          <a:pPr marL="0" lvl="0" indent="0" algn="l" defTabSz="1066800">
            <a:lnSpc>
              <a:spcPct val="90000"/>
            </a:lnSpc>
            <a:spcBef>
              <a:spcPct val="0"/>
            </a:spcBef>
            <a:spcAft>
              <a:spcPct val="35000"/>
            </a:spcAft>
            <a:buNone/>
          </a:pPr>
          <a:r>
            <a:rPr lang="en-US" sz="2400" kern="1200"/>
            <a:t>Ensure appropriate staff are assigned to Spring data collections.</a:t>
          </a:r>
        </a:p>
      </dsp:txBody>
      <dsp:txXfrm>
        <a:off x="1295400" y="0"/>
        <a:ext cx="3886200" cy="435133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3/20/2024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Summer Electronic Benefit Transfer (S-EBT) Program is a new, permanent federal program that helps ensure Colorado children can access adequate, healthy foods during summer break when school is out of session. </a:t>
            </a:r>
          </a:p>
          <a:p>
            <a:endParaRPr lang="en-US" dirty="0"/>
          </a:p>
          <a:p>
            <a:r>
              <a:rPr lang="en-US" dirty="0"/>
              <a:t>The program will go in to effect this summer, 2024, and families with school aged children that are eligible for free or reduced-priced school meals may receive $40/month ($120 total) per child during the summer months to purchase groceries. Funds will be placed on EBT cards and received via mail. This program will operate alongside the summer meals program. </a:t>
            </a:r>
          </a:p>
        </p:txBody>
      </p:sp>
      <p:sp>
        <p:nvSpPr>
          <p:cNvPr id="4" name="Slide Number Placeholder 3"/>
          <p:cNvSpPr>
            <a:spLocks noGrp="1"/>
          </p:cNvSpPr>
          <p:nvPr>
            <p:ph type="sldNum" sz="quarter" idx="5"/>
          </p:nvPr>
        </p:nvSpPr>
        <p:spPr/>
        <p:txBody>
          <a:bodyPr/>
          <a:lstStyle/>
          <a:p>
            <a:fld id="{D8C3E97E-4890-4915-A7C2-F3D207C521C5}" type="slidenum">
              <a:rPr lang="en-US" smtClean="0"/>
              <a:t>25</a:t>
            </a:fld>
            <a:endParaRPr lang="en-US"/>
          </a:p>
        </p:txBody>
      </p:sp>
    </p:spTree>
    <p:extLst>
      <p:ext uri="{BB962C8B-B14F-4D97-AF65-F5344CB8AC3E}">
        <p14:creationId xmlns:p14="http://schemas.microsoft.com/office/powerpoint/2010/main" val="2669931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792B7-2FD3-C3A3-AC4F-F8645455DD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151659-1203-8BCE-F2C6-EA2E2935EA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303D5F-5F5D-9496-7FD0-1D624AEBBE0F}"/>
              </a:ext>
            </a:extLst>
          </p:cNvPr>
          <p:cNvSpPr>
            <a:spLocks noGrp="1"/>
          </p:cNvSpPr>
          <p:nvPr>
            <p:ph type="body" idx="1"/>
          </p:nvPr>
        </p:nvSpPr>
        <p:spPr/>
        <p:txBody>
          <a:bodyPr/>
          <a:lstStyle/>
          <a:p>
            <a:r>
              <a:rPr lang="en-US" dirty="0"/>
              <a:t>To ensure families receive these benefits, continue to encourage families to submit household income information and update their mailing address using your district’s communication channels this school year. Household income information may be collected through free and reduced lunch applications, a combo form or the Family Economic Data Survey (FEDS) form. </a:t>
            </a:r>
          </a:p>
          <a:p>
            <a:r>
              <a:rPr lang="en-US" dirty="0"/>
              <a:t>Make sure that </a:t>
            </a:r>
          </a:p>
        </p:txBody>
      </p:sp>
      <p:sp>
        <p:nvSpPr>
          <p:cNvPr id="4" name="Slide Number Placeholder 3">
            <a:extLst>
              <a:ext uri="{FF2B5EF4-FFF2-40B4-BE49-F238E27FC236}">
                <a16:creationId xmlns:a16="http://schemas.microsoft.com/office/drawing/2014/main" id="{8A0B9A16-20B1-2AA7-99D6-73710B93A8F0}"/>
              </a:ext>
            </a:extLst>
          </p:cNvPr>
          <p:cNvSpPr>
            <a:spLocks noGrp="1"/>
          </p:cNvSpPr>
          <p:nvPr>
            <p:ph type="sldNum" sz="quarter" idx="5"/>
          </p:nvPr>
        </p:nvSpPr>
        <p:spPr/>
        <p:txBody>
          <a:bodyPr/>
          <a:lstStyle/>
          <a:p>
            <a:fld id="{D8C3E97E-4890-4915-A7C2-F3D207C521C5}" type="slidenum">
              <a:rPr lang="en-US" smtClean="0"/>
              <a:t>26</a:t>
            </a:fld>
            <a:endParaRPr lang="en-US"/>
          </a:p>
        </p:txBody>
      </p:sp>
    </p:spTree>
    <p:extLst>
      <p:ext uri="{BB962C8B-B14F-4D97-AF65-F5344CB8AC3E}">
        <p14:creationId xmlns:p14="http://schemas.microsoft.com/office/powerpoint/2010/main" val="3381644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7B8EA-4301-1E2A-2010-1ECA2B0D59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F7A699-86A4-A666-01DC-D52704969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760A5A-2682-B257-0ECD-11CAD7612370}"/>
              </a:ext>
            </a:extLst>
          </p:cNvPr>
          <p:cNvSpPr>
            <a:spLocks noGrp="1"/>
          </p:cNvSpPr>
          <p:nvPr>
            <p:ph type="body" idx="1"/>
          </p:nvPr>
        </p:nvSpPr>
        <p:spPr/>
        <p:txBody>
          <a:bodyPr/>
          <a:lstStyle/>
          <a:p>
            <a:r>
              <a:rPr lang="en-US" b="0" i="0" dirty="0">
                <a:solidFill>
                  <a:srgbClr val="000000"/>
                </a:solidFill>
                <a:effectLst/>
                <a:latin typeface="Arial" panose="020B0604020202020204" pitchFamily="34" charset="0"/>
              </a:rPr>
              <a:t>ensuring data is accurate and parent/guardian information is updated. Let districts know why this information is important: parent/guardian info where and to whom the card will be sent, ensuring accurate da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main burden that districts dealt with was families reaching out for assistance. One of the best ways to address families not having to reach out is through an accurate data collection. </a:t>
            </a:r>
            <a:r>
              <a:rPr lang="en-US" b="0" i="0" dirty="0">
                <a:solidFill>
                  <a:srgbClr val="000000"/>
                </a:solidFill>
                <a:effectLst/>
                <a:latin typeface="Arial" panose="020B0604020202020204" pitchFamily="34" charset="0"/>
              </a:rPr>
              <a:t>Ensuring accurate data may reduce inquiries from families, the call center cannot handle these types of questions.</a:t>
            </a:r>
            <a:endParaRPr lang="en-US" dirty="0"/>
          </a:p>
        </p:txBody>
      </p:sp>
      <p:sp>
        <p:nvSpPr>
          <p:cNvPr id="4" name="Slide Number Placeholder 3">
            <a:extLst>
              <a:ext uri="{FF2B5EF4-FFF2-40B4-BE49-F238E27FC236}">
                <a16:creationId xmlns:a16="http://schemas.microsoft.com/office/drawing/2014/main" id="{5A2A7152-0547-B0B8-2D9C-3B15D1C7829A}"/>
              </a:ext>
            </a:extLst>
          </p:cNvPr>
          <p:cNvSpPr>
            <a:spLocks noGrp="1"/>
          </p:cNvSpPr>
          <p:nvPr>
            <p:ph type="sldNum" sz="quarter" idx="5"/>
          </p:nvPr>
        </p:nvSpPr>
        <p:spPr/>
        <p:txBody>
          <a:bodyPr/>
          <a:lstStyle/>
          <a:p>
            <a:fld id="{D8C3E97E-4890-4915-A7C2-F3D207C521C5}" type="slidenum">
              <a:rPr lang="en-US" smtClean="0"/>
              <a:t>27</a:t>
            </a:fld>
            <a:endParaRPr lang="en-US"/>
          </a:p>
        </p:txBody>
      </p:sp>
    </p:spTree>
    <p:extLst>
      <p:ext uri="{BB962C8B-B14F-4D97-AF65-F5344CB8AC3E}">
        <p14:creationId xmlns:p14="http://schemas.microsoft.com/office/powerpoint/2010/main" val="2938895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04603ceda6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204603ceda6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Office hours will be held during the data collection.</a:t>
            </a:r>
          </a:p>
          <a:p>
            <a:pPr marL="0" lvl="0" indent="0" algn="l" rtl="0">
              <a:spcBef>
                <a:spcPts val="0"/>
              </a:spcBef>
              <a:spcAft>
                <a:spcPts val="0"/>
              </a:spcAft>
              <a:buNone/>
            </a:pPr>
            <a:r>
              <a:rPr lang="en-US" dirty="0"/>
              <a:t>FAQ has been added to the data </a:t>
            </a:r>
            <a:r>
              <a:rPr lang="en-US"/>
              <a:t>pipeline webpage </a:t>
            </a:r>
            <a:r>
              <a:rPr lang="en-US" dirty="0"/>
              <a:t>and we have also included trouble shooting common errors. </a:t>
            </a:r>
            <a:endParaRPr dirty="0"/>
          </a:p>
        </p:txBody>
      </p:sp>
      <p:sp>
        <p:nvSpPr>
          <p:cNvPr id="260" name="Google Shape;260;g204603ceda6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23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831678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71642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3/20/2024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668" r:id="rId14"/>
    <p:sldLayoutId id="2147483690" r:id="rId15"/>
    <p:sldLayoutId id="2147483691" r:id="rId16"/>
    <p:sldLayoutId id="2147483692" r:id="rId17"/>
    <p:sldLayoutId id="2147483693" r:id="rId18"/>
    <p:sldLayoutId id="2147483694" r:id="rId19"/>
    <p:sldLayoutId id="2147483695" r:id="rId20"/>
    <p:sldLayoutId id="2147483706" r:id="rId21"/>
    <p:sldLayoutId id="2147483707"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CRDC@aemcorp.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CRDC@aemcorp.com"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hyperlink" Target="mailto:%20ReportCard@cde.state.co.us"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mailto:%20ReportCard@cde.state.co.us" TargetMode="External"/><Relationship Id="rId2" Type="http://schemas.openxmlformats.org/officeDocument/2006/relationships/hyperlink" Target="https://leg.colorado.gov/bills/hb21-1221"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mailto:ReportCard@cde.state.co.us"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mailto:%20ReportCard@cde.state.co.us"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e.state.co.us/datapipeline/per_report-march" TargetMode="External"/><Relationship Id="rId2" Type="http://schemas.openxmlformats.org/officeDocument/2006/relationships/hyperlink" Target="mailto:ReportCard@cde.state.co.us"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faq" TargetMode="External"/><Relationship Id="rId2" Type="http://schemas.openxmlformats.org/officeDocument/2006/relationships/hyperlink" Target="https://www.cde.state.co.us/idm" TargetMode="External"/><Relationship Id="rId1" Type="http://schemas.openxmlformats.org/officeDocument/2006/relationships/slideLayout" Target="../slideLayouts/slideLayout4.xml"/><Relationship Id="rId5" Type="http://schemas.openxmlformats.org/officeDocument/2006/relationships/hyperlink" Target="https://www.cde.state.co.us/idm/lamquickreferenceguide" TargetMode="External"/><Relationship Id="rId4" Type="http://schemas.openxmlformats.org/officeDocument/2006/relationships/hyperlink" Target="https://www.cde.state.co.us/idm/rolemappings"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mailto:audit@cde.state.co.u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e.state.co.us/cdefinance/auditunit_pupilcount" TargetMode="External"/><Relationship Id="rId2" Type="http://schemas.openxmlformats.org/officeDocument/2006/relationships/hyperlink" Target="https://www.cde.state.co.us/cdefinance/auditunit_trainings" TargetMode="External"/><Relationship Id="rId1" Type="http://schemas.openxmlformats.org/officeDocument/2006/relationships/slideLayout" Target="../slideLayouts/slideLayout2.xml"/><Relationship Id="rId4" Type="http://schemas.openxmlformats.org/officeDocument/2006/relationships/hyperlink" Target="mailto:audit@cde.state.co.u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cde.state.co.us/cdefinance/auditunit_pupilcount" TargetMode="External"/><Relationship Id="rId2" Type="http://schemas.openxmlformats.org/officeDocument/2006/relationships/hyperlink" Target="https://www.cde.state.co.us/cdefinance/auditunit_trainings" TargetMode="External"/><Relationship Id="rId1" Type="http://schemas.openxmlformats.org/officeDocument/2006/relationships/slideLayout" Target="../slideLayouts/slideLayout2.xml"/><Relationship Id="rId4" Type="http://schemas.openxmlformats.org/officeDocument/2006/relationships/hyperlink" Target="mailto:audit@cde.state.co.u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Mcree_r@cde.state.co.us" TargetMode="External"/><Relationship Id="rId2" Type="http://schemas.openxmlformats.org/officeDocument/2006/relationships/hyperlink" Target="mailto:audit@cde.state.co.us" TargetMode="Externa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hyperlink" Target="https://leg.colorado.gov/bills/sb23b-002" TargetMode="External"/><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8" Type="http://schemas.openxmlformats.org/officeDocument/2006/relationships/hyperlink" Target="mailto:s-ebt@cde.state.co.us" TargetMode="External"/><Relationship Id="rId3" Type="http://schemas.openxmlformats.org/officeDocument/2006/relationships/image" Target="../media/image19.png"/><Relationship Id="rId7" Type="http://schemas.openxmlformats.org/officeDocument/2006/relationships/hyperlink" Target="https://www.cde.state.co.us/nutrition/summerebtprogram" TargetMode="External"/><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pixabay.com/en/people-icon-three-circles-simple-1085695/"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mailto:ReportCard@cde.state.co.us" TargetMode="External"/><Relationship Id="rId13" Type="http://schemas.openxmlformats.org/officeDocument/2006/relationships/hyperlink" Target="mailto:StaffEvaluation@cde.state.co.us" TargetMode="External"/><Relationship Id="rId18" Type="http://schemas.openxmlformats.org/officeDocument/2006/relationships/image" Target="../media/image24.png"/><Relationship Id="rId3" Type="http://schemas.openxmlformats.org/officeDocument/2006/relationships/hyperlink" Target="mailto:Attendance@cde.state.co.us" TargetMode="External"/><Relationship Id="rId7" Type="http://schemas.openxmlformats.org/officeDocument/2006/relationships/hyperlink" Target="mailto:ReadActData@cde.state.co.us" TargetMode="External"/><Relationship Id="rId12" Type="http://schemas.openxmlformats.org/officeDocument/2006/relationships/hyperlink" Target="mailto:SpedEndOfYear@cde.state.co.us" TargetMode="External"/><Relationship Id="rId17" Type="http://schemas.openxmlformats.org/officeDocument/2006/relationships/hyperlink" Target="mailto:TeacherStudentDataLink@cde.state.co.us" TargetMode="External"/><Relationship Id="rId2" Type="http://schemas.openxmlformats.org/officeDocument/2006/relationships/notesSlide" Target="../notesSlides/notesSlide6.xml"/><Relationship Id="rId16" Type="http://schemas.openxmlformats.org/officeDocument/2006/relationships/hyperlink" Target="mailto:StudentOctober@cde.state.co.us" TargetMode="External"/><Relationship Id="rId1" Type="http://schemas.openxmlformats.org/officeDocument/2006/relationships/slideLayout" Target="../slideLayouts/slideLayout4.xml"/><Relationship Id="rId6" Type="http://schemas.openxmlformats.org/officeDocument/2006/relationships/hyperlink" Target="mailto:HumanResourcesData@cde.state.co.us" TargetMode="External"/><Relationship Id="rId11" Type="http://schemas.openxmlformats.org/officeDocument/2006/relationships/hyperlink" Target="mailto:SpedDiscipline@cde.state.co.us" TargetMode="External"/><Relationship Id="rId5" Type="http://schemas.openxmlformats.org/officeDocument/2006/relationships/hyperlink" Target="mailto:EDIS@cde.state.co.us" TargetMode="External"/><Relationship Id="rId15" Type="http://schemas.openxmlformats.org/officeDocument/2006/relationships/hyperlink" Target="mailto:StudentEndOfYear@cde.state.co.us" TargetMode="External"/><Relationship Id="rId10" Type="http://schemas.openxmlformats.org/officeDocument/2006/relationships/hyperlink" Target="mailto:SpedDecCount@cde.state.co.us" TargetMode="External"/><Relationship Id="rId19" Type="http://schemas.openxmlformats.org/officeDocument/2006/relationships/image" Target="../media/image25.svg"/><Relationship Id="rId4" Type="http://schemas.openxmlformats.org/officeDocument/2006/relationships/hyperlink" Target="mailto:DirectoryData@cde.state.co.us" TargetMode="External"/><Relationship Id="rId9" Type="http://schemas.openxmlformats.org/officeDocument/2006/relationships/hyperlink" Target="mailto:RITS@cde.state.co.us" TargetMode="External"/><Relationship Id="rId14" Type="http://schemas.openxmlformats.org/officeDocument/2006/relationships/hyperlink" Target="mailto:StudentDiscipline@cde.state.co.u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teacherstudent"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staff"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titlei"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resource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s-ebtdatacollection" TargetMode="External"/><Relationship Id="rId3" Type="http://schemas.openxmlformats.org/officeDocument/2006/relationships/hyperlink" Target="https://www.cde.state.co.us/datapipeline/tsdl" TargetMode="External"/><Relationship Id="rId7" Type="http://schemas.openxmlformats.org/officeDocument/2006/relationships/hyperlink" Target="https://www.cde.state.co.us/datapipeline/per_access-ell" TargetMode="External"/><Relationship Id="rId2" Type="http://schemas.openxmlformats.org/officeDocument/2006/relationships/hyperlink" Target="https://www.cde.state.co.us/datapipeline/snap_hr" TargetMode="External"/><Relationship Id="rId1" Type="http://schemas.openxmlformats.org/officeDocument/2006/relationships/slideLayout" Target="../slideLayouts/slideLayout2.xml"/><Relationship Id="rId6" Type="http://schemas.openxmlformats.org/officeDocument/2006/relationships/hyperlink" Target="https://www.cde.state.co.us/datapipeline/per_report-march" TargetMode="External"/><Relationship Id="rId5" Type="http://schemas.openxmlformats.org/officeDocument/2006/relationships/hyperlink" Target="https://www.cde.state.co.us/datapipeline/snap_eoy" TargetMode="External"/><Relationship Id="rId4" Type="http://schemas.openxmlformats.org/officeDocument/2006/relationships/hyperlink" Target="https://www.cde.state.co.us/datapipeline/datapipelinesnapshots-attendance" TargetMode="External"/><Relationship Id="rId9" Type="http://schemas.openxmlformats.org/officeDocument/2006/relationships/hyperlink" Target="https://www.cde.state.co.us/datapipeline/resourc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800" dirty="0"/>
              <a:t>March </a:t>
            </a:r>
            <a:r>
              <a:rPr lang="en-US" dirty="0"/>
              <a:t>21</a:t>
            </a:r>
            <a:r>
              <a:rPr lang="en-US" sz="4800" dirty="0"/>
              <a:t>, 2024</a:t>
            </a:r>
            <a:br>
              <a:rPr lang="en-US" sz="4800" dirty="0"/>
            </a:br>
            <a:r>
              <a:rPr lang="en-US" sz="4800" dirty="0"/>
              <a:t>Data Pipeline Town Hall</a:t>
            </a:r>
            <a:endParaRPr lang="en-US" dirty="0"/>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83D4C3-91C8-48F0-C50B-48A95678EE32}"/>
              </a:ext>
            </a:extLst>
          </p:cNvPr>
          <p:cNvSpPr>
            <a:spLocks noGrp="1"/>
          </p:cNvSpPr>
          <p:nvPr>
            <p:ph type="title"/>
          </p:nvPr>
        </p:nvSpPr>
        <p:spPr/>
        <p:txBody>
          <a:bodyPr/>
          <a:lstStyle/>
          <a:p>
            <a:r>
              <a:rPr lang="en-US"/>
              <a:t>Current Status</a:t>
            </a:r>
          </a:p>
        </p:txBody>
      </p:sp>
      <p:sp>
        <p:nvSpPr>
          <p:cNvPr id="6" name="Content Placeholder 5">
            <a:extLst>
              <a:ext uri="{FF2B5EF4-FFF2-40B4-BE49-F238E27FC236}">
                <a16:creationId xmlns:a16="http://schemas.microsoft.com/office/drawing/2014/main" id="{D2CCBAEC-4A80-177C-D324-3741DD2901BF}"/>
              </a:ext>
            </a:extLst>
          </p:cNvPr>
          <p:cNvSpPr>
            <a:spLocks noGrp="1"/>
          </p:cNvSpPr>
          <p:nvPr>
            <p:ph idx="1"/>
          </p:nvPr>
        </p:nvSpPr>
        <p:spPr>
          <a:xfrm>
            <a:off x="838200" y="1343025"/>
            <a:ext cx="10515600" cy="4562793"/>
          </a:xfrm>
        </p:spPr>
        <p:txBody>
          <a:bodyPr>
            <a:normAutofit/>
          </a:bodyPr>
          <a:lstStyle/>
          <a:p>
            <a:r>
              <a:rPr lang="en-US" dirty="0"/>
              <a:t>Final Extension set for April 1</a:t>
            </a:r>
            <a:r>
              <a:rPr lang="en-US" baseline="30000" dirty="0"/>
              <a:t>st</a:t>
            </a:r>
            <a:r>
              <a:rPr lang="en-US" dirty="0"/>
              <a:t> </a:t>
            </a:r>
          </a:p>
          <a:p>
            <a:pPr marL="0" indent="0">
              <a:buNone/>
            </a:pPr>
            <a:endParaRPr lang="en-US" dirty="0"/>
          </a:p>
          <a:p>
            <a:r>
              <a:rPr lang="en-US" dirty="0"/>
              <a:t>Letter was sent yesterday (3/20) explaining the extension and that no additional extensions will be granted</a:t>
            </a:r>
          </a:p>
          <a:p>
            <a:pPr lvl="1"/>
            <a:endParaRPr lang="en-US" dirty="0"/>
          </a:p>
          <a:p>
            <a:r>
              <a:rPr lang="en-US" dirty="0"/>
              <a:t>For questions or assistance with the collection process, please contact the CRDC Partner Support:</a:t>
            </a:r>
          </a:p>
          <a:p>
            <a:pPr marL="0" indent="0">
              <a:buNone/>
            </a:pPr>
            <a:endParaRPr lang="en-US" dirty="0"/>
          </a:p>
          <a:p>
            <a:pPr marL="0" indent="0" algn="ctr">
              <a:buNone/>
            </a:pPr>
            <a:r>
              <a:rPr lang="en-US" sz="2400" dirty="0"/>
              <a:t>CRDC Partner Support Center</a:t>
            </a:r>
          </a:p>
          <a:p>
            <a:pPr marL="0" indent="0" algn="ctr">
              <a:buNone/>
            </a:pPr>
            <a:r>
              <a:rPr lang="en-US" sz="2400" dirty="0"/>
              <a:t>Email: </a:t>
            </a:r>
            <a:r>
              <a:rPr lang="en-US" sz="2400" dirty="0">
                <a:hlinkClick r:id="rId2"/>
              </a:rPr>
              <a:t>CRDC@aemcorp.com</a:t>
            </a:r>
            <a:r>
              <a:rPr lang="en-US" sz="2400" dirty="0"/>
              <a:t>  </a:t>
            </a:r>
          </a:p>
          <a:p>
            <a:pPr marL="0" indent="0" algn="ctr">
              <a:buNone/>
            </a:pPr>
            <a:r>
              <a:rPr lang="en-US" sz="2400" dirty="0"/>
              <a:t>Phone: (855) 255-6901</a:t>
            </a:r>
          </a:p>
        </p:txBody>
      </p:sp>
      <p:sp>
        <p:nvSpPr>
          <p:cNvPr id="4" name="Slide Number Placeholder 3">
            <a:extLst>
              <a:ext uri="{FF2B5EF4-FFF2-40B4-BE49-F238E27FC236}">
                <a16:creationId xmlns:a16="http://schemas.microsoft.com/office/drawing/2014/main" id="{38F47177-1D4D-882D-BEEA-350CFE77E845}"/>
              </a:ext>
            </a:extLst>
          </p:cNvPr>
          <p:cNvSpPr>
            <a:spLocks noGrp="1"/>
          </p:cNvSpPr>
          <p:nvPr>
            <p:ph type="sldNum" sz="quarter" idx="12"/>
          </p:nvPr>
        </p:nvSpPr>
        <p:spPr/>
        <p:txBody>
          <a:bodyPr/>
          <a:lstStyle/>
          <a:p>
            <a:fld id="{C479D5F6-EDCB-402A-AC08-4943A1820E8F}" type="slidenum">
              <a:rPr lang="en-US" smtClean="0"/>
              <a:pPr/>
              <a:t>10</a:t>
            </a:fld>
            <a:endParaRPr lang="en-US"/>
          </a:p>
        </p:txBody>
      </p:sp>
      <p:sp>
        <p:nvSpPr>
          <p:cNvPr id="7" name="Content Placeholder 6">
            <a:extLst>
              <a:ext uri="{FF2B5EF4-FFF2-40B4-BE49-F238E27FC236}">
                <a16:creationId xmlns:a16="http://schemas.microsoft.com/office/drawing/2014/main" id="{4E47F162-4604-187B-4474-765EA032C1A7}"/>
              </a:ext>
            </a:extLst>
          </p:cNvPr>
          <p:cNvSpPr>
            <a:spLocks noGrp="1"/>
          </p:cNvSpPr>
          <p:nvPr>
            <p:ph sz="quarter" idx="13"/>
          </p:nvPr>
        </p:nvSpPr>
        <p:spPr/>
        <p:txBody>
          <a:bodyPr/>
          <a:lstStyle/>
          <a:p>
            <a:r>
              <a:rPr lang="en-US"/>
              <a:t>Civil Rights Data Collection</a:t>
            </a:r>
          </a:p>
        </p:txBody>
      </p:sp>
      <p:sp>
        <p:nvSpPr>
          <p:cNvPr id="8" name="Content Placeholder 7">
            <a:extLst>
              <a:ext uri="{FF2B5EF4-FFF2-40B4-BE49-F238E27FC236}">
                <a16:creationId xmlns:a16="http://schemas.microsoft.com/office/drawing/2014/main" id="{1BE11CA0-E4FD-6AC0-1231-55165C7B2D86}"/>
              </a:ext>
            </a:extLst>
          </p:cNvPr>
          <p:cNvSpPr>
            <a:spLocks noGrp="1"/>
          </p:cNvSpPr>
          <p:nvPr>
            <p:ph sz="quarter" idx="14"/>
          </p:nvPr>
        </p:nvSpPr>
        <p:spPr/>
        <p:txBody>
          <a:bodyPr/>
          <a:lstStyle/>
          <a:p>
            <a:r>
              <a:rPr lang="en-US" sz="1600"/>
              <a:t>CRDC@aemcorp.com </a:t>
            </a:r>
          </a:p>
          <a:p>
            <a:endParaRPr lang="en-US"/>
          </a:p>
        </p:txBody>
      </p:sp>
    </p:spTree>
    <p:extLst>
      <p:ext uri="{BB962C8B-B14F-4D97-AF65-F5344CB8AC3E}">
        <p14:creationId xmlns:p14="http://schemas.microsoft.com/office/powerpoint/2010/main" val="3469979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23A836-F9BC-F5BB-5901-BE1D2BB6EC74}"/>
              </a:ext>
            </a:extLst>
          </p:cNvPr>
          <p:cNvSpPr>
            <a:spLocks noGrp="1"/>
          </p:cNvSpPr>
          <p:nvPr>
            <p:ph type="title"/>
          </p:nvPr>
        </p:nvSpPr>
        <p:spPr/>
        <p:txBody>
          <a:bodyPr>
            <a:normAutofit/>
          </a:bodyPr>
          <a:lstStyle/>
          <a:p>
            <a:r>
              <a:rPr lang="en-US" dirty="0"/>
              <a:t>Overall District Status – Almost there!</a:t>
            </a:r>
            <a:br>
              <a:rPr lang="en-US" dirty="0"/>
            </a:br>
            <a:r>
              <a:rPr lang="en-US" dirty="0"/>
              <a:t>(as of March 20</a:t>
            </a:r>
            <a:r>
              <a:rPr lang="en-US" baseline="30000" dirty="0"/>
              <a:t>th</a:t>
            </a:r>
            <a:r>
              <a:rPr lang="en-US" dirty="0"/>
              <a:t>) </a:t>
            </a:r>
          </a:p>
        </p:txBody>
      </p:sp>
      <p:graphicFrame>
        <p:nvGraphicFramePr>
          <p:cNvPr id="9" name="Content Placeholder 8" descr="Status of the CRDC file for districts in a pie chart">
            <a:extLst>
              <a:ext uri="{FF2B5EF4-FFF2-40B4-BE49-F238E27FC236}">
                <a16:creationId xmlns:a16="http://schemas.microsoft.com/office/drawing/2014/main" id="{99D6259D-D163-2FFB-1A2C-BFBB21087C45}"/>
              </a:ext>
            </a:extLst>
          </p:cNvPr>
          <p:cNvGraphicFramePr>
            <a:graphicFrameLocks noGrp="1"/>
          </p:cNvGraphicFramePr>
          <p:nvPr>
            <p:ph idx="1"/>
            <p:extLst>
              <p:ext uri="{D42A27DB-BD31-4B8C-83A1-F6EECF244321}">
                <p14:modId xmlns:p14="http://schemas.microsoft.com/office/powerpoint/2010/main" val="3825468115"/>
              </p:ext>
            </p:extLst>
          </p:nvPr>
        </p:nvGraphicFramePr>
        <p:xfrm>
          <a:off x="838200" y="1295400"/>
          <a:ext cx="10477500" cy="506095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52F89CC9-6E70-DDC4-A3FB-9C95BEE68BAE}"/>
              </a:ext>
            </a:extLst>
          </p:cNvPr>
          <p:cNvSpPr>
            <a:spLocks noGrp="1"/>
          </p:cNvSpPr>
          <p:nvPr>
            <p:ph type="sldNum" sz="quarter" idx="12"/>
          </p:nvPr>
        </p:nvSpPr>
        <p:spPr/>
        <p:txBody>
          <a:bodyPr/>
          <a:lstStyle/>
          <a:p>
            <a:fld id="{C479D5F6-EDCB-402A-AC08-4943A1820E8F}" type="slidenum">
              <a:rPr lang="en-US" smtClean="0"/>
              <a:pPr/>
              <a:t>11</a:t>
            </a:fld>
            <a:endParaRPr lang="en-US"/>
          </a:p>
        </p:txBody>
      </p:sp>
      <p:sp>
        <p:nvSpPr>
          <p:cNvPr id="7" name="Content Placeholder 6">
            <a:extLst>
              <a:ext uri="{FF2B5EF4-FFF2-40B4-BE49-F238E27FC236}">
                <a16:creationId xmlns:a16="http://schemas.microsoft.com/office/drawing/2014/main" id="{4A91568E-F09E-BBD7-9E4B-C2B453781604}"/>
              </a:ext>
            </a:extLst>
          </p:cNvPr>
          <p:cNvSpPr>
            <a:spLocks noGrp="1"/>
          </p:cNvSpPr>
          <p:nvPr>
            <p:ph sz="quarter" idx="13"/>
          </p:nvPr>
        </p:nvSpPr>
        <p:spPr/>
        <p:txBody>
          <a:bodyPr/>
          <a:lstStyle/>
          <a:p>
            <a:r>
              <a:rPr lang="en-US"/>
              <a:t>Civil Rights Data Collection</a:t>
            </a:r>
          </a:p>
        </p:txBody>
      </p:sp>
      <p:sp>
        <p:nvSpPr>
          <p:cNvPr id="8" name="Content Placeholder 7">
            <a:extLst>
              <a:ext uri="{FF2B5EF4-FFF2-40B4-BE49-F238E27FC236}">
                <a16:creationId xmlns:a16="http://schemas.microsoft.com/office/drawing/2014/main" id="{8AD3722B-884A-7D15-8C94-14E9B60EB876}"/>
              </a:ext>
            </a:extLst>
          </p:cNvPr>
          <p:cNvSpPr>
            <a:spLocks noGrp="1"/>
          </p:cNvSpPr>
          <p:nvPr>
            <p:ph sz="quarter" idx="14"/>
          </p:nvPr>
        </p:nvSpPr>
        <p:spPr/>
        <p:txBody>
          <a:bodyPr/>
          <a:lstStyle/>
          <a:p>
            <a:r>
              <a:rPr lang="en-US" sz="1600"/>
              <a:t>CRDC@aemcorp.com </a:t>
            </a:r>
          </a:p>
          <a:p>
            <a:endParaRPr lang="en-US"/>
          </a:p>
        </p:txBody>
      </p:sp>
    </p:spTree>
    <p:extLst>
      <p:ext uri="{BB962C8B-B14F-4D97-AF65-F5344CB8AC3E}">
        <p14:creationId xmlns:p14="http://schemas.microsoft.com/office/powerpoint/2010/main" val="1140023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0A2014-5CDE-26DC-C667-1BA088D76208}"/>
              </a:ext>
            </a:extLst>
          </p:cNvPr>
          <p:cNvSpPr>
            <a:spLocks noGrp="1"/>
          </p:cNvSpPr>
          <p:nvPr>
            <p:ph type="title"/>
          </p:nvPr>
        </p:nvSpPr>
        <p:spPr/>
        <p:txBody>
          <a:bodyPr/>
          <a:lstStyle/>
          <a:p>
            <a:r>
              <a:rPr lang="en-US"/>
              <a:t>Questions &amp; Resources:</a:t>
            </a:r>
            <a:br>
              <a:rPr lang="en-US"/>
            </a:br>
            <a:r>
              <a:rPr lang="en-US"/>
              <a:t>CRDC</a:t>
            </a:r>
          </a:p>
        </p:txBody>
      </p:sp>
      <p:sp>
        <p:nvSpPr>
          <p:cNvPr id="8" name="Content Placeholder 7">
            <a:extLst>
              <a:ext uri="{FF2B5EF4-FFF2-40B4-BE49-F238E27FC236}">
                <a16:creationId xmlns:a16="http://schemas.microsoft.com/office/drawing/2014/main" id="{29D45D2F-1445-04C3-364B-DB29CB40F3AE}"/>
              </a:ext>
            </a:extLst>
          </p:cNvPr>
          <p:cNvSpPr>
            <a:spLocks noGrp="1"/>
          </p:cNvSpPr>
          <p:nvPr>
            <p:ph sz="quarter" idx="13"/>
          </p:nvPr>
        </p:nvSpPr>
        <p:spPr/>
        <p:txBody>
          <a:bodyPr/>
          <a:lstStyle/>
          <a:p>
            <a:pPr marL="0" indent="0" algn="ctr">
              <a:buNone/>
            </a:pPr>
            <a:r>
              <a:rPr lang="en-US" sz="2400"/>
              <a:t>CRDC Partner Support Center</a:t>
            </a:r>
          </a:p>
          <a:p>
            <a:pPr marL="0" indent="0" algn="ctr">
              <a:buNone/>
            </a:pPr>
            <a:r>
              <a:rPr lang="en-US" sz="2400"/>
              <a:t>Email: </a:t>
            </a:r>
            <a:r>
              <a:rPr lang="en-US" sz="2400">
                <a:hlinkClick r:id="rId2"/>
              </a:rPr>
              <a:t>CRDC@aemcorp.com</a:t>
            </a:r>
            <a:r>
              <a:rPr lang="en-US" sz="2400"/>
              <a:t>  </a:t>
            </a:r>
          </a:p>
          <a:p>
            <a:pPr marL="0" indent="0" algn="ctr">
              <a:buNone/>
            </a:pPr>
            <a:r>
              <a:rPr lang="en-US" sz="2400"/>
              <a:t>Phone: (855) 255-6901</a:t>
            </a:r>
            <a:endParaRPr lang="en-US"/>
          </a:p>
        </p:txBody>
      </p:sp>
      <p:sp>
        <p:nvSpPr>
          <p:cNvPr id="4" name="Slide Number Placeholder 3">
            <a:extLst>
              <a:ext uri="{FF2B5EF4-FFF2-40B4-BE49-F238E27FC236}">
                <a16:creationId xmlns:a16="http://schemas.microsoft.com/office/drawing/2014/main" id="{A799FECA-0BCF-F298-E3F3-38138D2F59A7}"/>
              </a:ext>
            </a:extLst>
          </p:cNvPr>
          <p:cNvSpPr>
            <a:spLocks noGrp="1"/>
          </p:cNvSpPr>
          <p:nvPr>
            <p:ph type="sldNum" sz="quarter" idx="12"/>
          </p:nvPr>
        </p:nvSpPr>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464194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37B36-90FE-E96E-18F8-827A791D91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7285FD-BC6A-1A66-6C31-7CAF237F6D17}"/>
              </a:ext>
            </a:extLst>
          </p:cNvPr>
          <p:cNvSpPr>
            <a:spLocks noGrp="1"/>
          </p:cNvSpPr>
          <p:nvPr>
            <p:ph type="ctrTitle"/>
          </p:nvPr>
        </p:nvSpPr>
        <p:spPr/>
        <p:txBody>
          <a:bodyPr/>
          <a:lstStyle/>
          <a:p>
            <a:r>
              <a:rPr lang="en-US"/>
              <a:t>Report Card March</a:t>
            </a:r>
          </a:p>
        </p:txBody>
      </p:sp>
      <p:sp>
        <p:nvSpPr>
          <p:cNvPr id="3" name="Content Placeholder 2">
            <a:extLst>
              <a:ext uri="{FF2B5EF4-FFF2-40B4-BE49-F238E27FC236}">
                <a16:creationId xmlns:a16="http://schemas.microsoft.com/office/drawing/2014/main" id="{67157EBE-3A8C-0256-FFB4-9BA3420C3708}"/>
              </a:ext>
            </a:extLst>
          </p:cNvPr>
          <p:cNvSpPr>
            <a:spLocks noGrp="1"/>
          </p:cNvSpPr>
          <p:nvPr>
            <p:ph sz="quarter" idx="13"/>
          </p:nvPr>
        </p:nvSpPr>
        <p:spPr/>
        <p:txBody>
          <a:bodyPr/>
          <a:lstStyle/>
          <a:p>
            <a:r>
              <a:rPr lang="en-US"/>
              <a:t>Peter Hoffman</a:t>
            </a:r>
          </a:p>
        </p:txBody>
      </p:sp>
      <p:sp>
        <p:nvSpPr>
          <p:cNvPr id="4" name="Slide Number Placeholder 3">
            <a:extLst>
              <a:ext uri="{FF2B5EF4-FFF2-40B4-BE49-F238E27FC236}">
                <a16:creationId xmlns:a16="http://schemas.microsoft.com/office/drawing/2014/main" id="{E5712205-3714-8DD2-66AA-798C8A5C8568}"/>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1282840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01DAD-F4B9-403E-EF1E-8D04481785D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3C9100B-629C-A430-AE80-1A88BF8BB0BD}"/>
              </a:ext>
            </a:extLst>
          </p:cNvPr>
          <p:cNvSpPr>
            <a:spLocks noGrp="1"/>
          </p:cNvSpPr>
          <p:nvPr>
            <p:ph type="title"/>
          </p:nvPr>
        </p:nvSpPr>
        <p:spPr/>
        <p:txBody>
          <a:bodyPr/>
          <a:lstStyle/>
          <a:p>
            <a:r>
              <a:rPr lang="en-US"/>
              <a:t>Report Card March:</a:t>
            </a:r>
            <a:br>
              <a:rPr lang="en-US"/>
            </a:br>
            <a:r>
              <a:rPr lang="en-US"/>
              <a:t>Collection Timeline</a:t>
            </a:r>
          </a:p>
        </p:txBody>
      </p:sp>
      <p:graphicFrame>
        <p:nvGraphicFramePr>
          <p:cNvPr id="11" name="Table Placeholder 10">
            <a:extLst>
              <a:ext uri="{FF2B5EF4-FFF2-40B4-BE49-F238E27FC236}">
                <a16:creationId xmlns:a16="http://schemas.microsoft.com/office/drawing/2014/main" id="{B24C68CC-E74E-68A8-9F62-2124A5D689FB}"/>
              </a:ext>
            </a:extLst>
          </p:cNvPr>
          <p:cNvGraphicFramePr>
            <a:graphicFrameLocks noGrp="1"/>
          </p:cNvGraphicFramePr>
          <p:nvPr>
            <p:ph type="tbl" sz="quarter" idx="15"/>
          </p:nvPr>
        </p:nvGraphicFramePr>
        <p:xfrm>
          <a:off x="228600" y="200025"/>
          <a:ext cx="11818935" cy="165100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369976">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370840">
                <a:tc>
                  <a:txBody>
                    <a:bodyPr/>
                    <a:lstStyle/>
                    <a:p>
                      <a:r>
                        <a:rPr lang="en-US"/>
                        <a:t>Date</a:t>
                      </a:r>
                    </a:p>
                  </a:txBody>
                  <a:tcPr/>
                </a:tc>
                <a:tc>
                  <a:txBody>
                    <a:bodyPr/>
                    <a:lstStyle/>
                    <a:p>
                      <a:r>
                        <a:rPr lang="en-US"/>
                        <a:t>Event</a:t>
                      </a:r>
                    </a:p>
                  </a:txBody>
                  <a:tcPr/>
                </a:tc>
                <a:tc>
                  <a:txBody>
                    <a:bodyPr/>
                    <a:lstStyle/>
                    <a:p>
                      <a:r>
                        <a:rPr lang="en-US"/>
                        <a:t>Event Description</a:t>
                      </a:r>
                    </a:p>
                  </a:txBody>
                  <a:tcPr/>
                </a:tc>
                <a:extLst>
                  <a:ext uri="{0D108BD9-81ED-4DB2-BD59-A6C34878D82A}">
                    <a16:rowId xmlns:a16="http://schemas.microsoft.com/office/drawing/2014/main" val="1168917589"/>
                  </a:ext>
                </a:extLst>
              </a:tr>
              <a:tr h="370840">
                <a:tc>
                  <a:txBody>
                    <a:bodyPr/>
                    <a:lstStyle/>
                    <a:p>
                      <a:r>
                        <a:rPr lang="en-US"/>
                        <a:t>March 6, 2024</a:t>
                      </a:r>
                    </a:p>
                  </a:txBody>
                  <a:tcPr/>
                </a:tc>
                <a:tc>
                  <a:txBody>
                    <a:bodyPr/>
                    <a:lstStyle/>
                    <a:p>
                      <a:r>
                        <a:rPr lang="en-US"/>
                        <a:t>Report Card March Opens</a:t>
                      </a:r>
                    </a:p>
                  </a:txBody>
                  <a:tcPr/>
                </a:tc>
                <a:tc>
                  <a:txBody>
                    <a:bodyPr/>
                    <a:lstStyle/>
                    <a:p>
                      <a:r>
                        <a:rPr lang="en-US"/>
                        <a:t>Report Card March available to upload </a:t>
                      </a:r>
                    </a:p>
                  </a:txBody>
                  <a:tcPr/>
                </a:tc>
                <a:extLst>
                  <a:ext uri="{0D108BD9-81ED-4DB2-BD59-A6C34878D82A}">
                    <a16:rowId xmlns:a16="http://schemas.microsoft.com/office/drawing/2014/main" val="2548873027"/>
                  </a:ext>
                </a:extLst>
              </a:tr>
              <a:tr h="370840">
                <a:tc>
                  <a:txBody>
                    <a:bodyPr/>
                    <a:lstStyle/>
                    <a:p>
                      <a:r>
                        <a:rPr lang="en-US"/>
                        <a:t>April 12, 2024</a:t>
                      </a:r>
                    </a:p>
                  </a:txBody>
                  <a:tcPr/>
                </a:tc>
                <a:tc>
                  <a:txBody>
                    <a:bodyPr/>
                    <a:lstStyle/>
                    <a:p>
                      <a:r>
                        <a:rPr lang="en-US"/>
                        <a:t>Report Card March Closes</a:t>
                      </a:r>
                    </a:p>
                  </a:txBody>
                  <a:tcPr/>
                </a:tc>
                <a:tc>
                  <a:txBody>
                    <a:bodyPr/>
                    <a:lstStyle/>
                    <a:p>
                      <a:r>
                        <a:rPr lang="en-US"/>
                        <a:t>Date that Report Card March must be submitted to CDE and sign off form returned to </a:t>
                      </a:r>
                      <a:r>
                        <a:rPr lang="en-US">
                          <a:hlinkClick r:id="rId2"/>
                        </a:rPr>
                        <a:t>ReportCard@cde.state.co.us</a:t>
                      </a:r>
                      <a:endParaRPr lang="en-US"/>
                    </a:p>
                  </a:txBody>
                  <a:tcPr/>
                </a:tc>
                <a:extLst>
                  <a:ext uri="{0D108BD9-81ED-4DB2-BD59-A6C34878D82A}">
                    <a16:rowId xmlns:a16="http://schemas.microsoft.com/office/drawing/2014/main" val="779341813"/>
                  </a:ext>
                </a:extLst>
              </a:tr>
            </a:tbl>
          </a:graphicData>
        </a:graphic>
      </p:graphicFrame>
      <p:sp>
        <p:nvSpPr>
          <p:cNvPr id="8" name="Content Placeholder 7">
            <a:extLst>
              <a:ext uri="{FF2B5EF4-FFF2-40B4-BE49-F238E27FC236}">
                <a16:creationId xmlns:a16="http://schemas.microsoft.com/office/drawing/2014/main" id="{E4D2130D-AD5E-5EF1-2DF1-CCF91DC3AC43}"/>
              </a:ext>
            </a:extLst>
          </p:cNvPr>
          <p:cNvSpPr>
            <a:spLocks noGrp="1"/>
          </p:cNvSpPr>
          <p:nvPr>
            <p:ph sz="quarter" idx="13"/>
          </p:nvPr>
        </p:nvSpPr>
        <p:spPr/>
        <p:txBody>
          <a:bodyPr>
            <a:normAutofit fontScale="92500" lnSpcReduction="10000"/>
          </a:bodyPr>
          <a:lstStyle/>
          <a:p>
            <a:r>
              <a:rPr lang="en-US"/>
              <a:t>Report Card March</a:t>
            </a:r>
          </a:p>
        </p:txBody>
      </p:sp>
      <p:sp>
        <p:nvSpPr>
          <p:cNvPr id="9" name="Content Placeholder 8">
            <a:extLst>
              <a:ext uri="{FF2B5EF4-FFF2-40B4-BE49-F238E27FC236}">
                <a16:creationId xmlns:a16="http://schemas.microsoft.com/office/drawing/2014/main" id="{94B1E7DE-BDA7-6A66-0991-AFFA296895EF}"/>
              </a:ext>
            </a:extLst>
          </p:cNvPr>
          <p:cNvSpPr>
            <a:spLocks noGrp="1"/>
          </p:cNvSpPr>
          <p:nvPr>
            <p:ph sz="quarter" idx="14"/>
          </p:nvPr>
        </p:nvSpPr>
        <p:spPr/>
        <p:txBody>
          <a:bodyPr>
            <a:normAutofit fontScale="92500" lnSpcReduction="10000"/>
          </a:bodyPr>
          <a:lstStyle/>
          <a:p>
            <a:r>
              <a:rPr lang="en-US">
                <a:hlinkClick r:id="rId2"/>
              </a:rPr>
              <a:t>ReportCard@cde.state.co.us</a:t>
            </a:r>
            <a:endParaRPr lang="en-US"/>
          </a:p>
        </p:txBody>
      </p:sp>
      <p:sp>
        <p:nvSpPr>
          <p:cNvPr id="4" name="Slide Number Placeholder 3">
            <a:extLst>
              <a:ext uri="{FF2B5EF4-FFF2-40B4-BE49-F238E27FC236}">
                <a16:creationId xmlns:a16="http://schemas.microsoft.com/office/drawing/2014/main" id="{12C08C06-AD83-F755-072E-DD0CC812C347}"/>
              </a:ext>
            </a:extLst>
          </p:cNvPr>
          <p:cNvSpPr>
            <a:spLocks noGrp="1"/>
          </p:cNvSpPr>
          <p:nvPr>
            <p:ph type="sldNum" sz="quarter" idx="12"/>
          </p:nvPr>
        </p:nvSpPr>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455365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4EAFA-AEEB-ED6E-1A8D-1BF5A9BAE3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339810-AB88-62A6-3B6C-235F74C59E60}"/>
              </a:ext>
            </a:extLst>
          </p:cNvPr>
          <p:cNvSpPr>
            <a:spLocks noGrp="1"/>
          </p:cNvSpPr>
          <p:nvPr>
            <p:ph type="title"/>
          </p:nvPr>
        </p:nvSpPr>
        <p:spPr/>
        <p:txBody>
          <a:bodyPr/>
          <a:lstStyle/>
          <a:p>
            <a:r>
              <a:rPr lang="en-US"/>
              <a:t>Changes to 2023-2023 Report Card March</a:t>
            </a:r>
          </a:p>
        </p:txBody>
      </p:sp>
      <p:sp>
        <p:nvSpPr>
          <p:cNvPr id="10" name="Text Placeholder 9">
            <a:extLst>
              <a:ext uri="{FF2B5EF4-FFF2-40B4-BE49-F238E27FC236}">
                <a16:creationId xmlns:a16="http://schemas.microsoft.com/office/drawing/2014/main" id="{9C696021-22B9-C534-89A0-DCEC41603915}"/>
              </a:ext>
            </a:extLst>
          </p:cNvPr>
          <p:cNvSpPr>
            <a:spLocks noGrp="1"/>
          </p:cNvSpPr>
          <p:nvPr>
            <p:ph type="body" sz="quarter" idx="13"/>
          </p:nvPr>
        </p:nvSpPr>
        <p:spPr>
          <a:xfrm>
            <a:off x="769832" y="1581408"/>
            <a:ext cx="5181600" cy="561839"/>
          </a:xfrm>
        </p:spPr>
        <p:txBody>
          <a:bodyPr/>
          <a:lstStyle/>
          <a:p>
            <a:r>
              <a:rPr lang="en-US"/>
              <a:t>HB 21-1221 Jack &amp; </a:t>
            </a:r>
            <a:r>
              <a:rPr lang="en-US" err="1"/>
              <a:t>Caits</a:t>
            </a:r>
            <a:r>
              <a:rPr lang="en-US"/>
              <a:t> Law</a:t>
            </a:r>
          </a:p>
        </p:txBody>
      </p:sp>
      <p:sp>
        <p:nvSpPr>
          <p:cNvPr id="3" name="Content Placeholder 2">
            <a:extLst>
              <a:ext uri="{FF2B5EF4-FFF2-40B4-BE49-F238E27FC236}">
                <a16:creationId xmlns:a16="http://schemas.microsoft.com/office/drawing/2014/main" id="{D7097DFE-B861-4162-110C-9A79196AD7B8}"/>
              </a:ext>
            </a:extLst>
          </p:cNvPr>
          <p:cNvSpPr>
            <a:spLocks noGrp="1"/>
          </p:cNvSpPr>
          <p:nvPr>
            <p:ph sz="half" idx="1"/>
          </p:nvPr>
        </p:nvSpPr>
        <p:spPr>
          <a:xfrm>
            <a:off x="769832" y="2286000"/>
            <a:ext cx="5181600" cy="998743"/>
          </a:xfrm>
        </p:spPr>
        <p:txBody>
          <a:bodyPr>
            <a:normAutofit fontScale="92500" lnSpcReduction="20000"/>
          </a:bodyPr>
          <a:lstStyle/>
          <a:p>
            <a:r>
              <a:rPr lang="en-US"/>
              <a:t>Updates to this house bill caused a few fields in RCM to be updated.</a:t>
            </a:r>
          </a:p>
          <a:p>
            <a:r>
              <a:rPr lang="en-US">
                <a:hlinkClick r:id="rId2"/>
              </a:rPr>
              <a:t>Link to HB 21-1221</a:t>
            </a:r>
            <a:endParaRPr lang="en-US"/>
          </a:p>
          <a:p>
            <a:endParaRPr lang="en-US"/>
          </a:p>
        </p:txBody>
      </p:sp>
      <p:sp>
        <p:nvSpPr>
          <p:cNvPr id="5" name="Text Placeholder 9">
            <a:extLst>
              <a:ext uri="{FF2B5EF4-FFF2-40B4-BE49-F238E27FC236}">
                <a16:creationId xmlns:a16="http://schemas.microsoft.com/office/drawing/2014/main" id="{98BAE7E2-2310-C6E9-A756-8AE303250DB6}"/>
              </a:ext>
            </a:extLst>
          </p:cNvPr>
          <p:cNvSpPr txBox="1">
            <a:spLocks/>
          </p:cNvSpPr>
          <p:nvPr/>
        </p:nvSpPr>
        <p:spPr>
          <a:xfrm>
            <a:off x="794049" y="3673710"/>
            <a:ext cx="5181600" cy="5618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3 Fields Removed</a:t>
            </a:r>
          </a:p>
        </p:txBody>
      </p:sp>
      <p:sp>
        <p:nvSpPr>
          <p:cNvPr id="6" name="Content Placeholder 2">
            <a:extLst>
              <a:ext uri="{FF2B5EF4-FFF2-40B4-BE49-F238E27FC236}">
                <a16:creationId xmlns:a16="http://schemas.microsoft.com/office/drawing/2014/main" id="{F8C3A493-D7FD-7FAB-3E88-CE562BAC855C}"/>
              </a:ext>
            </a:extLst>
          </p:cNvPr>
          <p:cNvSpPr txBox="1">
            <a:spLocks/>
          </p:cNvSpPr>
          <p:nvPr/>
        </p:nvSpPr>
        <p:spPr>
          <a:xfrm>
            <a:off x="794049" y="4378302"/>
            <a:ext cx="5181600" cy="88449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Bullying policy:  Biennial Survey Flag</a:t>
            </a:r>
          </a:p>
          <a:p>
            <a:r>
              <a:rPr lang="en-US"/>
              <a:t>Bullying Policy:  Bullying Prevention Team Flag</a:t>
            </a:r>
          </a:p>
          <a:p>
            <a:r>
              <a:rPr lang="en-US"/>
              <a:t>Bullying Policy:  Consequences Flag</a:t>
            </a:r>
          </a:p>
          <a:p>
            <a:endParaRPr lang="en-US"/>
          </a:p>
        </p:txBody>
      </p:sp>
      <p:sp>
        <p:nvSpPr>
          <p:cNvPr id="11" name="Text Placeholder 10">
            <a:extLst>
              <a:ext uri="{FF2B5EF4-FFF2-40B4-BE49-F238E27FC236}">
                <a16:creationId xmlns:a16="http://schemas.microsoft.com/office/drawing/2014/main" id="{56F7F3A4-7AAB-8E32-4AF3-152CA055E01C}"/>
              </a:ext>
            </a:extLst>
          </p:cNvPr>
          <p:cNvSpPr>
            <a:spLocks noGrp="1"/>
          </p:cNvSpPr>
          <p:nvPr>
            <p:ph type="body" sz="quarter" idx="14"/>
          </p:nvPr>
        </p:nvSpPr>
        <p:spPr/>
        <p:txBody>
          <a:bodyPr/>
          <a:lstStyle/>
          <a:p>
            <a:r>
              <a:rPr lang="en-US"/>
              <a:t>6 Fields Added</a:t>
            </a:r>
          </a:p>
        </p:txBody>
      </p:sp>
      <p:sp>
        <p:nvSpPr>
          <p:cNvPr id="9" name="Content Placeholder 8">
            <a:extLst>
              <a:ext uri="{FF2B5EF4-FFF2-40B4-BE49-F238E27FC236}">
                <a16:creationId xmlns:a16="http://schemas.microsoft.com/office/drawing/2014/main" id="{3527792D-2CB9-DB8D-3F39-11DF96AE4135}"/>
              </a:ext>
            </a:extLst>
          </p:cNvPr>
          <p:cNvSpPr>
            <a:spLocks noGrp="1"/>
          </p:cNvSpPr>
          <p:nvPr>
            <p:ph sz="half" idx="2"/>
          </p:nvPr>
        </p:nvSpPr>
        <p:spPr/>
        <p:txBody>
          <a:bodyPr>
            <a:normAutofit fontScale="92500"/>
          </a:bodyPr>
          <a:lstStyle/>
          <a:p>
            <a:r>
              <a:rPr lang="en-US"/>
              <a:t>Bullying Policy:  Prohibit Bullying Flag</a:t>
            </a:r>
          </a:p>
          <a:p>
            <a:r>
              <a:rPr lang="en-US"/>
              <a:t>Bullying Policy:  Define Bullying Flag</a:t>
            </a:r>
          </a:p>
          <a:p>
            <a:r>
              <a:rPr lang="en-US"/>
              <a:t>Bullying Policy:  Prevention and Intervention Flag</a:t>
            </a:r>
          </a:p>
          <a:p>
            <a:r>
              <a:rPr lang="en-US"/>
              <a:t>Bullying Policy:  Reporting Flag</a:t>
            </a:r>
          </a:p>
          <a:p>
            <a:r>
              <a:rPr lang="en-US"/>
              <a:t>Bullying Policy:  Investigating and Responding Flag</a:t>
            </a:r>
          </a:p>
          <a:p>
            <a:r>
              <a:rPr lang="en-US"/>
              <a:t>Bullying Policy:  Supports and Referrals Flag</a:t>
            </a:r>
          </a:p>
        </p:txBody>
      </p:sp>
      <p:sp>
        <p:nvSpPr>
          <p:cNvPr id="4" name="Slide Number Placeholder 3">
            <a:extLst>
              <a:ext uri="{FF2B5EF4-FFF2-40B4-BE49-F238E27FC236}">
                <a16:creationId xmlns:a16="http://schemas.microsoft.com/office/drawing/2014/main" id="{39D5B234-BA59-8064-1DFD-8DDD1A1EB996}"/>
              </a:ext>
            </a:extLst>
          </p:cNvPr>
          <p:cNvSpPr>
            <a:spLocks noGrp="1"/>
          </p:cNvSpPr>
          <p:nvPr>
            <p:ph type="sldNum" sz="quarter" idx="12"/>
          </p:nvPr>
        </p:nvSpPr>
        <p:spPr/>
        <p:txBody>
          <a:bodyPr/>
          <a:lstStyle/>
          <a:p>
            <a:fld id="{C479D5F6-EDCB-402A-AC08-4943A1820E8F}" type="slidenum">
              <a:rPr lang="en-US" smtClean="0"/>
              <a:pPr/>
              <a:t>15</a:t>
            </a:fld>
            <a:endParaRPr lang="en-US"/>
          </a:p>
        </p:txBody>
      </p:sp>
      <p:sp>
        <p:nvSpPr>
          <p:cNvPr id="12" name="Content Placeholder 11">
            <a:extLst>
              <a:ext uri="{FF2B5EF4-FFF2-40B4-BE49-F238E27FC236}">
                <a16:creationId xmlns:a16="http://schemas.microsoft.com/office/drawing/2014/main" id="{5A44A137-828B-B286-88A3-D80BA78F4651}"/>
              </a:ext>
            </a:extLst>
          </p:cNvPr>
          <p:cNvSpPr>
            <a:spLocks noGrp="1"/>
          </p:cNvSpPr>
          <p:nvPr>
            <p:ph sz="quarter" idx="15"/>
          </p:nvPr>
        </p:nvSpPr>
        <p:spPr/>
        <p:txBody>
          <a:bodyPr/>
          <a:lstStyle/>
          <a:p>
            <a:r>
              <a:rPr lang="en-US"/>
              <a:t>Report Card March</a:t>
            </a:r>
          </a:p>
        </p:txBody>
      </p:sp>
      <p:sp>
        <p:nvSpPr>
          <p:cNvPr id="13" name="Content Placeholder 12">
            <a:extLst>
              <a:ext uri="{FF2B5EF4-FFF2-40B4-BE49-F238E27FC236}">
                <a16:creationId xmlns:a16="http://schemas.microsoft.com/office/drawing/2014/main" id="{398FAE72-621A-CA58-308A-9728B7D0BCAD}"/>
              </a:ext>
            </a:extLst>
          </p:cNvPr>
          <p:cNvSpPr>
            <a:spLocks noGrp="1"/>
          </p:cNvSpPr>
          <p:nvPr>
            <p:ph sz="quarter" idx="16"/>
          </p:nvPr>
        </p:nvSpPr>
        <p:spPr/>
        <p:txBody>
          <a:bodyPr/>
          <a:lstStyle/>
          <a:p>
            <a:r>
              <a:rPr lang="en-US">
                <a:hlinkClick r:id="rId3"/>
              </a:rPr>
              <a:t>ReportCard@cde.state.co.us</a:t>
            </a:r>
            <a:endParaRPr lang="en-US"/>
          </a:p>
          <a:p>
            <a:endParaRPr lang="en-US"/>
          </a:p>
        </p:txBody>
      </p:sp>
    </p:spTree>
    <p:extLst>
      <p:ext uri="{BB962C8B-B14F-4D97-AF65-F5344CB8AC3E}">
        <p14:creationId xmlns:p14="http://schemas.microsoft.com/office/powerpoint/2010/main" val="1692652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00715-68E8-5021-F2FF-3C3BFCD0B0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37D1ED-11DD-4188-1661-B5E646E95070}"/>
              </a:ext>
            </a:extLst>
          </p:cNvPr>
          <p:cNvSpPr>
            <a:spLocks noGrp="1"/>
          </p:cNvSpPr>
          <p:nvPr>
            <p:ph type="title"/>
          </p:nvPr>
        </p:nvSpPr>
        <p:spPr/>
        <p:txBody>
          <a:bodyPr/>
          <a:lstStyle/>
          <a:p>
            <a:r>
              <a:rPr lang="en-US"/>
              <a:t>Changes to 2023-2023 Report Card March – New Fields</a:t>
            </a:r>
          </a:p>
        </p:txBody>
      </p:sp>
      <p:sp>
        <p:nvSpPr>
          <p:cNvPr id="8" name="Text Placeholder 7">
            <a:extLst>
              <a:ext uri="{FF2B5EF4-FFF2-40B4-BE49-F238E27FC236}">
                <a16:creationId xmlns:a16="http://schemas.microsoft.com/office/drawing/2014/main" id="{C81B53F7-FAEF-77CA-5D11-5E611EE04C87}"/>
              </a:ext>
            </a:extLst>
          </p:cNvPr>
          <p:cNvSpPr>
            <a:spLocks noGrp="1"/>
          </p:cNvSpPr>
          <p:nvPr>
            <p:ph type="body" sz="quarter" idx="13"/>
          </p:nvPr>
        </p:nvSpPr>
        <p:spPr>
          <a:xfrm>
            <a:off x="590369" y="1367761"/>
            <a:ext cx="6515281" cy="544780"/>
          </a:xfrm>
        </p:spPr>
        <p:txBody>
          <a:bodyPr/>
          <a:lstStyle/>
          <a:p>
            <a:r>
              <a:rPr lang="en-US"/>
              <a:t>New fields are all yes or no responses</a:t>
            </a:r>
          </a:p>
        </p:txBody>
      </p:sp>
      <p:sp>
        <p:nvSpPr>
          <p:cNvPr id="15" name="Content Placeholder 14">
            <a:extLst>
              <a:ext uri="{FF2B5EF4-FFF2-40B4-BE49-F238E27FC236}">
                <a16:creationId xmlns:a16="http://schemas.microsoft.com/office/drawing/2014/main" id="{5413BA8F-E4CE-BCAA-2B13-8F63D7BFB4F4}"/>
              </a:ext>
            </a:extLst>
          </p:cNvPr>
          <p:cNvSpPr>
            <a:spLocks noGrp="1"/>
          </p:cNvSpPr>
          <p:nvPr>
            <p:ph sz="half" idx="1"/>
          </p:nvPr>
        </p:nvSpPr>
        <p:spPr>
          <a:xfrm>
            <a:off x="633093" y="1764709"/>
            <a:ext cx="3272331" cy="596938"/>
          </a:xfrm>
        </p:spPr>
        <p:txBody>
          <a:bodyPr>
            <a:normAutofit fontScale="70000" lnSpcReduction="20000"/>
          </a:bodyPr>
          <a:lstStyle/>
          <a:p>
            <a:r>
              <a:rPr lang="en-US"/>
              <a:t>0 for no</a:t>
            </a:r>
          </a:p>
          <a:p>
            <a:r>
              <a:rPr lang="en-US"/>
              <a:t>1 for yes</a:t>
            </a:r>
          </a:p>
        </p:txBody>
      </p:sp>
      <p:sp>
        <p:nvSpPr>
          <p:cNvPr id="11" name="Text Placeholder 10">
            <a:extLst>
              <a:ext uri="{FF2B5EF4-FFF2-40B4-BE49-F238E27FC236}">
                <a16:creationId xmlns:a16="http://schemas.microsoft.com/office/drawing/2014/main" id="{39EAB68B-826D-07C8-CAF5-373BE6BF0F89}"/>
              </a:ext>
            </a:extLst>
          </p:cNvPr>
          <p:cNvSpPr>
            <a:spLocks noGrp="1"/>
          </p:cNvSpPr>
          <p:nvPr>
            <p:ph type="body" sz="quarter" idx="14"/>
          </p:nvPr>
        </p:nvSpPr>
        <p:spPr>
          <a:xfrm>
            <a:off x="624548" y="2502192"/>
            <a:ext cx="9499363" cy="362338"/>
          </a:xfrm>
        </p:spPr>
        <p:txBody>
          <a:bodyPr/>
          <a:lstStyle/>
          <a:p>
            <a:r>
              <a:rPr lang="en-US"/>
              <a:t>6 Fields Added</a:t>
            </a:r>
          </a:p>
        </p:txBody>
      </p:sp>
      <p:sp>
        <p:nvSpPr>
          <p:cNvPr id="9" name="Content Placeholder 8">
            <a:extLst>
              <a:ext uri="{FF2B5EF4-FFF2-40B4-BE49-F238E27FC236}">
                <a16:creationId xmlns:a16="http://schemas.microsoft.com/office/drawing/2014/main" id="{DA6FFA5D-C56D-B787-B31C-71A4A5802AA7}"/>
              </a:ext>
            </a:extLst>
          </p:cNvPr>
          <p:cNvSpPr>
            <a:spLocks noGrp="1"/>
          </p:cNvSpPr>
          <p:nvPr>
            <p:ph sz="half" idx="2"/>
          </p:nvPr>
        </p:nvSpPr>
        <p:spPr>
          <a:xfrm>
            <a:off x="611591" y="2939718"/>
            <a:ext cx="11395250" cy="3221800"/>
          </a:xfrm>
        </p:spPr>
        <p:txBody>
          <a:bodyPr>
            <a:normAutofit fontScale="55000" lnSpcReduction="20000"/>
          </a:bodyPr>
          <a:lstStyle/>
          <a:p>
            <a:r>
              <a:rPr lang="en-US"/>
              <a:t>Bullying Policy:  Prohibit Bullying Flag - yes or no flag which indicates whether or not your school publicly (e.g., in school handbook, on school website) prohibits bullying, retaliation against those reporting bullying, and making knowingly false accusations of bullying behavior.</a:t>
            </a:r>
          </a:p>
          <a:p>
            <a:r>
              <a:rPr lang="en-US"/>
              <a:t>Bullying Policy:  Define Bullying Flag - A yes or no flag which indicates whether or not your school publicly defines bullying and how it is different from other forms of aggression.</a:t>
            </a:r>
          </a:p>
          <a:p>
            <a:r>
              <a:rPr lang="en-US"/>
              <a:t>Bullying Policy:  Prevention and Intervention Flag - yes or no flag which indicates whether or not your school publicly describes its bullying prevention and intervention efforts (e.g., training staff, a team that leads bullying prevention efforts, surveying students on the severity and frequency of bullying).</a:t>
            </a:r>
          </a:p>
          <a:p>
            <a:r>
              <a:rPr lang="en-US"/>
              <a:t>Bullying Policy:  Reporting Flag - A yes or no flag which indicates whether or not your school publicly describes the ways bullying can be reported to school staff.</a:t>
            </a:r>
          </a:p>
          <a:p>
            <a:r>
              <a:rPr lang="en-US"/>
              <a:t>Bullying Policy:  Investigating and Responding Flag - A yes or no flag which indicates whether or not your school publicly describes the investigative procedures that the school follows when a report of bullying is made and how the school responds to bullying behavior.</a:t>
            </a:r>
          </a:p>
          <a:p>
            <a:r>
              <a:rPr lang="en-US"/>
              <a:t>Bullying Policy:  Supports and Referrals Flag - A yes or no flag which indicates whether or not your school publicly describes the supports and referrals provided to students involved in bullying. This includes efforts to:</a:t>
            </a:r>
          </a:p>
          <a:p>
            <a:pPr lvl="1"/>
            <a:r>
              <a:rPr lang="en-US"/>
              <a:t>change the behavior of students engaged in bullying,</a:t>
            </a:r>
          </a:p>
          <a:p>
            <a:pPr lvl="1"/>
            <a:r>
              <a:rPr lang="en-US"/>
              <a:t>support targets of bullying in ways that avoid increasing their likelihood of discipline, and</a:t>
            </a:r>
          </a:p>
          <a:p>
            <a:pPr lvl="1"/>
            <a:r>
              <a:rPr lang="en-US"/>
              <a:t>support witnesses of bullying.</a:t>
            </a:r>
          </a:p>
        </p:txBody>
      </p:sp>
      <p:sp>
        <p:nvSpPr>
          <p:cNvPr id="4" name="Slide Number Placeholder 3">
            <a:extLst>
              <a:ext uri="{FF2B5EF4-FFF2-40B4-BE49-F238E27FC236}">
                <a16:creationId xmlns:a16="http://schemas.microsoft.com/office/drawing/2014/main" id="{35749119-55A1-925F-DAC0-E0A95BAC82CB}"/>
              </a:ext>
            </a:extLst>
          </p:cNvPr>
          <p:cNvSpPr>
            <a:spLocks noGrp="1"/>
          </p:cNvSpPr>
          <p:nvPr>
            <p:ph type="sldNum" sz="quarter" idx="12"/>
          </p:nvPr>
        </p:nvSpPr>
        <p:spPr/>
        <p:txBody>
          <a:bodyPr/>
          <a:lstStyle/>
          <a:p>
            <a:fld id="{C479D5F6-EDCB-402A-AC08-4943A1820E8F}" type="slidenum">
              <a:rPr lang="en-US" smtClean="0"/>
              <a:pPr/>
              <a:t>16</a:t>
            </a:fld>
            <a:endParaRPr lang="en-US"/>
          </a:p>
        </p:txBody>
      </p:sp>
      <p:sp>
        <p:nvSpPr>
          <p:cNvPr id="12" name="Content Placeholder 11">
            <a:extLst>
              <a:ext uri="{FF2B5EF4-FFF2-40B4-BE49-F238E27FC236}">
                <a16:creationId xmlns:a16="http://schemas.microsoft.com/office/drawing/2014/main" id="{E5BA08FB-F70C-3749-DB23-8AC6945983B1}"/>
              </a:ext>
            </a:extLst>
          </p:cNvPr>
          <p:cNvSpPr>
            <a:spLocks noGrp="1"/>
          </p:cNvSpPr>
          <p:nvPr>
            <p:ph sz="quarter" idx="15"/>
          </p:nvPr>
        </p:nvSpPr>
        <p:spPr/>
        <p:txBody>
          <a:bodyPr/>
          <a:lstStyle/>
          <a:p>
            <a:r>
              <a:rPr lang="en-US"/>
              <a:t>Report Card March</a:t>
            </a:r>
          </a:p>
        </p:txBody>
      </p:sp>
      <p:sp>
        <p:nvSpPr>
          <p:cNvPr id="13" name="Content Placeholder 12">
            <a:extLst>
              <a:ext uri="{FF2B5EF4-FFF2-40B4-BE49-F238E27FC236}">
                <a16:creationId xmlns:a16="http://schemas.microsoft.com/office/drawing/2014/main" id="{FA02A45E-CAD6-24C7-8C42-3000F15C329A}"/>
              </a:ext>
            </a:extLst>
          </p:cNvPr>
          <p:cNvSpPr>
            <a:spLocks noGrp="1"/>
          </p:cNvSpPr>
          <p:nvPr>
            <p:ph sz="quarter" idx="16"/>
          </p:nvPr>
        </p:nvSpPr>
        <p:spPr/>
        <p:txBody>
          <a:bodyPr/>
          <a:lstStyle/>
          <a:p>
            <a:r>
              <a:rPr lang="en-US">
                <a:hlinkClick r:id="rId2"/>
              </a:rPr>
              <a:t>ReportCard@cde.state.co.us</a:t>
            </a:r>
            <a:endParaRPr lang="en-US"/>
          </a:p>
          <a:p>
            <a:endParaRPr lang="en-US"/>
          </a:p>
        </p:txBody>
      </p:sp>
    </p:spTree>
    <p:extLst>
      <p:ext uri="{BB962C8B-B14F-4D97-AF65-F5344CB8AC3E}">
        <p14:creationId xmlns:p14="http://schemas.microsoft.com/office/powerpoint/2010/main" val="839735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29613-AC47-5438-EF6E-92191FDEF5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E65A37-A07C-44B3-7A68-1DB5A7EB4284}"/>
              </a:ext>
            </a:extLst>
          </p:cNvPr>
          <p:cNvSpPr>
            <a:spLocks noGrp="1"/>
          </p:cNvSpPr>
          <p:nvPr>
            <p:ph type="title"/>
          </p:nvPr>
        </p:nvSpPr>
        <p:spPr/>
        <p:txBody>
          <a:bodyPr/>
          <a:lstStyle/>
          <a:p>
            <a:r>
              <a:rPr lang="en-US"/>
              <a:t>2023-2023 Report Card March</a:t>
            </a:r>
          </a:p>
        </p:txBody>
      </p:sp>
      <p:sp>
        <p:nvSpPr>
          <p:cNvPr id="10" name="Text Placeholder 9">
            <a:extLst>
              <a:ext uri="{FF2B5EF4-FFF2-40B4-BE49-F238E27FC236}">
                <a16:creationId xmlns:a16="http://schemas.microsoft.com/office/drawing/2014/main" id="{0EAC01D0-A444-B8D6-B17B-838A813C475A}"/>
              </a:ext>
            </a:extLst>
          </p:cNvPr>
          <p:cNvSpPr>
            <a:spLocks noGrp="1"/>
          </p:cNvSpPr>
          <p:nvPr>
            <p:ph type="body" sz="quarter" idx="13"/>
          </p:nvPr>
        </p:nvSpPr>
        <p:spPr>
          <a:xfrm>
            <a:off x="607460" y="1581408"/>
            <a:ext cx="5181600" cy="561839"/>
          </a:xfrm>
        </p:spPr>
        <p:txBody>
          <a:bodyPr/>
          <a:lstStyle/>
          <a:p>
            <a:r>
              <a:rPr lang="en-US" dirty="0"/>
              <a:t>Edit Record – Status Dashboard</a:t>
            </a:r>
          </a:p>
        </p:txBody>
      </p:sp>
      <p:sp>
        <p:nvSpPr>
          <p:cNvPr id="3" name="Content Placeholder 2">
            <a:extLst>
              <a:ext uri="{FF2B5EF4-FFF2-40B4-BE49-F238E27FC236}">
                <a16:creationId xmlns:a16="http://schemas.microsoft.com/office/drawing/2014/main" id="{012FE39F-9D85-0EE5-ECC3-C0EA9982F65C}"/>
              </a:ext>
            </a:extLst>
          </p:cNvPr>
          <p:cNvSpPr>
            <a:spLocks noGrp="1"/>
          </p:cNvSpPr>
          <p:nvPr>
            <p:ph sz="half" idx="1"/>
          </p:nvPr>
        </p:nvSpPr>
        <p:spPr>
          <a:xfrm>
            <a:off x="624552" y="2106536"/>
            <a:ext cx="5181600" cy="1322464"/>
          </a:xfrm>
        </p:spPr>
        <p:txBody>
          <a:bodyPr>
            <a:normAutofit fontScale="92500" lnSpcReduction="20000"/>
          </a:bodyPr>
          <a:lstStyle/>
          <a:p>
            <a:r>
              <a:rPr lang="en-US" dirty="0"/>
              <a:t>Reminder:  If Edit Record method is used, the status dashboard will show 0 records.  That is OK!  If satisfied with the data – it is ok to proceed to submit the data.</a:t>
            </a:r>
          </a:p>
          <a:p>
            <a:endParaRPr lang="en-US" dirty="0"/>
          </a:p>
        </p:txBody>
      </p:sp>
      <p:sp>
        <p:nvSpPr>
          <p:cNvPr id="11" name="Text Placeholder 10">
            <a:extLst>
              <a:ext uri="{FF2B5EF4-FFF2-40B4-BE49-F238E27FC236}">
                <a16:creationId xmlns:a16="http://schemas.microsoft.com/office/drawing/2014/main" id="{65DCBF92-5C3E-820E-9BF8-D5084110362E}"/>
              </a:ext>
            </a:extLst>
          </p:cNvPr>
          <p:cNvSpPr>
            <a:spLocks noGrp="1"/>
          </p:cNvSpPr>
          <p:nvPr>
            <p:ph type="body" sz="quarter" idx="14"/>
          </p:nvPr>
        </p:nvSpPr>
        <p:spPr/>
        <p:txBody>
          <a:bodyPr/>
          <a:lstStyle/>
          <a:p>
            <a:r>
              <a:rPr lang="en-US"/>
              <a:t>Ways to Submit</a:t>
            </a:r>
          </a:p>
        </p:txBody>
      </p:sp>
      <p:sp>
        <p:nvSpPr>
          <p:cNvPr id="9" name="Content Placeholder 8">
            <a:extLst>
              <a:ext uri="{FF2B5EF4-FFF2-40B4-BE49-F238E27FC236}">
                <a16:creationId xmlns:a16="http://schemas.microsoft.com/office/drawing/2014/main" id="{E40DA56B-4BE3-FEC8-DB78-EE4D932DE927}"/>
              </a:ext>
            </a:extLst>
          </p:cNvPr>
          <p:cNvSpPr>
            <a:spLocks noGrp="1"/>
          </p:cNvSpPr>
          <p:nvPr>
            <p:ph sz="half" idx="2"/>
          </p:nvPr>
        </p:nvSpPr>
        <p:spPr/>
        <p:txBody>
          <a:bodyPr>
            <a:normAutofit/>
          </a:bodyPr>
          <a:lstStyle/>
          <a:p>
            <a:r>
              <a:rPr lang="en-US"/>
              <a:t>Edit Record</a:t>
            </a:r>
          </a:p>
          <a:p>
            <a:r>
              <a:rPr lang="en-US"/>
              <a:t>File Upload</a:t>
            </a:r>
          </a:p>
          <a:p>
            <a:r>
              <a:rPr lang="en-US"/>
              <a:t>Only choose one method, if you use file upload you cannot edit your data later via edit record and vice versa.  Doing so can lead to errors. </a:t>
            </a:r>
          </a:p>
        </p:txBody>
      </p:sp>
      <p:sp>
        <p:nvSpPr>
          <p:cNvPr id="4" name="Slide Number Placeholder 3">
            <a:extLst>
              <a:ext uri="{FF2B5EF4-FFF2-40B4-BE49-F238E27FC236}">
                <a16:creationId xmlns:a16="http://schemas.microsoft.com/office/drawing/2014/main" id="{E669678A-A275-70AC-5F74-5A596C068C82}"/>
              </a:ext>
            </a:extLst>
          </p:cNvPr>
          <p:cNvSpPr>
            <a:spLocks noGrp="1"/>
          </p:cNvSpPr>
          <p:nvPr>
            <p:ph type="sldNum" sz="quarter" idx="12"/>
          </p:nvPr>
        </p:nvSpPr>
        <p:spPr/>
        <p:txBody>
          <a:bodyPr/>
          <a:lstStyle/>
          <a:p>
            <a:fld id="{C479D5F6-EDCB-402A-AC08-4943A1820E8F}" type="slidenum">
              <a:rPr lang="en-US" smtClean="0"/>
              <a:pPr/>
              <a:t>17</a:t>
            </a:fld>
            <a:endParaRPr lang="en-US"/>
          </a:p>
        </p:txBody>
      </p:sp>
      <p:sp>
        <p:nvSpPr>
          <p:cNvPr id="12" name="Content Placeholder 11">
            <a:extLst>
              <a:ext uri="{FF2B5EF4-FFF2-40B4-BE49-F238E27FC236}">
                <a16:creationId xmlns:a16="http://schemas.microsoft.com/office/drawing/2014/main" id="{EF7C733B-2712-93B5-29EE-D8D4FF3B5354}"/>
              </a:ext>
            </a:extLst>
          </p:cNvPr>
          <p:cNvSpPr>
            <a:spLocks noGrp="1"/>
          </p:cNvSpPr>
          <p:nvPr>
            <p:ph sz="quarter" idx="15"/>
          </p:nvPr>
        </p:nvSpPr>
        <p:spPr/>
        <p:txBody>
          <a:bodyPr/>
          <a:lstStyle/>
          <a:p>
            <a:r>
              <a:rPr lang="en-US"/>
              <a:t>Report Card March</a:t>
            </a:r>
          </a:p>
        </p:txBody>
      </p:sp>
      <p:sp>
        <p:nvSpPr>
          <p:cNvPr id="13" name="Content Placeholder 12">
            <a:extLst>
              <a:ext uri="{FF2B5EF4-FFF2-40B4-BE49-F238E27FC236}">
                <a16:creationId xmlns:a16="http://schemas.microsoft.com/office/drawing/2014/main" id="{0B3CEA9B-3E04-697A-4C85-1906A9DD8DFE}"/>
              </a:ext>
            </a:extLst>
          </p:cNvPr>
          <p:cNvSpPr>
            <a:spLocks noGrp="1"/>
          </p:cNvSpPr>
          <p:nvPr>
            <p:ph sz="quarter" idx="16"/>
          </p:nvPr>
        </p:nvSpPr>
        <p:spPr/>
        <p:txBody>
          <a:bodyPr/>
          <a:lstStyle/>
          <a:p>
            <a:r>
              <a:rPr lang="en-US">
                <a:hlinkClick r:id="rId2"/>
              </a:rPr>
              <a:t>ReportCard@cde.state.co.us</a:t>
            </a:r>
            <a:endParaRPr lang="en-US"/>
          </a:p>
          <a:p>
            <a:endParaRPr lang="en-US"/>
          </a:p>
        </p:txBody>
      </p:sp>
      <p:sp>
        <p:nvSpPr>
          <p:cNvPr id="7" name="Text Placeholder 9">
            <a:extLst>
              <a:ext uri="{FF2B5EF4-FFF2-40B4-BE49-F238E27FC236}">
                <a16:creationId xmlns:a16="http://schemas.microsoft.com/office/drawing/2014/main" id="{006E2BB3-5448-AA9C-CECF-1845095777F3}"/>
              </a:ext>
            </a:extLst>
          </p:cNvPr>
          <p:cNvSpPr txBox="1">
            <a:spLocks/>
          </p:cNvSpPr>
          <p:nvPr/>
        </p:nvSpPr>
        <p:spPr>
          <a:xfrm>
            <a:off x="759860" y="3661464"/>
            <a:ext cx="5181600" cy="5618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CEDAR / COGNOS Reports</a:t>
            </a:r>
          </a:p>
        </p:txBody>
      </p:sp>
      <p:sp>
        <p:nvSpPr>
          <p:cNvPr id="8" name="Content Placeholder 2">
            <a:extLst>
              <a:ext uri="{FF2B5EF4-FFF2-40B4-BE49-F238E27FC236}">
                <a16:creationId xmlns:a16="http://schemas.microsoft.com/office/drawing/2014/main" id="{475B01CC-9647-DA17-644E-B9BD452B4DB6}"/>
              </a:ext>
            </a:extLst>
          </p:cNvPr>
          <p:cNvSpPr txBox="1">
            <a:spLocks/>
          </p:cNvSpPr>
          <p:nvPr/>
        </p:nvSpPr>
        <p:spPr>
          <a:xfrm>
            <a:off x="776952" y="4310160"/>
            <a:ext cx="5181600" cy="159565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CEDAR / COGNOS Reports for RCM have been updated with the new fields.  </a:t>
            </a:r>
          </a:p>
          <a:p>
            <a:r>
              <a:rPr lang="en-US" dirty="0"/>
              <a:t>Please re-check them if you have been waiting for this update.</a:t>
            </a:r>
          </a:p>
          <a:p>
            <a:pPr lvl="1"/>
            <a:r>
              <a:rPr lang="en-US" dirty="0"/>
              <a:t>Pipeline Reports -&gt; Report Card March -&gt; Data Summary Report</a:t>
            </a:r>
          </a:p>
          <a:p>
            <a:endParaRPr lang="en-US" dirty="0"/>
          </a:p>
          <a:p>
            <a:endParaRPr lang="en-US" dirty="0"/>
          </a:p>
        </p:txBody>
      </p:sp>
    </p:spTree>
    <p:extLst>
      <p:ext uri="{BB962C8B-B14F-4D97-AF65-F5344CB8AC3E}">
        <p14:creationId xmlns:p14="http://schemas.microsoft.com/office/powerpoint/2010/main" val="2117569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5F1F9-41E2-0201-B9CA-77885BB1DB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AFAB85-8E5F-9E16-1252-D1574F235FFB}"/>
              </a:ext>
            </a:extLst>
          </p:cNvPr>
          <p:cNvSpPr>
            <a:spLocks noGrp="1"/>
          </p:cNvSpPr>
          <p:nvPr>
            <p:ph type="title"/>
          </p:nvPr>
        </p:nvSpPr>
        <p:spPr/>
        <p:txBody>
          <a:bodyPr/>
          <a:lstStyle/>
          <a:p>
            <a:r>
              <a:rPr lang="en-US"/>
              <a:t>Questions &amp; Resources:</a:t>
            </a:r>
            <a:br>
              <a:rPr lang="en-US"/>
            </a:br>
            <a:r>
              <a:rPr lang="en-US"/>
              <a:t>Report Card March</a:t>
            </a:r>
          </a:p>
        </p:txBody>
      </p:sp>
      <p:sp>
        <p:nvSpPr>
          <p:cNvPr id="5" name="Content Placeholder 4">
            <a:extLst>
              <a:ext uri="{FF2B5EF4-FFF2-40B4-BE49-F238E27FC236}">
                <a16:creationId xmlns:a16="http://schemas.microsoft.com/office/drawing/2014/main" id="{31893B4B-BAB1-8BA7-8785-28908D65D395}"/>
              </a:ext>
            </a:extLst>
          </p:cNvPr>
          <p:cNvSpPr>
            <a:spLocks noGrp="1"/>
          </p:cNvSpPr>
          <p:nvPr>
            <p:ph sz="quarter" idx="13"/>
          </p:nvPr>
        </p:nvSpPr>
        <p:spPr/>
        <p:txBody>
          <a:bodyPr/>
          <a:lstStyle/>
          <a:p>
            <a:r>
              <a:rPr lang="en-US"/>
              <a:t>Peter Hoffman</a:t>
            </a:r>
          </a:p>
          <a:p>
            <a:r>
              <a:rPr lang="en-US"/>
              <a:t>720-965-8611</a:t>
            </a:r>
          </a:p>
          <a:p>
            <a:r>
              <a:rPr lang="en-US">
                <a:hlinkClick r:id="rId2"/>
              </a:rPr>
              <a:t>ReportCard@cde.state.co.us</a:t>
            </a:r>
            <a:endParaRPr lang="en-US"/>
          </a:p>
          <a:p>
            <a:r>
              <a:rPr lang="en-US">
                <a:hlinkClick r:id="rId3"/>
              </a:rPr>
              <a:t>Report Card March Website</a:t>
            </a:r>
            <a:endParaRPr lang="en-US"/>
          </a:p>
        </p:txBody>
      </p:sp>
      <p:sp>
        <p:nvSpPr>
          <p:cNvPr id="4" name="Slide Number Placeholder 3">
            <a:extLst>
              <a:ext uri="{FF2B5EF4-FFF2-40B4-BE49-F238E27FC236}">
                <a16:creationId xmlns:a16="http://schemas.microsoft.com/office/drawing/2014/main" id="{8FA7382C-42B6-9F63-2796-54946A594E8F}"/>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1662154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03620E4-8142-224B-3B16-23101C1639C3}"/>
              </a:ext>
            </a:extLst>
          </p:cNvPr>
          <p:cNvSpPr>
            <a:spLocks noGrp="1"/>
          </p:cNvSpPr>
          <p:nvPr>
            <p:ph type="ctrTitle"/>
          </p:nvPr>
        </p:nvSpPr>
        <p:spPr/>
        <p:txBody>
          <a:bodyPr>
            <a:normAutofit fontScale="90000"/>
          </a:bodyPr>
          <a:lstStyle/>
          <a:p>
            <a:r>
              <a:rPr lang="en-US" dirty="0"/>
              <a:t>Update: Rules for the Administration of the </a:t>
            </a:r>
            <a:br>
              <a:rPr lang="en-US" dirty="0"/>
            </a:br>
            <a:r>
              <a:rPr lang="en-US" dirty="0"/>
              <a:t>Public School Finance Act of 1994</a:t>
            </a:r>
          </a:p>
        </p:txBody>
      </p:sp>
      <p:sp>
        <p:nvSpPr>
          <p:cNvPr id="8" name="Content Placeholder 7">
            <a:extLst>
              <a:ext uri="{FF2B5EF4-FFF2-40B4-BE49-F238E27FC236}">
                <a16:creationId xmlns:a16="http://schemas.microsoft.com/office/drawing/2014/main" id="{B4DB6F32-18EE-846F-AB00-90E13FF9A52C}"/>
              </a:ext>
            </a:extLst>
          </p:cNvPr>
          <p:cNvSpPr>
            <a:spLocks noGrp="1"/>
          </p:cNvSpPr>
          <p:nvPr>
            <p:ph sz="quarter" idx="13"/>
          </p:nvPr>
        </p:nvSpPr>
        <p:spPr/>
        <p:txBody>
          <a:bodyPr>
            <a:normAutofit lnSpcReduction="10000"/>
          </a:bodyPr>
          <a:lstStyle/>
          <a:p>
            <a:endParaRPr lang="en-US" dirty="0"/>
          </a:p>
          <a:p>
            <a:r>
              <a:rPr lang="en-US" dirty="0"/>
              <a:t>Rebecca McRee</a:t>
            </a:r>
          </a:p>
        </p:txBody>
      </p:sp>
      <p:sp>
        <p:nvSpPr>
          <p:cNvPr id="4" name="Slide Number Placeholder 3">
            <a:extLst>
              <a:ext uri="{FF2B5EF4-FFF2-40B4-BE49-F238E27FC236}">
                <a16:creationId xmlns:a16="http://schemas.microsoft.com/office/drawing/2014/main" id="{204625F6-6369-9AEF-6CBA-49789C618889}"/>
              </a:ext>
            </a:extLst>
          </p:cNvPr>
          <p:cNvSpPr>
            <a:spLocks noGrp="1"/>
          </p:cNvSpPr>
          <p:nvPr>
            <p:ph type="sldNum" sz="quarter" idx="12"/>
          </p:nvPr>
        </p:nvSpPr>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2991779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a:t>
            </a:r>
            <a:r>
              <a:rPr lang="en-US" err="1"/>
              <a:t>IdM</a:t>
            </a:r>
            <a:r>
              <a:rPr lang="en-US"/>
              <a:t>)</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2"/>
              </a:rPr>
              <a:t>Identity Management Site</a:t>
            </a:r>
            <a:endParaRPr lang="en-US"/>
          </a:p>
          <a:p>
            <a:pPr marL="0" indent="0">
              <a:buNone/>
            </a:pPr>
            <a:r>
              <a:rPr lang="en-US">
                <a:hlinkClick r:id="rId3"/>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a:t>
            </a:r>
            <a:r>
              <a:rPr lang="en-US" err="1"/>
              <a:t>IdM</a:t>
            </a:r>
            <a:r>
              <a:rPr lang="en-US"/>
              <a:t>. Contact your LAM to get an account or be assigned to a specific collection.</a:t>
            </a:r>
            <a:endParaRPr lang="en-US">
              <a:ea typeface="Calibri"/>
              <a:cs typeface="Calibri"/>
            </a:endParaRPr>
          </a:p>
          <a:p>
            <a:r>
              <a:rPr lang="en-US"/>
              <a:t>Where can I find the </a:t>
            </a:r>
            <a:r>
              <a:rPr lang="en-US" err="1"/>
              <a:t>IdM</a:t>
            </a:r>
            <a:r>
              <a:rPr lang="en-US"/>
              <a:t> role mappings for Data Pipeline and other applications?</a:t>
            </a:r>
            <a:endParaRPr lang="en-US">
              <a:ea typeface="Calibri"/>
              <a:cs typeface="Calibri"/>
            </a:endParaRPr>
          </a:p>
          <a:p>
            <a:pPr lvl="1"/>
            <a:r>
              <a:rPr lang="en-US">
                <a:hlinkClick r:id="rId4"/>
              </a:rPr>
              <a:t>Role Mapping (XLS)</a:t>
            </a:r>
            <a:endParaRPr lang="en-US"/>
          </a:p>
          <a:p>
            <a:endParaRPr lang="en-US"/>
          </a:p>
        </p:txBody>
      </p:sp>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5"/>
              </a:rPr>
              <a:t>Follow the steps outlined in the </a:t>
            </a:r>
            <a:r>
              <a:rPr lang="en-US" err="1">
                <a:hlinkClick r:id="rId5"/>
              </a:rPr>
              <a:t>IdM</a:t>
            </a:r>
            <a:r>
              <a:rPr lang="en-US">
                <a:hlinkClick r:id="rId5"/>
              </a:rPr>
              <a:t> Quick Guide for Access Management (DOCX)</a:t>
            </a:r>
            <a:endParaRPr lang="en-US"/>
          </a:p>
          <a:p>
            <a:r>
              <a:rPr lang="en-US">
                <a:solidFill>
                  <a:srgbClr val="C00000"/>
                </a:solidFill>
              </a:rPr>
              <a:t>Important: </a:t>
            </a:r>
            <a:r>
              <a:rPr lang="en-US"/>
              <a:t>Users are not automatically removed from </a:t>
            </a:r>
            <a:r>
              <a:rPr lang="en-US" err="1"/>
              <a:t>IdM</a:t>
            </a:r>
            <a:r>
              <a:rPr lang="en-US"/>
              <a:t> when their email address is no longer active in your district. The LAM must deactivate their </a:t>
            </a:r>
            <a:r>
              <a:rPr lang="en-US" err="1"/>
              <a:t>IdM</a:t>
            </a:r>
            <a:r>
              <a:rPr lang="en-US"/>
              <a:t> account to ensure only designated staff can access CDE’s data reporting system.</a:t>
            </a:r>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83D4C3-91C8-48F0-C50B-48A95678EE32}"/>
              </a:ext>
            </a:extLst>
          </p:cNvPr>
          <p:cNvSpPr>
            <a:spLocks noGrp="1"/>
          </p:cNvSpPr>
          <p:nvPr>
            <p:ph type="title"/>
          </p:nvPr>
        </p:nvSpPr>
        <p:spPr/>
        <p:txBody>
          <a:bodyPr/>
          <a:lstStyle/>
          <a:p>
            <a:r>
              <a:rPr lang="en-US" dirty="0"/>
              <a:t>Rulemaking Timeline: 1 CCR 301-39</a:t>
            </a:r>
          </a:p>
        </p:txBody>
      </p:sp>
      <p:sp>
        <p:nvSpPr>
          <p:cNvPr id="6" name="Content Placeholder 5">
            <a:extLst>
              <a:ext uri="{FF2B5EF4-FFF2-40B4-BE49-F238E27FC236}">
                <a16:creationId xmlns:a16="http://schemas.microsoft.com/office/drawing/2014/main" id="{D2CCBAEC-4A80-177C-D324-3741DD2901BF}"/>
              </a:ext>
            </a:extLst>
          </p:cNvPr>
          <p:cNvSpPr>
            <a:spLocks noGrp="1"/>
          </p:cNvSpPr>
          <p:nvPr>
            <p:ph idx="1"/>
          </p:nvPr>
        </p:nvSpPr>
        <p:spPr/>
        <p:txBody>
          <a:bodyPr>
            <a:normAutofit fontScale="85000" lnSpcReduction="20000"/>
          </a:bodyPr>
          <a:lstStyle/>
          <a:p>
            <a:r>
              <a:rPr lang="en-US" dirty="0"/>
              <a:t>2021-2023</a:t>
            </a:r>
          </a:p>
          <a:p>
            <a:pPr lvl="1"/>
            <a:r>
              <a:rPr lang="en-US" dirty="0"/>
              <a:t>During these years, the Department worked with Stakeholders to learn about evolving, relevant, and engaging learning opportunities to be considered in the determination for student funding that fell outside the traditional “seat-time” funding model</a:t>
            </a:r>
          </a:p>
          <a:p>
            <a:pPr marL="457200" lvl="1" indent="0">
              <a:buNone/>
            </a:pPr>
            <a:endParaRPr lang="en-US" dirty="0"/>
          </a:p>
          <a:p>
            <a:r>
              <a:rPr lang="en-US" dirty="0"/>
              <a:t>December 2023- State Board Meeting</a:t>
            </a:r>
          </a:p>
          <a:p>
            <a:pPr lvl="1"/>
            <a:r>
              <a:rPr lang="en-US" dirty="0"/>
              <a:t>Notice of Rulemaking</a:t>
            </a:r>
          </a:p>
          <a:p>
            <a:pPr marL="457200" lvl="1" indent="0">
              <a:buNone/>
            </a:pPr>
            <a:endParaRPr lang="en-US" dirty="0"/>
          </a:p>
          <a:p>
            <a:r>
              <a:rPr lang="en-US" dirty="0"/>
              <a:t>February 2024- State Board Meeting</a:t>
            </a:r>
          </a:p>
          <a:p>
            <a:pPr lvl="1"/>
            <a:r>
              <a:rPr lang="en-US" dirty="0"/>
              <a:t>Rulemaking Hearing</a:t>
            </a:r>
          </a:p>
          <a:p>
            <a:pPr marL="457200" lvl="1" indent="0">
              <a:buNone/>
            </a:pPr>
            <a:endParaRPr lang="en-US" dirty="0"/>
          </a:p>
          <a:p>
            <a:r>
              <a:rPr lang="en-US" dirty="0"/>
              <a:t>March 2024- State Board Meeting</a:t>
            </a:r>
          </a:p>
          <a:p>
            <a:pPr lvl="1"/>
            <a:r>
              <a:rPr lang="en-US" b="1" dirty="0"/>
              <a:t>State Board of Education adopts proposed changes to the Rules </a:t>
            </a:r>
            <a:r>
              <a:rPr lang="en-US" dirty="0"/>
              <a:t>that include alternative instructional time in the determination for student funding</a:t>
            </a:r>
          </a:p>
          <a:p>
            <a:pPr marL="457200" lvl="1" indent="0">
              <a:buNone/>
            </a:pPr>
            <a:endParaRPr lang="en-US" dirty="0"/>
          </a:p>
          <a:p>
            <a:r>
              <a:rPr lang="en-US" dirty="0"/>
              <a:t>July 2024</a:t>
            </a:r>
          </a:p>
          <a:p>
            <a:pPr lvl="1"/>
            <a:r>
              <a:rPr lang="en-US" dirty="0"/>
              <a:t>Updated Rules will be implemented starting in the 2024/2025 school year</a:t>
            </a:r>
          </a:p>
          <a:p>
            <a:endParaRPr lang="en-US" sz="2400" dirty="0"/>
          </a:p>
        </p:txBody>
      </p:sp>
      <p:sp>
        <p:nvSpPr>
          <p:cNvPr id="4" name="Slide Number Placeholder 3">
            <a:extLst>
              <a:ext uri="{FF2B5EF4-FFF2-40B4-BE49-F238E27FC236}">
                <a16:creationId xmlns:a16="http://schemas.microsoft.com/office/drawing/2014/main" id="{38F47177-1D4D-882D-BEEA-350CFE77E845}"/>
              </a:ext>
            </a:extLst>
          </p:cNvPr>
          <p:cNvSpPr>
            <a:spLocks noGrp="1"/>
          </p:cNvSpPr>
          <p:nvPr>
            <p:ph type="sldNum" sz="quarter" idx="12"/>
          </p:nvPr>
        </p:nvSpPr>
        <p:spPr/>
        <p:txBody>
          <a:bodyPr/>
          <a:lstStyle/>
          <a:p>
            <a:fld id="{C479D5F6-EDCB-402A-AC08-4943A1820E8F}" type="slidenum">
              <a:rPr lang="en-US" smtClean="0"/>
              <a:pPr/>
              <a:t>20</a:t>
            </a:fld>
            <a:endParaRPr lang="en-US"/>
          </a:p>
        </p:txBody>
      </p:sp>
      <p:sp>
        <p:nvSpPr>
          <p:cNvPr id="7" name="Content Placeholder 6">
            <a:extLst>
              <a:ext uri="{FF2B5EF4-FFF2-40B4-BE49-F238E27FC236}">
                <a16:creationId xmlns:a16="http://schemas.microsoft.com/office/drawing/2014/main" id="{4E47F162-4604-187B-4474-765EA032C1A7}"/>
              </a:ext>
            </a:extLst>
          </p:cNvPr>
          <p:cNvSpPr>
            <a:spLocks noGrp="1"/>
          </p:cNvSpPr>
          <p:nvPr>
            <p:ph sz="quarter" idx="13"/>
          </p:nvPr>
        </p:nvSpPr>
        <p:spPr/>
        <p:txBody>
          <a:bodyPr/>
          <a:lstStyle/>
          <a:p>
            <a:r>
              <a:rPr lang="en-US" dirty="0"/>
              <a:t>State Board Rules: 1 CCR 301-39</a:t>
            </a:r>
          </a:p>
        </p:txBody>
      </p:sp>
      <p:sp>
        <p:nvSpPr>
          <p:cNvPr id="8" name="Content Placeholder 7">
            <a:extLst>
              <a:ext uri="{FF2B5EF4-FFF2-40B4-BE49-F238E27FC236}">
                <a16:creationId xmlns:a16="http://schemas.microsoft.com/office/drawing/2014/main" id="{1BE11CA0-E4FD-6AC0-1231-55165C7B2D86}"/>
              </a:ext>
            </a:extLst>
          </p:cNvPr>
          <p:cNvSpPr>
            <a:spLocks noGrp="1"/>
          </p:cNvSpPr>
          <p:nvPr>
            <p:ph sz="quarter" idx="14"/>
          </p:nvPr>
        </p:nvSpPr>
        <p:spPr/>
        <p:txBody>
          <a:bodyPr/>
          <a:lstStyle/>
          <a:p>
            <a:r>
              <a:rPr lang="en-US" dirty="0">
                <a:hlinkClick r:id="rId2"/>
              </a:rPr>
              <a:t>audit@cde.state.co.us</a:t>
            </a:r>
            <a:r>
              <a:rPr lang="en-US" dirty="0"/>
              <a:t>	</a:t>
            </a:r>
            <a:endParaRPr lang="en-US" sz="1600" dirty="0"/>
          </a:p>
          <a:p>
            <a:endParaRPr lang="en-US" dirty="0"/>
          </a:p>
        </p:txBody>
      </p:sp>
    </p:spTree>
    <p:extLst>
      <p:ext uri="{BB962C8B-B14F-4D97-AF65-F5344CB8AC3E}">
        <p14:creationId xmlns:p14="http://schemas.microsoft.com/office/powerpoint/2010/main" val="4215640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83D4C3-91C8-48F0-C50B-48A95678EE32}"/>
              </a:ext>
            </a:extLst>
          </p:cNvPr>
          <p:cNvSpPr>
            <a:spLocks noGrp="1"/>
          </p:cNvSpPr>
          <p:nvPr>
            <p:ph type="title"/>
          </p:nvPr>
        </p:nvSpPr>
        <p:spPr/>
        <p:txBody>
          <a:bodyPr/>
          <a:lstStyle/>
          <a:p>
            <a:r>
              <a:rPr lang="en-US" dirty="0"/>
              <a:t>Rules Implementation</a:t>
            </a:r>
          </a:p>
        </p:txBody>
      </p:sp>
      <p:sp>
        <p:nvSpPr>
          <p:cNvPr id="6" name="Content Placeholder 5">
            <a:extLst>
              <a:ext uri="{FF2B5EF4-FFF2-40B4-BE49-F238E27FC236}">
                <a16:creationId xmlns:a16="http://schemas.microsoft.com/office/drawing/2014/main" id="{D2CCBAEC-4A80-177C-D324-3741DD2901BF}"/>
              </a:ext>
            </a:extLst>
          </p:cNvPr>
          <p:cNvSpPr>
            <a:spLocks noGrp="1"/>
          </p:cNvSpPr>
          <p:nvPr>
            <p:ph idx="1"/>
          </p:nvPr>
        </p:nvSpPr>
        <p:spPr>
          <a:xfrm>
            <a:off x="838200" y="1435608"/>
            <a:ext cx="10515600" cy="4645152"/>
          </a:xfrm>
        </p:spPr>
        <p:txBody>
          <a:bodyPr>
            <a:normAutofit/>
          </a:bodyPr>
          <a:lstStyle/>
          <a:p>
            <a:r>
              <a:rPr lang="en-US" dirty="0"/>
              <a:t>Informational Office Hours Session will be held on </a:t>
            </a:r>
            <a:r>
              <a:rPr lang="en-US" b="1" dirty="0"/>
              <a:t>Thurs., March 21, 2024</a:t>
            </a:r>
            <a:r>
              <a:rPr lang="en-US" dirty="0"/>
              <a:t> </a:t>
            </a:r>
            <a:r>
              <a:rPr lang="en-US" b="1" dirty="0"/>
              <a:t>at 10:30am.</a:t>
            </a:r>
          </a:p>
          <a:p>
            <a:pPr lvl="1"/>
            <a:r>
              <a:rPr lang="en-US" dirty="0"/>
              <a:t>The focus of this Informational Session will be to highlight changes in the updated Rules that will impact funding and audit documentation requirements for the 2024/2025 school year.</a:t>
            </a:r>
          </a:p>
          <a:p>
            <a:pPr lvl="1"/>
            <a:r>
              <a:rPr lang="en-US" dirty="0"/>
              <a:t>To access the informational session, click on the link found in the green box located on the School Auditing Office’s </a:t>
            </a:r>
            <a:r>
              <a:rPr lang="en-US" dirty="0">
                <a:hlinkClick r:id="rId2"/>
              </a:rPr>
              <a:t>Training and Office Hours </a:t>
            </a:r>
            <a:r>
              <a:rPr lang="en-US" dirty="0"/>
              <a:t>website.  </a:t>
            </a:r>
          </a:p>
          <a:p>
            <a:pPr lvl="2"/>
            <a:r>
              <a:rPr lang="en-US" dirty="0"/>
              <a:t>Link will be activated 15 minutes prior to the start of the session.</a:t>
            </a:r>
          </a:p>
          <a:p>
            <a:pPr marL="0" indent="0">
              <a:buNone/>
            </a:pPr>
            <a:endParaRPr lang="en-US" dirty="0"/>
          </a:p>
          <a:p>
            <a:r>
              <a:rPr lang="en-US" b="1" dirty="0"/>
              <a:t>DRAFT</a:t>
            </a:r>
            <a:r>
              <a:rPr lang="en-US" dirty="0"/>
              <a:t> version of the 2024 Student October Count Audit Resource </a:t>
            </a:r>
            <a:r>
              <a:rPr lang="en-US" b="1" dirty="0"/>
              <a:t>Guide</a:t>
            </a:r>
            <a:r>
              <a:rPr lang="en-US" dirty="0"/>
              <a:t> will be posted to the </a:t>
            </a:r>
            <a:r>
              <a:rPr lang="en-US" dirty="0">
                <a:hlinkClick r:id="rId3"/>
              </a:rPr>
              <a:t>Pupil Count </a:t>
            </a:r>
            <a:r>
              <a:rPr lang="en-US" dirty="0"/>
              <a:t>webpage on </a:t>
            </a:r>
            <a:r>
              <a:rPr lang="en-US" b="1" dirty="0"/>
              <a:t>Fri., May 3, 2024.</a:t>
            </a:r>
          </a:p>
          <a:p>
            <a:pPr lvl="1"/>
            <a:r>
              <a:rPr lang="en-US" dirty="0"/>
              <a:t>Districts are encouraged to send questions or requests for clarification to the School Audit Office (</a:t>
            </a:r>
            <a:r>
              <a:rPr lang="en-US" dirty="0">
                <a:hlinkClick r:id="rId4"/>
              </a:rPr>
              <a:t>audit@cde.state.co.us</a:t>
            </a:r>
            <a:r>
              <a:rPr lang="en-US" dirty="0"/>
              <a:t>) by June 1, 2024.</a:t>
            </a:r>
          </a:p>
          <a:p>
            <a:pPr marL="457200" lvl="1" indent="0">
              <a:buNone/>
            </a:pPr>
            <a:endParaRPr lang="en-US" b="1" dirty="0"/>
          </a:p>
        </p:txBody>
      </p:sp>
      <p:sp>
        <p:nvSpPr>
          <p:cNvPr id="4" name="Slide Number Placeholder 3">
            <a:extLst>
              <a:ext uri="{FF2B5EF4-FFF2-40B4-BE49-F238E27FC236}">
                <a16:creationId xmlns:a16="http://schemas.microsoft.com/office/drawing/2014/main" id="{38F47177-1D4D-882D-BEEA-350CFE77E845}"/>
              </a:ext>
            </a:extLst>
          </p:cNvPr>
          <p:cNvSpPr>
            <a:spLocks noGrp="1"/>
          </p:cNvSpPr>
          <p:nvPr>
            <p:ph type="sldNum" sz="quarter" idx="12"/>
          </p:nvPr>
        </p:nvSpPr>
        <p:spPr/>
        <p:txBody>
          <a:bodyPr/>
          <a:lstStyle/>
          <a:p>
            <a:fld id="{C479D5F6-EDCB-402A-AC08-4943A1820E8F}" type="slidenum">
              <a:rPr lang="en-US" smtClean="0"/>
              <a:pPr/>
              <a:t>21</a:t>
            </a:fld>
            <a:endParaRPr lang="en-US"/>
          </a:p>
        </p:txBody>
      </p:sp>
      <p:sp>
        <p:nvSpPr>
          <p:cNvPr id="7" name="Content Placeholder 6">
            <a:extLst>
              <a:ext uri="{FF2B5EF4-FFF2-40B4-BE49-F238E27FC236}">
                <a16:creationId xmlns:a16="http://schemas.microsoft.com/office/drawing/2014/main" id="{4E47F162-4604-187B-4474-765EA032C1A7}"/>
              </a:ext>
            </a:extLst>
          </p:cNvPr>
          <p:cNvSpPr>
            <a:spLocks noGrp="1"/>
          </p:cNvSpPr>
          <p:nvPr>
            <p:ph sz="quarter" idx="13"/>
          </p:nvPr>
        </p:nvSpPr>
        <p:spPr/>
        <p:txBody>
          <a:bodyPr/>
          <a:lstStyle/>
          <a:p>
            <a:r>
              <a:rPr lang="en-US" dirty="0"/>
              <a:t>State Board Rules: 1 CCR 301-39</a:t>
            </a:r>
          </a:p>
        </p:txBody>
      </p:sp>
      <p:sp>
        <p:nvSpPr>
          <p:cNvPr id="8" name="Content Placeholder 7">
            <a:extLst>
              <a:ext uri="{FF2B5EF4-FFF2-40B4-BE49-F238E27FC236}">
                <a16:creationId xmlns:a16="http://schemas.microsoft.com/office/drawing/2014/main" id="{1BE11CA0-E4FD-6AC0-1231-55165C7B2D86}"/>
              </a:ext>
            </a:extLst>
          </p:cNvPr>
          <p:cNvSpPr>
            <a:spLocks noGrp="1"/>
          </p:cNvSpPr>
          <p:nvPr>
            <p:ph sz="quarter" idx="14"/>
          </p:nvPr>
        </p:nvSpPr>
        <p:spPr/>
        <p:txBody>
          <a:bodyPr/>
          <a:lstStyle/>
          <a:p>
            <a:r>
              <a:rPr lang="en-US" dirty="0">
                <a:hlinkClick r:id="rId4"/>
              </a:rPr>
              <a:t>audit@cde.state.co.us</a:t>
            </a:r>
            <a:r>
              <a:rPr lang="en-US" dirty="0"/>
              <a:t>	</a:t>
            </a:r>
            <a:endParaRPr lang="en-US" sz="1600" dirty="0"/>
          </a:p>
          <a:p>
            <a:endParaRPr lang="en-US" dirty="0"/>
          </a:p>
        </p:txBody>
      </p:sp>
    </p:spTree>
    <p:extLst>
      <p:ext uri="{BB962C8B-B14F-4D97-AF65-F5344CB8AC3E}">
        <p14:creationId xmlns:p14="http://schemas.microsoft.com/office/powerpoint/2010/main" val="1674923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83D4C3-91C8-48F0-C50B-48A95678EE32}"/>
              </a:ext>
            </a:extLst>
          </p:cNvPr>
          <p:cNvSpPr>
            <a:spLocks noGrp="1"/>
          </p:cNvSpPr>
          <p:nvPr>
            <p:ph type="title"/>
          </p:nvPr>
        </p:nvSpPr>
        <p:spPr/>
        <p:txBody>
          <a:bodyPr/>
          <a:lstStyle/>
          <a:p>
            <a:r>
              <a:rPr lang="en-US" dirty="0"/>
              <a:t>Rules Implementation (continued)</a:t>
            </a:r>
          </a:p>
        </p:txBody>
      </p:sp>
      <p:sp>
        <p:nvSpPr>
          <p:cNvPr id="6" name="Content Placeholder 5">
            <a:extLst>
              <a:ext uri="{FF2B5EF4-FFF2-40B4-BE49-F238E27FC236}">
                <a16:creationId xmlns:a16="http://schemas.microsoft.com/office/drawing/2014/main" id="{D2CCBAEC-4A80-177C-D324-3741DD2901BF}"/>
              </a:ext>
            </a:extLst>
          </p:cNvPr>
          <p:cNvSpPr>
            <a:spLocks noGrp="1"/>
          </p:cNvSpPr>
          <p:nvPr>
            <p:ph idx="1"/>
          </p:nvPr>
        </p:nvSpPr>
        <p:spPr>
          <a:xfrm>
            <a:off x="838200" y="1435608"/>
            <a:ext cx="10515600" cy="4645152"/>
          </a:xfrm>
        </p:spPr>
        <p:txBody>
          <a:bodyPr>
            <a:normAutofit/>
          </a:bodyPr>
          <a:lstStyle/>
          <a:p>
            <a:r>
              <a:rPr lang="en-US" dirty="0"/>
              <a:t>School Auditing Office will host an open </a:t>
            </a:r>
            <a:r>
              <a:rPr lang="en-US" b="1" dirty="0"/>
              <a:t>Office Hours </a:t>
            </a:r>
            <a:r>
              <a:rPr lang="en-US" dirty="0"/>
              <a:t>on </a:t>
            </a:r>
            <a:r>
              <a:rPr lang="en-US" b="1" dirty="0"/>
              <a:t>Thurs., May 16, 2024 at 1:00pm </a:t>
            </a:r>
            <a:r>
              <a:rPr lang="en-US" dirty="0"/>
              <a:t>to answer questions.</a:t>
            </a:r>
          </a:p>
          <a:p>
            <a:pPr lvl="1"/>
            <a:r>
              <a:rPr lang="en-US" dirty="0"/>
              <a:t>To access Office Hours, click on the link found in the green box located on the School Auditing Office’s </a:t>
            </a:r>
            <a:r>
              <a:rPr lang="en-US" dirty="0">
                <a:hlinkClick r:id="rId2"/>
              </a:rPr>
              <a:t>Training and Office Hours </a:t>
            </a:r>
            <a:r>
              <a:rPr lang="en-US" dirty="0"/>
              <a:t>website.  </a:t>
            </a:r>
          </a:p>
          <a:p>
            <a:pPr lvl="2"/>
            <a:r>
              <a:rPr lang="en-US" dirty="0"/>
              <a:t>Link will be activated 15 minutes prior to the start of the session.</a:t>
            </a:r>
          </a:p>
          <a:p>
            <a:pPr marL="0" indent="0">
              <a:buNone/>
            </a:pPr>
            <a:endParaRPr lang="en-US" dirty="0"/>
          </a:p>
          <a:p>
            <a:r>
              <a:rPr lang="en-US" b="1" dirty="0"/>
              <a:t>FINAL</a:t>
            </a:r>
            <a:r>
              <a:rPr lang="en-US" dirty="0"/>
              <a:t> version of the 2024 Student October Count Audit Resource </a:t>
            </a:r>
            <a:r>
              <a:rPr lang="en-US" b="1" dirty="0"/>
              <a:t>Guide</a:t>
            </a:r>
            <a:r>
              <a:rPr lang="en-US" dirty="0"/>
              <a:t> will be posted to the </a:t>
            </a:r>
            <a:r>
              <a:rPr lang="en-US" dirty="0">
                <a:hlinkClick r:id="rId3"/>
              </a:rPr>
              <a:t>Pupil Count </a:t>
            </a:r>
            <a:r>
              <a:rPr lang="en-US" dirty="0"/>
              <a:t>webpage on </a:t>
            </a:r>
            <a:r>
              <a:rPr lang="en-US" b="1" dirty="0"/>
              <a:t>July 1, 2024</a:t>
            </a:r>
            <a:r>
              <a:rPr lang="en-US" dirty="0"/>
              <a:t>.</a:t>
            </a:r>
          </a:p>
        </p:txBody>
      </p:sp>
      <p:sp>
        <p:nvSpPr>
          <p:cNvPr id="4" name="Slide Number Placeholder 3">
            <a:extLst>
              <a:ext uri="{FF2B5EF4-FFF2-40B4-BE49-F238E27FC236}">
                <a16:creationId xmlns:a16="http://schemas.microsoft.com/office/drawing/2014/main" id="{38F47177-1D4D-882D-BEEA-350CFE77E845}"/>
              </a:ext>
            </a:extLst>
          </p:cNvPr>
          <p:cNvSpPr>
            <a:spLocks noGrp="1"/>
          </p:cNvSpPr>
          <p:nvPr>
            <p:ph type="sldNum" sz="quarter" idx="12"/>
          </p:nvPr>
        </p:nvSpPr>
        <p:spPr/>
        <p:txBody>
          <a:bodyPr/>
          <a:lstStyle/>
          <a:p>
            <a:fld id="{C479D5F6-EDCB-402A-AC08-4943A1820E8F}" type="slidenum">
              <a:rPr lang="en-US" smtClean="0"/>
              <a:pPr/>
              <a:t>22</a:t>
            </a:fld>
            <a:endParaRPr lang="en-US"/>
          </a:p>
        </p:txBody>
      </p:sp>
      <p:sp>
        <p:nvSpPr>
          <p:cNvPr id="7" name="Content Placeholder 6">
            <a:extLst>
              <a:ext uri="{FF2B5EF4-FFF2-40B4-BE49-F238E27FC236}">
                <a16:creationId xmlns:a16="http://schemas.microsoft.com/office/drawing/2014/main" id="{4E47F162-4604-187B-4474-765EA032C1A7}"/>
              </a:ext>
            </a:extLst>
          </p:cNvPr>
          <p:cNvSpPr>
            <a:spLocks noGrp="1"/>
          </p:cNvSpPr>
          <p:nvPr>
            <p:ph sz="quarter" idx="13"/>
          </p:nvPr>
        </p:nvSpPr>
        <p:spPr/>
        <p:txBody>
          <a:bodyPr/>
          <a:lstStyle/>
          <a:p>
            <a:r>
              <a:rPr lang="en-US" dirty="0"/>
              <a:t>State Board Rules: 1 CCR 301-39</a:t>
            </a:r>
          </a:p>
        </p:txBody>
      </p:sp>
      <p:sp>
        <p:nvSpPr>
          <p:cNvPr id="8" name="Content Placeholder 7">
            <a:extLst>
              <a:ext uri="{FF2B5EF4-FFF2-40B4-BE49-F238E27FC236}">
                <a16:creationId xmlns:a16="http://schemas.microsoft.com/office/drawing/2014/main" id="{1BE11CA0-E4FD-6AC0-1231-55165C7B2D86}"/>
              </a:ext>
            </a:extLst>
          </p:cNvPr>
          <p:cNvSpPr>
            <a:spLocks noGrp="1"/>
          </p:cNvSpPr>
          <p:nvPr>
            <p:ph sz="quarter" idx="14"/>
          </p:nvPr>
        </p:nvSpPr>
        <p:spPr/>
        <p:txBody>
          <a:bodyPr/>
          <a:lstStyle/>
          <a:p>
            <a:r>
              <a:rPr lang="en-US" dirty="0">
                <a:hlinkClick r:id="rId4"/>
              </a:rPr>
              <a:t>audit@cde.state.co.us</a:t>
            </a:r>
            <a:r>
              <a:rPr lang="en-US" dirty="0"/>
              <a:t>	</a:t>
            </a:r>
            <a:endParaRPr lang="en-US" sz="1600" dirty="0"/>
          </a:p>
          <a:p>
            <a:endParaRPr lang="en-US" dirty="0"/>
          </a:p>
        </p:txBody>
      </p:sp>
    </p:spTree>
    <p:extLst>
      <p:ext uri="{BB962C8B-B14F-4D97-AF65-F5344CB8AC3E}">
        <p14:creationId xmlns:p14="http://schemas.microsoft.com/office/powerpoint/2010/main" val="2771021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0A2014-5CDE-26DC-C667-1BA088D76208}"/>
              </a:ext>
            </a:extLst>
          </p:cNvPr>
          <p:cNvSpPr>
            <a:spLocks noGrp="1"/>
          </p:cNvSpPr>
          <p:nvPr>
            <p:ph type="title"/>
          </p:nvPr>
        </p:nvSpPr>
        <p:spPr/>
        <p:txBody>
          <a:bodyPr/>
          <a:lstStyle/>
          <a:p>
            <a:r>
              <a:rPr lang="en-US" dirty="0"/>
              <a:t>Questions &amp; Resources:</a:t>
            </a:r>
            <a:br>
              <a:rPr lang="en-US" dirty="0"/>
            </a:br>
            <a:endParaRPr lang="en-US" dirty="0"/>
          </a:p>
        </p:txBody>
      </p:sp>
      <p:sp>
        <p:nvSpPr>
          <p:cNvPr id="8" name="Content Placeholder 7">
            <a:extLst>
              <a:ext uri="{FF2B5EF4-FFF2-40B4-BE49-F238E27FC236}">
                <a16:creationId xmlns:a16="http://schemas.microsoft.com/office/drawing/2014/main" id="{29D45D2F-1445-04C3-364B-DB29CB40F3AE}"/>
              </a:ext>
            </a:extLst>
          </p:cNvPr>
          <p:cNvSpPr>
            <a:spLocks noGrp="1"/>
          </p:cNvSpPr>
          <p:nvPr>
            <p:ph sz="quarter" idx="13"/>
          </p:nvPr>
        </p:nvSpPr>
        <p:spPr/>
        <p:txBody>
          <a:bodyPr/>
          <a:lstStyle/>
          <a:p>
            <a:pPr marL="0" indent="0" algn="ctr">
              <a:buNone/>
            </a:pPr>
            <a:r>
              <a:rPr lang="en-US" sz="2400" dirty="0"/>
              <a:t>School Auditing Office</a:t>
            </a:r>
          </a:p>
          <a:p>
            <a:pPr marL="0" indent="0" algn="ctr">
              <a:buNone/>
            </a:pPr>
            <a:r>
              <a:rPr lang="en-US" sz="2400" dirty="0"/>
              <a:t>Email: </a:t>
            </a:r>
            <a:r>
              <a:rPr lang="en-US" sz="2400" dirty="0">
                <a:hlinkClick r:id="rId2"/>
              </a:rPr>
              <a:t>audit@cde.state.co.us</a:t>
            </a:r>
            <a:endParaRPr lang="en-US" sz="2400" dirty="0"/>
          </a:p>
          <a:p>
            <a:pPr marL="0" indent="0" algn="ctr">
              <a:buNone/>
            </a:pPr>
            <a:endParaRPr lang="en-US" sz="2400" dirty="0"/>
          </a:p>
          <a:p>
            <a:pPr marL="0" indent="0" algn="ctr">
              <a:buNone/>
            </a:pPr>
            <a:r>
              <a:rPr lang="en-US" sz="2400" dirty="0"/>
              <a:t>Rebecca McRee, Audit Supervisor</a:t>
            </a:r>
          </a:p>
          <a:p>
            <a:pPr marL="0" indent="0" algn="ctr">
              <a:buNone/>
            </a:pPr>
            <a:r>
              <a:rPr lang="en-US" dirty="0">
                <a:hlinkClick r:id="rId3"/>
              </a:rPr>
              <a:t>Mcree_r@cde.state.co.us</a:t>
            </a:r>
            <a:endParaRPr lang="en-US" dirty="0"/>
          </a:p>
          <a:p>
            <a:pPr marL="0" indent="0" algn="ctr">
              <a:buNone/>
            </a:pPr>
            <a:endParaRPr lang="en-US" sz="2400" dirty="0"/>
          </a:p>
        </p:txBody>
      </p:sp>
      <p:sp>
        <p:nvSpPr>
          <p:cNvPr id="4" name="Slide Number Placeholder 3">
            <a:extLst>
              <a:ext uri="{FF2B5EF4-FFF2-40B4-BE49-F238E27FC236}">
                <a16:creationId xmlns:a16="http://schemas.microsoft.com/office/drawing/2014/main" id="{A799FECA-0BCF-F298-E3F3-38138D2F59A7}"/>
              </a:ext>
            </a:extLst>
          </p:cNvPr>
          <p:cNvSpPr>
            <a:spLocks noGrp="1"/>
          </p:cNvSpPr>
          <p:nvPr>
            <p:ph type="sldNum" sz="quarter" idx="12"/>
          </p:nvPr>
        </p:nvSpPr>
        <p:spPr/>
        <p:txBody>
          <a:bodyPr/>
          <a:lstStyle/>
          <a:p>
            <a:fld id="{C479D5F6-EDCB-402A-AC08-4943A1820E8F}" type="slidenum">
              <a:rPr lang="en-US" smtClean="0"/>
              <a:pPr/>
              <a:t>23</a:t>
            </a:fld>
            <a:endParaRPr lang="en-US"/>
          </a:p>
        </p:txBody>
      </p:sp>
    </p:spTree>
    <p:extLst>
      <p:ext uri="{BB962C8B-B14F-4D97-AF65-F5344CB8AC3E}">
        <p14:creationId xmlns:p14="http://schemas.microsoft.com/office/powerpoint/2010/main" val="1321202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00DA4-D096-9EC7-DE88-0BC162718973}"/>
              </a:ext>
            </a:extLst>
          </p:cNvPr>
          <p:cNvSpPr>
            <a:spLocks noGrp="1"/>
          </p:cNvSpPr>
          <p:nvPr>
            <p:ph type="ctrTitle"/>
          </p:nvPr>
        </p:nvSpPr>
        <p:spPr>
          <a:xfrm>
            <a:off x="2209800" y="1546698"/>
            <a:ext cx="7772400" cy="689829"/>
          </a:xfrm>
        </p:spPr>
        <p:txBody>
          <a:bodyPr>
            <a:normAutofit fontScale="90000"/>
          </a:bodyPr>
          <a:lstStyle/>
          <a:p>
            <a:br>
              <a:rPr lang="en-US" dirty="0"/>
            </a:br>
            <a:br>
              <a:rPr lang="en-US" dirty="0"/>
            </a:br>
            <a:br>
              <a:rPr lang="en-US" dirty="0"/>
            </a:br>
            <a:r>
              <a:rPr lang="en-US" dirty="0"/>
              <a:t>Summer-EBT Program</a:t>
            </a:r>
          </a:p>
        </p:txBody>
      </p:sp>
      <p:sp>
        <p:nvSpPr>
          <p:cNvPr id="3" name="Slide Number Placeholder 2">
            <a:extLst>
              <a:ext uri="{FF2B5EF4-FFF2-40B4-BE49-F238E27FC236}">
                <a16:creationId xmlns:a16="http://schemas.microsoft.com/office/drawing/2014/main" id="{CA414E6C-2FF9-456B-711D-DC961410A48A}"/>
              </a:ext>
            </a:extLst>
          </p:cNvPr>
          <p:cNvSpPr>
            <a:spLocks noGrp="1"/>
          </p:cNvSpPr>
          <p:nvPr>
            <p:ph type="sldNum" sz="quarter" idx="12"/>
          </p:nvPr>
        </p:nvSpPr>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477779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DAFAB-DA22-8EC3-EA31-207377287C44}"/>
              </a:ext>
            </a:extLst>
          </p:cNvPr>
          <p:cNvSpPr>
            <a:spLocks noGrp="1"/>
          </p:cNvSpPr>
          <p:nvPr>
            <p:ph type="title"/>
          </p:nvPr>
        </p:nvSpPr>
        <p:spPr>
          <a:xfrm>
            <a:off x="1823623" y="428686"/>
            <a:ext cx="6081865" cy="756418"/>
          </a:xfrm>
        </p:spPr>
        <p:txBody>
          <a:bodyPr>
            <a:normAutofit/>
          </a:bodyPr>
          <a:lstStyle/>
          <a:p>
            <a:r>
              <a:rPr lang="en-US" sz="3200" dirty="0"/>
              <a:t>Permanent Summer-EBT</a:t>
            </a:r>
          </a:p>
        </p:txBody>
      </p:sp>
      <p:sp>
        <p:nvSpPr>
          <p:cNvPr id="5" name="Content Placeholder 4">
            <a:extLst>
              <a:ext uri="{FF2B5EF4-FFF2-40B4-BE49-F238E27FC236}">
                <a16:creationId xmlns:a16="http://schemas.microsoft.com/office/drawing/2014/main" id="{02DAFE8E-6219-2CD9-ECBE-508B98BC4EB7}"/>
              </a:ext>
            </a:extLst>
          </p:cNvPr>
          <p:cNvSpPr>
            <a:spLocks noGrp="1"/>
          </p:cNvSpPr>
          <p:nvPr>
            <p:ph idx="1"/>
          </p:nvPr>
        </p:nvSpPr>
        <p:spPr>
          <a:xfrm>
            <a:off x="1866234" y="1442820"/>
            <a:ext cx="8459533" cy="4500780"/>
          </a:xfrm>
        </p:spPr>
        <p:txBody>
          <a:bodyPr>
            <a:normAutofit/>
          </a:bodyPr>
          <a:lstStyle/>
          <a:p>
            <a:pPr>
              <a:buFont typeface="Arial" panose="020B0604020202020204" pitchFamily="34" charset="0"/>
              <a:buChar char="•"/>
            </a:pPr>
            <a:r>
              <a:rPr lang="en-US" b="0" i="0" dirty="0">
                <a:solidFill>
                  <a:srgbClr val="000000"/>
                </a:solidFill>
                <a:effectLst/>
              </a:rPr>
              <a:t>New, permanent federal program that helps ensure Colorado children can access adequate, healthy foods during summer break</a:t>
            </a:r>
            <a:endParaRPr lang="en-US" dirty="0"/>
          </a:p>
          <a:p>
            <a:pPr>
              <a:buFont typeface="Arial" panose="020B0604020202020204" pitchFamily="34" charset="0"/>
              <a:buChar char="•"/>
            </a:pPr>
            <a:r>
              <a:rPr lang="en-US" b="0" i="0" dirty="0">
                <a:solidFill>
                  <a:srgbClr val="000000"/>
                </a:solidFill>
                <a:effectLst/>
              </a:rPr>
              <a:t>$120/eligible student, EBT card to purchase groceries</a:t>
            </a:r>
            <a:endParaRPr lang="en-US" dirty="0"/>
          </a:p>
          <a:p>
            <a:pPr>
              <a:buFont typeface="Arial" panose="020B0604020202020204" pitchFamily="34" charset="0"/>
              <a:buChar char="•"/>
            </a:pPr>
            <a:r>
              <a:rPr lang="en-US" b="0" i="0" dirty="0">
                <a:solidFill>
                  <a:srgbClr val="000000"/>
                </a:solidFill>
                <a:effectLst/>
              </a:rPr>
              <a:t>Administrative funding for SFAs</a:t>
            </a:r>
          </a:p>
          <a:p>
            <a:pPr>
              <a:buFont typeface="Arial" panose="020B0604020202020204" pitchFamily="34" charset="0"/>
              <a:buChar char="•"/>
            </a:pPr>
            <a:r>
              <a:rPr lang="en-US" b="0" i="0" dirty="0">
                <a:solidFill>
                  <a:srgbClr val="000000"/>
                </a:solidFill>
                <a:effectLst/>
              </a:rPr>
              <a:t>State Legislation passed in November 2023 (</a:t>
            </a:r>
            <a:r>
              <a:rPr lang="en-US" b="0" i="0" dirty="0">
                <a:solidFill>
                  <a:srgbClr val="000000"/>
                </a:solidFill>
                <a:effectLst/>
                <a:hlinkClick r:id="rId3"/>
              </a:rPr>
              <a:t>SB23B-002</a:t>
            </a:r>
            <a:r>
              <a:rPr lang="en-US" b="0" i="0" dirty="0">
                <a:solidFill>
                  <a:srgbClr val="000000"/>
                </a:solidFill>
                <a:effectLst/>
              </a:rPr>
              <a:t>)</a:t>
            </a:r>
            <a:endParaRPr lang="en-US" dirty="0"/>
          </a:p>
          <a:p>
            <a:pPr>
              <a:buFont typeface="Arial" panose="020B0604020202020204" pitchFamily="34" charset="0"/>
              <a:buChar char="•"/>
            </a:pPr>
            <a:r>
              <a:rPr lang="en-US" b="0" i="0" dirty="0">
                <a:solidFill>
                  <a:srgbClr val="000000"/>
                </a:solidFill>
                <a:effectLst/>
              </a:rPr>
              <a:t>CDHS lead agency, CDE partner agency</a:t>
            </a:r>
            <a:endParaRPr lang="en-US" dirty="0"/>
          </a:p>
          <a:p>
            <a:pPr>
              <a:buFont typeface="Arial" panose="020B0604020202020204" pitchFamily="34" charset="0"/>
              <a:buChar char="•"/>
            </a:pPr>
            <a:r>
              <a:rPr lang="en-US" b="0" i="0" dirty="0">
                <a:solidFill>
                  <a:srgbClr val="000000"/>
                </a:solidFill>
                <a:effectLst/>
              </a:rPr>
              <a:t>Similar to P-EBT: data collection, CDHS disbursement</a:t>
            </a:r>
            <a:endParaRPr lang="en-US" dirty="0"/>
          </a:p>
          <a:p>
            <a:pPr lvl="1"/>
            <a:r>
              <a:rPr lang="en-US" b="0" i="0" dirty="0">
                <a:solidFill>
                  <a:srgbClr val="000000"/>
                </a:solidFill>
                <a:effectLst/>
              </a:rPr>
              <a:t>Major Differences: mandatory data collection, ability to use family contact info, community-based organizations support</a:t>
            </a:r>
            <a:endParaRPr lang="en-US" dirty="0">
              <a:solidFill>
                <a:srgbClr val="000000"/>
              </a:solidFill>
            </a:endParaRPr>
          </a:p>
          <a:p>
            <a:pPr marL="0" indent="0">
              <a:buNone/>
            </a:pPr>
            <a:endParaRPr lang="en-US" dirty="0"/>
          </a:p>
        </p:txBody>
      </p:sp>
      <p:sp>
        <p:nvSpPr>
          <p:cNvPr id="3" name="Slide Number Placeholder 2">
            <a:extLst>
              <a:ext uri="{FF2B5EF4-FFF2-40B4-BE49-F238E27FC236}">
                <a16:creationId xmlns:a16="http://schemas.microsoft.com/office/drawing/2014/main" id="{F6481549-DDFE-B43C-C764-180E9F4CE16C}"/>
              </a:ext>
            </a:extLst>
          </p:cNvPr>
          <p:cNvSpPr>
            <a:spLocks noGrp="1"/>
          </p:cNvSpPr>
          <p:nvPr>
            <p:ph type="sldNum" sz="quarter" idx="12"/>
          </p:nvPr>
        </p:nvSpPr>
        <p:spPr/>
        <p:txBody>
          <a:bodyPr/>
          <a:lstStyle/>
          <a:p>
            <a:fld id="{C479D5F6-EDCB-402A-AC08-4943A1820E8F}" type="slidenum">
              <a:rPr lang="en-US" smtClean="0"/>
              <a:pPr/>
              <a:t>25</a:t>
            </a:fld>
            <a:endParaRPr lang="en-US"/>
          </a:p>
        </p:txBody>
      </p:sp>
    </p:spTree>
    <p:extLst>
      <p:ext uri="{BB962C8B-B14F-4D97-AF65-F5344CB8AC3E}">
        <p14:creationId xmlns:p14="http://schemas.microsoft.com/office/powerpoint/2010/main" val="455394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E68F0-9AA8-C5A6-8F6F-26C6F715D44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B03D5A-7588-4473-7281-EBF15CF482FF}"/>
              </a:ext>
            </a:extLst>
          </p:cNvPr>
          <p:cNvSpPr>
            <a:spLocks noGrp="1"/>
          </p:cNvSpPr>
          <p:nvPr>
            <p:ph type="title"/>
          </p:nvPr>
        </p:nvSpPr>
        <p:spPr>
          <a:xfrm>
            <a:off x="1823623" y="428686"/>
            <a:ext cx="6081865" cy="756418"/>
          </a:xfrm>
        </p:spPr>
        <p:txBody>
          <a:bodyPr>
            <a:normAutofit/>
          </a:bodyPr>
          <a:lstStyle/>
          <a:p>
            <a:r>
              <a:rPr lang="en-US" sz="3200" dirty="0"/>
              <a:t>Currently…</a:t>
            </a:r>
          </a:p>
        </p:txBody>
      </p:sp>
      <p:sp>
        <p:nvSpPr>
          <p:cNvPr id="5" name="Content Placeholder 4">
            <a:extLst>
              <a:ext uri="{FF2B5EF4-FFF2-40B4-BE49-F238E27FC236}">
                <a16:creationId xmlns:a16="http://schemas.microsoft.com/office/drawing/2014/main" id="{FB321CFF-083C-08A5-5D56-E9532522A2F2}"/>
              </a:ext>
            </a:extLst>
          </p:cNvPr>
          <p:cNvSpPr>
            <a:spLocks noGrp="1"/>
          </p:cNvSpPr>
          <p:nvPr>
            <p:ph idx="1"/>
          </p:nvPr>
        </p:nvSpPr>
        <p:spPr>
          <a:xfrm>
            <a:off x="1866234" y="1442820"/>
            <a:ext cx="8459533" cy="4500780"/>
          </a:xfrm>
        </p:spPr>
        <p:txBody>
          <a:bodyPr>
            <a:normAutofit/>
          </a:bodyPr>
          <a:lstStyle/>
          <a:p>
            <a:pPr>
              <a:buFont typeface="Arial" panose="020B0604020202020204" pitchFamily="34" charset="0"/>
              <a:buChar char="•"/>
            </a:pPr>
            <a:r>
              <a:rPr lang="en-US" b="0" i="0" dirty="0">
                <a:solidFill>
                  <a:srgbClr val="000000"/>
                </a:solidFill>
                <a:effectLst/>
              </a:rPr>
              <a:t>CDHS &amp; CDE submitted state plan and </a:t>
            </a:r>
            <a:r>
              <a:rPr lang="en-US" dirty="0">
                <a:solidFill>
                  <a:srgbClr val="000000"/>
                </a:solidFill>
              </a:rPr>
              <a:t>waiting for USDA approval </a:t>
            </a:r>
          </a:p>
          <a:p>
            <a:pPr>
              <a:buFont typeface="Arial" panose="020B0604020202020204" pitchFamily="34" charset="0"/>
              <a:buChar char="•"/>
            </a:pPr>
            <a:r>
              <a:rPr lang="en-US" b="0" i="0" dirty="0">
                <a:solidFill>
                  <a:srgbClr val="000000"/>
                </a:solidFill>
                <a:effectLst/>
              </a:rPr>
              <a:t>Encourage families to submit household income information through nutrition income applications</a:t>
            </a:r>
            <a:endParaRPr lang="en-US" dirty="0"/>
          </a:p>
          <a:p>
            <a:pPr>
              <a:buFont typeface="Arial" panose="020B0604020202020204" pitchFamily="34" charset="0"/>
              <a:buChar char="•"/>
            </a:pPr>
            <a:r>
              <a:rPr lang="en-US" b="0" i="0" dirty="0">
                <a:solidFill>
                  <a:srgbClr val="000000"/>
                </a:solidFill>
                <a:effectLst/>
              </a:rPr>
              <a:t>Connect with your district’s nutrition team to start conversations around submission</a:t>
            </a:r>
          </a:p>
          <a:p>
            <a:pPr lvl="1">
              <a:buFont typeface="Courier New" panose="02070309020205020404" pitchFamily="49" charset="0"/>
              <a:buChar char="o"/>
            </a:pPr>
            <a:r>
              <a:rPr lang="en-US" dirty="0">
                <a:solidFill>
                  <a:srgbClr val="000000"/>
                </a:solidFill>
              </a:rPr>
              <a:t>Ensure all student eligibility is received and up to date</a:t>
            </a:r>
          </a:p>
          <a:p>
            <a:r>
              <a:rPr lang="en-US" dirty="0">
                <a:solidFill>
                  <a:srgbClr val="000000"/>
                </a:solidFill>
              </a:rPr>
              <a:t>Additional outreach materials, FAQs and training resources coming soon!</a:t>
            </a: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6534CD50-2809-479D-637F-20081A1964A6}"/>
              </a:ext>
            </a:extLst>
          </p:cNvPr>
          <p:cNvSpPr>
            <a:spLocks noGrp="1"/>
          </p:cNvSpPr>
          <p:nvPr>
            <p:ph type="sldNum" sz="quarter" idx="12"/>
          </p:nvPr>
        </p:nvSpPr>
        <p:spPr/>
        <p:txBody>
          <a:bodyPr/>
          <a:lstStyle/>
          <a:p>
            <a:fld id="{C479D5F6-EDCB-402A-AC08-4943A1820E8F}" type="slidenum">
              <a:rPr lang="en-US" smtClean="0"/>
              <a:pPr/>
              <a:t>26</a:t>
            </a:fld>
            <a:endParaRPr lang="en-US"/>
          </a:p>
        </p:txBody>
      </p:sp>
      <p:pic>
        <p:nvPicPr>
          <p:cNvPr id="6" name="Picture 5">
            <a:extLst>
              <a:ext uri="{FF2B5EF4-FFF2-40B4-BE49-F238E27FC236}">
                <a16:creationId xmlns:a16="http://schemas.microsoft.com/office/drawing/2014/main" id="{60112DB1-03EA-F12E-74BC-05922D296B15}"/>
              </a:ext>
            </a:extLst>
          </p:cNvPr>
          <p:cNvPicPr>
            <a:picLocks noChangeAspect="1"/>
          </p:cNvPicPr>
          <p:nvPr/>
        </p:nvPicPr>
        <p:blipFill>
          <a:blip r:embed="rId3"/>
          <a:stretch>
            <a:fillRect/>
          </a:stretch>
        </p:blipFill>
        <p:spPr>
          <a:xfrm>
            <a:off x="0" y="3686826"/>
            <a:ext cx="1873044" cy="2498484"/>
          </a:xfrm>
          <a:prstGeom prst="rect">
            <a:avLst/>
          </a:prstGeom>
        </p:spPr>
      </p:pic>
      <p:pic>
        <p:nvPicPr>
          <p:cNvPr id="8" name="Picture 7">
            <a:extLst>
              <a:ext uri="{FF2B5EF4-FFF2-40B4-BE49-F238E27FC236}">
                <a16:creationId xmlns:a16="http://schemas.microsoft.com/office/drawing/2014/main" id="{38B8F091-C664-9F6E-D771-8D3B1B0863B9}"/>
              </a:ext>
            </a:extLst>
          </p:cNvPr>
          <p:cNvPicPr>
            <a:picLocks noChangeAspect="1"/>
          </p:cNvPicPr>
          <p:nvPr/>
        </p:nvPicPr>
        <p:blipFill>
          <a:blip r:embed="rId4"/>
          <a:stretch>
            <a:fillRect/>
          </a:stretch>
        </p:blipFill>
        <p:spPr>
          <a:xfrm>
            <a:off x="10321213" y="3686824"/>
            <a:ext cx="1870787" cy="2498485"/>
          </a:xfrm>
          <a:prstGeom prst="rect">
            <a:avLst/>
          </a:prstGeom>
        </p:spPr>
      </p:pic>
    </p:spTree>
    <p:extLst>
      <p:ext uri="{BB962C8B-B14F-4D97-AF65-F5344CB8AC3E}">
        <p14:creationId xmlns:p14="http://schemas.microsoft.com/office/powerpoint/2010/main" val="1605611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A4D59-8EFB-0C1E-7158-2B1BDF0DAA7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558C496-BBA1-CB71-680F-7FBFAD32A934}"/>
              </a:ext>
            </a:extLst>
          </p:cNvPr>
          <p:cNvSpPr>
            <a:spLocks noGrp="1"/>
          </p:cNvSpPr>
          <p:nvPr>
            <p:ph type="title"/>
          </p:nvPr>
        </p:nvSpPr>
        <p:spPr>
          <a:xfrm>
            <a:off x="1823623" y="428686"/>
            <a:ext cx="6081865" cy="756418"/>
          </a:xfrm>
        </p:spPr>
        <p:txBody>
          <a:bodyPr>
            <a:normAutofit/>
          </a:bodyPr>
          <a:lstStyle/>
          <a:p>
            <a:r>
              <a:rPr lang="en-US" sz="3200" dirty="0"/>
              <a:t>Data Collection </a:t>
            </a:r>
          </a:p>
        </p:txBody>
      </p:sp>
      <p:sp>
        <p:nvSpPr>
          <p:cNvPr id="5" name="Content Placeholder 4">
            <a:extLst>
              <a:ext uri="{FF2B5EF4-FFF2-40B4-BE49-F238E27FC236}">
                <a16:creationId xmlns:a16="http://schemas.microsoft.com/office/drawing/2014/main" id="{5F50A235-2F5F-C861-2F47-AFC2B0211307}"/>
              </a:ext>
            </a:extLst>
          </p:cNvPr>
          <p:cNvSpPr>
            <a:spLocks noGrp="1"/>
          </p:cNvSpPr>
          <p:nvPr>
            <p:ph idx="1"/>
          </p:nvPr>
        </p:nvSpPr>
        <p:spPr>
          <a:xfrm>
            <a:off x="1866234" y="1442820"/>
            <a:ext cx="8459533" cy="4500780"/>
          </a:xfrm>
        </p:spPr>
        <p:txBody>
          <a:bodyPr>
            <a:normAutofit/>
          </a:bodyPr>
          <a:lstStyle/>
          <a:p>
            <a:pPr>
              <a:buFont typeface="Arial" panose="020B0604020202020204" pitchFamily="34" charset="0"/>
              <a:buChar char="•"/>
            </a:pPr>
            <a:r>
              <a:rPr lang="en-US" b="0" i="0" dirty="0">
                <a:solidFill>
                  <a:srgbClr val="000000"/>
                </a:solidFill>
                <a:effectLst/>
              </a:rPr>
              <a:t>Collection will open April 1 through April 30</a:t>
            </a:r>
          </a:p>
          <a:p>
            <a:pPr>
              <a:buFont typeface="Arial" panose="020B0604020202020204" pitchFamily="34" charset="0"/>
              <a:buChar char="•"/>
            </a:pPr>
            <a:r>
              <a:rPr lang="en-US" dirty="0">
                <a:solidFill>
                  <a:srgbClr val="000000"/>
                </a:solidFill>
              </a:rPr>
              <a:t>All districts</a:t>
            </a:r>
            <a:r>
              <a:rPr lang="en-US" b="1" dirty="0">
                <a:solidFill>
                  <a:srgbClr val="000000"/>
                </a:solidFill>
              </a:rPr>
              <a:t> required </a:t>
            </a:r>
            <a:r>
              <a:rPr lang="en-US" dirty="0">
                <a:solidFill>
                  <a:srgbClr val="000000"/>
                </a:solidFill>
              </a:rPr>
              <a:t>to submit student level data by due date</a:t>
            </a:r>
          </a:p>
          <a:p>
            <a:pPr>
              <a:buFont typeface="Arial" panose="020B0604020202020204" pitchFamily="34" charset="0"/>
              <a:buChar char="•"/>
            </a:pPr>
            <a:r>
              <a:rPr lang="en-US" b="1" dirty="0">
                <a:solidFill>
                  <a:srgbClr val="000000"/>
                </a:solidFill>
              </a:rPr>
              <a:t>All enrolled students </a:t>
            </a:r>
            <a:r>
              <a:rPr lang="en-US" dirty="0">
                <a:solidFill>
                  <a:srgbClr val="000000"/>
                </a:solidFill>
              </a:rPr>
              <a:t>must be included in collection</a:t>
            </a:r>
          </a:p>
          <a:p>
            <a:pPr>
              <a:buFont typeface="Arial" panose="020B0604020202020204" pitchFamily="34" charset="0"/>
              <a:buChar char="•"/>
            </a:pPr>
            <a:r>
              <a:rPr lang="en-US" b="0" i="0" u="none" strike="noStrike" dirty="0">
                <a:solidFill>
                  <a:srgbClr val="000000"/>
                </a:solidFill>
                <a:effectLst/>
              </a:rPr>
              <a:t>Provisional sites are required to use current year eligibility determinations</a:t>
            </a:r>
          </a:p>
          <a:p>
            <a:pPr>
              <a:buFont typeface="Arial" panose="020B0604020202020204" pitchFamily="34" charset="0"/>
              <a:buChar char="•"/>
            </a:pPr>
            <a:r>
              <a:rPr lang="en-US" dirty="0"/>
              <a:t>Office hours will be available once collection is open</a:t>
            </a:r>
          </a:p>
          <a:p>
            <a:pPr marL="0" indent="0">
              <a:buNone/>
            </a:pPr>
            <a:endParaRPr lang="en-US" dirty="0"/>
          </a:p>
        </p:txBody>
      </p:sp>
      <p:sp>
        <p:nvSpPr>
          <p:cNvPr id="3" name="Slide Number Placeholder 2">
            <a:extLst>
              <a:ext uri="{FF2B5EF4-FFF2-40B4-BE49-F238E27FC236}">
                <a16:creationId xmlns:a16="http://schemas.microsoft.com/office/drawing/2014/main" id="{8071EF48-CDF9-8B1C-3C88-577AFD72A39B}"/>
              </a:ext>
            </a:extLst>
          </p:cNvPr>
          <p:cNvSpPr>
            <a:spLocks noGrp="1"/>
          </p:cNvSpPr>
          <p:nvPr>
            <p:ph type="sldNum" sz="quarter" idx="12"/>
          </p:nvPr>
        </p:nvSpPr>
        <p:spPr/>
        <p:txBody>
          <a:bodyPr/>
          <a:lstStyle/>
          <a:p>
            <a:fld id="{C479D5F6-EDCB-402A-AC08-4943A1820E8F}" type="slidenum">
              <a:rPr lang="en-US" smtClean="0"/>
              <a:pPr/>
              <a:t>27</a:t>
            </a:fld>
            <a:endParaRPr lang="en-US"/>
          </a:p>
        </p:txBody>
      </p:sp>
      <p:graphicFrame>
        <p:nvGraphicFramePr>
          <p:cNvPr id="2" name="Diagram 1">
            <a:extLst>
              <a:ext uri="{FF2B5EF4-FFF2-40B4-BE49-F238E27FC236}">
                <a16:creationId xmlns:a16="http://schemas.microsoft.com/office/drawing/2014/main" id="{71C2967B-0D89-E70C-701B-54ED434AEF74}"/>
              </a:ext>
            </a:extLst>
          </p:cNvPr>
          <p:cNvGraphicFramePr/>
          <p:nvPr>
            <p:extLst>
              <p:ext uri="{D42A27DB-BD31-4B8C-83A1-F6EECF244321}">
                <p14:modId xmlns:p14="http://schemas.microsoft.com/office/powerpoint/2010/main" val="2706469521"/>
              </p:ext>
            </p:extLst>
          </p:nvPr>
        </p:nvGraphicFramePr>
        <p:xfrm>
          <a:off x="2148331" y="3266613"/>
          <a:ext cx="7205222" cy="3707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7095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EA2C5-BDEF-E014-7250-44DFD996B49D}"/>
              </a:ext>
            </a:extLst>
          </p:cNvPr>
          <p:cNvSpPr>
            <a:spLocks noGrp="1"/>
          </p:cNvSpPr>
          <p:nvPr>
            <p:ph type="title"/>
          </p:nvPr>
        </p:nvSpPr>
        <p:spPr>
          <a:xfrm>
            <a:off x="1819794" y="440236"/>
            <a:ext cx="6081865" cy="756418"/>
          </a:xfrm>
        </p:spPr>
        <p:txBody>
          <a:bodyPr>
            <a:normAutofit/>
          </a:bodyPr>
          <a:lstStyle/>
          <a:p>
            <a:r>
              <a:rPr lang="en-US" sz="3200" dirty="0"/>
              <a:t>File Layout</a:t>
            </a:r>
          </a:p>
        </p:txBody>
      </p:sp>
      <p:sp>
        <p:nvSpPr>
          <p:cNvPr id="4" name="Slide Number Placeholder 3">
            <a:extLst>
              <a:ext uri="{FF2B5EF4-FFF2-40B4-BE49-F238E27FC236}">
                <a16:creationId xmlns:a16="http://schemas.microsoft.com/office/drawing/2014/main" id="{C738629F-20EE-7BB8-0085-F159AABDFE65}"/>
              </a:ext>
            </a:extLst>
          </p:cNvPr>
          <p:cNvSpPr>
            <a:spLocks noGrp="1"/>
          </p:cNvSpPr>
          <p:nvPr>
            <p:ph type="sldNum" sz="quarter" idx="12"/>
          </p:nvPr>
        </p:nvSpPr>
        <p:spPr/>
        <p:txBody>
          <a:bodyPr/>
          <a:lstStyle/>
          <a:p>
            <a:fld id="{C479D5F6-EDCB-402A-AC08-4943A1820E8F}" type="slidenum">
              <a:rPr lang="en-US" smtClean="0"/>
              <a:pPr/>
              <a:t>28</a:t>
            </a:fld>
            <a:endParaRPr lang="en-US"/>
          </a:p>
        </p:txBody>
      </p:sp>
      <p:pic>
        <p:nvPicPr>
          <p:cNvPr id="6" name="Picture 5" descr="File Layout for Summer EBT">
            <a:extLst>
              <a:ext uri="{FF2B5EF4-FFF2-40B4-BE49-F238E27FC236}">
                <a16:creationId xmlns:a16="http://schemas.microsoft.com/office/drawing/2014/main" id="{407901E4-7496-3C87-EF8C-225959542B64}"/>
              </a:ext>
            </a:extLst>
          </p:cNvPr>
          <p:cNvPicPr>
            <a:picLocks noChangeAspect="1"/>
          </p:cNvPicPr>
          <p:nvPr/>
        </p:nvPicPr>
        <p:blipFill rotWithShape="1">
          <a:blip r:embed="rId2"/>
          <a:srcRect l="1764" t="3399" r="2307" b="2700"/>
          <a:stretch/>
        </p:blipFill>
        <p:spPr>
          <a:xfrm>
            <a:off x="2589230" y="1300900"/>
            <a:ext cx="6881567" cy="4857004"/>
          </a:xfrm>
          <a:prstGeom prst="rect">
            <a:avLst/>
          </a:prstGeom>
        </p:spPr>
      </p:pic>
    </p:spTree>
    <p:extLst>
      <p:ext uri="{BB962C8B-B14F-4D97-AF65-F5344CB8AC3E}">
        <p14:creationId xmlns:p14="http://schemas.microsoft.com/office/powerpoint/2010/main" val="295829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4" name="Title 1">
            <a:extLst>
              <a:ext uri="{FF2B5EF4-FFF2-40B4-BE49-F238E27FC236}">
                <a16:creationId xmlns:a16="http://schemas.microsoft.com/office/drawing/2014/main" id="{BF7DD0D5-0147-0FAC-6908-DAD69601F4F6}"/>
              </a:ext>
            </a:extLst>
          </p:cNvPr>
          <p:cNvSpPr>
            <a:spLocks noGrp="1"/>
          </p:cNvSpPr>
          <p:nvPr>
            <p:ph type="title"/>
          </p:nvPr>
        </p:nvSpPr>
        <p:spPr>
          <a:xfrm>
            <a:off x="1819795" y="421383"/>
            <a:ext cx="6081865" cy="756418"/>
          </a:xfrm>
        </p:spPr>
        <p:txBody>
          <a:bodyPr>
            <a:normAutofit/>
          </a:bodyPr>
          <a:lstStyle/>
          <a:p>
            <a:r>
              <a:rPr lang="en-US" sz="3200" dirty="0"/>
              <a:t>Resources</a:t>
            </a:r>
          </a:p>
        </p:txBody>
      </p:sp>
      <p:grpSp>
        <p:nvGrpSpPr>
          <p:cNvPr id="9" name="Group 8">
            <a:extLst>
              <a:ext uri="{FF2B5EF4-FFF2-40B4-BE49-F238E27FC236}">
                <a16:creationId xmlns:a16="http://schemas.microsoft.com/office/drawing/2014/main" id="{E18DB9FE-8219-2D8A-1387-0B66D132D7E6}"/>
              </a:ext>
            </a:extLst>
          </p:cNvPr>
          <p:cNvGrpSpPr/>
          <p:nvPr/>
        </p:nvGrpSpPr>
        <p:grpSpPr>
          <a:xfrm>
            <a:off x="2934092" y="1826798"/>
            <a:ext cx="2041266" cy="1779311"/>
            <a:chOff x="2882064" y="2950590"/>
            <a:chExt cx="2041266" cy="1779311"/>
          </a:xfrm>
        </p:grpSpPr>
        <p:sp>
          <p:nvSpPr>
            <p:cNvPr id="8" name="Hexagon 7">
              <a:extLst>
                <a:ext uri="{FF2B5EF4-FFF2-40B4-BE49-F238E27FC236}">
                  <a16:creationId xmlns:a16="http://schemas.microsoft.com/office/drawing/2014/main" id="{9C8E5746-4383-43B9-7748-C2B88F674253}"/>
                </a:ext>
              </a:extLst>
            </p:cNvPr>
            <p:cNvSpPr/>
            <p:nvPr/>
          </p:nvSpPr>
          <p:spPr>
            <a:xfrm>
              <a:off x="2882064" y="2950590"/>
              <a:ext cx="2041266" cy="1779311"/>
            </a:xfrm>
            <a:prstGeom prst="hexagon">
              <a:avLst/>
            </a:prstGeom>
            <a:solidFill>
              <a:srgbClr val="92D050"/>
            </a:solidFill>
            <a:ln>
              <a:solidFill>
                <a:srgbClr val="92D05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solidFill>
                  <a:srgbClr val="92D050"/>
                </a:solidFill>
              </a:endParaRPr>
            </a:p>
          </p:txBody>
        </p:sp>
        <p:pic>
          <p:nvPicPr>
            <p:cNvPr id="3" name="Graphic 2" descr="Apple outline">
              <a:extLst>
                <a:ext uri="{FF2B5EF4-FFF2-40B4-BE49-F238E27FC236}">
                  <a16:creationId xmlns:a16="http://schemas.microsoft.com/office/drawing/2014/main" id="{1F86CFBA-EEED-6A01-6E64-25F69AB292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77798" y="3415346"/>
              <a:ext cx="849797" cy="849797"/>
            </a:xfrm>
            <a:prstGeom prst="rect">
              <a:avLst/>
            </a:prstGeom>
          </p:spPr>
        </p:pic>
      </p:grpSp>
      <p:grpSp>
        <p:nvGrpSpPr>
          <p:cNvPr id="18" name="Group 17">
            <a:extLst>
              <a:ext uri="{FF2B5EF4-FFF2-40B4-BE49-F238E27FC236}">
                <a16:creationId xmlns:a16="http://schemas.microsoft.com/office/drawing/2014/main" id="{C0F551DC-0490-E8A0-8726-BD408B24F2BB}"/>
              </a:ext>
            </a:extLst>
          </p:cNvPr>
          <p:cNvGrpSpPr/>
          <p:nvPr/>
        </p:nvGrpSpPr>
        <p:grpSpPr>
          <a:xfrm>
            <a:off x="7216644" y="1826796"/>
            <a:ext cx="2041266" cy="1779311"/>
            <a:chOff x="5357026" y="2503073"/>
            <a:chExt cx="2041266" cy="1779311"/>
          </a:xfrm>
        </p:grpSpPr>
        <p:sp>
          <p:nvSpPr>
            <p:cNvPr id="12" name="Hexagon 11">
              <a:extLst>
                <a:ext uri="{FF2B5EF4-FFF2-40B4-BE49-F238E27FC236}">
                  <a16:creationId xmlns:a16="http://schemas.microsoft.com/office/drawing/2014/main" id="{19FFD820-BA26-96B1-E1C4-9D4DF6993355}"/>
                </a:ext>
              </a:extLst>
            </p:cNvPr>
            <p:cNvSpPr/>
            <p:nvPr/>
          </p:nvSpPr>
          <p:spPr>
            <a:xfrm>
              <a:off x="5357026" y="2503073"/>
              <a:ext cx="2041266" cy="1779311"/>
            </a:xfrm>
            <a:prstGeom prst="hexagon">
              <a:avLst/>
            </a:prstGeom>
            <a:solidFill>
              <a:srgbClr val="00CC99"/>
            </a:solidFill>
            <a:ln>
              <a:solidFill>
                <a:srgbClr val="00CC99"/>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solidFill>
                  <a:srgbClr val="92D050"/>
                </a:solidFill>
              </a:endParaRPr>
            </a:p>
          </p:txBody>
        </p:sp>
        <p:pic>
          <p:nvPicPr>
            <p:cNvPr id="7" name="Graphic 6" descr="Internet outline">
              <a:extLst>
                <a:ext uri="{FF2B5EF4-FFF2-40B4-BE49-F238E27FC236}">
                  <a16:creationId xmlns:a16="http://schemas.microsoft.com/office/drawing/2014/main" id="{1052A31A-74CA-CF7F-3C04-0785F0AAA97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20459" y="2939497"/>
              <a:ext cx="914400" cy="914400"/>
            </a:xfrm>
            <a:prstGeom prst="rect">
              <a:avLst/>
            </a:prstGeom>
          </p:spPr>
        </p:pic>
      </p:grpSp>
      <p:sp>
        <p:nvSpPr>
          <p:cNvPr id="16" name="TextBox 15">
            <a:extLst>
              <a:ext uri="{FF2B5EF4-FFF2-40B4-BE49-F238E27FC236}">
                <a16:creationId xmlns:a16="http://schemas.microsoft.com/office/drawing/2014/main" id="{F89172F1-02EA-85FB-2FD9-6AAD540A2F8E}"/>
              </a:ext>
            </a:extLst>
          </p:cNvPr>
          <p:cNvSpPr txBox="1"/>
          <p:nvPr/>
        </p:nvSpPr>
        <p:spPr>
          <a:xfrm>
            <a:off x="2789550" y="4070864"/>
            <a:ext cx="2347274" cy="1569660"/>
          </a:xfrm>
          <a:prstGeom prst="rect">
            <a:avLst/>
          </a:prstGeom>
          <a:noFill/>
        </p:spPr>
        <p:txBody>
          <a:bodyPr wrap="square" rtlCol="0">
            <a:spAutoFit/>
          </a:bodyPr>
          <a:lstStyle/>
          <a:p>
            <a:pPr algn="ctr"/>
            <a:r>
              <a:rPr lang="en-US" sz="2400" dirty="0">
                <a:solidFill>
                  <a:srgbClr val="000000"/>
                </a:solidFill>
                <a:hlinkClick r:id="rId7"/>
              </a:rPr>
              <a:t>School Nutrition Summer-EBT webpage</a:t>
            </a:r>
            <a:endParaRPr lang="en-US" sz="2400" dirty="0">
              <a:solidFill>
                <a:srgbClr val="000000"/>
              </a:solidFill>
            </a:endParaRPr>
          </a:p>
          <a:p>
            <a:pPr algn="ctr"/>
            <a:endParaRPr lang="en-US" sz="2400" dirty="0"/>
          </a:p>
        </p:txBody>
      </p:sp>
      <p:sp>
        <p:nvSpPr>
          <p:cNvPr id="17" name="TextBox 16">
            <a:extLst>
              <a:ext uri="{FF2B5EF4-FFF2-40B4-BE49-F238E27FC236}">
                <a16:creationId xmlns:a16="http://schemas.microsoft.com/office/drawing/2014/main" id="{786C15AA-A0CB-9591-8937-70A85F8793C9}"/>
              </a:ext>
            </a:extLst>
          </p:cNvPr>
          <p:cNvSpPr txBox="1"/>
          <p:nvPr/>
        </p:nvSpPr>
        <p:spPr>
          <a:xfrm>
            <a:off x="7055176" y="4255101"/>
            <a:ext cx="2347274" cy="1200329"/>
          </a:xfrm>
          <a:prstGeom prst="rect">
            <a:avLst/>
          </a:prstGeom>
          <a:noFill/>
        </p:spPr>
        <p:txBody>
          <a:bodyPr wrap="square" rtlCol="0">
            <a:spAutoFit/>
          </a:bodyPr>
          <a:lstStyle/>
          <a:p>
            <a:pPr algn="ctr"/>
            <a:r>
              <a:rPr lang="en-US" sz="2400" dirty="0">
                <a:solidFill>
                  <a:srgbClr val="000000"/>
                </a:solidFill>
                <a:hlinkClick r:id="" action="ppaction://noaction"/>
              </a:rPr>
              <a:t>Data Pipeline </a:t>
            </a:r>
          </a:p>
          <a:p>
            <a:pPr algn="ctr"/>
            <a:r>
              <a:rPr lang="en-US" sz="2400" dirty="0">
                <a:solidFill>
                  <a:srgbClr val="000000"/>
                </a:solidFill>
                <a:hlinkClick r:id="" action="ppaction://noaction"/>
              </a:rPr>
              <a:t>S-EBT webpage</a:t>
            </a:r>
            <a:endParaRPr lang="en-US" sz="2400" dirty="0">
              <a:solidFill>
                <a:srgbClr val="000000"/>
              </a:solidFill>
            </a:endParaRPr>
          </a:p>
          <a:p>
            <a:pPr algn="ctr"/>
            <a:endParaRPr lang="en-US" sz="2400" dirty="0"/>
          </a:p>
        </p:txBody>
      </p:sp>
      <p:sp>
        <p:nvSpPr>
          <p:cNvPr id="11" name="TextBox 10">
            <a:extLst>
              <a:ext uri="{FF2B5EF4-FFF2-40B4-BE49-F238E27FC236}">
                <a16:creationId xmlns:a16="http://schemas.microsoft.com/office/drawing/2014/main" id="{54F6F59A-60B7-0343-C1B8-C3E8DD6B59E4}"/>
              </a:ext>
            </a:extLst>
          </p:cNvPr>
          <p:cNvSpPr txBox="1"/>
          <p:nvPr/>
        </p:nvSpPr>
        <p:spPr>
          <a:xfrm>
            <a:off x="2789550" y="5887880"/>
            <a:ext cx="6612901" cy="523220"/>
          </a:xfrm>
          <a:prstGeom prst="rect">
            <a:avLst/>
          </a:prstGeom>
          <a:noFill/>
        </p:spPr>
        <p:txBody>
          <a:bodyPr wrap="square">
            <a:spAutoFit/>
          </a:bodyPr>
          <a:lstStyle/>
          <a:p>
            <a:r>
              <a:rPr lang="en-US" sz="2400" dirty="0">
                <a:solidFill>
                  <a:srgbClr val="000000"/>
                </a:solidFill>
              </a:rPr>
              <a:t>For Questions email </a:t>
            </a:r>
            <a:r>
              <a:rPr lang="en-US" sz="2800" b="1" dirty="0">
                <a:solidFill>
                  <a:srgbClr val="000000"/>
                </a:solidFill>
                <a:hlinkClick r:id="rId8"/>
              </a:rPr>
              <a:t>s-ebt@cde.state.co.us</a:t>
            </a:r>
            <a:endParaRPr lang="en-US" sz="2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a:solidFill>
                  <a:schemeClr val="bg1"/>
                </a:solidFill>
              </a:rPr>
              <a:t>Student 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solidFill>
                  <a:schemeClr val="bg1"/>
                </a:solidFill>
                <a:hlinkClick r:id="rId3"/>
              </a:rPr>
              <a:t>See the Data Privacy and Security website for </a:t>
            </a:r>
            <a:r>
              <a:rPr lang="en-US" sz="1800">
                <a:solidFill>
                  <a:schemeClr val="bg1"/>
                </a:solidFill>
                <a:hlinkClick r:id="rId3"/>
              </a:rPr>
              <a:t>prepared guidance on how to comply with this and other privacy laws.</a:t>
            </a:r>
            <a:endParaRPr lang="en-US"/>
          </a:p>
        </p:txBody>
      </p:sp>
      <p:sp>
        <p:nvSpPr>
          <p:cNvPr id="4" name="Slide Number Placeholder 3">
            <a:extLst>
              <a:ext uri="{FF2B5EF4-FFF2-40B4-BE49-F238E27FC236}">
                <a16:creationId xmlns:a16="http://schemas.microsoft.com/office/drawing/2014/main" id="{E34EB3A8-6B52-C988-E206-6C496A9ADF3C}"/>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3</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59370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443565" y="205176"/>
            <a:ext cx="8065168" cy="898524"/>
          </a:xfrm>
        </p:spPr>
        <p:txBody>
          <a:bodyPr vert="horz" lIns="91440" tIns="45720" rIns="91440" bIns="45720" rtlCol="0" anchor="ctr">
            <a:normAutofit/>
          </a:bodyPr>
          <a:lstStyle/>
          <a:p>
            <a:r>
              <a:rPr lang="en-US"/>
              <a:t>Thank you for joining today!</a:t>
            </a:r>
          </a:p>
        </p:txBody>
      </p:sp>
      <p:graphicFrame>
        <p:nvGraphicFramePr>
          <p:cNvPr id="12" name="TextBox 9" descr="Summer Town Hall Dates&#10;Thursday, June 1st&#10;Thursday, June 15th&#10;Thursday, June 29th&#10;Thursday, July 13th&#10;Thursday, July 27th &#10;Thursday, August 10th &#10;Thursday, August 24th ">
            <a:extLst>
              <a:ext uri="{FF2B5EF4-FFF2-40B4-BE49-F238E27FC236}">
                <a16:creationId xmlns:a16="http://schemas.microsoft.com/office/drawing/2014/main" id="{1AA09EE0-7419-6ED5-4AA1-CC9009509570}"/>
              </a:ext>
            </a:extLst>
          </p:cNvPr>
          <p:cNvGraphicFramePr>
            <a:graphicFrameLocks noGrp="1"/>
          </p:cNvGraphicFramePr>
          <p:nvPr>
            <p:ph sz="half" idx="1"/>
            <p:extLst>
              <p:ext uri="{D42A27DB-BD31-4B8C-83A1-F6EECF244321}">
                <p14:modId xmlns:p14="http://schemas.microsoft.com/office/powerpoint/2010/main" val="3731430784"/>
              </p:ext>
            </p:extLst>
          </p:nvPr>
        </p:nvGraphicFramePr>
        <p:xfrm>
          <a:off x="838200" y="1554163"/>
          <a:ext cx="5181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23730712-328A-D55D-1F4E-AFE29CF33EAE}"/>
              </a:ext>
            </a:extLst>
          </p:cNvPr>
          <p:cNvSpPr>
            <a:spLocks noGrp="1"/>
          </p:cNvSpPr>
          <p:nvPr>
            <p:ph type="sldNum" sz="quarter" idx="12"/>
          </p:nvPr>
        </p:nvSpPr>
        <p:spPr>
          <a:xfrm>
            <a:off x="332873" y="6356351"/>
            <a:ext cx="830909" cy="362338"/>
          </a:xfrm>
        </p:spPr>
        <p:txBody>
          <a:bodyPr vert="horz" lIns="91440" tIns="45720" rIns="91440" bIns="45720" rtlCol="0" anchor="ctr">
            <a:normAutofit/>
          </a:bodyPr>
          <a:lstStyle/>
          <a:p>
            <a:fld id="{C479D5F6-EDCB-402A-AC08-4943A1820E8F}" type="slidenum">
              <a:rPr lang="en-US"/>
              <a:pPr/>
              <a:t>30</a:t>
            </a:fld>
            <a:endParaRPr lang="en-US"/>
          </a:p>
        </p:txBody>
      </p:sp>
      <p:pic>
        <p:nvPicPr>
          <p:cNvPr id="5" name="Picture 2">
            <a:extLst>
              <a:ext uri="{FF2B5EF4-FFF2-40B4-BE49-F238E27FC236}">
                <a16:creationId xmlns:a16="http://schemas.microsoft.com/office/drawing/2014/main" id="{B5B4DE60-90AA-D8CD-B1CA-E7870528CF54}"/>
              </a:ext>
              <a:ext uri="{C183D7F6-B498-43B3-948B-1728B52AA6E4}">
                <adec:decorative xmlns:adec="http://schemas.microsoft.com/office/drawing/2017/decorative" val="1"/>
              </a:ext>
            </a:extLst>
          </p:cNvPr>
          <p:cNvPicPr>
            <a:picLocks noGrp="1" noChangeAspect="1" noChangeArrowheads="1"/>
          </p:cNvPicPr>
          <p:nvPr>
            <p:ph sz="half" idx="2"/>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15936" r="16065" b="1"/>
          <a:stretch/>
        </p:blipFill>
        <p:spPr bwMode="auto">
          <a:xfrm>
            <a:off x="6584672" y="1554163"/>
            <a:ext cx="4356655" cy="4351337"/>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000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C0F36-0F9B-8439-D078-ED4178BEC242}"/>
              </a:ext>
            </a:extLst>
          </p:cNvPr>
          <p:cNvSpPr>
            <a:spLocks noGrp="1"/>
          </p:cNvSpPr>
          <p:nvPr>
            <p:ph type="title"/>
          </p:nvPr>
        </p:nvSpPr>
        <p:spPr>
          <a:xfrm>
            <a:off x="954087" y="205176"/>
            <a:ext cx="7554645" cy="898524"/>
          </a:xfrm>
        </p:spPr>
        <p:txBody>
          <a:bodyPr/>
          <a:lstStyle/>
          <a:p>
            <a:r>
              <a:rPr lang="en-US"/>
              <a:t>Collection Email Addresses</a:t>
            </a:r>
          </a:p>
        </p:txBody>
      </p:sp>
      <p:sp>
        <p:nvSpPr>
          <p:cNvPr id="9" name="Content Placeholder 8">
            <a:extLst>
              <a:ext uri="{FF2B5EF4-FFF2-40B4-BE49-F238E27FC236}">
                <a16:creationId xmlns:a16="http://schemas.microsoft.com/office/drawing/2014/main" id="{8A1DE3C4-4F9D-B1F1-CB23-BCFFA94F7DA9}"/>
              </a:ext>
            </a:extLst>
          </p:cNvPr>
          <p:cNvSpPr>
            <a:spLocks noGrp="1"/>
          </p:cNvSpPr>
          <p:nvPr>
            <p:ph sz="half" idx="1"/>
          </p:nvPr>
        </p:nvSpPr>
        <p:spPr>
          <a:xfrm>
            <a:off x="838200" y="1554480"/>
            <a:ext cx="4629539" cy="4351338"/>
          </a:xfrm>
        </p:spPr>
        <p:txBody>
          <a:bodyPr>
            <a:normAutofit lnSpcReduction="10000"/>
          </a:bodyPr>
          <a:lstStyle/>
          <a:p>
            <a:r>
              <a:rPr lang="en-US" sz="2000"/>
              <a:t>Additional support has been added to help manage emails for the CDE Team</a:t>
            </a:r>
          </a:p>
          <a:p>
            <a:r>
              <a:rPr lang="en-US" sz="2000"/>
              <a:t>Some emails may be signed as "Technical Help Support"</a:t>
            </a:r>
          </a:p>
          <a:p>
            <a:r>
              <a:rPr lang="en-US" sz="2000"/>
              <a:t>The data collection leads you know, and trust are:</a:t>
            </a:r>
          </a:p>
          <a:p>
            <a:pPr lvl="1">
              <a:buFont typeface="Wingdings" panose="05000000000000000000" pitchFamily="2" charset="2"/>
              <a:buChar char="ü"/>
            </a:pPr>
            <a:r>
              <a:rPr lang="en-US" sz="1800"/>
              <a:t>Still responding and signing their names as needed</a:t>
            </a:r>
          </a:p>
          <a:p>
            <a:pPr lvl="1">
              <a:buFont typeface="Wingdings" panose="05000000000000000000" pitchFamily="2" charset="2"/>
              <a:buChar char="ü"/>
            </a:pPr>
            <a:r>
              <a:rPr lang="en-US" sz="1800"/>
              <a:t>Training &amp; assisting the Technical Help Support staff</a:t>
            </a:r>
          </a:p>
          <a:p>
            <a:r>
              <a:rPr lang="en-US" sz="2100">
                <a:solidFill>
                  <a:srgbClr val="C00000"/>
                </a:solidFill>
              </a:rPr>
              <a:t>Note: </a:t>
            </a:r>
            <a:r>
              <a:rPr kumimoji="0" lang="en-US" sz="2100" b="0" i="0" u="none" strike="noStrike" kern="1200" cap="none" spc="0" normalizeH="0" baseline="0" noProof="0">
                <a:ln>
                  <a:noFill/>
                </a:ln>
                <a:solidFill>
                  <a:srgbClr val="C00000"/>
                </a:solidFill>
                <a:effectLst/>
                <a:uLnTx/>
                <a:uFillTx/>
                <a:latin typeface="Calibri" panose="020F0502020204030204"/>
                <a:ea typeface="+mn-ea"/>
                <a:cs typeface="+mn-cs"/>
              </a:rPr>
              <a:t>These email addresses are also posted on the Data Pipeline website and Contact list for reference</a:t>
            </a:r>
          </a:p>
          <a:p>
            <a:pPr>
              <a:buFont typeface="Wingdings" panose="05000000000000000000" pitchFamily="2" charset="2"/>
              <a:buChar char="ü"/>
            </a:pPr>
            <a:endParaRPr lang="en-US" sz="2200"/>
          </a:p>
          <a:p>
            <a:endParaRPr lang="en-US"/>
          </a:p>
        </p:txBody>
      </p:sp>
      <p:graphicFrame>
        <p:nvGraphicFramePr>
          <p:cNvPr id="10" name="Content Placeholder 7">
            <a:extLst>
              <a:ext uri="{FF2B5EF4-FFF2-40B4-BE49-F238E27FC236}">
                <a16:creationId xmlns:a16="http://schemas.microsoft.com/office/drawing/2014/main" id="{7C2B99CE-16CE-8367-EC56-BD396E479302}"/>
              </a:ext>
            </a:extLst>
          </p:cNvPr>
          <p:cNvGraphicFramePr>
            <a:graphicFrameLocks noGrp="1"/>
          </p:cNvGraphicFramePr>
          <p:nvPr>
            <p:ph sz="half" idx="2"/>
            <p:extLst>
              <p:ext uri="{D42A27DB-BD31-4B8C-83A1-F6EECF244321}">
                <p14:modId xmlns:p14="http://schemas.microsoft.com/office/powerpoint/2010/main" val="2630614277"/>
              </p:ext>
            </p:extLst>
          </p:nvPr>
        </p:nvGraphicFramePr>
        <p:xfrm>
          <a:off x="5467740" y="1554163"/>
          <a:ext cx="6148872" cy="4206240"/>
        </p:xfrm>
        <a:graphic>
          <a:graphicData uri="http://schemas.openxmlformats.org/drawingml/2006/table">
            <a:tbl>
              <a:tblPr firstRow="1" firstCol="1" bandRow="1">
                <a:tableStyleId>{69012ECD-51FC-41F1-AA8D-1B2483CD663E}</a:tableStyleId>
              </a:tblPr>
              <a:tblGrid>
                <a:gridCol w="2547256">
                  <a:extLst>
                    <a:ext uri="{9D8B030D-6E8A-4147-A177-3AD203B41FA5}">
                      <a16:colId xmlns:a16="http://schemas.microsoft.com/office/drawing/2014/main" val="3674245083"/>
                    </a:ext>
                  </a:extLst>
                </a:gridCol>
                <a:gridCol w="3601616">
                  <a:extLst>
                    <a:ext uri="{9D8B030D-6E8A-4147-A177-3AD203B41FA5}">
                      <a16:colId xmlns:a16="http://schemas.microsoft.com/office/drawing/2014/main" val="418629548"/>
                    </a:ext>
                  </a:extLst>
                </a:gridCol>
              </a:tblGrid>
              <a:tr h="168787">
                <a:tc>
                  <a:txBody>
                    <a:bodyPr/>
                    <a:lstStyle/>
                    <a:p>
                      <a:r>
                        <a:rPr lang="en-US" sz="1600">
                          <a:effectLst/>
                        </a:rPr>
                        <a:t>Data Collection</a:t>
                      </a:r>
                    </a:p>
                  </a:txBody>
                  <a:tcPr marL="68580" marR="68580" marT="9525" marB="9525" anchor="ctr"/>
                </a:tc>
                <a:tc>
                  <a:txBody>
                    <a:bodyPr/>
                    <a:lstStyle/>
                    <a:p>
                      <a:r>
                        <a:rPr lang="en-US" sz="1600">
                          <a:effectLst/>
                        </a:rPr>
                        <a:t>Email Addresses</a:t>
                      </a:r>
                    </a:p>
                  </a:txBody>
                  <a:tcPr marL="68580" marR="68580" marT="9525" marB="9525" anchor="ctr"/>
                </a:tc>
                <a:extLst>
                  <a:ext uri="{0D108BD9-81ED-4DB2-BD59-A6C34878D82A}">
                    <a16:rowId xmlns:a16="http://schemas.microsoft.com/office/drawing/2014/main" val="1063560226"/>
                  </a:ext>
                </a:extLst>
              </a:tr>
              <a:tr h="168787">
                <a:tc>
                  <a:txBody>
                    <a:bodyPr/>
                    <a:lstStyle/>
                    <a:p>
                      <a:r>
                        <a:rPr lang="en-US" sz="1600">
                          <a:effectLst/>
                        </a:rPr>
                        <a:t>Attendance</a:t>
                      </a:r>
                    </a:p>
                  </a:txBody>
                  <a:tcPr marL="68580" marR="68580" marT="9525" marB="9525" anchor="ctr"/>
                </a:tc>
                <a:tc>
                  <a:txBody>
                    <a:bodyPr/>
                    <a:lstStyle/>
                    <a:p>
                      <a:r>
                        <a:rPr lang="en-US" sz="1600" u="sng">
                          <a:solidFill>
                            <a:schemeClr val="accent1"/>
                          </a:solidFill>
                          <a:effectLst/>
                          <a:hlinkClick r:id="rId3">
                            <a:extLst>
                              <a:ext uri="{A12FA001-AC4F-418D-AE19-62706E023703}">
                                <ahyp:hlinkClr xmlns:ahyp="http://schemas.microsoft.com/office/drawing/2018/hyperlinkcolor" val="tx"/>
                              </a:ext>
                            </a:extLst>
                          </a:hlinkClick>
                        </a:rPr>
                        <a:t>Attendance@cde.state.co.us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3592129980"/>
                  </a:ext>
                </a:extLst>
              </a:tr>
              <a:tr h="168787">
                <a:tc>
                  <a:txBody>
                    <a:bodyPr/>
                    <a:lstStyle/>
                    <a:p>
                      <a:r>
                        <a:rPr lang="en-US" sz="1600">
                          <a:effectLst/>
                        </a:rPr>
                        <a:t>Directory</a:t>
                      </a:r>
                    </a:p>
                  </a:txBody>
                  <a:tcPr marL="68580" marR="68580" marT="9525" marB="9525" anchor="ctr"/>
                </a:tc>
                <a:tc>
                  <a:txBody>
                    <a:bodyPr/>
                    <a:lstStyle/>
                    <a:p>
                      <a:r>
                        <a:rPr lang="en-US" sz="1600" u="sng">
                          <a:solidFill>
                            <a:schemeClr val="accent1"/>
                          </a:solidFill>
                          <a:effectLst/>
                          <a:hlinkClick r:id="rId4">
                            <a:extLst>
                              <a:ext uri="{A12FA001-AC4F-418D-AE19-62706E023703}">
                                <ahyp:hlinkClr xmlns:ahyp="http://schemas.microsoft.com/office/drawing/2018/hyperlinkcolor" val="tx"/>
                              </a:ext>
                            </a:extLst>
                          </a:hlinkClick>
                        </a:rPr>
                        <a:t>DirectoryData@cde.state.co.us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1444462020"/>
                  </a:ext>
                </a:extLst>
              </a:tr>
              <a:tr h="168787">
                <a:tc>
                  <a:txBody>
                    <a:bodyPr/>
                    <a:lstStyle/>
                    <a:p>
                      <a:r>
                        <a:rPr lang="en-US" sz="1600">
                          <a:effectLst/>
                        </a:rPr>
                        <a:t>EDIS</a:t>
                      </a:r>
                    </a:p>
                  </a:txBody>
                  <a:tcPr marL="68580" marR="68580" marT="9525" marB="9525" anchor="ctr"/>
                </a:tc>
                <a:tc>
                  <a:txBody>
                    <a:bodyPr/>
                    <a:lstStyle/>
                    <a:p>
                      <a:r>
                        <a:rPr lang="en-US" sz="1600" u="sng">
                          <a:solidFill>
                            <a:schemeClr val="accent1"/>
                          </a:solidFill>
                          <a:effectLst/>
                          <a:hlinkClick r:id="rId5">
                            <a:extLst>
                              <a:ext uri="{A12FA001-AC4F-418D-AE19-62706E023703}">
                                <ahyp:hlinkClr xmlns:ahyp="http://schemas.microsoft.com/office/drawing/2018/hyperlinkcolor" val="tx"/>
                              </a:ext>
                            </a:extLst>
                          </a:hlinkClick>
                        </a:rPr>
                        <a:t>EDIS@cde.state.co.us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3386654118"/>
                  </a:ext>
                </a:extLst>
              </a:tr>
              <a:tr h="168787">
                <a:tc>
                  <a:txBody>
                    <a:bodyPr/>
                    <a:lstStyle/>
                    <a:p>
                      <a:r>
                        <a:rPr lang="en-US" sz="1600">
                          <a:effectLst/>
                        </a:rPr>
                        <a:t>Human Resources</a:t>
                      </a:r>
                    </a:p>
                  </a:txBody>
                  <a:tcPr marL="68580" marR="68580" marT="9525" marB="9525" anchor="ctr"/>
                </a:tc>
                <a:tc>
                  <a:txBody>
                    <a:bodyPr/>
                    <a:lstStyle/>
                    <a:p>
                      <a:r>
                        <a:rPr lang="en-US" sz="1600" u="sng">
                          <a:solidFill>
                            <a:schemeClr val="accent1"/>
                          </a:solidFill>
                          <a:effectLst/>
                          <a:hlinkClick r:id="rId6">
                            <a:extLst>
                              <a:ext uri="{A12FA001-AC4F-418D-AE19-62706E023703}">
                                <ahyp:hlinkClr xmlns:ahyp="http://schemas.microsoft.com/office/drawing/2018/hyperlinkcolor" val="tx"/>
                              </a:ext>
                            </a:extLst>
                          </a:hlinkClick>
                        </a:rPr>
                        <a:t>HumanResourcesData@cde.state.co.us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718457640"/>
                  </a:ext>
                </a:extLst>
              </a:tr>
              <a:tr h="168787">
                <a:tc>
                  <a:txBody>
                    <a:bodyPr/>
                    <a:lstStyle/>
                    <a:p>
                      <a:r>
                        <a:rPr lang="en-US" sz="1600">
                          <a:effectLst/>
                        </a:rPr>
                        <a:t>READ Collections</a:t>
                      </a:r>
                    </a:p>
                  </a:txBody>
                  <a:tcPr marL="68580" marR="68580" marT="9525" marB="9525" anchor="ctr"/>
                </a:tc>
                <a:tc>
                  <a:txBody>
                    <a:bodyPr/>
                    <a:lstStyle/>
                    <a:p>
                      <a:pPr marL="0" algn="l" defTabSz="914400" rtl="0" eaLnBrk="1" latinLnBrk="0" hangingPunct="1"/>
                      <a:r>
                        <a:rPr lang="en-US" sz="1600" u="sng" kern="1200">
                          <a:solidFill>
                            <a:schemeClr val="accent1"/>
                          </a:solidFill>
                          <a:effectLst/>
                          <a:hlinkClick r:id="rId7">
                            <a:extLst>
                              <a:ext uri="{A12FA001-AC4F-418D-AE19-62706E023703}">
                                <ahyp:hlinkClr xmlns:ahyp="http://schemas.microsoft.com/office/drawing/2018/hyperlinkcolor" val="tx"/>
                              </a:ext>
                            </a:extLst>
                          </a:hlinkClick>
                        </a:rPr>
                        <a:t>ReadActData@cde.state.co.us</a:t>
                      </a:r>
                      <a:r>
                        <a:rPr lang="en-US" sz="1600" u="sng" kern="1200">
                          <a:solidFill>
                            <a:schemeClr val="accent1"/>
                          </a:solidFill>
                          <a:effectLst/>
                        </a:rPr>
                        <a:t> </a:t>
                      </a:r>
                      <a:endParaRPr lang="en-US" sz="1600" u="sng" kern="1200">
                        <a:solidFill>
                          <a:schemeClr val="accent1"/>
                        </a:solidFill>
                        <a:effectLst/>
                        <a:latin typeface="+mn-lt"/>
                        <a:ea typeface="+mn-ea"/>
                        <a:cs typeface="+mn-cs"/>
                      </a:endParaRPr>
                    </a:p>
                  </a:txBody>
                  <a:tcPr marL="68580" marR="68580" marT="9525" marB="9525" anchor="ctr"/>
                </a:tc>
                <a:extLst>
                  <a:ext uri="{0D108BD9-81ED-4DB2-BD59-A6C34878D82A}">
                    <a16:rowId xmlns:a16="http://schemas.microsoft.com/office/drawing/2014/main" val="4207475299"/>
                  </a:ext>
                </a:extLst>
              </a:tr>
              <a:tr h="168787">
                <a:tc>
                  <a:txBody>
                    <a:bodyPr/>
                    <a:lstStyle/>
                    <a:p>
                      <a:r>
                        <a:rPr lang="en-US" sz="1600">
                          <a:effectLst/>
                        </a:rPr>
                        <a:t>Report Card March</a:t>
                      </a:r>
                    </a:p>
                  </a:txBody>
                  <a:tcPr marL="68580" marR="68580" marT="9525" marB="9525" anchor="ctr"/>
                </a:tc>
                <a:tc>
                  <a:txBody>
                    <a:bodyPr/>
                    <a:lstStyle/>
                    <a:p>
                      <a:r>
                        <a:rPr lang="en-US" sz="1600" u="sng">
                          <a:solidFill>
                            <a:schemeClr val="accent1"/>
                          </a:solidFill>
                          <a:effectLst/>
                          <a:hlinkClick r:id="rId8">
                            <a:extLst>
                              <a:ext uri="{A12FA001-AC4F-418D-AE19-62706E023703}">
                                <ahyp:hlinkClr xmlns:ahyp="http://schemas.microsoft.com/office/drawing/2018/hyperlinkcolor" val="tx"/>
                              </a:ext>
                            </a:extLst>
                          </a:hlinkClick>
                        </a:rPr>
                        <a:t>ReportCard@cde.state.co.us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3273281362"/>
                  </a:ext>
                </a:extLst>
              </a:tr>
              <a:tr h="168787">
                <a:tc>
                  <a:txBody>
                    <a:bodyPr/>
                    <a:lstStyle/>
                    <a:p>
                      <a:r>
                        <a:rPr lang="en-US" sz="1600">
                          <a:effectLst/>
                        </a:rPr>
                        <a:t>RITS</a:t>
                      </a:r>
                    </a:p>
                  </a:txBody>
                  <a:tcPr marL="68580" marR="68580" marT="9525" marB="9525" anchor="ctr"/>
                </a:tc>
                <a:tc>
                  <a:txBody>
                    <a:bodyPr/>
                    <a:lstStyle/>
                    <a:p>
                      <a:r>
                        <a:rPr lang="en-US" sz="1600" u="sng">
                          <a:solidFill>
                            <a:schemeClr val="accent1"/>
                          </a:solidFill>
                          <a:effectLst/>
                          <a:hlinkClick r:id="rId9">
                            <a:extLst>
                              <a:ext uri="{A12FA001-AC4F-418D-AE19-62706E023703}">
                                <ahyp:hlinkClr xmlns:ahyp="http://schemas.microsoft.com/office/drawing/2018/hyperlinkcolor" val="tx"/>
                              </a:ext>
                            </a:extLst>
                          </a:hlinkClick>
                        </a:rPr>
                        <a:t>RITS@cde.state.co.us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1924087338"/>
                  </a:ext>
                </a:extLst>
              </a:tr>
              <a:tr h="168787">
                <a:tc>
                  <a:txBody>
                    <a:bodyPr/>
                    <a:lstStyle/>
                    <a:p>
                      <a:r>
                        <a:rPr lang="en-US" sz="1600">
                          <a:effectLst/>
                        </a:rPr>
                        <a:t>Special Ed December Count</a:t>
                      </a:r>
                    </a:p>
                  </a:txBody>
                  <a:tcPr marL="68580" marR="68580" marT="9525" marB="9525" anchor="ctr"/>
                </a:tc>
                <a:tc>
                  <a:txBody>
                    <a:bodyPr/>
                    <a:lstStyle/>
                    <a:p>
                      <a:r>
                        <a:rPr lang="en-US" sz="1600" u="sng">
                          <a:solidFill>
                            <a:schemeClr val="accent1"/>
                          </a:solidFill>
                          <a:effectLst/>
                          <a:hlinkClick r:id="rId10">
                            <a:extLst>
                              <a:ext uri="{A12FA001-AC4F-418D-AE19-62706E023703}">
                                <ahyp:hlinkClr xmlns:ahyp="http://schemas.microsoft.com/office/drawing/2018/hyperlinkcolor" val="tx"/>
                              </a:ext>
                            </a:extLst>
                          </a:hlinkClick>
                        </a:rPr>
                        <a:t>SpedDecCount@cde.state.co.us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2197334546"/>
                  </a:ext>
                </a:extLst>
              </a:tr>
              <a:tr h="168787">
                <a:tc>
                  <a:txBody>
                    <a:bodyPr/>
                    <a:lstStyle/>
                    <a:p>
                      <a:r>
                        <a:rPr lang="en-US" sz="1600">
                          <a:effectLst/>
                        </a:rPr>
                        <a:t>Special Ed Discipline</a:t>
                      </a:r>
                    </a:p>
                  </a:txBody>
                  <a:tcPr marL="68580" marR="68580" marT="9525" marB="9525" anchor="ctr"/>
                </a:tc>
                <a:tc>
                  <a:txBody>
                    <a:bodyPr/>
                    <a:lstStyle/>
                    <a:p>
                      <a:r>
                        <a:rPr lang="en-US" sz="1600" u="sng">
                          <a:solidFill>
                            <a:schemeClr val="accent1"/>
                          </a:solidFill>
                          <a:effectLst/>
                          <a:hlinkClick r:id="rId11">
                            <a:extLst>
                              <a:ext uri="{A12FA001-AC4F-418D-AE19-62706E023703}">
                                <ahyp:hlinkClr xmlns:ahyp="http://schemas.microsoft.com/office/drawing/2018/hyperlinkcolor" val="tx"/>
                              </a:ext>
                            </a:extLst>
                          </a:hlinkClick>
                        </a:rPr>
                        <a:t>SpedDiscipline@cde.state.co.us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3441085720"/>
                  </a:ext>
                </a:extLst>
              </a:tr>
              <a:tr h="168787">
                <a:tc>
                  <a:txBody>
                    <a:bodyPr/>
                    <a:lstStyle/>
                    <a:p>
                      <a:r>
                        <a:rPr lang="en-US" sz="1600">
                          <a:effectLst/>
                        </a:rPr>
                        <a:t>Special Ed End of Year</a:t>
                      </a:r>
                    </a:p>
                  </a:txBody>
                  <a:tcPr marL="68580" marR="68580" marT="9525" marB="9525" anchor="ctr"/>
                </a:tc>
                <a:tc>
                  <a:txBody>
                    <a:bodyPr/>
                    <a:lstStyle/>
                    <a:p>
                      <a:r>
                        <a:rPr lang="en-US" sz="1600" u="sng">
                          <a:solidFill>
                            <a:schemeClr val="accent1"/>
                          </a:solidFill>
                          <a:effectLst/>
                          <a:hlinkClick r:id="rId12">
                            <a:extLst>
                              <a:ext uri="{A12FA001-AC4F-418D-AE19-62706E023703}">
                                <ahyp:hlinkClr xmlns:ahyp="http://schemas.microsoft.com/office/drawing/2018/hyperlinkcolor" val="tx"/>
                              </a:ext>
                            </a:extLst>
                          </a:hlinkClick>
                        </a:rPr>
                        <a:t>SpedEndOfYear@cde.state.co.us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84494121"/>
                  </a:ext>
                </a:extLst>
              </a:tr>
              <a:tr h="168787">
                <a:tc>
                  <a:txBody>
                    <a:bodyPr/>
                    <a:lstStyle/>
                    <a:p>
                      <a:r>
                        <a:rPr lang="en-US" sz="1600">
                          <a:effectLst/>
                        </a:rPr>
                        <a:t>Staff Evaluation</a:t>
                      </a:r>
                    </a:p>
                  </a:txBody>
                  <a:tcPr marL="68580" marR="68580" marT="9525" marB="9525" anchor="ctr"/>
                </a:tc>
                <a:tc>
                  <a:txBody>
                    <a:bodyPr/>
                    <a:lstStyle/>
                    <a:p>
                      <a:r>
                        <a:rPr lang="en-US" sz="1600" u="sng">
                          <a:solidFill>
                            <a:schemeClr val="accent1"/>
                          </a:solidFill>
                          <a:effectLst/>
                          <a:hlinkClick r:id="rId13">
                            <a:extLst>
                              <a:ext uri="{A12FA001-AC4F-418D-AE19-62706E023703}">
                                <ahyp:hlinkClr xmlns:ahyp="http://schemas.microsoft.com/office/drawing/2018/hyperlinkcolor" val="tx"/>
                              </a:ext>
                            </a:extLst>
                          </a:hlinkClick>
                        </a:rPr>
                        <a:t>StaffEvaluation@cde.state.co.us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989509517"/>
                  </a:ext>
                </a:extLst>
              </a:tr>
              <a:tr h="168787">
                <a:tc>
                  <a:txBody>
                    <a:bodyPr/>
                    <a:lstStyle/>
                    <a:p>
                      <a:r>
                        <a:rPr lang="en-US" sz="1600">
                          <a:effectLst/>
                        </a:rPr>
                        <a:t>Student Discipline Snapshot</a:t>
                      </a:r>
                    </a:p>
                  </a:txBody>
                  <a:tcPr marL="68580" marR="68580" marT="9525" marB="9525" anchor="ctr"/>
                </a:tc>
                <a:tc>
                  <a:txBody>
                    <a:bodyPr/>
                    <a:lstStyle/>
                    <a:p>
                      <a:r>
                        <a:rPr lang="en-US" sz="1600" u="sng">
                          <a:solidFill>
                            <a:schemeClr val="accent1"/>
                          </a:solidFill>
                          <a:effectLst/>
                          <a:hlinkClick r:id="rId14">
                            <a:extLst>
                              <a:ext uri="{A12FA001-AC4F-418D-AE19-62706E023703}">
                                <ahyp:hlinkClr xmlns:ahyp="http://schemas.microsoft.com/office/drawing/2018/hyperlinkcolor" val="tx"/>
                              </a:ext>
                            </a:extLst>
                          </a:hlinkClick>
                        </a:rPr>
                        <a:t>StudentDiscipline@cde.state.co.us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4201538851"/>
                  </a:ext>
                </a:extLst>
              </a:tr>
              <a:tr h="168787">
                <a:tc>
                  <a:txBody>
                    <a:bodyPr/>
                    <a:lstStyle/>
                    <a:p>
                      <a:r>
                        <a:rPr lang="en-US" sz="1600">
                          <a:effectLst/>
                        </a:rPr>
                        <a:t>Student End of Year</a:t>
                      </a:r>
                    </a:p>
                  </a:txBody>
                  <a:tcPr marL="68580" marR="68580" marT="9525" marB="9525" anchor="ctr"/>
                </a:tc>
                <a:tc>
                  <a:txBody>
                    <a:bodyPr/>
                    <a:lstStyle/>
                    <a:p>
                      <a:r>
                        <a:rPr lang="en-US" sz="1600">
                          <a:solidFill>
                            <a:schemeClr val="accent1"/>
                          </a:solidFill>
                          <a:effectLst/>
                          <a:hlinkClick r:id="rId15">
                            <a:extLst>
                              <a:ext uri="{A12FA001-AC4F-418D-AE19-62706E023703}">
                                <ahyp:hlinkClr xmlns:ahyp="http://schemas.microsoft.com/office/drawing/2018/hyperlinkcolor" val="tx"/>
                              </a:ext>
                            </a:extLst>
                          </a:hlinkClick>
                        </a:rPr>
                        <a:t>StudentEndOfYear@cde.state.co.us</a:t>
                      </a:r>
                      <a:r>
                        <a:rPr lang="en-US" sz="1600">
                          <a:solidFill>
                            <a:schemeClr val="accent1"/>
                          </a:solidFill>
                          <a:effectLst/>
                        </a:rPr>
                        <a:t> </a:t>
                      </a:r>
                    </a:p>
                  </a:txBody>
                  <a:tcPr marL="68580" marR="68580" marT="9525" marB="9525" anchor="ctr"/>
                </a:tc>
                <a:extLst>
                  <a:ext uri="{0D108BD9-81ED-4DB2-BD59-A6C34878D82A}">
                    <a16:rowId xmlns:a16="http://schemas.microsoft.com/office/drawing/2014/main" val="4247491583"/>
                  </a:ext>
                </a:extLst>
              </a:tr>
              <a:tr h="168787">
                <a:tc>
                  <a:txBody>
                    <a:bodyPr/>
                    <a:lstStyle/>
                    <a:p>
                      <a:r>
                        <a:rPr lang="en-US" sz="1600">
                          <a:effectLst/>
                        </a:rPr>
                        <a:t>Student October Count</a:t>
                      </a:r>
                    </a:p>
                  </a:txBody>
                  <a:tcPr marL="68580" marR="68580" marT="9525" marB="9525" anchor="ctr"/>
                </a:tc>
                <a:tc>
                  <a:txBody>
                    <a:bodyPr/>
                    <a:lstStyle/>
                    <a:p>
                      <a:r>
                        <a:rPr lang="en-US" sz="1600" u="sng">
                          <a:solidFill>
                            <a:schemeClr val="accent1"/>
                          </a:solidFill>
                          <a:effectLst/>
                          <a:hlinkClick r:id="rId16">
                            <a:extLst>
                              <a:ext uri="{A12FA001-AC4F-418D-AE19-62706E023703}">
                                <ahyp:hlinkClr xmlns:ahyp="http://schemas.microsoft.com/office/drawing/2018/hyperlinkcolor" val="tx"/>
                              </a:ext>
                            </a:extLst>
                          </a:hlinkClick>
                        </a:rPr>
                        <a:t>StudentOctober@cde.state.co.us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2814692743"/>
                  </a:ext>
                </a:extLst>
              </a:tr>
              <a:tr h="168787">
                <a:tc>
                  <a:txBody>
                    <a:bodyPr/>
                    <a:lstStyle/>
                    <a:p>
                      <a:r>
                        <a:rPr lang="en-US" sz="1600">
                          <a:effectLst/>
                        </a:rPr>
                        <a:t>Teacher Student Data Link</a:t>
                      </a:r>
                    </a:p>
                  </a:txBody>
                  <a:tcPr marL="68580" marR="68580" marT="9525" marB="9525" anchor="ctr"/>
                </a:tc>
                <a:tc>
                  <a:txBody>
                    <a:bodyPr/>
                    <a:lstStyle/>
                    <a:p>
                      <a:r>
                        <a:rPr lang="en-US" sz="1600" u="sng">
                          <a:solidFill>
                            <a:schemeClr val="accent1"/>
                          </a:solidFill>
                          <a:effectLst/>
                          <a:hlinkClick r:id="rId17">
                            <a:extLst>
                              <a:ext uri="{A12FA001-AC4F-418D-AE19-62706E023703}">
                                <ahyp:hlinkClr xmlns:ahyp="http://schemas.microsoft.com/office/drawing/2018/hyperlinkcolor" val="tx"/>
                              </a:ext>
                            </a:extLst>
                          </a:hlinkClick>
                        </a:rPr>
                        <a:t>TeacherStudentDataLink@cde.state.co.us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3143807525"/>
                  </a:ext>
                </a:extLst>
              </a:tr>
            </a:tbl>
          </a:graphicData>
        </a:graphic>
      </p:graphicFrame>
      <p:sp>
        <p:nvSpPr>
          <p:cNvPr id="4" name="Slide Number Placeholder 3">
            <a:extLst>
              <a:ext uri="{FF2B5EF4-FFF2-40B4-BE49-F238E27FC236}">
                <a16:creationId xmlns:a16="http://schemas.microsoft.com/office/drawing/2014/main" id="{7C56A954-19C7-14D6-F4C9-DDCFBDFDFD1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pic>
        <p:nvPicPr>
          <p:cNvPr id="23" name="Graphic 22">
            <a:extLst>
              <a:ext uri="{FF2B5EF4-FFF2-40B4-BE49-F238E27FC236}">
                <a16:creationId xmlns:a16="http://schemas.microsoft.com/office/drawing/2014/main" id="{DF7E0F83-4F6F-EAD5-F2A7-85C265612A83}"/>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34951" y="111124"/>
            <a:ext cx="719137" cy="719137"/>
          </a:xfrm>
          <a:prstGeom prst="rect">
            <a:avLst/>
          </a:prstGeom>
        </p:spPr>
      </p:pic>
    </p:spTree>
    <p:extLst>
      <p:ext uri="{BB962C8B-B14F-4D97-AF65-F5344CB8AC3E}">
        <p14:creationId xmlns:p14="http://schemas.microsoft.com/office/powerpoint/2010/main" val="3135651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2"/>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2"/>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p:txBody>
          <a:bodyPr/>
          <a:lstStyle/>
          <a:p>
            <a:fld id="{C479D5F6-EDCB-402A-AC08-4943A1820E8F}" type="slidenum">
              <a:rPr lang="en-US" smtClean="0"/>
              <a:pPr/>
              <a:t>4</a:t>
            </a:fld>
            <a:endParaRPr lang="en-US"/>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1669831173"/>
              </p:ext>
            </p:extLst>
          </p:nvPr>
        </p:nvGraphicFramePr>
        <p:xfrm>
          <a:off x="838200" y="1554163"/>
          <a:ext cx="10515600" cy="2225040"/>
        </p:xfrm>
        <a:graphic>
          <a:graphicData uri="http://schemas.openxmlformats.org/drawingml/2006/table">
            <a:tbl>
              <a:tblPr firstRow="1" bandRow="1">
                <a:tableStyleId>{B301B821-A1FF-4177-AEE7-76D212191A09}</a:tableStyleId>
              </a:tblPr>
              <a:tblGrid>
                <a:gridCol w="6775580">
                  <a:extLst>
                    <a:ext uri="{9D8B030D-6E8A-4147-A177-3AD203B41FA5}">
                      <a16:colId xmlns:a16="http://schemas.microsoft.com/office/drawing/2014/main" val="2752842426"/>
                    </a:ext>
                  </a:extLst>
                </a:gridCol>
                <a:gridCol w="3740020">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endParaRPr lang="en-US"/>
                    </a:p>
                  </a:txBody>
                  <a:tcPr/>
                </a:tc>
                <a:extLst>
                  <a:ext uri="{0D108BD9-81ED-4DB2-BD59-A6C34878D82A}">
                    <a16:rowId xmlns:a16="http://schemas.microsoft.com/office/drawing/2014/main" val="3697144484"/>
                  </a:ext>
                </a:extLst>
              </a:tr>
              <a:tr h="370840">
                <a:tc>
                  <a:txBody>
                    <a:bodyPr/>
                    <a:lstStyle/>
                    <a:p>
                      <a:r>
                        <a:rPr lang="en-US"/>
                        <a:t>Civil Rights Data Collection (CRDC)</a:t>
                      </a:r>
                    </a:p>
                  </a:txBody>
                  <a:tcPr/>
                </a:tc>
                <a:tc>
                  <a:txBody>
                    <a:bodyPr/>
                    <a:lstStyle/>
                    <a:p>
                      <a:r>
                        <a:rPr lang="en-US"/>
                        <a:t>Annette Severson</a:t>
                      </a:r>
                    </a:p>
                  </a:txBody>
                  <a:tcPr/>
                </a:tc>
                <a:extLst>
                  <a:ext uri="{0D108BD9-81ED-4DB2-BD59-A6C34878D82A}">
                    <a16:rowId xmlns:a16="http://schemas.microsoft.com/office/drawing/2014/main" val="2893289910"/>
                  </a:ext>
                </a:extLst>
              </a:tr>
              <a:tr h="370840">
                <a:tc>
                  <a:txBody>
                    <a:bodyPr/>
                    <a:lstStyle/>
                    <a:p>
                      <a:r>
                        <a:rPr lang="en-US" dirty="0"/>
                        <a:t>Report Card March</a:t>
                      </a:r>
                    </a:p>
                  </a:txBody>
                  <a:tcPr/>
                </a:tc>
                <a:tc>
                  <a:txBody>
                    <a:bodyPr/>
                    <a:lstStyle/>
                    <a:p>
                      <a:r>
                        <a:rPr lang="en-US" dirty="0"/>
                        <a:t>Peter Hoffman</a:t>
                      </a:r>
                    </a:p>
                  </a:txBody>
                  <a:tcPr/>
                </a:tc>
                <a:extLst>
                  <a:ext uri="{0D108BD9-81ED-4DB2-BD59-A6C34878D82A}">
                    <a16:rowId xmlns:a16="http://schemas.microsoft.com/office/drawing/2014/main" val="1986340527"/>
                  </a:ext>
                </a:extLst>
              </a:tr>
              <a:tr h="370840">
                <a:tc>
                  <a:txBody>
                    <a:bodyPr/>
                    <a:lstStyle/>
                    <a:p>
                      <a:r>
                        <a:rPr lang="en-US" dirty="0"/>
                        <a:t>School Finance Act Update</a:t>
                      </a:r>
                    </a:p>
                  </a:txBody>
                  <a:tcPr/>
                </a:tc>
                <a:tc>
                  <a:txBody>
                    <a:bodyPr/>
                    <a:lstStyle/>
                    <a:p>
                      <a:r>
                        <a:rPr lang="en-US" dirty="0"/>
                        <a:t>Rebecca McRee</a:t>
                      </a:r>
                    </a:p>
                  </a:txBody>
                  <a:tcPr/>
                </a:tc>
                <a:extLst>
                  <a:ext uri="{0D108BD9-81ED-4DB2-BD59-A6C34878D82A}">
                    <a16:rowId xmlns:a16="http://schemas.microsoft.com/office/drawing/2014/main" val="428251519"/>
                  </a:ext>
                </a:extLst>
              </a:tr>
              <a:tr h="370840">
                <a:tc>
                  <a:txBody>
                    <a:bodyPr/>
                    <a:lstStyle/>
                    <a:p>
                      <a:r>
                        <a:rPr lang="en-US"/>
                        <a:t>Summer EBT</a:t>
                      </a:r>
                    </a:p>
                  </a:txBody>
                  <a:tcPr/>
                </a:tc>
                <a:tc>
                  <a:txBody>
                    <a:bodyPr/>
                    <a:lstStyle/>
                    <a:p>
                      <a:r>
                        <a:rPr lang="en-US" dirty="0"/>
                        <a:t>Michelle Monge</a:t>
                      </a:r>
                    </a:p>
                  </a:txBody>
                  <a:tcPr/>
                </a:tc>
                <a:extLst>
                  <a:ext uri="{0D108BD9-81ED-4DB2-BD59-A6C34878D82A}">
                    <a16:rowId xmlns:a16="http://schemas.microsoft.com/office/drawing/2014/main" val="3881703633"/>
                  </a:ext>
                </a:extLst>
              </a:tr>
            </a:tbl>
          </a:graphicData>
        </a:graphic>
      </p:graphicFrame>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p:txBody>
          <a:bodyPr/>
          <a:lstStyle/>
          <a:p>
            <a:r>
              <a:rPr lang="en-US"/>
              <a:t>Open Collections and Upcoming Dates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nvPr>
        </p:nvGraphicFramePr>
        <p:xfrm>
          <a:off x="838200" y="1554163"/>
          <a:ext cx="10515600" cy="4155440"/>
        </p:xfrm>
        <a:graphic>
          <a:graphicData uri="http://schemas.openxmlformats.org/drawingml/2006/table">
            <a:tbl>
              <a:tblPr firstRow="1" bandRow="1">
                <a:tableStyleId>{B301B821-A1FF-4177-AEE7-76D212191A09}</a:tableStyleId>
              </a:tblPr>
              <a:tblGrid>
                <a:gridCol w="2989521">
                  <a:extLst>
                    <a:ext uri="{9D8B030D-6E8A-4147-A177-3AD203B41FA5}">
                      <a16:colId xmlns:a16="http://schemas.microsoft.com/office/drawing/2014/main" val="4171366518"/>
                    </a:ext>
                  </a:extLst>
                </a:gridCol>
                <a:gridCol w="1584251">
                  <a:extLst>
                    <a:ext uri="{9D8B030D-6E8A-4147-A177-3AD203B41FA5}">
                      <a16:colId xmlns:a16="http://schemas.microsoft.com/office/drawing/2014/main" val="1379799228"/>
                    </a:ext>
                  </a:extLst>
                </a:gridCol>
                <a:gridCol w="1297172">
                  <a:extLst>
                    <a:ext uri="{9D8B030D-6E8A-4147-A177-3AD203B41FA5}">
                      <a16:colId xmlns:a16="http://schemas.microsoft.com/office/drawing/2014/main" val="677725610"/>
                    </a:ext>
                  </a:extLst>
                </a:gridCol>
                <a:gridCol w="4644656">
                  <a:extLst>
                    <a:ext uri="{9D8B030D-6E8A-4147-A177-3AD203B41FA5}">
                      <a16:colId xmlns:a16="http://schemas.microsoft.com/office/drawing/2014/main" val="4097725187"/>
                    </a:ext>
                  </a:extLst>
                </a:gridCol>
              </a:tblGrid>
              <a:tr h="370840">
                <a:tc>
                  <a:txBody>
                    <a:bodyPr/>
                    <a:lstStyle/>
                    <a:p>
                      <a:r>
                        <a:rPr lang="en-US"/>
                        <a:t>Name</a:t>
                      </a:r>
                    </a:p>
                  </a:txBody>
                  <a:tcPr/>
                </a:tc>
                <a:tc>
                  <a:txBody>
                    <a:bodyPr/>
                    <a:lstStyle/>
                    <a:p>
                      <a:r>
                        <a:rPr lang="en-US"/>
                        <a:t>Category</a:t>
                      </a:r>
                    </a:p>
                  </a:txBody>
                  <a:tcPr/>
                </a:tc>
                <a:tc>
                  <a:txBody>
                    <a:bodyPr/>
                    <a:lstStyle/>
                    <a:p>
                      <a:r>
                        <a:rPr lang="en-US"/>
                        <a:t>Status</a:t>
                      </a:r>
                    </a:p>
                  </a:txBody>
                  <a:tcPr/>
                </a:tc>
                <a:tc>
                  <a:txBody>
                    <a:bodyPr/>
                    <a:lstStyle/>
                    <a:p>
                      <a:r>
                        <a:rPr lang="en-US"/>
                        <a:t>Key Dates</a:t>
                      </a:r>
                    </a:p>
                  </a:txBody>
                  <a:tcPr/>
                </a:tc>
                <a:extLst>
                  <a:ext uri="{0D108BD9-81ED-4DB2-BD59-A6C34878D82A}">
                    <a16:rowId xmlns:a16="http://schemas.microsoft.com/office/drawing/2014/main" val="1617880596"/>
                  </a:ext>
                </a:extLst>
              </a:tr>
              <a:tr h="370840">
                <a:tc>
                  <a:txBody>
                    <a:bodyPr/>
                    <a:lstStyle/>
                    <a:p>
                      <a:r>
                        <a:rPr lang="en-US" sz="1800" b="1">
                          <a:solidFill>
                            <a:srgbClr val="0070C0"/>
                          </a:solidFill>
                          <a:hlinkClick r:id="rId2">
                            <a:extLst>
                              <a:ext uri="{A12FA001-AC4F-418D-AE19-62706E023703}">
                                <ahyp:hlinkClr xmlns:ahyp="http://schemas.microsoft.com/office/drawing/2018/hyperlinkcolor" val="tx"/>
                              </a:ext>
                            </a:extLst>
                          </a:hlinkClick>
                        </a:rPr>
                        <a:t>RITS</a:t>
                      </a:r>
                      <a:endParaRPr lang="en-US" sz="1800" b="1">
                        <a:solidFill>
                          <a:srgbClr val="0070C0"/>
                        </a:solidFill>
                      </a:endParaRPr>
                    </a:p>
                  </a:txBody>
                  <a:tcPr/>
                </a:tc>
                <a:tc>
                  <a:txBody>
                    <a:bodyPr/>
                    <a:lstStyle/>
                    <a:p>
                      <a:r>
                        <a:rPr lang="en-US"/>
                        <a:t>Year Round</a:t>
                      </a:r>
                    </a:p>
                  </a:txBody>
                  <a:tcPr/>
                </a:tc>
                <a:tc>
                  <a:txBody>
                    <a:bodyPr/>
                    <a:lstStyle/>
                    <a:p>
                      <a:r>
                        <a:rPr lang="en-US"/>
                        <a:t>Open</a:t>
                      </a:r>
                    </a:p>
                  </a:txBody>
                  <a:tcPr>
                    <a:solidFill>
                      <a:schemeClr val="accent3">
                        <a:lumMod val="40000"/>
                        <a:lumOff val="60000"/>
                      </a:schemeClr>
                    </a:solidFill>
                  </a:tcPr>
                </a:tc>
                <a:tc>
                  <a:txBody>
                    <a:bodyPr/>
                    <a:lstStyle/>
                    <a:p>
                      <a:endParaRPr lang="en-US"/>
                    </a:p>
                  </a:txBody>
                  <a:tcPr/>
                </a:tc>
                <a:extLst>
                  <a:ext uri="{0D108BD9-81ED-4DB2-BD59-A6C34878D82A}">
                    <a16:rowId xmlns:a16="http://schemas.microsoft.com/office/drawing/2014/main" val="1232523992"/>
                  </a:ext>
                </a:extLst>
              </a:tr>
              <a:tr h="370840">
                <a:tc>
                  <a:txBody>
                    <a:bodyPr/>
                    <a:lstStyle/>
                    <a:p>
                      <a:r>
                        <a:rPr lang="en-US" sz="1800" b="1">
                          <a:solidFill>
                            <a:srgbClr val="0070C0"/>
                          </a:solidFill>
                          <a:hlinkClick r:id="rId3">
                            <a:extLst>
                              <a:ext uri="{A12FA001-AC4F-418D-AE19-62706E023703}">
                                <ahyp:hlinkClr xmlns:ahyp="http://schemas.microsoft.com/office/drawing/2018/hyperlinkcolor" val="tx"/>
                              </a:ext>
                            </a:extLst>
                          </a:hlinkClick>
                        </a:rPr>
                        <a:t>EDIS</a:t>
                      </a:r>
                      <a:endParaRPr lang="en-US" sz="1800" b="1">
                        <a:solidFill>
                          <a:srgbClr val="0070C0"/>
                        </a:solidFill>
                      </a:endParaRPr>
                    </a:p>
                  </a:txBody>
                  <a:tcPr/>
                </a:tc>
                <a:tc>
                  <a:txBody>
                    <a:bodyPr/>
                    <a:lstStyle/>
                    <a:p>
                      <a:r>
                        <a:rPr lang="en-US"/>
                        <a:t>Year Round</a:t>
                      </a:r>
                    </a:p>
                  </a:txBody>
                  <a:tcPr/>
                </a:tc>
                <a:tc>
                  <a:txBody>
                    <a:bodyPr/>
                    <a:lstStyle/>
                    <a:p>
                      <a:r>
                        <a:rPr lang="en-US"/>
                        <a:t>Open</a:t>
                      </a:r>
                    </a:p>
                  </a:txBody>
                  <a:tcPr>
                    <a:solidFill>
                      <a:schemeClr val="accent3">
                        <a:lumMod val="40000"/>
                        <a:lumOff val="60000"/>
                      </a:schemeClr>
                    </a:solidFill>
                  </a:tcPr>
                </a:tc>
                <a:tc>
                  <a:txBody>
                    <a:bodyPr/>
                    <a:lstStyle/>
                    <a:p>
                      <a:endParaRPr lang="en-US"/>
                    </a:p>
                  </a:txBody>
                  <a:tcPr/>
                </a:tc>
                <a:extLst>
                  <a:ext uri="{0D108BD9-81ED-4DB2-BD59-A6C34878D82A}">
                    <a16:rowId xmlns:a16="http://schemas.microsoft.com/office/drawing/2014/main" val="293840581"/>
                  </a:ext>
                </a:extLst>
              </a:tr>
              <a:tr h="370840">
                <a:tc>
                  <a:txBody>
                    <a:bodyPr/>
                    <a:lstStyle/>
                    <a:p>
                      <a:pPr marL="0" algn="l" defTabSz="914400" rtl="0" eaLnBrk="1" latinLnBrk="0" hangingPunct="1"/>
                      <a:r>
                        <a:rPr lang="en-US" sz="1800" b="1" kern="120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Directory</a:t>
                      </a:r>
                      <a:endParaRPr lang="en-US" sz="1800" b="1" kern="1200">
                        <a:solidFill>
                          <a:srgbClr val="0070C0"/>
                        </a:solidFill>
                        <a:latin typeface="+mn-lt"/>
                        <a:ea typeface="+mn-ea"/>
                        <a:cs typeface="+mn-cs"/>
                      </a:endParaRPr>
                    </a:p>
                  </a:txBody>
                  <a:tcPr/>
                </a:tc>
                <a:tc>
                  <a:txBody>
                    <a:bodyPr/>
                    <a:lstStyle/>
                    <a:p>
                      <a:r>
                        <a:rPr lang="en-US"/>
                        <a:t>Year Round</a:t>
                      </a:r>
                    </a:p>
                  </a:txBody>
                  <a:tcPr/>
                </a:tc>
                <a:tc>
                  <a:txBody>
                    <a:bodyPr/>
                    <a:lstStyle/>
                    <a:p>
                      <a:r>
                        <a:rPr lang="en-US"/>
                        <a:t>Open</a:t>
                      </a:r>
                    </a:p>
                  </a:txBody>
                  <a:tcPr>
                    <a:solidFill>
                      <a:schemeClr val="accent3">
                        <a:lumMod val="40000"/>
                        <a:lumOff val="60000"/>
                      </a:schemeClr>
                    </a:solidFill>
                  </a:tcPr>
                </a:tc>
                <a:tc>
                  <a:txBody>
                    <a:bodyPr/>
                    <a:lstStyle/>
                    <a:p>
                      <a:pPr marL="285750" indent="-285750">
                        <a:buFont typeface="Arial" panose="020B0604020202020204" pitchFamily="34" charset="0"/>
                        <a:buChar char="•"/>
                      </a:pPr>
                      <a:r>
                        <a:rPr lang="en-US"/>
                        <a:t>Reduced Academic Calendar Applications</a:t>
                      </a:r>
                    </a:p>
                    <a:p>
                      <a:pPr marL="742950" lvl="1" indent="-285750">
                        <a:buFont typeface="Arial" panose="020B0604020202020204" pitchFamily="34" charset="0"/>
                        <a:buChar char="•"/>
                      </a:pPr>
                      <a:r>
                        <a:rPr lang="en-US"/>
                        <a:t>3/6/2024 to 5/10/2024</a:t>
                      </a:r>
                    </a:p>
                    <a:p>
                      <a:pPr marL="285750" indent="-285750">
                        <a:buFont typeface="Arial" panose="020B0604020202020204" pitchFamily="34" charset="0"/>
                        <a:buChar char="•"/>
                      </a:pPr>
                      <a:r>
                        <a:rPr lang="en-US"/>
                        <a:t>School Code Change Requests</a:t>
                      </a:r>
                    </a:p>
                    <a:p>
                      <a:pPr marL="742950" lvl="1" indent="-285750">
                        <a:buFont typeface="Arial" panose="020B0604020202020204" pitchFamily="34" charset="0"/>
                        <a:buChar char="•"/>
                      </a:pPr>
                      <a:r>
                        <a:rPr lang="en-US"/>
                        <a:t>2/5/2024 to 6/28/2024</a:t>
                      </a:r>
                    </a:p>
                  </a:txBody>
                  <a:tcPr/>
                </a:tc>
                <a:extLst>
                  <a:ext uri="{0D108BD9-81ED-4DB2-BD59-A6C34878D82A}">
                    <a16:rowId xmlns:a16="http://schemas.microsoft.com/office/drawing/2014/main" val="3547505821"/>
                  </a:ext>
                </a:extLst>
              </a:tr>
              <a:tr h="370840">
                <a:tc>
                  <a:txBody>
                    <a:bodyPr/>
                    <a:lstStyle/>
                    <a:p>
                      <a:r>
                        <a:rPr lang="en-US" sz="1800" b="1">
                          <a:solidFill>
                            <a:srgbClr val="0070C0"/>
                          </a:solidFill>
                          <a:hlinkClick r:id="rId5">
                            <a:extLst>
                              <a:ext uri="{A12FA001-AC4F-418D-AE19-62706E023703}">
                                <ahyp:hlinkClr xmlns:ahyp="http://schemas.microsoft.com/office/drawing/2018/hyperlinkcolor" val="tx"/>
                              </a:ext>
                            </a:extLst>
                          </a:hlinkClick>
                        </a:rPr>
                        <a:t>Student</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Interim Deadline: 4/11/24 upload initial GG file</a:t>
                      </a:r>
                    </a:p>
                  </a:txBody>
                  <a:tcPr/>
                </a:tc>
                <a:extLst>
                  <a:ext uri="{0D108BD9-81ED-4DB2-BD59-A6C34878D82A}">
                    <a16:rowId xmlns:a16="http://schemas.microsoft.com/office/drawing/2014/main" val="3826964883"/>
                  </a:ext>
                </a:extLst>
              </a:tr>
              <a:tr h="370840">
                <a:tc>
                  <a:txBody>
                    <a:bodyPr/>
                    <a:lstStyle/>
                    <a:p>
                      <a:r>
                        <a:rPr lang="en-US" sz="1800" b="1">
                          <a:solidFill>
                            <a:srgbClr val="0070C0"/>
                          </a:solidFill>
                          <a:hlinkClick r:id="rId6">
                            <a:extLst>
                              <a:ext uri="{A12FA001-AC4F-418D-AE19-62706E023703}">
                                <ahyp:hlinkClr xmlns:ahyp="http://schemas.microsoft.com/office/drawing/2018/hyperlinkcolor" val="tx"/>
                              </a:ext>
                            </a:extLst>
                          </a:hlinkClick>
                        </a:rPr>
                        <a:t>Title I</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3">
                        <a:lumMod val="40000"/>
                        <a:lumOff val="60000"/>
                      </a:schemeClr>
                    </a:solidFill>
                  </a:tcPr>
                </a:tc>
                <a:tc>
                  <a:txBody>
                    <a:bodyPr/>
                    <a:lstStyle/>
                    <a:p>
                      <a:endParaRPr lang="en-US"/>
                    </a:p>
                  </a:txBody>
                  <a:tcPr/>
                </a:tc>
                <a:extLst>
                  <a:ext uri="{0D108BD9-81ED-4DB2-BD59-A6C34878D82A}">
                    <a16:rowId xmlns:a16="http://schemas.microsoft.com/office/drawing/2014/main" val="2462829127"/>
                  </a:ext>
                </a:extLst>
              </a:tr>
              <a:tr h="370840">
                <a:tc>
                  <a:txBody>
                    <a:bodyPr/>
                    <a:lstStyle/>
                    <a:p>
                      <a:r>
                        <a:rPr lang="en-US" sz="1800" b="1">
                          <a:solidFill>
                            <a:srgbClr val="0070C0"/>
                          </a:solidFill>
                          <a:hlinkClick r:id="rId6">
                            <a:extLst>
                              <a:ext uri="{A12FA001-AC4F-418D-AE19-62706E023703}">
                                <ahyp:hlinkClr xmlns:ahyp="http://schemas.microsoft.com/office/drawing/2018/hyperlinkcolor" val="tx"/>
                              </a:ext>
                            </a:extLst>
                          </a:hlinkClick>
                        </a:rPr>
                        <a:t>Special Education IEP</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3">
                        <a:lumMod val="40000"/>
                        <a:lumOff val="60000"/>
                      </a:schemeClr>
                    </a:solidFill>
                  </a:tcPr>
                </a:tc>
                <a:tc>
                  <a:txBody>
                    <a:bodyPr/>
                    <a:lstStyle/>
                    <a:p>
                      <a:endParaRPr lang="en-US"/>
                    </a:p>
                  </a:txBody>
                  <a:tcPr/>
                </a:tc>
                <a:extLst>
                  <a:ext uri="{0D108BD9-81ED-4DB2-BD59-A6C34878D82A}">
                    <a16:rowId xmlns:a16="http://schemas.microsoft.com/office/drawing/2014/main" val="1088562171"/>
                  </a:ext>
                </a:extLst>
              </a:tr>
              <a:tr h="370840">
                <a:tc>
                  <a:txBody>
                    <a:bodyPr/>
                    <a:lstStyle/>
                    <a:p>
                      <a:r>
                        <a:rPr lang="en-US" sz="1800" b="1">
                          <a:solidFill>
                            <a:srgbClr val="0070C0"/>
                          </a:solidFill>
                          <a:hlinkClick r:id="rId7">
                            <a:extLst>
                              <a:ext uri="{A12FA001-AC4F-418D-AE19-62706E023703}">
                                <ahyp:hlinkClr xmlns:ahyp="http://schemas.microsoft.com/office/drawing/2018/hyperlinkcolor" val="tx"/>
                              </a:ext>
                            </a:extLst>
                          </a:hlinkClick>
                        </a:rPr>
                        <a:t>Staff</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3">
                        <a:lumMod val="40000"/>
                        <a:lumOff val="60000"/>
                      </a:schemeClr>
                    </a:solidFill>
                  </a:tcPr>
                </a:tc>
                <a:tc>
                  <a:txBody>
                    <a:bodyPr/>
                    <a:lstStyle/>
                    <a:p>
                      <a:endParaRPr lang="en-US"/>
                    </a:p>
                  </a:txBody>
                  <a:tcPr/>
                </a:tc>
                <a:extLst>
                  <a:ext uri="{0D108BD9-81ED-4DB2-BD59-A6C34878D82A}">
                    <a16:rowId xmlns:a16="http://schemas.microsoft.com/office/drawing/2014/main" val="417551475"/>
                  </a:ext>
                </a:extLst>
              </a:tr>
              <a:tr h="370840">
                <a:tc>
                  <a:txBody>
                    <a:bodyPr/>
                    <a:lstStyle/>
                    <a:p>
                      <a:r>
                        <a:rPr lang="en-US" sz="1800" b="1">
                          <a:solidFill>
                            <a:srgbClr val="0070C0"/>
                          </a:solidFill>
                          <a:hlinkClick r:id="rId8">
                            <a:extLst>
                              <a:ext uri="{A12FA001-AC4F-418D-AE19-62706E023703}">
                                <ahyp:hlinkClr xmlns:ahyp="http://schemas.microsoft.com/office/drawing/2018/hyperlinkcolor" val="tx"/>
                              </a:ext>
                            </a:extLst>
                          </a:hlinkClick>
                        </a:rPr>
                        <a:t>TSDL</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3">
                        <a:lumMod val="40000"/>
                        <a:lumOff val="60000"/>
                      </a:schemeClr>
                    </a:solidFill>
                  </a:tcPr>
                </a:tc>
                <a:tc>
                  <a:txBody>
                    <a:bodyPr/>
                    <a:lstStyle/>
                    <a:p>
                      <a:endParaRPr lang="en-US"/>
                    </a:p>
                  </a:txBody>
                  <a:tcPr/>
                </a:tc>
                <a:extLst>
                  <a:ext uri="{0D108BD9-81ED-4DB2-BD59-A6C34878D82A}">
                    <a16:rowId xmlns:a16="http://schemas.microsoft.com/office/drawing/2014/main" val="1624153760"/>
                  </a:ext>
                </a:extLst>
              </a:tr>
            </a:tbl>
          </a:graphicData>
        </a:graphic>
      </p:graphicFrame>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7</a:t>
            </a:fld>
            <a:endParaRPr lang="en-US"/>
          </a:p>
        </p:txBody>
      </p:sp>
      <p:sp>
        <p:nvSpPr>
          <p:cNvPr id="8" name="Rectangle: Rounded Corners 7">
            <a:extLst>
              <a:ext uri="{FF2B5EF4-FFF2-40B4-BE49-F238E27FC236}">
                <a16:creationId xmlns:a16="http://schemas.microsoft.com/office/drawing/2014/main" id="{615A4E22-3BFB-B4B8-B3DD-2E0607D5D581}"/>
              </a:ext>
            </a:extLst>
          </p:cNvPr>
          <p:cNvSpPr/>
          <p:nvPr/>
        </p:nvSpPr>
        <p:spPr>
          <a:xfrm>
            <a:off x="2066260" y="5874622"/>
            <a:ext cx="8059479" cy="656167"/>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a:hlinkClick r:id="rId9"/>
              </a:rPr>
              <a:t>Data Pipeline Resources: Data Pipeline Collection Dates (XLS)</a:t>
            </a:r>
            <a:endParaRPr lang="en-US" sz="2400"/>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p:txBody>
          <a:bodyPr/>
          <a:lstStyle/>
          <a:p>
            <a:r>
              <a:rPr lang="en-US"/>
              <a:t>Open Collections and Upcoming Dates cont.</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204276979"/>
              </p:ext>
            </p:extLst>
          </p:nvPr>
        </p:nvGraphicFramePr>
        <p:xfrm>
          <a:off x="838199" y="1552011"/>
          <a:ext cx="10515596" cy="4145280"/>
        </p:xfrm>
        <a:graphic>
          <a:graphicData uri="http://schemas.openxmlformats.org/drawingml/2006/table">
            <a:tbl>
              <a:tblPr firstRow="1" bandRow="1">
                <a:tableStyleId>{B301B821-A1FF-4177-AEE7-76D212191A09}</a:tableStyleId>
              </a:tblPr>
              <a:tblGrid>
                <a:gridCol w="2161032">
                  <a:extLst>
                    <a:ext uri="{9D8B030D-6E8A-4147-A177-3AD203B41FA5}">
                      <a16:colId xmlns:a16="http://schemas.microsoft.com/office/drawing/2014/main" val="972675767"/>
                    </a:ext>
                  </a:extLst>
                </a:gridCol>
                <a:gridCol w="1207008">
                  <a:extLst>
                    <a:ext uri="{9D8B030D-6E8A-4147-A177-3AD203B41FA5}">
                      <a16:colId xmlns:a16="http://schemas.microsoft.com/office/drawing/2014/main" val="1355897659"/>
                    </a:ext>
                  </a:extLst>
                </a:gridCol>
                <a:gridCol w="1008856">
                  <a:extLst>
                    <a:ext uri="{9D8B030D-6E8A-4147-A177-3AD203B41FA5}">
                      <a16:colId xmlns:a16="http://schemas.microsoft.com/office/drawing/2014/main" val="554794496"/>
                    </a:ext>
                  </a:extLst>
                </a:gridCol>
                <a:gridCol w="1478312">
                  <a:extLst>
                    <a:ext uri="{9D8B030D-6E8A-4147-A177-3AD203B41FA5}">
                      <a16:colId xmlns:a16="http://schemas.microsoft.com/office/drawing/2014/main" val="2208239753"/>
                    </a:ext>
                  </a:extLst>
                </a:gridCol>
                <a:gridCol w="2330194">
                  <a:extLst>
                    <a:ext uri="{9D8B030D-6E8A-4147-A177-3AD203B41FA5}">
                      <a16:colId xmlns:a16="http://schemas.microsoft.com/office/drawing/2014/main" val="1970621890"/>
                    </a:ext>
                  </a:extLst>
                </a:gridCol>
                <a:gridCol w="2330194">
                  <a:extLst>
                    <a:ext uri="{9D8B030D-6E8A-4147-A177-3AD203B41FA5}">
                      <a16:colId xmlns:a16="http://schemas.microsoft.com/office/drawing/2014/main" val="1932458984"/>
                    </a:ext>
                  </a:extLst>
                </a:gridCol>
              </a:tblGrid>
              <a:tr h="308837">
                <a:tc>
                  <a:txBody>
                    <a:bodyPr/>
                    <a:lstStyle/>
                    <a:p>
                      <a:r>
                        <a:rPr lang="en-US" sz="1600"/>
                        <a:t>Name</a:t>
                      </a:r>
                    </a:p>
                  </a:txBody>
                  <a:tcPr anchor="ctr"/>
                </a:tc>
                <a:tc>
                  <a:txBody>
                    <a:bodyPr/>
                    <a:lstStyle/>
                    <a:p>
                      <a:r>
                        <a:rPr lang="en-US" sz="1600"/>
                        <a:t>Category</a:t>
                      </a:r>
                    </a:p>
                  </a:txBody>
                  <a:tcPr anchor="ctr"/>
                </a:tc>
                <a:tc>
                  <a:txBody>
                    <a:bodyPr/>
                    <a:lstStyle/>
                    <a:p>
                      <a:r>
                        <a:rPr lang="en-US" sz="1600"/>
                        <a:t>Status</a:t>
                      </a:r>
                    </a:p>
                  </a:txBody>
                  <a:tcPr anchor="ctr"/>
                </a:tc>
                <a:tc>
                  <a:txBody>
                    <a:bodyPr/>
                    <a:lstStyle/>
                    <a:p>
                      <a:r>
                        <a:rPr lang="en-US" sz="1600"/>
                        <a:t>Final Deadline Date</a:t>
                      </a:r>
                    </a:p>
                  </a:txBody>
                  <a:tcPr anchor="ctr"/>
                </a:tc>
                <a:tc>
                  <a:txBody>
                    <a:bodyPr/>
                    <a:lstStyle/>
                    <a:p>
                      <a:r>
                        <a:rPr lang="en-US" sz="1600"/>
                        <a:t>Deadline Milestone</a:t>
                      </a:r>
                    </a:p>
                  </a:txBody>
                  <a:tcPr anchor="ctr"/>
                </a:tc>
                <a:tc>
                  <a:txBody>
                    <a:bodyPr/>
                    <a:lstStyle/>
                    <a:p>
                      <a:r>
                        <a:rPr lang="en-US" sz="1600"/>
                        <a:t>Looking Ahead</a:t>
                      </a:r>
                    </a:p>
                  </a:txBody>
                  <a:tcPr anchor="ctr"/>
                </a:tc>
                <a:extLst>
                  <a:ext uri="{0D108BD9-81ED-4DB2-BD59-A6C34878D82A}">
                    <a16:rowId xmlns:a16="http://schemas.microsoft.com/office/drawing/2014/main" val="1733493831"/>
                  </a:ext>
                </a:extLst>
              </a:tr>
              <a:tr h="19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2"/>
                        </a:rPr>
                        <a:t>Human Resources</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Feb. 23,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0">
                        <a:latin typeface="+mn-lt"/>
                      </a:endParaRPr>
                    </a:p>
                  </a:txBody>
                  <a:tcPr/>
                </a:tc>
                <a:extLst>
                  <a:ext uri="{0D108BD9-81ED-4DB2-BD59-A6C34878D82A}">
                    <a16:rowId xmlns:a16="http://schemas.microsoft.com/office/drawing/2014/main" val="2232552496"/>
                  </a:ext>
                </a:extLst>
              </a:tr>
              <a:tr h="19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3"/>
                        </a:rPr>
                        <a:t>TSDL</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Aug. 30,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0" dirty="0">
                        <a:latin typeface="+mn-lt"/>
                      </a:endParaRPr>
                    </a:p>
                  </a:txBody>
                  <a:tcPr/>
                </a:tc>
                <a:extLst>
                  <a:ext uri="{0D108BD9-81ED-4DB2-BD59-A6C34878D82A}">
                    <a16:rowId xmlns:a16="http://schemas.microsoft.com/office/drawing/2014/main" val="981396042"/>
                  </a:ext>
                </a:extLst>
              </a:tr>
              <a:tr h="30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4"/>
                        </a:rPr>
                        <a:t>Attendance</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Coming Soon</a:t>
                      </a:r>
                    </a:p>
                  </a:txBody>
                  <a:tcPr>
                    <a:solidFill>
                      <a:schemeClr val="bg2">
                        <a:lumMod val="60000"/>
                        <a:lumOff val="4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July 12,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dirty="0">
                          <a:latin typeface="+mn-lt"/>
                        </a:rPr>
                        <a:t>Opens 4/17/2024</a:t>
                      </a:r>
                    </a:p>
                  </a:txBody>
                  <a:tcPr/>
                </a:tc>
                <a:extLst>
                  <a:ext uri="{0D108BD9-81ED-4DB2-BD59-A6C34878D82A}">
                    <a16:rowId xmlns:a16="http://schemas.microsoft.com/office/drawing/2014/main" val="86854669"/>
                  </a:ext>
                </a:extLst>
              </a:tr>
              <a:tr h="438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70C0"/>
                          </a:solidFill>
                          <a:latin typeface="+mn-lt"/>
                          <a:ea typeface="+mn-ea"/>
                          <a:cs typeface="+mn-cs"/>
                          <a:hlinkClick r:id="rId5"/>
                        </a:rPr>
                        <a:t>Student End of Year</a:t>
                      </a:r>
                      <a:endParaRPr lang="en-US" sz="1600" b="1" kern="1200" dirty="0">
                        <a:solidFill>
                          <a:srgbClr val="0070C0"/>
                        </a:solidFill>
                        <a:latin typeface="+mn-lt"/>
                        <a:ea typeface="+mn-ea"/>
                        <a:cs typeface="+mn-cs"/>
                      </a:endParaRPr>
                    </a:p>
                  </a:txBody>
                  <a:tcPr/>
                </a:tc>
                <a:tc>
                  <a:txBody>
                    <a:bodyPr/>
                    <a:lstStyle/>
                    <a:p>
                      <a:r>
                        <a:rPr lang="en-US" sz="1600" dirty="0"/>
                        <a:t>Snapshot</a:t>
                      </a:r>
                    </a:p>
                  </a:txBody>
                  <a:tcPr/>
                </a:tc>
                <a:tc>
                  <a:txBody>
                    <a:bodyPr/>
                    <a:lstStyle/>
                    <a:p>
                      <a:r>
                        <a:rPr lang="en-US" sz="1600" dirty="0"/>
                        <a:t>Coming Soon</a:t>
                      </a:r>
                    </a:p>
                  </a:txBody>
                  <a:tcPr>
                    <a:solidFill>
                      <a:schemeClr val="bg2">
                        <a:lumMod val="60000"/>
                        <a:lumOff val="40000"/>
                      </a:schemeClr>
                    </a:solidFill>
                  </a:tcPr>
                </a:tc>
                <a:tc>
                  <a:txBody>
                    <a:bodyPr/>
                    <a:lstStyle/>
                    <a:p>
                      <a:pPr lvl="0" algn="l">
                        <a:lnSpc>
                          <a:spcPct val="100000"/>
                        </a:lnSpc>
                        <a:spcBef>
                          <a:spcPts val="0"/>
                        </a:spcBef>
                        <a:spcAft>
                          <a:spcPts val="0"/>
                        </a:spcAft>
                        <a:buNone/>
                      </a:pPr>
                      <a:r>
                        <a:rPr lang="en-US" sz="1600" b="1" i="0" u="none" strike="noStrike" noProof="0" dirty="0">
                          <a:solidFill>
                            <a:srgbClr val="000000"/>
                          </a:solidFill>
                          <a:latin typeface="+mn-lt"/>
                        </a:rPr>
                        <a:t>Nov. 19,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mn-lt"/>
                        </a:rPr>
                        <a:t>Interim Deadline: </a:t>
                      </a:r>
                      <a:br>
                        <a:rPr lang="en-US" sz="1600" b="0" dirty="0">
                          <a:latin typeface="+mn-lt"/>
                        </a:rPr>
                      </a:br>
                      <a:r>
                        <a:rPr lang="en-US" sz="1600" b="0" dirty="0">
                          <a:latin typeface="+mn-lt"/>
                        </a:rPr>
                        <a:t>Upload initial GG file by 4/11/2024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mn-lt"/>
                        </a:rPr>
                        <a:t>Soft Open 4/1/2024</a:t>
                      </a:r>
                    </a:p>
                    <a:p>
                      <a:pPr marL="0" marR="0" lvl="0" indent="0" algn="l" rtl="0" eaLnBrk="1" fontAlgn="auto" latinLnBrk="0" hangingPunct="1">
                        <a:lnSpc>
                          <a:spcPct val="100000"/>
                        </a:lnSpc>
                        <a:spcBef>
                          <a:spcPts val="0"/>
                        </a:spcBef>
                        <a:spcAft>
                          <a:spcPts val="0"/>
                        </a:spcAft>
                        <a:buClrTx/>
                        <a:buSzTx/>
                        <a:buFontTx/>
                        <a:buNone/>
                      </a:pPr>
                      <a:endParaRPr lang="en-US" sz="1600" b="0" dirty="0">
                        <a:latin typeface="+mn-lt"/>
                      </a:endParaRPr>
                    </a:p>
                  </a:txBody>
                  <a:tcPr/>
                </a:tc>
                <a:extLst>
                  <a:ext uri="{0D108BD9-81ED-4DB2-BD59-A6C34878D82A}">
                    <a16:rowId xmlns:a16="http://schemas.microsoft.com/office/drawing/2014/main" val="473525023"/>
                  </a:ext>
                </a:extLst>
              </a:tr>
              <a:tr h="19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6"/>
                        </a:rPr>
                        <a:t>Report Card March</a:t>
                      </a:r>
                      <a:endParaRPr lang="en-US" sz="1600" b="1" kern="1200">
                        <a:solidFill>
                          <a:srgbClr val="0070C0"/>
                        </a:solidFill>
                        <a:latin typeface="+mn-lt"/>
                        <a:ea typeface="+mn-ea"/>
                        <a:cs typeface="+mn-cs"/>
                      </a:endParaRPr>
                    </a:p>
                  </a:txBody>
                  <a:tcPr/>
                </a:tc>
                <a:tc>
                  <a:txBody>
                    <a:bodyPr/>
                    <a:lstStyle/>
                    <a:p>
                      <a:r>
                        <a:rPr lang="en-US" sz="1600"/>
                        <a:t>Periodic</a:t>
                      </a:r>
                    </a:p>
                  </a:txBody>
                  <a:tcPr/>
                </a:tc>
                <a:tc>
                  <a:txBody>
                    <a:bodyPr/>
                    <a:lstStyle/>
                    <a:p>
                      <a:pPr marL="0" algn="l" defTabSz="914400" rtl="0" eaLnBrk="1" latinLnBrk="0" hangingPunct="1"/>
                      <a:r>
                        <a:rPr lang="en-US" sz="1600" kern="1200">
                          <a:solidFill>
                            <a:schemeClr val="dk1"/>
                          </a:solidFill>
                          <a:latin typeface="+mn-lt"/>
                          <a:ea typeface="+mn-ea"/>
                          <a:cs typeface="+mn-cs"/>
                        </a:rPr>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Apr. 12,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0">
                        <a:latin typeface="+mn-lt"/>
                      </a:endParaRPr>
                    </a:p>
                  </a:txBody>
                  <a:tcPr/>
                </a:tc>
                <a:extLst>
                  <a:ext uri="{0D108BD9-81ED-4DB2-BD59-A6C34878D82A}">
                    <a16:rowId xmlns:a16="http://schemas.microsoft.com/office/drawing/2014/main" val="1544995665"/>
                  </a:ext>
                </a:extLst>
              </a:tr>
              <a:tr h="30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7"/>
                        </a:rPr>
                        <a:t>ACCESS for ELLs</a:t>
                      </a:r>
                      <a:endParaRPr lang="en-US" sz="1600" b="1" kern="1200">
                        <a:solidFill>
                          <a:srgbClr val="0070C0"/>
                        </a:solidFill>
                        <a:latin typeface="+mn-lt"/>
                        <a:ea typeface="+mn-ea"/>
                        <a:cs typeface="+mn-cs"/>
                      </a:endParaRPr>
                    </a:p>
                  </a:txBody>
                  <a:tcPr/>
                </a:tc>
                <a:tc>
                  <a:txBody>
                    <a:bodyPr/>
                    <a:lstStyle/>
                    <a:p>
                      <a:r>
                        <a:rPr lang="en-US" sz="1600"/>
                        <a:t>Periodic</a:t>
                      </a:r>
                    </a:p>
                  </a:txBody>
                  <a:tcPr/>
                </a:tc>
                <a:tc>
                  <a:txBody>
                    <a:bodyPr/>
                    <a:lstStyle/>
                    <a:p>
                      <a:r>
                        <a:rPr lang="en-US" sz="1600"/>
                        <a:t>Coming Soon</a:t>
                      </a:r>
                    </a:p>
                  </a:txBody>
                  <a:tcPr>
                    <a:solidFill>
                      <a:schemeClr val="bg2">
                        <a:lumMod val="60000"/>
                        <a:lumOff val="4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Mar. 20,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a:latin typeface="+mn-lt"/>
                        </a:rPr>
                        <a:t>Opens 3/11/2024</a:t>
                      </a:r>
                    </a:p>
                  </a:txBody>
                  <a:tcPr/>
                </a:tc>
                <a:extLst>
                  <a:ext uri="{0D108BD9-81ED-4DB2-BD59-A6C34878D82A}">
                    <a16:rowId xmlns:a16="http://schemas.microsoft.com/office/drawing/2014/main" val="998120317"/>
                  </a:ext>
                </a:extLst>
              </a:tr>
              <a:tr h="30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8"/>
                        </a:rPr>
                        <a:t>S-EBT</a:t>
                      </a:r>
                      <a:endParaRPr lang="en-US" sz="1600" b="1" kern="1200">
                        <a:solidFill>
                          <a:srgbClr val="0070C0"/>
                        </a:solidFill>
                        <a:latin typeface="+mn-lt"/>
                        <a:ea typeface="+mn-ea"/>
                        <a:cs typeface="+mn-cs"/>
                      </a:endParaRPr>
                    </a:p>
                  </a:txBody>
                  <a:tcPr/>
                </a:tc>
                <a:tc>
                  <a:txBody>
                    <a:bodyPr/>
                    <a:lstStyle/>
                    <a:p>
                      <a:r>
                        <a:rPr lang="en-US" sz="1600"/>
                        <a:t>Periodic</a:t>
                      </a:r>
                    </a:p>
                  </a:txBody>
                  <a:tcPr/>
                </a:tc>
                <a:tc>
                  <a:txBody>
                    <a:bodyPr/>
                    <a:lstStyle/>
                    <a:p>
                      <a:r>
                        <a:rPr lang="en-US" sz="1600"/>
                        <a:t>Coming Soon</a:t>
                      </a:r>
                    </a:p>
                  </a:txBody>
                  <a:tcPr>
                    <a:solidFill>
                      <a:schemeClr val="bg2">
                        <a:lumMod val="60000"/>
                        <a:lumOff val="4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Apr. 30,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dirty="0">
                          <a:latin typeface="+mn-lt"/>
                        </a:rPr>
                        <a:t>Opens 4/1/2024</a:t>
                      </a:r>
                    </a:p>
                  </a:txBody>
                  <a:tcPr/>
                </a:tc>
                <a:extLst>
                  <a:ext uri="{0D108BD9-81ED-4DB2-BD59-A6C34878D82A}">
                    <a16:rowId xmlns:a16="http://schemas.microsoft.com/office/drawing/2014/main" val="3333628477"/>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7" name="Rectangle: Rounded Corners 6">
            <a:extLst>
              <a:ext uri="{FF2B5EF4-FFF2-40B4-BE49-F238E27FC236}">
                <a16:creationId xmlns:a16="http://schemas.microsoft.com/office/drawing/2014/main" id="{078DC3FC-4246-1212-B0E9-77954B508DDE}"/>
              </a:ext>
            </a:extLst>
          </p:cNvPr>
          <p:cNvSpPr/>
          <p:nvPr/>
        </p:nvSpPr>
        <p:spPr>
          <a:xfrm>
            <a:off x="2066257" y="5920360"/>
            <a:ext cx="8059479" cy="501325"/>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9"/>
              </a:rPr>
              <a:t>Data Pipeline Resources: Data Pipeline Collection Dates (XLS)</a:t>
            </a:r>
            <a:endParaRPr lang="en-US" sz="2000"/>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03620E4-8142-224B-3B16-23101C1639C3}"/>
              </a:ext>
            </a:extLst>
          </p:cNvPr>
          <p:cNvSpPr>
            <a:spLocks noGrp="1"/>
          </p:cNvSpPr>
          <p:nvPr>
            <p:ph type="ctrTitle"/>
          </p:nvPr>
        </p:nvSpPr>
        <p:spPr/>
        <p:txBody>
          <a:bodyPr/>
          <a:lstStyle/>
          <a:p>
            <a:r>
              <a:rPr lang="en-US"/>
              <a:t>Civil Rights Data Collection (CRDC)</a:t>
            </a:r>
          </a:p>
        </p:txBody>
      </p:sp>
      <p:sp>
        <p:nvSpPr>
          <p:cNvPr id="8" name="Content Placeholder 7">
            <a:extLst>
              <a:ext uri="{FF2B5EF4-FFF2-40B4-BE49-F238E27FC236}">
                <a16:creationId xmlns:a16="http://schemas.microsoft.com/office/drawing/2014/main" id="{B4DB6F32-18EE-846F-AB00-90E13FF9A52C}"/>
              </a:ext>
            </a:extLst>
          </p:cNvPr>
          <p:cNvSpPr>
            <a:spLocks noGrp="1"/>
          </p:cNvSpPr>
          <p:nvPr>
            <p:ph sz="quarter" idx="13"/>
          </p:nvPr>
        </p:nvSpPr>
        <p:spPr/>
        <p:txBody>
          <a:bodyPr/>
          <a:lstStyle/>
          <a:p>
            <a:r>
              <a:rPr lang="en-US"/>
              <a:t>Annette Severson</a:t>
            </a:r>
          </a:p>
        </p:txBody>
      </p:sp>
      <p:sp>
        <p:nvSpPr>
          <p:cNvPr id="4" name="Slide Number Placeholder 3">
            <a:extLst>
              <a:ext uri="{FF2B5EF4-FFF2-40B4-BE49-F238E27FC236}">
                <a16:creationId xmlns:a16="http://schemas.microsoft.com/office/drawing/2014/main" id="{204625F6-6369-9AEF-6CBA-49789C618889}"/>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2067888284"/>
      </p:ext>
    </p:extLst>
  </p:cSld>
  <p:clrMapOvr>
    <a:masterClrMapping/>
  </p:clrMapOvr>
</p:sld>
</file>

<file path=ppt/theme/theme1.xml><?xml version="1.0" encoding="utf-8"?>
<a:theme xmlns:a="http://schemas.openxmlformats.org/drawingml/2006/main" name="Office Theme">
  <a:themeElements>
    <a:clrScheme name="CDE Blue Green">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70C0"/>
      </a:hlink>
      <a:folHlink>
        <a:srgbClr val="F8B33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58e932f-8c42-4f93-8fc3-67d3de176e61">
      <Terms xmlns="http://schemas.microsoft.com/office/infopath/2007/PartnerControls"/>
    </lcf76f155ced4ddcb4097134ff3c332f>
    <TaxCatchAll xmlns="4c96849b-d583-4314-bdb6-16a0c6e3471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AC51CBA1589D4F84DFE601021F4370" ma:contentTypeVersion="17" ma:contentTypeDescription="Create a new document." ma:contentTypeScope="" ma:versionID="4c2e7d44e21a4a9ea0f5c212093f6757">
  <xsd:schema xmlns:xsd="http://www.w3.org/2001/XMLSchema" xmlns:xs="http://www.w3.org/2001/XMLSchema" xmlns:p="http://schemas.microsoft.com/office/2006/metadata/properties" xmlns:ns2="658e932f-8c42-4f93-8fc3-67d3de176e61" xmlns:ns3="4c96849b-d583-4314-bdb6-16a0c6e34719" targetNamespace="http://schemas.microsoft.com/office/2006/metadata/properties" ma:root="true" ma:fieldsID="8c29c4ac9eee64b396f0dc72fb4a5852" ns2:_="" ns3:_="">
    <xsd:import namespace="658e932f-8c42-4f93-8fc3-67d3de176e61"/>
    <xsd:import namespace="4c96849b-d583-4314-bdb6-16a0c6e347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8e932f-8c42-4f93-8fc3-67d3de176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96849b-d583-4314-bdb6-16a0c6e3471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335906d-7a73-4617-9229-c2cb2797336c}" ma:internalName="TaxCatchAll" ma:showField="CatchAllData" ma:web="4c96849b-d583-4314-bdb6-16a0c6e347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FB8263-E116-4610-9B9F-0E82FA1493E2}">
  <ds:schemaRefs>
    <ds:schemaRef ds:uri="4c96849b-d583-4314-bdb6-16a0c6e34719"/>
    <ds:schemaRef ds:uri="658e932f-8c42-4f93-8fc3-67d3de176e61"/>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586E6BD-9077-4CA2-A1E3-60604FEC22C4}">
  <ds:schemaRefs>
    <ds:schemaRef ds:uri="4c96849b-d583-4314-bdb6-16a0c6e34719"/>
    <ds:schemaRef ds:uri="658e932f-8c42-4f93-8fc3-67d3de176e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080972E-D571-4992-96C3-E5252958F7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TotalTime>
  <Words>2745</Words>
  <Application>Microsoft Office PowerPoint</Application>
  <PresentationFormat>Widescreen</PresentationFormat>
  <Paragraphs>371</Paragraphs>
  <Slides>31</Slides>
  <Notes>6</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Courier New</vt:lpstr>
      <vt:lpstr>Museo Slab 500</vt:lpstr>
      <vt:lpstr>Trebuchet MS</vt:lpstr>
      <vt:lpstr>Wingdings</vt:lpstr>
      <vt:lpstr>Office Theme</vt:lpstr>
      <vt:lpstr>March 21, 2024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vt:lpstr>
      <vt:lpstr>Open Collections and Upcoming Dates cont.</vt:lpstr>
      <vt:lpstr>Civil Rights Data Collection (CRDC)</vt:lpstr>
      <vt:lpstr>Current Status</vt:lpstr>
      <vt:lpstr>Overall District Status – Almost there! (as of March 20th) </vt:lpstr>
      <vt:lpstr>Questions &amp; Resources: CRDC</vt:lpstr>
      <vt:lpstr>Report Card March</vt:lpstr>
      <vt:lpstr>Report Card March: Collection Timeline</vt:lpstr>
      <vt:lpstr>Changes to 2023-2023 Report Card March</vt:lpstr>
      <vt:lpstr>Changes to 2023-2023 Report Card March – New Fields</vt:lpstr>
      <vt:lpstr>2023-2023 Report Card March</vt:lpstr>
      <vt:lpstr>Questions &amp; Resources: Report Card March</vt:lpstr>
      <vt:lpstr>Update: Rules for the Administration of the  Public School Finance Act of 1994</vt:lpstr>
      <vt:lpstr>Rulemaking Timeline: 1 CCR 301-39</vt:lpstr>
      <vt:lpstr>Rules Implementation</vt:lpstr>
      <vt:lpstr>Rules Implementation (continued)</vt:lpstr>
      <vt:lpstr>Questions &amp; Resources: </vt:lpstr>
      <vt:lpstr>   Summer-EBT Program</vt:lpstr>
      <vt:lpstr>Permanent Summer-EBT</vt:lpstr>
      <vt:lpstr>Currently…</vt:lpstr>
      <vt:lpstr>Data Collection </vt:lpstr>
      <vt:lpstr>File Layout</vt:lpstr>
      <vt:lpstr>Resources</vt:lpstr>
      <vt:lpstr>Thank you for joining today!</vt:lpstr>
      <vt:lpstr>Collection Email Addresses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Severson, Annette</cp:lastModifiedBy>
  <cp:revision>1</cp:revision>
  <dcterms:created xsi:type="dcterms:W3CDTF">2019-06-25T17:30:52Z</dcterms:created>
  <dcterms:modified xsi:type="dcterms:W3CDTF">2024-03-20T21:32:53Z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0x010100DAAC51CBA1589D4F84DFE601021F4370</vt:lpwstr>
  </property>
  <property fmtid="{D5CDD505-2E9C-101B-9397-08002B2CF9AE}" pid="3" name="MediaServiceImageTags">
    <vt:lpwstr/>
  </property>
</Properties>
</file>