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6"/>
  </p:notesMasterIdLst>
  <p:sldIdLst>
    <p:sldId id="256" r:id="rId5"/>
    <p:sldId id="283" r:id="rId6"/>
    <p:sldId id="5757" r:id="rId7"/>
    <p:sldId id="259" r:id="rId8"/>
    <p:sldId id="261" r:id="rId9"/>
    <p:sldId id="262" r:id="rId10"/>
    <p:sldId id="5097" r:id="rId11"/>
    <p:sldId id="5098" r:id="rId12"/>
    <p:sldId id="5672" r:id="rId13"/>
    <p:sldId id="5780" r:id="rId14"/>
    <p:sldId id="5854" r:id="rId15"/>
    <p:sldId id="5857" r:id="rId16"/>
    <p:sldId id="5855" r:id="rId17"/>
    <p:sldId id="5856" r:id="rId18"/>
    <p:sldId id="266" r:id="rId19"/>
    <p:sldId id="267" r:id="rId20"/>
    <p:sldId id="5797" r:id="rId21"/>
    <p:sldId id="5833" r:id="rId22"/>
    <p:sldId id="5717" r:id="rId23"/>
    <p:sldId id="5318" r:id="rId24"/>
    <p:sldId id="5319" r:id="rId25"/>
    <p:sldId id="5756" r:id="rId26"/>
    <p:sldId id="5851" r:id="rId27"/>
    <p:sldId id="5852" r:id="rId28"/>
    <p:sldId id="5853" r:id="rId29"/>
    <p:sldId id="5715" r:id="rId30"/>
    <p:sldId id="5232" r:id="rId31"/>
    <p:sldId id="5827" r:id="rId32"/>
    <p:sldId id="5766" r:id="rId33"/>
    <p:sldId id="5825" r:id="rId34"/>
    <p:sldId id="5826" r:id="rId35"/>
    <p:sldId id="5804" r:id="rId36"/>
    <p:sldId id="5828" r:id="rId37"/>
    <p:sldId id="5829" r:id="rId38"/>
    <p:sldId id="5832" r:id="rId39"/>
    <p:sldId id="5836" r:id="rId40"/>
    <p:sldId id="5846" r:id="rId41"/>
    <p:sldId id="5847" r:id="rId42"/>
    <p:sldId id="5845" r:id="rId43"/>
    <p:sldId id="5838" r:id="rId44"/>
    <p:sldId id="5849" r:id="rId45"/>
    <p:sldId id="5850" r:id="rId46"/>
    <p:sldId id="5848" r:id="rId47"/>
    <p:sldId id="5837" r:id="rId48"/>
    <p:sldId id="5839" r:id="rId49"/>
    <p:sldId id="5770" r:id="rId50"/>
    <p:sldId id="5840" r:id="rId51"/>
    <p:sldId id="5842" r:id="rId52"/>
    <p:sldId id="5843" r:id="rId53"/>
    <p:sldId id="5765" r:id="rId54"/>
    <p:sldId id="54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B0B0"/>
    <a:srgbClr val="FFC6C6"/>
    <a:srgbClr val="A3DBFF"/>
    <a:srgbClr val="0070C0"/>
    <a:srgbClr val="FF9900"/>
    <a:srgbClr val="FFFF99"/>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EEA03-2442-48C7-A04F-40934AF59DB8}" v="2237" dt="2025-03-12T22:54:11.037"/>
    <p1510:client id="{2C8217A3-01B4-8D7F-6FEC-BC7705D8B718}" v="204" dt="2025-03-12T22:41:52.795"/>
    <p1510:client id="{546AF2F5-EDE0-3F9D-6EBD-0B78DB140424}" v="8" dt="2025-03-12T23:05:11.675"/>
    <p1510:client id="{62D2DBB7-FC9F-BBEC-D223-1824060C1107}" v="123" dt="2025-03-12T18:58:49.490"/>
    <p1510:client id="{AC106A51-111A-4A14-B64D-051BDFA19AF6}" v="432" dt="2025-03-12T21:29:59.450"/>
    <p1510:client id="{BB3F24B8-6C20-405D-B8DA-90B7B1C178B6}" v="1228" dt="2025-03-12T23:19:43.517"/>
    <p1510:client id="{D998701E-D3CD-4E23-9B35-3A5EE0A3EAC9}" v="22" dt="2025-03-12T16:02:34.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pChg chg="mod">
          <ac:chgData name="Hoffman, Peter" userId="673cee94-26bd-4c2a-ab82-1b3669e2f049" providerId="ADAL" clId="{1A9EEA03-2442-48C7-A04F-40934AF59DB8}" dt="2025-03-12T22:53:29.991" v="2232" actId="27636"/>
          <ac:spMkLst>
            <pc:docMk/>
            <pc:sldMk cId="296844926" sldId="266"/>
            <ac:spMk id="3" creationId="{3D6D6C03-4DAE-955C-9208-A37831A7AB86}"/>
          </ac:spMkLst>
        </pc:spChg>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pChg chg="mod ord">
          <ac:chgData name="Hoffman, Peter" userId="673cee94-26bd-4c2a-ab82-1b3669e2f049" providerId="ADAL" clId="{1A9EEA03-2442-48C7-A04F-40934AF59DB8}" dt="2025-03-12T21:20:32.292" v="506" actId="6264"/>
          <ac:spMkLst>
            <pc:docMk/>
            <pc:sldMk cId="2406663207" sldId="5318"/>
            <ac:spMk id="2" creationId="{59FAF81B-77F1-3FF7-992C-676265056EEA}"/>
          </ac:spMkLst>
        </pc:spChg>
        <pc:spChg chg="add del mod">
          <ac:chgData name="Hoffman, Peter" userId="673cee94-26bd-4c2a-ab82-1b3669e2f049" providerId="ADAL" clId="{1A9EEA03-2442-48C7-A04F-40934AF59DB8}" dt="2025-03-12T21:20:32.292" v="506" actId="6264"/>
          <ac:spMkLst>
            <pc:docMk/>
            <pc:sldMk cId="2406663207" sldId="5318"/>
            <ac:spMk id="3" creationId="{12A91737-2C09-757F-C9FD-FAE374F30D52}"/>
          </ac:spMkLst>
        </pc:spChg>
        <pc:spChg chg="mod ord">
          <ac:chgData name="Hoffman, Peter" userId="673cee94-26bd-4c2a-ab82-1b3669e2f049" providerId="ADAL" clId="{1A9EEA03-2442-48C7-A04F-40934AF59DB8}" dt="2025-03-12T21:20:32.292" v="506" actId="6264"/>
          <ac:spMkLst>
            <pc:docMk/>
            <pc:sldMk cId="2406663207" sldId="5318"/>
            <ac:spMk id="4" creationId="{F29D7389-3F2A-5204-DECD-546EF5F030B0}"/>
          </ac:spMkLst>
        </pc:spChg>
        <pc:spChg chg="mod ord">
          <ac:chgData name="Hoffman, Peter" userId="673cee94-26bd-4c2a-ab82-1b3669e2f049" providerId="ADAL" clId="{1A9EEA03-2442-48C7-A04F-40934AF59DB8}" dt="2025-03-12T21:20:32.292" v="506" actId="6264"/>
          <ac:spMkLst>
            <pc:docMk/>
            <pc:sldMk cId="2406663207" sldId="5318"/>
            <ac:spMk id="5" creationId="{FBDC1202-8D6B-D667-042B-11406A04D761}"/>
          </ac:spMkLst>
        </pc:spChg>
        <pc:spChg chg="add del mod">
          <ac:chgData name="Hoffman, Peter" userId="673cee94-26bd-4c2a-ab82-1b3669e2f049" providerId="ADAL" clId="{1A9EEA03-2442-48C7-A04F-40934AF59DB8}" dt="2025-03-12T21:20:32.292" v="506" actId="6264"/>
          <ac:spMkLst>
            <pc:docMk/>
            <pc:sldMk cId="2406663207" sldId="5318"/>
            <ac:spMk id="6" creationId="{F82DE97D-9442-6761-B353-669B68834196}"/>
          </ac:spMkLst>
        </pc:spChg>
        <pc:spChg chg="mod ord">
          <ac:chgData name="Hoffman, Peter" userId="673cee94-26bd-4c2a-ab82-1b3669e2f049" providerId="ADAL" clId="{1A9EEA03-2442-48C7-A04F-40934AF59DB8}" dt="2025-03-12T21:20:32.292" v="506" actId="6264"/>
          <ac:spMkLst>
            <pc:docMk/>
            <pc:sldMk cId="2406663207" sldId="5318"/>
            <ac:spMk id="7" creationId="{13C76FD3-978C-0712-5917-276EF1419167}"/>
          </ac:spMkLst>
        </pc:spChg>
        <pc:spChg chg="mod ord">
          <ac:chgData name="Hoffman, Peter" userId="673cee94-26bd-4c2a-ab82-1b3669e2f049" providerId="ADAL" clId="{1A9EEA03-2442-48C7-A04F-40934AF59DB8}" dt="2025-03-12T21:20:32.292" v="506" actId="6264"/>
          <ac:spMkLst>
            <pc:docMk/>
            <pc:sldMk cId="2406663207" sldId="5318"/>
            <ac:spMk id="8" creationId="{FC4FDC37-E436-B31F-6B54-AC0805CCD76E}"/>
          </ac:spMkLst>
        </pc:spChg>
        <pc:spChg chg="add del mod">
          <ac:chgData name="Hoffman, Peter" userId="673cee94-26bd-4c2a-ab82-1b3669e2f049" providerId="ADAL" clId="{1A9EEA03-2442-48C7-A04F-40934AF59DB8}" dt="2025-03-12T21:20:32.292" v="506" actId="6264"/>
          <ac:spMkLst>
            <pc:docMk/>
            <pc:sldMk cId="2406663207" sldId="5318"/>
            <ac:spMk id="9" creationId="{CAD04EA0-E1AA-DA67-9D9C-4465FEFD5A18}"/>
          </ac:spMkLst>
        </pc:spChg>
        <pc:spChg chg="add del mod">
          <ac:chgData name="Hoffman, Peter" userId="673cee94-26bd-4c2a-ab82-1b3669e2f049" providerId="ADAL" clId="{1A9EEA03-2442-48C7-A04F-40934AF59DB8}" dt="2025-03-12T21:20:32.292" v="506" actId="6264"/>
          <ac:spMkLst>
            <pc:docMk/>
            <pc:sldMk cId="2406663207" sldId="5318"/>
            <ac:spMk id="10" creationId="{CE3BA93F-D716-F687-0906-DA0A92FF7C16}"/>
          </ac:spMkLst>
        </pc:spChg>
        <pc:spChg chg="add del mod">
          <ac:chgData name="Hoffman, Peter" userId="673cee94-26bd-4c2a-ab82-1b3669e2f049" providerId="ADAL" clId="{1A9EEA03-2442-48C7-A04F-40934AF59DB8}" dt="2025-03-12T21:20:32.292" v="506" actId="6264"/>
          <ac:spMkLst>
            <pc:docMk/>
            <pc:sldMk cId="2406663207" sldId="5318"/>
            <ac:spMk id="11" creationId="{14E8AF1A-5816-3AC4-8672-2D88ACABE91E}"/>
          </ac:spMkLst>
        </pc:spChg>
      </pc:sldChg>
      <pc:sldChg chg="addSp delSp modSp add mod chgLayout">
        <pc:chgData name="Hoffman, Peter" userId="673cee94-26bd-4c2a-ab82-1b3669e2f049" providerId="ADAL" clId="{1A9EEA03-2442-48C7-A04F-40934AF59DB8}" dt="2025-03-12T21:20:28.212" v="505" actId="6264"/>
        <pc:sldMkLst>
          <pc:docMk/>
          <pc:sldMk cId="3766001421" sldId="5319"/>
        </pc:sldMkLst>
        <pc:spChg chg="mod ord">
          <ac:chgData name="Hoffman, Peter" userId="673cee94-26bd-4c2a-ab82-1b3669e2f049" providerId="ADAL" clId="{1A9EEA03-2442-48C7-A04F-40934AF59DB8}" dt="2025-03-12T21:20:28.212" v="505" actId="6264"/>
          <ac:spMkLst>
            <pc:docMk/>
            <pc:sldMk cId="3766001421" sldId="5319"/>
            <ac:spMk id="2" creationId="{C27107C8-81A9-19CC-0F59-D280B96411E8}"/>
          </ac:spMkLst>
        </pc:spChg>
        <pc:spChg chg="add del mod">
          <ac:chgData name="Hoffman, Peter" userId="673cee94-26bd-4c2a-ab82-1b3669e2f049" providerId="ADAL" clId="{1A9EEA03-2442-48C7-A04F-40934AF59DB8}" dt="2025-03-12T21:20:28.212" v="505" actId="6264"/>
          <ac:spMkLst>
            <pc:docMk/>
            <pc:sldMk cId="3766001421" sldId="5319"/>
            <ac:spMk id="3" creationId="{40C6979E-F880-880D-A2C3-93249F0EF078}"/>
          </ac:spMkLst>
        </pc:spChg>
        <pc:spChg chg="mod ord">
          <ac:chgData name="Hoffman, Peter" userId="673cee94-26bd-4c2a-ab82-1b3669e2f049" providerId="ADAL" clId="{1A9EEA03-2442-48C7-A04F-40934AF59DB8}" dt="2025-03-12T21:20:28.212" v="505" actId="6264"/>
          <ac:spMkLst>
            <pc:docMk/>
            <pc:sldMk cId="3766001421" sldId="5319"/>
            <ac:spMk id="4" creationId="{25EA568B-CD18-318C-3509-DBF3E3A99F99}"/>
          </ac:spMkLst>
        </pc:spChg>
        <pc:spChg chg="mod ord">
          <ac:chgData name="Hoffman, Peter" userId="673cee94-26bd-4c2a-ab82-1b3669e2f049" providerId="ADAL" clId="{1A9EEA03-2442-48C7-A04F-40934AF59DB8}" dt="2025-03-12T21:20:28.212" v="505" actId="6264"/>
          <ac:spMkLst>
            <pc:docMk/>
            <pc:sldMk cId="3766001421" sldId="5319"/>
            <ac:spMk id="5" creationId="{A6E659ED-2989-82B5-32BF-7C7409071F21}"/>
          </ac:spMkLst>
        </pc:spChg>
        <pc:spChg chg="add del mod">
          <ac:chgData name="Hoffman, Peter" userId="673cee94-26bd-4c2a-ab82-1b3669e2f049" providerId="ADAL" clId="{1A9EEA03-2442-48C7-A04F-40934AF59DB8}" dt="2025-03-12T21:20:28.212" v="505" actId="6264"/>
          <ac:spMkLst>
            <pc:docMk/>
            <pc:sldMk cId="3766001421" sldId="5319"/>
            <ac:spMk id="6" creationId="{93FCEB68-03A4-ACF9-6525-D75E743CCC75}"/>
          </ac:spMkLst>
        </pc:spChg>
        <pc:spChg chg="mod ord">
          <ac:chgData name="Hoffman, Peter" userId="673cee94-26bd-4c2a-ab82-1b3669e2f049" providerId="ADAL" clId="{1A9EEA03-2442-48C7-A04F-40934AF59DB8}" dt="2025-03-12T21:20:28.212" v="505" actId="6264"/>
          <ac:spMkLst>
            <pc:docMk/>
            <pc:sldMk cId="3766001421" sldId="5319"/>
            <ac:spMk id="7" creationId="{C2BDA42C-975A-8066-14DB-5DC0E1DA3033}"/>
          </ac:spMkLst>
        </pc:spChg>
        <pc:spChg chg="mod ord">
          <ac:chgData name="Hoffman, Peter" userId="673cee94-26bd-4c2a-ab82-1b3669e2f049" providerId="ADAL" clId="{1A9EEA03-2442-48C7-A04F-40934AF59DB8}" dt="2025-03-12T21:20:28.212" v="505" actId="6264"/>
          <ac:spMkLst>
            <pc:docMk/>
            <pc:sldMk cId="3766001421" sldId="5319"/>
            <ac:spMk id="8" creationId="{944CCA68-10D8-ACEE-18E0-890ABBD01FB7}"/>
          </ac:spMkLst>
        </pc:spChg>
        <pc:spChg chg="add del mod">
          <ac:chgData name="Hoffman, Peter" userId="673cee94-26bd-4c2a-ab82-1b3669e2f049" providerId="ADAL" clId="{1A9EEA03-2442-48C7-A04F-40934AF59DB8}" dt="2025-03-12T21:20:28.212" v="505" actId="6264"/>
          <ac:spMkLst>
            <pc:docMk/>
            <pc:sldMk cId="3766001421" sldId="5319"/>
            <ac:spMk id="9" creationId="{12688DB4-D078-79D2-D717-2A1E4DAC0D72}"/>
          </ac:spMkLst>
        </pc:spChg>
        <pc:spChg chg="add del mod">
          <ac:chgData name="Hoffman, Peter" userId="673cee94-26bd-4c2a-ab82-1b3669e2f049" providerId="ADAL" clId="{1A9EEA03-2442-48C7-A04F-40934AF59DB8}" dt="2025-03-12T21:20:28.212" v="505" actId="6264"/>
          <ac:spMkLst>
            <pc:docMk/>
            <pc:sldMk cId="3766001421" sldId="5319"/>
            <ac:spMk id="10" creationId="{D90DBA2C-C359-6071-A2B7-65C5961FF7A4}"/>
          </ac:spMkLst>
        </pc:spChg>
        <pc:spChg chg="add del mod">
          <ac:chgData name="Hoffman, Peter" userId="673cee94-26bd-4c2a-ab82-1b3669e2f049" providerId="ADAL" clId="{1A9EEA03-2442-48C7-A04F-40934AF59DB8}" dt="2025-03-12T21:20:28.212" v="505" actId="6264"/>
          <ac:spMkLst>
            <pc:docMk/>
            <pc:sldMk cId="3766001421" sldId="5319"/>
            <ac:spMk id="11" creationId="{6742249D-A7E3-84A9-0DA5-A67BC0844DAC}"/>
          </ac:spMkLst>
        </pc:spChg>
      </pc:sldChg>
      <pc:sldChg chg="addSp delSp modSp add mod chgLayout">
        <pc:chgData name="Hoffman, Peter" userId="673cee94-26bd-4c2a-ab82-1b3669e2f049" providerId="ADAL" clId="{1A9EEA03-2442-48C7-A04F-40934AF59DB8}" dt="2025-03-12T21:20:41.575" v="508" actId="6264"/>
        <pc:sldMkLst>
          <pc:docMk/>
          <pc:sldMk cId="3812577952" sldId="5715"/>
        </pc:sldMkLst>
        <pc:spChg chg="mod ord">
          <ac:chgData name="Hoffman, Peter" userId="673cee94-26bd-4c2a-ab82-1b3669e2f049" providerId="ADAL" clId="{1A9EEA03-2442-48C7-A04F-40934AF59DB8}" dt="2025-03-12T21:20:41.575" v="508" actId="6264"/>
          <ac:spMkLst>
            <pc:docMk/>
            <pc:sldMk cId="3812577952" sldId="5715"/>
            <ac:spMk id="2" creationId="{103DF141-C128-1561-7340-60410B2F3FCE}"/>
          </ac:spMkLst>
        </pc:spChg>
        <pc:spChg chg="add del mod">
          <ac:chgData name="Hoffman, Peter" userId="673cee94-26bd-4c2a-ab82-1b3669e2f049" providerId="ADAL" clId="{1A9EEA03-2442-48C7-A04F-40934AF59DB8}" dt="2025-03-12T21:20:41.575" v="508" actId="6264"/>
          <ac:spMkLst>
            <pc:docMk/>
            <pc:sldMk cId="3812577952" sldId="5715"/>
            <ac:spMk id="3" creationId="{B788F654-4756-A51F-CC70-AD5B18EFC108}"/>
          </ac:spMkLst>
        </pc:spChg>
        <pc:spChg chg="add del mod">
          <ac:chgData name="Hoffman, Peter" userId="673cee94-26bd-4c2a-ab82-1b3669e2f049" providerId="ADAL" clId="{1A9EEA03-2442-48C7-A04F-40934AF59DB8}" dt="2025-03-12T21:20:41.575" v="508" actId="6264"/>
          <ac:spMkLst>
            <pc:docMk/>
            <pc:sldMk cId="3812577952" sldId="5715"/>
            <ac:spMk id="4" creationId="{366D34A0-31F4-D972-A6EF-72655EAD2E71}"/>
          </ac:spMkLst>
        </pc:spChg>
        <pc:spChg chg="mod ord">
          <ac:chgData name="Hoffman, Peter" userId="673cee94-26bd-4c2a-ab82-1b3669e2f049" providerId="ADAL" clId="{1A9EEA03-2442-48C7-A04F-40934AF59DB8}" dt="2025-03-12T21:20:41.575" v="508" actId="6264"/>
          <ac:spMkLst>
            <pc:docMk/>
            <pc:sldMk cId="3812577952" sldId="5715"/>
            <ac:spMk id="5" creationId="{41B56500-B8A8-91B7-4D80-B012ACAEE8E4}"/>
          </ac:spMkLst>
        </pc:spChg>
        <pc:spChg chg="mod ord">
          <ac:chgData name="Hoffman, Peter" userId="673cee94-26bd-4c2a-ab82-1b3669e2f049" providerId="ADAL" clId="{1A9EEA03-2442-48C7-A04F-40934AF59DB8}" dt="2025-03-12T21:20:41.575" v="508" actId="6264"/>
          <ac:spMkLst>
            <pc:docMk/>
            <pc:sldMk cId="3812577952" sldId="5715"/>
            <ac:spMk id="6" creationId="{07F7621B-BC5E-E86D-C473-44E78280205B}"/>
          </ac:spMkLst>
        </pc:spChg>
        <pc:spChg chg="add del mod">
          <ac:chgData name="Hoffman, Peter" userId="673cee94-26bd-4c2a-ab82-1b3669e2f049" providerId="ADAL" clId="{1A9EEA03-2442-48C7-A04F-40934AF59DB8}" dt="2025-03-12T21:20:41.575" v="508" actId="6264"/>
          <ac:spMkLst>
            <pc:docMk/>
            <pc:sldMk cId="3812577952" sldId="5715"/>
            <ac:spMk id="7" creationId="{5AAE805F-39A0-B4E5-5E53-486031BC310B}"/>
          </ac:spMkLst>
        </pc:spChg>
      </pc:sldChg>
      <pc:sldChg chg="addSp delSp modSp add mod chgLayout">
        <pc:chgData name="Hoffman, Peter" userId="673cee94-26bd-4c2a-ab82-1b3669e2f049" providerId="ADAL" clId="{1A9EEA03-2442-48C7-A04F-40934AF59DB8}" dt="2025-03-12T21:40:23.083" v="2211"/>
        <pc:sldMkLst>
          <pc:docMk/>
          <pc:sldMk cId="217821678" sldId="5717"/>
        </pc:sldMkLst>
        <pc:spChg chg="mod ord">
          <ac:chgData name="Hoffman, Peter" userId="673cee94-26bd-4c2a-ab82-1b3669e2f049" providerId="ADAL" clId="{1A9EEA03-2442-48C7-A04F-40934AF59DB8}" dt="2025-03-12T21:40:10.045" v="2205" actId="962"/>
          <ac:spMkLst>
            <pc:docMk/>
            <pc:sldMk cId="217821678" sldId="5717"/>
            <ac:spMk id="2" creationId="{3DDAF700-112B-377B-B85B-BD93F961DDB5}"/>
          </ac:spMkLst>
        </pc:spChg>
        <pc:spChg chg="mod ord">
          <ac:chgData name="Hoffman, Peter" userId="673cee94-26bd-4c2a-ab82-1b3669e2f049" providerId="ADAL" clId="{1A9EEA03-2442-48C7-A04F-40934AF59DB8}" dt="2025-03-12T21:40:16.255" v="2207" actId="962"/>
          <ac:spMkLst>
            <pc:docMk/>
            <pc:sldMk cId="217821678" sldId="5717"/>
            <ac:spMk id="3" creationId="{F764B1DE-04BB-648C-2D5B-E5B69B37A8B6}"/>
          </ac:spMkLst>
        </pc:spChg>
        <pc:spChg chg="add del mod">
          <ac:chgData name="Hoffman, Peter" userId="673cee94-26bd-4c2a-ab82-1b3669e2f049" providerId="ADAL" clId="{1A9EEA03-2442-48C7-A04F-40934AF59DB8}" dt="2025-03-12T21:20:35.104" v="507" actId="6264"/>
          <ac:spMkLst>
            <pc:docMk/>
            <pc:sldMk cId="217821678" sldId="5717"/>
            <ac:spMk id="4" creationId="{98234410-B172-EB76-1306-C781434AD47A}"/>
          </ac:spMkLst>
        </pc:spChg>
        <pc:spChg chg="mod ord">
          <ac:chgData name="Hoffman, Peter" userId="673cee94-26bd-4c2a-ab82-1b3669e2f049" providerId="ADAL" clId="{1A9EEA03-2442-48C7-A04F-40934AF59DB8}" dt="2025-03-12T21:40:11.399" v="2206" actId="962"/>
          <ac:spMkLst>
            <pc:docMk/>
            <pc:sldMk cId="217821678" sldId="5717"/>
            <ac:spMk id="5" creationId="{65183089-16CC-356F-F08E-417D4392059F}"/>
          </ac:spMkLst>
        </pc:spChg>
        <pc:spChg chg="add del mod">
          <ac:chgData name="Hoffman, Peter" userId="673cee94-26bd-4c2a-ab82-1b3669e2f049" providerId="ADAL" clId="{1A9EEA03-2442-48C7-A04F-40934AF59DB8}" dt="2025-03-12T21:20:35.104" v="507" actId="6264"/>
          <ac:spMkLst>
            <pc:docMk/>
            <pc:sldMk cId="217821678" sldId="5717"/>
            <ac:spMk id="6" creationId="{178E311A-47E9-FA47-2287-BC3D95BD424E}"/>
          </ac:spMkLst>
        </pc:spChg>
        <pc:spChg chg="add del mod">
          <ac:chgData name="Hoffman, Peter" userId="673cee94-26bd-4c2a-ab82-1b3669e2f049" providerId="ADAL" clId="{1A9EEA03-2442-48C7-A04F-40934AF59DB8}" dt="2025-03-12T21:20:35.104" v="507" actId="6264"/>
          <ac:spMkLst>
            <pc:docMk/>
            <pc:sldMk cId="217821678" sldId="5717"/>
            <ac:spMk id="7" creationId="{C6C22BE6-E5BF-76C7-C673-4FFC76778B9C}"/>
          </ac:spMkLst>
        </pc:spChg>
        <pc:spChg chg="mod ord">
          <ac:chgData name="Hoffman, Peter" userId="673cee94-26bd-4c2a-ab82-1b3669e2f049" providerId="ADAL" clId="{1A9EEA03-2442-48C7-A04F-40934AF59DB8}" dt="2025-03-12T21:40:17.054" v="2208" actId="962"/>
          <ac:spMkLst>
            <pc:docMk/>
            <pc:sldMk cId="217821678" sldId="5717"/>
            <ac:spMk id="9" creationId="{2D5FB406-B2AB-9117-6785-9B83F774DFD1}"/>
          </ac:spMkLst>
        </pc:spChg>
        <pc:spChg chg="add del mod">
          <ac:chgData name="Hoffman, Peter" userId="673cee94-26bd-4c2a-ab82-1b3669e2f049" providerId="ADAL" clId="{1A9EEA03-2442-48C7-A04F-40934AF59DB8}" dt="2025-03-12T21:20:35.104" v="507" actId="6264"/>
          <ac:spMkLst>
            <pc:docMk/>
            <pc:sldMk cId="217821678" sldId="5717"/>
            <ac:spMk id="10" creationId="{864E9A9B-49E8-B4D8-D493-AB27D625DDC3}"/>
          </ac:spMkLst>
        </pc:spChg>
        <pc:spChg chg="add del mod">
          <ac:chgData name="Hoffman, Peter" userId="673cee94-26bd-4c2a-ab82-1b3669e2f049" providerId="ADAL" clId="{1A9EEA03-2442-48C7-A04F-40934AF59DB8}" dt="2025-03-12T21:20:35.104" v="507" actId="6264"/>
          <ac:spMkLst>
            <pc:docMk/>
            <pc:sldMk cId="217821678" sldId="5717"/>
            <ac:spMk id="11" creationId="{FDA726E1-59D7-524C-7F02-7757781CB5CF}"/>
          </ac:spMkLst>
        </pc:spChg>
        <pc:graphicFrameChg chg="mod ord modGraphic">
          <ac:chgData name="Hoffman, Peter" userId="673cee94-26bd-4c2a-ab82-1b3669e2f049" providerId="ADAL" clId="{1A9EEA03-2442-48C7-A04F-40934AF59DB8}" dt="2025-03-12T21:40:23.083" v="2211"/>
          <ac:graphicFrameMkLst>
            <pc:docMk/>
            <pc:sldMk cId="217821678" sldId="5717"/>
            <ac:graphicFrameMk id="8" creationId="{C8A04FA6-368D-E02A-94E7-FE8E754B9DFD}"/>
          </ac:graphicFrameMkLst>
        </pc:graphicFrameChg>
      </pc:sldChg>
      <pc:sldChg chg="addSp delSp modSp add mod chgLayout">
        <pc:chgData name="Hoffman, Peter" userId="673cee94-26bd-4c2a-ab82-1b3669e2f049" providerId="ADAL" clId="{1A9EEA03-2442-48C7-A04F-40934AF59DB8}" dt="2025-03-12T21:20:53.498" v="511" actId="20577"/>
        <pc:sldMkLst>
          <pc:docMk/>
          <pc:sldMk cId="693206576" sldId="5756"/>
        </pc:sldMkLst>
        <pc:spChg chg="mod ord">
          <ac:chgData name="Hoffman, Peter" userId="673cee94-26bd-4c2a-ab82-1b3669e2f049" providerId="ADAL" clId="{1A9EEA03-2442-48C7-A04F-40934AF59DB8}" dt="2025-03-12T21:20:25.297" v="504" actId="6264"/>
          <ac:spMkLst>
            <pc:docMk/>
            <pc:sldMk cId="693206576" sldId="5756"/>
            <ac:spMk id="2" creationId="{4649FA94-EE89-21FE-BD2A-51F4DEDD1BCE}"/>
          </ac:spMkLst>
        </pc:spChg>
        <pc:spChg chg="add del mod">
          <ac:chgData name="Hoffman, Peter" userId="673cee94-26bd-4c2a-ab82-1b3669e2f049" providerId="ADAL" clId="{1A9EEA03-2442-48C7-A04F-40934AF59DB8}" dt="2025-03-12T21:20:25.297" v="504" actId="6264"/>
          <ac:spMkLst>
            <pc:docMk/>
            <pc:sldMk cId="693206576" sldId="5756"/>
            <ac:spMk id="3" creationId="{A439FB4B-5FA0-C7DF-C317-27CE6123F99B}"/>
          </ac:spMkLst>
        </pc:spChg>
        <pc:spChg chg="mod ord">
          <ac:chgData name="Hoffman, Peter" userId="673cee94-26bd-4c2a-ab82-1b3669e2f049" providerId="ADAL" clId="{1A9EEA03-2442-48C7-A04F-40934AF59DB8}" dt="2025-03-12T21:20:53.498" v="511" actId="20577"/>
          <ac:spMkLst>
            <pc:docMk/>
            <pc:sldMk cId="693206576" sldId="5756"/>
            <ac:spMk id="4" creationId="{763B2D04-50C0-DDF7-3FEF-6CA86D8BEACE}"/>
          </ac:spMkLst>
        </pc:spChg>
        <pc:spChg chg="mod ord">
          <ac:chgData name="Hoffman, Peter" userId="673cee94-26bd-4c2a-ab82-1b3669e2f049" providerId="ADAL" clId="{1A9EEA03-2442-48C7-A04F-40934AF59DB8}" dt="2025-03-12T21:20:25.297" v="504" actId="6264"/>
          <ac:spMkLst>
            <pc:docMk/>
            <pc:sldMk cId="693206576" sldId="5756"/>
            <ac:spMk id="5" creationId="{BB3CF57B-2CF7-EC45-620A-9C8C07CA5149}"/>
          </ac:spMkLst>
        </pc:spChg>
        <pc:spChg chg="add del mod">
          <ac:chgData name="Hoffman, Peter" userId="673cee94-26bd-4c2a-ab82-1b3669e2f049" providerId="ADAL" clId="{1A9EEA03-2442-48C7-A04F-40934AF59DB8}" dt="2025-03-12T21:20:25.297" v="504" actId="6264"/>
          <ac:spMkLst>
            <pc:docMk/>
            <pc:sldMk cId="693206576" sldId="5756"/>
            <ac:spMk id="6" creationId="{58A6E318-852A-8817-0EFC-E19DCB460C35}"/>
          </ac:spMkLst>
        </pc:spChg>
        <pc:spChg chg="mod ord">
          <ac:chgData name="Hoffman, Peter" userId="673cee94-26bd-4c2a-ab82-1b3669e2f049" providerId="ADAL" clId="{1A9EEA03-2442-48C7-A04F-40934AF59DB8}" dt="2025-03-12T21:20:25.297" v="504" actId="6264"/>
          <ac:spMkLst>
            <pc:docMk/>
            <pc:sldMk cId="693206576" sldId="5756"/>
            <ac:spMk id="7" creationId="{290D5A7D-557E-0505-8336-D0EBAECF555B}"/>
          </ac:spMkLst>
        </pc:spChg>
        <pc:spChg chg="mod ord">
          <ac:chgData name="Hoffman, Peter" userId="673cee94-26bd-4c2a-ab82-1b3669e2f049" providerId="ADAL" clId="{1A9EEA03-2442-48C7-A04F-40934AF59DB8}" dt="2025-03-12T21:20:25.297" v="504" actId="6264"/>
          <ac:spMkLst>
            <pc:docMk/>
            <pc:sldMk cId="693206576" sldId="5756"/>
            <ac:spMk id="8" creationId="{BF9099F4-2EA7-27F5-3A2D-91ED1497DD72}"/>
          </ac:spMkLst>
        </pc:spChg>
        <pc:spChg chg="add del mod">
          <ac:chgData name="Hoffman, Peter" userId="673cee94-26bd-4c2a-ab82-1b3669e2f049" providerId="ADAL" clId="{1A9EEA03-2442-48C7-A04F-40934AF59DB8}" dt="2025-03-12T21:20:25.297" v="504" actId="6264"/>
          <ac:spMkLst>
            <pc:docMk/>
            <pc:sldMk cId="693206576" sldId="5756"/>
            <ac:spMk id="9" creationId="{508AF645-1F8D-6EB9-D1BC-9A0C248D1F9C}"/>
          </ac:spMkLst>
        </pc:spChg>
        <pc:spChg chg="add del mod">
          <ac:chgData name="Hoffman, Peter" userId="673cee94-26bd-4c2a-ab82-1b3669e2f049" providerId="ADAL" clId="{1A9EEA03-2442-48C7-A04F-40934AF59DB8}" dt="2025-03-12T21:20:25.297" v="504" actId="6264"/>
          <ac:spMkLst>
            <pc:docMk/>
            <pc:sldMk cId="693206576" sldId="5756"/>
            <ac:spMk id="10" creationId="{B36A8C85-3048-F268-A66B-3AE06179DB98}"/>
          </ac:spMkLst>
        </pc:spChg>
        <pc:spChg chg="add del mod">
          <ac:chgData name="Hoffman, Peter" userId="673cee94-26bd-4c2a-ab82-1b3669e2f049" providerId="ADAL" clId="{1A9EEA03-2442-48C7-A04F-40934AF59DB8}" dt="2025-03-12T21:20:25.297" v="504" actId="6264"/>
          <ac:spMkLst>
            <pc:docMk/>
            <pc:sldMk cId="693206576" sldId="5756"/>
            <ac:spMk id="11" creationId="{9581D765-3087-1D92-2B45-91360E3F6A27}"/>
          </ac:spMkLst>
        </pc:spChg>
      </pc:sldChg>
      <pc:sldChg chg="modSp mod">
        <pc:chgData name="Hoffman, Peter" userId="673cee94-26bd-4c2a-ab82-1b3669e2f049" providerId="ADAL" clId="{1A9EEA03-2442-48C7-A04F-40934AF59DB8}" dt="2025-03-12T22:54:11.038" v="2235" actId="27636"/>
        <pc:sldMkLst>
          <pc:docMk/>
          <pc:sldMk cId="2352014641" sldId="5780"/>
        </pc:sldMkLst>
        <pc:spChg chg="mod">
          <ac:chgData name="Hoffman, Peter" userId="673cee94-26bd-4c2a-ab82-1b3669e2f049" providerId="ADAL" clId="{1A9EEA03-2442-48C7-A04F-40934AF59DB8}" dt="2025-03-12T22:54:11.038" v="2235" actId="27636"/>
          <ac:spMkLst>
            <pc:docMk/>
            <pc:sldMk cId="2352014641" sldId="5780"/>
            <ac:spMk id="8" creationId="{BE3B53EC-6C46-D61F-8D46-ECDBE6CBE9C5}"/>
          </ac:spMkLst>
        </pc:spChg>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pChg chg="mod ord">
          <ac:chgData name="Hoffman, Peter" userId="673cee94-26bd-4c2a-ab82-1b3669e2f049" providerId="ADAL" clId="{1A9EEA03-2442-48C7-A04F-40934AF59DB8}" dt="2025-03-12T21:40:37.534" v="2212" actId="962"/>
          <ac:spMkLst>
            <pc:docMk/>
            <pc:sldMk cId="1000816010" sldId="5851"/>
            <ac:spMk id="2" creationId="{D1C5051D-68A6-3BD5-6922-FE38B00ABA8A}"/>
          </ac:spMkLst>
        </pc:spChg>
        <pc:spChg chg="add del mod">
          <ac:chgData name="Hoffman, Peter" userId="673cee94-26bd-4c2a-ab82-1b3669e2f049" providerId="ADAL" clId="{1A9EEA03-2442-48C7-A04F-40934AF59DB8}" dt="2025-03-12T21:20:22.927" v="503" actId="6264"/>
          <ac:spMkLst>
            <pc:docMk/>
            <pc:sldMk cId="1000816010" sldId="5851"/>
            <ac:spMk id="3" creationId="{0D464F8A-7AA9-52C5-7D92-C06E67EE82F6}"/>
          </ac:spMkLst>
        </pc:spChg>
        <pc:spChg chg="mod ord">
          <ac:chgData name="Hoffman, Peter" userId="673cee94-26bd-4c2a-ab82-1b3669e2f049" providerId="ADAL" clId="{1A9EEA03-2442-48C7-A04F-40934AF59DB8}" dt="2025-03-12T21:28:59.336" v="1051" actId="20577"/>
          <ac:spMkLst>
            <pc:docMk/>
            <pc:sldMk cId="1000816010" sldId="5851"/>
            <ac:spMk id="4" creationId="{62C3D6A5-DB8A-BBBD-3C68-EB0AC66E6BF7}"/>
          </ac:spMkLst>
        </pc:spChg>
        <pc:spChg chg="mod ord">
          <ac:chgData name="Hoffman, Peter" userId="673cee94-26bd-4c2a-ab82-1b3669e2f049" providerId="ADAL" clId="{1A9EEA03-2442-48C7-A04F-40934AF59DB8}" dt="2025-03-12T21:29:05.166" v="1065" actId="20577"/>
          <ac:spMkLst>
            <pc:docMk/>
            <pc:sldMk cId="1000816010" sldId="5851"/>
            <ac:spMk id="5" creationId="{8EDB4669-EE23-4647-36E5-2DDAF68172E2}"/>
          </ac:spMkLst>
        </pc:spChg>
        <pc:spChg chg="add del mod">
          <ac:chgData name="Hoffman, Peter" userId="673cee94-26bd-4c2a-ab82-1b3669e2f049" providerId="ADAL" clId="{1A9EEA03-2442-48C7-A04F-40934AF59DB8}" dt="2025-03-12T21:20:22.927" v="503" actId="6264"/>
          <ac:spMkLst>
            <pc:docMk/>
            <pc:sldMk cId="1000816010" sldId="5851"/>
            <ac:spMk id="6" creationId="{7F6DDC57-B462-6675-6AD5-E305688E1E17}"/>
          </ac:spMkLst>
        </pc:spChg>
        <pc:spChg chg="mod ord">
          <ac:chgData name="Hoffman, Peter" userId="673cee94-26bd-4c2a-ab82-1b3669e2f049" providerId="ADAL" clId="{1A9EEA03-2442-48C7-A04F-40934AF59DB8}" dt="2025-03-12T21:40:42.008" v="2214" actId="962"/>
          <ac:spMkLst>
            <pc:docMk/>
            <pc:sldMk cId="1000816010" sldId="5851"/>
            <ac:spMk id="7" creationId="{4824416D-F1B7-C348-07D6-0067E151FD13}"/>
          </ac:spMkLst>
        </pc:spChg>
        <pc:spChg chg="mod ord">
          <ac:chgData name="Hoffman, Peter" userId="673cee94-26bd-4c2a-ab82-1b3669e2f049" providerId="ADAL" clId="{1A9EEA03-2442-48C7-A04F-40934AF59DB8}" dt="2025-03-12T21:40:39.773" v="2213" actId="962"/>
          <ac:spMkLst>
            <pc:docMk/>
            <pc:sldMk cId="1000816010" sldId="5851"/>
            <ac:spMk id="8" creationId="{86773EE0-0E81-3AF1-092C-56EA6DB72330}"/>
          </ac:spMkLst>
        </pc:spChg>
        <pc:spChg chg="add del mod">
          <ac:chgData name="Hoffman, Peter" userId="673cee94-26bd-4c2a-ab82-1b3669e2f049" providerId="ADAL" clId="{1A9EEA03-2442-48C7-A04F-40934AF59DB8}" dt="2025-03-12T21:20:22.927" v="503" actId="6264"/>
          <ac:spMkLst>
            <pc:docMk/>
            <pc:sldMk cId="1000816010" sldId="5851"/>
            <ac:spMk id="9" creationId="{65EB173F-1F2E-8CE5-A2DE-37F08F2E42D3}"/>
          </ac:spMkLst>
        </pc:spChg>
        <pc:spChg chg="add del mod">
          <ac:chgData name="Hoffman, Peter" userId="673cee94-26bd-4c2a-ab82-1b3669e2f049" providerId="ADAL" clId="{1A9EEA03-2442-48C7-A04F-40934AF59DB8}" dt="2025-03-12T21:20:22.927" v="503" actId="6264"/>
          <ac:spMkLst>
            <pc:docMk/>
            <pc:sldMk cId="1000816010" sldId="5851"/>
            <ac:spMk id="10" creationId="{C7AF434C-E834-7E1F-58C9-F6216D967CCF}"/>
          </ac:spMkLst>
        </pc:spChg>
        <pc:spChg chg="add del mod">
          <ac:chgData name="Hoffman, Peter" userId="673cee94-26bd-4c2a-ab82-1b3669e2f049" providerId="ADAL" clId="{1A9EEA03-2442-48C7-A04F-40934AF59DB8}" dt="2025-03-12T21:20:22.927" v="503" actId="6264"/>
          <ac:spMkLst>
            <pc:docMk/>
            <pc:sldMk cId="1000816010" sldId="5851"/>
            <ac:spMk id="11" creationId="{215B3D90-76B2-DE5C-D7B8-48845EA56294}"/>
          </ac:spMkLst>
        </pc:spChg>
        <pc:spChg chg="add mod ord">
          <ac:chgData name="Hoffman, Peter" userId="673cee94-26bd-4c2a-ab82-1b3669e2f049" providerId="ADAL" clId="{1A9EEA03-2442-48C7-A04F-40934AF59DB8}" dt="2025-03-12T21:41:14.614" v="2220" actId="13244"/>
          <ac:spMkLst>
            <pc:docMk/>
            <pc:sldMk cId="1000816010" sldId="5851"/>
            <ac:spMk id="14" creationId="{544CE6C2-1E0F-DE59-660B-93ECC7AE42C1}"/>
          </ac:spMkLst>
        </pc:spChg>
        <pc:picChg chg="add mod ord">
          <ac:chgData name="Hoffman, Peter" userId="673cee94-26bd-4c2a-ab82-1b3669e2f049" providerId="ADAL" clId="{1A9EEA03-2442-48C7-A04F-40934AF59DB8}" dt="2025-03-12T21:40:58.843" v="2219" actId="13244"/>
          <ac:picMkLst>
            <pc:docMk/>
            <pc:sldMk cId="1000816010" sldId="5851"/>
            <ac:picMk id="13" creationId="{0EE7E78B-22F3-6184-9FC5-78D00E92E4A2}"/>
          </ac:picMkLst>
        </pc:picChg>
      </pc:sldChg>
      <pc:sldChg chg="addSp delSp modSp add mod">
        <pc:chgData name="Hoffman, Peter" userId="673cee94-26bd-4c2a-ab82-1b3669e2f049" providerId="ADAL" clId="{1A9EEA03-2442-48C7-A04F-40934AF59DB8}" dt="2025-03-12T21:41:43.074" v="2225" actId="13244"/>
        <pc:sldMkLst>
          <pc:docMk/>
          <pc:sldMk cId="2047866891" sldId="5852"/>
        </pc:sldMkLst>
        <pc:spChg chg="mod">
          <ac:chgData name="Hoffman, Peter" userId="673cee94-26bd-4c2a-ab82-1b3669e2f049" providerId="ADAL" clId="{1A9EEA03-2442-48C7-A04F-40934AF59DB8}" dt="2025-03-12T21:41:33.227" v="2221" actId="962"/>
          <ac:spMkLst>
            <pc:docMk/>
            <pc:sldMk cId="2047866891" sldId="5852"/>
            <ac:spMk id="2" creationId="{9DAE2335-7E48-64AF-2851-EAB8B2F21EBC}"/>
          </ac:spMkLst>
        </pc:spChg>
        <pc:spChg chg="mod">
          <ac:chgData name="Hoffman, Peter" userId="673cee94-26bd-4c2a-ab82-1b3669e2f049" providerId="ADAL" clId="{1A9EEA03-2442-48C7-A04F-40934AF59DB8}" dt="2025-03-12T21:35:00.015" v="1501" actId="20577"/>
          <ac:spMkLst>
            <pc:docMk/>
            <pc:sldMk cId="2047866891" sldId="5852"/>
            <ac:spMk id="4" creationId="{5E58C412-63CC-A979-D43C-43C78E8EF312}"/>
          </ac:spMkLst>
        </pc:spChg>
        <pc:spChg chg="mod">
          <ac:chgData name="Hoffman, Peter" userId="673cee94-26bd-4c2a-ab82-1b3669e2f049" providerId="ADAL" clId="{1A9EEA03-2442-48C7-A04F-40934AF59DB8}" dt="2025-03-12T21:41:36.857" v="2223" actId="962"/>
          <ac:spMkLst>
            <pc:docMk/>
            <pc:sldMk cId="2047866891" sldId="5852"/>
            <ac:spMk id="7" creationId="{801BD8B5-A184-1930-19A4-6DBF93C62160}"/>
          </ac:spMkLst>
        </pc:spChg>
        <pc:spChg chg="mod">
          <ac:chgData name="Hoffman, Peter" userId="673cee94-26bd-4c2a-ab82-1b3669e2f049" providerId="ADAL" clId="{1A9EEA03-2442-48C7-A04F-40934AF59DB8}" dt="2025-03-12T21:41:35.319" v="2222" actId="962"/>
          <ac:spMkLst>
            <pc:docMk/>
            <pc:sldMk cId="2047866891" sldId="5852"/>
            <ac:spMk id="8" creationId="{CEA43B94-659A-7908-6E3A-70DC4E9F9274}"/>
          </ac:spMkLst>
        </pc:spChg>
        <pc:spChg chg="mod ord">
          <ac:chgData name="Hoffman, Peter" userId="673cee94-26bd-4c2a-ab82-1b3669e2f049" providerId="ADAL" clId="{1A9EEA03-2442-48C7-A04F-40934AF59DB8}" dt="2025-03-12T21:41:40.761" v="2224" actId="13244"/>
          <ac:spMkLst>
            <pc:docMk/>
            <pc:sldMk cId="2047866891" sldId="5852"/>
            <ac:spMk id="14" creationId="{0102DF9B-6379-70DC-96FC-65B149D9046E}"/>
          </ac:spMkLst>
        </pc:spChg>
        <pc:picChg chg="add mod ord">
          <ac:chgData name="Hoffman, Peter" userId="673cee94-26bd-4c2a-ab82-1b3669e2f049" providerId="ADAL" clId="{1A9EEA03-2442-48C7-A04F-40934AF59DB8}" dt="2025-03-12T21:41:43.074" v="2225" actId="13244"/>
          <ac:picMkLst>
            <pc:docMk/>
            <pc:sldMk cId="2047866891" sldId="5852"/>
            <ac:picMk id="6" creationId="{4F1C8E3B-2E09-713E-51EB-447721BDC5AE}"/>
          </ac:picMkLst>
        </pc:picChg>
        <pc:picChg chg="del">
          <ac:chgData name="Hoffman, Peter" userId="673cee94-26bd-4c2a-ab82-1b3669e2f049" providerId="ADAL" clId="{1A9EEA03-2442-48C7-A04F-40934AF59DB8}" dt="2025-03-12T21:33:50.018" v="1191" actId="478"/>
          <ac:picMkLst>
            <pc:docMk/>
            <pc:sldMk cId="2047866891" sldId="5852"/>
            <ac:picMk id="13" creationId="{DCF60007-5EDD-28E2-6175-F0940601E027}"/>
          </ac:picMkLst>
        </pc:picChg>
      </pc:sldChg>
      <pc:sldChg chg="addSp delSp modSp add mod">
        <pc:chgData name="Hoffman, Peter" userId="673cee94-26bd-4c2a-ab82-1b3669e2f049" providerId="ADAL" clId="{1A9EEA03-2442-48C7-A04F-40934AF59DB8}" dt="2025-03-12T21:41:59.884" v="2230" actId="13244"/>
        <pc:sldMkLst>
          <pc:docMk/>
          <pc:sldMk cId="3466889700" sldId="5853"/>
        </pc:sldMkLst>
        <pc:spChg chg="mod">
          <ac:chgData name="Hoffman, Peter" userId="673cee94-26bd-4c2a-ab82-1b3669e2f049" providerId="ADAL" clId="{1A9EEA03-2442-48C7-A04F-40934AF59DB8}" dt="2025-03-12T21:41:52.764" v="2226" actId="962"/>
          <ac:spMkLst>
            <pc:docMk/>
            <pc:sldMk cId="3466889700" sldId="5853"/>
            <ac:spMk id="2" creationId="{83EE5F33-0C66-CDBE-9CF2-2BAF6D2C7E78}"/>
          </ac:spMkLst>
        </pc:spChg>
        <pc:spChg chg="mod">
          <ac:chgData name="Hoffman, Peter" userId="673cee94-26bd-4c2a-ab82-1b3669e2f049" providerId="ADAL" clId="{1A9EEA03-2442-48C7-A04F-40934AF59DB8}" dt="2025-03-12T21:37:53.190" v="1805" actId="20577"/>
          <ac:spMkLst>
            <pc:docMk/>
            <pc:sldMk cId="3466889700" sldId="5853"/>
            <ac:spMk id="4" creationId="{8A3BECA5-5380-5EBE-CC43-DA2C2B3B4EF2}"/>
          </ac:spMkLst>
        </pc:spChg>
        <pc:spChg chg="mod">
          <ac:chgData name="Hoffman, Peter" userId="673cee94-26bd-4c2a-ab82-1b3669e2f049" providerId="ADAL" clId="{1A9EEA03-2442-48C7-A04F-40934AF59DB8}" dt="2025-03-12T21:41:56.197" v="2228" actId="962"/>
          <ac:spMkLst>
            <pc:docMk/>
            <pc:sldMk cId="3466889700" sldId="5853"/>
            <ac:spMk id="7" creationId="{27FF1D61-4BD1-7C47-CD2C-626BEC459185}"/>
          </ac:spMkLst>
        </pc:spChg>
        <pc:spChg chg="mod">
          <ac:chgData name="Hoffman, Peter" userId="673cee94-26bd-4c2a-ab82-1b3669e2f049" providerId="ADAL" clId="{1A9EEA03-2442-48C7-A04F-40934AF59DB8}" dt="2025-03-12T21:41:54.548" v="2227" actId="962"/>
          <ac:spMkLst>
            <pc:docMk/>
            <pc:sldMk cId="3466889700" sldId="5853"/>
            <ac:spMk id="8" creationId="{261BDF8B-3895-7704-5636-7D77221BFF2F}"/>
          </ac:spMkLst>
        </pc:spChg>
        <pc:spChg chg="mod ord">
          <ac:chgData name="Hoffman, Peter" userId="673cee94-26bd-4c2a-ab82-1b3669e2f049" providerId="ADAL" clId="{1A9EEA03-2442-48C7-A04F-40934AF59DB8}" dt="2025-03-12T21:41:57.857" v="2229" actId="13244"/>
          <ac:spMkLst>
            <pc:docMk/>
            <pc:sldMk cId="3466889700" sldId="5853"/>
            <ac:spMk id="14" creationId="{670675F4-C623-D7D6-87FA-8BD5B01C1D44}"/>
          </ac:spMkLst>
        </pc:spChg>
        <pc:picChg chg="del">
          <ac:chgData name="Hoffman, Peter" userId="673cee94-26bd-4c2a-ab82-1b3669e2f049" providerId="ADAL" clId="{1A9EEA03-2442-48C7-A04F-40934AF59DB8}" dt="2025-03-12T21:38:29.412" v="1997" actId="478"/>
          <ac:picMkLst>
            <pc:docMk/>
            <pc:sldMk cId="3466889700" sldId="5853"/>
            <ac:picMk id="6" creationId="{FD26072D-DFAC-FD04-545E-6CC7530E9E90}"/>
          </ac:picMkLst>
        </pc:picChg>
        <pc:picChg chg="add mod ord">
          <ac:chgData name="Hoffman, Peter" userId="673cee94-26bd-4c2a-ab82-1b3669e2f049" providerId="ADAL" clId="{1A9EEA03-2442-48C7-A04F-40934AF59DB8}" dt="2025-03-12T21:41:59.884" v="2230" actId="13244"/>
          <ac:picMkLst>
            <pc:docMk/>
            <pc:sldMk cId="3466889700" sldId="5853"/>
            <ac:picMk id="9" creationId="{1A13F341-D5A2-256C-2AA9-72E580CBB128}"/>
          </ac:picMkLst>
        </pc:picChg>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pChg chg="mod">
          <ac:chgData name="Hoffman, Peter" userId="S::hoffman_p@cde.state.co.us::673cee94-26bd-4c2a-ab82-1b3669e2f049" providerId="AD" clId="Web-{2C8217A3-01B4-8D7F-6FEC-BC7705D8B718}" dt="2025-03-12T22:37:06.870" v="13" actId="20577"/>
          <ac:spMkLst>
            <pc:docMk/>
            <pc:sldMk cId="1000816010" sldId="5851"/>
            <ac:spMk id="14" creationId="{544CE6C2-1E0F-DE59-660B-93ECC7AE42C1}"/>
          </ac:spMkLst>
        </pc:spChg>
      </pc:sldChg>
      <pc:sldChg chg="modSp">
        <pc:chgData name="Hoffman, Peter" userId="S::hoffman_p@cde.state.co.us::673cee94-26bd-4c2a-ab82-1b3669e2f049" providerId="AD" clId="Web-{2C8217A3-01B4-8D7F-6FEC-BC7705D8B718}" dt="2025-03-12T22:37:24.432" v="16" actId="20577"/>
        <pc:sldMkLst>
          <pc:docMk/>
          <pc:sldMk cId="2047866891" sldId="5852"/>
        </pc:sldMkLst>
        <pc:spChg chg="mod">
          <ac:chgData name="Hoffman, Peter" userId="S::hoffman_p@cde.state.co.us::673cee94-26bd-4c2a-ab82-1b3669e2f049" providerId="AD" clId="Web-{2C8217A3-01B4-8D7F-6FEC-BC7705D8B718}" dt="2025-03-12T22:37:24.432" v="16" actId="20577"/>
          <ac:spMkLst>
            <pc:docMk/>
            <pc:sldMk cId="2047866891" sldId="5852"/>
            <ac:spMk id="14" creationId="{0102DF9B-6379-70DC-96FC-65B149D9046E}"/>
          </ac:spMkLst>
        </pc:sp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pChg chg="mod">
          <ac:chgData name="Merker, Leon" userId="S::merker_l@cde.state.co.us::c0d37faf-6ab4-4ee3-ac6d-ea2820aff030" providerId="AD" clId="Web-{546AF2F5-EDE0-3F9D-6EBD-0B78DB140424}" dt="2025-03-12T23:05:11.675" v="7" actId="20577"/>
          <ac:spMkLst>
            <pc:docMk/>
            <pc:sldMk cId="296844926" sldId="266"/>
            <ac:spMk id="3" creationId="{3D6D6C03-4DAE-955C-9208-A37831A7AB86}"/>
          </ac:spMkLst>
        </pc:spChg>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sldChg chg="modSp mod">
        <pc:chgData name="Heitman, Lindsey" userId="a9773a47-99d2-4599-9377-6d37e9ec0bd3" providerId="ADAL" clId="{280287F6-50B7-42EC-9145-4CBCC107061D}" dt="2025-03-05T21:46:12.743" v="344" actId="20577"/>
        <pc:sldMkLst>
          <pc:docMk/>
          <pc:sldMk cId="3227145924" sldId="5097"/>
        </pc:sldMkLst>
        <pc:graphicFrameChg chg="modGraphic">
          <ac:chgData name="Heitman, Lindsey" userId="a9773a47-99d2-4599-9377-6d37e9ec0bd3" providerId="ADAL" clId="{280287F6-50B7-42EC-9145-4CBCC107061D}" dt="2025-03-05T21:46:12.743" v="344" actId="20577"/>
          <ac:graphicFrameMkLst>
            <pc:docMk/>
            <pc:sldMk cId="3227145924" sldId="5097"/>
            <ac:graphicFrameMk id="7" creationId="{2864BB53-F741-4FFC-0348-1AC10AD60EEB}"/>
          </ac:graphicFrameMkLst>
        </pc:graphicFrameChg>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modSp mod">
        <pc:chgData name="Ward, Reagan" userId="27291eb4-8241-4961-9e69-8c66e34cc5b0" providerId="ADAL" clId="{274FBDB1-7F80-4E4C-9143-5E16B47101E1}" dt="2025-02-18T23:03:08.009" v="8316"/>
        <pc:sldMkLst>
          <pc:docMk/>
          <pc:sldMk cId="1212467416" sldId="261"/>
        </pc:sldMkLst>
        <pc:graphicFrameChg chg="mod modGraphic">
          <ac:chgData name="Ward, Reagan" userId="27291eb4-8241-4961-9e69-8c66e34cc5b0" providerId="ADAL" clId="{274FBDB1-7F80-4E4C-9143-5E16B47101E1}" dt="2025-02-18T23:03:08.009" v="8316"/>
          <ac:graphicFrameMkLst>
            <pc:docMk/>
            <pc:sldMk cId="1212467416" sldId="261"/>
            <ac:graphicFrameMk id="5" creationId="{9C3641C5-EC4F-D3EA-E4A2-8ABB597C5BAA}"/>
          </ac:graphicFrameMkLst>
        </pc:graphicFrameChg>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pChg chg="mod">
          <ac:chgData name="Tribbett, Jessica" userId="S::tribbett_jessica@cde.state.co.us::b8af59d7-a86d-4166-a022-d856dc24c475" providerId="AD" clId="Web-{62D2DBB7-FC9F-BBEC-D223-1824060C1107}" dt="2025-03-12T18:54:09.529" v="21" actId="20577"/>
          <ac:spMkLst>
            <pc:docMk/>
            <pc:sldMk cId="15093458" sldId="5836"/>
            <ac:spMk id="5" creationId="{03564A77-E7C5-D629-49FF-B3915252F1A5}"/>
          </ac:spMkLst>
        </pc:spChg>
        <pc:spChg chg="mod">
          <ac:chgData name="Tribbett, Jessica" userId="S::tribbett_jessica@cde.state.co.us::b8af59d7-a86d-4166-a022-d856dc24c475" providerId="AD" clId="Web-{62D2DBB7-FC9F-BBEC-D223-1824060C1107}" dt="2025-03-12T18:54:14.717" v="25" actId="20577"/>
          <ac:spMkLst>
            <pc:docMk/>
            <pc:sldMk cId="15093458" sldId="5836"/>
            <ac:spMk id="6" creationId="{A750DA23-8CC2-0C2E-BA94-39CA5C965CD8}"/>
          </ac:spMkLst>
        </pc:spChg>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pChg chg="mod">
          <ac:chgData name="Tribbett, Jessica" userId="S::tribbett_jessica@cde.state.co.us::b8af59d7-a86d-4166-a022-d856dc24c475" providerId="AD" clId="Web-{62D2DBB7-FC9F-BBEC-D223-1824060C1107}" dt="2025-03-12T18:56:25.361" v="48" actId="20577"/>
          <ac:spMkLst>
            <pc:docMk/>
            <pc:sldMk cId="609895186" sldId="5846"/>
            <ac:spMk id="2" creationId="{9AFDBC01-6749-8600-B25C-A547EA07FD40}"/>
          </ac:spMkLst>
        </pc:spChg>
        <pc:spChg chg="add del">
          <ac:chgData name="Tribbett, Jessica" userId="S::tribbett_jessica@cde.state.co.us::b8af59d7-a86d-4166-a022-d856dc24c475" providerId="AD" clId="Web-{62D2DBB7-FC9F-BBEC-D223-1824060C1107}" dt="2025-03-12T18:56:15.829" v="33"/>
          <ac:spMkLst>
            <pc:docMk/>
            <pc:sldMk cId="609895186" sldId="5846"/>
            <ac:spMk id="3" creationId="{F1B0F711-7574-6E63-09EE-733E024672DF}"/>
          </ac:spMkLst>
        </pc:spChg>
        <pc:spChg chg="add del mod">
          <ac:chgData name="Tribbett, Jessica" userId="S::tribbett_jessica@cde.state.co.us::b8af59d7-a86d-4166-a022-d856dc24c475" providerId="AD" clId="Web-{62D2DBB7-FC9F-BBEC-D223-1824060C1107}" dt="2025-03-12T18:56:34.017" v="52" actId="20577"/>
          <ac:spMkLst>
            <pc:docMk/>
            <pc:sldMk cId="609895186" sldId="5846"/>
            <ac:spMk id="5" creationId="{2EFAE4DC-9ACE-2179-06A1-F06E390BBC6F}"/>
          </ac:spMkLst>
        </pc:spChg>
        <pc:spChg chg="mod">
          <ac:chgData name="Tribbett, Jessica" userId="S::tribbett_jessica@cde.state.co.us::b8af59d7-a86d-4166-a022-d856dc24c475" providerId="AD" clId="Web-{62D2DBB7-FC9F-BBEC-D223-1824060C1107}" dt="2025-03-12T18:57:46.066" v="86" actId="20577"/>
          <ac:spMkLst>
            <pc:docMk/>
            <pc:sldMk cId="609895186" sldId="5846"/>
            <ac:spMk id="6" creationId="{381982B9-C4F4-DB9A-5B1F-D1CB49CC82B2}"/>
          </ac:spMkLst>
        </pc:spChg>
        <pc:picChg chg="add del mod ord">
          <ac:chgData name="Tribbett, Jessica" userId="S::tribbett_jessica@cde.state.co.us::b8af59d7-a86d-4166-a022-d856dc24c475" providerId="AD" clId="Web-{62D2DBB7-FC9F-BBEC-D223-1824060C1107}" dt="2025-03-12T18:56:07.704" v="29"/>
          <ac:picMkLst>
            <pc:docMk/>
            <pc:sldMk cId="609895186" sldId="5846"/>
            <ac:picMk id="7" creationId="{5EA89BF6-1BAE-44FB-6710-52DDFB8D143C}"/>
          </ac:picMkLst>
        </pc:picChg>
        <pc:picChg chg="add del mod ord">
          <ac:chgData name="Tribbett, Jessica" userId="S::tribbett_jessica@cde.state.co.us::b8af59d7-a86d-4166-a022-d856dc24c475" providerId="AD" clId="Web-{62D2DBB7-FC9F-BBEC-D223-1824060C1107}" dt="2025-03-12T18:56:12.626" v="31"/>
          <ac:picMkLst>
            <pc:docMk/>
            <pc:sldMk cId="609895186" sldId="5846"/>
            <ac:picMk id="8" creationId="{792A8B33-6A5C-421B-702D-297AA90165B6}"/>
          </ac:picMkLst>
        </pc:picChg>
        <pc:picChg chg="add mod ord">
          <ac:chgData name="Tribbett, Jessica" userId="S::tribbett_jessica@cde.state.co.us::b8af59d7-a86d-4166-a022-d856dc24c475" providerId="AD" clId="Web-{62D2DBB7-FC9F-BBEC-D223-1824060C1107}" dt="2025-03-12T18:58:49.490" v="115"/>
          <ac:picMkLst>
            <pc:docMk/>
            <pc:sldMk cId="609895186" sldId="5846"/>
            <ac:picMk id="9" creationId="{46B8F230-393E-88F2-1F44-5AA54BD0EF1E}"/>
          </ac:picMkLst>
        </pc:picChg>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pChg chg="mod">
          <ac:chgData name="Tribbett, Jessica" userId="S::tribbett_jessica@cde.state.co.us::b8af59d7-a86d-4166-a022-d856dc24c475" providerId="AD" clId="Web-{62D2DBB7-FC9F-BBEC-D223-1824060C1107}" dt="2025-03-12T18:57:13.628" v="69" actId="20577"/>
          <ac:spMkLst>
            <pc:docMk/>
            <pc:sldMk cId="3883511877" sldId="5847"/>
            <ac:spMk id="2" creationId="{19E59515-C14A-476E-3B2A-46A593E2F32E}"/>
          </ac:spMkLst>
        </pc:spChg>
        <pc:spChg chg="mod">
          <ac:chgData name="Tribbett, Jessica" userId="S::tribbett_jessica@cde.state.co.us::b8af59d7-a86d-4166-a022-d856dc24c475" providerId="AD" clId="Web-{62D2DBB7-FC9F-BBEC-D223-1824060C1107}" dt="2025-03-12T18:57:34.206" v="85" actId="20577"/>
          <ac:spMkLst>
            <pc:docMk/>
            <pc:sldMk cId="3883511877" sldId="5847"/>
            <ac:spMk id="3" creationId="{78CA75C7-CBA4-9F03-8C05-834A491AF68D}"/>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B2E2B92-76D5-4328-AB62-AB8F8F0D0B1C}" dt="2025-02-26T23:39:41.677" v="376" actId="14734"/>
        <pc:sldMkLst>
          <pc:docMk/>
          <pc:sldMk cId="1037917088" sldId="5098"/>
        </pc:sldMkLst>
        <pc:graphicFrameChg chg="modGraphic">
          <ac:chgData name="Gudka, Dawna" userId="823cceae-331b-41d6-9a63-34ad6d1db55c" providerId="ADAL" clId="{3B2E2B92-76D5-4328-AB62-AB8F8F0D0B1C}" dt="2025-02-26T23:39:41.677" v="376" actId="14734"/>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sldChg chg="modSp mod">
        <pc:chgData name="Hoffman, Peter" userId="673cee94-26bd-4c2a-ab82-1b3669e2f049" providerId="ADAL" clId="{9931E8A7-E650-46A7-AB70-D8CDCB243E93}" dt="2025-03-06T01:32:45.353" v="2" actId="20577"/>
        <pc:sldMkLst>
          <pc:docMk/>
          <pc:sldMk cId="3227145924" sldId="5097"/>
        </pc:sldMkLst>
        <pc:graphicFrameChg chg="modGraphic">
          <ac:chgData name="Hoffman, Peter" userId="673cee94-26bd-4c2a-ab82-1b3669e2f049" providerId="ADAL" clId="{9931E8A7-E650-46A7-AB70-D8CDCB243E93}" dt="2025-03-06T01:32:45.353" v="2" actId="20577"/>
          <ac:graphicFrameMkLst>
            <pc:docMk/>
            <pc:sldMk cId="3227145924" sldId="5097"/>
            <ac:graphicFrameMk id="7" creationId="{2864BB53-F741-4FFC-0348-1AC10AD60EEB}"/>
          </ac:graphicFrameMkLst>
        </pc:graphicFrame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modSp mod">
        <pc:chgData name="Ward, Reagan" userId="27291eb4-8241-4961-9e69-8c66e34cc5b0" providerId="ADAL" clId="{BB3F24B8-6C20-405D-B8DA-90B7B1C178B6}" dt="2025-03-13T14:27:36.071" v="3332" actId="20577"/>
        <pc:sldMkLst>
          <pc:docMk/>
          <pc:sldMk cId="1212467416" sldId="261"/>
        </pc:sldMkLst>
        <pc:graphicFrameChg chg="modGraphic">
          <ac:chgData name="Ward, Reagan" userId="27291eb4-8241-4961-9e69-8c66e34cc5b0" providerId="ADAL" clId="{BB3F24B8-6C20-405D-B8DA-90B7B1C178B6}" dt="2025-03-13T14:27:36.071" v="3332" actId="20577"/>
          <ac:graphicFrameMkLst>
            <pc:docMk/>
            <pc:sldMk cId="1212467416" sldId="261"/>
            <ac:graphicFrameMk id="5" creationId="{9C3641C5-EC4F-D3EA-E4A2-8ABB597C5BAA}"/>
          </ac:graphicFrameMkLst>
        </pc:graphicFrameChg>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pChg chg="mod ord">
          <ac:chgData name="Ward, Reagan" userId="27291eb4-8241-4961-9e69-8c66e34cc5b0" providerId="ADAL" clId="{BB3F24B8-6C20-405D-B8DA-90B7B1C178B6}" dt="2025-03-12T23:16:01.928" v="3270" actId="6264"/>
          <ac:spMkLst>
            <pc:docMk/>
            <pc:sldMk cId="296844926" sldId="266"/>
            <ac:spMk id="2" creationId="{AF5CDC77-3056-DFC2-E687-14C7B4CD34C8}"/>
          </ac:spMkLst>
        </pc:spChg>
        <pc:spChg chg="mod ord">
          <ac:chgData name="Ward, Reagan" userId="27291eb4-8241-4961-9e69-8c66e34cc5b0" providerId="ADAL" clId="{BB3F24B8-6C20-405D-B8DA-90B7B1C178B6}" dt="2025-03-12T23:18:35.138" v="3299" actId="6549"/>
          <ac:spMkLst>
            <pc:docMk/>
            <pc:sldMk cId="296844926" sldId="266"/>
            <ac:spMk id="3" creationId="{3D6D6C03-4DAE-955C-9208-A37831A7AB86}"/>
          </ac:spMkLst>
        </pc:spChg>
        <pc:spChg chg="mod ord">
          <ac:chgData name="Ward, Reagan" userId="27291eb4-8241-4961-9e69-8c66e34cc5b0" providerId="ADAL" clId="{BB3F24B8-6C20-405D-B8DA-90B7B1C178B6}" dt="2025-03-12T23:16:01.928" v="3270" actId="6264"/>
          <ac:spMkLst>
            <pc:docMk/>
            <pc:sldMk cId="296844926" sldId="266"/>
            <ac:spMk id="4" creationId="{B4946F06-F24D-9873-CB03-8554C162F1E4}"/>
          </ac:spMkLst>
        </pc:spChg>
        <pc:spChg chg="add del mod ord">
          <ac:chgData name="Ward, Reagan" userId="27291eb4-8241-4961-9e69-8c66e34cc5b0" providerId="ADAL" clId="{BB3F24B8-6C20-405D-B8DA-90B7B1C178B6}" dt="2025-03-12T23:16:01.928" v="3270" actId="6264"/>
          <ac:spMkLst>
            <pc:docMk/>
            <pc:sldMk cId="296844926" sldId="266"/>
            <ac:spMk id="5" creationId="{76501BDF-227E-3EA1-508A-5697E93411D4}"/>
          </ac:spMkLst>
        </pc:spChg>
        <pc:spChg chg="add del mod ord">
          <ac:chgData name="Ward, Reagan" userId="27291eb4-8241-4961-9e69-8c66e34cc5b0" providerId="ADAL" clId="{BB3F24B8-6C20-405D-B8DA-90B7B1C178B6}" dt="2025-03-12T23:16:01.928" v="3270" actId="6264"/>
          <ac:spMkLst>
            <pc:docMk/>
            <pc:sldMk cId="296844926" sldId="266"/>
            <ac:spMk id="6" creationId="{4AB61908-ED86-F465-D687-1B43DC1C0826}"/>
          </ac:spMkLst>
        </pc:spChg>
        <pc:spChg chg="add del mod">
          <ac:chgData name="Ward, Reagan" userId="27291eb4-8241-4961-9e69-8c66e34cc5b0" providerId="ADAL" clId="{BB3F24B8-6C20-405D-B8DA-90B7B1C178B6}" dt="2025-03-12T23:15:55.745" v="3269" actId="6264"/>
          <ac:spMkLst>
            <pc:docMk/>
            <pc:sldMk cId="296844926" sldId="266"/>
            <ac:spMk id="7" creationId="{83AE34D6-D0BD-B243-17A4-CF1953EA317B}"/>
          </ac:spMkLst>
        </pc:spChg>
        <pc:spChg chg="add del mod">
          <ac:chgData name="Ward, Reagan" userId="27291eb4-8241-4961-9e69-8c66e34cc5b0" providerId="ADAL" clId="{BB3F24B8-6C20-405D-B8DA-90B7B1C178B6}" dt="2025-03-12T23:15:55.745" v="3269" actId="6264"/>
          <ac:spMkLst>
            <pc:docMk/>
            <pc:sldMk cId="296844926" sldId="266"/>
            <ac:spMk id="8" creationId="{748AEE1A-B6DE-673F-D993-F09283192C53}"/>
          </ac:spMkLst>
        </pc:spChg>
        <pc:spChg chg="add del mod">
          <ac:chgData name="Ward, Reagan" userId="27291eb4-8241-4961-9e69-8c66e34cc5b0" providerId="ADAL" clId="{BB3F24B8-6C20-405D-B8DA-90B7B1C178B6}" dt="2025-03-12T23:15:55.745" v="3269" actId="6264"/>
          <ac:spMkLst>
            <pc:docMk/>
            <pc:sldMk cId="296844926" sldId="266"/>
            <ac:spMk id="9" creationId="{20549BFB-575B-62BC-6ECB-CC8256C41D59}"/>
          </ac:spMkLst>
        </pc:spChg>
        <pc:spChg chg="add del mod ord">
          <ac:chgData name="Ward, Reagan" userId="27291eb4-8241-4961-9e69-8c66e34cc5b0" providerId="ADAL" clId="{BB3F24B8-6C20-405D-B8DA-90B7B1C178B6}" dt="2025-03-12T23:15:55.745" v="3269" actId="6264"/>
          <ac:spMkLst>
            <pc:docMk/>
            <pc:sldMk cId="296844926" sldId="266"/>
            <ac:spMk id="10" creationId="{576927F5-C6D8-683E-78CA-AD6CCE65D236}"/>
          </ac:spMkLst>
        </pc:spChg>
        <pc:spChg chg="add del mod ord">
          <ac:chgData name="Ward, Reagan" userId="27291eb4-8241-4961-9e69-8c66e34cc5b0" providerId="ADAL" clId="{BB3F24B8-6C20-405D-B8DA-90B7B1C178B6}" dt="2025-03-12T23:15:55.745" v="3269" actId="6264"/>
          <ac:spMkLst>
            <pc:docMk/>
            <pc:sldMk cId="296844926" sldId="266"/>
            <ac:spMk id="11" creationId="{A7EAEA2A-334B-214F-7FA1-6C9B09086C40}"/>
          </ac:spMkLst>
        </pc:spChg>
        <pc:spChg chg="add del mod">
          <ac:chgData name="Ward, Reagan" userId="27291eb4-8241-4961-9e69-8c66e34cc5b0" providerId="ADAL" clId="{BB3F24B8-6C20-405D-B8DA-90B7B1C178B6}" dt="2025-03-12T23:16:01.928" v="3270" actId="6264"/>
          <ac:spMkLst>
            <pc:docMk/>
            <pc:sldMk cId="296844926" sldId="266"/>
            <ac:spMk id="12" creationId="{A6FD3A96-A465-1835-EAEF-9835B0A8DB45}"/>
          </ac:spMkLst>
        </pc:spChg>
        <pc:spChg chg="add del mod">
          <ac:chgData name="Ward, Reagan" userId="27291eb4-8241-4961-9e69-8c66e34cc5b0" providerId="ADAL" clId="{BB3F24B8-6C20-405D-B8DA-90B7B1C178B6}" dt="2025-03-12T23:16:01.928" v="3270" actId="6264"/>
          <ac:spMkLst>
            <pc:docMk/>
            <pc:sldMk cId="296844926" sldId="266"/>
            <ac:spMk id="13" creationId="{A7C29567-B601-EB9C-8117-9929BEC455D6}"/>
          </ac:spMkLst>
        </pc:spChg>
        <pc:spChg chg="add del mod">
          <ac:chgData name="Ward, Reagan" userId="27291eb4-8241-4961-9e69-8c66e34cc5b0" providerId="ADAL" clId="{BB3F24B8-6C20-405D-B8DA-90B7B1C178B6}" dt="2025-03-12T23:16:01.928" v="3270" actId="6264"/>
          <ac:spMkLst>
            <pc:docMk/>
            <pc:sldMk cId="296844926" sldId="266"/>
            <ac:spMk id="14" creationId="{72C625D7-CDCD-0299-0F06-5D577D1FC267}"/>
          </ac:spMkLst>
        </pc:spChg>
        <pc:spChg chg="add del mod ord">
          <ac:chgData name="Ward, Reagan" userId="27291eb4-8241-4961-9e69-8c66e34cc5b0" providerId="ADAL" clId="{BB3F24B8-6C20-405D-B8DA-90B7B1C178B6}" dt="2025-03-12T23:17:43.065" v="3291"/>
          <ac:spMkLst>
            <pc:docMk/>
            <pc:sldMk cId="296844926" sldId="266"/>
            <ac:spMk id="15" creationId="{F16AFDC5-2BDE-7A84-4EFF-1E8F9DD651FC}"/>
          </ac:spMkLst>
        </pc:spChg>
        <pc:spChg chg="add del mod ord">
          <ac:chgData name="Ward, Reagan" userId="27291eb4-8241-4961-9e69-8c66e34cc5b0" providerId="ADAL" clId="{BB3F24B8-6C20-405D-B8DA-90B7B1C178B6}" dt="2025-03-12T23:17:53.152" v="3294"/>
          <ac:spMkLst>
            <pc:docMk/>
            <pc:sldMk cId="296844926" sldId="266"/>
            <ac:spMk id="16" creationId="{139E5CBC-D0BD-A954-E39D-E5753FAAE253}"/>
          </ac:spMkLst>
        </pc:spChg>
        <pc:spChg chg="add mod">
          <ac:chgData name="Ward, Reagan" userId="27291eb4-8241-4961-9e69-8c66e34cc5b0" providerId="ADAL" clId="{BB3F24B8-6C20-405D-B8DA-90B7B1C178B6}" dt="2025-03-12T23:17:43.065" v="3291"/>
          <ac:spMkLst>
            <pc:docMk/>
            <pc:sldMk cId="296844926" sldId="266"/>
            <ac:spMk id="17" creationId="{BCA8A3AB-AB42-BC28-3384-1A2CF87FDAC0}"/>
          </ac:spMkLst>
        </pc:spChg>
        <pc:spChg chg="add mod">
          <ac:chgData name="Ward, Reagan" userId="27291eb4-8241-4961-9e69-8c66e34cc5b0" providerId="ADAL" clId="{BB3F24B8-6C20-405D-B8DA-90B7B1C178B6}" dt="2025-03-12T23:17:53.152" v="3294"/>
          <ac:spMkLst>
            <pc:docMk/>
            <pc:sldMk cId="296844926" sldId="266"/>
            <ac:spMk id="18" creationId="{40BF227E-3C42-F4E5-101E-3A0346C104CB}"/>
          </ac:spMkLst>
        </pc:spChg>
      </pc:sldChg>
      <pc:sldChg chg="addSp delSp modSp mod modClrScheme chgLayout">
        <pc:chgData name="Ward, Reagan" userId="27291eb4-8241-4961-9e69-8c66e34cc5b0" providerId="ADAL" clId="{BB3F24B8-6C20-405D-B8DA-90B7B1C178B6}" dt="2025-03-12T23:17:50.020" v="3293"/>
        <pc:sldMkLst>
          <pc:docMk/>
          <pc:sldMk cId="324107815" sldId="267"/>
        </pc:sldMkLst>
        <pc:spChg chg="mod ord">
          <ac:chgData name="Ward, Reagan" userId="27291eb4-8241-4961-9e69-8c66e34cc5b0" providerId="ADAL" clId="{BB3F24B8-6C20-405D-B8DA-90B7B1C178B6}" dt="2025-03-12T23:17:32.109" v="3289" actId="700"/>
          <ac:spMkLst>
            <pc:docMk/>
            <pc:sldMk cId="324107815" sldId="267"/>
            <ac:spMk id="2" creationId="{7278E74C-FD6D-B80F-3EDB-EBFF885F095D}"/>
          </ac:spMkLst>
        </pc:spChg>
        <pc:spChg chg="mod ord">
          <ac:chgData name="Ward, Reagan" userId="27291eb4-8241-4961-9e69-8c66e34cc5b0" providerId="ADAL" clId="{BB3F24B8-6C20-405D-B8DA-90B7B1C178B6}" dt="2025-03-12T23:17:34.473" v="3290" actId="5793"/>
          <ac:spMkLst>
            <pc:docMk/>
            <pc:sldMk cId="324107815" sldId="267"/>
            <ac:spMk id="3" creationId="{4C1BABE7-BB3A-3447-BF62-A9D350086BE0}"/>
          </ac:spMkLst>
        </pc:spChg>
        <pc:spChg chg="mod ord">
          <ac:chgData name="Ward, Reagan" userId="27291eb4-8241-4961-9e69-8c66e34cc5b0" providerId="ADAL" clId="{BB3F24B8-6C20-405D-B8DA-90B7B1C178B6}" dt="2025-03-12T23:17:32.109" v="3289" actId="700"/>
          <ac:spMkLst>
            <pc:docMk/>
            <pc:sldMk cId="324107815" sldId="267"/>
            <ac:spMk id="4" creationId="{05B92766-8C79-2E8F-3D94-DFECC9E2BE2A}"/>
          </ac:spMkLst>
        </pc:spChg>
        <pc:spChg chg="add del mod">
          <ac:chgData name="Ward, Reagan" userId="27291eb4-8241-4961-9e69-8c66e34cc5b0" providerId="ADAL" clId="{BB3F24B8-6C20-405D-B8DA-90B7B1C178B6}" dt="2025-03-12T23:17:13.372" v="3286" actId="6264"/>
          <ac:spMkLst>
            <pc:docMk/>
            <pc:sldMk cId="324107815" sldId="267"/>
            <ac:spMk id="5" creationId="{A7CD6E79-97DB-2CC9-8440-B334ADE92AA0}"/>
          </ac:spMkLst>
        </pc:spChg>
        <pc:spChg chg="add del mod">
          <ac:chgData name="Ward, Reagan" userId="27291eb4-8241-4961-9e69-8c66e34cc5b0" providerId="ADAL" clId="{BB3F24B8-6C20-405D-B8DA-90B7B1C178B6}" dt="2025-03-12T23:17:13.372" v="3286" actId="6264"/>
          <ac:spMkLst>
            <pc:docMk/>
            <pc:sldMk cId="324107815" sldId="267"/>
            <ac:spMk id="6" creationId="{0CD94FB7-EF88-1CED-B7F5-AAAD0385E704}"/>
          </ac:spMkLst>
        </pc:spChg>
        <pc:spChg chg="add del mod">
          <ac:chgData name="Ward, Reagan" userId="27291eb4-8241-4961-9e69-8c66e34cc5b0" providerId="ADAL" clId="{BB3F24B8-6C20-405D-B8DA-90B7B1C178B6}" dt="2025-03-12T23:17:13.372" v="3286" actId="6264"/>
          <ac:spMkLst>
            <pc:docMk/>
            <pc:sldMk cId="324107815" sldId="267"/>
            <ac:spMk id="7" creationId="{C5364D0B-3DE3-05E4-A0FA-92FAC66C7EB2}"/>
          </ac:spMkLst>
        </pc:spChg>
        <pc:spChg chg="add del mod ord">
          <ac:chgData name="Ward, Reagan" userId="27291eb4-8241-4961-9e69-8c66e34cc5b0" providerId="ADAL" clId="{BB3F24B8-6C20-405D-B8DA-90B7B1C178B6}" dt="2025-03-12T23:17:44.997" v="3292"/>
          <ac:spMkLst>
            <pc:docMk/>
            <pc:sldMk cId="324107815" sldId="267"/>
            <ac:spMk id="8" creationId="{E23E2278-2662-3A0E-4D31-F225721C90DE}"/>
          </ac:spMkLst>
        </pc:spChg>
        <pc:spChg chg="add del mod ord">
          <ac:chgData name="Ward, Reagan" userId="27291eb4-8241-4961-9e69-8c66e34cc5b0" providerId="ADAL" clId="{BB3F24B8-6C20-405D-B8DA-90B7B1C178B6}" dt="2025-03-12T23:17:50.020" v="3293"/>
          <ac:spMkLst>
            <pc:docMk/>
            <pc:sldMk cId="324107815" sldId="267"/>
            <ac:spMk id="9" creationId="{EDAA4FEC-0E72-04C2-D33F-709660557D68}"/>
          </ac:spMkLst>
        </pc:spChg>
        <pc:spChg chg="add mod">
          <ac:chgData name="Ward, Reagan" userId="27291eb4-8241-4961-9e69-8c66e34cc5b0" providerId="ADAL" clId="{BB3F24B8-6C20-405D-B8DA-90B7B1C178B6}" dt="2025-03-12T23:17:44.997" v="3292"/>
          <ac:spMkLst>
            <pc:docMk/>
            <pc:sldMk cId="324107815" sldId="267"/>
            <ac:spMk id="10" creationId="{9D9E3B7B-9774-D220-765D-8C96BA521EFB}"/>
          </ac:spMkLst>
        </pc:spChg>
        <pc:spChg chg="add mod">
          <ac:chgData name="Ward, Reagan" userId="27291eb4-8241-4961-9e69-8c66e34cc5b0" providerId="ADAL" clId="{BB3F24B8-6C20-405D-B8DA-90B7B1C178B6}" dt="2025-03-12T23:17:50.020" v="3293"/>
          <ac:spMkLst>
            <pc:docMk/>
            <pc:sldMk cId="324107815" sldId="267"/>
            <ac:spMk id="11" creationId="{49C14066-D100-3CE5-C546-97EF716E5F0D}"/>
          </ac:spMkLst>
        </pc:spChg>
      </pc:sldChg>
      <pc:sldChg chg="modSp mod">
        <pc:chgData name="Ward, Reagan" userId="27291eb4-8241-4961-9e69-8c66e34cc5b0" providerId="ADAL" clId="{BB3F24B8-6C20-405D-B8DA-90B7B1C178B6}" dt="2025-03-12T23:10:39.242" v="3189" actId="962"/>
        <pc:sldMkLst>
          <pc:docMk/>
          <pc:sldMk cId="794275993" sldId="5416"/>
        </pc:sldMkLst>
        <pc:spChg chg="mod ord">
          <ac:chgData name="Ward, Reagan" userId="27291eb4-8241-4961-9e69-8c66e34cc5b0" providerId="ADAL" clId="{BB3F24B8-6C20-405D-B8DA-90B7B1C178B6}" dt="2025-03-12T23:10:39.242" v="3189" actId="962"/>
          <ac:spMkLst>
            <pc:docMk/>
            <pc:sldMk cId="794275993" sldId="5416"/>
            <ac:spMk id="5" creationId="{446E6883-2597-2A8C-27BA-38B9CE2F1FD4}"/>
          </ac:spMkLst>
        </pc:spChg>
        <pc:spChg chg="ord">
          <ac:chgData name="Ward, Reagan" userId="27291eb4-8241-4961-9e69-8c66e34cc5b0" providerId="ADAL" clId="{BB3F24B8-6C20-405D-B8DA-90B7B1C178B6}" dt="2025-03-12T23:10:27.179" v="3186" actId="13244"/>
          <ac:spMkLst>
            <pc:docMk/>
            <pc:sldMk cId="794275993" sldId="5416"/>
            <ac:spMk id="8" creationId="{24CECD5E-1E1A-1689-976C-32AD4D1D126C}"/>
          </ac:spMkLst>
        </pc:spChg>
      </pc:sldChg>
      <pc:sldChg chg="modSp mod">
        <pc:chgData name="Ward, Reagan" userId="27291eb4-8241-4961-9e69-8c66e34cc5b0" providerId="ADAL" clId="{BB3F24B8-6C20-405D-B8DA-90B7B1C178B6}" dt="2025-03-12T23:10:02.212" v="3185" actId="13244"/>
        <pc:sldMkLst>
          <pc:docMk/>
          <pc:sldMk cId="2705892911" sldId="5840"/>
        </pc:sldMkLst>
        <pc:spChg chg="ord">
          <ac:chgData name="Ward, Reagan" userId="27291eb4-8241-4961-9e69-8c66e34cc5b0" providerId="ADAL" clId="{BB3F24B8-6C20-405D-B8DA-90B7B1C178B6}" dt="2025-03-12T23:10:02.212" v="3185" actId="13244"/>
          <ac:spMkLst>
            <pc:docMk/>
            <pc:sldMk cId="2705892911" sldId="5840"/>
            <ac:spMk id="4" creationId="{307B811D-3543-0C05-24AD-7BCC19B465B7}"/>
          </ac:spMkLst>
        </pc:spChg>
        <pc:graphicFrameChg chg="ord">
          <ac:chgData name="Ward, Reagan" userId="27291eb4-8241-4961-9e69-8c66e34cc5b0" providerId="ADAL" clId="{BB3F24B8-6C20-405D-B8DA-90B7B1C178B6}" dt="2025-03-12T23:09:59.231" v="3184" actId="13244"/>
          <ac:graphicFrameMkLst>
            <pc:docMk/>
            <pc:sldMk cId="2705892911" sldId="5840"/>
            <ac:graphicFrameMk id="11" creationId="{16E2AA49-8BD3-60A1-639B-5926A5D03B7D}"/>
          </ac:graphicFrameMkLst>
        </pc:graphicFrameChg>
      </pc:sldChg>
      <pc:sldChg chg="addSp delSp modSp mod">
        <pc:chgData name="Ward, Reagan" userId="27291eb4-8241-4961-9e69-8c66e34cc5b0" providerId="ADAL" clId="{BB3F24B8-6C20-405D-B8DA-90B7B1C178B6}" dt="2025-03-12T23:08:29.433" v="3171" actId="27636"/>
        <pc:sldMkLst>
          <pc:docMk/>
          <pc:sldMk cId="1156151556" sldId="5842"/>
        </pc:sldMkLst>
        <pc:spChg chg="add mod">
          <ac:chgData name="Ward, Reagan" userId="27291eb4-8241-4961-9e69-8c66e34cc5b0" providerId="ADAL" clId="{BB3F24B8-6C20-405D-B8DA-90B7B1C178B6}" dt="2025-03-12T22:00:10.995" v="940" actId="27636"/>
          <ac:spMkLst>
            <pc:docMk/>
            <pc:sldMk cId="1156151556" sldId="5842"/>
            <ac:spMk id="2" creationId="{731F2D2C-DBFD-F4F7-F573-458FC907FAA6}"/>
          </ac:spMkLst>
        </pc:spChg>
        <pc:spChg chg="add mod">
          <ac:chgData name="Ward, Reagan" userId="27291eb4-8241-4961-9e69-8c66e34cc5b0" providerId="ADAL" clId="{BB3F24B8-6C20-405D-B8DA-90B7B1C178B6}" dt="2025-03-12T22:00:15.780" v="942" actId="27636"/>
          <ac:spMkLst>
            <pc:docMk/>
            <pc:sldMk cId="1156151556" sldId="5842"/>
            <ac:spMk id="4" creationId="{3B03396B-0517-2E95-EFD0-7E5B8FC72719}"/>
          </ac:spMkLst>
        </pc:spChg>
        <pc:spChg chg="mod">
          <ac:chgData name="Ward, Reagan" userId="27291eb4-8241-4961-9e69-8c66e34cc5b0" providerId="ADAL" clId="{BB3F24B8-6C20-405D-B8DA-90B7B1C178B6}" dt="2025-03-12T23:08:29.433" v="3171" actId="27636"/>
          <ac:spMkLst>
            <pc:docMk/>
            <pc:sldMk cId="1156151556" sldId="5842"/>
            <ac:spMk id="17" creationId="{76E73874-079D-9C18-86BB-53EFF9A1F93F}"/>
          </ac:spMkLst>
        </pc:spChg>
        <pc:spChg chg="del">
          <ac:chgData name="Ward, Reagan" userId="27291eb4-8241-4961-9e69-8c66e34cc5b0" providerId="ADAL" clId="{BB3F24B8-6C20-405D-B8DA-90B7B1C178B6}" dt="2025-03-12T22:00:10.631" v="939"/>
          <ac:spMkLst>
            <pc:docMk/>
            <pc:sldMk cId="1156151556" sldId="5842"/>
            <ac:spMk id="18" creationId="{ACB82F30-8E19-CF18-9F92-2E7B169E03D4}"/>
          </ac:spMkLst>
        </pc:spChg>
        <pc:spChg chg="del">
          <ac:chgData name="Ward, Reagan" userId="27291eb4-8241-4961-9e69-8c66e34cc5b0" providerId="ADAL" clId="{BB3F24B8-6C20-405D-B8DA-90B7B1C178B6}" dt="2025-03-12T22:00:15.745" v="941"/>
          <ac:spMkLst>
            <pc:docMk/>
            <pc:sldMk cId="1156151556" sldId="5842"/>
            <ac:spMk id="21" creationId="{67EF1104-DBB9-9DA3-BBCB-EE597B227F7D}"/>
          </ac:spMkLst>
        </pc:spChg>
      </pc:sldChg>
      <pc:sldChg chg="addSp delSp modSp mod modNotesTx">
        <pc:chgData name="Ward, Reagan" userId="27291eb4-8241-4961-9e69-8c66e34cc5b0" providerId="ADAL" clId="{BB3F24B8-6C20-405D-B8DA-90B7B1C178B6}" dt="2025-03-13T14:30:51.829" v="3547" actId="13822"/>
        <pc:sldMkLst>
          <pc:docMk/>
          <pc:sldMk cId="4219415275" sldId="5843"/>
        </pc:sldMkLst>
        <pc:spChg chg="mod">
          <ac:chgData name="Ward, Reagan" userId="27291eb4-8241-4961-9e69-8c66e34cc5b0" providerId="ADAL" clId="{BB3F24B8-6C20-405D-B8DA-90B7B1C178B6}" dt="2025-03-12T22:00:35.465" v="953" actId="14100"/>
          <ac:spMkLst>
            <pc:docMk/>
            <pc:sldMk cId="4219415275" sldId="5843"/>
            <ac:spMk id="2" creationId="{86C31818-5ABF-FA1C-5062-6BECD7C56673}"/>
          </ac:spMkLst>
        </pc:spChg>
        <pc:spChg chg="mod">
          <ac:chgData name="Ward, Reagan" userId="27291eb4-8241-4961-9e69-8c66e34cc5b0" providerId="ADAL" clId="{BB3F24B8-6C20-405D-B8DA-90B7B1C178B6}" dt="2025-03-13T14:29:03.051" v="3403" actId="6549"/>
          <ac:spMkLst>
            <pc:docMk/>
            <pc:sldMk cId="4219415275" sldId="5843"/>
            <ac:spMk id="3" creationId="{9C0CFC0F-0382-9E8B-A6C8-3A814286B544}"/>
          </ac:spMkLst>
        </pc:spChg>
        <pc:spChg chg="del">
          <ac:chgData name="Ward, Reagan" userId="27291eb4-8241-4961-9e69-8c66e34cc5b0" providerId="ADAL" clId="{BB3F24B8-6C20-405D-B8DA-90B7B1C178B6}" dt="2025-03-12T23:09:24.042" v="3182"/>
          <ac:spMkLst>
            <pc:docMk/>
            <pc:sldMk cId="4219415275" sldId="5843"/>
            <ac:spMk id="5" creationId="{0806FE7B-A29D-6F3D-A179-F98F93491C8C}"/>
          </ac:spMkLst>
        </pc:spChg>
        <pc:spChg chg="add mod ord">
          <ac:chgData name="Ward, Reagan" userId="27291eb4-8241-4961-9e69-8c66e34cc5b0" providerId="ADAL" clId="{BB3F24B8-6C20-405D-B8DA-90B7B1C178B6}" dt="2025-03-13T14:30:51.829" v="3547" actId="13822"/>
          <ac:spMkLst>
            <pc:docMk/>
            <pc:sldMk cId="4219415275" sldId="5843"/>
            <ac:spMk id="5" creationId="{62585579-8F0E-C06B-A0A3-36ECEEAFF75E}"/>
          </ac:spMkLst>
        </pc:spChg>
        <pc:spChg chg="del">
          <ac:chgData name="Ward, Reagan" userId="27291eb4-8241-4961-9e69-8c66e34cc5b0" providerId="ADAL" clId="{BB3F24B8-6C20-405D-B8DA-90B7B1C178B6}" dt="2025-03-12T23:09:29.755" v="3183"/>
          <ac:spMkLst>
            <pc:docMk/>
            <pc:sldMk cId="4219415275" sldId="5843"/>
            <ac:spMk id="6" creationId="{79D05240-36E9-7121-D22D-0FC7CF13A7DD}"/>
          </ac:spMkLst>
        </pc:spChg>
        <pc:spChg chg="add mod">
          <ac:chgData name="Ward, Reagan" userId="27291eb4-8241-4961-9e69-8c66e34cc5b0" providerId="ADAL" clId="{BB3F24B8-6C20-405D-B8DA-90B7B1C178B6}" dt="2025-03-12T23:09:24.042" v="3182"/>
          <ac:spMkLst>
            <pc:docMk/>
            <pc:sldMk cId="4219415275" sldId="5843"/>
            <ac:spMk id="7" creationId="{8F686904-B007-C2AA-3879-3251F1DC31B6}"/>
          </ac:spMkLst>
        </pc:spChg>
        <pc:spChg chg="add mod">
          <ac:chgData name="Ward, Reagan" userId="27291eb4-8241-4961-9e69-8c66e34cc5b0" providerId="ADAL" clId="{BB3F24B8-6C20-405D-B8DA-90B7B1C178B6}" dt="2025-03-12T23:09:29.755" v="3183"/>
          <ac:spMkLst>
            <pc:docMk/>
            <pc:sldMk cId="4219415275" sldId="5843"/>
            <ac:spMk id="8" creationId="{C73016F3-C775-1CD2-5081-26B6A353C8BB}"/>
          </ac:spMkLst>
        </pc:spChg>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pChg chg="add del mod ord">
          <ac:chgData name="Ward, Reagan" userId="27291eb4-8241-4961-9e69-8c66e34cc5b0" providerId="ADAL" clId="{BB3F24B8-6C20-405D-B8DA-90B7B1C178B6}" dt="2025-03-12T23:12:39.862" v="3210" actId="6264"/>
          <ac:spMkLst>
            <pc:docMk/>
            <pc:sldMk cId="3878259165" sldId="5854"/>
            <ac:spMk id="2" creationId="{3960CD4C-E404-52F3-35C8-182ACF3A0E63}"/>
          </ac:spMkLst>
        </pc:spChg>
        <pc:spChg chg="mod ord">
          <ac:chgData name="Ward, Reagan" userId="27291eb4-8241-4961-9e69-8c66e34cc5b0" providerId="ADAL" clId="{BB3F24B8-6C20-405D-B8DA-90B7B1C178B6}" dt="2025-03-12T23:12:39.862" v="3210" actId="6264"/>
          <ac:spMkLst>
            <pc:docMk/>
            <pc:sldMk cId="3878259165" sldId="5854"/>
            <ac:spMk id="3" creationId="{D03901CB-AD22-4839-A75B-2E46DFFF56C3}"/>
          </ac:spMkLst>
        </pc:spChg>
        <pc:spChg chg="mod ord">
          <ac:chgData name="Ward, Reagan" userId="27291eb4-8241-4961-9e69-8c66e34cc5b0" providerId="ADAL" clId="{BB3F24B8-6C20-405D-B8DA-90B7B1C178B6}" dt="2025-03-12T23:12:39.862" v="3210" actId="6264"/>
          <ac:spMkLst>
            <pc:docMk/>
            <pc:sldMk cId="3878259165" sldId="5854"/>
            <ac:spMk id="4" creationId="{04D1FDF9-E5EA-88F0-52F0-10A3AC976808}"/>
          </ac:spMkLst>
        </pc:spChg>
        <pc:spChg chg="mod ord">
          <ac:chgData name="Ward, Reagan" userId="27291eb4-8241-4961-9e69-8c66e34cc5b0" providerId="ADAL" clId="{BB3F24B8-6C20-405D-B8DA-90B7B1C178B6}" dt="2025-03-12T23:12:39.862" v="3210" actId="6264"/>
          <ac:spMkLst>
            <pc:docMk/>
            <pc:sldMk cId="3878259165" sldId="5854"/>
            <ac:spMk id="5" creationId="{B8A5594E-C78C-B3BD-748C-61707D4DE59D}"/>
          </ac:spMkLst>
        </pc:spChg>
        <pc:spChg chg="add del mod ord">
          <ac:chgData name="Ward, Reagan" userId="27291eb4-8241-4961-9e69-8c66e34cc5b0" providerId="ADAL" clId="{BB3F24B8-6C20-405D-B8DA-90B7B1C178B6}" dt="2025-03-12T23:12:39.862" v="3210" actId="6264"/>
          <ac:spMkLst>
            <pc:docMk/>
            <pc:sldMk cId="3878259165" sldId="5854"/>
            <ac:spMk id="6" creationId="{32BA3CF8-D9FF-1EF6-C413-BDC03F9A053F}"/>
          </ac:spMkLst>
        </pc:spChg>
        <pc:spChg chg="add del mod">
          <ac:chgData name="Ward, Reagan" userId="27291eb4-8241-4961-9e69-8c66e34cc5b0" providerId="ADAL" clId="{BB3F24B8-6C20-405D-B8DA-90B7B1C178B6}" dt="2025-03-12T23:12:39.862" v="3210" actId="6264"/>
          <ac:spMkLst>
            <pc:docMk/>
            <pc:sldMk cId="3878259165" sldId="5854"/>
            <ac:spMk id="7" creationId="{A019F017-BD4D-660C-5005-5BBDB69C72AF}"/>
          </ac:spMkLst>
        </pc:spChg>
        <pc:spChg chg="add del mod">
          <ac:chgData name="Ward, Reagan" userId="27291eb4-8241-4961-9e69-8c66e34cc5b0" providerId="ADAL" clId="{BB3F24B8-6C20-405D-B8DA-90B7B1C178B6}" dt="2025-03-12T23:12:39.862" v="3210" actId="6264"/>
          <ac:spMkLst>
            <pc:docMk/>
            <pc:sldMk cId="3878259165" sldId="5854"/>
            <ac:spMk id="8" creationId="{37930870-E744-F7F2-329F-864828D70B65}"/>
          </ac:spMkLst>
        </pc:spChg>
        <pc:spChg chg="add del mod">
          <ac:chgData name="Ward, Reagan" userId="27291eb4-8241-4961-9e69-8c66e34cc5b0" providerId="ADAL" clId="{BB3F24B8-6C20-405D-B8DA-90B7B1C178B6}" dt="2025-03-12T23:12:39.862" v="3210" actId="6264"/>
          <ac:spMkLst>
            <pc:docMk/>
            <pc:sldMk cId="3878259165" sldId="5854"/>
            <ac:spMk id="9" creationId="{24243085-6624-94EF-064C-76010987667C}"/>
          </ac:spMkLst>
        </pc:spChg>
        <pc:spChg chg="add mod ord">
          <ac:chgData name="Ward, Reagan" userId="27291eb4-8241-4961-9e69-8c66e34cc5b0" providerId="ADAL" clId="{BB3F24B8-6C20-405D-B8DA-90B7B1C178B6}" dt="2025-03-12T23:13:03.021" v="3227" actId="20577"/>
          <ac:spMkLst>
            <pc:docMk/>
            <pc:sldMk cId="3878259165" sldId="5854"/>
            <ac:spMk id="10" creationId="{8FCF5204-4273-9DA4-1402-A4F5385D614B}"/>
          </ac:spMkLst>
        </pc:spChg>
        <pc:spChg chg="add mod ord">
          <ac:chgData name="Ward, Reagan" userId="27291eb4-8241-4961-9e69-8c66e34cc5b0" providerId="ADAL" clId="{BB3F24B8-6C20-405D-B8DA-90B7B1C178B6}" dt="2025-03-12T23:13:17.739" v="3229" actId="20577"/>
          <ac:spMkLst>
            <pc:docMk/>
            <pc:sldMk cId="3878259165" sldId="5854"/>
            <ac:spMk id="11" creationId="{F1615795-A682-656B-CF37-1790A657B7FA}"/>
          </ac:spMkLst>
        </pc:spChg>
      </pc:sldChg>
      <pc:sldChg chg="addSp delSp modSp mod modClrScheme chgLayout">
        <pc:chgData name="Ward, Reagan" userId="27291eb4-8241-4961-9e69-8c66e34cc5b0" providerId="ADAL" clId="{BB3F24B8-6C20-405D-B8DA-90B7B1C178B6}" dt="2025-03-12T23:15:07.636" v="3254"/>
        <pc:sldMkLst>
          <pc:docMk/>
          <pc:sldMk cId="1284145060" sldId="5855"/>
        </pc:sldMkLst>
        <pc:spChg chg="add del mod ord">
          <ac:chgData name="Ward, Reagan" userId="27291eb4-8241-4961-9e69-8c66e34cc5b0" providerId="ADAL" clId="{BB3F24B8-6C20-405D-B8DA-90B7B1C178B6}" dt="2025-03-12T23:12:55.670" v="3212" actId="6264"/>
          <ac:spMkLst>
            <pc:docMk/>
            <pc:sldMk cId="1284145060" sldId="5855"/>
            <ac:spMk id="2" creationId="{32C1C9DF-020F-48B4-9A2E-2BFD53C5B42D}"/>
          </ac:spMkLst>
        </pc:spChg>
        <pc:spChg chg="mod ord">
          <ac:chgData name="Ward, Reagan" userId="27291eb4-8241-4961-9e69-8c66e34cc5b0" providerId="ADAL" clId="{BB3F24B8-6C20-405D-B8DA-90B7B1C178B6}" dt="2025-03-12T23:12:55.670" v="3212" actId="6264"/>
          <ac:spMkLst>
            <pc:docMk/>
            <pc:sldMk cId="1284145060" sldId="5855"/>
            <ac:spMk id="3" creationId="{4217DE7A-3D62-B553-690B-FE3BEC6CBDB4}"/>
          </ac:spMkLst>
        </pc:spChg>
        <pc:spChg chg="mod ord">
          <ac:chgData name="Ward, Reagan" userId="27291eb4-8241-4961-9e69-8c66e34cc5b0" providerId="ADAL" clId="{BB3F24B8-6C20-405D-B8DA-90B7B1C178B6}" dt="2025-03-12T23:12:55.670" v="3212" actId="6264"/>
          <ac:spMkLst>
            <pc:docMk/>
            <pc:sldMk cId="1284145060" sldId="5855"/>
            <ac:spMk id="4" creationId="{CF21914C-B77D-1026-7BE6-087A7CFE01DB}"/>
          </ac:spMkLst>
        </pc:spChg>
        <pc:spChg chg="mod ord">
          <ac:chgData name="Ward, Reagan" userId="27291eb4-8241-4961-9e69-8c66e34cc5b0" providerId="ADAL" clId="{BB3F24B8-6C20-405D-B8DA-90B7B1C178B6}" dt="2025-03-12T23:12:55.670" v="3212" actId="6264"/>
          <ac:spMkLst>
            <pc:docMk/>
            <pc:sldMk cId="1284145060" sldId="5855"/>
            <ac:spMk id="5" creationId="{49B0B725-4189-65E1-116D-B4E3BD0FCD01}"/>
          </ac:spMkLst>
        </pc:spChg>
        <pc:spChg chg="add del mod ord">
          <ac:chgData name="Ward, Reagan" userId="27291eb4-8241-4961-9e69-8c66e34cc5b0" providerId="ADAL" clId="{BB3F24B8-6C20-405D-B8DA-90B7B1C178B6}" dt="2025-03-12T23:12:55.670" v="3212" actId="6264"/>
          <ac:spMkLst>
            <pc:docMk/>
            <pc:sldMk cId="1284145060" sldId="5855"/>
            <ac:spMk id="6" creationId="{D3989286-86A0-8009-F484-F2EA6BF47855}"/>
          </ac:spMkLst>
        </pc:spChg>
        <pc:spChg chg="add del mod">
          <ac:chgData name="Ward, Reagan" userId="27291eb4-8241-4961-9e69-8c66e34cc5b0" providerId="ADAL" clId="{BB3F24B8-6C20-405D-B8DA-90B7B1C178B6}" dt="2025-03-12T23:12:55.670" v="3212" actId="6264"/>
          <ac:spMkLst>
            <pc:docMk/>
            <pc:sldMk cId="1284145060" sldId="5855"/>
            <ac:spMk id="7" creationId="{C23B1E94-FE55-A979-71DA-E1B296D362C0}"/>
          </ac:spMkLst>
        </pc:spChg>
        <pc:spChg chg="add del mod">
          <ac:chgData name="Ward, Reagan" userId="27291eb4-8241-4961-9e69-8c66e34cc5b0" providerId="ADAL" clId="{BB3F24B8-6C20-405D-B8DA-90B7B1C178B6}" dt="2025-03-12T23:12:55.670" v="3212" actId="6264"/>
          <ac:spMkLst>
            <pc:docMk/>
            <pc:sldMk cId="1284145060" sldId="5855"/>
            <ac:spMk id="8" creationId="{0934CFE1-5471-6FA4-BC75-3876049BE366}"/>
          </ac:spMkLst>
        </pc:spChg>
        <pc:spChg chg="add del mod">
          <ac:chgData name="Ward, Reagan" userId="27291eb4-8241-4961-9e69-8c66e34cc5b0" providerId="ADAL" clId="{BB3F24B8-6C20-405D-B8DA-90B7B1C178B6}" dt="2025-03-12T23:12:55.670" v="3212" actId="6264"/>
          <ac:spMkLst>
            <pc:docMk/>
            <pc:sldMk cId="1284145060" sldId="5855"/>
            <ac:spMk id="9" creationId="{B39CB4A2-1D29-C48A-D414-C6F95A86EBA2}"/>
          </ac:spMkLst>
        </pc:spChg>
        <pc:spChg chg="add del mod ord">
          <ac:chgData name="Ward, Reagan" userId="27291eb4-8241-4961-9e69-8c66e34cc5b0" providerId="ADAL" clId="{BB3F24B8-6C20-405D-B8DA-90B7B1C178B6}" dt="2025-03-12T23:15:02.969" v="3253"/>
          <ac:spMkLst>
            <pc:docMk/>
            <pc:sldMk cId="1284145060" sldId="5855"/>
            <ac:spMk id="10" creationId="{15006A50-E2D0-5D10-9A5D-75C2CA0A564D}"/>
          </ac:spMkLst>
        </pc:spChg>
        <pc:spChg chg="add del mod ord">
          <ac:chgData name="Ward, Reagan" userId="27291eb4-8241-4961-9e69-8c66e34cc5b0" providerId="ADAL" clId="{BB3F24B8-6C20-405D-B8DA-90B7B1C178B6}" dt="2025-03-12T23:15:07.636" v="3254"/>
          <ac:spMkLst>
            <pc:docMk/>
            <pc:sldMk cId="1284145060" sldId="5855"/>
            <ac:spMk id="11" creationId="{9DBE5821-B26C-1391-079E-4938A1776DCD}"/>
          </ac:spMkLst>
        </pc:spChg>
        <pc:spChg chg="add mod">
          <ac:chgData name="Ward, Reagan" userId="27291eb4-8241-4961-9e69-8c66e34cc5b0" providerId="ADAL" clId="{BB3F24B8-6C20-405D-B8DA-90B7B1C178B6}" dt="2025-03-12T23:15:02.969" v="3253"/>
          <ac:spMkLst>
            <pc:docMk/>
            <pc:sldMk cId="1284145060" sldId="5855"/>
            <ac:spMk id="12" creationId="{5D55198E-152C-B69B-4488-57992A27645D}"/>
          </ac:spMkLst>
        </pc:spChg>
        <pc:spChg chg="add mod">
          <ac:chgData name="Ward, Reagan" userId="27291eb4-8241-4961-9e69-8c66e34cc5b0" providerId="ADAL" clId="{BB3F24B8-6C20-405D-B8DA-90B7B1C178B6}" dt="2025-03-12T23:15:07.636" v="3254"/>
          <ac:spMkLst>
            <pc:docMk/>
            <pc:sldMk cId="1284145060" sldId="5855"/>
            <ac:spMk id="13" creationId="{924DF5CA-9416-8A62-ED16-3803535F21B7}"/>
          </ac:spMkLst>
        </pc:spChg>
      </pc:sldChg>
      <pc:sldChg chg="addSp delSp modSp mod modClrScheme chgLayout">
        <pc:chgData name="Ward, Reagan" userId="27291eb4-8241-4961-9e69-8c66e34cc5b0" providerId="ADAL" clId="{BB3F24B8-6C20-405D-B8DA-90B7B1C178B6}" dt="2025-03-12T23:15:27.079" v="3258"/>
        <pc:sldMkLst>
          <pc:docMk/>
          <pc:sldMk cId="1638711916" sldId="5856"/>
        </pc:sldMkLst>
        <pc:spChg chg="mod ord">
          <ac:chgData name="Ward, Reagan" userId="27291eb4-8241-4961-9e69-8c66e34cc5b0" providerId="ADAL" clId="{BB3F24B8-6C20-405D-B8DA-90B7B1C178B6}" dt="2025-03-12T23:15:17.050" v="3256" actId="6264"/>
          <ac:spMkLst>
            <pc:docMk/>
            <pc:sldMk cId="1638711916" sldId="5856"/>
            <ac:spMk id="2" creationId="{02DAA043-8A56-440B-A50F-FFBB0950E9DB}"/>
          </ac:spMkLst>
        </pc:spChg>
        <pc:spChg chg="mod ord">
          <ac:chgData name="Ward, Reagan" userId="27291eb4-8241-4961-9e69-8c66e34cc5b0" providerId="ADAL" clId="{BB3F24B8-6C20-405D-B8DA-90B7B1C178B6}" dt="2025-03-12T23:15:17.050" v="3256" actId="6264"/>
          <ac:spMkLst>
            <pc:docMk/>
            <pc:sldMk cId="1638711916" sldId="5856"/>
            <ac:spMk id="3" creationId="{26367119-460A-4800-A8A3-AAFA4673EB10}"/>
          </ac:spMkLst>
        </pc:spChg>
        <pc:spChg chg="mod ord">
          <ac:chgData name="Ward, Reagan" userId="27291eb4-8241-4961-9e69-8c66e34cc5b0" providerId="ADAL" clId="{BB3F24B8-6C20-405D-B8DA-90B7B1C178B6}" dt="2025-03-12T23:15:17.050" v="3256" actId="6264"/>
          <ac:spMkLst>
            <pc:docMk/>
            <pc:sldMk cId="1638711916" sldId="5856"/>
            <ac:spMk id="4" creationId="{F6A75160-3BEC-4A87-A65F-2C121CD59EFB}"/>
          </ac:spMkLst>
        </pc:spChg>
        <pc:spChg chg="add del mod ord">
          <ac:chgData name="Ward, Reagan" userId="27291eb4-8241-4961-9e69-8c66e34cc5b0" providerId="ADAL" clId="{BB3F24B8-6C20-405D-B8DA-90B7B1C178B6}" dt="2025-03-12T23:15:17.050" v="3256" actId="6264"/>
          <ac:spMkLst>
            <pc:docMk/>
            <pc:sldMk cId="1638711916" sldId="5856"/>
            <ac:spMk id="5" creationId="{B59C303C-B83B-F69D-54C7-4D2151DE271A}"/>
          </ac:spMkLst>
        </pc:spChg>
        <pc:spChg chg="add del mod ord">
          <ac:chgData name="Ward, Reagan" userId="27291eb4-8241-4961-9e69-8c66e34cc5b0" providerId="ADAL" clId="{BB3F24B8-6C20-405D-B8DA-90B7B1C178B6}" dt="2025-03-12T23:15:17.050" v="3256" actId="6264"/>
          <ac:spMkLst>
            <pc:docMk/>
            <pc:sldMk cId="1638711916" sldId="5856"/>
            <ac:spMk id="6" creationId="{ED426E8B-0077-03CB-52B1-29795BD2E6D5}"/>
          </ac:spMkLst>
        </pc:spChg>
        <pc:spChg chg="add del mod">
          <ac:chgData name="Ward, Reagan" userId="27291eb4-8241-4961-9e69-8c66e34cc5b0" providerId="ADAL" clId="{BB3F24B8-6C20-405D-B8DA-90B7B1C178B6}" dt="2025-03-12T23:15:17.050" v="3256" actId="6264"/>
          <ac:spMkLst>
            <pc:docMk/>
            <pc:sldMk cId="1638711916" sldId="5856"/>
            <ac:spMk id="7" creationId="{41B2BCE2-E012-50CA-261D-446757ED53A3}"/>
          </ac:spMkLst>
        </pc:spChg>
        <pc:spChg chg="add del mod">
          <ac:chgData name="Ward, Reagan" userId="27291eb4-8241-4961-9e69-8c66e34cc5b0" providerId="ADAL" clId="{BB3F24B8-6C20-405D-B8DA-90B7B1C178B6}" dt="2025-03-12T23:15:17.050" v="3256" actId="6264"/>
          <ac:spMkLst>
            <pc:docMk/>
            <pc:sldMk cId="1638711916" sldId="5856"/>
            <ac:spMk id="8" creationId="{87F2E640-2612-59EF-432B-C70F4EA69EBB}"/>
          </ac:spMkLst>
        </pc:spChg>
        <pc:spChg chg="add del mod">
          <ac:chgData name="Ward, Reagan" userId="27291eb4-8241-4961-9e69-8c66e34cc5b0" providerId="ADAL" clId="{BB3F24B8-6C20-405D-B8DA-90B7B1C178B6}" dt="2025-03-12T23:15:17.050" v="3256" actId="6264"/>
          <ac:spMkLst>
            <pc:docMk/>
            <pc:sldMk cId="1638711916" sldId="5856"/>
            <ac:spMk id="9" creationId="{6C592C81-37DD-8329-773A-426CF621A350}"/>
          </ac:spMkLst>
        </pc:spChg>
        <pc:spChg chg="add del mod ord">
          <ac:chgData name="Ward, Reagan" userId="27291eb4-8241-4961-9e69-8c66e34cc5b0" providerId="ADAL" clId="{BB3F24B8-6C20-405D-B8DA-90B7B1C178B6}" dt="2025-03-12T23:15:22.980" v="3257"/>
          <ac:spMkLst>
            <pc:docMk/>
            <pc:sldMk cId="1638711916" sldId="5856"/>
            <ac:spMk id="10" creationId="{C2AB0612-B0E8-9F21-30F2-7A6D96419DC4}"/>
          </ac:spMkLst>
        </pc:spChg>
        <pc:spChg chg="add del mod ord">
          <ac:chgData name="Ward, Reagan" userId="27291eb4-8241-4961-9e69-8c66e34cc5b0" providerId="ADAL" clId="{BB3F24B8-6C20-405D-B8DA-90B7B1C178B6}" dt="2025-03-12T23:15:27.079" v="3258"/>
          <ac:spMkLst>
            <pc:docMk/>
            <pc:sldMk cId="1638711916" sldId="5856"/>
            <ac:spMk id="11" creationId="{AEA44D58-64EC-4D43-5356-1935A229FF71}"/>
          </ac:spMkLst>
        </pc:spChg>
        <pc:spChg chg="add mod">
          <ac:chgData name="Ward, Reagan" userId="27291eb4-8241-4961-9e69-8c66e34cc5b0" providerId="ADAL" clId="{BB3F24B8-6C20-405D-B8DA-90B7B1C178B6}" dt="2025-03-12T23:15:22.980" v="3257"/>
          <ac:spMkLst>
            <pc:docMk/>
            <pc:sldMk cId="1638711916" sldId="5856"/>
            <ac:spMk id="12" creationId="{47FC421E-7963-45B7-8354-0DE584C59E63}"/>
          </ac:spMkLst>
        </pc:spChg>
        <pc:spChg chg="add mod">
          <ac:chgData name="Ward, Reagan" userId="27291eb4-8241-4961-9e69-8c66e34cc5b0" providerId="ADAL" clId="{BB3F24B8-6C20-405D-B8DA-90B7B1C178B6}" dt="2025-03-12T23:15:27.079" v="3258"/>
          <ac:spMkLst>
            <pc:docMk/>
            <pc:sldMk cId="1638711916" sldId="5856"/>
            <ac:spMk id="13" creationId="{4E12EDFF-C4C0-0EEE-7198-5505954267F0}"/>
          </ac:spMkLst>
        </pc:spChg>
      </pc:sldChg>
      <pc:sldChg chg="addSp delSp modSp add mod modClrScheme chgLayout">
        <pc:chgData name="Ward, Reagan" userId="27291eb4-8241-4961-9e69-8c66e34cc5b0" providerId="ADAL" clId="{BB3F24B8-6C20-405D-B8DA-90B7B1C178B6}" dt="2025-03-12T23:14:52.172" v="3252"/>
        <pc:sldMkLst>
          <pc:docMk/>
          <pc:sldMk cId="391558471" sldId="5857"/>
        </pc:sldMkLst>
        <pc:spChg chg="mod ord">
          <ac:chgData name="Ward, Reagan" userId="27291eb4-8241-4961-9e69-8c66e34cc5b0" providerId="ADAL" clId="{BB3F24B8-6C20-405D-B8DA-90B7B1C178B6}" dt="2025-03-12T23:14:34.990" v="3248" actId="6264"/>
          <ac:spMkLst>
            <pc:docMk/>
            <pc:sldMk cId="391558471" sldId="5857"/>
            <ac:spMk id="2" creationId="{C48EB33C-EF4F-D527-E192-A42067438D60}"/>
          </ac:spMkLst>
        </pc:spChg>
        <pc:spChg chg="mod ord">
          <ac:chgData name="Ward, Reagan" userId="27291eb4-8241-4961-9e69-8c66e34cc5b0" providerId="ADAL" clId="{BB3F24B8-6C20-405D-B8DA-90B7B1C178B6}" dt="2025-03-12T23:14:35.085" v="3249" actId="27636"/>
          <ac:spMkLst>
            <pc:docMk/>
            <pc:sldMk cId="391558471" sldId="5857"/>
            <ac:spMk id="3" creationId="{C19ABEE8-DBB6-5643-C935-B35BDF1ECC4C}"/>
          </ac:spMkLst>
        </pc:spChg>
        <pc:spChg chg="mod ord">
          <ac:chgData name="Ward, Reagan" userId="27291eb4-8241-4961-9e69-8c66e34cc5b0" providerId="ADAL" clId="{BB3F24B8-6C20-405D-B8DA-90B7B1C178B6}" dt="2025-03-12T23:14:34.990" v="3248" actId="6264"/>
          <ac:spMkLst>
            <pc:docMk/>
            <pc:sldMk cId="391558471" sldId="5857"/>
            <ac:spMk id="4" creationId="{EC2BE562-892D-C162-23C0-4B2C32F899FC}"/>
          </ac:spMkLst>
        </pc:spChg>
        <pc:spChg chg="add del mod ord">
          <ac:chgData name="Ward, Reagan" userId="27291eb4-8241-4961-9e69-8c66e34cc5b0" providerId="ADAL" clId="{BB3F24B8-6C20-405D-B8DA-90B7B1C178B6}" dt="2025-03-12T23:13:37.953" v="3233"/>
          <ac:spMkLst>
            <pc:docMk/>
            <pc:sldMk cId="391558471" sldId="5857"/>
            <ac:spMk id="6" creationId="{0F30C2D2-4E99-2292-306D-86255B0442C7}"/>
          </ac:spMkLst>
        </pc:spChg>
        <pc:spChg chg="add del mod ord">
          <ac:chgData name="Ward, Reagan" userId="27291eb4-8241-4961-9e69-8c66e34cc5b0" providerId="ADAL" clId="{BB3F24B8-6C20-405D-B8DA-90B7B1C178B6}" dt="2025-03-12T23:14:34.990" v="3248" actId="6264"/>
          <ac:spMkLst>
            <pc:docMk/>
            <pc:sldMk cId="391558471" sldId="5857"/>
            <ac:spMk id="7" creationId="{0B8AA891-6A40-A050-5B62-4F46F1736A3C}"/>
          </ac:spMkLst>
        </pc:spChg>
        <pc:spChg chg="add del mod ord">
          <ac:chgData name="Ward, Reagan" userId="27291eb4-8241-4961-9e69-8c66e34cc5b0" providerId="ADAL" clId="{BB3F24B8-6C20-405D-B8DA-90B7B1C178B6}" dt="2025-03-12T23:14:34.990" v="3248" actId="6264"/>
          <ac:spMkLst>
            <pc:docMk/>
            <pc:sldMk cId="391558471" sldId="5857"/>
            <ac:spMk id="8" creationId="{C8C83694-A766-ED8C-8207-F258605E4FFC}"/>
          </ac:spMkLst>
        </pc:spChg>
        <pc:spChg chg="add del mod">
          <ac:chgData name="Ward, Reagan" userId="27291eb4-8241-4961-9e69-8c66e34cc5b0" providerId="ADAL" clId="{BB3F24B8-6C20-405D-B8DA-90B7B1C178B6}" dt="2025-03-12T23:14:34.990" v="3248" actId="6264"/>
          <ac:spMkLst>
            <pc:docMk/>
            <pc:sldMk cId="391558471" sldId="5857"/>
            <ac:spMk id="10" creationId="{6570ADC4-9A2B-85AB-7487-B97BC739E85E}"/>
          </ac:spMkLst>
        </pc:spChg>
        <pc:spChg chg="add del mod">
          <ac:chgData name="Ward, Reagan" userId="27291eb4-8241-4961-9e69-8c66e34cc5b0" providerId="ADAL" clId="{BB3F24B8-6C20-405D-B8DA-90B7B1C178B6}" dt="2025-03-12T23:14:34.990" v="3248" actId="6264"/>
          <ac:spMkLst>
            <pc:docMk/>
            <pc:sldMk cId="391558471" sldId="5857"/>
            <ac:spMk id="12" creationId="{CC0DCB7E-9DBA-5C9B-C5AE-5BA3DAB0359C}"/>
          </ac:spMkLst>
        </pc:spChg>
        <pc:spChg chg="add del mod">
          <ac:chgData name="Ward, Reagan" userId="27291eb4-8241-4961-9e69-8c66e34cc5b0" providerId="ADAL" clId="{BB3F24B8-6C20-405D-B8DA-90B7B1C178B6}" dt="2025-03-12T23:14:34.990" v="3248" actId="6264"/>
          <ac:spMkLst>
            <pc:docMk/>
            <pc:sldMk cId="391558471" sldId="5857"/>
            <ac:spMk id="13" creationId="{38FFE09D-7FD2-52C4-5586-416CD83574DA}"/>
          </ac:spMkLst>
        </pc:spChg>
        <pc:spChg chg="add del mod ord">
          <ac:chgData name="Ward, Reagan" userId="27291eb4-8241-4961-9e69-8c66e34cc5b0" providerId="ADAL" clId="{BB3F24B8-6C20-405D-B8DA-90B7B1C178B6}" dt="2025-03-12T23:14:47.715" v="3251"/>
          <ac:spMkLst>
            <pc:docMk/>
            <pc:sldMk cId="391558471" sldId="5857"/>
            <ac:spMk id="14" creationId="{A7DA82A3-4997-3790-83E9-C704AFDAC693}"/>
          </ac:spMkLst>
        </pc:spChg>
        <pc:spChg chg="add del mod ord">
          <ac:chgData name="Ward, Reagan" userId="27291eb4-8241-4961-9e69-8c66e34cc5b0" providerId="ADAL" clId="{BB3F24B8-6C20-405D-B8DA-90B7B1C178B6}" dt="2025-03-12T23:14:52.172" v="3252"/>
          <ac:spMkLst>
            <pc:docMk/>
            <pc:sldMk cId="391558471" sldId="5857"/>
            <ac:spMk id="15" creationId="{DBC501FC-F506-DCC4-E3C1-6CE92FE445BC}"/>
          </ac:spMkLst>
        </pc:spChg>
        <pc:spChg chg="add mod">
          <ac:chgData name="Ward, Reagan" userId="27291eb4-8241-4961-9e69-8c66e34cc5b0" providerId="ADAL" clId="{BB3F24B8-6C20-405D-B8DA-90B7B1C178B6}" dt="2025-03-12T23:14:47.715" v="3251"/>
          <ac:spMkLst>
            <pc:docMk/>
            <pc:sldMk cId="391558471" sldId="5857"/>
            <ac:spMk id="16" creationId="{8AC3577F-6AAA-181E-2363-88C8F15227A4}"/>
          </ac:spMkLst>
        </pc:spChg>
        <pc:spChg chg="add mod">
          <ac:chgData name="Ward, Reagan" userId="27291eb4-8241-4961-9e69-8c66e34cc5b0" providerId="ADAL" clId="{BB3F24B8-6C20-405D-B8DA-90B7B1C178B6}" dt="2025-03-12T23:14:52.172" v="3252"/>
          <ac:spMkLst>
            <pc:docMk/>
            <pc:sldMk cId="391558471" sldId="5857"/>
            <ac:spMk id="17" creationId="{3B02A9D2-48C9-3B56-A339-36F6E86408D0}"/>
          </ac:spMkLst>
        </pc:spChg>
        <pc:graphicFrameChg chg="del">
          <ac:chgData name="Ward, Reagan" userId="27291eb4-8241-4961-9e69-8c66e34cc5b0" providerId="ADAL" clId="{BB3F24B8-6C20-405D-B8DA-90B7B1C178B6}" dt="2025-03-12T23:13:36.218" v="3232" actId="21"/>
          <ac:graphicFrameMkLst>
            <pc:docMk/>
            <pc:sldMk cId="391558471" sldId="5857"/>
            <ac:graphicFrameMk id="5" creationId="{73469409-3BCE-45B3-7F8A-BD5DA7C78B8E}"/>
          </ac:graphicFrameMkLst>
        </pc:graphicFrameChg>
        <pc:graphicFrameChg chg="add mod modGraphic">
          <ac:chgData name="Ward, Reagan" userId="27291eb4-8241-4961-9e69-8c66e34cc5b0" providerId="ADAL" clId="{BB3F24B8-6C20-405D-B8DA-90B7B1C178B6}" dt="2025-03-12T23:14:39.893" v="3250" actId="1076"/>
          <ac:graphicFrameMkLst>
            <pc:docMk/>
            <pc:sldMk cId="391558471" sldId="5857"/>
            <ac:graphicFrameMk id="9" creationId="{73469409-3BCE-45B3-7F8A-BD5DA7C78B8E}"/>
          </ac:graphicFrameMkLst>
        </pc:graphicFrameChg>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sldChg chg="modSp mod">
        <pc:chgData name="Wenzel, Brooke" userId="672bf8d3-b15b-4e02-a6d1-39319a0df09b" providerId="ADAL" clId="{011BFA91-0BED-4FF9-9A14-B51CBA757C8C}" dt="2025-02-04T17:43:50.693" v="9" actId="20577"/>
        <pc:sldMkLst>
          <pc:docMk/>
          <pc:sldMk cId="3044915438" sldId="256"/>
        </pc:sldMkLst>
        <pc:spChg chg="mod">
          <ac:chgData name="Wenzel, Brooke" userId="672bf8d3-b15b-4e02-a6d1-39319a0df09b" providerId="ADAL" clId="{011BFA91-0BED-4FF9-9A14-B51CBA757C8C}" dt="2025-02-04T17:43:50.693" v="9" actId="20577"/>
          <ac:spMkLst>
            <pc:docMk/>
            <pc:sldMk cId="3044915438" sldId="256"/>
            <ac:spMk id="2" creationId="{00000000-0000-0000-0000-000000000000}"/>
          </ac:spMkLst>
        </pc:sp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addSp delSp modSp mod">
        <pc:chgData name="Gudka, Dawna" userId="823cceae-331b-41d6-9a63-34ad6d1db55c" providerId="ADAL" clId="{AC106A51-111A-4A14-B64D-051BDFA19AF6}" dt="2025-03-13T05:03:52.222" v="2169" actId="14100"/>
        <pc:sldMkLst>
          <pc:docMk/>
          <pc:sldMk cId="794275993" sldId="5416"/>
        </pc:sldMkLst>
        <pc:spChg chg="add del mod">
          <ac:chgData name="Gudka, Dawna" userId="823cceae-331b-41d6-9a63-34ad6d1db55c" providerId="ADAL" clId="{AC106A51-111A-4A14-B64D-051BDFA19AF6}" dt="2025-03-12T20:29:33.662" v="577" actId="478"/>
          <ac:spMkLst>
            <pc:docMk/>
            <pc:sldMk cId="794275993" sldId="5416"/>
            <ac:spMk id="2" creationId="{FDF660F6-8B1C-ADB4-8DD1-C0BB085C75D6}"/>
          </ac:spMkLst>
        </pc:spChg>
        <pc:spChg chg="mod">
          <ac:chgData name="Gudka, Dawna" userId="823cceae-331b-41d6-9a63-34ad6d1db55c" providerId="ADAL" clId="{AC106A51-111A-4A14-B64D-051BDFA19AF6}" dt="2025-03-12T20:35:23.936" v="636" actId="207"/>
          <ac:spMkLst>
            <pc:docMk/>
            <pc:sldMk cId="794275993" sldId="5416"/>
            <ac:spMk id="9" creationId="{E629D08D-0862-A990-348E-E0C3CB1AA69E}"/>
          </ac:spMkLst>
        </pc:spChg>
        <pc:spChg chg="mod">
          <ac:chgData name="Gudka, Dawna" userId="823cceae-331b-41d6-9a63-34ad6d1db55c" providerId="ADAL" clId="{AC106A51-111A-4A14-B64D-051BDFA19AF6}" dt="2025-03-13T05:03:52.222" v="2169" actId="14100"/>
          <ac:spMkLst>
            <pc:docMk/>
            <pc:sldMk cId="794275993" sldId="5416"/>
            <ac:spMk id="11" creationId="{27F5BE03-B291-E94C-3DAF-8370278906D9}"/>
          </ac:spMkLst>
        </pc:spChg>
        <pc:picChg chg="add mod">
          <ac:chgData name="Gudka, Dawna" userId="823cceae-331b-41d6-9a63-34ad6d1db55c" providerId="ADAL" clId="{AC106A51-111A-4A14-B64D-051BDFA19AF6}" dt="2025-03-12T21:29:20.486" v="2147" actId="962"/>
          <ac:picMkLst>
            <pc:docMk/>
            <pc:sldMk cId="794275993" sldId="5416"/>
            <ac:picMk id="4" creationId="{EAE465A3-34E3-B6C1-070A-EA168EDE47EB}"/>
          </ac:picMkLst>
        </pc:picChg>
        <pc:picChg chg="del">
          <ac:chgData name="Gudka, Dawna" userId="823cceae-331b-41d6-9a63-34ad6d1db55c" providerId="ADAL" clId="{AC106A51-111A-4A14-B64D-051BDFA19AF6}" dt="2025-03-12T20:20:46.144" v="537" actId="478"/>
          <ac:picMkLst>
            <pc:docMk/>
            <pc:sldMk cId="794275993" sldId="5416"/>
            <ac:picMk id="13" creationId="{F6CF5456-B37C-C836-C023-4909CDC7E752}"/>
          </ac:picMkLst>
        </pc:picChg>
      </pc:sldChg>
      <pc:sldChg chg="modSp mod">
        <pc:chgData name="Gudka, Dawna" userId="823cceae-331b-41d6-9a63-34ad6d1db55c" providerId="ADAL" clId="{AC106A51-111A-4A14-B64D-051BDFA19AF6}" dt="2025-03-12T21:23:49.862" v="2136" actId="14100"/>
        <pc:sldMkLst>
          <pc:docMk/>
          <pc:sldMk cId="93692065" sldId="5837"/>
        </pc:sldMkLst>
        <pc:spChg chg="mod">
          <ac:chgData name="Gudka, Dawna" userId="823cceae-331b-41d6-9a63-34ad6d1db55c" providerId="ADAL" clId="{AC106A51-111A-4A14-B64D-051BDFA19AF6}" dt="2025-03-12T21:23:49.862" v="2136" actId="14100"/>
          <ac:spMkLst>
            <pc:docMk/>
            <pc:sldMk cId="93692065" sldId="5837"/>
            <ac:spMk id="2" creationId="{24E5105C-DB20-971E-40BB-14541C31E302}"/>
          </ac:spMkLst>
        </pc:spChg>
        <pc:spChg chg="mod">
          <ac:chgData name="Gudka, Dawna" userId="823cceae-331b-41d6-9a63-34ad6d1db55c" providerId="ADAL" clId="{AC106A51-111A-4A14-B64D-051BDFA19AF6}" dt="2025-03-12T21:23:33.944" v="2114" actId="27636"/>
          <ac:spMkLst>
            <pc:docMk/>
            <pc:sldMk cId="93692065" sldId="5837"/>
            <ac:spMk id="3" creationId="{9E976A6B-CC8D-6FA8-DA17-A3D1AAD0FD45}"/>
          </ac:spMkLst>
        </pc:spChg>
      </pc:sldChg>
      <pc:sldChg chg="delSp modSp mod">
        <pc:chgData name="Gudka, Dawna" userId="823cceae-331b-41d6-9a63-34ad6d1db55c" providerId="ADAL" clId="{AC106A51-111A-4A14-B64D-051BDFA19AF6}" dt="2025-03-12T20:11:15.525" v="503" actId="20577"/>
        <pc:sldMkLst>
          <pc:docMk/>
          <pc:sldMk cId="220528580" sldId="5838"/>
        </pc:sldMkLst>
        <pc:spChg chg="del">
          <ac:chgData name="Gudka, Dawna" userId="823cceae-331b-41d6-9a63-34ad6d1db55c" providerId="ADAL" clId="{AC106A51-111A-4A14-B64D-051BDFA19AF6}" dt="2025-03-12T20:10:37.638" v="432" actId="478"/>
          <ac:spMkLst>
            <pc:docMk/>
            <pc:sldMk cId="220528580" sldId="5838"/>
            <ac:spMk id="8" creationId="{A5B97DEE-CAFF-A9BF-5F67-56593AC11662}"/>
          </ac:spMkLst>
        </pc:spChg>
        <pc:spChg chg="mod">
          <ac:chgData name="Gudka, Dawna" userId="823cceae-331b-41d6-9a63-34ad6d1db55c" providerId="ADAL" clId="{AC106A51-111A-4A14-B64D-051BDFA19AF6}" dt="2025-03-12T20:11:15.525" v="503" actId="20577"/>
          <ac:spMkLst>
            <pc:docMk/>
            <pc:sldMk cId="220528580" sldId="5838"/>
            <ac:spMk id="9" creationId="{1A50B50A-6987-58E0-670C-6D8202F14297}"/>
          </ac:spMkLst>
        </pc:spChg>
        <pc:graphicFrameChg chg="mod modGraphic">
          <ac:chgData name="Gudka, Dawna" userId="823cceae-331b-41d6-9a63-34ad6d1db55c" providerId="ADAL" clId="{AC106A51-111A-4A14-B64D-051BDFA19AF6}" dt="2025-03-12T20:09:57.506" v="431" actId="20577"/>
          <ac:graphicFrameMkLst>
            <pc:docMk/>
            <pc:sldMk cId="220528580" sldId="5838"/>
            <ac:graphicFrameMk id="11" creationId="{4A046F5F-034D-A2DD-B7B6-B37CB3AF1360}"/>
          </ac:graphicFrameMkLst>
        </pc:graphicFrameChg>
      </pc:sldChg>
      <pc:sldChg chg="modSp mod">
        <pc:chgData name="Gudka, Dawna" userId="823cceae-331b-41d6-9a63-34ad6d1db55c" providerId="ADAL" clId="{AC106A51-111A-4A14-B64D-051BDFA19AF6}" dt="2025-03-13T04:59:56.320" v="2152" actId="20577"/>
        <pc:sldMkLst>
          <pc:docMk/>
          <pc:sldMk cId="609895186" sldId="5846"/>
        </pc:sldMkLst>
        <pc:spChg chg="mod">
          <ac:chgData name="Gudka, Dawna" userId="823cceae-331b-41d6-9a63-34ad6d1db55c" providerId="ADAL" clId="{AC106A51-111A-4A14-B64D-051BDFA19AF6}" dt="2025-03-13T04:59:56.320" v="2152" actId="20577"/>
          <ac:spMkLst>
            <pc:docMk/>
            <pc:sldMk cId="609895186" sldId="5846"/>
            <ac:spMk id="2" creationId="{9AFDBC01-6749-8600-B25C-A547EA07FD40}"/>
          </ac:spMkLst>
        </pc:spChg>
      </pc:sldChg>
      <pc:sldChg chg="addSp delSp modSp add mod ord">
        <pc:chgData name="Gudka, Dawna" userId="823cceae-331b-41d6-9a63-34ad6d1db55c" providerId="ADAL" clId="{AC106A51-111A-4A14-B64D-051BDFA19AF6}" dt="2025-03-12T21:29:04.827" v="2145" actId="962"/>
        <pc:sldMkLst>
          <pc:docMk/>
          <pc:sldMk cId="1116866912" sldId="5848"/>
        </pc:sldMkLst>
        <pc:spChg chg="mod">
          <ac:chgData name="Gudka, Dawna" userId="823cceae-331b-41d6-9a63-34ad6d1db55c" providerId="ADAL" clId="{AC106A51-111A-4A14-B64D-051BDFA19AF6}" dt="2025-03-12T20:46:24.366" v="725" actId="20577"/>
          <ac:spMkLst>
            <pc:docMk/>
            <pc:sldMk cId="1116866912" sldId="5848"/>
            <ac:spMk id="2" creationId="{0E8B97B7-811E-064D-5F82-E42FF2F2FEF8}"/>
          </ac:spMkLst>
        </pc:spChg>
        <pc:spChg chg="mod">
          <ac:chgData name="Gudka, Dawna" userId="823cceae-331b-41d6-9a63-34ad6d1db55c" providerId="ADAL" clId="{AC106A51-111A-4A14-B64D-051BDFA19AF6}" dt="2025-03-12T20:36:10.043" v="665" actId="20577"/>
          <ac:spMkLst>
            <pc:docMk/>
            <pc:sldMk cId="1116866912" sldId="5848"/>
            <ac:spMk id="5" creationId="{E6FCFAAC-D064-2ED2-7F74-B056A4CF897A}"/>
          </ac:spMkLst>
        </pc:spChg>
        <pc:spChg chg="mod">
          <ac:chgData name="Gudka, Dawna" userId="823cceae-331b-41d6-9a63-34ad6d1db55c" providerId="ADAL" clId="{AC106A51-111A-4A14-B64D-051BDFA19AF6}" dt="2025-03-12T20:36:21.372" v="700" actId="20577"/>
          <ac:spMkLst>
            <pc:docMk/>
            <pc:sldMk cId="1116866912" sldId="5848"/>
            <ac:spMk id="6" creationId="{E1CFEDFC-89F0-9813-AA70-893DBB480C23}"/>
          </ac:spMkLst>
        </pc:spChg>
        <pc:spChg chg="add del mod">
          <ac:chgData name="Gudka, Dawna" userId="823cceae-331b-41d6-9a63-34ad6d1db55c" providerId="ADAL" clId="{AC106A51-111A-4A14-B64D-051BDFA19AF6}" dt="2025-03-12T21:18:08.625" v="1843"/>
          <ac:spMkLst>
            <pc:docMk/>
            <pc:sldMk cId="1116866912" sldId="5848"/>
            <ac:spMk id="7" creationId="{9583F1DF-76EC-97FC-A3D0-5847BA037234}"/>
          </ac:spMkLst>
        </pc:spChg>
        <pc:picChg chg="del">
          <ac:chgData name="Gudka, Dawna" userId="823cceae-331b-41d6-9a63-34ad6d1db55c" providerId="ADAL" clId="{AC106A51-111A-4A14-B64D-051BDFA19AF6}" dt="2025-03-12T20:14:03.801" v="509" actId="478"/>
          <ac:picMkLst>
            <pc:docMk/>
            <pc:sldMk cId="1116866912" sldId="5848"/>
            <ac:picMk id="9" creationId="{E329245B-7864-26F2-7184-9391E46C19CB}"/>
          </ac:picMkLst>
        </pc:picChg>
        <pc:picChg chg="add mod modCrop">
          <ac:chgData name="Gudka, Dawna" userId="823cceae-331b-41d6-9a63-34ad6d1db55c" providerId="ADAL" clId="{AC106A51-111A-4A14-B64D-051BDFA19AF6}" dt="2025-03-12T21:29:04.827" v="2145" actId="962"/>
          <ac:picMkLst>
            <pc:docMk/>
            <pc:sldMk cId="1116866912" sldId="5848"/>
            <ac:picMk id="10" creationId="{4212067F-5BBF-D8B3-FB6D-F70B9AB90FF3}"/>
          </ac:picMkLst>
        </pc:picChg>
        <pc:picChg chg="add mod">
          <ac:chgData name="Gudka, Dawna" userId="823cceae-331b-41d6-9a63-34ad6d1db55c" providerId="ADAL" clId="{AC106A51-111A-4A14-B64D-051BDFA19AF6}" dt="2025-03-12T21:29:01.835" v="2144" actId="962"/>
          <ac:picMkLst>
            <pc:docMk/>
            <pc:sldMk cId="1116866912" sldId="5848"/>
            <ac:picMk id="1026" creationId="{9B520840-10A3-E0E3-3033-046C511A2CBD}"/>
          </ac:picMkLst>
        </pc:picChg>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pChg chg="mod">
          <ac:chgData name="Gudka, Dawna" userId="823cceae-331b-41d6-9a63-34ad6d1db55c" providerId="ADAL" clId="{AC106A51-111A-4A14-B64D-051BDFA19AF6}" dt="2025-03-12T21:06:44.473" v="1174" actId="20577"/>
          <ac:spMkLst>
            <pc:docMk/>
            <pc:sldMk cId="2025160296" sldId="5849"/>
            <ac:spMk id="2" creationId="{44F509AA-4CB6-B235-135B-A4E9842174DA}"/>
          </ac:spMkLst>
        </pc:spChg>
        <pc:spChg chg="ord">
          <ac:chgData name="Gudka, Dawna" userId="823cceae-331b-41d6-9a63-34ad6d1db55c" providerId="ADAL" clId="{AC106A51-111A-4A14-B64D-051BDFA19AF6}" dt="2025-03-13T05:00:08.770" v="2153" actId="13244"/>
          <ac:spMkLst>
            <pc:docMk/>
            <pc:sldMk cId="2025160296" sldId="5849"/>
            <ac:spMk id="4" creationId="{91F679C1-C55C-0C44-DF7E-13CB00F590A7}"/>
          </ac:spMkLst>
        </pc:spChg>
        <pc:spChg chg="ord">
          <ac:chgData name="Gudka, Dawna" userId="823cceae-331b-41d6-9a63-34ad6d1db55c" providerId="ADAL" clId="{AC106A51-111A-4A14-B64D-051BDFA19AF6}" dt="2025-03-13T05:00:12.887" v="2154" actId="13244"/>
          <ac:spMkLst>
            <pc:docMk/>
            <pc:sldMk cId="2025160296" sldId="5849"/>
            <ac:spMk id="5" creationId="{E01A4B6C-D5D2-79F3-5B27-AA0002954855}"/>
          </ac:spMkLst>
        </pc:spChg>
        <pc:spChg chg="ord">
          <ac:chgData name="Gudka, Dawna" userId="823cceae-331b-41d6-9a63-34ad6d1db55c" providerId="ADAL" clId="{AC106A51-111A-4A14-B64D-051BDFA19AF6}" dt="2025-03-13T05:00:16.054" v="2155" actId="13244"/>
          <ac:spMkLst>
            <pc:docMk/>
            <pc:sldMk cId="2025160296" sldId="5849"/>
            <ac:spMk id="6" creationId="{E3A4688C-3347-4C98-52F9-66D58FA68E15}"/>
          </ac:spMkLst>
        </pc:spChg>
        <pc:spChg chg="del">
          <ac:chgData name="Gudka, Dawna" userId="823cceae-331b-41d6-9a63-34ad6d1db55c" providerId="ADAL" clId="{AC106A51-111A-4A14-B64D-051BDFA19AF6}" dt="2025-03-12T20:48:43.407" v="836"/>
          <ac:spMkLst>
            <pc:docMk/>
            <pc:sldMk cId="2025160296" sldId="5849"/>
            <ac:spMk id="7" creationId="{3D16BCC7-BCDE-727B-2CDE-DC0BA0711E9E}"/>
          </ac:spMkLst>
        </pc:spChg>
        <pc:spChg chg="add mod ord">
          <ac:chgData name="Gudka, Dawna" userId="823cceae-331b-41d6-9a63-34ad6d1db55c" providerId="ADAL" clId="{AC106A51-111A-4A14-B64D-051BDFA19AF6}" dt="2025-03-13T05:00:23.695" v="2156" actId="13244"/>
          <ac:spMkLst>
            <pc:docMk/>
            <pc:sldMk cId="2025160296" sldId="5849"/>
            <ac:spMk id="9" creationId="{BE032287-8304-A140-B6AF-7AD23C8BCEFE}"/>
          </ac:spMkLst>
        </pc:spChg>
        <pc:spChg chg="add mod ord">
          <ac:chgData name="Gudka, Dawna" userId="823cceae-331b-41d6-9a63-34ad6d1db55c" providerId="ADAL" clId="{AC106A51-111A-4A14-B64D-051BDFA19AF6}" dt="2025-03-13T05:00:35.195" v="2157" actId="13244"/>
          <ac:spMkLst>
            <pc:docMk/>
            <pc:sldMk cId="2025160296" sldId="5849"/>
            <ac:spMk id="10" creationId="{7E14B253-655A-C46B-134E-149708CEC7C5}"/>
          </ac:spMkLst>
        </pc:spChg>
        <pc:spChg chg="add del mod">
          <ac:chgData name="Gudka, Dawna" userId="823cceae-331b-41d6-9a63-34ad6d1db55c" providerId="ADAL" clId="{AC106A51-111A-4A14-B64D-051BDFA19AF6}" dt="2025-03-12T20:59:26.438" v="946"/>
          <ac:spMkLst>
            <pc:docMk/>
            <pc:sldMk cId="2025160296" sldId="5849"/>
            <ac:spMk id="11" creationId="{F0663F69-AD97-66DF-4FAF-F3993CD18361}"/>
          </ac:spMkLst>
        </pc:spChg>
        <pc:picChg chg="add mod">
          <ac:chgData name="Gudka, Dawna" userId="823cceae-331b-41d6-9a63-34ad6d1db55c" providerId="ADAL" clId="{AC106A51-111A-4A14-B64D-051BDFA19AF6}" dt="2025-03-12T20:59:43.749" v="949" actId="14100"/>
          <ac:picMkLst>
            <pc:docMk/>
            <pc:sldMk cId="2025160296" sldId="5849"/>
            <ac:picMk id="3" creationId="{E8458529-E770-7A03-EA94-84D660359790}"/>
          </ac:picMkLst>
        </pc:picChg>
        <pc:picChg chg="add mod">
          <ac:chgData name="Gudka, Dawna" userId="823cceae-331b-41d6-9a63-34ad6d1db55c" providerId="ADAL" clId="{AC106A51-111A-4A14-B64D-051BDFA19AF6}" dt="2025-03-12T20:50:53.975" v="940" actId="14100"/>
          <ac:picMkLst>
            <pc:docMk/>
            <pc:sldMk cId="2025160296" sldId="5849"/>
            <ac:picMk id="8" creationId="{05C82738-8C6C-C653-1AA8-FB38C143F653}"/>
          </ac:picMkLst>
        </pc:picChg>
        <pc:picChg chg="add del mod">
          <ac:chgData name="Gudka, Dawna" userId="823cceae-331b-41d6-9a63-34ad6d1db55c" providerId="ADAL" clId="{AC106A51-111A-4A14-B64D-051BDFA19AF6}" dt="2025-03-12T20:59:26.436" v="944" actId="478"/>
          <ac:picMkLst>
            <pc:docMk/>
            <pc:sldMk cId="2025160296" sldId="5849"/>
            <ac:picMk id="12" creationId="{38E4466E-411A-B401-B248-34D5375A6B45}"/>
          </ac:picMkLst>
        </pc:picChg>
        <pc:picChg chg="add mod ord modCrop">
          <ac:chgData name="Gudka, Dawna" userId="823cceae-331b-41d6-9a63-34ad6d1db55c" providerId="ADAL" clId="{AC106A51-111A-4A14-B64D-051BDFA19AF6}" dt="2025-03-13T05:00:44.979" v="2158" actId="13244"/>
          <ac:picMkLst>
            <pc:docMk/>
            <pc:sldMk cId="2025160296" sldId="5849"/>
            <ac:picMk id="14" creationId="{C6134EC6-E796-639C-D310-58DF077FC24C}"/>
          </ac:picMkLst>
        </pc:picChg>
        <pc:picChg chg="add mod">
          <ac:chgData name="Gudka, Dawna" userId="823cceae-331b-41d6-9a63-34ad6d1db55c" providerId="ADAL" clId="{AC106A51-111A-4A14-B64D-051BDFA19AF6}" dt="2025-03-12T21:28:09.990" v="2140" actId="962"/>
          <ac:picMkLst>
            <pc:docMk/>
            <pc:sldMk cId="2025160296" sldId="5849"/>
            <ac:picMk id="16" creationId="{02EDA85F-5A2A-2283-10B0-1EB31135EFE4}"/>
          </ac:picMkLst>
        </pc:picChg>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pChg chg="mod">
          <ac:chgData name="Gudka, Dawna" userId="823cceae-331b-41d6-9a63-34ad6d1db55c" providerId="ADAL" clId="{AC106A51-111A-4A14-B64D-051BDFA19AF6}" dt="2025-03-12T21:08:32.537" v="1422" actId="14100"/>
          <ac:spMkLst>
            <pc:docMk/>
            <pc:sldMk cId="1911110212" sldId="5850"/>
            <ac:spMk id="2" creationId="{C306033D-11FC-0086-B4C8-8DC155FD9B5F}"/>
          </ac:spMkLst>
        </pc:spChg>
        <pc:spChg chg="ord">
          <ac:chgData name="Gudka, Dawna" userId="823cceae-331b-41d6-9a63-34ad6d1db55c" providerId="ADAL" clId="{AC106A51-111A-4A14-B64D-051BDFA19AF6}" dt="2025-03-13T05:01:06.918" v="2159" actId="13244"/>
          <ac:spMkLst>
            <pc:docMk/>
            <pc:sldMk cId="1911110212" sldId="5850"/>
            <ac:spMk id="4" creationId="{D08E3124-1B0C-03D1-08EF-3AED5C599262}"/>
          </ac:spMkLst>
        </pc:spChg>
        <pc:spChg chg="ord">
          <ac:chgData name="Gudka, Dawna" userId="823cceae-331b-41d6-9a63-34ad6d1db55c" providerId="ADAL" clId="{AC106A51-111A-4A14-B64D-051BDFA19AF6}" dt="2025-03-13T05:01:09.010" v="2160" actId="13244"/>
          <ac:spMkLst>
            <pc:docMk/>
            <pc:sldMk cId="1911110212" sldId="5850"/>
            <ac:spMk id="5" creationId="{82FCF366-B1C3-E6E3-CC51-82073BFC29EC}"/>
          </ac:spMkLst>
        </pc:spChg>
        <pc:spChg chg="ord">
          <ac:chgData name="Gudka, Dawna" userId="823cceae-331b-41d6-9a63-34ad6d1db55c" providerId="ADAL" clId="{AC106A51-111A-4A14-B64D-051BDFA19AF6}" dt="2025-03-13T05:01:11.446" v="2161" actId="13244"/>
          <ac:spMkLst>
            <pc:docMk/>
            <pc:sldMk cId="1911110212" sldId="5850"/>
            <ac:spMk id="6" creationId="{9D1190FB-2DF8-94C4-C4E0-7ECE53536045}"/>
          </ac:spMkLst>
        </pc:spChg>
        <pc:spChg chg="mod">
          <ac:chgData name="Gudka, Dawna" userId="823cceae-331b-41d6-9a63-34ad6d1db55c" providerId="ADAL" clId="{AC106A51-111A-4A14-B64D-051BDFA19AF6}" dt="2025-03-12T21:15:38.768" v="1836" actId="13926"/>
          <ac:spMkLst>
            <pc:docMk/>
            <pc:sldMk cId="1911110212" sldId="5850"/>
            <ac:spMk id="9" creationId="{640BB088-E44E-D659-D140-D0BC1D89B5E3}"/>
          </ac:spMkLst>
        </pc:spChg>
        <pc:spChg chg="del">
          <ac:chgData name="Gudka, Dawna" userId="823cceae-331b-41d6-9a63-34ad6d1db55c" providerId="ADAL" clId="{AC106A51-111A-4A14-B64D-051BDFA19AF6}" dt="2025-03-12T21:08:59.895" v="1428" actId="478"/>
          <ac:spMkLst>
            <pc:docMk/>
            <pc:sldMk cId="1911110212" sldId="5850"/>
            <ac:spMk id="10" creationId="{17A99050-4DBD-84B6-7FE0-7E8884EEE33A}"/>
          </ac:spMkLst>
        </pc:spChg>
        <pc:spChg chg="add del mod">
          <ac:chgData name="Gudka, Dawna" userId="823cceae-331b-41d6-9a63-34ad6d1db55c" providerId="ADAL" clId="{AC106A51-111A-4A14-B64D-051BDFA19AF6}" dt="2025-03-12T21:08:56.954" v="1427" actId="478"/>
          <ac:spMkLst>
            <pc:docMk/>
            <pc:sldMk cId="1911110212" sldId="5850"/>
            <ac:spMk id="11" creationId="{718B33A7-B152-A8BD-BA2E-46E8DF2F9854}"/>
          </ac:spMkLst>
        </pc:spChg>
        <pc:picChg chg="del">
          <ac:chgData name="Gudka, Dawna" userId="823cceae-331b-41d6-9a63-34ad6d1db55c" providerId="ADAL" clId="{AC106A51-111A-4A14-B64D-051BDFA19AF6}" dt="2025-03-12T21:08:45.089" v="1424" actId="478"/>
          <ac:picMkLst>
            <pc:docMk/>
            <pc:sldMk cId="1911110212" sldId="5850"/>
            <ac:picMk id="3" creationId="{3EA2EED6-FF85-B617-2114-5FE586AC2046}"/>
          </ac:picMkLst>
        </pc:picChg>
        <pc:picChg chg="del">
          <ac:chgData name="Gudka, Dawna" userId="823cceae-331b-41d6-9a63-34ad6d1db55c" providerId="ADAL" clId="{AC106A51-111A-4A14-B64D-051BDFA19AF6}" dt="2025-03-12T21:08:42.652" v="1423" actId="478"/>
          <ac:picMkLst>
            <pc:docMk/>
            <pc:sldMk cId="1911110212" sldId="5850"/>
            <ac:picMk id="8" creationId="{FE3DA29E-DB60-CC00-9E76-8F97C01EBE2F}"/>
          </ac:picMkLst>
        </pc:picChg>
        <pc:picChg chg="add mod modCrop">
          <ac:chgData name="Gudka, Dawna" userId="823cceae-331b-41d6-9a63-34ad6d1db55c" providerId="ADAL" clId="{AC106A51-111A-4A14-B64D-051BDFA19AF6}" dt="2025-03-12T21:29:59.450" v="2149" actId="962"/>
          <ac:picMkLst>
            <pc:docMk/>
            <pc:sldMk cId="1911110212" sldId="5850"/>
            <ac:picMk id="13" creationId="{6BE10E0A-DEB7-A8BF-15A7-98FCEEBC0BC5}"/>
          </ac:picMkLst>
        </pc:picChg>
        <pc:picChg chg="del">
          <ac:chgData name="Gudka, Dawna" userId="823cceae-331b-41d6-9a63-34ad6d1db55c" providerId="ADAL" clId="{AC106A51-111A-4A14-B64D-051BDFA19AF6}" dt="2025-03-12T21:08:48.310" v="1425" actId="478"/>
          <ac:picMkLst>
            <pc:docMk/>
            <pc:sldMk cId="1911110212" sldId="5850"/>
            <ac:picMk id="14" creationId="{814BFAEA-448A-AC6B-0D2A-24AF2F40A26B}"/>
          </ac:picMkLst>
        </pc:picChg>
        <pc:picChg chg="del">
          <ac:chgData name="Gudka, Dawna" userId="823cceae-331b-41d6-9a63-34ad6d1db55c" providerId="ADAL" clId="{AC106A51-111A-4A14-B64D-051BDFA19AF6}" dt="2025-03-12T21:08:50.959" v="1426" actId="478"/>
          <ac:picMkLst>
            <pc:docMk/>
            <pc:sldMk cId="1911110212" sldId="5850"/>
            <ac:picMk id="16" creationId="{02E933E1-6556-CB44-BB82-28BC8EEDC9F6}"/>
          </ac:picMkLst>
        </pc:picChg>
        <pc:picChg chg="add mod">
          <ac:chgData name="Gudka, Dawna" userId="823cceae-331b-41d6-9a63-34ad6d1db55c" providerId="ADAL" clId="{AC106A51-111A-4A14-B64D-051BDFA19AF6}" dt="2025-03-12T21:28:42.885" v="2142" actId="962"/>
          <ac:picMkLst>
            <pc:docMk/>
            <pc:sldMk cId="1911110212" sldId="5850"/>
            <ac:picMk id="17" creationId="{7EBB57CF-BFB3-E081-C92F-D25F394C6F04}"/>
          </ac:picMkLst>
        </pc:picChg>
      </pc:sldChg>
      <pc:sldChg chg="modSp add del mod ord">
        <pc:chgData name="Gudka, Dawna" userId="823cceae-331b-41d6-9a63-34ad6d1db55c" providerId="ADAL" clId="{AC106A51-111A-4A14-B64D-051BDFA19AF6}" dt="2025-03-12T21:07:24.478" v="1201" actId="2696"/>
        <pc:sldMkLst>
          <pc:docMk/>
          <pc:sldMk cId="2315387026" sldId="5850"/>
        </pc:sldMkLst>
        <pc:spChg chg="mod">
          <ac:chgData name="Gudka, Dawna" userId="823cceae-331b-41d6-9a63-34ad6d1db55c" providerId="ADAL" clId="{AC106A51-111A-4A14-B64D-051BDFA19AF6}" dt="2025-03-12T21:07:18.803" v="1200" actId="20577"/>
          <ac:spMkLst>
            <pc:docMk/>
            <pc:sldMk cId="2315387026" sldId="5850"/>
            <ac:spMk id="2" creationId="{B90E2FBB-AA27-3083-0007-9C1C5D5ECB21}"/>
          </ac:spMkLst>
        </pc:spChg>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20T15:48:41.300" v="356" actId="20577"/>
        <pc:sldMkLst>
          <pc:docMk/>
          <pc:sldMk cId="217821678" sldId="5717"/>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modSp mod">
        <pc:chgData name="Ward, Reagan" userId="27291eb4-8241-4961-9e69-8c66e34cc5b0" providerId="ADAL" clId="{D998701E-D3CD-4E23-9B35-3A5EE0A3EAC9}" dt="2025-03-12T14:42:47.292" v="1210" actId="20577"/>
        <pc:sldMkLst>
          <pc:docMk/>
          <pc:sldMk cId="1212467416" sldId="261"/>
        </pc:sldMkLst>
        <pc:graphicFrameChg chg="modGraphic">
          <ac:chgData name="Ward, Reagan" userId="27291eb4-8241-4961-9e69-8c66e34cc5b0" providerId="ADAL" clId="{D998701E-D3CD-4E23-9B35-3A5EE0A3EAC9}" dt="2025-03-12T14:42:47.292" v="1210" actId="20577"/>
          <ac:graphicFrameMkLst>
            <pc:docMk/>
            <pc:sldMk cId="1212467416" sldId="261"/>
            <ac:graphicFrameMk id="5" creationId="{9C3641C5-EC4F-D3EA-E4A2-8ABB597C5BAA}"/>
          </ac:graphicFrameMkLst>
        </pc:graphicFrameChg>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pChg chg="mod">
          <ac:chgData name="Ward, Reagan" userId="27291eb4-8241-4961-9e69-8c66e34cc5b0" providerId="ADAL" clId="{D998701E-D3CD-4E23-9B35-3A5EE0A3EAC9}" dt="2025-03-12T14:56:10.043" v="1345" actId="20577"/>
          <ac:spMkLst>
            <pc:docMk/>
            <pc:sldMk cId="4006630429" sldId="282"/>
            <ac:spMk id="7" creationId="{D35E3931-3E62-31BA-DB08-04C8A8F44C76}"/>
          </ac:spMkLst>
        </pc:spChg>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pChg chg="mod">
          <ac:chgData name="Ward, Reagan" userId="27291eb4-8241-4961-9e69-8c66e34cc5b0" providerId="ADAL" clId="{D998701E-D3CD-4E23-9B35-3A5EE0A3EAC9}" dt="2025-03-12T15:25:51.213" v="1960" actId="5793"/>
          <ac:spMkLst>
            <pc:docMk/>
            <pc:sldMk cId="794275993" sldId="5416"/>
            <ac:spMk id="11" creationId="{27F5BE03-B291-E94C-3DAF-8370278906D9}"/>
          </ac:spMkLst>
        </pc:spChg>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pChg chg="mod">
          <ac:chgData name="Ward, Reagan" userId="27291eb4-8241-4961-9e69-8c66e34cc5b0" providerId="ADAL" clId="{D998701E-D3CD-4E23-9B35-3A5EE0A3EAC9}" dt="2025-03-04T19:23:03.711" v="520" actId="20577"/>
          <ac:spMkLst>
            <pc:docMk/>
            <pc:sldMk cId="3677926577" sldId="5766"/>
            <ac:spMk id="7" creationId="{B710F3F7-4CCF-36F1-F7F0-F566C8391DCA}"/>
          </ac:spMkLst>
        </pc:spChg>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pChg chg="mod">
          <ac:chgData name="Ward, Reagan" userId="27291eb4-8241-4961-9e69-8c66e34cc5b0" providerId="ADAL" clId="{D998701E-D3CD-4E23-9B35-3A5EE0A3EAC9}" dt="2025-03-12T16:00:35.451" v="2114" actId="404"/>
          <ac:spMkLst>
            <pc:docMk/>
            <pc:sldMk cId="4040787201" sldId="5770"/>
            <ac:spMk id="12" creationId="{03089856-1FE3-253F-DFEB-5965CA8B8AE9}"/>
          </ac:spMkLst>
        </pc:spChg>
        <pc:spChg chg="mod">
          <ac:chgData name="Ward, Reagan" userId="27291eb4-8241-4961-9e69-8c66e34cc5b0" providerId="ADAL" clId="{D998701E-D3CD-4E23-9B35-3A5EE0A3EAC9}" dt="2025-03-12T15:59:32.495" v="2079" actId="20577"/>
          <ac:spMkLst>
            <pc:docMk/>
            <pc:sldMk cId="4040787201" sldId="5770"/>
            <ac:spMk id="13" creationId="{5814CCC3-7D5F-14D5-EABB-CC31CF0C936E}"/>
          </ac:spMkLst>
        </pc:spChg>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pChg chg="mod">
          <ac:chgData name="Ward, Reagan" userId="27291eb4-8241-4961-9e69-8c66e34cc5b0" providerId="ADAL" clId="{D998701E-D3CD-4E23-9B35-3A5EE0A3EAC9}" dt="2025-03-06T06:25:47.600" v="1001" actId="6549"/>
          <ac:spMkLst>
            <pc:docMk/>
            <pc:sldMk cId="226281112" sldId="5827"/>
            <ac:spMk id="3" creationId="{9B2FB515-5871-A427-269C-73E3A2766429}"/>
          </ac:spMkLst>
        </pc:spChg>
      </pc:sldChg>
      <pc:sldChg chg="modSp mod">
        <pc:chgData name="Ward, Reagan" userId="27291eb4-8241-4961-9e69-8c66e34cc5b0" providerId="ADAL" clId="{D998701E-D3CD-4E23-9B35-3A5EE0A3EAC9}" dt="2025-03-06T06:26:19.650" v="1002" actId="115"/>
        <pc:sldMkLst>
          <pc:docMk/>
          <pc:sldMk cId="997019818" sldId="5829"/>
        </pc:sldMkLst>
        <pc:spChg chg="mod">
          <ac:chgData name="Ward, Reagan" userId="27291eb4-8241-4961-9e69-8c66e34cc5b0" providerId="ADAL" clId="{D998701E-D3CD-4E23-9B35-3A5EE0A3EAC9}" dt="2025-03-06T06:26:19.650" v="1002" actId="115"/>
          <ac:spMkLst>
            <pc:docMk/>
            <pc:sldMk cId="997019818" sldId="5829"/>
            <ac:spMk id="3" creationId="{10F30D10-44C9-8437-7A88-7E2836B83EFC}"/>
          </ac:spMkLst>
        </pc:spChg>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pChg chg="del mod ord">
          <ac:chgData name="Ward, Reagan" userId="27291eb4-8241-4961-9e69-8c66e34cc5b0" providerId="ADAL" clId="{D998701E-D3CD-4E23-9B35-3A5EE0A3EAC9}" dt="2025-03-12T14:43:03.845" v="1215" actId="700"/>
          <ac:spMkLst>
            <pc:docMk/>
            <pc:sldMk cId="3321827063" sldId="5833"/>
            <ac:spMk id="2" creationId="{30E8F998-BD97-667E-551E-96570A69C3EB}"/>
          </ac:spMkLst>
        </pc:spChg>
        <pc:spChg chg="del mod ord">
          <ac:chgData name="Ward, Reagan" userId="27291eb4-8241-4961-9e69-8c66e34cc5b0" providerId="ADAL" clId="{D998701E-D3CD-4E23-9B35-3A5EE0A3EAC9}" dt="2025-03-12T14:43:03.845" v="1215" actId="700"/>
          <ac:spMkLst>
            <pc:docMk/>
            <pc:sldMk cId="3321827063" sldId="5833"/>
            <ac:spMk id="3" creationId="{BF452655-349B-E4ED-0DB9-E513D0CD1EAE}"/>
          </ac:spMkLst>
        </pc:spChg>
        <pc:spChg chg="mod ord">
          <ac:chgData name="Ward, Reagan" userId="27291eb4-8241-4961-9e69-8c66e34cc5b0" providerId="ADAL" clId="{D998701E-D3CD-4E23-9B35-3A5EE0A3EAC9}" dt="2025-03-12T14:43:03.845" v="1215" actId="700"/>
          <ac:spMkLst>
            <pc:docMk/>
            <pc:sldMk cId="3321827063" sldId="5833"/>
            <ac:spMk id="4" creationId="{98B7C38C-1938-14F5-20C8-BAB52220CAC7}"/>
          </ac:spMkLst>
        </pc:spChg>
        <pc:spChg chg="add mod ord">
          <ac:chgData name="Ward, Reagan" userId="27291eb4-8241-4961-9e69-8c66e34cc5b0" providerId="ADAL" clId="{D998701E-D3CD-4E23-9B35-3A5EE0A3EAC9}" dt="2025-03-12T14:43:08.493" v="1244" actId="20577"/>
          <ac:spMkLst>
            <pc:docMk/>
            <pc:sldMk cId="3321827063" sldId="5833"/>
            <ac:spMk id="5" creationId="{6C28B19A-F969-9D38-2103-DF8B5220B6EF}"/>
          </ac:spMkLst>
        </pc:spChg>
        <pc:spChg chg="add mod ord">
          <ac:chgData name="Ward, Reagan" userId="27291eb4-8241-4961-9e69-8c66e34cc5b0" providerId="ADAL" clId="{D998701E-D3CD-4E23-9B35-3A5EE0A3EAC9}" dt="2025-03-12T14:43:12.215" v="1258" actId="20577"/>
          <ac:spMkLst>
            <pc:docMk/>
            <pc:sldMk cId="3321827063" sldId="5833"/>
            <ac:spMk id="6" creationId="{387184C6-7023-5FF1-DBD8-805D43FF00AC}"/>
          </ac:spMkLst>
        </pc:spChg>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pChg chg="del mod ord">
          <ac:chgData name="Ward, Reagan" userId="27291eb4-8241-4961-9e69-8c66e34cc5b0" providerId="ADAL" clId="{D998701E-D3CD-4E23-9B35-3A5EE0A3EAC9}" dt="2025-03-12T14:43:22.831" v="1286" actId="700"/>
          <ac:spMkLst>
            <pc:docMk/>
            <pc:sldMk cId="828710984" sldId="5834"/>
            <ac:spMk id="2" creationId="{1933207C-56CA-0DCE-D55F-E21511AD5A77}"/>
          </ac:spMkLst>
        </pc:spChg>
        <pc:spChg chg="del mod ord">
          <ac:chgData name="Ward, Reagan" userId="27291eb4-8241-4961-9e69-8c66e34cc5b0" providerId="ADAL" clId="{D998701E-D3CD-4E23-9B35-3A5EE0A3EAC9}" dt="2025-03-12T14:43:22.831" v="1286" actId="700"/>
          <ac:spMkLst>
            <pc:docMk/>
            <pc:sldMk cId="828710984" sldId="5834"/>
            <ac:spMk id="3" creationId="{E04B0A6C-E320-0A46-12A4-01314EF9B16E}"/>
          </ac:spMkLst>
        </pc:spChg>
        <pc:spChg chg="mod ord">
          <ac:chgData name="Ward, Reagan" userId="27291eb4-8241-4961-9e69-8c66e34cc5b0" providerId="ADAL" clId="{D998701E-D3CD-4E23-9B35-3A5EE0A3EAC9}" dt="2025-03-12T14:43:22.831" v="1286" actId="700"/>
          <ac:spMkLst>
            <pc:docMk/>
            <pc:sldMk cId="828710984" sldId="5834"/>
            <ac:spMk id="4" creationId="{D1AF7795-4FF2-9C9C-75B5-95600ECBC099}"/>
          </ac:spMkLst>
        </pc:spChg>
        <pc:spChg chg="add mod ord">
          <ac:chgData name="Ward, Reagan" userId="27291eb4-8241-4961-9e69-8c66e34cc5b0" providerId="ADAL" clId="{D998701E-D3CD-4E23-9B35-3A5EE0A3EAC9}" dt="2025-03-12T14:43:22.831" v="1286" actId="700"/>
          <ac:spMkLst>
            <pc:docMk/>
            <pc:sldMk cId="828710984" sldId="5834"/>
            <ac:spMk id="5" creationId="{63306060-0FBD-2012-173F-ECC59E9C7A20}"/>
          </ac:spMkLst>
        </pc:spChg>
        <pc:spChg chg="add mod ord">
          <ac:chgData name="Ward, Reagan" userId="27291eb4-8241-4961-9e69-8c66e34cc5b0" providerId="ADAL" clId="{D998701E-D3CD-4E23-9B35-3A5EE0A3EAC9}" dt="2025-03-12T14:43:22.831" v="1286" actId="700"/>
          <ac:spMkLst>
            <pc:docMk/>
            <pc:sldMk cId="828710984" sldId="5834"/>
            <ac:spMk id="6" creationId="{B0A97640-EF2B-C257-A9B4-B6871E5B4C30}"/>
          </ac:spMkLst>
        </pc:spChg>
        <pc:spChg chg="add mod ord">
          <ac:chgData name="Ward, Reagan" userId="27291eb4-8241-4961-9e69-8c66e34cc5b0" providerId="ADAL" clId="{D998701E-D3CD-4E23-9B35-3A5EE0A3EAC9}" dt="2025-03-12T14:43:22.831" v="1286" actId="700"/>
          <ac:spMkLst>
            <pc:docMk/>
            <pc:sldMk cId="828710984" sldId="5834"/>
            <ac:spMk id="7" creationId="{B1EC6EBD-A0E1-FFB7-16E5-D5CCE2C43D67}"/>
          </ac:spMkLst>
        </pc:spChg>
        <pc:spChg chg="add mod ord">
          <ac:chgData name="Ward, Reagan" userId="27291eb4-8241-4961-9e69-8c66e34cc5b0" providerId="ADAL" clId="{D998701E-D3CD-4E23-9B35-3A5EE0A3EAC9}" dt="2025-03-12T14:43:22.831" v="1286" actId="700"/>
          <ac:spMkLst>
            <pc:docMk/>
            <pc:sldMk cId="828710984" sldId="5834"/>
            <ac:spMk id="8" creationId="{38FCC641-AEFA-DA42-2635-712D6B563B77}"/>
          </ac:spMkLst>
        </pc:spChg>
      </pc:sldChg>
      <pc:sldChg chg="modSp new mod">
        <pc:chgData name="Ward, Reagan" userId="27291eb4-8241-4961-9e69-8c66e34cc5b0" providerId="ADAL" clId="{D998701E-D3CD-4E23-9B35-3A5EE0A3EAC9}" dt="2025-03-12T14:43:18.321" v="1285" actId="20577"/>
        <pc:sldMkLst>
          <pc:docMk/>
          <pc:sldMk cId="1530353459" sldId="5835"/>
        </pc:sldMkLst>
        <pc:spChg chg="mod">
          <ac:chgData name="Ward, Reagan" userId="27291eb4-8241-4961-9e69-8c66e34cc5b0" providerId="ADAL" clId="{D998701E-D3CD-4E23-9B35-3A5EE0A3EAC9}" dt="2025-03-12T14:43:18.321" v="1285" actId="20577"/>
          <ac:spMkLst>
            <pc:docMk/>
            <pc:sldMk cId="1530353459" sldId="5835"/>
            <ac:spMk id="2" creationId="{8C043FD8-E7F7-DBD8-38C9-C87EE43780CE}"/>
          </ac:spMkLst>
        </pc:spChg>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pChg chg="del mod ord">
          <ac:chgData name="Ward, Reagan" userId="27291eb4-8241-4961-9e69-8c66e34cc5b0" providerId="ADAL" clId="{D998701E-D3CD-4E23-9B35-3A5EE0A3EAC9}" dt="2025-03-12T14:55:46.560" v="1291" actId="700"/>
          <ac:spMkLst>
            <pc:docMk/>
            <pc:sldMk cId="15093458" sldId="5836"/>
            <ac:spMk id="2" creationId="{F0B8A532-FDD8-937E-7C39-5CED921D9194}"/>
          </ac:spMkLst>
        </pc:spChg>
        <pc:spChg chg="del mod ord">
          <ac:chgData name="Ward, Reagan" userId="27291eb4-8241-4961-9e69-8c66e34cc5b0" providerId="ADAL" clId="{D998701E-D3CD-4E23-9B35-3A5EE0A3EAC9}" dt="2025-03-12T14:55:46.560" v="1291" actId="700"/>
          <ac:spMkLst>
            <pc:docMk/>
            <pc:sldMk cId="15093458" sldId="5836"/>
            <ac:spMk id="3" creationId="{ED319ED7-4DC7-6F57-94EC-912B071BCC47}"/>
          </ac:spMkLst>
        </pc:spChg>
        <pc:spChg chg="mod ord">
          <ac:chgData name="Ward, Reagan" userId="27291eb4-8241-4961-9e69-8c66e34cc5b0" providerId="ADAL" clId="{D998701E-D3CD-4E23-9B35-3A5EE0A3EAC9}" dt="2025-03-12T14:55:46.560" v="1291" actId="700"/>
          <ac:spMkLst>
            <pc:docMk/>
            <pc:sldMk cId="15093458" sldId="5836"/>
            <ac:spMk id="4" creationId="{B520B6E9-FCF8-7A28-F0D9-93F29C61C7AB}"/>
          </ac:spMkLst>
        </pc:spChg>
        <pc:spChg chg="add mod ord">
          <ac:chgData name="Ward, Reagan" userId="27291eb4-8241-4961-9e69-8c66e34cc5b0" providerId="ADAL" clId="{D998701E-D3CD-4E23-9B35-3A5EE0A3EAC9}" dt="2025-03-12T14:55:49.550" v="1309" actId="20577"/>
          <ac:spMkLst>
            <pc:docMk/>
            <pc:sldMk cId="15093458" sldId="5836"/>
            <ac:spMk id="5" creationId="{03564A77-E7C5-D629-49FF-B3915252F1A5}"/>
          </ac:spMkLst>
        </pc:spChg>
        <pc:spChg chg="add mod ord">
          <ac:chgData name="Ward, Reagan" userId="27291eb4-8241-4961-9e69-8c66e34cc5b0" providerId="ADAL" clId="{D998701E-D3CD-4E23-9B35-3A5EE0A3EAC9}" dt="2025-03-12T14:55:53.262" v="1320" actId="20577"/>
          <ac:spMkLst>
            <pc:docMk/>
            <pc:sldMk cId="15093458" sldId="5836"/>
            <ac:spMk id="6" creationId="{A750DA23-8CC2-0C2E-BA94-39CA5C965CD8}"/>
          </ac:spMkLst>
        </pc:spChg>
      </pc:sldChg>
      <pc:sldChg chg="modSp new mod">
        <pc:chgData name="Ward, Reagan" userId="27291eb4-8241-4961-9e69-8c66e34cc5b0" providerId="ADAL" clId="{D998701E-D3CD-4E23-9B35-3A5EE0A3EAC9}" dt="2025-03-12T14:56:20.822" v="1386" actId="20577"/>
        <pc:sldMkLst>
          <pc:docMk/>
          <pc:sldMk cId="93692065" sldId="5837"/>
        </pc:sldMkLst>
        <pc:spChg chg="mod">
          <ac:chgData name="Ward, Reagan" userId="27291eb4-8241-4961-9e69-8c66e34cc5b0" providerId="ADAL" clId="{D998701E-D3CD-4E23-9B35-3A5EE0A3EAC9}" dt="2025-03-12T14:56:20.822" v="1386" actId="20577"/>
          <ac:spMkLst>
            <pc:docMk/>
            <pc:sldMk cId="93692065" sldId="5837"/>
            <ac:spMk id="2" creationId="{24E5105C-DB20-971E-40BB-14541C31E302}"/>
          </ac:spMkLst>
        </pc:spChg>
      </pc:sldChg>
      <pc:sldChg chg="modSp add mod">
        <pc:chgData name="Ward, Reagan" userId="27291eb4-8241-4961-9e69-8c66e34cc5b0" providerId="ADAL" clId="{D998701E-D3CD-4E23-9B35-3A5EE0A3EAC9}" dt="2025-03-12T14:56:03.048" v="1340" actId="20577"/>
        <pc:sldMkLst>
          <pc:docMk/>
          <pc:sldMk cId="220528580" sldId="5838"/>
        </pc:sldMkLst>
        <pc:spChg chg="mod">
          <ac:chgData name="Ward, Reagan" userId="27291eb4-8241-4961-9e69-8c66e34cc5b0" providerId="ADAL" clId="{D998701E-D3CD-4E23-9B35-3A5EE0A3EAC9}" dt="2025-03-12T14:56:03.048" v="1340" actId="20577"/>
          <ac:spMkLst>
            <pc:docMk/>
            <pc:sldMk cId="220528580" sldId="5838"/>
            <ac:spMk id="7" creationId="{D35E3931-3E62-31BA-DB08-04C8A8F44C76}"/>
          </ac:spMkLst>
        </pc:spChg>
      </pc:sldChg>
      <pc:sldChg chg="modSp add mod">
        <pc:chgData name="Ward, Reagan" userId="27291eb4-8241-4961-9e69-8c66e34cc5b0" providerId="ADAL" clId="{D998701E-D3CD-4E23-9B35-3A5EE0A3EAC9}" dt="2025-03-12T14:56:33.714" v="1421" actId="20577"/>
        <pc:sldMkLst>
          <pc:docMk/>
          <pc:sldMk cId="1803431067" sldId="5839"/>
        </pc:sldMkLst>
        <pc:spChg chg="mod">
          <ac:chgData name="Ward, Reagan" userId="27291eb4-8241-4961-9e69-8c66e34cc5b0" providerId="ADAL" clId="{D998701E-D3CD-4E23-9B35-3A5EE0A3EAC9}" dt="2025-03-12T14:56:30.409" v="1410" actId="20577"/>
          <ac:spMkLst>
            <pc:docMk/>
            <pc:sldMk cId="1803431067" sldId="5839"/>
            <ac:spMk id="5" creationId="{539D05DC-6BEC-2588-5443-D1CC4BCC665E}"/>
          </ac:spMkLst>
        </pc:spChg>
        <pc:spChg chg="mod">
          <ac:chgData name="Ward, Reagan" userId="27291eb4-8241-4961-9e69-8c66e34cc5b0" providerId="ADAL" clId="{D998701E-D3CD-4E23-9B35-3A5EE0A3EAC9}" dt="2025-03-12T14:56:33.714" v="1421" actId="20577"/>
          <ac:spMkLst>
            <pc:docMk/>
            <pc:sldMk cId="1803431067" sldId="5839"/>
            <ac:spMk id="6" creationId="{FBC66783-528A-D167-1B45-153F5926E7D9}"/>
          </ac:spMkLst>
        </pc:spChg>
      </pc:sldChg>
      <pc:sldChg chg="modSp add mod">
        <pc:chgData name="Ward, Reagan" userId="27291eb4-8241-4961-9e69-8c66e34cc5b0" providerId="ADAL" clId="{D998701E-D3CD-4E23-9B35-3A5EE0A3EAC9}" dt="2025-03-12T16:02:44.173" v="2146" actId="404"/>
        <pc:sldMkLst>
          <pc:docMk/>
          <pc:sldMk cId="2705892911" sldId="5840"/>
        </pc:sldMkLst>
        <pc:spChg chg="mod">
          <ac:chgData name="Ward, Reagan" userId="27291eb4-8241-4961-9e69-8c66e34cc5b0" providerId="ADAL" clId="{D998701E-D3CD-4E23-9B35-3A5EE0A3EAC9}" dt="2025-03-12T15:11:42.119" v="1486" actId="20577"/>
          <ac:spMkLst>
            <pc:docMk/>
            <pc:sldMk cId="2705892911" sldId="5840"/>
            <ac:spMk id="7" creationId="{E66DE883-4C7B-236A-007C-65265DAF1BB5}"/>
          </ac:spMkLst>
        </pc:spChg>
        <pc:spChg chg="mod">
          <ac:chgData name="Ward, Reagan" userId="27291eb4-8241-4961-9e69-8c66e34cc5b0" providerId="ADAL" clId="{D998701E-D3CD-4E23-9B35-3A5EE0A3EAC9}" dt="2025-03-12T15:16:31.031" v="1870" actId="20577"/>
          <ac:spMkLst>
            <pc:docMk/>
            <pc:sldMk cId="2705892911" sldId="5840"/>
            <ac:spMk id="8" creationId="{07AD1117-5949-8D43-2E6E-0D8A1E77E86D}"/>
          </ac:spMkLst>
        </pc:spChg>
        <pc:spChg chg="mod">
          <ac:chgData name="Ward, Reagan" userId="27291eb4-8241-4961-9e69-8c66e34cc5b0" providerId="ADAL" clId="{D998701E-D3CD-4E23-9B35-3A5EE0A3EAC9}" dt="2025-03-12T15:16:46.587" v="1906" actId="207"/>
          <ac:spMkLst>
            <pc:docMk/>
            <pc:sldMk cId="2705892911" sldId="5840"/>
            <ac:spMk id="9" creationId="{59BE27D9-AD05-21D3-3B45-D2691C845DB7}"/>
          </ac:spMkLst>
        </pc:spChg>
        <pc:graphicFrameChg chg="mod modGraphic">
          <ac:chgData name="Ward, Reagan" userId="27291eb4-8241-4961-9e69-8c66e34cc5b0" providerId="ADAL" clId="{D998701E-D3CD-4E23-9B35-3A5EE0A3EAC9}" dt="2025-03-12T16:02:44.173" v="2146" actId="404"/>
          <ac:graphicFrameMkLst>
            <pc:docMk/>
            <pc:sldMk cId="2705892911" sldId="5840"/>
            <ac:graphicFrameMk id="11" creationId="{16E2AA49-8BD3-60A1-639B-5926A5D03B7D}"/>
          </ac:graphicFrameMkLst>
        </pc:graphicFrameChg>
      </pc:sldChg>
      <pc:sldChg chg="modSp add del mod">
        <pc:chgData name="Ward, Reagan" userId="27291eb4-8241-4961-9e69-8c66e34cc5b0" providerId="ADAL" clId="{D998701E-D3CD-4E23-9B35-3A5EE0A3EAC9}" dt="2025-03-12T15:25:05.578" v="1941" actId="47"/>
        <pc:sldMkLst>
          <pc:docMk/>
          <pc:sldMk cId="1951082681" sldId="5841"/>
        </pc:sldMkLst>
        <pc:spChg chg="mod">
          <ac:chgData name="Ward, Reagan" userId="27291eb4-8241-4961-9e69-8c66e34cc5b0" providerId="ADAL" clId="{D998701E-D3CD-4E23-9B35-3A5EE0A3EAC9}" dt="2025-03-12T14:56:45.432" v="1438" actId="20577"/>
          <ac:spMkLst>
            <pc:docMk/>
            <pc:sldMk cId="1951082681" sldId="5841"/>
            <ac:spMk id="2" creationId="{E8B8A444-18B9-E04C-9896-CF3E85D6B451}"/>
          </ac:spMkLst>
        </pc:spChg>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pChg chg="del mod ord">
          <ac:chgData name="Ward, Reagan" userId="27291eb4-8241-4961-9e69-8c66e34cc5b0" providerId="ADAL" clId="{D998701E-D3CD-4E23-9B35-3A5EE0A3EAC9}" dt="2025-03-12T15:24:53.819" v="1939" actId="700"/>
          <ac:spMkLst>
            <pc:docMk/>
            <pc:sldMk cId="1156151556" sldId="5842"/>
            <ac:spMk id="2" creationId="{19A3C630-B7F5-929B-E8AD-9558225CA4A1}"/>
          </ac:spMkLst>
        </pc:spChg>
        <pc:spChg chg="mod ord">
          <ac:chgData name="Ward, Reagan" userId="27291eb4-8241-4961-9e69-8c66e34cc5b0" providerId="ADAL" clId="{D998701E-D3CD-4E23-9B35-3A5EE0A3EAC9}" dt="2025-03-12T15:58:23.888" v="2001" actId="700"/>
          <ac:spMkLst>
            <pc:docMk/>
            <pc:sldMk cId="1156151556" sldId="5842"/>
            <ac:spMk id="3" creationId="{0E0D8776-BBFD-3862-7812-91F95C147D08}"/>
          </ac:spMkLst>
        </pc:spChg>
        <pc:spChg chg="del mod ord">
          <ac:chgData name="Ward, Reagan" userId="27291eb4-8241-4961-9e69-8c66e34cc5b0" providerId="ADAL" clId="{D998701E-D3CD-4E23-9B35-3A5EE0A3EAC9}" dt="2025-03-12T15:24:53.819" v="1939" actId="700"/>
          <ac:spMkLst>
            <pc:docMk/>
            <pc:sldMk cId="1156151556" sldId="5842"/>
            <ac:spMk id="4" creationId="{F58869B9-9F4F-3746-CE14-143099FA1781}"/>
          </ac:spMkLst>
        </pc:spChg>
        <pc:spChg chg="del mod ord">
          <ac:chgData name="Ward, Reagan" userId="27291eb4-8241-4961-9e69-8c66e34cc5b0" providerId="ADAL" clId="{D998701E-D3CD-4E23-9B35-3A5EE0A3EAC9}" dt="2025-03-12T15:24:53.819" v="1939" actId="700"/>
          <ac:spMkLst>
            <pc:docMk/>
            <pc:sldMk cId="1156151556" sldId="5842"/>
            <ac:spMk id="5" creationId="{EF6E2884-C6AC-07F3-F40C-895C7C3FA9D9}"/>
          </ac:spMkLst>
        </pc:spChg>
        <pc:spChg chg="del mod ord">
          <ac:chgData name="Ward, Reagan" userId="27291eb4-8241-4961-9e69-8c66e34cc5b0" providerId="ADAL" clId="{D998701E-D3CD-4E23-9B35-3A5EE0A3EAC9}" dt="2025-03-12T15:24:53.819" v="1939" actId="700"/>
          <ac:spMkLst>
            <pc:docMk/>
            <pc:sldMk cId="1156151556" sldId="5842"/>
            <ac:spMk id="6" creationId="{2BEB369B-EC5F-3596-442F-AC79BEE84BBE}"/>
          </ac:spMkLst>
        </pc:spChg>
        <pc:spChg chg="add mod ord">
          <ac:chgData name="Ward, Reagan" userId="27291eb4-8241-4961-9e69-8c66e34cc5b0" providerId="ADAL" clId="{D998701E-D3CD-4E23-9B35-3A5EE0A3EAC9}" dt="2025-03-12T15:58:23.888" v="2001" actId="700"/>
          <ac:spMkLst>
            <pc:docMk/>
            <pc:sldMk cId="1156151556" sldId="5842"/>
            <ac:spMk id="7" creationId="{DE9882CD-E6AD-D9A4-A876-1045CC93400B}"/>
          </ac:spMkLst>
        </pc:spChg>
        <pc:spChg chg="add del mod ord">
          <ac:chgData name="Ward, Reagan" userId="27291eb4-8241-4961-9e69-8c66e34cc5b0" providerId="ADAL" clId="{D998701E-D3CD-4E23-9B35-3A5EE0A3EAC9}" dt="2025-03-12T15:58:03.099" v="1986" actId="700"/>
          <ac:spMkLst>
            <pc:docMk/>
            <pc:sldMk cId="1156151556" sldId="5842"/>
            <ac:spMk id="8" creationId="{54F7EEBE-7FBC-03ED-1ECC-17FBA2631CE0}"/>
          </ac:spMkLst>
        </pc:spChg>
        <pc:spChg chg="add del mod ord">
          <ac:chgData name="Ward, Reagan" userId="27291eb4-8241-4961-9e69-8c66e34cc5b0" providerId="ADAL" clId="{D998701E-D3CD-4E23-9B35-3A5EE0A3EAC9}" dt="2025-03-12T15:58:03.099" v="1986" actId="700"/>
          <ac:spMkLst>
            <pc:docMk/>
            <pc:sldMk cId="1156151556" sldId="5842"/>
            <ac:spMk id="9" creationId="{9D03EBDE-624A-E12F-2C90-B9AFDC3BF2C3}"/>
          </ac:spMkLst>
        </pc:spChg>
        <pc:spChg chg="add del mod ord">
          <ac:chgData name="Ward, Reagan" userId="27291eb4-8241-4961-9e69-8c66e34cc5b0" providerId="ADAL" clId="{D998701E-D3CD-4E23-9B35-3A5EE0A3EAC9}" dt="2025-03-12T15:58:03.099" v="1986" actId="700"/>
          <ac:spMkLst>
            <pc:docMk/>
            <pc:sldMk cId="1156151556" sldId="5842"/>
            <ac:spMk id="10" creationId="{E28AA331-5BFD-60A9-2AF8-3692E6F4EF25}"/>
          </ac:spMkLst>
        </pc:spChg>
        <pc:spChg chg="add del mod ord">
          <ac:chgData name="Ward, Reagan" userId="27291eb4-8241-4961-9e69-8c66e34cc5b0" providerId="ADAL" clId="{D998701E-D3CD-4E23-9B35-3A5EE0A3EAC9}" dt="2025-03-12T15:58:09.337" v="1987" actId="700"/>
          <ac:spMkLst>
            <pc:docMk/>
            <pc:sldMk cId="1156151556" sldId="5842"/>
            <ac:spMk id="11" creationId="{DB4941D0-41D0-3DBF-FCC6-1FD6E46E9016}"/>
          </ac:spMkLst>
        </pc:spChg>
        <pc:spChg chg="add del mod ord">
          <ac:chgData name="Ward, Reagan" userId="27291eb4-8241-4961-9e69-8c66e34cc5b0" providerId="ADAL" clId="{D998701E-D3CD-4E23-9B35-3A5EE0A3EAC9}" dt="2025-03-12T15:58:09.337" v="1987" actId="700"/>
          <ac:spMkLst>
            <pc:docMk/>
            <pc:sldMk cId="1156151556" sldId="5842"/>
            <ac:spMk id="12" creationId="{ECB6F2D2-18C9-4C8D-C44D-8A4A31E2A673}"/>
          </ac:spMkLst>
        </pc:spChg>
        <pc:spChg chg="add del mod ord">
          <ac:chgData name="Ward, Reagan" userId="27291eb4-8241-4961-9e69-8c66e34cc5b0" providerId="ADAL" clId="{D998701E-D3CD-4E23-9B35-3A5EE0A3EAC9}" dt="2025-03-12T15:58:09.337" v="1987" actId="700"/>
          <ac:spMkLst>
            <pc:docMk/>
            <pc:sldMk cId="1156151556" sldId="5842"/>
            <ac:spMk id="13" creationId="{133C574F-A45F-2AED-8FDD-9415AA28D3D9}"/>
          </ac:spMkLst>
        </pc:spChg>
        <pc:spChg chg="add del mod ord">
          <ac:chgData name="Ward, Reagan" userId="27291eb4-8241-4961-9e69-8c66e34cc5b0" providerId="ADAL" clId="{D998701E-D3CD-4E23-9B35-3A5EE0A3EAC9}" dt="2025-03-12T15:58:09.337" v="1987" actId="700"/>
          <ac:spMkLst>
            <pc:docMk/>
            <pc:sldMk cId="1156151556" sldId="5842"/>
            <ac:spMk id="14" creationId="{C19C2ABD-E239-BBB6-2E09-ED980B49A756}"/>
          </ac:spMkLst>
        </pc:spChg>
        <pc:spChg chg="add del mod ord">
          <ac:chgData name="Ward, Reagan" userId="27291eb4-8241-4961-9e69-8c66e34cc5b0" providerId="ADAL" clId="{D998701E-D3CD-4E23-9B35-3A5EE0A3EAC9}" dt="2025-03-12T15:58:23.888" v="2001" actId="700"/>
          <ac:spMkLst>
            <pc:docMk/>
            <pc:sldMk cId="1156151556" sldId="5842"/>
            <ac:spMk id="15" creationId="{91CD51CC-F7E4-C015-153C-6F49B52A8257}"/>
          </ac:spMkLst>
        </pc:spChg>
        <pc:spChg chg="add del mod ord">
          <ac:chgData name="Ward, Reagan" userId="27291eb4-8241-4961-9e69-8c66e34cc5b0" providerId="ADAL" clId="{D998701E-D3CD-4E23-9B35-3A5EE0A3EAC9}" dt="2025-03-12T15:58:23.888" v="2001" actId="700"/>
          <ac:spMkLst>
            <pc:docMk/>
            <pc:sldMk cId="1156151556" sldId="5842"/>
            <ac:spMk id="16" creationId="{9DE89538-02E8-B660-72C6-EDE98FE37198}"/>
          </ac:spMkLst>
        </pc:spChg>
        <pc:spChg chg="add mod ord">
          <ac:chgData name="Ward, Reagan" userId="27291eb4-8241-4961-9e69-8c66e34cc5b0" providerId="ADAL" clId="{D998701E-D3CD-4E23-9B35-3A5EE0A3EAC9}" dt="2025-03-12T15:58:27.215" v="2002" actId="6549"/>
          <ac:spMkLst>
            <pc:docMk/>
            <pc:sldMk cId="1156151556" sldId="5842"/>
            <ac:spMk id="17" creationId="{76E73874-079D-9C18-86BB-53EFF9A1F93F}"/>
          </ac:spMkLst>
        </pc:spChg>
        <pc:spChg chg="add mod ord">
          <ac:chgData name="Ward, Reagan" userId="27291eb4-8241-4961-9e69-8c66e34cc5b0" providerId="ADAL" clId="{D998701E-D3CD-4E23-9B35-3A5EE0A3EAC9}" dt="2025-03-12T15:58:57.228" v="2068" actId="6549"/>
          <ac:spMkLst>
            <pc:docMk/>
            <pc:sldMk cId="1156151556" sldId="5842"/>
            <ac:spMk id="18" creationId="{ACB82F30-8E19-CF18-9F92-2E7B169E03D4}"/>
          </ac:spMkLst>
        </pc:spChg>
        <pc:spChg chg="del mod ord">
          <ac:chgData name="Ward, Reagan" userId="27291eb4-8241-4961-9e69-8c66e34cc5b0" providerId="ADAL" clId="{D998701E-D3CD-4E23-9B35-3A5EE0A3EAC9}" dt="2025-03-12T15:58:23.888" v="2001" actId="700"/>
          <ac:spMkLst>
            <pc:docMk/>
            <pc:sldMk cId="1156151556" sldId="5842"/>
            <ac:spMk id="19" creationId="{689A162D-97F5-5C47-0570-0B582B73828A}"/>
          </ac:spMkLst>
        </pc:spChg>
        <pc:spChg chg="del">
          <ac:chgData name="Ward, Reagan" userId="27291eb4-8241-4961-9e69-8c66e34cc5b0" providerId="ADAL" clId="{D998701E-D3CD-4E23-9B35-3A5EE0A3EAC9}" dt="2025-03-12T15:58:23.888" v="2001" actId="700"/>
          <ac:spMkLst>
            <pc:docMk/>
            <pc:sldMk cId="1156151556" sldId="5842"/>
            <ac:spMk id="20" creationId="{2F92B2CB-6E5A-4F59-432B-3A1A181BCFA4}"/>
          </ac:spMkLst>
        </pc:spChg>
        <pc:spChg chg="add mod ord">
          <ac:chgData name="Ward, Reagan" userId="27291eb4-8241-4961-9e69-8c66e34cc5b0" providerId="ADAL" clId="{D998701E-D3CD-4E23-9B35-3A5EE0A3EAC9}" dt="2025-03-12T15:58:23.888" v="2001" actId="700"/>
          <ac:spMkLst>
            <pc:docMk/>
            <pc:sldMk cId="1156151556" sldId="5842"/>
            <ac:spMk id="21" creationId="{67EF1104-DBB9-9DA3-BBCB-EE597B227F7D}"/>
          </ac:spMkLst>
        </pc:spChg>
      </pc:sldChg>
      <pc:sldChg chg="modSp new mod">
        <pc:chgData name="Ward, Reagan" userId="27291eb4-8241-4961-9e69-8c66e34cc5b0" providerId="ADAL" clId="{D998701E-D3CD-4E23-9B35-3A5EE0A3EAC9}" dt="2025-03-12T15:58:40.133" v="2067" actId="20577"/>
        <pc:sldMkLst>
          <pc:docMk/>
          <pc:sldMk cId="4219415275" sldId="5843"/>
        </pc:sldMkLst>
        <pc:spChg chg="mod">
          <ac:chgData name="Ward, Reagan" userId="27291eb4-8241-4961-9e69-8c66e34cc5b0" providerId="ADAL" clId="{D998701E-D3CD-4E23-9B35-3A5EE0A3EAC9}" dt="2025-03-12T15:58:40.133" v="2067" actId="20577"/>
          <ac:spMkLst>
            <pc:docMk/>
            <pc:sldMk cId="4219415275" sldId="5843"/>
            <ac:spMk id="2" creationId="{86C31818-5ABF-FA1C-5062-6BECD7C56673}"/>
          </ac:spMkLst>
        </pc:spChg>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pChg chg="mod">
          <ac:chgData name="Tribbett, Jessica" userId="S::tribbett_jessica@cde.state.co.us::b8af59d7-a86d-4166-a022-d856dc24c475" providerId="AD" clId="Web-{58F083BD-C401-5361-9385-F2119F63567C}" dt="2025-03-05T19:02:34.372" v="198" actId="20577"/>
          <ac:spMkLst>
            <pc:docMk/>
            <pc:sldMk cId="3677926577" sldId="5766"/>
            <ac:spMk id="8" creationId="{913DB736-7CF8-9654-7E4F-8D8E07B2B509}"/>
          </ac:spMkLst>
        </pc:spChg>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pChg chg="mod">
          <ac:chgData name="Tribbett, Jessica" userId="S::tribbett_jessica@cde.state.co.us::b8af59d7-a86d-4166-a022-d856dc24c475" providerId="AD" clId="Web-{58F083BD-C401-5361-9385-F2119F63567C}" dt="2025-03-05T18:45:31.797" v="40" actId="20577"/>
          <ac:spMkLst>
            <pc:docMk/>
            <pc:sldMk cId="1628241891" sldId="5826"/>
            <ac:spMk id="2" creationId="{B1CC9BDF-ED68-3A21-EA0C-8D82CB49C8BE}"/>
          </ac:spMkLst>
        </pc:spChg>
        <pc:spChg chg="mod">
          <ac:chgData name="Tribbett, Jessica" userId="S::tribbett_jessica@cde.state.co.us::b8af59d7-a86d-4166-a022-d856dc24c475" providerId="AD" clId="Web-{58F083BD-C401-5361-9385-F2119F63567C}" dt="2025-03-05T18:45:56.875" v="47" actId="1076"/>
          <ac:spMkLst>
            <pc:docMk/>
            <pc:sldMk cId="1628241891" sldId="5826"/>
            <ac:spMk id="3" creationId="{B48E2688-A900-BC3C-D4FA-5AAF52FF565F}"/>
          </ac:spMkLst>
        </pc:spChg>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pChg chg="mod">
          <ac:chgData name="Tribbett, Jessica" userId="S::tribbett_jessica@cde.state.co.us::b8af59d7-a86d-4166-a022-d856dc24c475" providerId="AD" clId="Web-{58F083BD-C401-5361-9385-F2119F63567C}" dt="2025-03-05T18:59:50.232" v="129" actId="20577"/>
          <ac:spMkLst>
            <pc:docMk/>
            <pc:sldMk cId="226281112" sldId="5827"/>
            <ac:spMk id="2" creationId="{0DE7E1F4-78AE-9B45-CECC-626434920EDF}"/>
          </ac:spMkLst>
        </pc:spChg>
        <pc:spChg chg="mod">
          <ac:chgData name="Tribbett, Jessica" userId="S::tribbett_jessica@cde.state.co.us::b8af59d7-a86d-4166-a022-d856dc24c475" providerId="AD" clId="Web-{58F083BD-C401-5361-9385-F2119F63567C}" dt="2025-03-05T19:46:48.714" v="203" actId="20577"/>
          <ac:spMkLst>
            <pc:docMk/>
            <pc:sldMk cId="226281112" sldId="5827"/>
            <ac:spMk id="3" creationId="{9B2FB515-5871-A427-269C-73E3A2766429}"/>
          </ac:spMkLst>
        </pc:spChg>
        <pc:spChg chg="mod">
          <ac:chgData name="Tribbett, Jessica" userId="S::tribbett_jessica@cde.state.co.us::b8af59d7-a86d-4166-a022-d856dc24c475" providerId="AD" clId="Web-{58F083BD-C401-5361-9385-F2119F63567C}" dt="2025-03-05T18:58:43.279" v="102" actId="20577"/>
          <ac:spMkLst>
            <pc:docMk/>
            <pc:sldMk cId="226281112" sldId="5827"/>
            <ac:spMk id="5" creationId="{8D1C7D5A-AA58-117C-DEEE-AE9A5B29C6B7}"/>
          </ac:spMkLst>
        </pc:spChg>
        <pc:spChg chg="mod">
          <ac:chgData name="Tribbett, Jessica" userId="S::tribbett_jessica@cde.state.co.us::b8af59d7-a86d-4166-a022-d856dc24c475" providerId="AD" clId="Web-{58F083BD-C401-5361-9385-F2119F63567C}" dt="2025-03-05T18:59:08.529" v="119" actId="20577"/>
          <ac:spMkLst>
            <pc:docMk/>
            <pc:sldMk cId="226281112" sldId="5827"/>
            <ac:spMk id="6" creationId="{DBDC272D-6127-B0D9-663B-E29A8AC4C71C}"/>
          </ac:spMkLst>
        </pc:spChg>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pChg chg="mod">
          <ac:chgData name="Tribbett, Jessica" userId="S::tribbett_jessica@cde.state.co.us::b8af59d7-a86d-4166-a022-d856dc24c475" providerId="AD" clId="Web-{58F083BD-C401-5361-9385-F2119F63567C}" dt="2025-03-05T20:17:05.287" v="241" actId="20577"/>
          <ac:spMkLst>
            <pc:docMk/>
            <pc:sldMk cId="2758844833" sldId="5828"/>
            <ac:spMk id="2" creationId="{6CD93224-9856-58C8-3F27-1B40426609DD}"/>
          </ac:spMkLst>
        </pc:spChg>
        <pc:spChg chg="mod">
          <ac:chgData name="Tribbett, Jessica" userId="S::tribbett_jessica@cde.state.co.us::b8af59d7-a86d-4166-a022-d856dc24c475" providerId="AD" clId="Web-{58F083BD-C401-5361-9385-F2119F63567C}" dt="2025-03-05T20:17:10.709" v="249" actId="20577"/>
          <ac:spMkLst>
            <pc:docMk/>
            <pc:sldMk cId="2758844833" sldId="5828"/>
            <ac:spMk id="3" creationId="{B4E925E5-F5FD-3CB3-AD6B-EFA7FF76BD11}"/>
          </ac:spMkLst>
        </pc:spChg>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pChg chg="mod">
          <ac:chgData name="Tribbett, Jessica" userId="S::tribbett_jessica@cde.state.co.us::b8af59d7-a86d-4166-a022-d856dc24c475" providerId="AD" clId="Web-{58F083BD-C401-5361-9385-F2119F63567C}" dt="2025-03-05T20:17:34.787" v="269" actId="20577"/>
          <ac:spMkLst>
            <pc:docMk/>
            <pc:sldMk cId="997019818" sldId="5829"/>
            <ac:spMk id="2" creationId="{C5C7C0D7-CF1E-09F6-24AF-80E0DAB01F81}"/>
          </ac:spMkLst>
        </pc:spChg>
        <pc:spChg chg="mod">
          <ac:chgData name="Tribbett, Jessica" userId="S::tribbett_jessica@cde.state.co.us::b8af59d7-a86d-4166-a022-d856dc24c475" providerId="AD" clId="Web-{58F083BD-C401-5361-9385-F2119F63567C}" dt="2025-03-05T20:24:07.302" v="424" actId="20577"/>
          <ac:spMkLst>
            <pc:docMk/>
            <pc:sldMk cId="997019818" sldId="5829"/>
            <ac:spMk id="3" creationId="{10F30D10-44C9-8437-7A88-7E2836B83EFC}"/>
          </ac:spMkLst>
        </pc:spChg>
        <pc:spChg chg="mod">
          <ac:chgData name="Tribbett, Jessica" userId="S::tribbett_jessica@cde.state.co.us::b8af59d7-a86d-4166-a022-d856dc24c475" providerId="AD" clId="Web-{58F083BD-C401-5361-9385-F2119F63567C}" dt="2025-03-05T20:17:43.630" v="290" actId="20577"/>
          <ac:spMkLst>
            <pc:docMk/>
            <pc:sldMk cId="997019818" sldId="5829"/>
            <ac:spMk id="5" creationId="{36E8F4DF-4654-1A48-F376-778AFC8C4D26}"/>
          </ac:spMkLst>
        </pc:spChg>
        <pc:spChg chg="mod">
          <ac:chgData name="Tribbett, Jessica" userId="S::tribbett_jessica@cde.state.co.us::b8af59d7-a86d-4166-a022-d856dc24c475" providerId="AD" clId="Web-{58F083BD-C401-5361-9385-F2119F63567C}" dt="2025-03-05T20:18:14.380" v="317" actId="20577"/>
          <ac:spMkLst>
            <pc:docMk/>
            <pc:sldMk cId="997019818" sldId="5829"/>
            <ac:spMk id="6" creationId="{036C909F-DA64-FBBD-73EF-9BD8D2544400}"/>
          </ac:spMkLst>
        </pc:spChg>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pChg chg="mod">
          <ac:chgData name="Tribbett, Jessica" userId="S::tribbett_jessica@cde.state.co.us::b8af59d7-a86d-4166-a022-d856dc24c475" providerId="AD" clId="Web-{58F083BD-C401-5361-9385-F2119F63567C}" dt="2025-03-05T20:45:55.770" v="1007" actId="20577"/>
          <ac:spMkLst>
            <pc:docMk/>
            <pc:sldMk cId="2321888253" sldId="5832"/>
            <ac:spMk id="2" creationId="{D9B25846-DD0B-EDBC-FDF2-B02B615F2E33}"/>
          </ac:spMkLst>
        </pc:spChg>
        <pc:spChg chg="mod">
          <ac:chgData name="Tribbett, Jessica" userId="S::tribbett_jessica@cde.state.co.us::b8af59d7-a86d-4166-a022-d856dc24c475" providerId="AD" clId="Web-{58F083BD-C401-5361-9385-F2119F63567C}" dt="2025-03-05T20:47:28.098" v="1037" actId="20577"/>
          <ac:spMkLst>
            <pc:docMk/>
            <pc:sldMk cId="2321888253" sldId="5832"/>
            <ac:spMk id="3" creationId="{8998761A-53B5-E0A5-D99D-F3C971C69C73}"/>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SE301 pro tip – temporarily mark grade 12 students you expect will be graduates in 2024-2025 as exit type 90 with an exit date, then create a SEY snapshot. Pull a list of all students triggering SE301 to begin communicating with schools regarding missing graduation guidelines data. Then, reupload a SSA file with the current exit date/type for the student to ensure clean interchange data.</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421314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4125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04536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bdsupport@cde.state.co.us" TargetMode="External"/><Relationship Id="rId2" Type="http://schemas.openxmlformats.org/officeDocument/2006/relationships/hyperlink" Target="https://www.cde.state.co.us/datapipeline/per_access-el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bdsupport@cde.state.co.us" TargetMode="External"/><Relationship Id="rId2" Type="http://schemas.openxmlformats.org/officeDocument/2006/relationships/hyperlink" Target="https://www.cde.state.co.us/datapipeline/per_access-el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6" Type="http://schemas.openxmlformats.org/officeDocument/2006/relationships/hyperlink" Target="https://www.cde.state.co.us/datapipeline/dynamiclearningmapssbd" TargetMode="External"/><Relationship Id="rId5" Type="http://schemas.openxmlformats.org/officeDocument/2006/relationships/hyperlink" Target="https://www.cde.state.co.us/datapipeline/sbd-cmas" TargetMode="External"/><Relationship Id="rId4" Type="http://schemas.openxmlformats.org/officeDocument/2006/relationships/hyperlink" Target="https://www.cde.state.co.us/datapipeline/per_sa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ces.ed.gov/forum/sced.asp" TargetMode="External"/><Relationship Id="rId1" Type="http://schemas.openxmlformats.org/officeDocument/2006/relationships/slideLayout" Target="../slideLayouts/slideLayout2.xml"/><Relationship Id="rId4" Type="http://schemas.openxmlformats.org/officeDocument/2006/relationships/hyperlink" Target="mailto:TeacherStudentDataLink@cde.state.co.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ces.ed.gov/forum/sced.asp" TargetMode="External"/><Relationship Id="rId1" Type="http://schemas.openxmlformats.org/officeDocument/2006/relationships/slideLayout" Target="../slideLayouts/slideLayout2.xml"/><Relationship Id="rId4" Type="http://schemas.openxmlformats.org/officeDocument/2006/relationships/hyperlink" Target="mailto:TeacherStudentDataLink@cde.state.co.u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ces.ed.gov/forum/sced.asp" TargetMode="External"/><Relationship Id="rId1" Type="http://schemas.openxmlformats.org/officeDocument/2006/relationships/slideLayout" Target="../slideLayouts/slideLayout2.xml"/><Relationship Id="rId4" Type="http://schemas.openxmlformats.org/officeDocument/2006/relationships/hyperlink" Target="mailto:TeacherStudentDataLink@cde.state.co.u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yr_directory"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apps/formcenter/SchoolChangeForms" TargetMode="External"/><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9.xml"/><Relationship Id="rId4" Type="http://schemas.openxmlformats.org/officeDocument/2006/relationships/hyperlink" Target="mailto:Tribbett_Jessica@cde.state.co.u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Tribbett_Jessica@cde.state.co.us&#8203;"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Tribbett_Jessica@cde.state.co.us&#8203;"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mailto:Student%20Discipline%20Snapshot%20%3cStudentDiscipline@cde.state.co.us%3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2024-2025disciplineactionfilelayoutanddefinitionspdf"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5" Type="http://schemas.openxmlformats.org/officeDocument/2006/relationships/hyperlink" Target="mailto:StudentDiscipline@cde.state.co.us" TargetMode="External"/><Relationship Id="rId4" Type="http://schemas.openxmlformats.org/officeDocument/2006/relationships/hyperlink" Target="https://www.cde.state.co.us/datapipeline/discipline_collectiontimelin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eoyreportmapping"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6.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vents.teams.microsoft.com/event/f470443b-5b32-40b8-b000-03c3bda0affd@a751cfc8-1f9a-4edb-8370-9f1c6d4bea5a" TargetMode="External"/><Relationship Id="rId2" Type="http://schemas.openxmlformats.org/officeDocument/2006/relationships/hyperlink" Target="https://events.teams.microsoft.com/event/2354f281-04bb-4256-83a2-71ce5b7712bd@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events.teams.microsoft.com/event/59479bb3-380f-40c1-9f26-86a7a092dcaa@a751cfc8-1f9a-4edb-8370-9f1c6d4bea5a"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datapipeline"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per-aec" TargetMode="External"/><Relationship Id="rId4" Type="http://schemas.openxmlformats.org/officeDocument/2006/relationships/hyperlink" Target="https://www.cde.state.co.us/datapipeline/per_report-m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March 13,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30D7-305B-0C5A-3F8C-699C302042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4CE289-29B8-6088-7FBA-F65F8C336EE5}"/>
              </a:ext>
            </a:extLst>
          </p:cNvPr>
          <p:cNvSpPr>
            <a:spLocks noGrp="1"/>
          </p:cNvSpPr>
          <p:nvPr>
            <p:ph type="ctrTitle"/>
          </p:nvPr>
        </p:nvSpPr>
        <p:spPr/>
        <p:txBody>
          <a:bodyPr/>
          <a:lstStyle/>
          <a:p>
            <a:r>
              <a:rPr lang="en-US"/>
              <a:t>SBD Collections</a:t>
            </a:r>
          </a:p>
        </p:txBody>
      </p:sp>
      <p:sp>
        <p:nvSpPr>
          <p:cNvPr id="8" name="Content Placeholder 7">
            <a:extLst>
              <a:ext uri="{FF2B5EF4-FFF2-40B4-BE49-F238E27FC236}">
                <a16:creationId xmlns:a16="http://schemas.microsoft.com/office/drawing/2014/main" id="{BE3B53EC-6C46-D61F-8D46-ECDBE6CBE9C5}"/>
              </a:ext>
            </a:extLst>
          </p:cNvPr>
          <p:cNvSpPr>
            <a:spLocks noGrp="1"/>
          </p:cNvSpPr>
          <p:nvPr>
            <p:ph sz="quarter" idx="13"/>
          </p:nvPr>
        </p:nvSpPr>
        <p:spPr/>
        <p:txBody>
          <a:bodyPr>
            <a:normAutofit/>
          </a:bodyPr>
          <a:lstStyle/>
          <a:p>
            <a:r>
              <a:rPr lang="en-US"/>
              <a:t>Leon Merker</a:t>
            </a:r>
          </a:p>
        </p:txBody>
      </p:sp>
      <p:sp>
        <p:nvSpPr>
          <p:cNvPr id="4" name="Slide Number Placeholder 3">
            <a:extLst>
              <a:ext uri="{FF2B5EF4-FFF2-40B4-BE49-F238E27FC236}">
                <a16:creationId xmlns:a16="http://schemas.microsoft.com/office/drawing/2014/main" id="{07F7257F-918D-F6C4-530A-52AA1F8B4257}"/>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35201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a:xfrm>
            <a:off x="443565" y="205176"/>
            <a:ext cx="8065168" cy="898524"/>
          </a:xfrm>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a:xfrm>
            <a:off x="838200" y="1554480"/>
            <a:ext cx="10515600" cy="4351338"/>
          </a:xfrm>
        </p:spPr>
        <p:txBody>
          <a:bodyPr/>
          <a:lstStyle/>
          <a:p>
            <a:r>
              <a:rPr lang="en-US"/>
              <a:t>Leon Merker</a:t>
            </a:r>
          </a:p>
          <a:p>
            <a:pPr lvl="1"/>
            <a:r>
              <a:rPr lang="en-US"/>
              <a:t>SBD Collection Lead, Primary SBD support</a:t>
            </a:r>
          </a:p>
          <a:p>
            <a:pPr lvl="1"/>
            <a:r>
              <a:rPr lang="en-US">
                <a:hlinkClick r:id="rId2"/>
              </a:rPr>
              <a:t>Merker_l@cde.state.co.us</a:t>
            </a:r>
            <a:r>
              <a:rPr lang="en-US"/>
              <a:t> </a:t>
            </a:r>
          </a:p>
          <a:p>
            <a:r>
              <a:rPr lang="en-US"/>
              <a:t>Jasmine Carey</a:t>
            </a:r>
          </a:p>
          <a:p>
            <a:pPr lvl="1"/>
            <a:r>
              <a:rPr lang="en-US"/>
              <a:t>Back up SBD Collection Lead, SBD support</a:t>
            </a:r>
          </a:p>
          <a:p>
            <a:pPr lvl="1"/>
            <a:r>
              <a:rPr lang="en-US">
                <a:hlinkClick r:id="rId3"/>
              </a:rPr>
              <a:t>Carey_j@cde.state.co.us</a:t>
            </a:r>
            <a:endParaRPr lang="en-US"/>
          </a:p>
          <a:p>
            <a:pPr lvl="1"/>
            <a:endParaRPr lang="en-US"/>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11</a:t>
            </a:fld>
            <a:endParaRPr lang="en-US"/>
          </a:p>
        </p:txBody>
      </p:sp>
      <p:sp>
        <p:nvSpPr>
          <p:cNvPr id="10" name="Content Placeholder 9">
            <a:extLst>
              <a:ext uri="{FF2B5EF4-FFF2-40B4-BE49-F238E27FC236}">
                <a16:creationId xmlns:a16="http://schemas.microsoft.com/office/drawing/2014/main" id="{8FCF5204-4273-9DA4-1402-A4F5385D614B}"/>
              </a:ext>
            </a:extLst>
          </p:cNvPr>
          <p:cNvSpPr>
            <a:spLocks noGrp="1"/>
          </p:cNvSpPr>
          <p:nvPr>
            <p:ph sz="quarter" idx="13"/>
          </p:nvPr>
        </p:nvSpPr>
        <p:spPr/>
        <p:txBody>
          <a:bodyPr/>
          <a:lstStyle/>
          <a:p>
            <a:r>
              <a:rPr lang="en-US"/>
              <a:t>SBD Collections</a:t>
            </a:r>
          </a:p>
        </p:txBody>
      </p:sp>
      <p:sp>
        <p:nvSpPr>
          <p:cNvPr id="11" name="Content Placeholder 10">
            <a:extLst>
              <a:ext uri="{FF2B5EF4-FFF2-40B4-BE49-F238E27FC236}">
                <a16:creationId xmlns:a16="http://schemas.microsoft.com/office/drawing/2014/main" id="{F1615795-A682-656B-CF37-1790A657B7FA}"/>
              </a:ext>
            </a:extLst>
          </p:cNvPr>
          <p:cNvSpPr>
            <a:spLocks noGrp="1"/>
          </p:cNvSpPr>
          <p:nvPr>
            <p:ph sz="quarter" idx="14"/>
          </p:nvPr>
        </p:nvSpPr>
        <p:spPr/>
        <p:txBody>
          <a:bodyPr/>
          <a:lstStyle/>
          <a:p>
            <a:r>
              <a:rPr lang="en-US">
                <a:hlinkClick r:id="rId4"/>
              </a:rPr>
              <a:t>sbdsupport@cde.state.co.us</a:t>
            </a:r>
            <a:endParaRPr lang="en-US"/>
          </a:p>
        </p:txBody>
      </p:sp>
    </p:spTree>
    <p:extLst>
      <p:ext uri="{BB962C8B-B14F-4D97-AF65-F5344CB8AC3E}">
        <p14:creationId xmlns:p14="http://schemas.microsoft.com/office/powerpoint/2010/main" val="387825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F89CB-F794-17EE-4DA4-8132DF1CB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EB33C-EF4F-D527-E192-A42067438D60}"/>
              </a:ext>
            </a:extLst>
          </p:cNvPr>
          <p:cNvSpPr>
            <a:spLocks noGrp="1"/>
          </p:cNvSpPr>
          <p:nvPr>
            <p:ph type="title"/>
          </p:nvPr>
        </p:nvSpPr>
        <p:spPr>
          <a:xfrm>
            <a:off x="443565" y="205176"/>
            <a:ext cx="8065168" cy="898524"/>
          </a:xfrm>
        </p:spPr>
        <p:txBody>
          <a:bodyPr>
            <a:normAutofit/>
          </a:bodyPr>
          <a:lstStyle/>
          <a:p>
            <a:r>
              <a:rPr lang="en-US"/>
              <a:t>Student Biographical Data (SBD) Timeline</a:t>
            </a:r>
          </a:p>
        </p:txBody>
      </p:sp>
      <p:sp>
        <p:nvSpPr>
          <p:cNvPr id="3" name="Content Placeholder 2">
            <a:extLst>
              <a:ext uri="{FF2B5EF4-FFF2-40B4-BE49-F238E27FC236}">
                <a16:creationId xmlns:a16="http://schemas.microsoft.com/office/drawing/2014/main" id="{C19ABEE8-DBB6-5643-C935-B35BDF1ECC4C}"/>
              </a:ext>
            </a:extLst>
          </p:cNvPr>
          <p:cNvSpPr>
            <a:spLocks noGrp="1"/>
          </p:cNvSpPr>
          <p:nvPr>
            <p:ph sz="half" idx="1"/>
          </p:nvPr>
        </p:nvSpPr>
        <p:spPr>
          <a:xfrm>
            <a:off x="838200" y="1554480"/>
            <a:ext cx="10515600" cy="2057400"/>
          </a:xfrm>
        </p:spPr>
        <p:txBody>
          <a:bodyPr>
            <a:normAutofit/>
          </a:bodyPr>
          <a:lstStyle/>
          <a:p>
            <a:r>
              <a:rPr lang="en-US"/>
              <a:t>SBD Collections</a:t>
            </a:r>
          </a:p>
          <a:p>
            <a:pPr lvl="1"/>
            <a:r>
              <a:rPr lang="en-US"/>
              <a:t>There are four collections, one for each assessment vendor</a:t>
            </a:r>
          </a:p>
          <a:p>
            <a:pPr lvl="1"/>
            <a:r>
              <a:rPr lang="en-US"/>
              <a:t>Details are in the Periodic Collections on the Data Pipeline page</a:t>
            </a:r>
          </a:p>
          <a:p>
            <a:pPr lvl="2"/>
            <a:r>
              <a:rPr lang="en-US"/>
              <a:t>Documents are currently available for </a:t>
            </a:r>
            <a:r>
              <a:rPr lang="en-US">
                <a:hlinkClick r:id="rId2"/>
              </a:rPr>
              <a:t>WIDA ACCESS SBD</a:t>
            </a:r>
            <a:endParaRPr lang="en-US"/>
          </a:p>
          <a:p>
            <a:pPr lvl="2"/>
            <a:r>
              <a:rPr lang="en-US"/>
              <a:t>Timelines are subject to change; please make sure you have users in each collection group to receive emails about the specific collection</a:t>
            </a:r>
          </a:p>
          <a:p>
            <a:pPr lvl="2"/>
            <a:endParaRPr lang="en-US"/>
          </a:p>
          <a:p>
            <a:pPr lvl="1"/>
            <a:endParaRPr lang="en-US"/>
          </a:p>
        </p:txBody>
      </p:sp>
      <p:graphicFrame>
        <p:nvGraphicFramePr>
          <p:cNvPr id="9" name="Content Placeholder 8">
            <a:extLst>
              <a:ext uri="{FF2B5EF4-FFF2-40B4-BE49-F238E27FC236}">
                <a16:creationId xmlns:a16="http://schemas.microsoft.com/office/drawing/2014/main" id="{73469409-3BCE-45B3-7F8A-BD5DA7C78B8E}"/>
              </a:ext>
            </a:extLst>
          </p:cNvPr>
          <p:cNvGraphicFramePr>
            <a:graphicFrameLocks noGrp="1"/>
          </p:cNvGraphicFramePr>
          <p:nvPr>
            <p:ph sz="half" idx="2"/>
            <p:extLst>
              <p:ext uri="{D42A27DB-BD31-4B8C-83A1-F6EECF244321}">
                <p14:modId xmlns:p14="http://schemas.microsoft.com/office/powerpoint/2010/main" val="706487438"/>
              </p:ext>
            </p:extLst>
          </p:nvPr>
        </p:nvGraphicFramePr>
        <p:xfrm>
          <a:off x="838200" y="3611563"/>
          <a:ext cx="10299854" cy="2438400"/>
        </p:xfrm>
        <a:graphic>
          <a:graphicData uri="http://schemas.openxmlformats.org/drawingml/2006/table">
            <a:tbl>
              <a:tblPr firstRow="1" firstCol="1" bandRow="1">
                <a:tableStyleId>{5940675A-B579-460E-94D1-54222C63F5DA}</a:tableStyleId>
              </a:tblPr>
              <a:tblGrid>
                <a:gridCol w="522000">
                  <a:extLst>
                    <a:ext uri="{9D8B030D-6E8A-4147-A177-3AD203B41FA5}">
                      <a16:colId xmlns:a16="http://schemas.microsoft.com/office/drawing/2014/main" val="1498078959"/>
                    </a:ext>
                  </a:extLst>
                </a:gridCol>
                <a:gridCol w="6065169">
                  <a:extLst>
                    <a:ext uri="{9D8B030D-6E8A-4147-A177-3AD203B41FA5}">
                      <a16:colId xmlns:a16="http://schemas.microsoft.com/office/drawing/2014/main" val="1236395318"/>
                    </a:ext>
                  </a:extLst>
                </a:gridCol>
                <a:gridCol w="1589484">
                  <a:extLst>
                    <a:ext uri="{9D8B030D-6E8A-4147-A177-3AD203B41FA5}">
                      <a16:colId xmlns:a16="http://schemas.microsoft.com/office/drawing/2014/main" val="1911144668"/>
                    </a:ext>
                  </a:extLst>
                </a:gridCol>
                <a:gridCol w="2123201">
                  <a:extLst>
                    <a:ext uri="{9D8B030D-6E8A-4147-A177-3AD203B41FA5}">
                      <a16:colId xmlns:a16="http://schemas.microsoft.com/office/drawing/2014/main" val="2167920340"/>
                    </a:ext>
                  </a:extLst>
                </a:gridCol>
              </a:tblGrid>
              <a:tr h="259998">
                <a:tc>
                  <a:txBody>
                    <a:bodyPr/>
                    <a:lstStyle/>
                    <a:p>
                      <a:pPr marL="0" marR="0" algn="ctr">
                        <a:spcBef>
                          <a:spcPts val="0"/>
                        </a:spcBef>
                        <a:spcAft>
                          <a:spcPts val="0"/>
                        </a:spcAft>
                      </a:pP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ea typeface="MS PGothic" panose="020B0600070205080204" pitchFamily="34" charset="-128"/>
                          <a:cs typeface="Times New Roman" panose="02020603050405020304" pitchFamily="18" charset="0"/>
                        </a:rPr>
                        <a:t>Assessment</a:t>
                      </a:r>
                    </a:p>
                  </a:txBody>
                  <a:tcPr marL="68580" marR="68580" marT="0" marB="0" anchor="ctr"/>
                </a:tc>
                <a:tc>
                  <a:txBody>
                    <a:bodyPr/>
                    <a:lstStyle/>
                    <a:p>
                      <a:pPr marL="0" marR="0" algn="ctr">
                        <a:spcBef>
                          <a:spcPts val="0"/>
                        </a:spcBef>
                        <a:spcAft>
                          <a:spcPts val="0"/>
                        </a:spcAft>
                      </a:pPr>
                      <a:r>
                        <a:rPr lang="en-US" sz="1600" b="1">
                          <a:effectLst/>
                          <a:latin typeface="+mj-lt"/>
                        </a:rPr>
                        <a:t>Data Pipeline Group</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SBD Review Window</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259998">
                <a:tc>
                  <a:txBody>
                    <a:bodyPr/>
                    <a:lstStyle/>
                    <a:p>
                      <a:pPr marL="0" marR="0" algn="r">
                        <a:spcBef>
                          <a:spcPts val="0"/>
                        </a:spcBef>
                        <a:spcAft>
                          <a:spcPts val="0"/>
                        </a:spcAft>
                      </a:pPr>
                      <a:r>
                        <a:rPr lang="en-US" sz="1600">
                          <a:effectLst/>
                          <a:latin typeface="+mn-lt"/>
                        </a:rPr>
                        <a:t>1</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600">
                          <a:effectLst/>
                          <a:latin typeface="+mn-lt"/>
                        </a:rPr>
                        <a:t>ACCESS for ELLs®</a:t>
                      </a:r>
                    </a:p>
                    <a:p>
                      <a:pPr marL="0" marR="0">
                        <a:spcBef>
                          <a:spcPts val="0"/>
                        </a:spcBef>
                        <a:spcAft>
                          <a:spcPts val="0"/>
                        </a:spcAft>
                      </a:pPr>
                      <a:r>
                        <a:rPr lang="en-US" sz="1600">
                          <a:effectLst/>
                          <a:latin typeface="+mn-lt"/>
                        </a:rPr>
                        <a:t>ACCESS for ELLs Alternate</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1600">
                          <a:effectLst/>
                          <a:latin typeface="+mn-lt"/>
                        </a:rPr>
                        <a:t>ACC</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1600">
                          <a:effectLst/>
                          <a:latin typeface="+mn-lt"/>
                        </a:rPr>
                        <a:t>March 17 – 26, 2025</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529129890"/>
                  </a:ext>
                </a:extLst>
              </a:tr>
              <a:tr h="129999">
                <a:tc>
                  <a:txBody>
                    <a:bodyPr/>
                    <a:lstStyle/>
                    <a:p>
                      <a:pPr marL="0" marR="0" algn="r">
                        <a:spcBef>
                          <a:spcPts val="0"/>
                        </a:spcBef>
                        <a:spcAft>
                          <a:spcPts val="0"/>
                        </a:spcAft>
                      </a:pPr>
                      <a:r>
                        <a:rPr lang="en-US" sz="1600">
                          <a:effectLst/>
                          <a:latin typeface="+mn-lt"/>
                        </a:rPr>
                        <a:t>2</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latin typeface="+mn-lt"/>
                        </a:rPr>
                        <a:t>Colorado PSAT/SAT </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mn-lt"/>
                        </a:rPr>
                        <a:t>SAT</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mn-lt"/>
                        </a:rPr>
                        <a:t>May 13 – 21, 2025</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389997">
                <a:tc>
                  <a:txBody>
                    <a:bodyPr/>
                    <a:lstStyle/>
                    <a:p>
                      <a:pPr marL="0" marR="0" algn="r">
                        <a:spcBef>
                          <a:spcPts val="0"/>
                        </a:spcBef>
                        <a:spcAft>
                          <a:spcPts val="0"/>
                        </a:spcAft>
                      </a:pPr>
                      <a:r>
                        <a:rPr lang="en-US" sz="1600">
                          <a:effectLst/>
                          <a:latin typeface="+mn-lt"/>
                        </a:rPr>
                        <a:t>3</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mn-lt"/>
                        </a:rPr>
                        <a:t>Colorado Measures of Academic Success (CMAS): Mathematics, ELA, CSLA, Science and Social Studies</a:t>
                      </a:r>
                    </a:p>
                    <a:p>
                      <a:pPr marL="0" marR="0">
                        <a:spcBef>
                          <a:spcPts val="0"/>
                        </a:spcBef>
                        <a:spcAft>
                          <a:spcPts val="0"/>
                        </a:spcAft>
                      </a:pPr>
                      <a:r>
                        <a:rPr lang="en-US" sz="1600">
                          <a:effectLst/>
                          <a:latin typeface="+mn-lt"/>
                        </a:rPr>
                        <a:t>Colorado Alternate (CoAlt): Science and Social Studies</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mn-lt"/>
                        </a:rPr>
                        <a:t>CMS</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mn-lt"/>
                        </a:rPr>
                        <a:t>May 15 – 28, 2025</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259998">
                <a:tc>
                  <a:txBody>
                    <a:bodyPr/>
                    <a:lstStyle/>
                    <a:p>
                      <a:pPr marL="0" marR="0" algn="r">
                        <a:spcBef>
                          <a:spcPts val="0"/>
                        </a:spcBef>
                        <a:spcAft>
                          <a:spcPts val="0"/>
                        </a:spcAft>
                      </a:pPr>
                      <a:r>
                        <a:rPr lang="en-US" sz="1600">
                          <a:effectLst/>
                          <a:latin typeface="+mn-lt"/>
                        </a:rPr>
                        <a:t>4</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latin typeface="+mn-lt"/>
                        </a:rPr>
                        <a:t>Colorado Alternate (CoAlt): English Language Arts and Mathematics (Dynamic Learning Maps)</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mn-lt"/>
                        </a:rPr>
                        <a:t>DLM</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mn-lt"/>
                        </a:rPr>
                        <a:t>May 28 – June 4, 2025</a:t>
                      </a:r>
                      <a:endParaRPr lang="en-US" sz="1600">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a:extLst>
              <a:ext uri="{FF2B5EF4-FFF2-40B4-BE49-F238E27FC236}">
                <a16:creationId xmlns:a16="http://schemas.microsoft.com/office/drawing/2014/main" id="{EC2BE562-892D-C162-23C0-4B2C32F899FC}"/>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16" name="Content Placeholder 9">
            <a:extLst>
              <a:ext uri="{FF2B5EF4-FFF2-40B4-BE49-F238E27FC236}">
                <a16:creationId xmlns:a16="http://schemas.microsoft.com/office/drawing/2014/main" id="{8AC3577F-6AAA-181E-2363-88C8F15227A4}"/>
              </a:ext>
            </a:extLst>
          </p:cNvPr>
          <p:cNvSpPr>
            <a:spLocks noGrp="1"/>
          </p:cNvSpPr>
          <p:nvPr>
            <p:ph sz="quarter" idx="13"/>
          </p:nvPr>
        </p:nvSpPr>
        <p:spPr>
          <a:xfrm>
            <a:off x="1366838" y="6356350"/>
            <a:ext cx="4483100" cy="361950"/>
          </a:xfrm>
        </p:spPr>
        <p:txBody>
          <a:bodyPr/>
          <a:lstStyle/>
          <a:p>
            <a:r>
              <a:rPr lang="en-US"/>
              <a:t>SBD Collections</a:t>
            </a:r>
          </a:p>
        </p:txBody>
      </p:sp>
      <p:sp>
        <p:nvSpPr>
          <p:cNvPr id="17" name="Content Placeholder 10">
            <a:extLst>
              <a:ext uri="{FF2B5EF4-FFF2-40B4-BE49-F238E27FC236}">
                <a16:creationId xmlns:a16="http://schemas.microsoft.com/office/drawing/2014/main" id="{3B02A9D2-48C9-3B56-A339-36F6E86408D0}"/>
              </a:ext>
            </a:extLst>
          </p:cNvPr>
          <p:cNvSpPr>
            <a:spLocks noGrp="1"/>
          </p:cNvSpPr>
          <p:nvPr>
            <p:ph sz="quarter" idx="14"/>
          </p:nvPr>
        </p:nvSpPr>
        <p:spPr>
          <a:xfrm>
            <a:off x="6053138" y="6356350"/>
            <a:ext cx="4392612" cy="361950"/>
          </a:xfrm>
        </p:spPr>
        <p:txBody>
          <a:bodyPr/>
          <a:lstStyle/>
          <a:p>
            <a:r>
              <a:rPr lang="en-US">
                <a:hlinkClick r:id="rId3"/>
              </a:rPr>
              <a:t>sbdsupport@cde.state.co.us</a:t>
            </a:r>
            <a:endParaRPr lang="en-US"/>
          </a:p>
        </p:txBody>
      </p:sp>
    </p:spTree>
    <p:extLst>
      <p:ext uri="{BB962C8B-B14F-4D97-AF65-F5344CB8AC3E}">
        <p14:creationId xmlns:p14="http://schemas.microsoft.com/office/powerpoint/2010/main" val="39155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914C-B77D-1026-7BE6-087A7CFE01DB}"/>
              </a:ext>
            </a:extLst>
          </p:cNvPr>
          <p:cNvSpPr>
            <a:spLocks noGrp="1"/>
          </p:cNvSpPr>
          <p:nvPr>
            <p:ph type="title"/>
          </p:nvPr>
        </p:nvSpPr>
        <p:spPr>
          <a:xfrm>
            <a:off x="443565" y="205176"/>
            <a:ext cx="8065168" cy="898524"/>
          </a:xfrm>
        </p:spPr>
        <p:txBody>
          <a:bodyPr/>
          <a:lstStyle/>
          <a:p>
            <a:r>
              <a:rPr lang="en-US"/>
              <a:t>WIDA ACCESS For ELLs SBD</a:t>
            </a:r>
            <a:br>
              <a:rPr lang="en-US"/>
            </a:br>
            <a:endParaRPr lang="en-US"/>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a:xfrm>
            <a:off x="838200" y="1554480"/>
            <a:ext cx="10515600" cy="4351338"/>
          </a:xfrm>
        </p:spPr>
        <p:txBody>
          <a:bodyPr/>
          <a:lstStyle/>
          <a:p>
            <a:r>
              <a:rPr lang="en-US"/>
              <a:t>WIDA ACCESS for ELLs is the English Language Proficiency assessment.</a:t>
            </a:r>
          </a:p>
          <a:p>
            <a:r>
              <a:rPr lang="en-US"/>
              <a:t>Students classified as Non-English Proficient (NEP) or Limited English Proficient (LEP) are required to take WIDA ACCESS.  No other students take this assessment.</a:t>
            </a:r>
          </a:p>
          <a:p>
            <a:r>
              <a:rPr lang="en-US"/>
              <a:t>The assessment is offered in all grades, K-12.</a:t>
            </a:r>
          </a:p>
          <a:p>
            <a:r>
              <a:rPr lang="en-US"/>
              <a:t>There is an alternate version (Alt-ACCESS) used for students with significant cognitive disabilities.</a:t>
            </a:r>
          </a:p>
          <a:p>
            <a:r>
              <a:rPr lang="en-US"/>
              <a:t>The testing window starts in January, so the data clean up is earlier than other state assessments.</a:t>
            </a:r>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
        <p:nvSpPr>
          <p:cNvPr id="12" name="Content Placeholder 9">
            <a:extLst>
              <a:ext uri="{FF2B5EF4-FFF2-40B4-BE49-F238E27FC236}">
                <a16:creationId xmlns:a16="http://schemas.microsoft.com/office/drawing/2014/main" id="{5D55198E-152C-B69B-4488-57992A27645D}"/>
              </a:ext>
            </a:extLst>
          </p:cNvPr>
          <p:cNvSpPr>
            <a:spLocks noGrp="1"/>
          </p:cNvSpPr>
          <p:nvPr>
            <p:ph sz="quarter" idx="13"/>
          </p:nvPr>
        </p:nvSpPr>
        <p:spPr>
          <a:xfrm>
            <a:off x="1366838" y="6356350"/>
            <a:ext cx="4483100" cy="361950"/>
          </a:xfrm>
        </p:spPr>
        <p:txBody>
          <a:bodyPr/>
          <a:lstStyle/>
          <a:p>
            <a:r>
              <a:rPr lang="en-US"/>
              <a:t>SBD Collections</a:t>
            </a:r>
          </a:p>
        </p:txBody>
      </p:sp>
      <p:sp>
        <p:nvSpPr>
          <p:cNvPr id="13" name="Content Placeholder 10">
            <a:extLst>
              <a:ext uri="{FF2B5EF4-FFF2-40B4-BE49-F238E27FC236}">
                <a16:creationId xmlns:a16="http://schemas.microsoft.com/office/drawing/2014/main" id="{924DF5CA-9416-8A62-ED16-3803535F21B7}"/>
              </a:ext>
            </a:extLst>
          </p:cNvPr>
          <p:cNvSpPr>
            <a:spLocks noGrp="1"/>
          </p:cNvSpPr>
          <p:nvPr>
            <p:ph sz="quarter" idx="14"/>
          </p:nvPr>
        </p:nvSpPr>
        <p:spPr>
          <a:xfrm>
            <a:off x="6053138" y="6356350"/>
            <a:ext cx="4392612" cy="361950"/>
          </a:xfrm>
        </p:spPr>
        <p:txBody>
          <a:bodyPr/>
          <a:lstStyle/>
          <a:p>
            <a:r>
              <a:rPr lang="en-US">
                <a:hlinkClick r:id="rId2"/>
              </a:rPr>
              <a:t>sbdsupport@cde.state.co.us</a:t>
            </a:r>
            <a:endParaRPr lang="en-US"/>
          </a:p>
        </p:txBody>
      </p:sp>
    </p:spTree>
    <p:extLst>
      <p:ext uri="{BB962C8B-B14F-4D97-AF65-F5344CB8AC3E}">
        <p14:creationId xmlns:p14="http://schemas.microsoft.com/office/powerpoint/2010/main" val="128414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a:xfrm>
            <a:off x="443565" y="205176"/>
            <a:ext cx="8065168" cy="898524"/>
          </a:xfrm>
        </p:spPr>
        <p:txBody>
          <a:bodyPr/>
          <a:lstStyle/>
          <a:p>
            <a:r>
              <a:rPr lang="en-US"/>
              <a:t>Preparing for WIDA ACCESS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a:xfrm>
            <a:off x="838200" y="1554480"/>
            <a:ext cx="10515600" cy="4351338"/>
          </a:xfrm>
        </p:spPr>
        <p:txBody>
          <a:bodyPr/>
          <a:lstStyle/>
          <a:p>
            <a:pPr lvl="1"/>
            <a:r>
              <a:rPr lang="en-US"/>
              <a:t>Download and review all of the documentation on the </a:t>
            </a:r>
            <a:r>
              <a:rPr lang="en-US">
                <a:hlinkClick r:id="rId2"/>
              </a:rPr>
              <a:t>Data Pipeline Collection Page</a:t>
            </a:r>
            <a:endParaRPr lang="en-US"/>
          </a:p>
          <a:p>
            <a:pPr lvl="3"/>
            <a:r>
              <a:rPr lang="en-US"/>
              <a:t>File Layout</a:t>
            </a:r>
          </a:p>
          <a:p>
            <a:pPr lvl="3"/>
            <a:r>
              <a:rPr lang="en-US"/>
              <a:t>SBD Manual – if you have never done an SBD review please review the manual before you start working on the collection</a:t>
            </a:r>
          </a:p>
          <a:p>
            <a:pPr lvl="3"/>
            <a:r>
              <a:rPr lang="en-US"/>
              <a:t>Business Rules</a:t>
            </a:r>
          </a:p>
          <a:p>
            <a:pPr lvl="3"/>
            <a:r>
              <a:rPr lang="en-US"/>
              <a:t>Failsafe Template (if needed to move a student to another district)</a:t>
            </a:r>
          </a:p>
          <a:p>
            <a:pPr lvl="1"/>
            <a:r>
              <a:rPr lang="en-US"/>
              <a:t>Review the training </a:t>
            </a:r>
            <a:r>
              <a:rPr lang="en-US" err="1"/>
              <a:t>powerpoint</a:t>
            </a:r>
            <a:r>
              <a:rPr lang="en-US"/>
              <a:t>, or watch the training webinar</a:t>
            </a:r>
          </a:p>
          <a:p>
            <a:pPr lvl="1"/>
            <a:r>
              <a:rPr lang="en-US"/>
              <a:t>Make sure you have the ACC group in IDM and have at least one district data respondent with the LEA Approver role</a:t>
            </a:r>
          </a:p>
          <a:p>
            <a:pPr lvl="2"/>
            <a:r>
              <a:rPr lang="en-US"/>
              <a:t>Remove users who are no longer with your district</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
        <p:nvSpPr>
          <p:cNvPr id="12" name="Content Placeholder 9">
            <a:extLst>
              <a:ext uri="{FF2B5EF4-FFF2-40B4-BE49-F238E27FC236}">
                <a16:creationId xmlns:a16="http://schemas.microsoft.com/office/drawing/2014/main" id="{47FC421E-7963-45B7-8354-0DE584C59E63}"/>
              </a:ext>
            </a:extLst>
          </p:cNvPr>
          <p:cNvSpPr>
            <a:spLocks noGrp="1"/>
          </p:cNvSpPr>
          <p:nvPr>
            <p:ph sz="quarter" idx="13"/>
          </p:nvPr>
        </p:nvSpPr>
        <p:spPr>
          <a:xfrm>
            <a:off x="1366838" y="6356350"/>
            <a:ext cx="4483100" cy="361950"/>
          </a:xfrm>
        </p:spPr>
        <p:txBody>
          <a:bodyPr/>
          <a:lstStyle/>
          <a:p>
            <a:r>
              <a:rPr lang="en-US"/>
              <a:t>SBD Collections</a:t>
            </a:r>
          </a:p>
        </p:txBody>
      </p:sp>
      <p:sp>
        <p:nvSpPr>
          <p:cNvPr id="13" name="Content Placeholder 10">
            <a:extLst>
              <a:ext uri="{FF2B5EF4-FFF2-40B4-BE49-F238E27FC236}">
                <a16:creationId xmlns:a16="http://schemas.microsoft.com/office/drawing/2014/main" id="{4E12EDFF-C4C0-0EEE-7198-5505954267F0}"/>
              </a:ext>
            </a:extLst>
          </p:cNvPr>
          <p:cNvSpPr>
            <a:spLocks noGrp="1"/>
          </p:cNvSpPr>
          <p:nvPr>
            <p:ph sz="quarter" idx="14"/>
          </p:nvPr>
        </p:nvSpPr>
        <p:spPr>
          <a:xfrm>
            <a:off x="6053138" y="6356350"/>
            <a:ext cx="4392612" cy="361950"/>
          </a:xfrm>
        </p:spPr>
        <p:txBody>
          <a:bodyPr/>
          <a:lstStyle/>
          <a:p>
            <a:r>
              <a:rPr lang="en-US">
                <a:hlinkClick r:id="rId3"/>
              </a:rPr>
              <a:t>sbdsupport@cde.state.co.us</a:t>
            </a:r>
            <a:endParaRPr lang="en-US"/>
          </a:p>
        </p:txBody>
      </p:sp>
    </p:spTree>
    <p:extLst>
      <p:ext uri="{BB962C8B-B14F-4D97-AF65-F5344CB8AC3E}">
        <p14:creationId xmlns:p14="http://schemas.microsoft.com/office/powerpoint/2010/main" val="163871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C77-3056-DFC2-E687-14C7B4CD34C8}"/>
              </a:ext>
            </a:extLst>
          </p:cNvPr>
          <p:cNvSpPr>
            <a:spLocks noGrp="1"/>
          </p:cNvSpPr>
          <p:nvPr>
            <p:ph type="title"/>
          </p:nvPr>
        </p:nvSpPr>
        <p:spPr>
          <a:xfrm>
            <a:off x="443565" y="205176"/>
            <a:ext cx="8065168" cy="898524"/>
          </a:xfrm>
        </p:spPr>
        <p:txBody>
          <a:bodyPr/>
          <a:lstStyle/>
          <a:p>
            <a:r>
              <a:rPr lang="en-US"/>
              <a:t>Changes to the collection for 2025</a:t>
            </a:r>
          </a:p>
        </p:txBody>
      </p:sp>
      <p:sp>
        <p:nvSpPr>
          <p:cNvPr id="3" name="Content Placeholder 2">
            <a:extLst>
              <a:ext uri="{FF2B5EF4-FFF2-40B4-BE49-F238E27FC236}">
                <a16:creationId xmlns:a16="http://schemas.microsoft.com/office/drawing/2014/main" id="{3D6D6C03-4DAE-955C-9208-A37831A7AB86}"/>
              </a:ext>
            </a:extLst>
          </p:cNvPr>
          <p:cNvSpPr>
            <a:spLocks noGrp="1"/>
          </p:cNvSpPr>
          <p:nvPr>
            <p:ph idx="1"/>
          </p:nvPr>
        </p:nvSpPr>
        <p:spPr>
          <a:xfrm>
            <a:off x="838200" y="1554480"/>
            <a:ext cx="10515600" cy="4351338"/>
          </a:xfrm>
        </p:spPr>
        <p:txBody>
          <a:bodyPr vert="horz" lIns="0" tIns="0" rIns="0" bIns="45720" rtlCol="0" anchor="t">
            <a:normAutofit fontScale="92500" lnSpcReduction="10000"/>
          </a:bodyPr>
          <a:lstStyle/>
          <a:p>
            <a:pPr marL="0" indent="0">
              <a:buNone/>
            </a:pPr>
            <a:r>
              <a:rPr lang="en-US"/>
              <a:t>Additional Valid Value for the Did Not Test Reason code</a:t>
            </a:r>
          </a:p>
          <a:p>
            <a:pPr marL="457200" lvl="1" indent="0">
              <a:buNone/>
            </a:pPr>
            <a:r>
              <a:rPr lang="en-US"/>
              <a:t>Valid values are: </a:t>
            </a:r>
          </a:p>
          <a:p>
            <a:pPr lvl="2"/>
            <a:r>
              <a:rPr lang="en-US"/>
              <a:t>00 – Absent: Used only for students who were absent for the entire testing window but did not withdraw from the school</a:t>
            </a:r>
          </a:p>
          <a:p>
            <a:pPr lvl="2"/>
            <a:r>
              <a:rPr lang="en-US"/>
              <a:t>03 – Withdrew Before Testing: The student left the district before they started testing.</a:t>
            </a:r>
          </a:p>
          <a:p>
            <a:pPr lvl="2"/>
            <a:r>
              <a:rPr lang="en-US"/>
              <a:t>04 – Student Refusal: The student refused to begin testing all domains when the opportunity was provided.</a:t>
            </a:r>
          </a:p>
          <a:p>
            <a:pPr lvl="2"/>
            <a:r>
              <a:rPr lang="en-US"/>
              <a:t>07 – Medical Exemption</a:t>
            </a:r>
          </a:p>
          <a:p>
            <a:pPr lvl="2"/>
            <a:r>
              <a:rPr lang="en-US">
                <a:highlight>
                  <a:srgbClr val="FFFFCC"/>
                </a:highlight>
              </a:rPr>
              <a:t>08 – Part-time Home School Student: New for 24-25, CDE was instructed to include home options school students</a:t>
            </a:r>
          </a:p>
          <a:p>
            <a:pPr lvl="2"/>
            <a:r>
              <a:rPr lang="en-US"/>
              <a:t>10 – Did Not Attend: The student was not absent but did not attend a scheduled/rescheduled test session for any domain</a:t>
            </a:r>
          </a:p>
          <a:p>
            <a:pPr lvl="2"/>
            <a:r>
              <a:rPr lang="en-US"/>
              <a:t>11 – Data Error: There was an error in the data submitted at October Count and the student is not NEP or LEP.</a:t>
            </a:r>
          </a:p>
          <a:p>
            <a:pPr marL="0" lvl="1" indent="0">
              <a:buNone/>
            </a:pPr>
            <a:br>
              <a:rPr lang="en-US"/>
            </a:br>
            <a:r>
              <a:rPr lang="en-US"/>
              <a:t>Reminder: There is no participation component in Accountability for WIDA ACCESS. Parent Opt-out is not allowed by law.</a:t>
            </a:r>
          </a:p>
          <a:p>
            <a:endParaRPr lang="en-US"/>
          </a:p>
        </p:txBody>
      </p:sp>
      <p:sp>
        <p:nvSpPr>
          <p:cNvPr id="4" name="Slide Number Placeholder 3">
            <a:extLst>
              <a:ext uri="{FF2B5EF4-FFF2-40B4-BE49-F238E27FC236}">
                <a16:creationId xmlns:a16="http://schemas.microsoft.com/office/drawing/2014/main" id="{B4946F06-F24D-9873-CB03-8554C162F1E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17" name="Content Placeholder 9">
            <a:extLst>
              <a:ext uri="{FF2B5EF4-FFF2-40B4-BE49-F238E27FC236}">
                <a16:creationId xmlns:a16="http://schemas.microsoft.com/office/drawing/2014/main" id="{BCA8A3AB-AB42-BC28-3384-1A2CF87FDAC0}"/>
              </a:ext>
            </a:extLst>
          </p:cNvPr>
          <p:cNvSpPr>
            <a:spLocks noGrp="1"/>
          </p:cNvSpPr>
          <p:nvPr>
            <p:ph sz="quarter" idx="13"/>
          </p:nvPr>
        </p:nvSpPr>
        <p:spPr>
          <a:xfrm>
            <a:off x="1366838" y="6356350"/>
            <a:ext cx="4483100" cy="361950"/>
          </a:xfrm>
        </p:spPr>
        <p:txBody>
          <a:bodyPr/>
          <a:lstStyle/>
          <a:p>
            <a:r>
              <a:rPr lang="en-US"/>
              <a:t>SBD Collections</a:t>
            </a:r>
          </a:p>
        </p:txBody>
      </p:sp>
      <p:sp>
        <p:nvSpPr>
          <p:cNvPr id="18" name="Content Placeholder 10">
            <a:extLst>
              <a:ext uri="{FF2B5EF4-FFF2-40B4-BE49-F238E27FC236}">
                <a16:creationId xmlns:a16="http://schemas.microsoft.com/office/drawing/2014/main" id="{40BF227E-3C42-F4E5-101E-3A0346C104CB}"/>
              </a:ext>
            </a:extLst>
          </p:cNvPr>
          <p:cNvSpPr>
            <a:spLocks noGrp="1"/>
          </p:cNvSpPr>
          <p:nvPr>
            <p:ph sz="quarter" idx="14"/>
          </p:nvPr>
        </p:nvSpPr>
        <p:spPr>
          <a:xfrm>
            <a:off x="6053138" y="6356350"/>
            <a:ext cx="4392612" cy="361950"/>
          </a:xfrm>
        </p:spPr>
        <p:txBody>
          <a:bodyPr/>
          <a:lstStyle/>
          <a:p>
            <a:r>
              <a:rPr lang="en-US">
                <a:hlinkClick r:id="rId2"/>
              </a:rPr>
              <a:t>sbdsupport@cde.state.co.us</a:t>
            </a:r>
            <a:endParaRPr lang="en-US"/>
          </a:p>
        </p:txBody>
      </p:sp>
    </p:spTree>
    <p:extLst>
      <p:ext uri="{BB962C8B-B14F-4D97-AF65-F5344CB8AC3E}">
        <p14:creationId xmlns:p14="http://schemas.microsoft.com/office/powerpoint/2010/main" val="29684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E74C-FD6D-B80F-3EDB-EBFF885F095D}"/>
              </a:ext>
            </a:extLst>
          </p:cNvPr>
          <p:cNvSpPr>
            <a:spLocks noGrp="1"/>
          </p:cNvSpPr>
          <p:nvPr>
            <p:ph type="title"/>
          </p:nvPr>
        </p:nvSpPr>
        <p:spPr/>
        <p:txBody>
          <a:bodyPr/>
          <a:lstStyle/>
          <a:p>
            <a:r>
              <a:rPr lang="en-US"/>
              <a:t>Contact Information</a:t>
            </a:r>
          </a:p>
        </p:txBody>
      </p:sp>
      <p:sp>
        <p:nvSpPr>
          <p:cNvPr id="3" name="Content Placeholder 2">
            <a:extLst>
              <a:ext uri="{FF2B5EF4-FFF2-40B4-BE49-F238E27FC236}">
                <a16:creationId xmlns:a16="http://schemas.microsoft.com/office/drawing/2014/main" id="{4C1BABE7-BB3A-3447-BF62-A9D350086BE0}"/>
              </a:ext>
            </a:extLst>
          </p:cNvPr>
          <p:cNvSpPr>
            <a:spLocks noGrp="1"/>
          </p:cNvSpPr>
          <p:nvPr>
            <p:ph idx="1"/>
          </p:nvPr>
        </p:nvSpPr>
        <p:spPr/>
        <p:txBody>
          <a:bodyPr/>
          <a:lstStyle/>
          <a:p>
            <a:pPr marL="0" indent="0" algn="ctr">
              <a:buNone/>
            </a:pPr>
            <a:r>
              <a:rPr lang="en-US"/>
              <a:t>Contact SBD Support with any questions: </a:t>
            </a:r>
          </a:p>
          <a:p>
            <a:pPr marL="0" indent="0" algn="ctr">
              <a:buNone/>
            </a:pPr>
            <a:r>
              <a:rPr lang="en-US"/>
              <a:t>Email: </a:t>
            </a:r>
            <a:r>
              <a:rPr lang="en-US">
                <a:hlinkClick r:id="rId2"/>
              </a:rPr>
              <a:t>sbdsupport@cde.state.co.us</a:t>
            </a:r>
            <a:endParaRPr lang="en-US"/>
          </a:p>
          <a:p>
            <a:pPr marL="0" indent="0" algn="ctr">
              <a:buNone/>
            </a:pPr>
            <a:r>
              <a:rPr lang="en-US"/>
              <a:t>Phone: 720.696.0185</a:t>
            </a:r>
          </a:p>
          <a:p>
            <a:pPr marL="0" indent="0" algn="ctr">
              <a:buNone/>
            </a:pPr>
            <a:endParaRPr lang="en-US"/>
          </a:p>
          <a:p>
            <a:pPr marL="0" indent="0" algn="ctr">
              <a:buNone/>
            </a:pPr>
            <a:r>
              <a:rPr lang="en-US"/>
              <a:t>Please do not use the general CDE Help Desk!</a:t>
            </a:r>
          </a:p>
          <a:p>
            <a:pPr marL="0" indent="0" algn="ctr">
              <a:buNone/>
            </a:pPr>
            <a:r>
              <a:rPr lang="en-US"/>
              <a:t>Remember not to send PII by email or on voicemail because an email will be autogenerated.</a:t>
            </a:r>
          </a:p>
          <a:p>
            <a:pPr marL="0" indent="0" algn="ctr">
              <a:buNone/>
            </a:pPr>
            <a:endParaRPr lang="en-US"/>
          </a:p>
          <a:p>
            <a:pPr marL="0" indent="0" algn="ctr">
              <a:buNone/>
            </a:pPr>
            <a:r>
              <a:rPr lang="en-US">
                <a:hlinkClick r:id="rId3"/>
              </a:rPr>
              <a:t>WIDA SBD Website </a:t>
            </a:r>
            <a:endParaRPr lang="en-US"/>
          </a:p>
          <a:p>
            <a:pPr marL="0" indent="0">
              <a:buNone/>
            </a:pPr>
            <a:endParaRPr lang="en-US"/>
          </a:p>
        </p:txBody>
      </p:sp>
      <p:sp>
        <p:nvSpPr>
          <p:cNvPr id="4" name="Slide Number Placeholder 3">
            <a:extLst>
              <a:ext uri="{FF2B5EF4-FFF2-40B4-BE49-F238E27FC236}">
                <a16:creationId xmlns:a16="http://schemas.microsoft.com/office/drawing/2014/main" id="{05B92766-8C79-2E8F-3D94-DFECC9E2BE2A}"/>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0" name="Content Placeholder 9">
            <a:extLst>
              <a:ext uri="{FF2B5EF4-FFF2-40B4-BE49-F238E27FC236}">
                <a16:creationId xmlns:a16="http://schemas.microsoft.com/office/drawing/2014/main" id="{9D9E3B7B-9774-D220-765D-8C96BA521EFB}"/>
              </a:ext>
            </a:extLst>
          </p:cNvPr>
          <p:cNvSpPr>
            <a:spLocks noGrp="1"/>
          </p:cNvSpPr>
          <p:nvPr>
            <p:ph sz="quarter" idx="13"/>
          </p:nvPr>
        </p:nvSpPr>
        <p:spPr>
          <a:xfrm>
            <a:off x="1366838" y="6356350"/>
            <a:ext cx="4483100" cy="361950"/>
          </a:xfrm>
        </p:spPr>
        <p:txBody>
          <a:bodyPr/>
          <a:lstStyle/>
          <a:p>
            <a:r>
              <a:rPr lang="en-US"/>
              <a:t>SBD Collections</a:t>
            </a:r>
          </a:p>
        </p:txBody>
      </p:sp>
      <p:sp>
        <p:nvSpPr>
          <p:cNvPr id="11" name="Content Placeholder 10">
            <a:extLst>
              <a:ext uri="{FF2B5EF4-FFF2-40B4-BE49-F238E27FC236}">
                <a16:creationId xmlns:a16="http://schemas.microsoft.com/office/drawing/2014/main" id="{49C14066-D100-3CE5-C546-97EF716E5F0D}"/>
              </a:ext>
            </a:extLst>
          </p:cNvPr>
          <p:cNvSpPr>
            <a:spLocks noGrp="1"/>
          </p:cNvSpPr>
          <p:nvPr>
            <p:ph sz="quarter" idx="14"/>
          </p:nvPr>
        </p:nvSpPr>
        <p:spPr>
          <a:xfrm>
            <a:off x="6053138" y="6356350"/>
            <a:ext cx="4392612" cy="361950"/>
          </a:xfrm>
        </p:spPr>
        <p:txBody>
          <a:bodyPr/>
          <a:lstStyle/>
          <a:p>
            <a:r>
              <a:rPr lang="en-US">
                <a:hlinkClick r:id="rId2"/>
              </a:rPr>
              <a:t>sbdsupport@cde.state.co.us</a:t>
            </a:r>
            <a:endParaRPr lang="en-US"/>
          </a:p>
        </p:txBody>
      </p:sp>
    </p:spTree>
    <p:extLst>
      <p:ext uri="{BB962C8B-B14F-4D97-AF65-F5344CB8AC3E}">
        <p14:creationId xmlns:p14="http://schemas.microsoft.com/office/powerpoint/2010/main" val="32410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78297D-91FD-2C10-1E3B-991F12A8F47E}"/>
              </a:ext>
            </a:extLst>
          </p:cNvPr>
          <p:cNvSpPr>
            <a:spLocks noGrp="1"/>
          </p:cNvSpPr>
          <p:nvPr>
            <p:ph type="title"/>
          </p:nvPr>
        </p:nvSpPr>
        <p:spPr/>
        <p:txBody>
          <a:bodyPr/>
          <a:lstStyle/>
          <a:p>
            <a:r>
              <a:rPr lang="en-US"/>
              <a:t>Questions &amp; Resources:</a:t>
            </a:r>
            <a:br>
              <a:rPr lang="en-US"/>
            </a:br>
            <a:r>
              <a:rPr lang="en-US"/>
              <a:t>SBD Collections</a:t>
            </a:r>
          </a:p>
        </p:txBody>
      </p:sp>
      <p:sp>
        <p:nvSpPr>
          <p:cNvPr id="8" name="Content Placeholder 7">
            <a:extLst>
              <a:ext uri="{FF2B5EF4-FFF2-40B4-BE49-F238E27FC236}">
                <a16:creationId xmlns:a16="http://schemas.microsoft.com/office/drawing/2014/main" id="{D83FF978-37A3-9E18-6B3E-456B910950EB}"/>
              </a:ext>
            </a:extLst>
          </p:cNvPr>
          <p:cNvSpPr>
            <a:spLocks noGrp="1"/>
          </p:cNvSpPr>
          <p:nvPr>
            <p:ph sz="quarter" idx="13"/>
          </p:nvPr>
        </p:nvSpPr>
        <p:spPr/>
        <p:txBody>
          <a:bodyPr/>
          <a:lstStyle/>
          <a:p>
            <a:r>
              <a:rPr lang="en-US">
                <a:hlinkClick r:id="rId2"/>
              </a:rPr>
              <a:t>sbdsupport@cde.state.co.us</a:t>
            </a:r>
            <a:endParaRPr lang="en-US"/>
          </a:p>
          <a:p>
            <a:endParaRPr lang="en-US"/>
          </a:p>
          <a:p>
            <a:r>
              <a:rPr lang="en-US">
                <a:hlinkClick r:id="rId3"/>
              </a:rPr>
              <a:t>SBD WIDA ACCESS for ELLs</a:t>
            </a:r>
            <a:endParaRPr lang="en-US"/>
          </a:p>
          <a:p>
            <a:r>
              <a:rPr lang="en-US">
                <a:hlinkClick r:id="rId4"/>
              </a:rPr>
              <a:t>SBD PSAT9, PSAT10, and SAT</a:t>
            </a:r>
            <a:endParaRPr lang="en-US"/>
          </a:p>
          <a:p>
            <a:r>
              <a:rPr lang="en-US">
                <a:hlinkClick r:id="rId5"/>
              </a:rPr>
              <a:t>SBD CMAS and </a:t>
            </a:r>
            <a:r>
              <a:rPr lang="en-US" err="1">
                <a:hlinkClick r:id="rId5"/>
              </a:rPr>
              <a:t>CoAlt</a:t>
            </a:r>
            <a:endParaRPr lang="en-US"/>
          </a:p>
          <a:p>
            <a:r>
              <a:rPr lang="en-US">
                <a:hlinkClick r:id="rId6"/>
              </a:rPr>
              <a:t>SBD Dynamic Learning Maps</a:t>
            </a:r>
            <a:endParaRPr lang="en-US"/>
          </a:p>
        </p:txBody>
      </p:sp>
      <p:sp>
        <p:nvSpPr>
          <p:cNvPr id="4" name="Slide Number Placeholder 3">
            <a:extLst>
              <a:ext uri="{FF2B5EF4-FFF2-40B4-BE49-F238E27FC236}">
                <a16:creationId xmlns:a16="http://schemas.microsoft.com/office/drawing/2014/main" id="{6A8D3C56-1792-FBE8-5C66-725F60C3AA9B}"/>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19276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28B19A-F969-9D38-2103-DF8B5220B6EF}"/>
              </a:ext>
            </a:extLst>
          </p:cNvPr>
          <p:cNvSpPr>
            <a:spLocks noGrp="1"/>
          </p:cNvSpPr>
          <p:nvPr>
            <p:ph type="ctrTitle"/>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387184C6-7023-5FF1-DBD8-805D43FF00AC}"/>
              </a:ext>
            </a:extLst>
          </p:cNvPr>
          <p:cNvSpPr>
            <a:spLocks noGrp="1"/>
          </p:cNvSpPr>
          <p:nvPr>
            <p:ph sz="quarter" idx="13"/>
          </p:nvPr>
        </p:nvSpPr>
        <p:spPr/>
        <p:txBody>
          <a:bodyPr/>
          <a:lstStyle/>
          <a:p>
            <a:r>
              <a:rPr lang="en-US"/>
              <a:t>Peter Hoffmann</a:t>
            </a:r>
          </a:p>
        </p:txBody>
      </p:sp>
      <p:sp>
        <p:nvSpPr>
          <p:cNvPr id="4" name="Slide Number Placeholder 3">
            <a:extLst>
              <a:ext uri="{FF2B5EF4-FFF2-40B4-BE49-F238E27FC236}">
                <a16:creationId xmlns:a16="http://schemas.microsoft.com/office/drawing/2014/main" id="{98B7C38C-1938-14F5-20C8-BAB52220CAC7}"/>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32182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 uri="{C183D7F6-B498-43B3-948B-1728B52AA6E4}">
                <adec:decorative xmlns:adec="http://schemas.microsoft.com/office/drawing/2017/decorative" val="0"/>
              </a:ext>
            </a:extLst>
          </p:cNvPr>
          <p:cNvSpPr>
            <a:spLocks noGrp="1"/>
          </p:cNvSpPr>
          <p:nvPr>
            <p:ph type="title"/>
          </p:nvPr>
        </p:nvSpPr>
        <p:spPr>
          <a:xfrm>
            <a:off x="3898916" y="5893622"/>
            <a:ext cx="6616681" cy="898524"/>
          </a:xfrm>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2149860819"/>
              </p:ext>
            </p:extLst>
          </p:nvPr>
        </p:nvGraphicFramePr>
        <p:xfrm>
          <a:off x="228600" y="200025"/>
          <a:ext cx="11688097" cy="468744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5" name="Slide Number Placeholder 4">
            <a:extLst>
              <a:ext uri="{FF2B5EF4-FFF2-40B4-BE49-F238E27FC236}">
                <a16:creationId xmlns:a16="http://schemas.microsoft.com/office/drawing/2014/main" id="{65183089-16CC-356F-F08E-417D4392059F}"/>
              </a:ext>
              <a:ext uri="{C183D7F6-B498-43B3-948B-1728B52AA6E4}">
                <adec:decorative xmlns:adec="http://schemas.microsoft.com/office/drawing/2017/decorative" val="1"/>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19</a:t>
            </a:fld>
            <a:endParaRPr lang="en-US"/>
          </a:p>
        </p:txBody>
      </p:sp>
      <p:sp>
        <p:nvSpPr>
          <p:cNvPr id="3" name="Content Placeholder 2">
            <a:extLst>
              <a:ext uri="{FF2B5EF4-FFF2-40B4-BE49-F238E27FC236}">
                <a16:creationId xmlns:a16="http://schemas.microsoft.com/office/drawing/2014/main" id="{F764B1DE-04BB-648C-2D5B-E5B69B37A8B6}"/>
              </a:ext>
              <a:ext uri="{C183D7F6-B498-43B3-948B-1728B52AA6E4}">
                <adec:decorative xmlns:adec="http://schemas.microsoft.com/office/drawing/2017/decorative" val="1"/>
              </a:ext>
            </a:extLst>
          </p:cNvPr>
          <p:cNvSpPr>
            <a:spLocks noGrp="1"/>
          </p:cNvSpPr>
          <p:nvPr>
            <p:ph sz="quarter" idx="13"/>
          </p:nvPr>
        </p:nvSpPr>
        <p:spPr>
          <a:xfrm>
            <a:off x="227916" y="5917147"/>
            <a:ext cx="3559079" cy="279444"/>
          </a:xfrm>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 uri="{C183D7F6-B498-43B3-948B-1728B52AA6E4}">
                <adec:decorative xmlns:adec="http://schemas.microsoft.com/office/drawing/2017/decorative" val="1"/>
              </a:ext>
            </a:extLst>
          </p:cNvPr>
          <p:cNvSpPr>
            <a:spLocks noGrp="1"/>
          </p:cNvSpPr>
          <p:nvPr>
            <p:ph sz="quarter" idx="14"/>
          </p:nvPr>
        </p:nvSpPr>
        <p:spPr>
          <a:xfrm>
            <a:off x="227916" y="6210235"/>
            <a:ext cx="3559080" cy="279444"/>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1782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a:xfrm>
            <a:off x="443565" y="205176"/>
            <a:ext cx="8065168" cy="898524"/>
          </a:xfrm>
        </p:spPr>
        <p:txBody>
          <a:bodyPr/>
          <a:lstStyle/>
          <a:p>
            <a:r>
              <a:rPr lang="en-US"/>
              <a:t>TSDL IdM Roles</a:t>
            </a:r>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a:xfrm>
            <a:off x="838200" y="1554480"/>
            <a:ext cx="10515600" cy="4351338"/>
          </a:xfrm>
        </p:spPr>
        <p:txBody>
          <a:bodyPr vert="horz" lIns="0" tIns="0" rIns="0" bIns="0" rtlCol="0" anchor="t">
            <a:normAutofit/>
          </a:bodyPr>
          <a:lstStyle/>
          <a:p>
            <a:r>
              <a:rPr lang="en-US"/>
              <a:t> TSDL Snapshot Now Open</a:t>
            </a:r>
          </a:p>
          <a:p>
            <a:r>
              <a:rPr lang="en-US"/>
              <a:t>Teacher Student Data Link Interchange Roles:</a:t>
            </a:r>
          </a:p>
          <a:p>
            <a:pPr lvl="1"/>
            <a:r>
              <a:rPr lang="en-US"/>
              <a:t>TSL~ LEAUSER – upload and modify TSDL interchange files OR</a:t>
            </a:r>
          </a:p>
          <a:p>
            <a:pPr lvl="1"/>
            <a:r>
              <a:rPr lang="en-US"/>
              <a:t>TSL~LEAVIEWER – view (only) TSDL interchange data</a:t>
            </a:r>
          </a:p>
          <a:p>
            <a:r>
              <a:rPr lang="en-US"/>
              <a:t>Teacher Student Data Link Snapshot Roles:</a:t>
            </a:r>
          </a:p>
          <a:p>
            <a:pPr lvl="1"/>
            <a:r>
              <a:rPr lang="en-US"/>
              <a:t>TLS~LEAAPPROVER – Approves, creates, views Snapshot OR</a:t>
            </a:r>
          </a:p>
          <a:p>
            <a:pPr lvl="1"/>
            <a:r>
              <a:rPr lang="en-US"/>
              <a:t>TLS~LEAUSER -  creates, views Snapshot OR</a:t>
            </a:r>
          </a:p>
          <a:p>
            <a:pPr lvl="1"/>
            <a:r>
              <a:rPr lang="en-US"/>
              <a:t>TLS~LEAVIEWER- views snapshot</a:t>
            </a:r>
          </a:p>
          <a:p>
            <a:r>
              <a:rPr lang="en-US"/>
              <a:t>Please note the swapped letters in the prefix TLS vs TSL  </a:t>
            </a:r>
          </a:p>
          <a:p>
            <a:pPr lvl="1"/>
            <a:r>
              <a:rPr lang="en-US"/>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20</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2822" y="6356350"/>
            <a:ext cx="4393506" cy="362338"/>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a:xfrm>
            <a:off x="443565" y="205176"/>
            <a:ext cx="8065168" cy="898524"/>
          </a:xfrm>
        </p:spPr>
        <p:txBody>
          <a:bodyPr/>
          <a:lstStyle/>
          <a:p>
            <a:r>
              <a:rPr lang="en-US"/>
              <a:t>TSDL Snapshot Updates 2024-2025</a:t>
            </a:r>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a:xfrm>
            <a:off x="838200" y="1554480"/>
            <a:ext cx="10515600" cy="4351338"/>
          </a:xfrm>
        </p:spPr>
        <p:txBody>
          <a:bodyPr vert="horz" lIns="0" tIns="0" rIns="0" bIns="0" rtlCol="0" anchor="t">
            <a:normAutofit/>
          </a:bodyPr>
          <a:lstStyle/>
          <a:p>
            <a:r>
              <a:rPr lang="en-US"/>
              <a:t>2024-2025 TSDL data will be utilized as a part of 9th grade success reporting. Please ensure that your course completion status field is being calculated / populated correctly.</a:t>
            </a:r>
          </a:p>
          <a:p>
            <a:pPr lvl="1"/>
            <a:r>
              <a:rPr lang="en-US">
                <a:hlinkClick r:id="rId2"/>
              </a:rPr>
              <a:t>Link to Colorado Legislature HB24-1282</a:t>
            </a:r>
            <a:endParaRPr lang="en-US"/>
          </a:p>
          <a:p>
            <a:r>
              <a:rPr lang="en-US"/>
              <a:t>Various Demographic Information Pulled in from Student Interchange for 9th Grade Success Reporting – Race/Ethnicity, ELL, Special Education, and Foster Status</a:t>
            </a:r>
          </a:p>
          <a:p>
            <a:r>
              <a:rPr lang="en-US"/>
              <a:t>New field – Second grade 9th grader.  If SASID is present in previous years TSDL with 090 grade, this will flag as yes (1).</a:t>
            </a:r>
          </a:p>
          <a:p>
            <a:endParaRPr lang="en-US"/>
          </a:p>
          <a:p>
            <a:endParaRPr lang="en-US"/>
          </a:p>
          <a:p>
            <a:endParaRPr lang="en-US"/>
          </a:p>
        </p:txBody>
      </p:sp>
      <p:sp>
        <p:nvSpPr>
          <p:cNvPr id="2" name="Slide Number Placeholder 1">
            <a:extLst>
              <a:ext uri="{FF2B5EF4-FFF2-40B4-BE49-F238E27FC236}">
                <a16:creationId xmlns:a16="http://schemas.microsoft.com/office/drawing/2014/main" id="{C27107C8-81A9-19CC-0F59-D280B96411E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21</a:t>
            </a:fld>
            <a:endParaRPr lang="en-US"/>
          </a:p>
        </p:txBody>
      </p:sp>
      <p:sp>
        <p:nvSpPr>
          <p:cNvPr id="8" name="Content Placeholder 5">
            <a:extLst>
              <a:ext uri="{FF2B5EF4-FFF2-40B4-BE49-F238E27FC236}">
                <a16:creationId xmlns:a16="http://schemas.microsoft.com/office/drawing/2014/main" id="{944CCA68-10D8-ACEE-18E0-890ABBD01FB7}"/>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7" name="Content Placeholder 5">
            <a:extLst>
              <a:ext uri="{FF2B5EF4-FFF2-40B4-BE49-F238E27FC236}">
                <a16:creationId xmlns:a16="http://schemas.microsoft.com/office/drawing/2014/main" id="{C2BDA42C-975A-8066-14DB-5DC0E1DA3033}"/>
              </a:ext>
            </a:extLst>
          </p:cNvPr>
          <p:cNvSpPr>
            <a:spLocks noGrp="1"/>
          </p:cNvSpPr>
          <p:nvPr>
            <p:ph sz="quarter" idx="14"/>
          </p:nvPr>
        </p:nvSpPr>
        <p:spPr>
          <a:xfrm>
            <a:off x="6052822" y="6356350"/>
            <a:ext cx="4393506" cy="362338"/>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76600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395C-3DD7-3394-E934-9E1A5CC5B5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3B2D04-50C0-DDF7-3FEF-6CA86D8BEACE}"/>
              </a:ext>
            </a:extLst>
          </p:cNvPr>
          <p:cNvSpPr>
            <a:spLocks noGrp="1"/>
          </p:cNvSpPr>
          <p:nvPr>
            <p:ph type="title"/>
          </p:nvPr>
        </p:nvSpPr>
        <p:spPr>
          <a:xfrm>
            <a:off x="443565" y="205176"/>
            <a:ext cx="8065168" cy="898524"/>
          </a:xfrm>
        </p:spPr>
        <p:txBody>
          <a:bodyPr/>
          <a:lstStyle/>
          <a:p>
            <a:r>
              <a:rPr lang="en-US"/>
              <a:t>Tips for 2024-2025</a:t>
            </a:r>
          </a:p>
        </p:txBody>
      </p:sp>
      <p:sp>
        <p:nvSpPr>
          <p:cNvPr id="5" name="Content Placeholder 4">
            <a:extLst>
              <a:ext uri="{FF2B5EF4-FFF2-40B4-BE49-F238E27FC236}">
                <a16:creationId xmlns:a16="http://schemas.microsoft.com/office/drawing/2014/main" id="{BB3CF57B-2CF7-EC45-620A-9C8C07CA5149}"/>
              </a:ext>
            </a:extLst>
          </p:cNvPr>
          <p:cNvSpPr>
            <a:spLocks noGrp="1"/>
          </p:cNvSpPr>
          <p:nvPr>
            <p:ph idx="1"/>
          </p:nvPr>
        </p:nvSpPr>
        <p:spPr>
          <a:xfrm>
            <a:off x="838200" y="1554480"/>
            <a:ext cx="10515600" cy="4351338"/>
          </a:xfrm>
        </p:spPr>
        <p:txBody>
          <a:bodyPr vert="horz" lIns="0" tIns="0" rIns="0" bIns="0" rtlCol="0" anchor="t">
            <a:normAutofit/>
          </a:bodyPr>
          <a:lstStyle/>
          <a:p>
            <a:r>
              <a:rPr lang="en-US"/>
              <a:t>Common Errors:</a:t>
            </a:r>
          </a:p>
          <a:p>
            <a:pPr lvl="1"/>
            <a:r>
              <a:rPr lang="en-US"/>
              <a:t>Local Course Title Field (column D2) is where we see the most common error that prevents an upload into pipeline.  If there are commas in your local course title this will cause a shift in data.</a:t>
            </a:r>
          </a:p>
          <a:p>
            <a:pPr lvl="1"/>
            <a:r>
              <a:rPr lang="en-US"/>
              <a:t>TD087 – Course Completion Status must be valid</a:t>
            </a:r>
          </a:p>
          <a:p>
            <a:pPr lvl="2"/>
            <a:r>
              <a:rPr lang="en-US"/>
              <a:t>This may be flagging for courses that are still in progress</a:t>
            </a:r>
          </a:p>
          <a:p>
            <a:pPr lvl="2"/>
            <a:r>
              <a:rPr lang="en-US"/>
              <a:t>Double check what semester the error is flagging for – if it is for the first half of the year corrections may be needed.  If it is for current classes, it may resolve once the school year ends.</a:t>
            </a:r>
          </a:p>
          <a:p>
            <a:endParaRPr lang="en-US"/>
          </a:p>
          <a:p>
            <a:endParaRPr lang="en-US"/>
          </a:p>
        </p:txBody>
      </p:sp>
      <p:sp>
        <p:nvSpPr>
          <p:cNvPr id="2" name="Slide Number Placeholder 1">
            <a:extLst>
              <a:ext uri="{FF2B5EF4-FFF2-40B4-BE49-F238E27FC236}">
                <a16:creationId xmlns:a16="http://schemas.microsoft.com/office/drawing/2014/main" id="{4649FA94-EE89-21FE-BD2A-51F4DEDD1BC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22</a:t>
            </a:fld>
            <a:endParaRPr lang="en-US"/>
          </a:p>
        </p:txBody>
      </p:sp>
      <p:sp>
        <p:nvSpPr>
          <p:cNvPr id="8" name="Content Placeholder 5">
            <a:extLst>
              <a:ext uri="{FF2B5EF4-FFF2-40B4-BE49-F238E27FC236}">
                <a16:creationId xmlns:a16="http://schemas.microsoft.com/office/drawing/2014/main" id="{BF9099F4-2EA7-27F5-3A2D-91ED1497DD72}"/>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7" name="Content Placeholder 5">
            <a:extLst>
              <a:ext uri="{FF2B5EF4-FFF2-40B4-BE49-F238E27FC236}">
                <a16:creationId xmlns:a16="http://schemas.microsoft.com/office/drawing/2014/main" id="{290D5A7D-557E-0505-8336-D0EBAECF555B}"/>
              </a:ext>
            </a:extLst>
          </p:cNvPr>
          <p:cNvSpPr>
            <a:spLocks noGrp="1"/>
          </p:cNvSpPr>
          <p:nvPr>
            <p:ph sz="quarter" idx="14"/>
          </p:nvPr>
        </p:nvSpPr>
        <p:spPr>
          <a:xfrm>
            <a:off x="6052822" y="6356350"/>
            <a:ext cx="4393506" cy="362338"/>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69320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8501A-EC01-4368-A2C0-1B3409E68A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C3D6A5-DB8A-BBBD-3C68-EB0AC66E6BF7}"/>
              </a:ext>
            </a:extLst>
          </p:cNvPr>
          <p:cNvSpPr>
            <a:spLocks noGrp="1"/>
          </p:cNvSpPr>
          <p:nvPr>
            <p:ph type="title"/>
          </p:nvPr>
        </p:nvSpPr>
        <p:spPr>
          <a:xfrm>
            <a:off x="443565" y="205176"/>
            <a:ext cx="8065168" cy="898524"/>
          </a:xfrm>
        </p:spPr>
        <p:txBody>
          <a:bodyPr/>
          <a:lstStyle/>
          <a:p>
            <a:r>
              <a:rPr lang="en-US"/>
              <a:t>Tips for 2024-2025 – SCED Codes</a:t>
            </a:r>
          </a:p>
        </p:txBody>
      </p:sp>
      <p:sp>
        <p:nvSpPr>
          <p:cNvPr id="5" name="Content Placeholder 4">
            <a:extLst>
              <a:ext uri="{FF2B5EF4-FFF2-40B4-BE49-F238E27FC236}">
                <a16:creationId xmlns:a16="http://schemas.microsoft.com/office/drawing/2014/main" id="{8EDB4669-EE23-4647-36E5-2DDAF68172E2}"/>
              </a:ext>
            </a:extLst>
          </p:cNvPr>
          <p:cNvSpPr>
            <a:spLocks noGrp="1"/>
          </p:cNvSpPr>
          <p:nvPr>
            <p:ph idx="1"/>
          </p:nvPr>
        </p:nvSpPr>
        <p:spPr>
          <a:xfrm>
            <a:off x="219809" y="1316808"/>
            <a:ext cx="11000126" cy="361951"/>
          </a:xfrm>
        </p:spPr>
        <p:txBody>
          <a:bodyPr vert="horz" lIns="0" tIns="0" rIns="0" bIns="0" rtlCol="0" anchor="t">
            <a:normAutofit fontScale="85000" lnSpcReduction="10000"/>
          </a:bodyPr>
          <a:lstStyle/>
          <a:p>
            <a:pPr marL="0" indent="0">
              <a:buNone/>
            </a:pPr>
            <a:r>
              <a:rPr lang="en-US" sz="1800"/>
              <a:t>Update courses in your SIS with accurate SCED Codes, latest SCED code file can be found at the </a:t>
            </a:r>
            <a:r>
              <a:rPr lang="en-US" sz="1800">
                <a:hlinkClick r:id="rId2"/>
              </a:rPr>
              <a:t>NCES SCED website</a:t>
            </a:r>
            <a:r>
              <a:rPr lang="en-US" sz="1800"/>
              <a:t>.</a:t>
            </a:r>
          </a:p>
          <a:p>
            <a:pPr marL="0" indent="0">
              <a:buNone/>
            </a:pPr>
            <a:endParaRPr lang="en-US" sz="1800"/>
          </a:p>
          <a:p>
            <a:pPr marL="0" indent="0">
              <a:buNone/>
            </a:pPr>
            <a:endParaRPr lang="en-US" sz="1800"/>
          </a:p>
          <a:p>
            <a:endParaRPr lang="en-US" sz="1800"/>
          </a:p>
        </p:txBody>
      </p:sp>
      <p:pic>
        <p:nvPicPr>
          <p:cNvPr id="13" name="Picture 12" descr="Screenshot of the NCES SCED code search course title">
            <a:extLst>
              <a:ext uri="{FF2B5EF4-FFF2-40B4-BE49-F238E27FC236}">
                <a16:creationId xmlns:a16="http://schemas.microsoft.com/office/drawing/2014/main" id="{0EE7E78B-22F3-6184-9FC5-78D00E92E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81" y="1878130"/>
            <a:ext cx="7735886" cy="4306770"/>
          </a:xfrm>
          <a:prstGeom prst="rect">
            <a:avLst/>
          </a:prstGeom>
        </p:spPr>
      </p:pic>
      <p:sp>
        <p:nvSpPr>
          <p:cNvPr id="14" name="TextBox 13">
            <a:extLst>
              <a:ext uri="{FF2B5EF4-FFF2-40B4-BE49-F238E27FC236}">
                <a16:creationId xmlns:a16="http://schemas.microsoft.com/office/drawing/2014/main" id="{544CE6C2-1E0F-DE59-660B-93ECC7AE42C1}"/>
              </a:ext>
            </a:extLst>
          </p:cNvPr>
          <p:cNvSpPr txBox="1"/>
          <p:nvPr/>
        </p:nvSpPr>
        <p:spPr>
          <a:xfrm>
            <a:off x="8397551" y="2090807"/>
            <a:ext cx="3645968"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Utilize the course title dropdown to find a course title that is similar to your local course title.</a:t>
            </a:r>
          </a:p>
          <a:p>
            <a:pPr marL="285750" indent="-285750">
              <a:buFont typeface="Arial" panose="020B0604020202020204" pitchFamily="34" charset="0"/>
              <a:buChar char="•"/>
            </a:pPr>
            <a:r>
              <a:rPr lang="en-US"/>
              <a:t>Broader / more generic searches will give more options - ex. “Algebra” or “Computer Science”</a:t>
            </a:r>
          </a:p>
        </p:txBody>
      </p:sp>
      <p:sp>
        <p:nvSpPr>
          <p:cNvPr id="2" name="Slide Number Placeholder 1">
            <a:extLst>
              <a:ext uri="{FF2B5EF4-FFF2-40B4-BE49-F238E27FC236}">
                <a16:creationId xmlns:a16="http://schemas.microsoft.com/office/drawing/2014/main" id="{D1C5051D-68A6-3BD5-6922-FE38B00ABA8A}"/>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
        <p:nvSpPr>
          <p:cNvPr id="8" name="Content Placeholder 5">
            <a:extLst>
              <a:ext uri="{FF2B5EF4-FFF2-40B4-BE49-F238E27FC236}">
                <a16:creationId xmlns:a16="http://schemas.microsoft.com/office/drawing/2014/main" id="{86773EE0-0E81-3AF1-092C-56EA6DB72330}"/>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7" name="Content Placeholder 5">
            <a:extLst>
              <a:ext uri="{FF2B5EF4-FFF2-40B4-BE49-F238E27FC236}">
                <a16:creationId xmlns:a16="http://schemas.microsoft.com/office/drawing/2014/main" id="{4824416D-F1B7-C348-07D6-0067E151FD13}"/>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4">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100081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D615-EB1F-4271-EE72-B2F63880F2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58C412-63CC-A979-D43C-43C78E8EF312}"/>
              </a:ext>
            </a:extLst>
          </p:cNvPr>
          <p:cNvSpPr>
            <a:spLocks noGrp="1"/>
          </p:cNvSpPr>
          <p:nvPr>
            <p:ph type="title"/>
          </p:nvPr>
        </p:nvSpPr>
        <p:spPr>
          <a:xfrm>
            <a:off x="443565" y="205176"/>
            <a:ext cx="8065168" cy="898524"/>
          </a:xfrm>
        </p:spPr>
        <p:txBody>
          <a:bodyPr/>
          <a:lstStyle/>
          <a:p>
            <a:r>
              <a:rPr lang="en-US"/>
              <a:t>Tips for 2024-2025 – SCED Codes Continued</a:t>
            </a:r>
          </a:p>
        </p:txBody>
      </p:sp>
      <p:sp>
        <p:nvSpPr>
          <p:cNvPr id="5" name="Content Placeholder 4">
            <a:extLst>
              <a:ext uri="{FF2B5EF4-FFF2-40B4-BE49-F238E27FC236}">
                <a16:creationId xmlns:a16="http://schemas.microsoft.com/office/drawing/2014/main" id="{FB404B6B-5503-5E0B-337E-09ECBBA03F1A}"/>
              </a:ext>
            </a:extLst>
          </p:cNvPr>
          <p:cNvSpPr>
            <a:spLocks noGrp="1"/>
          </p:cNvSpPr>
          <p:nvPr>
            <p:ph idx="1"/>
          </p:nvPr>
        </p:nvSpPr>
        <p:spPr>
          <a:xfrm>
            <a:off x="219809" y="1316808"/>
            <a:ext cx="11000126" cy="361951"/>
          </a:xfrm>
        </p:spPr>
        <p:txBody>
          <a:bodyPr vert="horz" lIns="0" tIns="0" rIns="0" bIns="0" rtlCol="0" anchor="t">
            <a:normAutofit fontScale="85000" lnSpcReduction="10000"/>
          </a:bodyPr>
          <a:lstStyle/>
          <a:p>
            <a:pPr marL="0" indent="0">
              <a:buNone/>
            </a:pPr>
            <a:r>
              <a:rPr lang="en-US" sz="1800"/>
              <a:t>Update courses in your SIS with accurate SCED Codes, latest SCED code file can be found at the </a:t>
            </a:r>
            <a:r>
              <a:rPr lang="en-US" sz="1800">
                <a:hlinkClick r:id="rId2"/>
              </a:rPr>
              <a:t>NCES SCED website</a:t>
            </a:r>
            <a:r>
              <a:rPr lang="en-US" sz="1800"/>
              <a:t>.</a:t>
            </a:r>
          </a:p>
          <a:p>
            <a:pPr marL="0" indent="0">
              <a:buNone/>
            </a:pPr>
            <a:endParaRPr lang="en-US" sz="1800"/>
          </a:p>
          <a:p>
            <a:pPr marL="0" indent="0">
              <a:buNone/>
            </a:pPr>
            <a:endParaRPr lang="en-US" sz="1800"/>
          </a:p>
          <a:p>
            <a:endParaRPr lang="en-US" sz="1800"/>
          </a:p>
        </p:txBody>
      </p:sp>
      <p:sp>
        <p:nvSpPr>
          <p:cNvPr id="14" name="TextBox 13">
            <a:extLst>
              <a:ext uri="{FF2B5EF4-FFF2-40B4-BE49-F238E27FC236}">
                <a16:creationId xmlns:a16="http://schemas.microsoft.com/office/drawing/2014/main" id="{0102DF9B-6379-70DC-96FC-65B149D9046E}"/>
              </a:ext>
            </a:extLst>
          </p:cNvPr>
          <p:cNvSpPr txBox="1"/>
          <p:nvPr/>
        </p:nvSpPr>
        <p:spPr>
          <a:xfrm>
            <a:off x="333375" y="1892254"/>
            <a:ext cx="3746532"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Once you have narrowed down the choices, use the course description that most closely matches your districts local course description and use that SCED course code.</a:t>
            </a:r>
          </a:p>
        </p:txBody>
      </p:sp>
      <p:pic>
        <p:nvPicPr>
          <p:cNvPr id="6" name="Picture 5" descr="Screenshot highlighting the course description and SCED Course Code fields of the NCES SCED course code list">
            <a:extLst>
              <a:ext uri="{FF2B5EF4-FFF2-40B4-BE49-F238E27FC236}">
                <a16:creationId xmlns:a16="http://schemas.microsoft.com/office/drawing/2014/main" id="{4F1C8E3B-2E09-713E-51EB-447721BDC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911" y="1578568"/>
            <a:ext cx="7741125" cy="4458338"/>
          </a:xfrm>
          <a:prstGeom prst="rect">
            <a:avLst/>
          </a:prstGeom>
        </p:spPr>
      </p:pic>
      <p:sp>
        <p:nvSpPr>
          <p:cNvPr id="2" name="Slide Number Placeholder 1">
            <a:extLst>
              <a:ext uri="{FF2B5EF4-FFF2-40B4-BE49-F238E27FC236}">
                <a16:creationId xmlns:a16="http://schemas.microsoft.com/office/drawing/2014/main" id="{9DAE2335-7E48-64AF-2851-EAB8B2F21EBC}"/>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24</a:t>
            </a:fld>
            <a:endParaRPr lang="en-US"/>
          </a:p>
        </p:txBody>
      </p:sp>
      <p:sp>
        <p:nvSpPr>
          <p:cNvPr id="8" name="Content Placeholder 5">
            <a:extLst>
              <a:ext uri="{FF2B5EF4-FFF2-40B4-BE49-F238E27FC236}">
                <a16:creationId xmlns:a16="http://schemas.microsoft.com/office/drawing/2014/main" id="{CEA43B94-659A-7908-6E3A-70DC4E9F9274}"/>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7" name="Content Placeholder 5">
            <a:extLst>
              <a:ext uri="{FF2B5EF4-FFF2-40B4-BE49-F238E27FC236}">
                <a16:creationId xmlns:a16="http://schemas.microsoft.com/office/drawing/2014/main" id="{801BD8B5-A184-1930-19A4-6DBF93C62160}"/>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4">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04786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84A99-8885-43D0-8750-7C5FF0D0B2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3BECA5-5380-5EBE-CC43-DA2C2B3B4EF2}"/>
              </a:ext>
            </a:extLst>
          </p:cNvPr>
          <p:cNvSpPr>
            <a:spLocks noGrp="1"/>
          </p:cNvSpPr>
          <p:nvPr>
            <p:ph type="title"/>
          </p:nvPr>
        </p:nvSpPr>
        <p:spPr>
          <a:xfrm>
            <a:off x="443565" y="205176"/>
            <a:ext cx="8065168" cy="898524"/>
          </a:xfrm>
        </p:spPr>
        <p:txBody>
          <a:bodyPr/>
          <a:lstStyle/>
          <a:p>
            <a:r>
              <a:rPr lang="en-US"/>
              <a:t>Tips for 2024-2025 – Archived SCED Codes</a:t>
            </a:r>
          </a:p>
        </p:txBody>
      </p:sp>
      <p:sp>
        <p:nvSpPr>
          <p:cNvPr id="5" name="Content Placeholder 4">
            <a:extLst>
              <a:ext uri="{FF2B5EF4-FFF2-40B4-BE49-F238E27FC236}">
                <a16:creationId xmlns:a16="http://schemas.microsoft.com/office/drawing/2014/main" id="{A3BC8E16-C6A9-0374-918A-F122A4C68CAC}"/>
              </a:ext>
            </a:extLst>
          </p:cNvPr>
          <p:cNvSpPr>
            <a:spLocks noGrp="1"/>
          </p:cNvSpPr>
          <p:nvPr>
            <p:ph idx="1"/>
          </p:nvPr>
        </p:nvSpPr>
        <p:spPr>
          <a:xfrm>
            <a:off x="219809" y="1316808"/>
            <a:ext cx="11000126" cy="361951"/>
          </a:xfrm>
        </p:spPr>
        <p:txBody>
          <a:bodyPr vert="horz" lIns="0" tIns="0" rIns="0" bIns="0" rtlCol="0" anchor="t">
            <a:normAutofit fontScale="85000" lnSpcReduction="10000"/>
          </a:bodyPr>
          <a:lstStyle/>
          <a:p>
            <a:pPr marL="0" indent="0">
              <a:buNone/>
            </a:pPr>
            <a:r>
              <a:rPr lang="en-US" sz="1800"/>
              <a:t>Update courses in your SIS with accurate SCED Codes, latest SCED code file can be found at the </a:t>
            </a:r>
            <a:r>
              <a:rPr lang="en-US" sz="1800">
                <a:hlinkClick r:id="rId2"/>
              </a:rPr>
              <a:t>NCES SCED website</a:t>
            </a:r>
            <a:r>
              <a:rPr lang="en-US" sz="1800"/>
              <a:t>.</a:t>
            </a:r>
          </a:p>
          <a:p>
            <a:pPr marL="0" indent="0">
              <a:buNone/>
            </a:pPr>
            <a:endParaRPr lang="en-US" sz="1800"/>
          </a:p>
          <a:p>
            <a:pPr marL="0" indent="0">
              <a:buNone/>
            </a:pPr>
            <a:endParaRPr lang="en-US" sz="1800"/>
          </a:p>
          <a:p>
            <a:endParaRPr lang="en-US" sz="1800"/>
          </a:p>
        </p:txBody>
      </p:sp>
      <p:sp>
        <p:nvSpPr>
          <p:cNvPr id="14" name="TextBox 13">
            <a:extLst>
              <a:ext uri="{FF2B5EF4-FFF2-40B4-BE49-F238E27FC236}">
                <a16:creationId xmlns:a16="http://schemas.microsoft.com/office/drawing/2014/main" id="{670675F4-C623-D7D6-87FA-8BD5B01C1D44}"/>
              </a:ext>
            </a:extLst>
          </p:cNvPr>
          <p:cNvSpPr txBox="1"/>
          <p:nvPr/>
        </p:nvSpPr>
        <p:spPr>
          <a:xfrm>
            <a:off x="0" y="1871731"/>
            <a:ext cx="3135086" cy="2031325"/>
          </a:xfrm>
          <a:prstGeom prst="rect">
            <a:avLst/>
          </a:prstGeom>
          <a:noFill/>
        </p:spPr>
        <p:txBody>
          <a:bodyPr wrap="square" rtlCol="0">
            <a:spAutoFit/>
          </a:bodyPr>
          <a:lstStyle/>
          <a:p>
            <a:pPr marL="285750" indent="-285750">
              <a:buFont typeface="Arial" panose="020B0604020202020204" pitchFamily="34" charset="0"/>
              <a:buChar char="•"/>
            </a:pPr>
            <a:r>
              <a:rPr lang="en-US"/>
              <a:t>If you are getting errors on SCED codes that you think are valid, double check the archived courses tab to see if the code has be replace with a  newer one.</a:t>
            </a:r>
          </a:p>
        </p:txBody>
      </p:sp>
      <p:pic>
        <p:nvPicPr>
          <p:cNvPr id="9" name="Picture 8" descr="Screenshot of the SCED archived codes tab of the NCES SCED course code list.">
            <a:extLst>
              <a:ext uri="{FF2B5EF4-FFF2-40B4-BE49-F238E27FC236}">
                <a16:creationId xmlns:a16="http://schemas.microsoft.com/office/drawing/2014/main" id="{1A13F341-D5A2-256C-2AA9-72E580CBB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624" y="1656859"/>
            <a:ext cx="8691731" cy="4124045"/>
          </a:xfrm>
          <a:prstGeom prst="rect">
            <a:avLst/>
          </a:prstGeom>
        </p:spPr>
      </p:pic>
      <p:sp>
        <p:nvSpPr>
          <p:cNvPr id="2" name="Slide Number Placeholder 1">
            <a:extLst>
              <a:ext uri="{FF2B5EF4-FFF2-40B4-BE49-F238E27FC236}">
                <a16:creationId xmlns:a16="http://schemas.microsoft.com/office/drawing/2014/main" id="{83EE5F33-0C66-CDBE-9CF2-2BAF6D2C7E7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a:p>
        </p:txBody>
      </p:sp>
      <p:sp>
        <p:nvSpPr>
          <p:cNvPr id="8" name="Content Placeholder 5">
            <a:extLst>
              <a:ext uri="{FF2B5EF4-FFF2-40B4-BE49-F238E27FC236}">
                <a16:creationId xmlns:a16="http://schemas.microsoft.com/office/drawing/2014/main" id="{261BDF8B-3895-7704-5636-7D77221BFF2F}"/>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7" name="Content Placeholder 5">
            <a:extLst>
              <a:ext uri="{FF2B5EF4-FFF2-40B4-BE49-F238E27FC236}">
                <a16:creationId xmlns:a16="http://schemas.microsoft.com/office/drawing/2014/main" id="{27FF1D61-4BD1-7C47-CD2C-626BEC459185}"/>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4">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466889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56500-B8A8-91B7-4D80-B012ACAEE8E4}"/>
              </a:ext>
            </a:extLst>
          </p:cNvPr>
          <p:cNvSpPr>
            <a:spLocks noGrp="1"/>
          </p:cNvSpPr>
          <p:nvPr>
            <p:ph type="title"/>
          </p:nvPr>
        </p:nvSpPr>
        <p:spPr>
          <a:xfrm>
            <a:off x="155448" y="237745"/>
            <a:ext cx="5303520" cy="1197864"/>
          </a:xfrm>
        </p:spPr>
        <p:txBody>
          <a:bodyPr/>
          <a:lstStyle/>
          <a:p>
            <a:r>
              <a:rPr lang="en-US"/>
              <a:t>Questions &amp; Resources: TSDL</a:t>
            </a:r>
          </a:p>
        </p:txBody>
      </p:sp>
      <p:sp>
        <p:nvSpPr>
          <p:cNvPr id="6" name="Content Placeholder 5">
            <a:extLst>
              <a:ext uri="{FF2B5EF4-FFF2-40B4-BE49-F238E27FC236}">
                <a16:creationId xmlns:a16="http://schemas.microsoft.com/office/drawing/2014/main" id="{07F7621B-BC5E-E86D-C473-44E78280205B}"/>
              </a:ext>
            </a:extLst>
          </p:cNvPr>
          <p:cNvSpPr>
            <a:spLocks noGrp="1"/>
          </p:cNvSpPr>
          <p:nvPr>
            <p:ph sz="quarter" idx="13"/>
          </p:nvPr>
        </p:nvSpPr>
        <p:spPr>
          <a:xfrm>
            <a:off x="1509623" y="1574275"/>
            <a:ext cx="9170946" cy="3685881"/>
          </a:xfrm>
        </p:spPr>
        <p:txBody>
          <a:bodyPr/>
          <a:lstStyle/>
          <a:p>
            <a:r>
              <a:rPr lang="en-US"/>
              <a:t>Peter Hoffman</a:t>
            </a:r>
          </a:p>
          <a:p>
            <a:r>
              <a:rPr lang="en-US"/>
              <a:t>720-925-8611</a:t>
            </a:r>
          </a:p>
          <a:p>
            <a:r>
              <a:rPr lang="en-US">
                <a:hlinkClick r:id="rId2"/>
              </a:rPr>
              <a:t>Email for the Teacher Student Data Link</a:t>
            </a:r>
            <a:endParaRPr lang="en-US"/>
          </a:p>
        </p:txBody>
      </p:sp>
      <p:sp>
        <p:nvSpPr>
          <p:cNvPr id="2" name="Slide Number Placeholder 1">
            <a:extLst>
              <a:ext uri="{FF2B5EF4-FFF2-40B4-BE49-F238E27FC236}">
                <a16:creationId xmlns:a16="http://schemas.microsoft.com/office/drawing/2014/main" id="{103DF141-C128-1561-7340-60410B2F3FC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81257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normAutofit fontScale="90000"/>
          </a:bodyPr>
          <a:lstStyle/>
          <a:p>
            <a:r>
              <a:rPr lang="en-US">
                <a:latin typeface="Museo Slab 500"/>
              </a:rPr>
              <a:t>Reduced Academic Calendar</a:t>
            </a:r>
            <a:br>
              <a:rPr lang="en-US">
                <a:latin typeface="Museo Slab 500"/>
              </a:rPr>
            </a:br>
            <a:r>
              <a:rPr lang="en-US">
                <a:latin typeface="Museo Slab 500"/>
              </a:rPr>
              <a:t>formally 4 Day School Week</a:t>
            </a:r>
            <a:endParaRPr lang="en-US"/>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66702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E1F4-78AE-9B45-CECC-626434920EDF}"/>
              </a:ext>
            </a:extLst>
          </p:cNvPr>
          <p:cNvSpPr>
            <a:spLocks noGrp="1"/>
          </p:cNvSpPr>
          <p:nvPr>
            <p:ph type="title"/>
          </p:nvPr>
        </p:nvSpPr>
        <p:spPr/>
        <p:txBody>
          <a:bodyPr/>
          <a:lstStyle/>
          <a:p>
            <a:r>
              <a:rPr lang="en-US">
                <a:latin typeface="Museo Slab 500"/>
              </a:rPr>
              <a:t>Reduced Academic Calendar</a:t>
            </a:r>
            <a:endParaRPr lang="en-US"/>
          </a:p>
        </p:txBody>
      </p:sp>
      <p:sp>
        <p:nvSpPr>
          <p:cNvPr id="3" name="Content Placeholder 2">
            <a:extLst>
              <a:ext uri="{FF2B5EF4-FFF2-40B4-BE49-F238E27FC236}">
                <a16:creationId xmlns:a16="http://schemas.microsoft.com/office/drawing/2014/main" id="{9B2FB515-5871-A427-269C-73E3A2766429}"/>
              </a:ext>
            </a:extLst>
          </p:cNvPr>
          <p:cNvSpPr>
            <a:spLocks noGrp="1"/>
          </p:cNvSpPr>
          <p:nvPr>
            <p:ph idx="1"/>
          </p:nvPr>
        </p:nvSpPr>
        <p:spPr/>
        <p:txBody>
          <a:bodyPr vert="horz" lIns="0" tIns="0" rIns="0" bIns="0" rtlCol="0" anchor="t">
            <a:normAutofit/>
          </a:bodyPr>
          <a:lstStyle/>
          <a:p>
            <a:pPr marL="0" indent="0" algn="ctr">
              <a:buNone/>
            </a:pPr>
            <a:r>
              <a:rPr lang="en-US" b="1">
                <a:latin typeface="Trebuchet MS"/>
              </a:rPr>
              <a:t>Reduced Academic Calendar Requests*</a:t>
            </a:r>
            <a:endParaRPr lang="en-US">
              <a:latin typeface="Trebuchet MS"/>
            </a:endParaRPr>
          </a:p>
          <a:p>
            <a:pPr marL="0" indent="0" algn="ctr">
              <a:buNone/>
            </a:pPr>
            <a:r>
              <a:rPr lang="en-US" sz="1400" b="1">
                <a:solidFill>
                  <a:srgbClr val="000000"/>
                </a:solidFill>
                <a:latin typeface="Trebuchet MS"/>
              </a:rPr>
              <a:t>*formally 4 Day School Week</a:t>
            </a:r>
          </a:p>
          <a:p>
            <a:pPr marL="0" indent="0" algn="ctr">
              <a:buNone/>
            </a:pPr>
            <a:r>
              <a:rPr lang="en-US" sz="2000" b="1">
                <a:solidFill>
                  <a:srgbClr val="FF0000"/>
                </a:solidFill>
                <a:latin typeface="Trebuchet MS"/>
              </a:rPr>
              <a:t>Fewer than 160 contact days</a:t>
            </a:r>
            <a:endParaRPr lang="en-US" sz="2000">
              <a:latin typeface="Trebuchet MS"/>
            </a:endParaRPr>
          </a:p>
          <a:p>
            <a:pPr marL="0" indent="0" algn="ctr">
              <a:buNone/>
            </a:pPr>
            <a:r>
              <a:rPr lang="en-US" sz="2800" b="1">
                <a:latin typeface="Trebuchet MS"/>
              </a:rPr>
              <a:t>2/6/2025 – 5/9/2025</a:t>
            </a:r>
            <a:endParaRPr lang="en-US" sz="2800">
              <a:latin typeface="Trebuchet MS"/>
            </a:endParaRPr>
          </a:p>
          <a:p>
            <a:pPr marL="0" indent="0" algn="ctr">
              <a:lnSpc>
                <a:spcPct val="100000"/>
              </a:lnSpc>
              <a:spcBef>
                <a:spcPts val="0"/>
              </a:spcBef>
              <a:buNone/>
            </a:pPr>
            <a:endParaRPr lang="en-US" sz="2800">
              <a:latin typeface="Trebuchet MS"/>
            </a:endParaRPr>
          </a:p>
          <a:p>
            <a:pPr marL="457200" indent="-457200">
              <a:buAutoNum type="arabicPeriod"/>
            </a:pPr>
            <a:r>
              <a:rPr lang="en-US" sz="2000">
                <a:latin typeface="Trebuchet MS"/>
              </a:rPr>
              <a:t>Complete Reduced Academic Calendar Request form in Data Pipeline.</a:t>
            </a:r>
          </a:p>
          <a:p>
            <a:pPr marL="457200" indent="-457200">
              <a:buAutoNum type="arabicPeriod"/>
            </a:pPr>
            <a:r>
              <a:rPr lang="en-US" sz="2000">
                <a:latin typeface="Trebuchet MS"/>
              </a:rPr>
              <a:t>If your </a:t>
            </a:r>
            <a:r>
              <a:rPr lang="en-US" sz="2000" i="1">
                <a:latin typeface="Trebuchet MS"/>
              </a:rPr>
              <a:t>district </a:t>
            </a:r>
            <a:r>
              <a:rPr lang="en-US" sz="2000">
                <a:latin typeface="Trebuchet MS"/>
              </a:rPr>
              <a:t>is on a district wide improvement plan, you will need to extra documentation to field services via </a:t>
            </a:r>
            <a:r>
              <a:rPr lang="en-US" sz="2000">
                <a:latin typeface="Trebuchet MS"/>
                <a:hlinkClick r:id="rId2"/>
              </a:rPr>
              <a:t>this webform</a:t>
            </a:r>
            <a:r>
              <a:rPr lang="en-US" sz="2000">
                <a:latin typeface="Trebuchet MS"/>
              </a:rPr>
              <a:t>.</a:t>
            </a:r>
          </a:p>
          <a:p>
            <a:pPr marL="457200" indent="-457200">
              <a:buAutoNum type="arabicPeriod"/>
            </a:pPr>
            <a:r>
              <a:rPr lang="en-US" sz="2000">
                <a:latin typeface="Trebuchet MS"/>
              </a:rPr>
              <a:t>Field services and the commissioner will approve by 6/30/2025 and districts will be notified.</a:t>
            </a:r>
            <a:endParaRPr lang="en-US"/>
          </a:p>
        </p:txBody>
      </p:sp>
      <p:sp>
        <p:nvSpPr>
          <p:cNvPr id="4" name="Slide Number Placeholder 3">
            <a:extLst>
              <a:ext uri="{FF2B5EF4-FFF2-40B4-BE49-F238E27FC236}">
                <a16:creationId xmlns:a16="http://schemas.microsoft.com/office/drawing/2014/main" id="{E194F046-52CC-52FD-0163-793A87CFD5B9}"/>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8D1C7D5A-AA58-117C-DEEE-AE9A5B29C6B7}"/>
              </a:ext>
            </a:extLst>
          </p:cNvPr>
          <p:cNvSpPr>
            <a:spLocks noGrp="1"/>
          </p:cNvSpPr>
          <p:nvPr>
            <p:ph sz="quarter" idx="13"/>
          </p:nvPr>
        </p:nvSpPr>
        <p:spPr/>
        <p:txBody>
          <a:bodyPr vert="horz" lIns="91440" tIns="45720" rIns="91440" bIns="45720" rtlCol="0" anchor="t">
            <a:normAutofit/>
          </a:bodyPr>
          <a:lstStyle/>
          <a:p>
            <a:r>
              <a:rPr lang="en-US">
                <a:latin typeface="Trebuchet MS"/>
              </a:rPr>
              <a:t>Reduced Academic Calendar</a:t>
            </a:r>
          </a:p>
        </p:txBody>
      </p:sp>
      <p:sp>
        <p:nvSpPr>
          <p:cNvPr id="6" name="Content Placeholder 5">
            <a:extLst>
              <a:ext uri="{FF2B5EF4-FFF2-40B4-BE49-F238E27FC236}">
                <a16:creationId xmlns:a16="http://schemas.microsoft.com/office/drawing/2014/main" id="{DBDC272D-6127-B0D9-663B-E29A8AC4C71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22628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5E-6A87-5B3A-76F9-B22B523EA0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10F3F7-4CCF-36F1-F7F0-F566C8391DCA}"/>
              </a:ext>
            </a:extLst>
          </p:cNvPr>
          <p:cNvSpPr>
            <a:spLocks noGrp="1"/>
          </p:cNvSpPr>
          <p:nvPr>
            <p:ph type="title"/>
          </p:nvPr>
        </p:nvSpPr>
        <p:spPr/>
        <p:txBody>
          <a:bodyPr/>
          <a:lstStyle/>
          <a:p>
            <a:r>
              <a:rPr lang="en-US"/>
              <a:t>Questions &amp; Resources:</a:t>
            </a:r>
            <a:br>
              <a:rPr lang="en-US"/>
            </a:br>
            <a:r>
              <a:rPr lang="en-US"/>
              <a:t>Reduced Academic Calendar</a:t>
            </a:r>
          </a:p>
        </p:txBody>
      </p:sp>
      <p:sp>
        <p:nvSpPr>
          <p:cNvPr id="8" name="Content Placeholder 7">
            <a:extLst>
              <a:ext uri="{FF2B5EF4-FFF2-40B4-BE49-F238E27FC236}">
                <a16:creationId xmlns:a16="http://schemas.microsoft.com/office/drawing/2014/main" id="{913DB736-7CF8-9654-7E4F-8D8E07B2B509}"/>
              </a:ext>
            </a:extLst>
          </p:cNvPr>
          <p:cNvSpPr>
            <a:spLocks noGrp="1"/>
          </p:cNvSpPr>
          <p:nvPr>
            <p:ph sz="quarter" idx="13"/>
          </p:nvPr>
        </p:nvSpPr>
        <p:spPr/>
        <p:txBody>
          <a:bodyPr/>
          <a:lstStyle/>
          <a:p>
            <a:r>
              <a:rPr lang="en-US">
                <a:latin typeface="Museo Slab 500"/>
                <a:hlinkClick r:id="rId2"/>
              </a:rPr>
              <a:t>DirectoryData@cde.state.co.us</a:t>
            </a:r>
            <a:endParaRPr lang="en-US"/>
          </a:p>
          <a:p>
            <a:endParaRPr lang="en-US"/>
          </a:p>
          <a:p>
            <a:r>
              <a:rPr lang="en-US">
                <a:latin typeface="Museo Slab 500"/>
                <a:hlinkClick r:id="rId3"/>
              </a:rPr>
              <a:t>Reduced Academic Calendar Website</a:t>
            </a:r>
            <a:endParaRPr lang="en-US"/>
          </a:p>
        </p:txBody>
      </p:sp>
      <p:sp>
        <p:nvSpPr>
          <p:cNvPr id="4" name="Slide Number Placeholder 3">
            <a:extLst>
              <a:ext uri="{FF2B5EF4-FFF2-40B4-BE49-F238E27FC236}">
                <a16:creationId xmlns:a16="http://schemas.microsoft.com/office/drawing/2014/main" id="{B3ED4D74-764F-AEA9-3329-5E6DA5B57BFF}"/>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67792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FC13-92CF-4364-7761-13FC07CBDD49}"/>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7384FEF3-43CC-DA96-68AB-4512EA40EC1C}"/>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3450F2A5-BAB4-BFE0-8F51-5484DEBAA8F9}"/>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35556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9BDF-ED68-3A21-EA0C-8D82CB49C8BE}"/>
              </a:ext>
            </a:extLst>
          </p:cNvPr>
          <p:cNvSpPr>
            <a:spLocks noGrp="1"/>
          </p:cNvSpPr>
          <p:nvPr>
            <p:ph type="title"/>
          </p:nvPr>
        </p:nvSpPr>
        <p:spPr/>
        <p:txBody>
          <a:bodyPr/>
          <a:lstStyle/>
          <a:p>
            <a:r>
              <a:rPr lang="en-US">
                <a:latin typeface="Museo Slab 500"/>
              </a:rPr>
              <a:t>Report Card March – Now Open</a:t>
            </a:r>
            <a:endParaRPr lang="en-US"/>
          </a:p>
        </p:txBody>
      </p:sp>
      <p:sp>
        <p:nvSpPr>
          <p:cNvPr id="3" name="Content Placeholder 2">
            <a:extLst>
              <a:ext uri="{FF2B5EF4-FFF2-40B4-BE49-F238E27FC236}">
                <a16:creationId xmlns:a16="http://schemas.microsoft.com/office/drawing/2014/main" id="{B48E2688-A900-BC3C-D4FA-5AAF52FF565F}"/>
              </a:ext>
            </a:extLst>
          </p:cNvPr>
          <p:cNvSpPr>
            <a:spLocks noGrp="1"/>
          </p:cNvSpPr>
          <p:nvPr>
            <p:ph idx="1"/>
          </p:nvPr>
        </p:nvSpPr>
        <p:spPr>
          <a:xfrm>
            <a:off x="799123" y="1466558"/>
            <a:ext cx="10515600" cy="4957029"/>
          </a:xfrm>
        </p:spPr>
        <p:txBody>
          <a:bodyPr vert="horz" lIns="0" tIns="0" rIns="0" bIns="0" rtlCol="0" anchor="t">
            <a:normAutofit fontScale="92500" lnSpcReduction="20000"/>
          </a:bodyPr>
          <a:lstStyle/>
          <a:p>
            <a:pPr marL="0" indent="0" algn="ctr">
              <a:buNone/>
            </a:pPr>
            <a:r>
              <a:rPr lang="en-US" sz="3200" b="1">
                <a:latin typeface="Trebuchet MS"/>
              </a:rPr>
              <a:t>Report Card March </a:t>
            </a:r>
            <a:endParaRPr lang="en-US" sz="3200">
              <a:latin typeface="Trebuchet MS"/>
            </a:endParaRPr>
          </a:p>
          <a:p>
            <a:pPr marL="0" indent="0" algn="ctr">
              <a:buNone/>
            </a:pPr>
            <a:r>
              <a:rPr lang="en-US" sz="3200" b="1">
                <a:latin typeface="Trebuchet MS"/>
              </a:rPr>
              <a:t>NOW OPEN!! </a:t>
            </a:r>
            <a:endParaRPr lang="en-US" sz="3200">
              <a:latin typeface="Trebuchet MS"/>
            </a:endParaRPr>
          </a:p>
          <a:p>
            <a:pPr marL="0" indent="0" algn="ctr">
              <a:buNone/>
            </a:pPr>
            <a:r>
              <a:rPr lang="en-US" b="1">
                <a:solidFill>
                  <a:srgbClr val="C00000"/>
                </a:solidFill>
                <a:latin typeface="Trebuchet MS"/>
              </a:rPr>
              <a:t>Wednesday, March</a:t>
            </a:r>
            <a:r>
              <a:rPr lang="en-US" sz="2400" b="1">
                <a:solidFill>
                  <a:srgbClr val="C00000"/>
                </a:solidFill>
                <a:latin typeface="Trebuchet MS"/>
              </a:rPr>
              <a:t> 5th</a:t>
            </a:r>
            <a:r>
              <a:rPr lang="en-US" sz="2400" b="1">
                <a:latin typeface="Trebuchet MS"/>
              </a:rPr>
              <a:t> through </a:t>
            </a:r>
            <a:r>
              <a:rPr lang="en-US" sz="2400" b="1">
                <a:solidFill>
                  <a:srgbClr val="C00000"/>
                </a:solidFill>
                <a:latin typeface="Trebuchet MS"/>
              </a:rPr>
              <a:t>Friday, April 11th</a:t>
            </a:r>
            <a:r>
              <a:rPr lang="en-US" sz="2400" b="1">
                <a:latin typeface="Trebuchet MS"/>
              </a:rPr>
              <a:t>.</a:t>
            </a:r>
            <a:endParaRPr lang="en-US">
              <a:latin typeface="Trebuchet MS"/>
            </a:endParaRPr>
          </a:p>
          <a:p>
            <a:pPr marL="0" indent="0" algn="ctr">
              <a:buNone/>
            </a:pPr>
            <a:endParaRPr lang="en-US" b="1"/>
          </a:p>
          <a:p>
            <a:pPr marL="0" indent="0" algn="ctr">
              <a:buNone/>
            </a:pPr>
            <a:r>
              <a:rPr lang="en-US" sz="3200" b="1">
                <a:latin typeface="Trebuchet MS"/>
              </a:rPr>
              <a:t>IDM Roles Needed</a:t>
            </a:r>
          </a:p>
          <a:p>
            <a:pPr marL="0" indent="0" algn="ctr">
              <a:buNone/>
            </a:pPr>
            <a:r>
              <a:rPr lang="en-US" sz="2400">
                <a:latin typeface="Trebuchet MS"/>
                <a:ea typeface="Calibri"/>
                <a:cs typeface="Calibri"/>
              </a:rPr>
              <a:t>RCM~LEAUSER – Submit and Modify Role</a:t>
            </a:r>
          </a:p>
          <a:p>
            <a:pPr marL="0" indent="0" algn="ctr">
              <a:buNone/>
            </a:pPr>
            <a:r>
              <a:rPr lang="en-US" sz="2400">
                <a:latin typeface="Trebuchet MS"/>
                <a:ea typeface="Calibri"/>
                <a:cs typeface="Calibri"/>
              </a:rPr>
              <a:t>RCM~LEAAPPROVER – Approver Role      </a:t>
            </a:r>
          </a:p>
          <a:p>
            <a:pPr marL="0" indent="0" algn="ctr">
              <a:buNone/>
            </a:pPr>
            <a:endParaRPr lang="en-US">
              <a:ea typeface="Calibri"/>
              <a:cs typeface="Calibri"/>
            </a:endParaRPr>
          </a:p>
          <a:p>
            <a:pPr marL="0" indent="0" algn="ctr">
              <a:buNone/>
            </a:pPr>
            <a:r>
              <a:rPr lang="en-US" sz="2800" b="1">
                <a:latin typeface="Trebuchet MS"/>
              </a:rPr>
              <a:t>New Fields</a:t>
            </a:r>
            <a:endParaRPr lang="en-US" sz="2400">
              <a:latin typeface="Trebuchet MS"/>
            </a:endParaRPr>
          </a:p>
          <a:p>
            <a:pPr marL="0" indent="0" algn="ctr">
              <a:buNone/>
            </a:pPr>
            <a:r>
              <a:rPr lang="en-US" sz="2400" b="1">
                <a:latin typeface="Trebuchet MS"/>
              </a:rPr>
              <a:t>HB 22-1376</a:t>
            </a:r>
            <a:endParaRPr lang="en-US" sz="2400">
              <a:solidFill>
                <a:srgbClr val="000000"/>
              </a:solidFill>
              <a:latin typeface="Trebuchet MS"/>
            </a:endParaRPr>
          </a:p>
          <a:p>
            <a:pPr marL="3200400" lvl="7" indent="0" algn="just">
              <a:buNone/>
            </a:pPr>
            <a:r>
              <a:rPr lang="en-US" sz="2000">
                <a:latin typeface="Trebuchet MS"/>
                <a:ea typeface="Calibri"/>
                <a:cs typeface="Calibri"/>
              </a:rPr>
              <a:t>1.District Wide Climate Survey       </a:t>
            </a:r>
          </a:p>
          <a:p>
            <a:pPr marL="3200400" lvl="7" indent="0" algn="just">
              <a:buNone/>
            </a:pPr>
            <a:r>
              <a:rPr lang="en-US" sz="2000">
                <a:latin typeface="Trebuchet MS"/>
                <a:ea typeface="Calibri"/>
                <a:cs typeface="Calibri"/>
              </a:rPr>
              <a:t>2. Climate Survey </a:t>
            </a:r>
            <a:r>
              <a:rPr lang="en-US" sz="2000">
                <a:ea typeface="Calibri"/>
                <a:cs typeface="Calibri"/>
              </a:rPr>
              <a:t>Results Posted Publicly</a:t>
            </a:r>
            <a:endParaRPr lang="en-US" sz="2000"/>
          </a:p>
          <a:p>
            <a:pPr marL="3200400" lvl="7" indent="0" algn="just">
              <a:buNone/>
            </a:pPr>
            <a:r>
              <a:rPr lang="en-US" sz="2000">
                <a:ea typeface="Calibri"/>
                <a:cs typeface="Calibri"/>
              </a:rPr>
              <a:t>3. If Posted (Specify) </a:t>
            </a:r>
            <a:endParaRPr lang="en-US" sz="2400">
              <a:ea typeface="Calibri"/>
              <a:cs typeface="Calibri"/>
            </a:endParaRPr>
          </a:p>
          <a:p>
            <a:pPr marL="0" indent="0" algn="ctr">
              <a:buNone/>
            </a:pPr>
            <a:endParaRPr lang="en-US"/>
          </a:p>
          <a:p>
            <a:endParaRPr lang="en-US"/>
          </a:p>
        </p:txBody>
      </p:sp>
      <p:sp>
        <p:nvSpPr>
          <p:cNvPr id="4" name="Slide Number Placeholder 3">
            <a:extLst>
              <a:ext uri="{FF2B5EF4-FFF2-40B4-BE49-F238E27FC236}">
                <a16:creationId xmlns:a16="http://schemas.microsoft.com/office/drawing/2014/main" id="{E6908833-8935-9DE1-D269-502DDC335055}"/>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D0D3D78C-C475-4E99-C9BE-D69FF115B2DB}"/>
              </a:ext>
            </a:extLst>
          </p:cNvPr>
          <p:cNvSpPr>
            <a:spLocks noGrp="1"/>
          </p:cNvSpPr>
          <p:nvPr>
            <p:ph sz="quarter" idx="13"/>
          </p:nvPr>
        </p:nvSpPr>
        <p:spPr/>
        <p:txBody>
          <a:bodyPr/>
          <a:lstStyle/>
          <a:p>
            <a:r>
              <a:rPr lang="en-US"/>
              <a:t>Report Card March</a:t>
            </a:r>
          </a:p>
        </p:txBody>
      </p:sp>
      <p:sp>
        <p:nvSpPr>
          <p:cNvPr id="6" name="Content Placeholder 5">
            <a:extLst>
              <a:ext uri="{FF2B5EF4-FFF2-40B4-BE49-F238E27FC236}">
                <a16:creationId xmlns:a16="http://schemas.microsoft.com/office/drawing/2014/main" id="{6F925868-6870-DF1A-F2D6-60AD581774A5}"/>
              </a:ext>
            </a:extLst>
          </p:cNvPr>
          <p:cNvSpPr>
            <a:spLocks noGrp="1"/>
          </p:cNvSpPr>
          <p:nvPr>
            <p:ph sz="quarter" idx="14"/>
          </p:nvPr>
        </p:nvSpPr>
        <p:spPr/>
        <p:txBody>
          <a:bodyPr/>
          <a:lstStyle/>
          <a:p>
            <a:r>
              <a:rPr lang="en-US"/>
              <a:t>reportcard@cde.state.co.us</a:t>
            </a:r>
            <a:endParaRPr lang="en-US">
              <a:solidFill>
                <a:srgbClr val="000000"/>
              </a:solidFill>
            </a:endParaRPr>
          </a:p>
          <a:p>
            <a:endParaRPr lang="en-US"/>
          </a:p>
        </p:txBody>
      </p:sp>
    </p:spTree>
    <p:extLst>
      <p:ext uri="{BB962C8B-B14F-4D97-AF65-F5344CB8AC3E}">
        <p14:creationId xmlns:p14="http://schemas.microsoft.com/office/powerpoint/2010/main" val="162824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75A052-431B-B329-2F87-7D429A2DEFA9}"/>
              </a:ext>
            </a:extLst>
          </p:cNvPr>
          <p:cNvSpPr>
            <a:spLocks noGrp="1"/>
          </p:cNvSpPr>
          <p:nvPr>
            <p:ph type="title"/>
          </p:nvPr>
        </p:nvSpPr>
        <p:spPr/>
        <p:txBody>
          <a:bodyPr/>
          <a:lstStyle/>
          <a:p>
            <a:r>
              <a:rPr lang="en-US"/>
              <a:t>Questions &amp; Resources:</a:t>
            </a:r>
            <a:br>
              <a:rPr lang="en-US"/>
            </a:br>
            <a:r>
              <a:rPr lang="en-US"/>
              <a:t>Report Card March</a:t>
            </a:r>
          </a:p>
        </p:txBody>
      </p:sp>
      <p:sp>
        <p:nvSpPr>
          <p:cNvPr id="6" name="Content Placeholder 5">
            <a:extLst>
              <a:ext uri="{FF2B5EF4-FFF2-40B4-BE49-F238E27FC236}">
                <a16:creationId xmlns:a16="http://schemas.microsoft.com/office/drawing/2014/main" id="{FCB93E1C-8FBD-6671-C76C-B3DD1CA6EF00}"/>
              </a:ext>
            </a:extLst>
          </p:cNvPr>
          <p:cNvSpPr>
            <a:spLocks noGrp="1"/>
          </p:cNvSpPr>
          <p:nvPr>
            <p:ph sz="quarter" idx="13"/>
          </p:nvPr>
        </p:nvSpPr>
        <p:spPr/>
        <p:txBody>
          <a:bodyPr>
            <a:normAutofit/>
          </a:bodyPr>
          <a:lstStyle/>
          <a:p>
            <a:r>
              <a:rPr lang="en-US" sz="2000">
                <a:latin typeface="Museo Slab 500"/>
              </a:rPr>
              <a:t>Email:</a:t>
            </a:r>
            <a:br>
              <a:rPr lang="en-US" sz="2000"/>
            </a:br>
            <a:r>
              <a:rPr lang="en-US" sz="2000">
                <a:latin typeface="Museo Slab 500"/>
                <a:hlinkClick r:id="rId2"/>
              </a:rPr>
              <a:t>reportcard@cde.state.co.us</a:t>
            </a:r>
            <a:br>
              <a:rPr lang="en-US" sz="2000"/>
            </a:br>
            <a:br>
              <a:rPr lang="en-US" sz="2000"/>
            </a:br>
            <a:r>
              <a:rPr lang="en-US" sz="2000">
                <a:latin typeface="Museo Slab 500"/>
              </a:rPr>
              <a:t>Website:</a:t>
            </a:r>
            <a:br>
              <a:rPr lang="en-US" sz="2000"/>
            </a:br>
            <a:r>
              <a:rPr lang="en-US" sz="2000">
                <a:latin typeface="Museo Slab 500"/>
                <a:hlinkClick r:id="rId3"/>
              </a:rPr>
              <a:t>Report Card March Collection Website</a:t>
            </a:r>
            <a:br>
              <a:rPr lang="en-US" sz="2000"/>
            </a:br>
            <a:endParaRPr lang="en-US" sz="2000"/>
          </a:p>
        </p:txBody>
      </p:sp>
      <p:sp>
        <p:nvSpPr>
          <p:cNvPr id="4" name="Slide Number Placeholder 3">
            <a:extLst>
              <a:ext uri="{FF2B5EF4-FFF2-40B4-BE49-F238E27FC236}">
                <a16:creationId xmlns:a16="http://schemas.microsoft.com/office/drawing/2014/main" id="{C1A4111B-BC8E-EE1D-5301-C38429DAF3E4}"/>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155500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3224-9856-58C8-3F27-1B40426609DD}"/>
              </a:ext>
            </a:extLst>
          </p:cNvPr>
          <p:cNvSpPr>
            <a:spLocks noGrp="1"/>
          </p:cNvSpPr>
          <p:nvPr>
            <p:ph type="ctrTitle"/>
          </p:nvPr>
        </p:nvSpPr>
        <p:spPr/>
        <p:txBody>
          <a:bodyPr/>
          <a:lstStyle/>
          <a:p>
            <a:r>
              <a:rPr lang="en-US">
                <a:latin typeface="Museo Slab 500"/>
              </a:rPr>
              <a:t>School Code Changes</a:t>
            </a:r>
            <a:endParaRPr lang="en-US"/>
          </a:p>
        </p:txBody>
      </p:sp>
      <p:sp>
        <p:nvSpPr>
          <p:cNvPr id="3" name="Content Placeholder 2">
            <a:extLst>
              <a:ext uri="{FF2B5EF4-FFF2-40B4-BE49-F238E27FC236}">
                <a16:creationId xmlns:a16="http://schemas.microsoft.com/office/drawing/2014/main" id="{B4E925E5-F5FD-3CB3-AD6B-EFA7FF76BD11}"/>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91655812-83DC-899B-BF7E-A92A583F529F}"/>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758844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C0D7-CF1E-09F6-24AF-80E0DAB01F81}"/>
              </a:ext>
            </a:extLst>
          </p:cNvPr>
          <p:cNvSpPr>
            <a:spLocks noGrp="1"/>
          </p:cNvSpPr>
          <p:nvPr>
            <p:ph type="title"/>
          </p:nvPr>
        </p:nvSpPr>
        <p:spPr/>
        <p:txBody>
          <a:bodyPr/>
          <a:lstStyle/>
          <a:p>
            <a:r>
              <a:rPr lang="en-US">
                <a:latin typeface="Museo Slab 500"/>
              </a:rPr>
              <a:t>School Code Changes - Overview</a:t>
            </a:r>
            <a:endParaRPr lang="en-US"/>
          </a:p>
        </p:txBody>
      </p:sp>
      <p:sp>
        <p:nvSpPr>
          <p:cNvPr id="3" name="Content Placeholder 2">
            <a:extLst>
              <a:ext uri="{FF2B5EF4-FFF2-40B4-BE49-F238E27FC236}">
                <a16:creationId xmlns:a16="http://schemas.microsoft.com/office/drawing/2014/main" id="{10F30D10-44C9-8437-7A88-7E2836B83EFC}"/>
              </a:ext>
            </a:extLst>
          </p:cNvPr>
          <p:cNvSpPr>
            <a:spLocks noGrp="1"/>
          </p:cNvSpPr>
          <p:nvPr>
            <p:ph idx="1"/>
          </p:nvPr>
        </p:nvSpPr>
        <p:spPr/>
        <p:txBody>
          <a:bodyPr vert="horz" lIns="0" tIns="0" rIns="0" bIns="0" rtlCol="0" anchor="t">
            <a:normAutofit lnSpcReduction="10000"/>
          </a:bodyPr>
          <a:lstStyle/>
          <a:p>
            <a:pPr marL="0" indent="0" algn="ctr">
              <a:buNone/>
            </a:pPr>
            <a:r>
              <a:rPr lang="en-US" sz="2800" b="1">
                <a:latin typeface="Trebuchet MS"/>
              </a:rPr>
              <a:t>OPEN!! School Code Changes for 2025-2026 </a:t>
            </a:r>
            <a:endParaRPr lang="en-US" sz="2800">
              <a:latin typeface="Trebuchet MS"/>
            </a:endParaRPr>
          </a:p>
          <a:p>
            <a:pPr marL="0" indent="0" algn="ctr">
              <a:buNone/>
            </a:pPr>
            <a:r>
              <a:rPr lang="en-US" b="1">
                <a:latin typeface="Trebuchet MS"/>
              </a:rPr>
              <a:t>now thru</a:t>
            </a:r>
            <a:endParaRPr lang="en-US">
              <a:latin typeface="Trebuchet MS"/>
            </a:endParaRPr>
          </a:p>
          <a:p>
            <a:pPr marL="0" indent="0" algn="ctr">
              <a:buNone/>
            </a:pPr>
            <a:r>
              <a:rPr lang="en-US" b="1">
                <a:solidFill>
                  <a:srgbClr val="C00000"/>
                </a:solidFill>
                <a:latin typeface="Trebuchet MS"/>
              </a:rPr>
              <a:t>Monday, June 23rd, 2025</a:t>
            </a:r>
          </a:p>
          <a:p>
            <a:pPr marL="0" indent="0" algn="ctr">
              <a:buNone/>
            </a:pPr>
            <a:r>
              <a:rPr lang="en-US" b="1">
                <a:latin typeface="Trebuchet MS"/>
              </a:rPr>
              <a:t>25-26 school year begins </a:t>
            </a:r>
            <a:r>
              <a:rPr lang="en-US" b="1">
                <a:solidFill>
                  <a:srgbClr val="7030A0"/>
                </a:solidFill>
                <a:latin typeface="Trebuchet MS"/>
              </a:rPr>
              <a:t>Tuesday, July 1st</a:t>
            </a:r>
          </a:p>
          <a:p>
            <a:pPr marL="0" indent="0" algn="ctr">
              <a:buNone/>
            </a:pPr>
            <a:endParaRPr lang="en-US" b="1" u="sng">
              <a:solidFill>
                <a:srgbClr val="7030A0"/>
              </a:solidFill>
              <a:latin typeface="Trebuchet MS"/>
            </a:endParaRPr>
          </a:p>
          <a:p>
            <a:pPr marL="0" indent="0" algn="ctr">
              <a:buNone/>
            </a:pPr>
            <a:r>
              <a:rPr lang="en-US">
                <a:solidFill>
                  <a:srgbClr val="000000"/>
                </a:solidFill>
                <a:latin typeface="Trebuchet MS"/>
              </a:rPr>
              <a:t>School Code Changes considered are: </a:t>
            </a:r>
          </a:p>
          <a:p>
            <a:pPr marL="257175" indent="-257175" algn="ctr">
              <a:buFont typeface="Arial"/>
              <a:buChar char="•"/>
            </a:pPr>
            <a:r>
              <a:rPr lang="en-US">
                <a:solidFill>
                  <a:srgbClr val="000000"/>
                </a:solidFill>
                <a:latin typeface="Trebuchet MS"/>
              </a:rPr>
              <a:t>New School Code</a:t>
            </a:r>
          </a:p>
          <a:p>
            <a:pPr marL="257175" indent="-257175" algn="ctr">
              <a:buFont typeface="Arial"/>
              <a:buChar char="•"/>
            </a:pPr>
            <a:r>
              <a:rPr lang="en-US">
                <a:solidFill>
                  <a:srgbClr val="000000"/>
                </a:solidFill>
                <a:latin typeface="Trebuchet MS"/>
              </a:rPr>
              <a:t>School Name Change</a:t>
            </a:r>
          </a:p>
          <a:p>
            <a:pPr marL="257175" indent="-257175" algn="ctr">
              <a:buFont typeface="Arial"/>
              <a:buChar char="•"/>
            </a:pPr>
            <a:r>
              <a:rPr lang="en-US">
                <a:solidFill>
                  <a:srgbClr val="000000"/>
                </a:solidFill>
                <a:latin typeface="Trebuchet MS"/>
              </a:rPr>
              <a:t>School Grade Change</a:t>
            </a:r>
          </a:p>
          <a:p>
            <a:pPr marL="257175" indent="-257175" algn="ctr">
              <a:buFont typeface="Arial"/>
              <a:buChar char="•"/>
            </a:pPr>
            <a:r>
              <a:rPr lang="en-US">
                <a:solidFill>
                  <a:srgbClr val="000000"/>
                </a:solidFill>
                <a:latin typeface="Trebuchet MS"/>
              </a:rPr>
              <a:t>Request for Closing/Merging Schools </a:t>
            </a:r>
          </a:p>
          <a:p>
            <a:pPr marL="0" indent="0" algn="ctr">
              <a:buNone/>
            </a:pPr>
            <a:endParaRPr lang="en-US" b="1" u="sng">
              <a:solidFill>
                <a:srgbClr val="7030A0"/>
              </a:solidFill>
              <a:latin typeface="Trebuchet MS"/>
            </a:endParaRPr>
          </a:p>
        </p:txBody>
      </p:sp>
      <p:sp>
        <p:nvSpPr>
          <p:cNvPr id="4" name="Slide Number Placeholder 3">
            <a:extLst>
              <a:ext uri="{FF2B5EF4-FFF2-40B4-BE49-F238E27FC236}">
                <a16:creationId xmlns:a16="http://schemas.microsoft.com/office/drawing/2014/main" id="{B2260CF2-6F87-6969-21C1-C3A3166CFBA2}"/>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36E8F4DF-4654-1A48-F376-778AFC8C4D26}"/>
              </a:ext>
            </a:extLst>
          </p:cNvPr>
          <p:cNvSpPr>
            <a:spLocks noGrp="1"/>
          </p:cNvSpPr>
          <p:nvPr>
            <p:ph sz="quarter" idx="13"/>
          </p:nvPr>
        </p:nvSpPr>
        <p:spPr/>
        <p:txBody>
          <a:bodyPr vert="horz" lIns="91440" tIns="45720" rIns="91440" bIns="45720" rtlCol="0" anchor="t">
            <a:normAutofit/>
          </a:bodyPr>
          <a:lstStyle/>
          <a:p>
            <a:r>
              <a:rPr lang="en-US">
                <a:latin typeface="Trebuchet MS"/>
              </a:rPr>
              <a:t>School Code Change Requests</a:t>
            </a:r>
            <a:endParaRPr lang="en-US"/>
          </a:p>
        </p:txBody>
      </p:sp>
      <p:sp>
        <p:nvSpPr>
          <p:cNvPr id="6" name="Content Placeholder 5">
            <a:extLst>
              <a:ext uri="{FF2B5EF4-FFF2-40B4-BE49-F238E27FC236}">
                <a16:creationId xmlns:a16="http://schemas.microsoft.com/office/drawing/2014/main" id="{036C909F-DA64-FBBD-73EF-9BD8D254440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tribbett_jessica@cde.state.co.us</a:t>
            </a:r>
            <a:endParaRPr lang="en-US"/>
          </a:p>
        </p:txBody>
      </p:sp>
    </p:spTree>
    <p:extLst>
      <p:ext uri="{BB962C8B-B14F-4D97-AF65-F5344CB8AC3E}">
        <p14:creationId xmlns:p14="http://schemas.microsoft.com/office/powerpoint/2010/main" val="997019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846-DD0B-EDBC-FDF2-B02B615F2E33}"/>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School Code Changes</a:t>
            </a:r>
            <a:endParaRPr lang="en-US" b="0">
              <a:solidFill>
                <a:srgbClr val="000000"/>
              </a:solidFill>
            </a:endParaRPr>
          </a:p>
        </p:txBody>
      </p:sp>
      <p:sp>
        <p:nvSpPr>
          <p:cNvPr id="3" name="Content Placeholder 2">
            <a:extLst>
              <a:ext uri="{FF2B5EF4-FFF2-40B4-BE49-F238E27FC236}">
                <a16:creationId xmlns:a16="http://schemas.microsoft.com/office/drawing/2014/main" id="{8998761A-53B5-E0A5-D99D-F3C971C69C73}"/>
              </a:ext>
            </a:extLst>
          </p:cNvPr>
          <p:cNvSpPr>
            <a:spLocks noGrp="1"/>
          </p:cNvSpPr>
          <p:nvPr>
            <p:ph sz="quarter" idx="13"/>
          </p:nvPr>
        </p:nvSpPr>
        <p:spPr/>
        <p:txBody>
          <a:bodyPr/>
          <a:lstStyle/>
          <a:p>
            <a:r>
              <a:rPr lang="en-US" sz="2000">
                <a:latin typeface="Museo Slab 500"/>
              </a:rPr>
              <a:t>Website:</a:t>
            </a:r>
          </a:p>
          <a:p>
            <a:r>
              <a:rPr lang="en-US" sz="2000">
                <a:latin typeface="Museo Slab 500"/>
                <a:hlinkClick r:id="rId2"/>
              </a:rPr>
              <a:t>School Code Change Request Website</a:t>
            </a:r>
            <a:endParaRPr lang="en-US" sz="2000">
              <a:latin typeface="Museo Slab 500"/>
            </a:endParaRPr>
          </a:p>
          <a:p>
            <a:endParaRPr lang="en-US" sz="2000">
              <a:latin typeface="Museo Slab 500"/>
            </a:endParaRPr>
          </a:p>
          <a:p>
            <a:r>
              <a:rPr lang="en-US" sz="2000">
                <a:latin typeface="Museo Slab 500"/>
              </a:rPr>
              <a:t>Forms:</a:t>
            </a:r>
            <a:endParaRPr lang="en-US"/>
          </a:p>
          <a:p>
            <a:r>
              <a:rPr lang="en-US" sz="2000">
                <a:latin typeface="Museo Slab 500"/>
                <a:hlinkClick r:id="rId3"/>
              </a:rPr>
              <a:t>School Code Change Request Form</a:t>
            </a:r>
            <a:endParaRPr lang="en-US" sz="2000">
              <a:latin typeface="Museo Slab 500"/>
            </a:endParaRPr>
          </a:p>
          <a:p>
            <a:endParaRPr lang="en-US" sz="2000">
              <a:latin typeface="Museo Slab 500"/>
            </a:endParaRPr>
          </a:p>
          <a:p>
            <a:r>
              <a:rPr lang="en-US" sz="2000">
                <a:latin typeface="Museo Slab 500"/>
              </a:rPr>
              <a:t>Email:</a:t>
            </a:r>
            <a:endParaRPr lang="en-US"/>
          </a:p>
          <a:p>
            <a:r>
              <a:rPr lang="en-US" sz="2000">
                <a:latin typeface="Museo Slab 500"/>
                <a:hlinkClick r:id="rId4"/>
              </a:rPr>
              <a:t>Tribbett_Jessica@cde.state.co.us</a:t>
            </a:r>
            <a:endParaRPr lang="en-US" sz="2000">
              <a:latin typeface="Museo Slab 500"/>
            </a:endParaRPr>
          </a:p>
        </p:txBody>
      </p:sp>
      <p:sp>
        <p:nvSpPr>
          <p:cNvPr id="4" name="Slide Number Placeholder 3">
            <a:extLst>
              <a:ext uri="{FF2B5EF4-FFF2-40B4-BE49-F238E27FC236}">
                <a16:creationId xmlns:a16="http://schemas.microsoft.com/office/drawing/2014/main" id="{78EFE79D-C443-2A0F-295B-73DF2D6CF3E9}"/>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321888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64A77-E7C5-D629-49FF-B3915252F1A5}"/>
              </a:ext>
            </a:extLst>
          </p:cNvPr>
          <p:cNvSpPr>
            <a:spLocks noGrp="1"/>
          </p:cNvSpPr>
          <p:nvPr>
            <p:ph type="ctrTitle"/>
          </p:nvPr>
        </p:nvSpPr>
        <p:spPr/>
        <p:txBody>
          <a:bodyPr/>
          <a:lstStyle/>
          <a:p>
            <a:r>
              <a:rPr lang="en-US">
                <a:latin typeface="Museo Slab 500"/>
              </a:rPr>
              <a:t>RITS Web Update</a:t>
            </a:r>
            <a:endParaRPr lang="en-US"/>
          </a:p>
        </p:txBody>
      </p:sp>
      <p:sp>
        <p:nvSpPr>
          <p:cNvPr id="6" name="Content Placeholder 5">
            <a:extLst>
              <a:ext uri="{FF2B5EF4-FFF2-40B4-BE49-F238E27FC236}">
                <a16:creationId xmlns:a16="http://schemas.microsoft.com/office/drawing/2014/main" id="{A750DA23-8CC2-0C2E-BA94-39CA5C965CD8}"/>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B520B6E9-FCF8-7A28-F0D9-93F29C61C7AB}"/>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509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BC01-6749-8600-B25C-A547EA07FD40}"/>
              </a:ext>
            </a:extLst>
          </p:cNvPr>
          <p:cNvSpPr>
            <a:spLocks noGrp="1"/>
          </p:cNvSpPr>
          <p:nvPr>
            <p:ph type="title"/>
          </p:nvPr>
        </p:nvSpPr>
        <p:spPr/>
        <p:txBody>
          <a:bodyPr/>
          <a:lstStyle/>
          <a:p>
            <a:r>
              <a:rPr lang="en-US" dirty="0">
                <a:latin typeface="Museo Slab 500"/>
              </a:rPr>
              <a:t>RITS Web Update-</a:t>
            </a:r>
            <a:endParaRPr lang="en-US" dirty="0"/>
          </a:p>
        </p:txBody>
      </p:sp>
      <p:pic>
        <p:nvPicPr>
          <p:cNvPr id="9" name="Content Placeholder 8" descr="Screen shot of parent 1 and parent 2 first and last name fields added to 'View Student Detail Screen' in RITS Web test environment.">
            <a:extLst>
              <a:ext uri="{FF2B5EF4-FFF2-40B4-BE49-F238E27FC236}">
                <a16:creationId xmlns:a16="http://schemas.microsoft.com/office/drawing/2014/main" id="{46B8F230-393E-88F2-1F44-5AA54BD0EF1E}"/>
              </a:ext>
            </a:extLst>
          </p:cNvPr>
          <p:cNvPicPr>
            <a:picLocks noGrp="1" noChangeAspect="1"/>
          </p:cNvPicPr>
          <p:nvPr>
            <p:ph idx="1"/>
          </p:nvPr>
        </p:nvPicPr>
        <p:blipFill>
          <a:blip r:embed="rId2"/>
          <a:stretch>
            <a:fillRect/>
          </a:stretch>
        </p:blipFill>
        <p:spPr>
          <a:xfrm>
            <a:off x="1646444" y="1554480"/>
            <a:ext cx="8899111" cy="4351338"/>
          </a:xfrm>
        </p:spPr>
      </p:pic>
      <p:sp>
        <p:nvSpPr>
          <p:cNvPr id="4" name="Slide Number Placeholder 3">
            <a:extLst>
              <a:ext uri="{FF2B5EF4-FFF2-40B4-BE49-F238E27FC236}">
                <a16:creationId xmlns:a16="http://schemas.microsoft.com/office/drawing/2014/main" id="{B08576BD-8FAE-1EE1-A6C0-9CAA1A5D85AB}"/>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2EFAE4DC-9ACE-2179-06A1-F06E390BBC6F}"/>
              </a:ext>
            </a:extLst>
          </p:cNvPr>
          <p:cNvSpPr>
            <a:spLocks noGrp="1"/>
          </p:cNvSpPr>
          <p:nvPr>
            <p:ph sz="quarter" idx="13"/>
          </p:nvPr>
        </p:nvSpPr>
        <p:spPr/>
        <p:txBody>
          <a:bodyPr vert="horz" lIns="91440" tIns="45720" rIns="91440" bIns="45720" rtlCol="0" anchor="t">
            <a:normAutofit/>
          </a:bodyPr>
          <a:lstStyle/>
          <a:p>
            <a:r>
              <a:rPr lang="en-US">
                <a:latin typeface="Trebuchet MS"/>
              </a:rPr>
              <a:t>RITS Web</a:t>
            </a:r>
            <a:endParaRPr lang="en-US"/>
          </a:p>
        </p:txBody>
      </p:sp>
      <p:sp>
        <p:nvSpPr>
          <p:cNvPr id="6" name="Content Placeholder 5">
            <a:extLst>
              <a:ext uri="{FF2B5EF4-FFF2-40B4-BE49-F238E27FC236}">
                <a16:creationId xmlns:a16="http://schemas.microsoft.com/office/drawing/2014/main" id="{381982B9-C4F4-DB9A-5B1F-D1CB49CC82B2}"/>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Tribbett_Jessica@cde.state.co.us</a:t>
            </a:r>
            <a:endParaRPr lang="en-US"/>
          </a:p>
        </p:txBody>
      </p:sp>
    </p:spTree>
    <p:extLst>
      <p:ext uri="{BB962C8B-B14F-4D97-AF65-F5344CB8AC3E}">
        <p14:creationId xmlns:p14="http://schemas.microsoft.com/office/powerpoint/2010/main" val="609895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AA97-6EEA-2290-736B-BC3E53A65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59515-C14A-476E-3B2A-46A593E2F32E}"/>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RITS Web Updates</a:t>
            </a:r>
            <a:endParaRPr lang="en-US"/>
          </a:p>
        </p:txBody>
      </p:sp>
      <p:sp>
        <p:nvSpPr>
          <p:cNvPr id="3" name="Content Placeholder 2">
            <a:extLst>
              <a:ext uri="{FF2B5EF4-FFF2-40B4-BE49-F238E27FC236}">
                <a16:creationId xmlns:a16="http://schemas.microsoft.com/office/drawing/2014/main" id="{78CA75C7-CBA4-9F03-8C05-834A491AF68D}"/>
              </a:ext>
            </a:extLst>
          </p:cNvPr>
          <p:cNvSpPr>
            <a:spLocks noGrp="1"/>
          </p:cNvSpPr>
          <p:nvPr>
            <p:ph sz="quarter" idx="13"/>
          </p:nvPr>
        </p:nvSpPr>
        <p:spPr/>
        <p:txBody>
          <a:bodyPr/>
          <a:lstStyle/>
          <a:p>
            <a:r>
              <a:rPr lang="en-US">
                <a:latin typeface="Museo Slab 500"/>
                <a:hlinkClick r:id="rId2"/>
              </a:rPr>
              <a:t>Tribbett_Jessica@cde.state.co.us</a:t>
            </a:r>
            <a:endParaRPr lang="en-US"/>
          </a:p>
        </p:txBody>
      </p:sp>
      <p:sp>
        <p:nvSpPr>
          <p:cNvPr id="4" name="Slide Number Placeholder 3">
            <a:extLst>
              <a:ext uri="{FF2B5EF4-FFF2-40B4-BE49-F238E27FC236}">
                <a16:creationId xmlns:a16="http://schemas.microsoft.com/office/drawing/2014/main" id="{22CB53C7-C71A-A14D-723F-48FD74D5A48D}"/>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3883511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35F7-E3FC-4ADF-CE84-FFECB5E219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420047-C0F7-68CF-9BDE-60552B7D1054}"/>
              </a:ext>
            </a:extLst>
          </p:cNvPr>
          <p:cNvSpPr>
            <a:spLocks noGrp="1"/>
          </p:cNvSpPr>
          <p:nvPr>
            <p:ph type="ctrTitle"/>
          </p:nvPr>
        </p:nvSpPr>
        <p:spPr/>
        <p:txBody>
          <a:bodyPr/>
          <a:lstStyle/>
          <a:p>
            <a:r>
              <a:rPr lang="en-US"/>
              <a:t>Student Discipline</a:t>
            </a:r>
          </a:p>
        </p:txBody>
      </p:sp>
      <p:sp>
        <p:nvSpPr>
          <p:cNvPr id="6" name="Content Placeholder 5">
            <a:extLst>
              <a:ext uri="{FF2B5EF4-FFF2-40B4-BE49-F238E27FC236}">
                <a16:creationId xmlns:a16="http://schemas.microsoft.com/office/drawing/2014/main" id="{82076324-BD6D-0A1A-495F-BBC41C1DE82A}"/>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F72CAD95-19DE-3468-72C9-9449A43FBF6F}"/>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31549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778872796"/>
              </p:ext>
            </p:extLst>
          </p:nvPr>
        </p:nvGraphicFramePr>
        <p:xfrm>
          <a:off x="228600" y="200025"/>
          <a:ext cx="11818935" cy="53187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a:latin typeface="Trebuchet MS" panose="020B0603020202020204" pitchFamily="34" charset="0"/>
                        </a:rPr>
                        <a:t>3/15/2025</a:t>
                      </a:r>
                    </a:p>
                  </a:txBody>
                  <a:tcPr/>
                </a:tc>
                <a:tc>
                  <a:txBody>
                    <a:bodyPr/>
                    <a:lstStyle/>
                    <a:p>
                      <a:r>
                        <a:rPr lang="en-US" sz="1600">
                          <a:latin typeface="Trebuchet MS" panose="020B0603020202020204" pitchFamily="34" charset="0"/>
                        </a:rPr>
                        <a:t>Open</a:t>
                      </a:r>
                    </a:p>
                  </a:txBody>
                  <a:tcPr/>
                </a:tc>
                <a:tc>
                  <a:txBody>
                    <a:bodyPr/>
                    <a:lstStyle/>
                    <a:p>
                      <a:r>
                        <a:rPr lang="en-US" sz="1600">
                          <a:latin typeface="Trebuchet MS" panose="020B0603020202020204" pitchFamily="34" charset="0"/>
                        </a:rPr>
                        <a:t>Discipline Action Interchange Open</a:t>
                      </a:r>
                    </a:p>
                  </a:txBody>
                  <a:tcPr/>
                </a:tc>
                <a:extLst>
                  <a:ext uri="{0D108BD9-81ED-4DB2-BD59-A6C34878D82A}">
                    <a16:rowId xmlns:a16="http://schemas.microsoft.com/office/drawing/2014/main" val="2548873027"/>
                  </a:ext>
                </a:extLst>
              </a:tr>
              <a:tr h="370840">
                <a:tc>
                  <a:txBody>
                    <a:bodyPr/>
                    <a:lstStyle/>
                    <a:p>
                      <a:r>
                        <a:rPr lang="en-US" sz="1600">
                          <a:latin typeface="Trebuchet MS" panose="020B0603020202020204" pitchFamily="34" charset="0"/>
                        </a:rPr>
                        <a:t>5/06/2025</a:t>
                      </a:r>
                    </a:p>
                  </a:txBody>
                  <a:tcPr/>
                </a:tc>
                <a:tc>
                  <a:txBody>
                    <a:bodyPr/>
                    <a:lstStyle/>
                    <a:p>
                      <a:r>
                        <a:rPr lang="en-US" sz="1600">
                          <a:latin typeface="Trebuchet MS" panose="020B0603020202020204" pitchFamily="34" charset="0"/>
                        </a:rPr>
                        <a:t>Open </a:t>
                      </a:r>
                    </a:p>
                  </a:txBody>
                  <a:tcPr/>
                </a:tc>
                <a:tc>
                  <a:txBody>
                    <a:bodyPr/>
                    <a:lstStyle/>
                    <a:p>
                      <a:r>
                        <a:rPr lang="en-US" sz="1600">
                          <a:latin typeface="Trebuchet MS" panose="020B0603020202020204" pitchFamily="34" charset="0"/>
                        </a:rPr>
                        <a:t>Student Discipline Snapshot Open</a:t>
                      </a:r>
                    </a:p>
                  </a:txBody>
                  <a:tcPr/>
                </a:tc>
                <a:extLst>
                  <a:ext uri="{0D108BD9-81ED-4DB2-BD59-A6C34878D82A}">
                    <a16:rowId xmlns:a16="http://schemas.microsoft.com/office/drawing/2014/main" val="779341813"/>
                  </a:ext>
                </a:extLst>
              </a:tr>
              <a:tr h="370840">
                <a:tc>
                  <a:txBody>
                    <a:bodyPr/>
                    <a:lstStyle/>
                    <a:p>
                      <a:r>
                        <a:rPr lang="en-US" sz="1600">
                          <a:latin typeface="Trebuchet MS" panose="020B0603020202020204" pitchFamily="34" charset="0"/>
                        </a:rPr>
                        <a:t>5/06/2025</a:t>
                      </a:r>
                    </a:p>
                  </a:txBody>
                  <a:tcPr/>
                </a:tc>
                <a:tc>
                  <a:txBody>
                    <a:bodyPr/>
                    <a:lstStyle/>
                    <a:p>
                      <a:r>
                        <a:rPr lang="en-US" sz="1600">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sz="1600">
                          <a:latin typeface="Trebuchet MS" panose="020B0603020202020204" pitchFamily="34" charset="0"/>
                        </a:rPr>
                        <a:t>5/09/2025</a:t>
                      </a:r>
                    </a:p>
                  </a:txBody>
                  <a:tcPr/>
                </a:tc>
                <a:tc>
                  <a:txBody>
                    <a:bodyPr/>
                    <a:lstStyle/>
                    <a:p>
                      <a:r>
                        <a:rPr lang="en-US" sz="1600">
                          <a:latin typeface="Trebuchet MS" panose="020B0603020202020204" pitchFamily="34" charset="0"/>
                        </a:rPr>
                        <a:t>Interim Deadline</a:t>
                      </a:r>
                    </a:p>
                  </a:txBody>
                  <a:tcPr/>
                </a:tc>
                <a:tc>
                  <a:txBody>
                    <a:bodyPr/>
                    <a:lstStyle/>
                    <a:p>
                      <a:r>
                        <a:rPr lang="en-US" sz="1600"/>
                        <a:t>Update and upload Student Interchange files: Student Demographics and Student School Association Districts are expected to have an upload date of 4/1/25 or later to meet this interim deadline</a:t>
                      </a:r>
                      <a:endParaRPr lang="en-US" sz="1600">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sz="1600">
                          <a:latin typeface="Trebuchet MS" panose="020B0603020202020204" pitchFamily="34" charset="0"/>
                        </a:rPr>
                        <a:t>5/09/2025</a:t>
                      </a:r>
                    </a:p>
                  </a:txBody>
                  <a:tcPr/>
                </a:tc>
                <a:tc>
                  <a:txBody>
                    <a:bodyPr/>
                    <a:lstStyle/>
                    <a:p>
                      <a:r>
                        <a:rPr lang="en-US" sz="1600">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2721818544"/>
                  </a:ext>
                </a:extLst>
              </a:tr>
              <a:tr h="370840">
                <a:tc>
                  <a:txBody>
                    <a:bodyPr/>
                    <a:lstStyle/>
                    <a:p>
                      <a:r>
                        <a:rPr lang="en-US" sz="1600">
                          <a:latin typeface="Trebuchet MS" panose="020B0603020202020204" pitchFamily="34" charset="0"/>
                        </a:rPr>
                        <a:t>6/11/2025</a:t>
                      </a:r>
                    </a:p>
                  </a:txBody>
                  <a:tcPr/>
                </a:tc>
                <a:tc>
                  <a:txBody>
                    <a:bodyPr/>
                    <a:lstStyle/>
                    <a:p>
                      <a:r>
                        <a:rPr lang="en-US" sz="1600">
                          <a:latin typeface="Trebuchet MS" panose="020B0603020202020204" pitchFamily="34" charset="0"/>
                        </a:rPr>
                        <a:t>Interim Deadline</a:t>
                      </a:r>
                    </a:p>
                  </a:txBody>
                  <a:tcPr/>
                </a:tc>
                <a:tc>
                  <a:txBody>
                    <a:bodyPr/>
                    <a:lstStyle/>
                    <a:p>
                      <a:r>
                        <a:rPr lang="en-US" sz="1600"/>
                        <a:t>Error free Student Demographics and Student School Association Interchange files</a:t>
                      </a:r>
                      <a:endParaRPr lang="en-US" sz="1600">
                        <a:latin typeface="Trebuchet MS" panose="020B0603020202020204" pitchFamily="34" charset="0"/>
                      </a:endParaRPr>
                    </a:p>
                  </a:txBody>
                  <a:tcPr/>
                </a:tc>
                <a:extLst>
                  <a:ext uri="{0D108BD9-81ED-4DB2-BD59-A6C34878D82A}">
                    <a16:rowId xmlns:a16="http://schemas.microsoft.com/office/drawing/2014/main" val="1800987539"/>
                  </a:ext>
                </a:extLst>
              </a:tr>
              <a:tr h="370840">
                <a:tc>
                  <a:txBody>
                    <a:bodyPr/>
                    <a:lstStyle/>
                    <a:p>
                      <a:r>
                        <a:rPr lang="en-US" sz="1600">
                          <a:latin typeface="Trebuchet MS" panose="020B0603020202020204" pitchFamily="34" charset="0"/>
                        </a:rPr>
                        <a:t>6/21/2025</a:t>
                      </a:r>
                    </a:p>
                  </a:txBody>
                  <a:tcPr/>
                </a:tc>
                <a:tc>
                  <a:txBody>
                    <a:bodyPr/>
                    <a:lstStyle/>
                    <a:p>
                      <a:r>
                        <a:rPr lang="en-US" sz="1600">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70840">
                <a:tc>
                  <a:txBody>
                    <a:bodyPr/>
                    <a:lstStyle/>
                    <a:p>
                      <a:r>
                        <a:rPr lang="en-US" sz="1600">
                          <a:latin typeface="Trebuchet MS" panose="020B0603020202020204" pitchFamily="34" charset="0"/>
                        </a:rPr>
                        <a:t>7/08-07/26/2025</a:t>
                      </a:r>
                    </a:p>
                  </a:txBody>
                  <a:tcPr/>
                </a:tc>
                <a:tc>
                  <a:txBody>
                    <a:bodyPr/>
                    <a:lstStyle/>
                    <a:p>
                      <a:r>
                        <a:rPr lang="en-US" sz="1600">
                          <a:latin typeface="Trebuchet MS" panose="020B0603020202020204" pitchFamily="34" charset="0"/>
                        </a:rPr>
                        <a:t>Report Review</a:t>
                      </a:r>
                    </a:p>
                  </a:txBody>
                  <a:tcPr/>
                </a:tc>
                <a:tc>
                  <a:txBody>
                    <a:bodyPr/>
                    <a:lstStyle/>
                    <a:p>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1964887914"/>
                  </a:ext>
                </a:extLst>
              </a:tr>
              <a:tr h="370840">
                <a:tc>
                  <a:txBody>
                    <a:bodyPr/>
                    <a:lstStyle/>
                    <a:p>
                      <a:r>
                        <a:rPr lang="en-US" sz="1600">
                          <a:latin typeface="Trebuchet MS" panose="020B0603020202020204" pitchFamily="34" charset="0"/>
                        </a:rPr>
                        <a:t>7/31/2025</a:t>
                      </a:r>
                    </a:p>
                  </a:txBody>
                  <a:tcPr/>
                </a:tc>
                <a:tc>
                  <a:txBody>
                    <a:bodyPr/>
                    <a:lstStyle/>
                    <a:p>
                      <a:r>
                        <a:rPr lang="en-US" sz="1600">
                          <a:latin typeface="Trebuchet MS" panose="020B0603020202020204" pitchFamily="34" charset="0"/>
                        </a:rPr>
                        <a:t>State Deadline</a:t>
                      </a:r>
                    </a:p>
                  </a:txBody>
                  <a:tcPr/>
                </a:tc>
                <a:tc>
                  <a:txBody>
                    <a:bodyPr/>
                    <a:lstStyle/>
                    <a:p>
                      <a:r>
                        <a:rPr lang="en-US" sz="1600"/>
                        <a:t>LEAs should use this time to review reports prior to the deadline. Typically, one week prior to the deadline.</a:t>
                      </a:r>
                      <a:endParaRPr lang="en-US" sz="1600">
                        <a:latin typeface="Trebuchet MS" panose="020B0603020202020204" pitchFamily="34" charset="0"/>
                      </a:endParaRPr>
                    </a:p>
                  </a:txBody>
                  <a:tcPr/>
                </a:tc>
                <a:extLst>
                  <a:ext uri="{0D108BD9-81ED-4DB2-BD59-A6C34878D82A}">
                    <a16:rowId xmlns:a16="http://schemas.microsoft.com/office/drawing/2014/main" val="3761934623"/>
                  </a:ext>
                </a:extLst>
              </a:tr>
              <a:tr h="370840">
                <a:tc>
                  <a:txBody>
                    <a:bodyPr/>
                    <a:lstStyle/>
                    <a:p>
                      <a:r>
                        <a:rPr lang="en-US" sz="1600">
                          <a:latin typeface="Trebuchet MS" panose="020B0603020202020204" pitchFamily="34" charset="0"/>
                        </a:rPr>
                        <a:t>8/9/2025</a:t>
                      </a:r>
                    </a:p>
                  </a:txBody>
                  <a:tcPr/>
                </a:tc>
                <a:tc>
                  <a:txBody>
                    <a:bodyPr/>
                    <a:lstStyle/>
                    <a:p>
                      <a:r>
                        <a:rPr lang="en-US" sz="1600">
                          <a:latin typeface="Trebuchet MS" panose="020B0603020202020204" pitchFamily="34" charset="0"/>
                        </a:rPr>
                        <a:t>State Deadline</a:t>
                      </a:r>
                    </a:p>
                  </a:txBody>
                  <a:tcPr/>
                </a:tc>
                <a:tc>
                  <a:txBody>
                    <a:bodyPr/>
                    <a:lstStyle/>
                    <a:p>
                      <a:r>
                        <a:rPr lang="en-US" sz="1600">
                          <a:latin typeface="Trebuchet MS" panose="020B0603020202020204" pitchFamily="34" charset="0"/>
                        </a:rPr>
                        <a:t>Signature page emailed to Student Discipline Snapshot</a:t>
                      </a:r>
                    </a:p>
                  </a:txBody>
                  <a:tcPr/>
                </a:tc>
                <a:extLst>
                  <a:ext uri="{0D108BD9-81ED-4DB2-BD59-A6C34878D82A}">
                    <a16:rowId xmlns:a16="http://schemas.microsoft.com/office/drawing/2014/main" val="3250919966"/>
                  </a:ext>
                </a:extLst>
              </a:tr>
              <a:tr h="370840">
                <a:tc>
                  <a:txBody>
                    <a:bodyPr/>
                    <a:lstStyle/>
                    <a:p>
                      <a:r>
                        <a:rPr lang="en-US" sz="1600">
                          <a:latin typeface="Trebuchet MS" panose="020B0603020202020204" pitchFamily="34" charset="0"/>
                        </a:rPr>
                        <a:t>8/31/2025</a:t>
                      </a:r>
                    </a:p>
                  </a:txBody>
                  <a:tcPr/>
                </a:tc>
                <a:tc>
                  <a:txBody>
                    <a:bodyPr/>
                    <a:lstStyle/>
                    <a:p>
                      <a:r>
                        <a:rPr lang="en-US" sz="1600">
                          <a:latin typeface="Trebuchet MS" panose="020B0603020202020204" pitchFamily="34" charset="0"/>
                        </a:rPr>
                        <a:t>Data Release</a:t>
                      </a:r>
                    </a:p>
                  </a:txBody>
                  <a:tcPr/>
                </a:tc>
                <a:tc>
                  <a:txBody>
                    <a:bodyPr/>
                    <a:lstStyle/>
                    <a:p>
                      <a:r>
                        <a:rPr lang="en-US" sz="1600">
                          <a:latin typeface="Trebuchet MS" panose="020B0603020202020204" pitchFamily="34" charset="0"/>
                        </a:rPr>
                        <a:t>Data published</a:t>
                      </a:r>
                    </a:p>
                  </a:txBody>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20528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6083-F310-C288-5C40-F5D5BD43C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509AA-4CB6-B235-135B-A4E9842174DA}"/>
              </a:ext>
            </a:extLst>
          </p:cNvPr>
          <p:cNvSpPr>
            <a:spLocks noGrp="1"/>
          </p:cNvSpPr>
          <p:nvPr>
            <p:ph type="title"/>
          </p:nvPr>
        </p:nvSpPr>
        <p:spPr>
          <a:xfrm>
            <a:off x="90920" y="205176"/>
            <a:ext cx="12101080" cy="898524"/>
          </a:xfrm>
        </p:spPr>
        <p:txBody>
          <a:bodyPr>
            <a:normAutofit fontScale="90000"/>
          </a:bodyPr>
          <a:lstStyle/>
          <a:p>
            <a:r>
              <a:rPr lang="en-US"/>
              <a:t>Discipline Action file Example</a:t>
            </a:r>
            <a:br>
              <a:rPr lang="en-US"/>
            </a:br>
            <a:r>
              <a:rPr lang="en-US"/>
              <a:t> One Incident resulted in the student being physically restrained and place in seclusion </a:t>
            </a:r>
          </a:p>
        </p:txBody>
      </p:sp>
      <p:sp>
        <p:nvSpPr>
          <p:cNvPr id="9" name="TextBox 8">
            <a:extLst>
              <a:ext uri="{FF2B5EF4-FFF2-40B4-BE49-F238E27FC236}">
                <a16:creationId xmlns:a16="http://schemas.microsoft.com/office/drawing/2014/main" id="{BE032287-8304-A140-B6AF-7AD23C8BCEFE}"/>
              </a:ext>
            </a:extLst>
          </p:cNvPr>
          <p:cNvSpPr txBox="1"/>
          <p:nvPr/>
        </p:nvSpPr>
        <p:spPr>
          <a:xfrm>
            <a:off x="157316" y="1237369"/>
            <a:ext cx="9679411" cy="369332"/>
          </a:xfrm>
          <a:prstGeom prst="rect">
            <a:avLst/>
          </a:prstGeom>
          <a:noFill/>
        </p:spPr>
        <p:txBody>
          <a:bodyPr wrap="square" rtlCol="0">
            <a:spAutoFit/>
          </a:bodyPr>
          <a:lstStyle/>
          <a:p>
            <a:r>
              <a:rPr lang="en-US"/>
              <a:t>New Behavior code of 00</a:t>
            </a:r>
          </a:p>
        </p:txBody>
      </p:sp>
      <p:pic>
        <p:nvPicPr>
          <p:cNvPr id="3" name="Content Placeholder 2" descr="Behavior code 00">
            <a:extLst>
              <a:ext uri="{FF2B5EF4-FFF2-40B4-BE49-F238E27FC236}">
                <a16:creationId xmlns:a16="http://schemas.microsoft.com/office/drawing/2014/main" id="{E8458529-E770-7A03-EA94-84D660359790}"/>
              </a:ext>
            </a:extLst>
          </p:cNvPr>
          <p:cNvPicPr>
            <a:picLocks noGrp="1" noChangeAspect="1"/>
          </p:cNvPicPr>
          <p:nvPr>
            <p:ph idx="1"/>
          </p:nvPr>
        </p:nvPicPr>
        <p:blipFill>
          <a:blip r:embed="rId2"/>
          <a:stretch>
            <a:fillRect/>
          </a:stretch>
        </p:blipFill>
        <p:spPr>
          <a:xfrm>
            <a:off x="676189" y="1518696"/>
            <a:ext cx="9198137" cy="791885"/>
          </a:xfrm>
          <a:prstGeom prst="rect">
            <a:avLst/>
          </a:prstGeom>
        </p:spPr>
      </p:pic>
      <p:pic>
        <p:nvPicPr>
          <p:cNvPr id="14" name="Picture 13" descr="Sample record for restraint and seclusion">
            <a:extLst>
              <a:ext uri="{FF2B5EF4-FFF2-40B4-BE49-F238E27FC236}">
                <a16:creationId xmlns:a16="http://schemas.microsoft.com/office/drawing/2014/main" id="{C6134EC6-E796-639C-D310-58DF077FC24C}"/>
              </a:ext>
            </a:extLst>
          </p:cNvPr>
          <p:cNvPicPr>
            <a:picLocks noChangeAspect="1"/>
          </p:cNvPicPr>
          <p:nvPr/>
        </p:nvPicPr>
        <p:blipFill>
          <a:blip r:embed="rId3"/>
          <a:srcRect r="8085"/>
          <a:stretch/>
        </p:blipFill>
        <p:spPr>
          <a:xfrm>
            <a:off x="90919" y="2363265"/>
            <a:ext cx="11039197" cy="784928"/>
          </a:xfrm>
          <a:prstGeom prst="rect">
            <a:avLst/>
          </a:prstGeom>
        </p:spPr>
      </p:pic>
      <p:sp>
        <p:nvSpPr>
          <p:cNvPr id="10" name="TextBox 9">
            <a:extLst>
              <a:ext uri="{FF2B5EF4-FFF2-40B4-BE49-F238E27FC236}">
                <a16:creationId xmlns:a16="http://schemas.microsoft.com/office/drawing/2014/main" id="{7E14B253-655A-C46B-134E-149708CEC7C5}"/>
              </a:ext>
            </a:extLst>
          </p:cNvPr>
          <p:cNvSpPr txBox="1"/>
          <p:nvPr/>
        </p:nvSpPr>
        <p:spPr>
          <a:xfrm>
            <a:off x="676189" y="3271712"/>
            <a:ext cx="9679411" cy="369332"/>
          </a:xfrm>
          <a:prstGeom prst="rect">
            <a:avLst/>
          </a:prstGeom>
          <a:noFill/>
        </p:spPr>
        <p:txBody>
          <a:bodyPr wrap="square" rtlCol="0">
            <a:spAutoFit/>
          </a:bodyPr>
          <a:lstStyle/>
          <a:p>
            <a:r>
              <a:rPr lang="en-US"/>
              <a:t>Use Discipline Action code of 00</a:t>
            </a:r>
          </a:p>
        </p:txBody>
      </p:sp>
      <p:pic>
        <p:nvPicPr>
          <p:cNvPr id="8" name="Picture 7" descr="Discipline Action type 00">
            <a:extLst>
              <a:ext uri="{FF2B5EF4-FFF2-40B4-BE49-F238E27FC236}">
                <a16:creationId xmlns:a16="http://schemas.microsoft.com/office/drawing/2014/main" id="{05C82738-8C6C-C653-1AA8-FB38C143F653}"/>
              </a:ext>
            </a:extLst>
          </p:cNvPr>
          <p:cNvPicPr>
            <a:picLocks noChangeAspect="1"/>
          </p:cNvPicPr>
          <p:nvPr/>
        </p:nvPicPr>
        <p:blipFill>
          <a:blip r:embed="rId4"/>
          <a:stretch>
            <a:fillRect/>
          </a:stretch>
        </p:blipFill>
        <p:spPr>
          <a:xfrm>
            <a:off x="1573162" y="3613659"/>
            <a:ext cx="9198137" cy="898523"/>
          </a:xfrm>
          <a:prstGeom prst="rect">
            <a:avLst/>
          </a:prstGeom>
        </p:spPr>
      </p:pic>
      <p:pic>
        <p:nvPicPr>
          <p:cNvPr id="16" name="Picture 15" descr="2 records are required when the same incident and same student resulted in violation of behavior and a restraint">
            <a:extLst>
              <a:ext uri="{FF2B5EF4-FFF2-40B4-BE49-F238E27FC236}">
                <a16:creationId xmlns:a16="http://schemas.microsoft.com/office/drawing/2014/main" id="{02EDA85F-5A2A-2283-10B0-1EB31135EFE4}"/>
              </a:ext>
            </a:extLst>
          </p:cNvPr>
          <p:cNvPicPr>
            <a:picLocks noChangeAspect="1"/>
          </p:cNvPicPr>
          <p:nvPr/>
        </p:nvPicPr>
        <p:blipFill>
          <a:blip r:embed="rId5"/>
          <a:stretch>
            <a:fillRect/>
          </a:stretch>
        </p:blipFill>
        <p:spPr>
          <a:xfrm>
            <a:off x="254897" y="4735641"/>
            <a:ext cx="11446232" cy="1127858"/>
          </a:xfrm>
          <a:prstGeom prst="rect">
            <a:avLst/>
          </a:prstGeom>
        </p:spPr>
      </p:pic>
      <p:sp>
        <p:nvSpPr>
          <p:cNvPr id="4" name="Slide Number Placeholder 3">
            <a:extLst>
              <a:ext uri="{FF2B5EF4-FFF2-40B4-BE49-F238E27FC236}">
                <a16:creationId xmlns:a16="http://schemas.microsoft.com/office/drawing/2014/main" id="{91F679C1-C55C-0C44-DF7E-13CB00F590A7}"/>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E01A4B6C-D5D2-79F3-5B27-AA0002954855}"/>
              </a:ext>
            </a:extLst>
          </p:cNvPr>
          <p:cNvSpPr>
            <a:spLocks noGrp="1"/>
          </p:cNvSpPr>
          <p:nvPr>
            <p:ph sz="quarter" idx="13"/>
          </p:nvPr>
        </p:nvSpPr>
        <p:spPr/>
        <p:txBody>
          <a:bodyPr vert="horz" lIns="91440" tIns="45720" rIns="91440" bIns="45720" rtlCol="0" anchor="t">
            <a:normAutofit/>
          </a:bodyPr>
          <a:lstStyle/>
          <a:p>
            <a:r>
              <a:rPr lang="en-US"/>
              <a:t>Student Discipline Snapshot 	</a:t>
            </a:r>
          </a:p>
        </p:txBody>
      </p:sp>
      <p:sp>
        <p:nvSpPr>
          <p:cNvPr id="6" name="Content Placeholder 5">
            <a:extLst>
              <a:ext uri="{FF2B5EF4-FFF2-40B4-BE49-F238E27FC236}">
                <a16:creationId xmlns:a16="http://schemas.microsoft.com/office/drawing/2014/main" id="{E3A4688C-3347-4C98-52F9-66D58FA68E15}"/>
              </a:ext>
            </a:extLst>
          </p:cNvPr>
          <p:cNvSpPr>
            <a:spLocks noGrp="1"/>
          </p:cNvSpPr>
          <p:nvPr>
            <p:ph sz="quarter" idx="14"/>
          </p:nvPr>
        </p:nvSpPr>
        <p:spPr/>
        <p:txBody>
          <a:bodyPr vert="horz" lIns="91440" tIns="45720" rIns="91440" bIns="45720" rtlCol="0" anchor="t">
            <a:normAutofit/>
          </a:bodyPr>
          <a:lstStyle/>
          <a:p>
            <a:r>
              <a:rPr lang="en-US"/>
              <a:t>StudentDiscipline@cde.state.co.us</a:t>
            </a:r>
          </a:p>
        </p:txBody>
      </p:sp>
    </p:spTree>
    <p:extLst>
      <p:ext uri="{BB962C8B-B14F-4D97-AF65-F5344CB8AC3E}">
        <p14:creationId xmlns:p14="http://schemas.microsoft.com/office/powerpoint/2010/main" val="2025160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2EE4-8A42-4857-7EE8-C9CF2F86C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6033D-11FC-0086-B4C8-8DC155FD9B5F}"/>
              </a:ext>
            </a:extLst>
          </p:cNvPr>
          <p:cNvSpPr>
            <a:spLocks noGrp="1"/>
          </p:cNvSpPr>
          <p:nvPr>
            <p:ph type="title"/>
          </p:nvPr>
        </p:nvSpPr>
        <p:spPr>
          <a:xfrm>
            <a:off x="90920" y="68826"/>
            <a:ext cx="12101080" cy="1034874"/>
          </a:xfrm>
        </p:spPr>
        <p:txBody>
          <a:bodyPr>
            <a:normAutofit fontScale="90000"/>
          </a:bodyPr>
          <a:lstStyle/>
          <a:p>
            <a:r>
              <a:rPr lang="en-US"/>
              <a:t>Discipline Action file Example</a:t>
            </a:r>
            <a:br>
              <a:rPr lang="en-US"/>
            </a:br>
            <a:r>
              <a:rPr lang="en-US"/>
              <a:t> One Incident student violated a behavior and received in school suspension and student was physically restrained </a:t>
            </a:r>
          </a:p>
        </p:txBody>
      </p:sp>
      <p:sp>
        <p:nvSpPr>
          <p:cNvPr id="9" name="TextBox 8">
            <a:extLst>
              <a:ext uri="{FF2B5EF4-FFF2-40B4-BE49-F238E27FC236}">
                <a16:creationId xmlns:a16="http://schemas.microsoft.com/office/drawing/2014/main" id="{640BB088-E44E-D659-D140-D0BC1D89B5E3}"/>
              </a:ext>
            </a:extLst>
          </p:cNvPr>
          <p:cNvSpPr txBox="1"/>
          <p:nvPr/>
        </p:nvSpPr>
        <p:spPr>
          <a:xfrm>
            <a:off x="157316" y="1237369"/>
            <a:ext cx="9679411" cy="1200329"/>
          </a:xfrm>
          <a:prstGeom prst="rect">
            <a:avLst/>
          </a:prstGeom>
          <a:noFill/>
        </p:spPr>
        <p:txBody>
          <a:bodyPr wrap="square" rtlCol="0">
            <a:spAutoFit/>
          </a:bodyPr>
          <a:lstStyle/>
          <a:p>
            <a:r>
              <a:rPr lang="en-US" b="1">
                <a:highlight>
                  <a:srgbClr val="FFFF00"/>
                </a:highlight>
              </a:rPr>
              <a:t>Two records are required</a:t>
            </a:r>
          </a:p>
          <a:p>
            <a:endParaRPr lang="en-US"/>
          </a:p>
          <a:p>
            <a:r>
              <a:rPr lang="en-US"/>
              <a:t>One record reporting the incident that violated the behavior</a:t>
            </a:r>
          </a:p>
          <a:p>
            <a:r>
              <a:rPr lang="en-US"/>
              <a:t>One record reporting the student was physically restrained</a:t>
            </a:r>
          </a:p>
        </p:txBody>
      </p:sp>
      <p:pic>
        <p:nvPicPr>
          <p:cNvPr id="13" name="Picture 12" descr="Two records showing the restraint and one record showing the violation of behavior">
            <a:extLst>
              <a:ext uri="{FF2B5EF4-FFF2-40B4-BE49-F238E27FC236}">
                <a16:creationId xmlns:a16="http://schemas.microsoft.com/office/drawing/2014/main" id="{6BE10E0A-DEB7-A8BF-15A7-98FCEEBC0BC5}"/>
              </a:ext>
            </a:extLst>
          </p:cNvPr>
          <p:cNvPicPr>
            <a:picLocks noChangeAspect="1"/>
          </p:cNvPicPr>
          <p:nvPr/>
        </p:nvPicPr>
        <p:blipFill>
          <a:blip r:embed="rId2"/>
          <a:srcRect r="6875"/>
          <a:stretch/>
        </p:blipFill>
        <p:spPr>
          <a:xfrm>
            <a:off x="375908" y="2571367"/>
            <a:ext cx="11353828" cy="1299771"/>
          </a:xfrm>
          <a:prstGeom prst="rect">
            <a:avLst/>
          </a:prstGeom>
        </p:spPr>
      </p:pic>
      <p:pic>
        <p:nvPicPr>
          <p:cNvPr id="17" name="Picture 16" descr="Two records one showing the discipline action and one showing no discipline action for the restraint">
            <a:extLst>
              <a:ext uri="{FF2B5EF4-FFF2-40B4-BE49-F238E27FC236}">
                <a16:creationId xmlns:a16="http://schemas.microsoft.com/office/drawing/2014/main" id="{7EBB57CF-BFB3-E081-C92F-D25F394C6F04}"/>
              </a:ext>
            </a:extLst>
          </p:cNvPr>
          <p:cNvPicPr>
            <a:picLocks noChangeAspect="1"/>
          </p:cNvPicPr>
          <p:nvPr/>
        </p:nvPicPr>
        <p:blipFill>
          <a:blip r:embed="rId3"/>
          <a:stretch>
            <a:fillRect/>
          </a:stretch>
        </p:blipFill>
        <p:spPr>
          <a:xfrm>
            <a:off x="748327" y="4118267"/>
            <a:ext cx="9213378" cy="1257409"/>
          </a:xfrm>
          <a:prstGeom prst="rect">
            <a:avLst/>
          </a:prstGeom>
        </p:spPr>
      </p:pic>
      <p:sp>
        <p:nvSpPr>
          <p:cNvPr id="4" name="Slide Number Placeholder 3">
            <a:extLst>
              <a:ext uri="{FF2B5EF4-FFF2-40B4-BE49-F238E27FC236}">
                <a16:creationId xmlns:a16="http://schemas.microsoft.com/office/drawing/2014/main" id="{D08E3124-1B0C-03D1-08EF-3AED5C599262}"/>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82FCF366-B1C3-E6E3-CC51-82073BFC29EC}"/>
              </a:ext>
            </a:extLst>
          </p:cNvPr>
          <p:cNvSpPr>
            <a:spLocks noGrp="1"/>
          </p:cNvSpPr>
          <p:nvPr>
            <p:ph sz="quarter" idx="13"/>
          </p:nvPr>
        </p:nvSpPr>
        <p:spPr/>
        <p:txBody>
          <a:bodyPr vert="horz" lIns="91440" tIns="45720" rIns="91440" bIns="45720" rtlCol="0" anchor="t">
            <a:normAutofit/>
          </a:bodyPr>
          <a:lstStyle/>
          <a:p>
            <a:r>
              <a:rPr lang="en-US"/>
              <a:t>Student Discipline Snapshot 	</a:t>
            </a:r>
          </a:p>
        </p:txBody>
      </p:sp>
      <p:sp>
        <p:nvSpPr>
          <p:cNvPr id="6" name="Content Placeholder 5">
            <a:extLst>
              <a:ext uri="{FF2B5EF4-FFF2-40B4-BE49-F238E27FC236}">
                <a16:creationId xmlns:a16="http://schemas.microsoft.com/office/drawing/2014/main" id="{9D1190FB-2DF8-94C4-C4E0-7ECE53536045}"/>
              </a:ext>
            </a:extLst>
          </p:cNvPr>
          <p:cNvSpPr>
            <a:spLocks noGrp="1"/>
          </p:cNvSpPr>
          <p:nvPr>
            <p:ph sz="quarter" idx="14"/>
          </p:nvPr>
        </p:nvSpPr>
        <p:spPr/>
        <p:txBody>
          <a:bodyPr vert="horz" lIns="91440" tIns="45720" rIns="91440" bIns="45720" rtlCol="0" anchor="t">
            <a:normAutofit/>
          </a:bodyPr>
          <a:lstStyle/>
          <a:p>
            <a:r>
              <a:rPr lang="en-US"/>
              <a:t>StudentDiscipline@cde.state.co.us</a:t>
            </a:r>
          </a:p>
        </p:txBody>
      </p:sp>
    </p:spTree>
    <p:extLst>
      <p:ext uri="{BB962C8B-B14F-4D97-AF65-F5344CB8AC3E}">
        <p14:creationId xmlns:p14="http://schemas.microsoft.com/office/powerpoint/2010/main" val="1911110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B766B-BB74-0C90-4C6F-34C64E7E2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B97B7-811E-064D-5F82-E42FF2F2FEF8}"/>
              </a:ext>
            </a:extLst>
          </p:cNvPr>
          <p:cNvSpPr>
            <a:spLocks noGrp="1"/>
          </p:cNvSpPr>
          <p:nvPr>
            <p:ph type="title"/>
          </p:nvPr>
        </p:nvSpPr>
        <p:spPr/>
        <p:txBody>
          <a:bodyPr/>
          <a:lstStyle/>
          <a:p>
            <a:r>
              <a:rPr lang="en-US"/>
              <a:t>Interchange is now open</a:t>
            </a:r>
          </a:p>
        </p:txBody>
      </p:sp>
      <p:sp>
        <p:nvSpPr>
          <p:cNvPr id="4" name="Slide Number Placeholder 3">
            <a:extLst>
              <a:ext uri="{FF2B5EF4-FFF2-40B4-BE49-F238E27FC236}">
                <a16:creationId xmlns:a16="http://schemas.microsoft.com/office/drawing/2014/main" id="{48B1A71B-A4D7-FDE7-F514-CBD68D2612F6}"/>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E6FCFAAC-D064-2ED2-7F74-B056A4CF897A}"/>
              </a:ext>
            </a:extLst>
          </p:cNvPr>
          <p:cNvSpPr>
            <a:spLocks noGrp="1"/>
          </p:cNvSpPr>
          <p:nvPr>
            <p:ph sz="quarter" idx="13"/>
          </p:nvPr>
        </p:nvSpPr>
        <p:spPr/>
        <p:txBody>
          <a:bodyPr vert="horz" lIns="91440" tIns="45720" rIns="91440" bIns="45720" rtlCol="0" anchor="t">
            <a:normAutofit/>
          </a:bodyPr>
          <a:lstStyle/>
          <a:p>
            <a:r>
              <a:rPr lang="en-US"/>
              <a:t>Student Discipline Snapshot 	</a:t>
            </a:r>
          </a:p>
        </p:txBody>
      </p:sp>
      <p:sp>
        <p:nvSpPr>
          <p:cNvPr id="6" name="Content Placeholder 5">
            <a:extLst>
              <a:ext uri="{FF2B5EF4-FFF2-40B4-BE49-F238E27FC236}">
                <a16:creationId xmlns:a16="http://schemas.microsoft.com/office/drawing/2014/main" id="{E1CFEDFC-89F0-9813-AA70-893DBB480C23}"/>
              </a:ext>
            </a:extLst>
          </p:cNvPr>
          <p:cNvSpPr>
            <a:spLocks noGrp="1"/>
          </p:cNvSpPr>
          <p:nvPr>
            <p:ph sz="quarter" idx="14"/>
          </p:nvPr>
        </p:nvSpPr>
        <p:spPr/>
        <p:txBody>
          <a:bodyPr vert="horz" lIns="91440" tIns="45720" rIns="91440" bIns="45720" rtlCol="0" anchor="t">
            <a:normAutofit/>
          </a:bodyPr>
          <a:lstStyle/>
          <a:p>
            <a:r>
              <a:rPr lang="en-US"/>
              <a:t>StudentDiscipline@cde.state.co.us</a:t>
            </a:r>
          </a:p>
        </p:txBody>
      </p:sp>
      <p:pic>
        <p:nvPicPr>
          <p:cNvPr id="1026" name="Picture 2" descr="Interchange file is now open in Data Pipeline, you can start uploading your file">
            <a:extLst>
              <a:ext uri="{FF2B5EF4-FFF2-40B4-BE49-F238E27FC236}">
                <a16:creationId xmlns:a16="http://schemas.microsoft.com/office/drawing/2014/main" id="{9B520840-10A3-E0E3-3033-046C511A2C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8301" y="1416512"/>
            <a:ext cx="6079847"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212067F-5BBF-D8B3-FB6D-F70B9AB90F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13448"/>
          <a:stretch/>
        </p:blipFill>
        <p:spPr>
          <a:xfrm rot="2676265">
            <a:off x="443565" y="1491649"/>
            <a:ext cx="2047875" cy="1937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16866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 Snapshot Collection </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a:bodyPr>
          <a:lstStyle/>
          <a:p>
            <a:r>
              <a:rPr lang="en-US"/>
              <a:t>Student Discipline Snapshot Collection</a:t>
            </a:r>
          </a:p>
          <a:p>
            <a:r>
              <a:rPr lang="en-US">
                <a:hlinkClick r:id="rId2"/>
              </a:rPr>
              <a:t>Student Discipline Interchange Website</a:t>
            </a:r>
            <a:endParaRPr lang="en-US"/>
          </a:p>
          <a:p>
            <a:r>
              <a:rPr lang="en-US">
                <a:hlinkClick r:id="rId3"/>
              </a:rPr>
              <a:t>Discipline Action File Layout</a:t>
            </a:r>
            <a:endParaRPr lang="en-US"/>
          </a:p>
          <a:p>
            <a:r>
              <a:rPr lang="en-US">
                <a:hlinkClick r:id="rId4"/>
              </a:rPr>
              <a:t>Student Discipline Snapshot Timeline</a:t>
            </a:r>
            <a:endParaRPr lang="en-US"/>
          </a:p>
          <a:p>
            <a:r>
              <a:rPr lang="en-US">
                <a:hlinkClick r:id="rId5"/>
              </a:rPr>
              <a:t>StudentDiscipline@cde.state.co.us</a:t>
            </a:r>
            <a:endParaRPr lang="en-US"/>
          </a:p>
          <a:p>
            <a:r>
              <a:rPr lang="en-US"/>
              <a:t>Dawna Gudka-Collection lead</a:t>
            </a:r>
          </a:p>
          <a:p>
            <a:r>
              <a:rPr lang="en-US"/>
              <a:t>(303) 598-7901</a:t>
            </a:r>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93692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7C98-D8AC-693D-F925-D0DD023B2A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9D05DC-6BEC-2588-5443-D1CC4BCC665E}"/>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FBC66783-528A-D167-1B45-153F5926E7D9}"/>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E9B6B888-CBBE-E2C4-BBC3-CB58A4623035}"/>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1803431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8AAAA2-4538-377E-9D2B-838CEA10520F}"/>
              </a:ext>
            </a:extLst>
          </p:cNvPr>
          <p:cNvSpPr>
            <a:spLocks noGrp="1"/>
          </p:cNvSpPr>
          <p:nvPr>
            <p:ph type="title"/>
          </p:nvPr>
        </p:nvSpPr>
        <p:spPr/>
        <p:txBody>
          <a:bodyPr/>
          <a:lstStyle/>
          <a:p>
            <a:r>
              <a:rPr lang="en-US"/>
              <a:t>SEY Training</a:t>
            </a:r>
          </a:p>
        </p:txBody>
      </p:sp>
      <p:sp>
        <p:nvSpPr>
          <p:cNvPr id="14" name="Text Placeholder 13">
            <a:extLst>
              <a:ext uri="{FF2B5EF4-FFF2-40B4-BE49-F238E27FC236}">
                <a16:creationId xmlns:a16="http://schemas.microsoft.com/office/drawing/2014/main" id="{82F1E321-3755-FD50-7D60-C4DF1C7A0963}"/>
              </a:ext>
            </a:extLst>
          </p:cNvPr>
          <p:cNvSpPr>
            <a:spLocks noGrp="1"/>
          </p:cNvSpPr>
          <p:nvPr>
            <p:ph type="body" sz="quarter" idx="13"/>
          </p:nvPr>
        </p:nvSpPr>
        <p:spPr/>
        <p:txBody>
          <a:bodyPr/>
          <a:lstStyle/>
          <a:p>
            <a:r>
              <a:rPr lang="en-US" sz="2800">
                <a:solidFill>
                  <a:schemeClr val="accent1"/>
                </a:solidFill>
              </a:rPr>
              <a:t>Critical Training</a:t>
            </a:r>
          </a:p>
        </p:txBody>
      </p:sp>
      <p:sp>
        <p:nvSpPr>
          <p:cNvPr id="12" name="Content Placeholder 11">
            <a:extLst>
              <a:ext uri="{FF2B5EF4-FFF2-40B4-BE49-F238E27FC236}">
                <a16:creationId xmlns:a16="http://schemas.microsoft.com/office/drawing/2014/main" id="{03089856-1FE3-253F-DFEB-5965CA8B8AE9}"/>
              </a:ext>
            </a:extLst>
          </p:cNvPr>
          <p:cNvSpPr>
            <a:spLocks noGrp="1"/>
          </p:cNvSpPr>
          <p:nvPr>
            <p:ph sz="half" idx="1"/>
          </p:nvPr>
        </p:nvSpPr>
        <p:spPr>
          <a:xfrm>
            <a:off x="838200" y="2169735"/>
            <a:ext cx="5181600" cy="3316665"/>
          </a:xfrm>
        </p:spPr>
        <p:txBody>
          <a:bodyPr>
            <a:normAutofit fontScale="92500" lnSpcReduction="20000"/>
          </a:bodyPr>
          <a:lstStyle/>
          <a:p>
            <a:pPr marL="0" indent="0">
              <a:buNone/>
            </a:pPr>
            <a:r>
              <a:rPr lang="en-US" b="1"/>
              <a:t>Collection Overview</a:t>
            </a:r>
          </a:p>
          <a:p>
            <a:pPr lvl="1"/>
            <a:r>
              <a:rPr lang="en-US"/>
              <a:t>Primary training for SEY collection</a:t>
            </a:r>
          </a:p>
          <a:p>
            <a:pPr lvl="1"/>
            <a:r>
              <a:rPr lang="en-US"/>
              <a:t>Offered in two identical sessions</a:t>
            </a:r>
          </a:p>
          <a:p>
            <a:pPr lvl="2"/>
            <a:r>
              <a:rPr lang="en-US"/>
              <a:t>4/2, 9-11am</a:t>
            </a:r>
          </a:p>
          <a:p>
            <a:pPr lvl="2"/>
            <a:r>
              <a:rPr lang="en-US"/>
              <a:t>4/28, 1-3pm</a:t>
            </a:r>
          </a:p>
          <a:p>
            <a:pPr marL="0" indent="0">
              <a:buNone/>
            </a:pPr>
            <a:r>
              <a:rPr lang="en-US" sz="2200">
                <a:hlinkClick r:id="rId2"/>
              </a:rPr>
              <a:t>Link: SEY Collection Manual (PDF)</a:t>
            </a:r>
            <a:endParaRPr lang="en-US" sz="2200"/>
          </a:p>
          <a:p>
            <a:pPr marL="0" indent="0">
              <a:buNone/>
            </a:pPr>
            <a:r>
              <a:rPr lang="en-US" sz="2200">
                <a:hlinkClick r:id="rId3"/>
              </a:rPr>
              <a:t>Link: SEY CEDAR/COGNOS Report Guide (PDF)</a:t>
            </a:r>
            <a:endParaRPr lang="en-US" sz="2200"/>
          </a:p>
          <a:p>
            <a:pPr marL="0" indent="0">
              <a:buNone/>
            </a:pPr>
            <a:r>
              <a:rPr lang="en-US" b="1"/>
              <a:t>Sept. &amp; Oct. Office Hours</a:t>
            </a:r>
          </a:p>
          <a:p>
            <a:pPr lvl="1"/>
            <a:r>
              <a:rPr lang="en-US"/>
              <a:t>9/16 Focus: Cross LEA Phase </a:t>
            </a:r>
          </a:p>
          <a:p>
            <a:pPr lvl="1"/>
            <a:r>
              <a:rPr lang="en-US"/>
              <a:t>10/21 Focus: Post-Cross LEA Phase</a:t>
            </a:r>
          </a:p>
        </p:txBody>
      </p:sp>
      <p:sp>
        <p:nvSpPr>
          <p:cNvPr id="15" name="Text Placeholder 14">
            <a:extLst>
              <a:ext uri="{FF2B5EF4-FFF2-40B4-BE49-F238E27FC236}">
                <a16:creationId xmlns:a16="http://schemas.microsoft.com/office/drawing/2014/main" id="{FD84FB3D-71F2-A2BE-95B8-F85AA85CF0F3}"/>
              </a:ext>
            </a:extLst>
          </p:cNvPr>
          <p:cNvSpPr>
            <a:spLocks noGrp="1"/>
          </p:cNvSpPr>
          <p:nvPr>
            <p:ph type="body" sz="quarter" idx="14"/>
          </p:nvPr>
        </p:nvSpPr>
        <p:spPr>
          <a:xfrm>
            <a:off x="6172200" y="1599245"/>
            <a:ext cx="5181600" cy="551880"/>
          </a:xfrm>
        </p:spPr>
        <p:txBody>
          <a:bodyPr/>
          <a:lstStyle/>
          <a:p>
            <a:r>
              <a:rPr lang="en-US" sz="2800">
                <a:solidFill>
                  <a:schemeClr val="accent1"/>
                </a:solidFill>
              </a:rPr>
              <a:t>Additional Support</a:t>
            </a:r>
          </a:p>
        </p:txBody>
      </p:sp>
      <p:sp>
        <p:nvSpPr>
          <p:cNvPr id="13" name="Content Placeholder 12">
            <a:extLst>
              <a:ext uri="{FF2B5EF4-FFF2-40B4-BE49-F238E27FC236}">
                <a16:creationId xmlns:a16="http://schemas.microsoft.com/office/drawing/2014/main" id="{5814CCC3-7D5F-14D5-EABB-CC31CF0C936E}"/>
              </a:ext>
            </a:extLst>
          </p:cNvPr>
          <p:cNvSpPr>
            <a:spLocks noGrp="1"/>
          </p:cNvSpPr>
          <p:nvPr>
            <p:ph sz="half" idx="2"/>
          </p:nvPr>
        </p:nvSpPr>
        <p:spPr>
          <a:xfrm>
            <a:off x="6172200" y="2169735"/>
            <a:ext cx="5181600" cy="3316665"/>
          </a:xfrm>
        </p:spPr>
        <p:txBody>
          <a:bodyPr>
            <a:normAutofit fontScale="85000" lnSpcReduction="20000"/>
          </a:bodyPr>
          <a:lstStyle/>
          <a:p>
            <a:pPr marL="0" indent="0">
              <a:buNone/>
            </a:pPr>
            <a:r>
              <a:rPr lang="en-US" b="1"/>
              <a:t>Collaborative Webinar</a:t>
            </a:r>
          </a:p>
          <a:p>
            <a:pPr lvl="1"/>
            <a:r>
              <a:rPr lang="en-US"/>
              <a:t>Designed for program staff and data staff to attend together</a:t>
            </a:r>
          </a:p>
          <a:p>
            <a:pPr lvl="1"/>
            <a:r>
              <a:rPr lang="en-US"/>
              <a:t>Special Education 18-21 Transition</a:t>
            </a:r>
          </a:p>
          <a:p>
            <a:pPr lvl="2"/>
            <a:r>
              <a:rPr lang="en-US"/>
              <a:t>4/22, 1-2pm</a:t>
            </a:r>
          </a:p>
          <a:p>
            <a:pPr marL="0" indent="0">
              <a:buNone/>
            </a:pPr>
            <a:r>
              <a:rPr lang="en-US" b="1"/>
              <a:t>Wednesday Office Hours</a:t>
            </a:r>
          </a:p>
          <a:p>
            <a:pPr lvl="1"/>
            <a:r>
              <a:rPr lang="en-US"/>
              <a:t>Ongoing support</a:t>
            </a:r>
          </a:p>
          <a:p>
            <a:pPr lvl="1"/>
            <a:r>
              <a:rPr lang="en-US"/>
              <a:t>Select Wednesdays 10:30-11:30am</a:t>
            </a:r>
          </a:p>
          <a:p>
            <a:pPr lvl="2"/>
            <a:r>
              <a:rPr lang="en-US"/>
              <a:t>5/13, 6/10, 7/15, 8/12, 9/16, 10/21</a:t>
            </a:r>
          </a:p>
          <a:p>
            <a:pPr marL="0" indent="0">
              <a:buNone/>
            </a:pPr>
            <a:r>
              <a:rPr lang="en-US" b="1"/>
              <a:t>Short Byte Videos</a:t>
            </a:r>
          </a:p>
          <a:p>
            <a:pPr lvl="1"/>
            <a:r>
              <a:rPr lang="en-US"/>
              <a:t>Pre-recorded topic-based videos</a:t>
            </a:r>
          </a:p>
          <a:p>
            <a:pPr lvl="1"/>
            <a:r>
              <a:rPr lang="en-US"/>
              <a:t>Approximately 5 to 15 minutes long</a:t>
            </a:r>
          </a:p>
        </p:txBody>
      </p:sp>
      <p:sp>
        <p:nvSpPr>
          <p:cNvPr id="20" name="Rectangle: Rounded Corners 19">
            <a:extLst>
              <a:ext uri="{FF2B5EF4-FFF2-40B4-BE49-F238E27FC236}">
                <a16:creationId xmlns:a16="http://schemas.microsoft.com/office/drawing/2014/main" id="{08E9A34C-C9E2-CEA0-9964-90618AFDD98E}"/>
              </a:ext>
            </a:extLst>
          </p:cNvPr>
          <p:cNvSpPr/>
          <p:nvPr/>
        </p:nvSpPr>
        <p:spPr>
          <a:xfrm>
            <a:off x="609600" y="5580139"/>
            <a:ext cx="10991850" cy="361950"/>
          </a:xfrm>
          <a:prstGeom prst="roundRect">
            <a:avLst/>
          </a:prstGeom>
          <a:solidFill>
            <a:srgbClr val="FFFFCC"/>
          </a:solidFill>
          <a:ln w="28575">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Registration Links and Detailed Training Schedule </a:t>
            </a:r>
            <a:r>
              <a:rPr lang="en-US">
                <a:hlinkClick r:id="rId4"/>
              </a:rPr>
              <a:t>available on SEY Website</a:t>
            </a:r>
            <a:endParaRPr lang="en-US"/>
          </a:p>
        </p:txBody>
      </p:sp>
      <p:sp>
        <p:nvSpPr>
          <p:cNvPr id="3" name="Slide Number Placeholder 2">
            <a:extLst>
              <a:ext uri="{FF2B5EF4-FFF2-40B4-BE49-F238E27FC236}">
                <a16:creationId xmlns:a16="http://schemas.microsoft.com/office/drawing/2014/main" id="{F23AE8A2-CA5B-1593-69D0-063733F3E016}"/>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18" name="Content Placeholder 7">
            <a:extLst>
              <a:ext uri="{FF2B5EF4-FFF2-40B4-BE49-F238E27FC236}">
                <a16:creationId xmlns:a16="http://schemas.microsoft.com/office/drawing/2014/main" id="{F60FFE88-DB0E-A59A-2CBF-DE0B0A69A600}"/>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9" name="Content Placeholder 8">
            <a:extLst>
              <a:ext uri="{FF2B5EF4-FFF2-40B4-BE49-F238E27FC236}">
                <a16:creationId xmlns:a16="http://schemas.microsoft.com/office/drawing/2014/main" id="{1590BF39-59BC-1DD3-343A-8B7C39BEB8B4}"/>
              </a:ext>
            </a:extLst>
          </p:cNvPr>
          <p:cNvSpPr>
            <a:spLocks noGrp="1"/>
          </p:cNvSpPr>
          <p:nvPr>
            <p:ph sz="quarter" idx="16"/>
          </p:nvPr>
        </p:nvSpPr>
        <p:spPr>
          <a:xfrm>
            <a:off x="6053138" y="6356350"/>
            <a:ext cx="4392612" cy="361950"/>
          </a:xfrm>
        </p:spPr>
        <p:txBody>
          <a:bodyPr>
            <a:normAutofit/>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040787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B9833-3FF1-350E-C2CC-AF1750FBD0E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66DE883-4C7B-236A-007C-65265DAF1BB5}"/>
              </a:ext>
            </a:extLst>
          </p:cNvPr>
          <p:cNvSpPr>
            <a:spLocks noGrp="1"/>
          </p:cNvSpPr>
          <p:nvPr>
            <p:ph type="title"/>
          </p:nvPr>
        </p:nvSpPr>
        <p:spPr/>
        <p:txBody>
          <a:bodyPr/>
          <a:lstStyle/>
          <a:p>
            <a:r>
              <a:rPr lang="en-US"/>
              <a:t>SEY Soft Open Phase</a:t>
            </a:r>
            <a:br>
              <a:rPr lang="en-US"/>
            </a:br>
            <a:r>
              <a:rPr lang="en-US"/>
              <a:t>Collection Timeline</a:t>
            </a:r>
          </a:p>
        </p:txBody>
      </p:sp>
      <p:graphicFrame>
        <p:nvGraphicFramePr>
          <p:cNvPr id="11" name="Table Placeholder 10">
            <a:extLst>
              <a:ext uri="{FF2B5EF4-FFF2-40B4-BE49-F238E27FC236}">
                <a16:creationId xmlns:a16="http://schemas.microsoft.com/office/drawing/2014/main" id="{16E2AA49-8BD3-60A1-639B-5926A5D03B7D}"/>
              </a:ext>
            </a:extLst>
          </p:cNvPr>
          <p:cNvGraphicFramePr>
            <a:graphicFrameLocks noGrp="1"/>
          </p:cNvGraphicFramePr>
          <p:nvPr>
            <p:ph type="tbl" sz="quarter" idx="15"/>
            <p:extLst>
              <p:ext uri="{D42A27DB-BD31-4B8C-83A1-F6EECF244321}">
                <p14:modId xmlns:p14="http://schemas.microsoft.com/office/powerpoint/2010/main" val="1420998160"/>
              </p:ext>
            </p:extLst>
          </p:nvPr>
        </p:nvGraphicFramePr>
        <p:xfrm>
          <a:off x="228600" y="200025"/>
          <a:ext cx="11818935" cy="5425440"/>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1571625">
                  <a:extLst>
                    <a:ext uri="{9D8B030D-6E8A-4147-A177-3AD203B41FA5}">
                      <a16:colId xmlns:a16="http://schemas.microsoft.com/office/drawing/2014/main" val="2137241566"/>
                    </a:ext>
                  </a:extLst>
                </a:gridCol>
                <a:gridCol w="8618535">
                  <a:extLst>
                    <a:ext uri="{9D8B030D-6E8A-4147-A177-3AD203B41FA5}">
                      <a16:colId xmlns:a16="http://schemas.microsoft.com/office/drawing/2014/main" val="1583735620"/>
                    </a:ext>
                  </a:extLst>
                </a:gridCol>
              </a:tblGrid>
              <a:tr h="254968">
                <a:tc>
                  <a:txBody>
                    <a:bodyPr/>
                    <a:lstStyle/>
                    <a:p>
                      <a:r>
                        <a:rPr lang="en-US" sz="1600">
                          <a:latin typeface="+mj-lt"/>
                        </a:rPr>
                        <a:t>Date</a:t>
                      </a:r>
                    </a:p>
                  </a:txBody>
                  <a:tcPr/>
                </a:tc>
                <a:tc>
                  <a:txBody>
                    <a:bodyPr/>
                    <a:lstStyle/>
                    <a:p>
                      <a:r>
                        <a:rPr lang="en-US" sz="1600">
                          <a:latin typeface="+mj-lt"/>
                        </a:rPr>
                        <a:t>Event</a:t>
                      </a:r>
                    </a:p>
                  </a:txBody>
                  <a:tcPr/>
                </a:tc>
                <a:tc>
                  <a:txBody>
                    <a:bodyPr/>
                    <a:lstStyle/>
                    <a:p>
                      <a:r>
                        <a:rPr lang="en-US" sz="1600">
                          <a:latin typeface="+mj-lt"/>
                        </a:rPr>
                        <a:t>Event Description</a:t>
                      </a:r>
                    </a:p>
                  </a:txBody>
                  <a:tcPr/>
                </a:tc>
                <a:extLst>
                  <a:ext uri="{0D108BD9-81ED-4DB2-BD59-A6C34878D82A}">
                    <a16:rowId xmlns:a16="http://schemas.microsoft.com/office/drawing/2014/main" val="1168917589"/>
                  </a:ext>
                </a:extLst>
              </a:tr>
              <a:tr h="254968">
                <a:tc>
                  <a:txBody>
                    <a:bodyPr/>
                    <a:lstStyle/>
                    <a:p>
                      <a:r>
                        <a:rPr lang="en-US" sz="1600">
                          <a:latin typeface="+mn-lt"/>
                        </a:rPr>
                        <a:t>3/31/2025</a:t>
                      </a:r>
                    </a:p>
                  </a:txBody>
                  <a:tcPr>
                    <a:solidFill>
                      <a:schemeClr val="bg2">
                        <a:lumMod val="20000"/>
                        <a:lumOff val="80000"/>
                      </a:schemeClr>
                    </a:solidFill>
                  </a:tcPr>
                </a:tc>
                <a:tc>
                  <a:txBody>
                    <a:bodyPr/>
                    <a:lstStyle/>
                    <a:p>
                      <a:r>
                        <a:rPr lang="en-US" sz="1600" b="1">
                          <a:latin typeface="+mn-lt"/>
                        </a:rPr>
                        <a:t>Open</a:t>
                      </a:r>
                    </a:p>
                  </a:txBody>
                  <a:tcPr>
                    <a:solidFill>
                      <a:schemeClr val="bg2">
                        <a:lumMod val="20000"/>
                        <a:lumOff val="80000"/>
                      </a:schemeClr>
                    </a:solidFill>
                  </a:tcPr>
                </a:tc>
                <a:tc>
                  <a:txBody>
                    <a:bodyPr/>
                    <a:lstStyle/>
                    <a:p>
                      <a:r>
                        <a:rPr lang="en-US" sz="1600" b="1">
                          <a:latin typeface="+mn-lt"/>
                        </a:rPr>
                        <a:t>Soft Open Phase Begins: </a:t>
                      </a:r>
                      <a:r>
                        <a:rPr lang="en-US" sz="1600">
                          <a:latin typeface="+mn-lt"/>
                        </a:rPr>
                        <a:t>Districts may begin creating snapshots</a:t>
                      </a:r>
                    </a:p>
                  </a:txBody>
                  <a:tcPr>
                    <a:solidFill>
                      <a:schemeClr val="bg2">
                        <a:lumMod val="20000"/>
                        <a:lumOff val="80000"/>
                      </a:schemeClr>
                    </a:solidFill>
                  </a:tcPr>
                </a:tc>
                <a:extLst>
                  <a:ext uri="{0D108BD9-81ED-4DB2-BD59-A6C34878D82A}">
                    <a16:rowId xmlns:a16="http://schemas.microsoft.com/office/drawing/2014/main" val="2548873027"/>
                  </a:ext>
                </a:extLst>
              </a:tr>
              <a:tr h="774227">
                <a:tc>
                  <a:txBody>
                    <a:bodyPr/>
                    <a:lstStyle/>
                    <a:p>
                      <a:r>
                        <a:rPr lang="en-US" sz="1600">
                          <a:latin typeface="+mn-lt"/>
                        </a:rPr>
                        <a:t>4/2/2025</a:t>
                      </a:r>
                    </a:p>
                  </a:txBody>
                  <a:tcPr/>
                </a:tc>
                <a:tc>
                  <a:txBody>
                    <a:bodyPr/>
                    <a:lstStyle/>
                    <a:p>
                      <a:r>
                        <a:rPr lang="en-US" sz="1600" b="1">
                          <a:latin typeface="+mn-lt"/>
                        </a:rPr>
                        <a:t>Training Event</a:t>
                      </a:r>
                    </a:p>
                  </a:txBody>
                  <a:tcPr/>
                </a:tc>
                <a:tc>
                  <a:txBody>
                    <a:bodyPr/>
                    <a:lstStyle/>
                    <a:p>
                      <a:r>
                        <a:rPr lang="en-US" sz="1600" b="1" kern="1200">
                          <a:solidFill>
                            <a:schemeClr val="tx1"/>
                          </a:solidFill>
                          <a:effectLst/>
                          <a:latin typeface="+mn-lt"/>
                          <a:ea typeface="+mn-ea"/>
                          <a:cs typeface="+mn-cs"/>
                        </a:rPr>
                        <a:t>Collection Overview Training 1 of 2:</a:t>
                      </a:r>
                      <a:r>
                        <a:rPr lang="en-US" sz="1600" kern="1200">
                          <a:solidFill>
                            <a:schemeClr val="tx1"/>
                          </a:solidFill>
                          <a:effectLst/>
                          <a:latin typeface="+mn-lt"/>
                          <a:ea typeface="+mn-ea"/>
                          <a:cs typeface="+mn-cs"/>
                        </a:rPr>
                        <a:t> </a:t>
                      </a:r>
                      <a:br>
                        <a:rPr lang="en-US" sz="1600" kern="1200">
                          <a:solidFill>
                            <a:schemeClr val="tx1"/>
                          </a:solidFill>
                          <a:effectLst/>
                          <a:latin typeface="+mn-lt"/>
                          <a:ea typeface="+mn-ea"/>
                          <a:cs typeface="+mn-cs"/>
                        </a:rPr>
                      </a:br>
                      <a:r>
                        <a:rPr lang="en-US" sz="1400" i="1" kern="1200">
                          <a:solidFill>
                            <a:schemeClr val="tx1"/>
                          </a:solidFill>
                          <a:effectLst/>
                          <a:latin typeface="+mn-lt"/>
                          <a:ea typeface="+mn-ea"/>
                          <a:cs typeface="+mn-cs"/>
                        </a:rPr>
                        <a:t>This training covers all elements of the Student End of Year collection. This training is being offered in two identical sessions to provide the opportunity for all SEY data respondents to attend a live session.</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r>
                        <a:rPr lang="en-US" sz="1600" u="sng" kern="1200">
                          <a:solidFill>
                            <a:schemeClr val="tx1"/>
                          </a:solidFill>
                          <a:effectLst/>
                          <a:latin typeface="+mn-lt"/>
                          <a:ea typeface="+mn-ea"/>
                          <a:cs typeface="+mn-cs"/>
                          <a:hlinkClick r:id="rId2"/>
                        </a:rPr>
                        <a:t>Collection Overview 1 of 2 Registration</a:t>
                      </a:r>
                      <a:endParaRPr lang="en-US" sz="1600">
                        <a:latin typeface="+mn-lt"/>
                      </a:endParaRPr>
                    </a:p>
                  </a:txBody>
                  <a:tcPr/>
                </a:tc>
                <a:extLst>
                  <a:ext uri="{0D108BD9-81ED-4DB2-BD59-A6C34878D82A}">
                    <a16:rowId xmlns:a16="http://schemas.microsoft.com/office/drawing/2014/main" val="779341813"/>
                  </a:ext>
                </a:extLst>
              </a:tr>
              <a:tr h="597261">
                <a:tc>
                  <a:txBody>
                    <a:bodyPr/>
                    <a:lstStyle/>
                    <a:p>
                      <a:r>
                        <a:rPr lang="en-US" sz="1600">
                          <a:latin typeface="+mn-lt"/>
                        </a:rPr>
                        <a:t>4/10/2025</a:t>
                      </a:r>
                    </a:p>
                  </a:txBody>
                  <a:tcPr/>
                </a:tc>
                <a:tc>
                  <a:txBody>
                    <a:bodyPr/>
                    <a:lstStyle/>
                    <a:p>
                      <a:r>
                        <a:rPr lang="en-US" sz="1600" b="1">
                          <a:latin typeface="+mn-lt"/>
                        </a:rPr>
                        <a:t>Other Date</a:t>
                      </a:r>
                    </a:p>
                  </a:txBody>
                  <a:tcPr/>
                </a:tc>
                <a:tc>
                  <a:txBody>
                    <a:bodyPr/>
                    <a:lstStyle/>
                    <a:p>
                      <a:r>
                        <a:rPr lang="en-US" sz="1600" b="1" kern="1200">
                          <a:solidFill>
                            <a:schemeClr val="tx1"/>
                          </a:solidFill>
                          <a:effectLst/>
                          <a:latin typeface="+mn-lt"/>
                          <a:ea typeface="+mn-ea"/>
                          <a:cs typeface="+mn-cs"/>
                        </a:rPr>
                        <a:t>Suggestion: </a:t>
                      </a:r>
                      <a:r>
                        <a:rPr lang="en-US" sz="1600" kern="1200">
                          <a:solidFill>
                            <a:schemeClr val="tx1"/>
                          </a:solidFill>
                          <a:effectLst/>
                          <a:latin typeface="+mn-lt"/>
                          <a:ea typeface="+mn-ea"/>
                          <a:cs typeface="+mn-cs"/>
                        </a:rPr>
                        <a:t>Upload Graduation Guidelines (GG) interchange file and review CEDAR/COGNOS reports. Students expected to graduate in 2024-2025 must have met both English and Math minimum requirements.</a:t>
                      </a:r>
                      <a:endParaRPr lang="en-US" sz="1600">
                        <a:latin typeface="+mn-lt"/>
                      </a:endParaRPr>
                    </a:p>
                  </a:txBody>
                  <a:tcPr/>
                </a:tc>
                <a:extLst>
                  <a:ext uri="{0D108BD9-81ED-4DB2-BD59-A6C34878D82A}">
                    <a16:rowId xmlns:a16="http://schemas.microsoft.com/office/drawing/2014/main" val="3242782652"/>
                  </a:ext>
                </a:extLst>
              </a:tr>
              <a:tr h="774227">
                <a:tc>
                  <a:txBody>
                    <a:bodyPr/>
                    <a:lstStyle/>
                    <a:p>
                      <a:r>
                        <a:rPr lang="en-US" sz="1600">
                          <a:latin typeface="+mn-lt"/>
                        </a:rPr>
                        <a:t>4/22/2025</a:t>
                      </a:r>
                    </a:p>
                  </a:txBody>
                  <a:tcPr/>
                </a:tc>
                <a:tc>
                  <a:txBody>
                    <a:bodyPr/>
                    <a:lstStyle/>
                    <a:p>
                      <a:r>
                        <a:rPr lang="en-US" sz="1600" b="1">
                          <a:latin typeface="+mn-lt"/>
                        </a:rPr>
                        <a:t>Training Event</a:t>
                      </a:r>
                    </a:p>
                  </a:txBody>
                  <a:tcPr/>
                </a:tc>
                <a:tc>
                  <a:txBody>
                    <a:bodyPr/>
                    <a:lstStyle/>
                    <a:p>
                      <a:r>
                        <a:rPr lang="en-US" sz="1600" b="1" kern="1200">
                          <a:solidFill>
                            <a:schemeClr val="tx1"/>
                          </a:solidFill>
                          <a:effectLst/>
                          <a:latin typeface="+mn-lt"/>
                          <a:ea typeface="+mn-ea"/>
                          <a:cs typeface="+mn-cs"/>
                        </a:rPr>
                        <a:t>Special Education 18-21 Transition Services</a:t>
                      </a:r>
                      <a:endParaRPr lang="en-US" sz="1600" kern="1200">
                        <a:solidFill>
                          <a:schemeClr val="tx1"/>
                        </a:solidFill>
                        <a:effectLst/>
                        <a:latin typeface="+mn-lt"/>
                        <a:ea typeface="+mn-ea"/>
                        <a:cs typeface="+mn-cs"/>
                      </a:endParaRPr>
                    </a:p>
                    <a:p>
                      <a:r>
                        <a:rPr lang="en-US" sz="1400" i="1" kern="1200">
                          <a:solidFill>
                            <a:schemeClr val="tx1"/>
                          </a:solidFill>
                          <a:effectLst/>
                          <a:latin typeface="+mn-lt"/>
                          <a:ea typeface="+mn-ea"/>
                          <a:cs typeface="+mn-cs"/>
                        </a:rPr>
                        <a:t>This webinar is designed for data respondents and district special education staff who support 18-21 transition services.</a:t>
                      </a:r>
                      <a:endParaRPr lang="en-US" sz="1400" kern="1200">
                        <a:solidFill>
                          <a:schemeClr val="tx1"/>
                        </a:solidFill>
                        <a:effectLst/>
                        <a:latin typeface="+mn-lt"/>
                        <a:ea typeface="+mn-ea"/>
                        <a:cs typeface="+mn-cs"/>
                      </a:endParaRPr>
                    </a:p>
                    <a:p>
                      <a:r>
                        <a:rPr lang="en-US" sz="1600" u="sng" kern="1200">
                          <a:solidFill>
                            <a:schemeClr val="tx1"/>
                          </a:solidFill>
                          <a:effectLst/>
                          <a:latin typeface="+mn-lt"/>
                          <a:ea typeface="+mn-ea"/>
                          <a:cs typeface="+mn-cs"/>
                          <a:hlinkClick r:id="rId3"/>
                        </a:rPr>
                        <a:t>Secondary Transition Collaborative Webinar Registration</a:t>
                      </a:r>
                      <a:endParaRPr lang="en-US" sz="1600">
                        <a:latin typeface="+mn-lt"/>
                      </a:endParaRPr>
                    </a:p>
                  </a:txBody>
                  <a:tcPr/>
                </a:tc>
                <a:extLst>
                  <a:ext uri="{0D108BD9-81ED-4DB2-BD59-A6C34878D82A}">
                    <a16:rowId xmlns:a16="http://schemas.microsoft.com/office/drawing/2014/main" val="593317777"/>
                  </a:ext>
                </a:extLst>
              </a:tr>
              <a:tr h="420295">
                <a:tc>
                  <a:txBody>
                    <a:bodyPr/>
                    <a:lstStyle/>
                    <a:p>
                      <a:r>
                        <a:rPr lang="en-US" sz="1600">
                          <a:latin typeface="+mn-lt"/>
                        </a:rPr>
                        <a:t>4/24/2025 to 4/30/2025</a:t>
                      </a:r>
                    </a:p>
                  </a:txBody>
                  <a:tcPr>
                    <a:solidFill>
                      <a:schemeClr val="bg1">
                        <a:lumMod val="85000"/>
                      </a:schemeClr>
                    </a:solidFill>
                  </a:tcPr>
                </a:tc>
                <a:tc>
                  <a:txBody>
                    <a:bodyPr/>
                    <a:lstStyle/>
                    <a:p>
                      <a:r>
                        <a:rPr lang="en-US" sz="1600" b="1">
                          <a:latin typeface="+mn-lt"/>
                        </a:rPr>
                        <a:t>Closed</a:t>
                      </a:r>
                    </a:p>
                  </a:txBody>
                  <a:tcPr>
                    <a:solidFill>
                      <a:schemeClr val="bg1">
                        <a:lumMod val="85000"/>
                      </a:schemeClr>
                    </a:solidFill>
                  </a:tcPr>
                </a:tc>
                <a:tc>
                  <a:txBody>
                    <a:bodyPr/>
                    <a:lstStyle/>
                    <a:p>
                      <a:r>
                        <a:rPr lang="en-US" sz="1600" kern="1200">
                          <a:solidFill>
                            <a:schemeClr val="tx1"/>
                          </a:solidFill>
                          <a:effectLst/>
                          <a:latin typeface="+mn-lt"/>
                          <a:ea typeface="+mn-ea"/>
                          <a:cs typeface="+mn-cs"/>
                        </a:rPr>
                        <a:t>Soft open phase ends and snapshots are closed until the next phase.</a:t>
                      </a:r>
                      <a:endParaRPr lang="en-US" sz="1600">
                        <a:latin typeface="+mn-lt"/>
                      </a:endParaRPr>
                    </a:p>
                  </a:txBody>
                  <a:tcPr>
                    <a:solidFill>
                      <a:schemeClr val="bg1">
                        <a:lumMod val="85000"/>
                      </a:schemeClr>
                    </a:solidFill>
                  </a:tcPr>
                </a:tc>
                <a:extLst>
                  <a:ext uri="{0D108BD9-81ED-4DB2-BD59-A6C34878D82A}">
                    <a16:rowId xmlns:a16="http://schemas.microsoft.com/office/drawing/2014/main" val="2721818544"/>
                  </a:ext>
                </a:extLst>
              </a:tr>
              <a:tr h="774227">
                <a:tc>
                  <a:txBody>
                    <a:bodyPr/>
                    <a:lstStyle/>
                    <a:p>
                      <a:r>
                        <a:rPr lang="en-US" sz="1600">
                          <a:latin typeface="+mn-lt"/>
                        </a:rPr>
                        <a:t>4/29/2025</a:t>
                      </a:r>
                    </a:p>
                  </a:txBody>
                  <a:tcPr/>
                </a:tc>
                <a:tc>
                  <a:txBody>
                    <a:bodyPr/>
                    <a:lstStyle/>
                    <a:p>
                      <a:r>
                        <a:rPr lang="en-US" sz="1600" b="1">
                          <a:latin typeface="+mn-lt"/>
                        </a:rPr>
                        <a:t>Training Event</a:t>
                      </a:r>
                    </a:p>
                  </a:txBody>
                  <a:tcPr/>
                </a:tc>
                <a:tc>
                  <a:txBody>
                    <a:bodyPr/>
                    <a:lstStyle/>
                    <a:p>
                      <a:r>
                        <a:rPr lang="en-US" sz="1600" b="1" kern="1200">
                          <a:solidFill>
                            <a:schemeClr val="tx1"/>
                          </a:solidFill>
                          <a:effectLst/>
                          <a:latin typeface="+mn-lt"/>
                          <a:ea typeface="+mn-ea"/>
                          <a:cs typeface="+mn-cs"/>
                        </a:rPr>
                        <a:t>Collection Overview Training 2 of 2:</a:t>
                      </a:r>
                      <a:r>
                        <a:rPr lang="en-US" sz="1600" kern="1200">
                          <a:solidFill>
                            <a:schemeClr val="tx1"/>
                          </a:solidFill>
                          <a:effectLst/>
                          <a:latin typeface="+mn-lt"/>
                          <a:ea typeface="+mn-ea"/>
                          <a:cs typeface="+mn-cs"/>
                        </a:rPr>
                        <a:t> </a:t>
                      </a:r>
                      <a:br>
                        <a:rPr lang="en-US" sz="1600" kern="1200">
                          <a:solidFill>
                            <a:schemeClr val="tx1"/>
                          </a:solidFill>
                          <a:effectLst/>
                          <a:latin typeface="+mn-lt"/>
                          <a:ea typeface="+mn-ea"/>
                          <a:cs typeface="+mn-cs"/>
                        </a:rPr>
                      </a:br>
                      <a:r>
                        <a:rPr lang="en-US" sz="1400" i="1" kern="1200">
                          <a:solidFill>
                            <a:schemeClr val="tx1"/>
                          </a:solidFill>
                          <a:effectLst/>
                          <a:latin typeface="+mn-lt"/>
                          <a:ea typeface="+mn-ea"/>
                          <a:cs typeface="+mn-cs"/>
                        </a:rPr>
                        <a:t>This training covers all elements of the Student End of Year collection. This training is being offered in two identical sessions to provide the opportunity for all SEY data respondents to attend a live session.</a:t>
                      </a:r>
                      <a:endParaRPr lang="en-US" sz="1600" kern="1200">
                        <a:solidFill>
                          <a:schemeClr val="tx1"/>
                        </a:solidFill>
                        <a:effectLst/>
                        <a:latin typeface="+mn-lt"/>
                        <a:ea typeface="+mn-ea"/>
                        <a:cs typeface="+mn-cs"/>
                      </a:endParaRPr>
                    </a:p>
                    <a:p>
                      <a:r>
                        <a:rPr lang="en-US" sz="1600" u="sng" kern="1200">
                          <a:solidFill>
                            <a:schemeClr val="tx1"/>
                          </a:solidFill>
                          <a:effectLst/>
                          <a:latin typeface="+mn-lt"/>
                          <a:ea typeface="+mn-ea"/>
                          <a:cs typeface="+mn-cs"/>
                          <a:hlinkClick r:id="rId4"/>
                        </a:rPr>
                        <a:t>Collection Overview 2 of 2 Registration</a:t>
                      </a:r>
                      <a:endParaRPr lang="en-US" sz="1600">
                        <a:latin typeface="+mn-lt"/>
                      </a:endParaRPr>
                    </a:p>
                  </a:txBody>
                  <a:tcPr/>
                </a:tc>
                <a:extLst>
                  <a:ext uri="{0D108BD9-81ED-4DB2-BD59-A6C34878D82A}">
                    <a16:rowId xmlns:a16="http://schemas.microsoft.com/office/drawing/2014/main" val="4206666930"/>
                  </a:ext>
                </a:extLst>
              </a:tr>
              <a:tr h="254968">
                <a:tc>
                  <a:txBody>
                    <a:bodyPr/>
                    <a:lstStyle/>
                    <a:p>
                      <a:r>
                        <a:rPr lang="en-US" sz="1600">
                          <a:latin typeface="+mn-lt"/>
                        </a:rPr>
                        <a:t>5/1/2025</a:t>
                      </a:r>
                    </a:p>
                  </a:txBody>
                  <a:tcPr>
                    <a:solidFill>
                      <a:schemeClr val="bg2">
                        <a:lumMod val="20000"/>
                        <a:lumOff val="80000"/>
                      </a:schemeClr>
                    </a:solidFill>
                  </a:tcPr>
                </a:tc>
                <a:tc>
                  <a:txBody>
                    <a:bodyPr/>
                    <a:lstStyle/>
                    <a:p>
                      <a:r>
                        <a:rPr lang="en-US" sz="1600" b="1">
                          <a:latin typeface="+mn-lt"/>
                        </a:rPr>
                        <a:t>Open</a:t>
                      </a:r>
                    </a:p>
                  </a:txBody>
                  <a:tcPr>
                    <a:solidFill>
                      <a:schemeClr val="bg2">
                        <a:lumMod val="20000"/>
                        <a:lumOff val="80000"/>
                      </a:schemeClr>
                    </a:solidFill>
                  </a:tcPr>
                </a:tc>
                <a:tc>
                  <a:txBody>
                    <a:bodyPr/>
                    <a:lstStyle/>
                    <a:p>
                      <a:r>
                        <a:rPr lang="en-US" sz="1600" b="1">
                          <a:latin typeface="+mn-lt"/>
                        </a:rPr>
                        <a:t>Regular Phase Begins: </a:t>
                      </a:r>
                      <a:r>
                        <a:rPr lang="en-US" sz="1600" b="0">
                          <a:latin typeface="+mn-lt"/>
                        </a:rPr>
                        <a:t>Collection officially opens. Adjustment (ADJ) interchange file opens.</a:t>
                      </a:r>
                    </a:p>
                  </a:txBody>
                  <a:tcPr>
                    <a:solidFill>
                      <a:schemeClr val="bg2">
                        <a:lumMod val="20000"/>
                        <a:lumOff val="80000"/>
                      </a:schemeClr>
                    </a:solidFill>
                  </a:tcPr>
                </a:tc>
                <a:extLst>
                  <a:ext uri="{0D108BD9-81ED-4DB2-BD59-A6C34878D82A}">
                    <a16:rowId xmlns:a16="http://schemas.microsoft.com/office/drawing/2014/main" val="1898783719"/>
                  </a:ext>
                </a:extLst>
              </a:tr>
            </a:tbl>
          </a:graphicData>
        </a:graphic>
      </p:graphicFrame>
      <p:sp>
        <p:nvSpPr>
          <p:cNvPr id="8" name="Content Placeholder 7">
            <a:extLst>
              <a:ext uri="{FF2B5EF4-FFF2-40B4-BE49-F238E27FC236}">
                <a16:creationId xmlns:a16="http://schemas.microsoft.com/office/drawing/2014/main" id="{07AD1117-5949-8D43-2E6E-0D8A1E77E86D}"/>
              </a:ext>
            </a:extLst>
          </p:cNvPr>
          <p:cNvSpPr>
            <a:spLocks noGrp="1"/>
          </p:cNvSpPr>
          <p:nvPr>
            <p:ph sz="quarter" idx="13"/>
          </p:nvPr>
        </p:nvSpPr>
        <p:spPr/>
        <p:txBody>
          <a:bodyPr>
            <a:normAutofit fontScale="92500" lnSpcReduction="10000"/>
          </a:bodyPr>
          <a:lstStyle/>
          <a:p>
            <a:r>
              <a:rPr lang="en-US"/>
              <a:t>Student End of Year – Reagan Ward</a:t>
            </a:r>
          </a:p>
        </p:txBody>
      </p:sp>
      <p:sp>
        <p:nvSpPr>
          <p:cNvPr id="9" name="Content Placeholder 8">
            <a:extLst>
              <a:ext uri="{FF2B5EF4-FFF2-40B4-BE49-F238E27FC236}">
                <a16:creationId xmlns:a16="http://schemas.microsoft.com/office/drawing/2014/main" id="{59BE27D9-AD05-21D3-3B45-D2691C845DB7}"/>
              </a:ext>
            </a:extLst>
          </p:cNvPr>
          <p:cNvSpPr>
            <a:spLocks noGrp="1"/>
          </p:cNvSpPr>
          <p:nvPr>
            <p:ph sz="quarter" idx="14"/>
          </p:nvPr>
        </p:nvSpPr>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307B811D-3543-0C05-24AD-7BCC19B465B7}"/>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2705892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9882CD-E6AD-D9A4-A876-1045CC93400B}"/>
              </a:ext>
            </a:extLst>
          </p:cNvPr>
          <p:cNvSpPr>
            <a:spLocks noGrp="1"/>
          </p:cNvSpPr>
          <p:nvPr>
            <p:ph type="title"/>
          </p:nvPr>
        </p:nvSpPr>
        <p:spPr/>
        <p:txBody>
          <a:bodyPr/>
          <a:lstStyle/>
          <a:p>
            <a:r>
              <a:rPr lang="en-US"/>
              <a:t>Soft Open Phase Overview</a:t>
            </a:r>
          </a:p>
        </p:txBody>
      </p:sp>
      <p:sp>
        <p:nvSpPr>
          <p:cNvPr id="17" name="Text Placeholder 16">
            <a:extLst>
              <a:ext uri="{FF2B5EF4-FFF2-40B4-BE49-F238E27FC236}">
                <a16:creationId xmlns:a16="http://schemas.microsoft.com/office/drawing/2014/main" id="{76E73874-079D-9C18-86BB-53EFF9A1F93F}"/>
              </a:ext>
            </a:extLst>
          </p:cNvPr>
          <p:cNvSpPr>
            <a:spLocks noGrp="1"/>
          </p:cNvSpPr>
          <p:nvPr>
            <p:ph idx="1"/>
          </p:nvPr>
        </p:nvSpPr>
        <p:spPr/>
        <p:txBody>
          <a:bodyPr>
            <a:normAutofit fontScale="92500"/>
          </a:bodyPr>
          <a:lstStyle/>
          <a:p>
            <a:r>
              <a:rPr lang="en-US" b="1">
                <a:highlight>
                  <a:srgbClr val="FFFFCC"/>
                </a:highlight>
              </a:rPr>
              <a:t>Optional Phase</a:t>
            </a:r>
          </a:p>
          <a:p>
            <a:r>
              <a:rPr lang="en-US"/>
              <a:t>Allows districts the chance to get a head-start on student end of year reporting</a:t>
            </a:r>
          </a:p>
          <a:p>
            <a:pPr lvl="1"/>
            <a:r>
              <a:rPr lang="en-US"/>
              <a:t>Once a snapshot is created, SEY COGNOS reports begin to function for 2024-2025</a:t>
            </a:r>
          </a:p>
          <a:p>
            <a:r>
              <a:rPr lang="en-US"/>
              <a:t>Some business rules may be updated or created during this phase.</a:t>
            </a:r>
          </a:p>
          <a:p>
            <a:pPr lvl="1"/>
            <a:r>
              <a:rPr lang="en-US"/>
              <a:t>2024-2025 has a few planned rule refinements, but not many planned changes for business rules</a:t>
            </a:r>
          </a:p>
          <a:p>
            <a:r>
              <a:rPr lang="en-US"/>
              <a:t>Great time to look for issues where you’ll need input from other colleagues in your district to address the errors</a:t>
            </a:r>
          </a:p>
          <a:p>
            <a:r>
              <a:rPr lang="en-US"/>
              <a:t>May begin to prepare exception requests, but they won’t be loaded until 5/1/2025 when the regular phase begins</a:t>
            </a:r>
          </a:p>
          <a:p>
            <a:r>
              <a:rPr lang="en-US"/>
              <a:t>Expect some errors will remain until you complete the year and input final exit types and/or retention codes for students.</a:t>
            </a:r>
          </a:p>
        </p:txBody>
      </p:sp>
      <p:sp>
        <p:nvSpPr>
          <p:cNvPr id="3" name="Slide Number Placeholder 2">
            <a:extLst>
              <a:ext uri="{FF2B5EF4-FFF2-40B4-BE49-F238E27FC236}">
                <a16:creationId xmlns:a16="http://schemas.microsoft.com/office/drawing/2014/main" id="{0E0D8776-BBFD-3862-7812-91F95C147D08}"/>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2" name="Content Placeholder 7">
            <a:extLst>
              <a:ext uri="{FF2B5EF4-FFF2-40B4-BE49-F238E27FC236}">
                <a16:creationId xmlns:a16="http://schemas.microsoft.com/office/drawing/2014/main" id="{731F2D2C-DBFD-F4F7-F573-458FC907FAA6}"/>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4" name="Content Placeholder 8">
            <a:extLst>
              <a:ext uri="{FF2B5EF4-FFF2-40B4-BE49-F238E27FC236}">
                <a16:creationId xmlns:a16="http://schemas.microsoft.com/office/drawing/2014/main" id="{3B03396B-0517-2E95-EFD0-7E5B8FC72719}"/>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156151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1818-5ABF-FA1C-5062-6BECD7C56673}"/>
              </a:ext>
            </a:extLst>
          </p:cNvPr>
          <p:cNvSpPr>
            <a:spLocks noGrp="1"/>
          </p:cNvSpPr>
          <p:nvPr>
            <p:ph type="title"/>
          </p:nvPr>
        </p:nvSpPr>
        <p:spPr>
          <a:xfrm>
            <a:off x="443564" y="205176"/>
            <a:ext cx="10300636" cy="898524"/>
          </a:xfrm>
        </p:spPr>
        <p:txBody>
          <a:bodyPr/>
          <a:lstStyle/>
          <a:p>
            <a:r>
              <a:rPr lang="en-US"/>
              <a:t>Soft Open Phase: Leveraging Existing Business Rules</a:t>
            </a:r>
          </a:p>
        </p:txBody>
      </p:sp>
      <p:sp>
        <p:nvSpPr>
          <p:cNvPr id="3" name="Content Placeholder 2">
            <a:extLst>
              <a:ext uri="{FF2B5EF4-FFF2-40B4-BE49-F238E27FC236}">
                <a16:creationId xmlns:a16="http://schemas.microsoft.com/office/drawing/2014/main" id="{9C0CFC0F-0382-9E8B-A6C8-3A814286B544}"/>
              </a:ext>
            </a:extLst>
          </p:cNvPr>
          <p:cNvSpPr>
            <a:spLocks noGrp="1"/>
          </p:cNvSpPr>
          <p:nvPr>
            <p:ph idx="1"/>
          </p:nvPr>
        </p:nvSpPr>
        <p:spPr/>
        <p:txBody>
          <a:bodyPr>
            <a:normAutofit fontScale="85000" lnSpcReduction="20000"/>
          </a:bodyPr>
          <a:lstStyle/>
          <a:p>
            <a:r>
              <a:rPr lang="en-US" b="1" dirty="0"/>
              <a:t>Missing Graduation Guidelines: </a:t>
            </a:r>
            <a:r>
              <a:rPr lang="en-US" dirty="0"/>
              <a:t>SE301</a:t>
            </a:r>
          </a:p>
          <a:p>
            <a:pPr lvl="1"/>
            <a:r>
              <a:rPr lang="en-US" dirty="0"/>
              <a:t>Leverage student interchange graduation guidelines reports (summary and completion list) to look for students missing GG records for students not yet indicated as graduates</a:t>
            </a:r>
          </a:p>
          <a:p>
            <a:r>
              <a:rPr lang="en-US" b="1" dirty="0"/>
              <a:t>Missing Student Record: </a:t>
            </a:r>
            <a:r>
              <a:rPr lang="en-US" dirty="0"/>
              <a:t>SE049, SE057, SE064, SE292, SE293, SE401, SE404, SE405  </a:t>
            </a:r>
          </a:p>
          <a:p>
            <a:r>
              <a:rPr lang="en-US" b="1" dirty="0"/>
              <a:t>October + SEY Enrollment Date Issues: </a:t>
            </a:r>
            <a:r>
              <a:rPr lang="en-US" dirty="0"/>
              <a:t>SE060, SE300</a:t>
            </a:r>
          </a:p>
          <a:p>
            <a:r>
              <a:rPr lang="en-US" b="1" dirty="0"/>
              <a:t>October + SEY Demographic/Program Disagreement: </a:t>
            </a:r>
            <a:r>
              <a:rPr lang="en-US" dirty="0"/>
              <a:t>SE026, SE163, SE284, SE307 </a:t>
            </a:r>
          </a:p>
          <a:p>
            <a:r>
              <a:rPr lang="en-US" b="1" dirty="0"/>
              <a:t>FRL School Level change threshold: </a:t>
            </a:r>
            <a:r>
              <a:rPr lang="en-US" dirty="0"/>
              <a:t>SE181, SE182, SE183</a:t>
            </a:r>
          </a:p>
          <a:p>
            <a:pPr lvl="1"/>
            <a:r>
              <a:rPr lang="en-US" dirty="0"/>
              <a:t>Warnings for individual students: SE234, SE235</a:t>
            </a:r>
          </a:p>
          <a:p>
            <a:r>
              <a:rPr lang="en-US" b="1" dirty="0"/>
              <a:t>Grade Progression: </a:t>
            </a:r>
            <a:r>
              <a:rPr lang="en-US" dirty="0"/>
              <a:t>SE090, SE113, SE117, SE242, SE243</a:t>
            </a:r>
          </a:p>
          <a:p>
            <a:r>
              <a:rPr lang="en-US" b="1" dirty="0"/>
              <a:t>English Learner Errors: </a:t>
            </a:r>
            <a:r>
              <a:rPr lang="en-US" dirty="0"/>
              <a:t>SE170, SE209, SE309</a:t>
            </a:r>
          </a:p>
          <a:p>
            <a:r>
              <a:rPr lang="en-US" b="1" dirty="0"/>
              <a:t>FRL + Migrant or Foster: </a:t>
            </a:r>
            <a:r>
              <a:rPr lang="en-US" dirty="0"/>
              <a:t>SE234, SE235</a:t>
            </a:r>
          </a:p>
          <a:p>
            <a:r>
              <a:rPr lang="en-US" dirty="0"/>
              <a:t>Many rules focus on </a:t>
            </a:r>
            <a:r>
              <a:rPr lang="en-US" b="1" dirty="0"/>
              <a:t>Exit/Entry Type agreement in a district </a:t>
            </a:r>
          </a:p>
          <a:p>
            <a:pPr lvl="1"/>
            <a:r>
              <a:rPr lang="en-US" dirty="0"/>
              <a:t>SEY 2024 exit against SEY 2025 entry</a:t>
            </a:r>
          </a:p>
          <a:p>
            <a:pPr lvl="1"/>
            <a:r>
              <a:rPr lang="en-US" dirty="0"/>
              <a:t>Exit and entry across multiple enrollment records in 2025</a:t>
            </a:r>
          </a:p>
        </p:txBody>
      </p:sp>
      <p:sp>
        <p:nvSpPr>
          <p:cNvPr id="5" name="Rectangle: Rounded Corners 4">
            <a:extLst>
              <a:ext uri="{FF2B5EF4-FFF2-40B4-BE49-F238E27FC236}">
                <a16:creationId xmlns:a16="http://schemas.microsoft.com/office/drawing/2014/main" id="{62585579-8F0E-C06B-A0A3-36ECEEAFF75E}"/>
              </a:ext>
            </a:extLst>
          </p:cNvPr>
          <p:cNvSpPr/>
          <p:nvPr/>
        </p:nvSpPr>
        <p:spPr>
          <a:xfrm>
            <a:off x="8160954" y="3730149"/>
            <a:ext cx="3854066" cy="1874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COGNOS/CEDAR report to investigate issues</a:t>
            </a:r>
          </a:p>
          <a:p>
            <a:pPr algn="ctr"/>
            <a:br>
              <a:rPr lang="en-US" dirty="0"/>
            </a:br>
            <a:r>
              <a:rPr lang="en-US" b="1" i="1" dirty="0"/>
              <a:t>SASID Lookup: SEY and OCT Prior, Current, Subsequent Year</a:t>
            </a:r>
            <a:endParaRPr lang="en-US" dirty="0"/>
          </a:p>
        </p:txBody>
      </p:sp>
      <p:sp>
        <p:nvSpPr>
          <p:cNvPr id="4" name="Slide Number Placeholder 3">
            <a:extLst>
              <a:ext uri="{FF2B5EF4-FFF2-40B4-BE49-F238E27FC236}">
                <a16:creationId xmlns:a16="http://schemas.microsoft.com/office/drawing/2014/main" id="{0C5D5FC5-871F-2DAC-437E-1AE955F0FEF5}"/>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7" name="Content Placeholder 7">
            <a:extLst>
              <a:ext uri="{FF2B5EF4-FFF2-40B4-BE49-F238E27FC236}">
                <a16:creationId xmlns:a16="http://schemas.microsoft.com/office/drawing/2014/main" id="{8F686904-B007-C2AA-3879-3251F1DC31B6}"/>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8" name="Content Placeholder 8">
            <a:extLst>
              <a:ext uri="{FF2B5EF4-FFF2-40B4-BE49-F238E27FC236}">
                <a16:creationId xmlns:a16="http://schemas.microsoft.com/office/drawing/2014/main" id="{C73016F3-C775-1CD2-5081-26B6A353C8BB}"/>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21941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364909269"/>
              </p:ext>
            </p:extLst>
          </p:nvPr>
        </p:nvGraphicFramePr>
        <p:xfrm>
          <a:off x="847725" y="1551214"/>
          <a:ext cx="10498487" cy="3708393"/>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Dawna Gudka</a:t>
                      </a:r>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Leon Merker</a:t>
                      </a:r>
                    </a:p>
                  </a:txBody>
                  <a:tcPr/>
                </a:tc>
                <a:extLst>
                  <a:ext uri="{0D108BD9-81ED-4DB2-BD59-A6C34878D82A}">
                    <a16:rowId xmlns:a16="http://schemas.microsoft.com/office/drawing/2014/main" val="815799039"/>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374732033"/>
                  </a:ext>
                </a:extLst>
              </a:tr>
              <a:tr h="370840">
                <a:tc>
                  <a:txBody>
                    <a:bodyPr/>
                    <a:lstStyle/>
                    <a:p>
                      <a:pPr lvl="0">
                        <a:buNone/>
                      </a:pPr>
                      <a:r>
                        <a:rPr lang="en-US"/>
                        <a:t>Reduced Academic Calendar</a:t>
                      </a:r>
                    </a:p>
                  </a:txBody>
                  <a:tcPr/>
                </a:tc>
                <a:tc>
                  <a:txBody>
                    <a:bodyPr/>
                    <a:lstStyle/>
                    <a:p>
                      <a:pPr lvl="0">
                        <a:buNone/>
                      </a:pPr>
                      <a:r>
                        <a:rPr lang="en-US"/>
                        <a:t>Jessica Tribbett</a:t>
                      </a:r>
                    </a:p>
                  </a:txBody>
                  <a:tcPr/>
                </a:tc>
                <a:extLst>
                  <a:ext uri="{0D108BD9-81ED-4DB2-BD59-A6C34878D82A}">
                    <a16:rowId xmlns:a16="http://schemas.microsoft.com/office/drawing/2014/main" val="2257237627"/>
                  </a:ext>
                </a:extLst>
              </a:tr>
              <a:tr h="370839">
                <a:tc>
                  <a:txBody>
                    <a:bodyPr/>
                    <a:lstStyle/>
                    <a:p>
                      <a:pPr lvl="0">
                        <a:buNone/>
                      </a:pPr>
                      <a:r>
                        <a:rPr lang="en-US"/>
                        <a:t>Report Card March</a:t>
                      </a:r>
                    </a:p>
                  </a:txBody>
                  <a:tcPr/>
                </a:tc>
                <a:tc>
                  <a:txBody>
                    <a:bodyPr/>
                    <a:lstStyle/>
                    <a:p>
                      <a:pPr lvl="0">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955875061"/>
                  </a:ext>
                </a:extLst>
              </a:tr>
              <a:tr h="370839">
                <a:tc>
                  <a:txBody>
                    <a:bodyPr/>
                    <a:lstStyle/>
                    <a:p>
                      <a:pPr lvl="0">
                        <a:buNone/>
                      </a:pPr>
                      <a:r>
                        <a:rPr lang="en-US"/>
                        <a:t>School Code Review Committee</a:t>
                      </a:r>
                    </a:p>
                  </a:txBody>
                  <a:tcPr/>
                </a:tc>
                <a:tc>
                  <a:txBody>
                    <a:bodyPr/>
                    <a:lstStyle/>
                    <a:p>
                      <a:pPr lvl="0">
                        <a:buNone/>
                      </a:pPr>
                      <a:r>
                        <a:rPr lang="en-US" sz="1800" b="0" i="0" u="none" strike="noStrike" noProof="0" dirty="0">
                          <a:solidFill>
                            <a:srgbClr val="000000"/>
                          </a:solidFill>
                          <a:latin typeface="Trebuchet MS"/>
                        </a:rPr>
                        <a:t>Jessica Tribbett</a:t>
                      </a:r>
                    </a:p>
                  </a:txBody>
                  <a:tcPr/>
                </a:tc>
                <a:extLst>
                  <a:ext uri="{0D108BD9-81ED-4DB2-BD59-A6C34878D82A}">
                    <a16:rowId xmlns:a16="http://schemas.microsoft.com/office/drawing/2014/main" val="3255005237"/>
                  </a:ext>
                </a:extLst>
              </a:tr>
              <a:tr h="370839">
                <a:tc>
                  <a:txBody>
                    <a:bodyPr/>
                    <a:lstStyle/>
                    <a:p>
                      <a:pPr lvl="0">
                        <a:buNone/>
                      </a:pPr>
                      <a:r>
                        <a:rPr lang="en-US" dirty="0"/>
                        <a:t>RITS Web Update</a:t>
                      </a:r>
                    </a:p>
                  </a:txBody>
                  <a:tcPr/>
                </a:tc>
                <a:tc>
                  <a:txBody>
                    <a:bodyPr/>
                    <a:lstStyle/>
                    <a:p>
                      <a:pPr lvl="0">
                        <a:buNone/>
                      </a:pPr>
                      <a:r>
                        <a:rPr lang="en-US" sz="1800" b="0" i="0" u="none" strike="noStrike" noProof="0" dirty="0">
                          <a:solidFill>
                            <a:srgbClr val="000000"/>
                          </a:solidFill>
                          <a:latin typeface="Trebuchet MS"/>
                        </a:rPr>
                        <a:t>Jessica Tribbett</a:t>
                      </a:r>
                    </a:p>
                  </a:txBody>
                  <a:tcPr/>
                </a:tc>
                <a:extLst>
                  <a:ext uri="{0D108BD9-81ED-4DB2-BD59-A6C34878D82A}">
                    <a16:rowId xmlns:a16="http://schemas.microsoft.com/office/drawing/2014/main" val="3165123099"/>
                  </a:ext>
                </a:extLst>
              </a:tr>
              <a:tr h="370839">
                <a:tc>
                  <a:txBody>
                    <a:bodyPr/>
                    <a:lstStyle/>
                    <a:p>
                      <a:pPr lvl="0">
                        <a:buNone/>
                      </a:pPr>
                      <a:r>
                        <a:rPr lang="en-US"/>
                        <a:t>Student Discipline</a:t>
                      </a:r>
                    </a:p>
                  </a:txBody>
                  <a:tcPr/>
                </a:tc>
                <a:tc>
                  <a:txBody>
                    <a:bodyPr/>
                    <a:lstStyle/>
                    <a:p>
                      <a:pPr lvl="0">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3101820809"/>
                  </a:ext>
                </a:extLst>
              </a:tr>
              <a:tr h="370839">
                <a:tc>
                  <a:txBody>
                    <a:bodyPr/>
                    <a:lstStyle/>
                    <a:p>
                      <a:pPr lvl="0">
                        <a:buNone/>
                      </a:pPr>
                      <a:r>
                        <a:rPr lang="en-US"/>
                        <a:t>Student End of Year</a:t>
                      </a:r>
                    </a:p>
                  </a:txBody>
                  <a:tcPr/>
                </a:tc>
                <a:tc>
                  <a:txBody>
                    <a:bodyPr/>
                    <a:lstStyle/>
                    <a:p>
                      <a:pPr lvl="0">
                        <a:buNone/>
                      </a:pPr>
                      <a:r>
                        <a:rPr lang="en-US" sz="1800" b="0" i="0" u="none" strike="noStrike" noProof="0" dirty="0">
                          <a:solidFill>
                            <a:srgbClr val="000000"/>
                          </a:solidFill>
                          <a:latin typeface="Trebuchet MS"/>
                        </a:rPr>
                        <a:t>Reagan Ward</a:t>
                      </a:r>
                    </a:p>
                  </a:txBody>
                  <a:tcPr/>
                </a:tc>
                <a:extLst>
                  <a:ext uri="{0D108BD9-81ED-4DB2-BD59-A6C34878D82A}">
                    <a16:rowId xmlns:a16="http://schemas.microsoft.com/office/drawing/2014/main" val="94179910"/>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p:txBody>
          <a:bodyPr>
            <a:normAutofit/>
          </a:bodyPr>
          <a:lstStyle/>
          <a:p>
            <a:pPr marL="0" indent="0" algn="ctr">
              <a:buNone/>
            </a:pPr>
            <a:r>
              <a:rPr lang="en-US">
                <a:hlinkClick r:id="rId2"/>
              </a:rPr>
              <a:t>StudentEndOfYear@cde.state.co.us</a:t>
            </a:r>
            <a:endParaRPr lang="en-US"/>
          </a:p>
          <a:p>
            <a:pPr marL="0" indent="0" algn="ctr">
              <a:buNone/>
            </a:pPr>
            <a:r>
              <a:rPr lang="en-US"/>
              <a:t>720-484-9057</a:t>
            </a:r>
          </a:p>
          <a:p>
            <a:pPr marL="0" indent="0" algn="ctr">
              <a:buNone/>
            </a:pPr>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039088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140012" y="4033655"/>
            <a:ext cx="3004377" cy="1993520"/>
          </a:xfrm>
          <a:solidFill>
            <a:srgbClr val="478CCA"/>
          </a:solidFill>
          <a:ln>
            <a:noFill/>
          </a:ln>
        </p:spPr>
        <p:txBody>
          <a:bodyPr/>
          <a:lstStyle/>
          <a:p>
            <a:r>
              <a:rPr lang="en-US" dirty="0"/>
              <a:t>Next Town Hall March 20</a:t>
            </a:r>
            <a:r>
              <a:rPr lang="en-US" baseline="30000" dirty="0"/>
              <a:t>th</a:t>
            </a:r>
            <a:r>
              <a:rPr lang="en-US" dirty="0"/>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140013" y="1708355"/>
            <a:ext cx="3004376" cy="1720645"/>
          </a:xfrm>
          <a:noFill/>
        </p:spPr>
        <p:txBody>
          <a:bodyPr/>
          <a:lstStyle/>
          <a:p>
            <a:pPr lvl="0"/>
            <a:r>
              <a:rPr lang="en-US" b="1"/>
              <a:t>Reminder: </a:t>
            </a:r>
            <a:r>
              <a:rPr lang="en-US" b="1">
                <a:hlinkClick r:id="rId2"/>
              </a:rPr>
              <a:t>Data Pipeline Home Website</a:t>
            </a:r>
            <a:r>
              <a:rPr lang="en-US" b="1"/>
              <a:t> is a great page to bookmark!</a:t>
            </a:r>
          </a:p>
          <a:p>
            <a:endParaRPr lang="en-US"/>
          </a:p>
        </p:txBody>
      </p:sp>
      <p:pic>
        <p:nvPicPr>
          <p:cNvPr id="4" name="Picture 3" descr="Data Pipeline Home page with collection resources">
            <a:extLst>
              <a:ext uri="{FF2B5EF4-FFF2-40B4-BE49-F238E27FC236}">
                <a16:creationId xmlns:a16="http://schemas.microsoft.com/office/drawing/2014/main" id="{EAE465A3-34E3-B6C1-070A-EA168EDE47EB}"/>
              </a:ext>
            </a:extLst>
          </p:cNvPr>
          <p:cNvPicPr>
            <a:picLocks noChangeAspect="1"/>
          </p:cNvPicPr>
          <p:nvPr/>
        </p:nvPicPr>
        <p:blipFill>
          <a:blip r:embed="rId3"/>
          <a:stretch>
            <a:fillRect/>
          </a:stretch>
        </p:blipFill>
        <p:spPr>
          <a:xfrm>
            <a:off x="3240351" y="965739"/>
            <a:ext cx="7954202" cy="4992609"/>
          </a:xfrm>
          <a:prstGeom prst="rect">
            <a:avLst/>
          </a:prstGeom>
        </p:spPr>
      </p:pic>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7942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659319091"/>
              </p:ext>
            </p:extLst>
          </p:nvPr>
        </p:nvGraphicFramePr>
        <p:xfrm>
          <a:off x="609600" y="1492537"/>
          <a:ext cx="11002297" cy="4361184"/>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301460">
                <a:tc>
                  <a:txBody>
                    <a:bodyPr/>
                    <a:lstStyle/>
                    <a:p>
                      <a:r>
                        <a:rPr lang="en-US" sz="1600">
                          <a:latin typeface="Trebuchet MS"/>
                        </a:rPr>
                        <a:t>Name</a:t>
                      </a:r>
                    </a:p>
                  </a:txBody>
                  <a:tcPr/>
                </a:tc>
                <a:tc>
                  <a:txBody>
                    <a:bodyPr/>
                    <a:lstStyle/>
                    <a:p>
                      <a:r>
                        <a:rPr lang="en-US" sz="1600">
                          <a:latin typeface="Trebuchet MS"/>
                        </a:rPr>
                        <a:t>Category</a:t>
                      </a:r>
                    </a:p>
                  </a:txBody>
                  <a:tcPr/>
                </a:tc>
                <a:tc>
                  <a:txBody>
                    <a:bodyPr/>
                    <a:lstStyle/>
                    <a:p>
                      <a:r>
                        <a:rPr lang="en-US" sz="1600">
                          <a:latin typeface="Trebuchet MS"/>
                        </a:rPr>
                        <a:t>Status</a:t>
                      </a:r>
                    </a:p>
                  </a:txBody>
                  <a:tcPr/>
                </a:tc>
                <a:tc>
                  <a:txBody>
                    <a:bodyPr/>
                    <a:lstStyle/>
                    <a:p>
                      <a:r>
                        <a:rPr lang="en-US" sz="1600">
                          <a:latin typeface="Trebuchet MS"/>
                        </a:rPr>
                        <a:t>Key Dates</a:t>
                      </a:r>
                    </a:p>
                  </a:txBody>
                  <a:tcPr/>
                </a:tc>
                <a:extLst>
                  <a:ext uri="{0D108BD9-81ED-4DB2-BD59-A6C34878D82A}">
                    <a16:rowId xmlns:a16="http://schemas.microsoft.com/office/drawing/2014/main" val="1617880596"/>
                  </a:ext>
                </a:extLst>
              </a:tr>
              <a:tr h="301460">
                <a:tc>
                  <a:txBody>
                    <a:bodyPr/>
                    <a:lstStyle/>
                    <a:p>
                      <a:r>
                        <a:rPr lang="en-US" sz="1600" b="1">
                          <a:solidFill>
                            <a:srgbClr val="0070C0"/>
                          </a:solidFill>
                          <a:latin typeface="Trebuchet MS"/>
                          <a:hlinkClick r:id="rId2"/>
                        </a:rPr>
                        <a:t>RITS</a:t>
                      </a:r>
                      <a:endParaRPr lang="en-US" sz="1600" b="1">
                        <a:solidFill>
                          <a:srgbClr val="0070C0"/>
                        </a:solidFill>
                        <a:latin typeface="Trebuchet MS"/>
                      </a:endParaRPr>
                    </a:p>
                  </a:txBody>
                  <a:tcPr/>
                </a:tc>
                <a:tc>
                  <a:txBody>
                    <a:bodyPr/>
                    <a:lstStyle/>
                    <a:p>
                      <a:r>
                        <a:rPr lang="en-US" sz="1600">
                          <a:latin typeface="Trebuchet MS"/>
                        </a:rPr>
                        <a:t>Year Round</a:t>
                      </a:r>
                    </a:p>
                  </a:txBody>
                  <a:tcPr/>
                </a:tc>
                <a:tc>
                  <a:txBody>
                    <a:bodyPr/>
                    <a:lstStyle/>
                    <a:p>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1232523992"/>
                  </a:ext>
                </a:extLst>
              </a:tr>
              <a:tr h="301460">
                <a:tc>
                  <a:txBody>
                    <a:bodyPr/>
                    <a:lstStyle/>
                    <a:p>
                      <a:r>
                        <a:rPr lang="en-US" sz="1600" b="1">
                          <a:solidFill>
                            <a:srgbClr val="0070C0"/>
                          </a:solidFill>
                          <a:latin typeface="Trebuchet MS"/>
                          <a:hlinkClick r:id="rId3"/>
                        </a:rPr>
                        <a:t>EDIS</a:t>
                      </a:r>
                      <a:endParaRPr lang="en-US" sz="1600" b="1">
                        <a:solidFill>
                          <a:srgbClr val="0070C0"/>
                        </a:solidFill>
                        <a:latin typeface="Trebuchet MS"/>
                      </a:endParaRPr>
                    </a:p>
                  </a:txBody>
                  <a:tcPr/>
                </a:tc>
                <a:tc>
                  <a:txBody>
                    <a:bodyPr/>
                    <a:lstStyle/>
                    <a:p>
                      <a:r>
                        <a:rPr lang="en-US" sz="1600">
                          <a:latin typeface="Trebuchet MS"/>
                        </a:rPr>
                        <a:t>Year Round</a:t>
                      </a:r>
                    </a:p>
                  </a:txBody>
                  <a:tcPr/>
                </a:tc>
                <a:tc>
                  <a:txBody>
                    <a:bodyPr/>
                    <a:lstStyle/>
                    <a:p>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293840581"/>
                  </a:ext>
                </a:extLst>
              </a:tr>
              <a:tr h="520704">
                <a:tc>
                  <a:txBody>
                    <a:bodyPr/>
                    <a:lstStyle/>
                    <a:p>
                      <a:pPr marL="0" algn="l" defTabSz="914400" rtl="0" eaLnBrk="1" latinLnBrk="0" hangingPunct="1"/>
                      <a:r>
                        <a:rPr lang="en-US" sz="1600" b="1" kern="1200">
                          <a:solidFill>
                            <a:srgbClr val="0070C0"/>
                          </a:solidFill>
                          <a:latin typeface="Trebuchet MS"/>
                          <a:ea typeface="+mn-ea"/>
                          <a:cs typeface="+mn-cs"/>
                          <a:hlinkClick r:id="rId4"/>
                        </a:rPr>
                        <a:t>Directory</a:t>
                      </a:r>
                      <a:endParaRPr lang="en-US" sz="1600" b="1" kern="1200">
                        <a:solidFill>
                          <a:srgbClr val="0070C0"/>
                        </a:solidFill>
                        <a:latin typeface="Trebuchet MS"/>
                        <a:ea typeface="+mn-ea"/>
                        <a:cs typeface="+mn-cs"/>
                      </a:endParaRPr>
                    </a:p>
                  </a:txBody>
                  <a:tcPr/>
                </a:tc>
                <a:tc>
                  <a:txBody>
                    <a:bodyPr/>
                    <a:lstStyle/>
                    <a:p>
                      <a:r>
                        <a:rPr lang="en-US" sz="1600">
                          <a:latin typeface="Trebuchet MS"/>
                        </a:rPr>
                        <a:t>Year Round</a:t>
                      </a:r>
                    </a:p>
                  </a:txBody>
                  <a:tcPr/>
                </a:tc>
                <a:tc>
                  <a:txBody>
                    <a:bodyPr/>
                    <a:lstStyle/>
                    <a:p>
                      <a:r>
                        <a:rPr lang="en-US" sz="16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School Code Change Requests: 2/5/2025 to 6/30/2025</a:t>
                      </a:r>
                    </a:p>
                  </a:txBody>
                  <a:tcPr/>
                </a:tc>
                <a:extLst>
                  <a:ext uri="{0D108BD9-81ED-4DB2-BD59-A6C34878D82A}">
                    <a16:rowId xmlns:a16="http://schemas.microsoft.com/office/drawing/2014/main" val="3547505821"/>
                  </a:ext>
                </a:extLst>
              </a:tr>
              <a:tr h="301460">
                <a:tc>
                  <a:txBody>
                    <a:bodyPr/>
                    <a:lstStyle/>
                    <a:p>
                      <a:r>
                        <a:rPr lang="en-US" sz="1600" b="1">
                          <a:solidFill>
                            <a:srgbClr val="0070C0"/>
                          </a:solidFill>
                          <a:latin typeface="Trebuchet MS"/>
                          <a:hlinkClick r:id="rId5"/>
                        </a:rPr>
                        <a:t>Student</a:t>
                      </a:r>
                      <a:endParaRPr lang="en-US" sz="1600" b="1">
                        <a:solidFill>
                          <a:srgbClr val="0070C0"/>
                        </a:solidFill>
                        <a:latin typeface="Trebuchet MS"/>
                      </a:endParaRPr>
                    </a:p>
                  </a:txBody>
                  <a:tcPr/>
                </a:tc>
                <a:tc>
                  <a:txBody>
                    <a:bodyPr/>
                    <a:lstStyle/>
                    <a:p>
                      <a:r>
                        <a:rPr lang="en-US" sz="1600">
                          <a:latin typeface="Trebuchet MS"/>
                        </a:rPr>
                        <a:t>Interchange</a:t>
                      </a:r>
                    </a:p>
                  </a:txBody>
                  <a:tcPr/>
                </a:tc>
                <a:tc>
                  <a:txBody>
                    <a:bodyPr/>
                    <a:lstStyle/>
                    <a:p>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March Recommendation: Update DEM &amp; SSA files, load GG file</a:t>
                      </a:r>
                    </a:p>
                  </a:txBody>
                  <a:tcPr/>
                </a:tc>
                <a:extLst>
                  <a:ext uri="{0D108BD9-81ED-4DB2-BD59-A6C34878D82A}">
                    <a16:rowId xmlns:a16="http://schemas.microsoft.com/office/drawing/2014/main" val="3826964883"/>
                  </a:ext>
                </a:extLst>
              </a:tr>
              <a:tr h="301460">
                <a:tc>
                  <a:txBody>
                    <a:bodyPr/>
                    <a:lstStyle/>
                    <a:p>
                      <a:pPr lvl="0">
                        <a:buNone/>
                      </a:pPr>
                      <a:r>
                        <a:rPr lang="en-US" sz="1600" b="1">
                          <a:solidFill>
                            <a:srgbClr val="0070C0"/>
                          </a:solidFill>
                          <a:latin typeface="Trebuchet MS"/>
                          <a:hlinkClick r:id="rId6"/>
                        </a:rPr>
                        <a:t>At-Risk</a:t>
                      </a:r>
                      <a:endParaRPr lang="en-US" sz="1600" b="1">
                        <a:solidFill>
                          <a:srgbClr val="0070C0"/>
                        </a:solidFill>
                        <a:latin typeface="Trebuchet MS"/>
                      </a:endParaRPr>
                    </a:p>
                  </a:txBody>
                  <a:tcPr/>
                </a:tc>
                <a:tc>
                  <a:txBody>
                    <a:bodyPr/>
                    <a:lstStyle/>
                    <a:p>
                      <a:pPr lvl="0">
                        <a:buNone/>
                      </a:pPr>
                      <a:r>
                        <a:rPr lang="en-US" sz="1600">
                          <a:latin typeface="Trebuchet MS"/>
                        </a:rPr>
                        <a:t>Interchange</a:t>
                      </a:r>
                    </a:p>
                  </a:txBody>
                  <a:tcPr/>
                </a:tc>
                <a:tc>
                  <a:txBody>
                    <a:bodyPr/>
                    <a:lstStyle/>
                    <a:p>
                      <a:pPr lvl="0">
                        <a:buNone/>
                      </a:pPr>
                      <a:r>
                        <a:rPr lang="en-US" sz="1600">
                          <a:latin typeface="Trebuchet MS"/>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a:rPr>
                        <a:t>N/A</a:t>
                      </a:r>
                    </a:p>
                  </a:txBody>
                  <a:tcPr/>
                </a:tc>
                <a:extLst>
                  <a:ext uri="{0D108BD9-81ED-4DB2-BD59-A6C34878D82A}">
                    <a16:rowId xmlns:a16="http://schemas.microsoft.com/office/drawing/2014/main" val="2815178381"/>
                  </a:ext>
                </a:extLst>
              </a:tr>
              <a:tr h="301460">
                <a:tc>
                  <a:txBody>
                    <a:bodyPr/>
                    <a:lstStyle/>
                    <a:p>
                      <a:r>
                        <a:rPr lang="en-US" sz="1600" b="1">
                          <a:solidFill>
                            <a:srgbClr val="0070C0"/>
                          </a:solidFill>
                          <a:latin typeface="Trebuchet MS"/>
                          <a:hlinkClick r:id="rId7"/>
                        </a:rPr>
                        <a:t>Title I</a:t>
                      </a:r>
                      <a:endParaRPr lang="en-US" sz="1600" b="1">
                        <a:solidFill>
                          <a:srgbClr val="0070C0"/>
                        </a:solidFill>
                        <a:latin typeface="Trebuchet MS"/>
                      </a:endParaRPr>
                    </a:p>
                  </a:txBody>
                  <a:tcPr/>
                </a:tc>
                <a:tc>
                  <a:txBody>
                    <a:bodyPr/>
                    <a:lstStyle/>
                    <a:p>
                      <a:r>
                        <a:rPr lang="en-US" sz="1600">
                          <a:latin typeface="Trebuchet MS"/>
                        </a:rPr>
                        <a:t>Interchange</a:t>
                      </a:r>
                    </a:p>
                  </a:txBody>
                  <a:tcPr/>
                </a:tc>
                <a:tc>
                  <a:txBody>
                    <a:bodyPr/>
                    <a:lstStyle/>
                    <a:p>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May 2025: Update file in preparation for SEY and ATS reporting</a:t>
                      </a:r>
                    </a:p>
                  </a:txBody>
                  <a:tcPr/>
                </a:tc>
                <a:extLst>
                  <a:ext uri="{0D108BD9-81ED-4DB2-BD59-A6C34878D82A}">
                    <a16:rowId xmlns:a16="http://schemas.microsoft.com/office/drawing/2014/main" val="2462829127"/>
                  </a:ext>
                </a:extLst>
              </a:tr>
              <a:tr h="301460">
                <a:tc>
                  <a:txBody>
                    <a:bodyPr/>
                    <a:lstStyle/>
                    <a:p>
                      <a:r>
                        <a:rPr lang="en-US" sz="1600" b="1">
                          <a:solidFill>
                            <a:srgbClr val="0070C0"/>
                          </a:solidFill>
                          <a:latin typeface="Trebuchet MS"/>
                          <a:hlinkClick r:id="rId8"/>
                        </a:rPr>
                        <a:t>Special Education IEP</a:t>
                      </a:r>
                      <a:endParaRPr lang="en-US" sz="1600" b="1">
                        <a:solidFill>
                          <a:srgbClr val="0070C0"/>
                        </a:solidFill>
                        <a:latin typeface="Trebuchet MS"/>
                      </a:endParaRPr>
                    </a:p>
                  </a:txBody>
                  <a:tcPr/>
                </a:tc>
                <a:tc>
                  <a:txBody>
                    <a:bodyPr/>
                    <a:lstStyle/>
                    <a:p>
                      <a:r>
                        <a:rPr lang="en-US" sz="1600">
                          <a:latin typeface="Trebuchet MS"/>
                        </a:rPr>
                        <a:t>Interchange</a:t>
                      </a:r>
                    </a:p>
                  </a:txBody>
                  <a:tcPr/>
                </a:tc>
                <a:tc>
                  <a:txBody>
                    <a:bodyPr/>
                    <a:lstStyle/>
                    <a:p>
                      <a:r>
                        <a:rPr lang="en-US" sz="1600">
                          <a:latin typeface="Trebuchet MS"/>
                        </a:rPr>
                        <a:t>Open</a:t>
                      </a:r>
                    </a:p>
                  </a:txBody>
                  <a:tcPr>
                    <a:solidFill>
                      <a:schemeClr val="accent3">
                        <a:lumMod val="40000"/>
                        <a:lumOff val="60000"/>
                      </a:schemeClr>
                    </a:solidFill>
                  </a:tcPr>
                </a:tc>
                <a:tc>
                  <a:txBody>
                    <a:bodyPr/>
                    <a:lstStyle/>
                    <a:p>
                      <a:r>
                        <a:rPr lang="en-US" sz="1600">
                          <a:latin typeface="Trebuchet MS"/>
                        </a:rPr>
                        <a:t>Special Education EOY Snapshot opens by 5/1/2025</a:t>
                      </a:r>
                    </a:p>
                  </a:txBody>
                  <a:tcPr/>
                </a:tc>
                <a:extLst>
                  <a:ext uri="{0D108BD9-81ED-4DB2-BD59-A6C34878D82A}">
                    <a16:rowId xmlns:a16="http://schemas.microsoft.com/office/drawing/2014/main" val="1088562171"/>
                  </a:ext>
                </a:extLst>
              </a:tr>
              <a:tr h="520704">
                <a:tc>
                  <a:txBody>
                    <a:bodyPr/>
                    <a:lstStyle/>
                    <a:p>
                      <a:pPr marL="0" algn="l" defTabSz="914400" rtl="0" eaLnBrk="1" latinLnBrk="0" hangingPunct="1"/>
                      <a:r>
                        <a:rPr lang="en-US" sz="1600" b="1" kern="1200">
                          <a:solidFill>
                            <a:schemeClr val="tx1"/>
                          </a:solidFill>
                          <a:latin typeface="Trebuchet MS"/>
                          <a:ea typeface="+mn-ea"/>
                          <a:cs typeface="+mn-cs"/>
                          <a:hlinkClick r:id="rId9"/>
                        </a:rPr>
                        <a:t>Staff</a:t>
                      </a:r>
                      <a:endParaRPr lang="en-US" sz="1600" b="1" kern="1200">
                        <a:solidFill>
                          <a:schemeClr val="tx1"/>
                        </a:solidFill>
                        <a:latin typeface="Trebuchet MS"/>
                        <a:ea typeface="+mn-ea"/>
                        <a:cs typeface="+mn-cs"/>
                      </a:endParaRPr>
                    </a:p>
                  </a:txBody>
                  <a:tcPr/>
                </a:tc>
                <a:tc>
                  <a:txBody>
                    <a:bodyPr/>
                    <a:lstStyle/>
                    <a:p>
                      <a:r>
                        <a:rPr lang="en-US" sz="1600">
                          <a:latin typeface="Trebuchet MS"/>
                        </a:rPr>
                        <a:t>Interchange</a:t>
                      </a:r>
                    </a:p>
                  </a:txBody>
                  <a:tcPr/>
                </a:tc>
                <a:tc>
                  <a:txBody>
                    <a:bodyPr/>
                    <a:lstStyle/>
                    <a:p>
                      <a:r>
                        <a:rPr lang="en-US" sz="1600">
                          <a:latin typeface="Trebuchet MS"/>
                        </a:rPr>
                        <a:t>Open </a:t>
                      </a:r>
                    </a:p>
                  </a:txBody>
                  <a:tcPr>
                    <a:solidFill>
                      <a:schemeClr val="accent3">
                        <a:lumMod val="40000"/>
                        <a:lumOff val="60000"/>
                      </a:schemeClr>
                    </a:solidFill>
                  </a:tcPr>
                </a:tc>
                <a:tc>
                  <a:txBody>
                    <a:bodyPr/>
                    <a:lstStyle/>
                    <a:p>
                      <a:endParaRPr lang="en-US" sz="1600" b="0">
                        <a:latin typeface="Trebuchet MS" panose="020B0603020202020204" pitchFamily="34" charset="0"/>
                      </a:endParaRPr>
                    </a:p>
                  </a:txBody>
                  <a:tcPr/>
                </a:tc>
                <a:extLst>
                  <a:ext uri="{0D108BD9-81ED-4DB2-BD59-A6C34878D82A}">
                    <a16:rowId xmlns:a16="http://schemas.microsoft.com/office/drawing/2014/main" val="417551475"/>
                  </a:ext>
                </a:extLst>
              </a:tr>
              <a:tr h="520704">
                <a:tc>
                  <a:txBody>
                    <a:bodyPr/>
                    <a:lstStyle/>
                    <a:p>
                      <a:pPr marL="0" algn="l" defTabSz="914400" rtl="0" eaLnBrk="1" latinLnBrk="0" hangingPunct="1"/>
                      <a:r>
                        <a:rPr lang="en-US" sz="1600" b="1" kern="1200">
                          <a:solidFill>
                            <a:schemeClr val="tx1"/>
                          </a:solidFill>
                          <a:latin typeface="Trebuchet MS"/>
                          <a:ea typeface="+mn-ea"/>
                          <a:cs typeface="+mn-cs"/>
                          <a:hlinkClick r:id="rId10"/>
                        </a:rPr>
                        <a:t>Discipline Action </a:t>
                      </a:r>
                      <a:endParaRPr lang="en-US" sz="1600" b="1" kern="1200">
                        <a:solidFill>
                          <a:schemeClr val="tx1"/>
                        </a:solidFill>
                        <a:latin typeface="Trebuchet MS"/>
                        <a:ea typeface="+mn-ea"/>
                        <a:cs typeface="+mn-cs"/>
                      </a:endParaRPr>
                    </a:p>
                  </a:txBody>
                  <a:tcPr/>
                </a:tc>
                <a:tc>
                  <a:txBody>
                    <a:bodyPr/>
                    <a:lstStyle/>
                    <a:p>
                      <a:r>
                        <a:rPr lang="en-US" sz="1600">
                          <a:latin typeface="Trebuchet MS"/>
                        </a:rPr>
                        <a:t>Interchange</a:t>
                      </a:r>
                    </a:p>
                  </a:txBody>
                  <a:tcPr/>
                </a:tc>
                <a:tc>
                  <a:txBody>
                    <a:bodyPr/>
                    <a:lstStyle/>
                    <a:p>
                      <a:r>
                        <a:rPr lang="en-US" sz="1600">
                          <a:latin typeface="Trebuchet MS"/>
                        </a:rPr>
                        <a:t>Open</a:t>
                      </a:r>
                    </a:p>
                  </a:txBody>
                  <a:tcPr>
                    <a:solidFill>
                      <a:schemeClr val="accent2">
                        <a:lumMod val="40000"/>
                        <a:lumOff val="60000"/>
                      </a:schemeClr>
                    </a:solidFill>
                  </a:tcPr>
                </a:tc>
                <a:tc>
                  <a:txBody>
                    <a:bodyPr/>
                    <a:lstStyle/>
                    <a:p>
                      <a:r>
                        <a:rPr lang="en-US" sz="1600" b="0">
                          <a:latin typeface="Trebuchet MS"/>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301460">
                <a:tc>
                  <a:txBody>
                    <a:bodyPr/>
                    <a:lstStyle/>
                    <a:p>
                      <a:r>
                        <a:rPr lang="en-US" sz="1600" b="1">
                          <a:solidFill>
                            <a:srgbClr val="0070C0"/>
                          </a:solidFill>
                          <a:latin typeface="Trebuchet MS"/>
                          <a:hlinkClick r:id="rId11"/>
                        </a:rPr>
                        <a:t>Teacher Student Data Link</a:t>
                      </a:r>
                      <a:endParaRPr lang="en-US" sz="1600" b="1">
                        <a:solidFill>
                          <a:srgbClr val="0070C0"/>
                        </a:solidFill>
                        <a:latin typeface="Trebuchet MS"/>
                      </a:endParaRPr>
                    </a:p>
                  </a:txBody>
                  <a:tcPr/>
                </a:tc>
                <a:tc>
                  <a:txBody>
                    <a:bodyPr/>
                    <a:lstStyle/>
                    <a:p>
                      <a:r>
                        <a:rPr lang="en-US" sz="1600">
                          <a:latin typeface="Trebuchet MS"/>
                        </a:rPr>
                        <a:t>Interchange</a:t>
                      </a:r>
                    </a:p>
                  </a:txBody>
                  <a:tcPr/>
                </a:tc>
                <a:tc>
                  <a:txBody>
                    <a:bodyPr/>
                    <a:lstStyle/>
                    <a:p>
                      <a:r>
                        <a:rPr lang="en-US" sz="1600">
                          <a:latin typeface="Trebuchet MS"/>
                        </a:rPr>
                        <a:t>Open</a:t>
                      </a:r>
                    </a:p>
                  </a:txBody>
                  <a:tcPr>
                    <a:solidFill>
                      <a:schemeClr val="accent3">
                        <a:lumMod val="40000"/>
                        <a:lumOff val="60000"/>
                      </a:schemeClr>
                    </a:solidFill>
                  </a:tcPr>
                </a:tc>
                <a:tc>
                  <a:txBody>
                    <a:bodyPr/>
                    <a:lstStyle/>
                    <a:p>
                      <a:pPr lvl="0">
                        <a:buNone/>
                      </a:pPr>
                      <a:r>
                        <a:rPr lang="en-US" sz="1600" b="0" i="0" u="none" strike="noStrike" noProof="0">
                          <a:solidFill>
                            <a:srgbClr val="000000"/>
                          </a:solidFill>
                          <a:latin typeface="Trebuchet MS"/>
                        </a:rPr>
                        <a:t>Upload an interchange file at least once by 5/16/2025</a:t>
                      </a:r>
                      <a:endParaRPr lang="en-US"/>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921867735"/>
              </p:ext>
            </p:extLst>
          </p:nvPr>
        </p:nvGraphicFramePr>
        <p:xfrm>
          <a:off x="443565" y="1559336"/>
          <a:ext cx="11516786" cy="4154847"/>
        </p:xfrm>
        <a:graphic>
          <a:graphicData uri="http://schemas.openxmlformats.org/drawingml/2006/table">
            <a:tbl>
              <a:tblPr firstRow="1" bandRow="1">
                <a:tableStyleId>{B301B821-A1FF-4177-AEE7-76D212191A09}</a:tableStyleId>
              </a:tblPr>
              <a:tblGrid>
                <a:gridCol w="1837519">
                  <a:extLst>
                    <a:ext uri="{9D8B030D-6E8A-4147-A177-3AD203B41FA5}">
                      <a16:colId xmlns:a16="http://schemas.microsoft.com/office/drawing/2014/main" val="972675767"/>
                    </a:ext>
                  </a:extLst>
                </a:gridCol>
                <a:gridCol w="1052051">
                  <a:extLst>
                    <a:ext uri="{9D8B030D-6E8A-4147-A177-3AD203B41FA5}">
                      <a16:colId xmlns:a16="http://schemas.microsoft.com/office/drawing/2014/main" val="1355897659"/>
                    </a:ext>
                  </a:extLst>
                </a:gridCol>
                <a:gridCol w="963562">
                  <a:extLst>
                    <a:ext uri="{9D8B030D-6E8A-4147-A177-3AD203B41FA5}">
                      <a16:colId xmlns:a16="http://schemas.microsoft.com/office/drawing/2014/main" val="554794496"/>
                    </a:ext>
                  </a:extLst>
                </a:gridCol>
                <a:gridCol w="1524000">
                  <a:extLst>
                    <a:ext uri="{9D8B030D-6E8A-4147-A177-3AD203B41FA5}">
                      <a16:colId xmlns:a16="http://schemas.microsoft.com/office/drawing/2014/main" val="2208239753"/>
                    </a:ext>
                  </a:extLst>
                </a:gridCol>
                <a:gridCol w="2939845">
                  <a:extLst>
                    <a:ext uri="{9D8B030D-6E8A-4147-A177-3AD203B41FA5}">
                      <a16:colId xmlns:a16="http://schemas.microsoft.com/office/drawing/2014/main" val="1970621890"/>
                    </a:ext>
                  </a:extLst>
                </a:gridCol>
                <a:gridCol w="3199809">
                  <a:extLst>
                    <a:ext uri="{9D8B030D-6E8A-4147-A177-3AD203B41FA5}">
                      <a16:colId xmlns:a16="http://schemas.microsoft.com/office/drawing/2014/main" val="1932458984"/>
                    </a:ext>
                  </a:extLst>
                </a:gridCol>
              </a:tblGrid>
              <a:tr h="542954">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Trebuchet MS"/>
                          <a:ea typeface="+mn-ea"/>
                          <a:cs typeface="+mn-cs"/>
                          <a:hlinkClick r:id="rId2"/>
                        </a:rPr>
                        <a:t>Human Resources</a:t>
                      </a:r>
                      <a:endParaRPr lang="en-US" sz="1600" b="1" kern="1200">
                        <a:solidFill>
                          <a:srgbClr val="0070C0"/>
                        </a:solidFill>
                        <a:latin typeface="Trebuchet MS"/>
                        <a:ea typeface="+mn-ea"/>
                        <a:cs typeface="+mn-cs"/>
                      </a:endParaRPr>
                    </a:p>
                  </a:txBody>
                  <a:tcPr/>
                </a:tc>
                <a:tc>
                  <a:txBody>
                    <a:bodyPr/>
                    <a:lstStyle/>
                    <a:p>
                      <a:r>
                        <a:rPr lang="en-US" sz="1600">
                          <a:latin typeface="Trebuchet MS"/>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Closed</a:t>
                      </a:r>
                    </a:p>
                  </a:txBody>
                  <a:tcPr>
                    <a:solidFill>
                      <a:srgbClr val="FFC6C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a:endParaRPr>
                    </a:p>
                  </a:txBody>
                  <a:tcPr/>
                </a:tc>
                <a:extLst>
                  <a:ext uri="{0D108BD9-81ED-4DB2-BD59-A6C34878D82A}">
                    <a16:rowId xmlns:a16="http://schemas.microsoft.com/office/drawing/2014/main" val="3242132766"/>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3"/>
                        </a:rPr>
                        <a:t>Teacher Student Data Link</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Trebuchet MS"/>
                        </a:rPr>
                        <a:t>Upload an interchange file at least once: </a:t>
                      </a:r>
                      <a:r>
                        <a:rPr lang="en-US" sz="1600" b="0">
                          <a:latin typeface="Trebuchet MS"/>
                        </a:rPr>
                        <a:t>5/16/2025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a:latin typeface="Trebuchet MS"/>
                      </a:endParaRPr>
                    </a:p>
                  </a:txBody>
                  <a:tcPr/>
                </a:tc>
                <a:extLst>
                  <a:ext uri="{0D108BD9-81ED-4DB2-BD59-A6C34878D82A}">
                    <a16:rowId xmlns:a16="http://schemas.microsoft.com/office/drawing/2014/main" val="690815946"/>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4"/>
                        </a:rPr>
                        <a:t>Student End of Year</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Soft Open (Optional Phase): </a:t>
                      </a:r>
                      <a:r>
                        <a:rPr lang="en-US" sz="1600" b="0">
                          <a:latin typeface="Trebuchet MS"/>
                        </a:rPr>
                        <a:t>3/31/2025 to 4/24/2025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Training Event: </a:t>
                      </a:r>
                      <a:r>
                        <a:rPr lang="en-US" sz="1600" b="0">
                          <a:latin typeface="Trebuchet MS"/>
                        </a:rPr>
                        <a:t>Collection Overview Training—option 1 of 2</a:t>
                      </a:r>
                      <a:br>
                        <a:rPr lang="en-US" sz="1600" b="0">
                          <a:latin typeface="Trebuchet MS"/>
                        </a:rPr>
                      </a:br>
                      <a:r>
                        <a:rPr lang="en-US" sz="1600" b="0">
                          <a:latin typeface="Trebuchet MS"/>
                        </a:rPr>
                        <a:t>4/2/2025, 9:00-11:00am</a:t>
                      </a:r>
                    </a:p>
                  </a:txBody>
                  <a:tcPr/>
                </a:tc>
                <a:extLst>
                  <a:ext uri="{0D108BD9-81ED-4DB2-BD59-A6C34878D82A}">
                    <a16:rowId xmlns:a16="http://schemas.microsoft.com/office/drawing/2014/main" val="2893969600"/>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5"/>
                        </a:rPr>
                        <a:t>Special Education Discipline</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Snapshot Opens:</a:t>
                      </a:r>
                      <a:r>
                        <a:rPr lang="en-US" sz="1600" b="0">
                          <a:latin typeface="Trebuchet MS"/>
                        </a:rPr>
                        <a:t> 5/1/2025</a:t>
                      </a:r>
                    </a:p>
                  </a:txBody>
                  <a:tcPr/>
                </a:tc>
                <a:extLst>
                  <a:ext uri="{0D108BD9-81ED-4DB2-BD59-A6C34878D82A}">
                    <a16:rowId xmlns:a16="http://schemas.microsoft.com/office/drawing/2014/main" val="2128542756"/>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6"/>
                        </a:rPr>
                        <a:t>Special Education EOY</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Snapshot Opens</a:t>
                      </a:r>
                      <a:r>
                        <a:rPr lang="en-US" sz="1600" b="0">
                          <a:latin typeface="Trebuchet MS"/>
                        </a:rPr>
                        <a:t>: 5/1/2025</a:t>
                      </a:r>
                    </a:p>
                  </a:txBody>
                  <a:tcPr/>
                </a:tc>
                <a:extLst>
                  <a:ext uri="{0D108BD9-81ED-4DB2-BD59-A6C34878D82A}">
                    <a16:rowId xmlns:a16="http://schemas.microsoft.com/office/drawing/2014/main" val="302383730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883491092"/>
              </p:ext>
            </p:extLst>
          </p:nvPr>
        </p:nvGraphicFramePr>
        <p:xfrm>
          <a:off x="443565" y="1424862"/>
          <a:ext cx="11516787" cy="362712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66801">
                  <a:extLst>
                    <a:ext uri="{9D8B030D-6E8A-4147-A177-3AD203B41FA5}">
                      <a16:colId xmlns:a16="http://schemas.microsoft.com/office/drawing/2014/main" val="1355897659"/>
                    </a:ext>
                  </a:extLst>
                </a:gridCol>
                <a:gridCol w="871998">
                  <a:extLst>
                    <a:ext uri="{9D8B030D-6E8A-4147-A177-3AD203B41FA5}">
                      <a16:colId xmlns:a16="http://schemas.microsoft.com/office/drawing/2014/main" val="554794496"/>
                    </a:ext>
                  </a:extLst>
                </a:gridCol>
                <a:gridCol w="1582994">
                  <a:extLst>
                    <a:ext uri="{9D8B030D-6E8A-4147-A177-3AD203B41FA5}">
                      <a16:colId xmlns:a16="http://schemas.microsoft.com/office/drawing/2014/main" val="2208239753"/>
                    </a:ext>
                  </a:extLst>
                </a:gridCol>
                <a:gridCol w="3123905">
                  <a:extLst>
                    <a:ext uri="{9D8B030D-6E8A-4147-A177-3AD203B41FA5}">
                      <a16:colId xmlns:a16="http://schemas.microsoft.com/office/drawing/2014/main" val="1970621890"/>
                    </a:ext>
                  </a:extLst>
                </a:gridCol>
                <a:gridCol w="3123905">
                  <a:extLst>
                    <a:ext uri="{9D8B030D-6E8A-4147-A177-3AD203B41FA5}">
                      <a16:colId xmlns:a16="http://schemas.microsoft.com/office/drawing/2014/main" val="1932458984"/>
                    </a:ext>
                  </a:extLst>
                </a:gridCol>
              </a:tblGrid>
              <a:tr h="408640">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2"/>
                        </a:rPr>
                        <a:t>Summer EBT</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Closed</a:t>
                      </a:r>
                      <a:endParaRPr lang="en-US">
                        <a:solidFill>
                          <a:srgbClr val="FEB0B0"/>
                        </a:solidFill>
                      </a:endParaRP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600" b="1">
                          <a:latin typeface="Trebuchet MS"/>
                        </a:rPr>
                        <a:t>Collection Closes: </a:t>
                      </a:r>
                      <a:r>
                        <a:rPr lang="en-US" sz="1600" b="0">
                          <a:latin typeface="Trebuchet MS"/>
                        </a:rPr>
                        <a:t>2/28/2025</a:t>
                      </a:r>
                      <a:br>
                        <a:rPr lang="en-US" sz="1600" b="0">
                          <a:latin typeface="Trebuchet MS"/>
                        </a:rPr>
                      </a:br>
                      <a:r>
                        <a:rPr lang="en-US" sz="16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r>
                        <a:rPr lang="en-US" sz="1600" b="1">
                          <a:latin typeface="Trebuchet MS" panose="020B0603020202020204" pitchFamily="34" charset="0"/>
                        </a:rPr>
                        <a:t>Corrections Period: </a:t>
                      </a:r>
                      <a:r>
                        <a:rPr lang="en-US" sz="1600" b="0">
                          <a:latin typeface="Trebuchet MS" panose="020B0603020202020204" pitchFamily="34" charset="0"/>
                        </a:rPr>
                        <a:t>5/9/2025 to 9/3/2025</a:t>
                      </a:r>
                    </a:p>
                  </a:txBody>
                  <a:tcPr/>
                </a:tc>
                <a:extLst>
                  <a:ext uri="{0D108BD9-81ED-4DB2-BD59-A6C34878D82A}">
                    <a16:rowId xmlns:a16="http://schemas.microsoft.com/office/drawing/2014/main" val="1701722917"/>
                  </a:ext>
                </a:extLst>
              </a:tr>
              <a:tr h="53877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3"/>
                        </a:rPr>
                        <a:t>SBD WIDA ACCESS for ELLs </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Mar. 26, 2025, 5pm</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3/17/2025</a:t>
                      </a:r>
                    </a:p>
                  </a:txBody>
                  <a:tcPr/>
                </a:tc>
                <a:tc>
                  <a:txBody>
                    <a:bodyPr/>
                    <a:lstStyle/>
                    <a:p>
                      <a:pPr marL="0" lvl="0" indent="0" algn="l" defTabSz="914400">
                        <a:lnSpc>
                          <a:spcPct val="100000"/>
                        </a:lnSpc>
                        <a:spcBef>
                          <a:spcPts val="0"/>
                        </a:spcBef>
                        <a:spcAft>
                          <a:spcPts val="0"/>
                        </a:spcAft>
                        <a:buNone/>
                        <a:tabLst/>
                        <a:defRPr/>
                      </a:pPr>
                      <a:r>
                        <a:rPr lang="en-US" sz="1600" b="1">
                          <a:latin typeface="Trebuchet MS"/>
                        </a:rPr>
                        <a:t>Training: </a:t>
                      </a:r>
                      <a:r>
                        <a:rPr lang="en-US" sz="1600" b="0">
                          <a:latin typeface="Trebuchet MS"/>
                        </a:rPr>
                        <a:t>3/1/2025, 1pm</a:t>
                      </a:r>
                      <a:endParaRPr lang="en-US" sz="1600" b="1">
                        <a:latin typeface="Trebuchet MS"/>
                      </a:endParaRPr>
                    </a:p>
                  </a:txBody>
                  <a:tcPr/>
                </a:tc>
                <a:extLst>
                  <a:ext uri="{0D108BD9-81ED-4DB2-BD59-A6C34878D82A}">
                    <a16:rowId xmlns:a16="http://schemas.microsoft.com/office/drawing/2014/main" val="4092657009"/>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4"/>
                        </a:rPr>
                        <a:t>Report Card March</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Apr. 11, 2025</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3/5/2025</a:t>
                      </a:r>
                    </a:p>
                  </a:txBody>
                  <a:tcPr/>
                </a:tc>
                <a:tc>
                  <a:txBody>
                    <a:bodyPr/>
                    <a:lstStyle/>
                    <a:p>
                      <a:pPr marL="0" lvl="0" indent="0" algn="l" defTabSz="914400">
                        <a:lnSpc>
                          <a:spcPct val="100000"/>
                        </a:lnSpc>
                        <a:spcBef>
                          <a:spcPts val="0"/>
                        </a:spcBef>
                        <a:spcAft>
                          <a:spcPts val="0"/>
                        </a:spcAft>
                        <a:buNone/>
                        <a:tabLst/>
                        <a:defRPr/>
                      </a:pPr>
                      <a:endParaRPr lang="en-US" sz="1600" b="1">
                        <a:latin typeface="Trebuchet MS" panose="020B0603020202020204" pitchFamily="34" charset="0"/>
                      </a:endParaRPr>
                    </a:p>
                  </a:txBody>
                  <a:tcPr/>
                </a:tc>
                <a:extLst>
                  <a:ext uri="{0D108BD9-81ED-4DB2-BD59-A6C34878D82A}">
                    <a16:rowId xmlns:a16="http://schemas.microsoft.com/office/drawing/2014/main" val="3409790404"/>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5"/>
                        </a:rPr>
                        <a:t>Alternative Education Campus</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Jun. 27, 2025</a:t>
                      </a:r>
                    </a:p>
                  </a:txBody>
                  <a:tcPr/>
                </a:tc>
                <a:tc>
                  <a:txBody>
                    <a:bodyPr/>
                    <a:lstStyle/>
                    <a:p>
                      <a:pPr marL="0" lvl="0" indent="0" algn="l">
                        <a:lnSpc>
                          <a:spcPct val="100000"/>
                        </a:lnSpc>
                        <a:spcBef>
                          <a:spcPts val="0"/>
                        </a:spcBef>
                        <a:spcAft>
                          <a:spcPts val="0"/>
                        </a:spcAft>
                        <a:buNone/>
                      </a:pPr>
                      <a:r>
                        <a:rPr lang="en-US" sz="1600" b="1">
                          <a:latin typeface="Trebuchet MS"/>
                        </a:rPr>
                        <a:t>Application/Renewal File: </a:t>
                      </a:r>
                      <a:r>
                        <a:rPr lang="en-US" sz="1600" b="0">
                          <a:latin typeface="Trebuchet MS"/>
                        </a:rPr>
                        <a:t>3/19/25 to 4/25/25</a:t>
                      </a:r>
                    </a:p>
                    <a:p>
                      <a:pPr marL="0" lvl="0" indent="0" algn="l">
                        <a:lnSpc>
                          <a:spcPct val="100000"/>
                        </a:lnSpc>
                        <a:spcBef>
                          <a:spcPts val="0"/>
                        </a:spcBef>
                        <a:spcAft>
                          <a:spcPts val="0"/>
                        </a:spcAft>
                        <a:buNone/>
                      </a:pPr>
                      <a:r>
                        <a:rPr lang="en-US" sz="1600" b="1">
                          <a:latin typeface="Trebuchet MS"/>
                        </a:rPr>
                        <a:t>Planned Measures File: </a:t>
                      </a:r>
                      <a:r>
                        <a:rPr lang="en-US" sz="1600" b="0">
                          <a:latin typeface="Trebuchet MS"/>
                        </a:rPr>
                        <a:t>3/19/2025 to 6/27/2025</a:t>
                      </a:r>
                    </a:p>
                  </a:txBody>
                  <a:tcPr/>
                </a:tc>
                <a:tc>
                  <a:txBody>
                    <a:bodyPr/>
                    <a:lstStyle/>
                    <a:p>
                      <a:pPr marL="0" lvl="0" indent="0" algn="l" defTabSz="914400">
                        <a:lnSpc>
                          <a:spcPct val="100000"/>
                        </a:lnSpc>
                        <a:spcBef>
                          <a:spcPts val="0"/>
                        </a:spcBef>
                        <a:spcAft>
                          <a:spcPts val="0"/>
                        </a:spcAft>
                        <a:buNone/>
                        <a:tabLst/>
                        <a:defRPr/>
                      </a:pPr>
                      <a:r>
                        <a:rPr lang="en-US" sz="1600" b="1">
                          <a:latin typeface="Trebuchet MS"/>
                        </a:rPr>
                        <a:t>Actual Measures File:</a:t>
                      </a:r>
                      <a:r>
                        <a:rPr lang="en-US" sz="1600" b="0">
                          <a:latin typeface="Trebuchet MS"/>
                        </a:rPr>
                        <a:t> 5/19/25 to 6/27/25</a:t>
                      </a:r>
                    </a:p>
                  </a:txBody>
                  <a:tcPr/>
                </a:tc>
                <a:extLst>
                  <a:ext uri="{0D108BD9-81ED-4DB2-BD59-A6C34878D82A}">
                    <a16:rowId xmlns:a16="http://schemas.microsoft.com/office/drawing/2014/main" val="4660916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TotalTime>
  <Words>4119</Words>
  <Application>Microsoft Office PowerPoint</Application>
  <PresentationFormat>Widescreen</PresentationFormat>
  <Paragraphs>621</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Museo Slab 500</vt:lpstr>
      <vt:lpstr>Trebuchet MS</vt:lpstr>
      <vt:lpstr>Wingdings</vt:lpstr>
      <vt:lpstr>Office Theme</vt:lpstr>
      <vt:lpstr>March 13,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SBD Collections</vt:lpstr>
      <vt:lpstr>Introductions</vt:lpstr>
      <vt:lpstr>Student Biographical Data (SBD) Timeline</vt:lpstr>
      <vt:lpstr>WIDA ACCESS For ELLs SBD </vt:lpstr>
      <vt:lpstr>Preparing for WIDA ACCESS SBD</vt:lpstr>
      <vt:lpstr>Changes to the collection for 2025</vt:lpstr>
      <vt:lpstr>Contact Information</vt:lpstr>
      <vt:lpstr>Questions &amp; Resources: SBD Collections</vt:lpstr>
      <vt:lpstr>Teacher Student Data Link</vt:lpstr>
      <vt:lpstr>2024-2025 TSDL Timeline</vt:lpstr>
      <vt:lpstr>TSDL IdM Roles</vt:lpstr>
      <vt:lpstr>TSDL Snapshot Updates 2024-2025</vt:lpstr>
      <vt:lpstr>Tips for 2024-2025</vt:lpstr>
      <vt:lpstr>Tips for 2024-2025 – SCED Codes</vt:lpstr>
      <vt:lpstr>Tips for 2024-2025 – SCED Codes Continued</vt:lpstr>
      <vt:lpstr>Tips for 2024-2025 – Archived SCED Codes</vt:lpstr>
      <vt:lpstr>Questions &amp; Resources: TSDL</vt:lpstr>
      <vt:lpstr>Reduced Academic Calendar formally 4 Day School Week</vt:lpstr>
      <vt:lpstr>Reduced Academic Calendar</vt:lpstr>
      <vt:lpstr>Questions &amp; Resources: Reduced Academic Calendar</vt:lpstr>
      <vt:lpstr>Report Card March</vt:lpstr>
      <vt:lpstr>Report Card March – Now Open</vt:lpstr>
      <vt:lpstr>Questions &amp; Resources: Report Card March</vt:lpstr>
      <vt:lpstr>School Code Changes</vt:lpstr>
      <vt:lpstr>School Code Changes - Overview</vt:lpstr>
      <vt:lpstr>Questions &amp; Resources: School Code Changes</vt:lpstr>
      <vt:lpstr>RITS Web Update</vt:lpstr>
      <vt:lpstr>RITS Web Update-</vt:lpstr>
      <vt:lpstr>Questions &amp; Resources: RITS Web Updates</vt:lpstr>
      <vt:lpstr>Student Discipline</vt:lpstr>
      <vt:lpstr>Student Discipline Collection Timeline</vt:lpstr>
      <vt:lpstr>Discipline Action file Example  One Incident resulted in the student being physically restrained and place in seclusion </vt:lpstr>
      <vt:lpstr>Discipline Action file Example  One Incident student violated a behavior and received in school suspension and student was physically restrained </vt:lpstr>
      <vt:lpstr>Interchange is now open</vt:lpstr>
      <vt:lpstr>Questions &amp; Resources: Student Discipline Snapshot Collection </vt:lpstr>
      <vt:lpstr>Student End of Year</vt:lpstr>
      <vt:lpstr>SEY Training</vt:lpstr>
      <vt:lpstr>SEY Soft Open Phase Collection Timeline</vt:lpstr>
      <vt:lpstr>Soft Open Phase Overview</vt:lpstr>
      <vt:lpstr>Soft Open Phase: Leveraging Existing Business Rules</vt:lpstr>
      <vt:lpstr>Questions &amp; Resources: Student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2025-03-13T14:30:52Z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