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9"/>
  </p:notesMasterIdLst>
  <p:sldIdLst>
    <p:sldId id="256" r:id="rId5"/>
    <p:sldId id="257" r:id="rId6"/>
    <p:sldId id="5096" r:id="rId7"/>
    <p:sldId id="258" r:id="rId8"/>
    <p:sldId id="259" r:id="rId9"/>
    <p:sldId id="261" r:id="rId10"/>
    <p:sldId id="262" r:id="rId11"/>
    <p:sldId id="263" r:id="rId12"/>
    <p:sldId id="264" r:id="rId13"/>
    <p:sldId id="4956" r:id="rId14"/>
    <p:sldId id="4957" r:id="rId15"/>
    <p:sldId id="5220" r:id="rId16"/>
    <p:sldId id="5258" r:id="rId17"/>
    <p:sldId id="260" r:id="rId18"/>
    <p:sldId id="5259" r:id="rId19"/>
    <p:sldId id="5260" r:id="rId20"/>
    <p:sldId id="5264" r:id="rId21"/>
    <p:sldId id="5129" r:id="rId22"/>
    <p:sldId id="5251" r:id="rId23"/>
    <p:sldId id="5130" r:id="rId24"/>
    <p:sldId id="5250" r:id="rId25"/>
    <p:sldId id="5241" r:id="rId26"/>
    <p:sldId id="5242" r:id="rId27"/>
    <p:sldId id="5210" r:id="rId28"/>
    <p:sldId id="5213" r:id="rId29"/>
    <p:sldId id="5265" r:id="rId30"/>
    <p:sldId id="4709" r:id="rId31"/>
    <p:sldId id="5266" r:id="rId32"/>
    <p:sldId id="5267" r:id="rId33"/>
    <p:sldId id="5268" r:id="rId34"/>
    <p:sldId id="5269" r:id="rId35"/>
    <p:sldId id="5168" r:id="rId36"/>
    <p:sldId id="4705" r:id="rId37"/>
    <p:sldId id="4703" r:id="rId38"/>
    <p:sldId id="5262" r:id="rId39"/>
    <p:sldId id="5263" r:id="rId40"/>
    <p:sldId id="4701" r:id="rId41"/>
    <p:sldId id="5252" r:id="rId42"/>
    <p:sldId id="5255" r:id="rId43"/>
    <p:sldId id="5254" r:id="rId44"/>
    <p:sldId id="5256" r:id="rId45"/>
    <p:sldId id="5257" r:id="rId46"/>
    <p:sldId id="5110" r:id="rId47"/>
    <p:sldId id="28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a:srgbClr val="8FAAEF"/>
    <a:srgbClr val="EF7521"/>
    <a:srgbClr val="FF9999"/>
    <a:srgbClr val="F8D70B"/>
    <a:srgbClr val="488BC9"/>
    <a:srgbClr val="C32032"/>
    <a:srgbClr val="FFFF99"/>
    <a:srgbClr val="FD6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BE80C-D7F3-4403-BB6D-A7DD5FF584C7}" v="1228" dt="2024-02-07T23:30:39.222"/>
    <p1510:client id="{1CDB9F78-E4B9-4D26-B99F-A4E3938D7505}" v="33" dt="2024-02-07T23:16:59.384"/>
    <p1510:client id="{5B726164-DB65-4A77-A475-3ACEEF9C7F92}" v="646" vWet="648" dt="2024-02-08T14:33:51.971"/>
    <p1510:client id="{8028020B-3743-4FCF-B6AE-59BB85EDDE4E}" v="4050" dt="2024-02-08T14:36:55.536"/>
    <p1510:client id="{D87070B0-DD19-437C-AF2D-C64EFF165A1E}" v="97" dt="2024-02-08T14:02:50.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7F73FCE9-3758-4A33-8851-21B956E9D5E8}"/>
    <pc:docChg chg="undo custSel addSld delSld modSld">
      <pc:chgData name="Ward, Reagan" userId="27291eb4-8241-4961-9e69-8c66e34cc5b0" providerId="ADAL" clId="{7F73FCE9-3758-4A33-8851-21B956E9D5E8}" dt="2024-01-04T05:45:19.377" v="1060" actId="20577"/>
      <pc:docMkLst>
        <pc:docMk/>
      </pc:docMkLst>
      <pc:sldChg chg="add">
        <pc:chgData name="Ward, Reagan" userId="27291eb4-8241-4961-9e69-8c66e34cc5b0" providerId="ADAL" clId="{7F73FCE9-3758-4A33-8851-21B956E9D5E8}" dt="2024-01-04T05:32:24.026" v="373"/>
        <pc:sldMkLst>
          <pc:docMk/>
          <pc:sldMk cId="3638216352" sldId="5110"/>
        </pc:sldMkLst>
      </pc:sldChg>
      <pc:sldChg chg="addSp delSp modSp new mod modClrScheme chgLayout">
        <pc:chgData name="Ward, Reagan" userId="27291eb4-8241-4961-9e69-8c66e34cc5b0" providerId="ADAL" clId="{7F73FCE9-3758-4A33-8851-21B956E9D5E8}" dt="2024-01-04T05:28:26.271" v="51" actId="20577"/>
        <pc:sldMkLst>
          <pc:docMk/>
          <pc:sldMk cId="2556971995" sldId="5213"/>
        </pc:sldMkLst>
        <pc:spChg chg="del mod ord">
          <ac:chgData name="Ward, Reagan" userId="27291eb4-8241-4961-9e69-8c66e34cc5b0" providerId="ADAL" clId="{7F73FCE9-3758-4A33-8851-21B956E9D5E8}" dt="2024-01-04T05:28:14.041" v="1" actId="700"/>
          <ac:spMkLst>
            <pc:docMk/>
            <pc:sldMk cId="2556971995" sldId="5213"/>
            <ac:spMk id="2" creationId="{78990351-8A9B-F08E-B51C-3ECC3598E274}"/>
          </ac:spMkLst>
        </pc:spChg>
        <pc:spChg chg="del mod ord">
          <ac:chgData name="Ward, Reagan" userId="27291eb4-8241-4961-9e69-8c66e34cc5b0" providerId="ADAL" clId="{7F73FCE9-3758-4A33-8851-21B956E9D5E8}" dt="2024-01-04T05:28:14.041" v="1" actId="700"/>
          <ac:spMkLst>
            <pc:docMk/>
            <pc:sldMk cId="2556971995" sldId="5213"/>
            <ac:spMk id="3" creationId="{1FDF4398-D197-FDBF-F139-00DB753703FC}"/>
          </ac:spMkLst>
        </pc:spChg>
        <pc:spChg chg="mod ord">
          <ac:chgData name="Ward, Reagan" userId="27291eb4-8241-4961-9e69-8c66e34cc5b0" providerId="ADAL" clId="{7F73FCE9-3758-4A33-8851-21B956E9D5E8}" dt="2024-01-04T05:28:14.041" v="1" actId="700"/>
          <ac:spMkLst>
            <pc:docMk/>
            <pc:sldMk cId="2556971995" sldId="5213"/>
            <ac:spMk id="4" creationId="{F47E579A-A122-7AAF-47C3-DD69FF536973}"/>
          </ac:spMkLst>
        </pc:spChg>
        <pc:spChg chg="add mod ord">
          <ac:chgData name="Ward, Reagan" userId="27291eb4-8241-4961-9e69-8c66e34cc5b0" providerId="ADAL" clId="{7F73FCE9-3758-4A33-8851-21B956E9D5E8}" dt="2024-01-04T05:28:23.101" v="40" actId="20577"/>
          <ac:spMkLst>
            <pc:docMk/>
            <pc:sldMk cId="2556971995" sldId="5213"/>
            <ac:spMk id="5" creationId="{DBF91B1D-AB65-9F20-F4D7-C1C1D449882D}"/>
          </ac:spMkLst>
        </pc:spChg>
        <pc:spChg chg="add mod ord">
          <ac:chgData name="Ward, Reagan" userId="27291eb4-8241-4961-9e69-8c66e34cc5b0" providerId="ADAL" clId="{7F73FCE9-3758-4A33-8851-21B956E9D5E8}" dt="2024-01-04T05:28:26.271" v="51" actId="20577"/>
          <ac:spMkLst>
            <pc:docMk/>
            <pc:sldMk cId="2556971995" sldId="5213"/>
            <ac:spMk id="6" creationId="{6AA14B5A-9915-0F74-E665-6AFD3C10AD67}"/>
          </ac:spMkLst>
        </pc:spChg>
      </pc:sldChg>
      <pc:sldChg chg="addSp delSp modSp new del mod modClrScheme chgLayout">
        <pc:chgData name="Ward, Reagan" userId="27291eb4-8241-4961-9e69-8c66e34cc5b0" providerId="ADAL" clId="{7F73FCE9-3758-4A33-8851-21B956E9D5E8}" dt="2024-01-04T05:32:27.048" v="374" actId="47"/>
        <pc:sldMkLst>
          <pc:docMk/>
          <pc:sldMk cId="3331142072" sldId="5214"/>
        </pc:sldMkLst>
        <pc:spChg chg="del mod ord">
          <ac:chgData name="Ward, Reagan" userId="27291eb4-8241-4961-9e69-8c66e34cc5b0" providerId="ADAL" clId="{7F73FCE9-3758-4A33-8851-21B956E9D5E8}" dt="2024-01-04T05:28:31.272" v="53" actId="700"/>
          <ac:spMkLst>
            <pc:docMk/>
            <pc:sldMk cId="3331142072" sldId="5214"/>
            <ac:spMk id="2" creationId="{6277C458-82C0-FBDB-B700-9D83851970F1}"/>
          </ac:spMkLst>
        </pc:spChg>
        <pc:spChg chg="del mod ord">
          <ac:chgData name="Ward, Reagan" userId="27291eb4-8241-4961-9e69-8c66e34cc5b0" providerId="ADAL" clId="{7F73FCE9-3758-4A33-8851-21B956E9D5E8}" dt="2024-01-04T05:28:31.272" v="53" actId="700"/>
          <ac:spMkLst>
            <pc:docMk/>
            <pc:sldMk cId="3331142072" sldId="5214"/>
            <ac:spMk id="3" creationId="{3D0704A1-73FD-FB04-E6C2-318BAE7EB79E}"/>
          </ac:spMkLst>
        </pc:spChg>
        <pc:spChg chg="mod ord">
          <ac:chgData name="Ward, Reagan" userId="27291eb4-8241-4961-9e69-8c66e34cc5b0" providerId="ADAL" clId="{7F73FCE9-3758-4A33-8851-21B956E9D5E8}" dt="2024-01-04T05:28:31.272" v="53" actId="700"/>
          <ac:spMkLst>
            <pc:docMk/>
            <pc:sldMk cId="3331142072" sldId="5214"/>
            <ac:spMk id="4" creationId="{4BC6A2EA-F7AE-47D5-1EAF-FB66F3B71624}"/>
          </ac:spMkLst>
        </pc:spChg>
        <pc:spChg chg="add mod ord">
          <ac:chgData name="Ward, Reagan" userId="27291eb4-8241-4961-9e69-8c66e34cc5b0" providerId="ADAL" clId="{7F73FCE9-3758-4A33-8851-21B956E9D5E8}" dt="2024-01-04T05:28:31.272" v="53" actId="700"/>
          <ac:spMkLst>
            <pc:docMk/>
            <pc:sldMk cId="3331142072" sldId="5214"/>
            <ac:spMk id="5" creationId="{C50BBF7A-78D2-8E43-0D6E-677DF8269F4F}"/>
          </ac:spMkLst>
        </pc:spChg>
        <pc:spChg chg="add mod ord">
          <ac:chgData name="Ward, Reagan" userId="27291eb4-8241-4961-9e69-8c66e34cc5b0" providerId="ADAL" clId="{7F73FCE9-3758-4A33-8851-21B956E9D5E8}" dt="2024-01-04T05:28:31.272" v="53" actId="700"/>
          <ac:spMkLst>
            <pc:docMk/>
            <pc:sldMk cId="3331142072" sldId="5214"/>
            <ac:spMk id="6" creationId="{8B227764-C5D8-0951-6940-1C98DF459E10}"/>
          </ac:spMkLst>
        </pc:spChg>
      </pc:sldChg>
      <pc:sldChg chg="addSp delSp modSp new mod modClrScheme chgLayout">
        <pc:chgData name="Ward, Reagan" userId="27291eb4-8241-4961-9e69-8c66e34cc5b0" providerId="ADAL" clId="{7F73FCE9-3758-4A33-8851-21B956E9D5E8}" dt="2024-01-04T05:45:19.377" v="1060" actId="20577"/>
        <pc:sldMkLst>
          <pc:docMk/>
          <pc:sldMk cId="3132357071" sldId="5215"/>
        </pc:sldMkLst>
        <pc:spChg chg="del mod ord">
          <ac:chgData name="Ward, Reagan" userId="27291eb4-8241-4961-9e69-8c66e34cc5b0" providerId="ADAL" clId="{7F73FCE9-3758-4A33-8851-21B956E9D5E8}" dt="2024-01-04T05:29:54.999" v="55" actId="700"/>
          <ac:spMkLst>
            <pc:docMk/>
            <pc:sldMk cId="3132357071" sldId="5215"/>
            <ac:spMk id="2" creationId="{787C79B1-4B6F-6610-BD85-013F9D6AB6FE}"/>
          </ac:spMkLst>
        </pc:spChg>
        <pc:spChg chg="del mod ord">
          <ac:chgData name="Ward, Reagan" userId="27291eb4-8241-4961-9e69-8c66e34cc5b0" providerId="ADAL" clId="{7F73FCE9-3758-4A33-8851-21B956E9D5E8}" dt="2024-01-04T05:29:54.999" v="55" actId="700"/>
          <ac:spMkLst>
            <pc:docMk/>
            <pc:sldMk cId="3132357071" sldId="5215"/>
            <ac:spMk id="3" creationId="{39CB00B2-7227-095B-7A46-5D6F883E8DE8}"/>
          </ac:spMkLst>
        </pc:spChg>
        <pc:spChg chg="mod ord">
          <ac:chgData name="Ward, Reagan" userId="27291eb4-8241-4961-9e69-8c66e34cc5b0" providerId="ADAL" clId="{7F73FCE9-3758-4A33-8851-21B956E9D5E8}" dt="2024-01-04T05:29:54.999" v="55" actId="700"/>
          <ac:spMkLst>
            <pc:docMk/>
            <pc:sldMk cId="3132357071" sldId="5215"/>
            <ac:spMk id="4" creationId="{685093A4-7664-4D92-664A-F636B5558B23}"/>
          </ac:spMkLst>
        </pc:spChg>
        <pc:spChg chg="add mod ord">
          <ac:chgData name="Ward, Reagan" userId="27291eb4-8241-4961-9e69-8c66e34cc5b0" providerId="ADAL" clId="{7F73FCE9-3758-4A33-8851-21B956E9D5E8}" dt="2024-01-04T05:30:00.787" v="81" actId="20577"/>
          <ac:spMkLst>
            <pc:docMk/>
            <pc:sldMk cId="3132357071" sldId="5215"/>
            <ac:spMk id="5" creationId="{A1BE8311-6596-0BD2-04FE-E0AFADCA40A2}"/>
          </ac:spMkLst>
        </pc:spChg>
        <pc:spChg chg="add mod ord">
          <ac:chgData name="Ward, Reagan" userId="27291eb4-8241-4961-9e69-8c66e34cc5b0" providerId="ADAL" clId="{7F73FCE9-3758-4A33-8851-21B956E9D5E8}" dt="2024-01-04T05:45:19.377" v="1060" actId="20577"/>
          <ac:spMkLst>
            <pc:docMk/>
            <pc:sldMk cId="3132357071" sldId="5215"/>
            <ac:spMk id="6" creationId="{0C02A92E-12B9-8519-08CB-03ED3B9C7005}"/>
          </ac:spMkLst>
        </pc:spChg>
        <pc:spChg chg="add del mod ord">
          <ac:chgData name="Ward, Reagan" userId="27291eb4-8241-4961-9e69-8c66e34cc5b0" providerId="ADAL" clId="{7F73FCE9-3758-4A33-8851-21B956E9D5E8}" dt="2024-01-04T05:32:35.278" v="375"/>
          <ac:spMkLst>
            <pc:docMk/>
            <pc:sldMk cId="3132357071" sldId="5215"/>
            <ac:spMk id="7" creationId="{2D220184-C9B7-B7FB-F91B-CD3864DB3175}"/>
          </ac:spMkLst>
        </pc:spChg>
        <pc:spChg chg="add del mod ord">
          <ac:chgData name="Ward, Reagan" userId="27291eb4-8241-4961-9e69-8c66e34cc5b0" providerId="ADAL" clId="{7F73FCE9-3758-4A33-8851-21B956E9D5E8}" dt="2024-01-04T05:32:40.018" v="376"/>
          <ac:spMkLst>
            <pc:docMk/>
            <pc:sldMk cId="3132357071" sldId="5215"/>
            <ac:spMk id="8" creationId="{67DF13E3-30BA-02E5-6D91-BAFFB672D429}"/>
          </ac:spMkLst>
        </pc:spChg>
        <pc:spChg chg="add mod">
          <ac:chgData name="Ward, Reagan" userId="27291eb4-8241-4961-9e69-8c66e34cc5b0" providerId="ADAL" clId="{7F73FCE9-3758-4A33-8851-21B956E9D5E8}" dt="2024-01-04T05:32:35.278" v="375"/>
          <ac:spMkLst>
            <pc:docMk/>
            <pc:sldMk cId="3132357071" sldId="5215"/>
            <ac:spMk id="9" creationId="{D0374FE8-BF4F-B852-0074-BC5854064E31}"/>
          </ac:spMkLst>
        </pc:spChg>
        <pc:spChg chg="add mod">
          <ac:chgData name="Ward, Reagan" userId="27291eb4-8241-4961-9e69-8c66e34cc5b0" providerId="ADAL" clId="{7F73FCE9-3758-4A33-8851-21B956E9D5E8}" dt="2024-01-04T05:32:40.018" v="376"/>
          <ac:spMkLst>
            <pc:docMk/>
            <pc:sldMk cId="3132357071" sldId="5215"/>
            <ac:spMk id="10" creationId="{F3343EF7-7375-0352-0222-B24E10C2DE1D}"/>
          </ac:spMkLst>
        </pc:spChg>
      </pc:sldChg>
      <pc:sldChg chg="addSp delSp modSp new mod">
        <pc:chgData name="Ward, Reagan" userId="27291eb4-8241-4961-9e69-8c66e34cc5b0" providerId="ADAL" clId="{7F73FCE9-3758-4A33-8851-21B956E9D5E8}" dt="2024-01-04T05:40:46.391" v="795" actId="1076"/>
        <pc:sldMkLst>
          <pc:docMk/>
          <pc:sldMk cId="4143239950" sldId="5216"/>
        </pc:sldMkLst>
        <pc:spChg chg="mod">
          <ac:chgData name="Ward, Reagan" userId="27291eb4-8241-4961-9e69-8c66e34cc5b0" providerId="ADAL" clId="{7F73FCE9-3758-4A33-8851-21B956E9D5E8}" dt="2024-01-04T05:32:59.095" v="402" actId="20577"/>
          <ac:spMkLst>
            <pc:docMk/>
            <pc:sldMk cId="4143239950" sldId="5216"/>
            <ac:spMk id="2" creationId="{4FE96AA9-9D8D-EB72-057C-AA651EFF9914}"/>
          </ac:spMkLst>
        </pc:spChg>
        <pc:spChg chg="mod">
          <ac:chgData name="Ward, Reagan" userId="27291eb4-8241-4961-9e69-8c66e34cc5b0" providerId="ADAL" clId="{7F73FCE9-3758-4A33-8851-21B956E9D5E8}" dt="2024-01-04T05:40:16.702" v="790" actId="6549"/>
          <ac:spMkLst>
            <pc:docMk/>
            <pc:sldMk cId="4143239950" sldId="5216"/>
            <ac:spMk id="3" creationId="{0C0D30AF-D162-3E3D-B1AA-0DECF750173A}"/>
          </ac:spMkLst>
        </pc:spChg>
        <pc:spChg chg="del">
          <ac:chgData name="Ward, Reagan" userId="27291eb4-8241-4961-9e69-8c66e34cc5b0" providerId="ADAL" clId="{7F73FCE9-3758-4A33-8851-21B956E9D5E8}" dt="2024-01-04T05:33:50.386" v="500"/>
          <ac:spMkLst>
            <pc:docMk/>
            <pc:sldMk cId="4143239950" sldId="5216"/>
            <ac:spMk id="5" creationId="{2FF087EE-F485-3447-2318-EE7681FA9B9A}"/>
          </ac:spMkLst>
        </pc:spChg>
        <pc:spChg chg="del">
          <ac:chgData name="Ward, Reagan" userId="27291eb4-8241-4961-9e69-8c66e34cc5b0" providerId="ADAL" clId="{7F73FCE9-3758-4A33-8851-21B956E9D5E8}" dt="2024-01-04T05:33:55.189" v="501"/>
          <ac:spMkLst>
            <pc:docMk/>
            <pc:sldMk cId="4143239950" sldId="5216"/>
            <ac:spMk id="6" creationId="{BFC23DF8-1DBB-B65A-1A33-FB3AE098D8BC}"/>
          </ac:spMkLst>
        </pc:spChg>
        <pc:spChg chg="add mod">
          <ac:chgData name="Ward, Reagan" userId="27291eb4-8241-4961-9e69-8c66e34cc5b0" providerId="ADAL" clId="{7F73FCE9-3758-4A33-8851-21B956E9D5E8}" dt="2024-01-04T05:33:50.386" v="500"/>
          <ac:spMkLst>
            <pc:docMk/>
            <pc:sldMk cId="4143239950" sldId="5216"/>
            <ac:spMk id="7" creationId="{E2A44209-65D0-0F6D-E930-D9573B3BD85D}"/>
          </ac:spMkLst>
        </pc:spChg>
        <pc:spChg chg="add mod">
          <ac:chgData name="Ward, Reagan" userId="27291eb4-8241-4961-9e69-8c66e34cc5b0" providerId="ADAL" clId="{7F73FCE9-3758-4A33-8851-21B956E9D5E8}" dt="2024-01-04T05:33:55.189" v="501"/>
          <ac:spMkLst>
            <pc:docMk/>
            <pc:sldMk cId="4143239950" sldId="5216"/>
            <ac:spMk id="8" creationId="{F99C6036-669D-907A-3B87-D2AD3D9FB0DB}"/>
          </ac:spMkLst>
        </pc:spChg>
        <pc:spChg chg="add del mod">
          <ac:chgData name="Ward, Reagan" userId="27291eb4-8241-4961-9e69-8c66e34cc5b0" providerId="ADAL" clId="{7F73FCE9-3758-4A33-8851-21B956E9D5E8}" dt="2024-01-04T05:39:23.298" v="716" actId="478"/>
          <ac:spMkLst>
            <pc:docMk/>
            <pc:sldMk cId="4143239950" sldId="5216"/>
            <ac:spMk id="11" creationId="{69EEA4B3-BE12-5774-54D1-23C537390383}"/>
          </ac:spMkLst>
        </pc:spChg>
        <pc:picChg chg="add mod">
          <ac:chgData name="Ward, Reagan" userId="27291eb4-8241-4961-9e69-8c66e34cc5b0" providerId="ADAL" clId="{7F73FCE9-3758-4A33-8851-21B956E9D5E8}" dt="2024-01-04T05:40:46.391" v="795" actId="1076"/>
          <ac:picMkLst>
            <pc:docMk/>
            <pc:sldMk cId="4143239950" sldId="5216"/>
            <ac:picMk id="10" creationId="{0BDCFAFF-C03D-4C84-E5F3-0A5144725553}"/>
          </ac:picMkLst>
        </pc:picChg>
      </pc:sldChg>
      <pc:sldChg chg="addSp delSp modSp new mod modClrScheme chgLayout">
        <pc:chgData name="Ward, Reagan" userId="27291eb4-8241-4961-9e69-8c66e34cc5b0" providerId="ADAL" clId="{7F73FCE9-3758-4A33-8851-21B956E9D5E8}" dt="2024-01-04T05:43:17.877" v="897" actId="20577"/>
        <pc:sldMkLst>
          <pc:docMk/>
          <pc:sldMk cId="2365603357" sldId="5217"/>
        </pc:sldMkLst>
        <pc:spChg chg="del mod ord">
          <ac:chgData name="Ward, Reagan" userId="27291eb4-8241-4961-9e69-8c66e34cc5b0" providerId="ADAL" clId="{7F73FCE9-3758-4A33-8851-21B956E9D5E8}" dt="2024-01-04T05:34:17.840" v="533" actId="700"/>
          <ac:spMkLst>
            <pc:docMk/>
            <pc:sldMk cId="2365603357" sldId="5217"/>
            <ac:spMk id="2" creationId="{5B8759A8-8B18-B3B0-F5EE-B9915FB3231D}"/>
          </ac:spMkLst>
        </pc:spChg>
        <pc:spChg chg="del mod ord">
          <ac:chgData name="Ward, Reagan" userId="27291eb4-8241-4961-9e69-8c66e34cc5b0" providerId="ADAL" clId="{7F73FCE9-3758-4A33-8851-21B956E9D5E8}" dt="2024-01-04T05:34:17.840" v="533" actId="700"/>
          <ac:spMkLst>
            <pc:docMk/>
            <pc:sldMk cId="2365603357" sldId="5217"/>
            <ac:spMk id="3" creationId="{91052AA4-CECA-256B-2949-51F445724849}"/>
          </ac:spMkLst>
        </pc:spChg>
        <pc:spChg chg="mod ord">
          <ac:chgData name="Ward, Reagan" userId="27291eb4-8241-4961-9e69-8c66e34cc5b0" providerId="ADAL" clId="{7F73FCE9-3758-4A33-8851-21B956E9D5E8}" dt="2024-01-04T05:34:17.840" v="533" actId="700"/>
          <ac:spMkLst>
            <pc:docMk/>
            <pc:sldMk cId="2365603357" sldId="5217"/>
            <ac:spMk id="4" creationId="{49FCCED7-D358-6289-D53A-66983655191A}"/>
          </ac:spMkLst>
        </pc:spChg>
        <pc:spChg chg="del mod ord">
          <ac:chgData name="Ward, Reagan" userId="27291eb4-8241-4961-9e69-8c66e34cc5b0" providerId="ADAL" clId="{7F73FCE9-3758-4A33-8851-21B956E9D5E8}" dt="2024-01-04T05:34:17.840" v="533" actId="700"/>
          <ac:spMkLst>
            <pc:docMk/>
            <pc:sldMk cId="2365603357" sldId="5217"/>
            <ac:spMk id="5" creationId="{10B1E480-3C01-5BCE-45F2-38A180BE2DB3}"/>
          </ac:spMkLst>
        </pc:spChg>
        <pc:spChg chg="del mod ord">
          <ac:chgData name="Ward, Reagan" userId="27291eb4-8241-4961-9e69-8c66e34cc5b0" providerId="ADAL" clId="{7F73FCE9-3758-4A33-8851-21B956E9D5E8}" dt="2024-01-04T05:34:17.840" v="533" actId="700"/>
          <ac:spMkLst>
            <pc:docMk/>
            <pc:sldMk cId="2365603357" sldId="5217"/>
            <ac:spMk id="6" creationId="{B608E781-1BD4-0CCE-49A8-B280D0DEE78E}"/>
          </ac:spMkLst>
        </pc:spChg>
        <pc:spChg chg="add mod ord">
          <ac:chgData name="Ward, Reagan" userId="27291eb4-8241-4961-9e69-8c66e34cc5b0" providerId="ADAL" clId="{7F73FCE9-3758-4A33-8851-21B956E9D5E8}" dt="2024-01-04T05:34:26.707" v="563" actId="20577"/>
          <ac:spMkLst>
            <pc:docMk/>
            <pc:sldMk cId="2365603357" sldId="5217"/>
            <ac:spMk id="7" creationId="{1F2357FC-8078-CDEE-5926-67D961160CFA}"/>
          </ac:spMkLst>
        </pc:spChg>
        <pc:spChg chg="add mod ord">
          <ac:chgData name="Ward, Reagan" userId="27291eb4-8241-4961-9e69-8c66e34cc5b0" providerId="ADAL" clId="{7F73FCE9-3758-4A33-8851-21B956E9D5E8}" dt="2024-01-04T05:43:17.877" v="897" actId="20577"/>
          <ac:spMkLst>
            <pc:docMk/>
            <pc:sldMk cId="2365603357" sldId="5217"/>
            <ac:spMk id="8" creationId="{E18CBC10-2F99-130D-033B-55569287B38B}"/>
          </ac:spMkLst>
        </pc:spChg>
        <pc:spChg chg="add del mod ord">
          <ac:chgData name="Ward, Reagan" userId="27291eb4-8241-4961-9e69-8c66e34cc5b0" providerId="ADAL" clId="{7F73FCE9-3758-4A33-8851-21B956E9D5E8}" dt="2024-01-04T05:35:05.220" v="571"/>
          <ac:spMkLst>
            <pc:docMk/>
            <pc:sldMk cId="2365603357" sldId="5217"/>
            <ac:spMk id="9" creationId="{578B4626-13E3-17B3-AACB-AF3A703C822D}"/>
          </ac:spMkLst>
        </pc:spChg>
        <pc:spChg chg="add del mod ord">
          <ac:chgData name="Ward, Reagan" userId="27291eb4-8241-4961-9e69-8c66e34cc5b0" providerId="ADAL" clId="{7F73FCE9-3758-4A33-8851-21B956E9D5E8}" dt="2024-01-04T05:35:50.469" v="577"/>
          <ac:spMkLst>
            <pc:docMk/>
            <pc:sldMk cId="2365603357" sldId="5217"/>
            <ac:spMk id="10" creationId="{33224E63-95F3-EC99-0C5A-6BC11A4B889F}"/>
          </ac:spMkLst>
        </pc:spChg>
        <pc:spChg chg="add del mod ord">
          <ac:chgData name="Ward, Reagan" userId="27291eb4-8241-4961-9e69-8c66e34cc5b0" providerId="ADAL" clId="{7F73FCE9-3758-4A33-8851-21B956E9D5E8}" dt="2024-01-04T05:42:08.242" v="826"/>
          <ac:spMkLst>
            <pc:docMk/>
            <pc:sldMk cId="2365603357" sldId="5217"/>
            <ac:spMk id="11" creationId="{AE64C721-4B46-4430-A857-6AE6093AA991}"/>
          </ac:spMkLst>
        </pc:spChg>
        <pc:spChg chg="add mod">
          <ac:chgData name="Ward, Reagan" userId="27291eb4-8241-4961-9e69-8c66e34cc5b0" providerId="ADAL" clId="{7F73FCE9-3758-4A33-8851-21B956E9D5E8}" dt="2024-01-04T05:35:50.469" v="577"/>
          <ac:spMkLst>
            <pc:docMk/>
            <pc:sldMk cId="2365603357" sldId="5217"/>
            <ac:spMk id="13" creationId="{A39FA613-7AFD-D897-A6CE-A4082A759AA6}"/>
          </ac:spMkLst>
        </pc:spChg>
        <pc:spChg chg="add mod">
          <ac:chgData name="Ward, Reagan" userId="27291eb4-8241-4961-9e69-8c66e34cc5b0" providerId="ADAL" clId="{7F73FCE9-3758-4A33-8851-21B956E9D5E8}" dt="2024-01-04T05:42:08.242" v="826"/>
          <ac:spMkLst>
            <pc:docMk/>
            <pc:sldMk cId="2365603357" sldId="5217"/>
            <ac:spMk id="14" creationId="{F28B2B30-ED5C-CB93-6B7C-84D67C68E7C6}"/>
          </ac:spMkLst>
        </pc:spChg>
        <pc:graphicFrameChg chg="add mod">
          <ac:chgData name="Ward, Reagan" userId="27291eb4-8241-4961-9e69-8c66e34cc5b0" providerId="ADAL" clId="{7F73FCE9-3758-4A33-8851-21B956E9D5E8}" dt="2024-01-04T05:42:33.802" v="829" actId="14100"/>
          <ac:graphicFrameMkLst>
            <pc:docMk/>
            <pc:sldMk cId="2365603357" sldId="5217"/>
            <ac:graphicFrameMk id="12" creationId="{C8912565-8DD3-93A0-8B7F-545F158FBE1F}"/>
          </ac:graphicFrameMkLst>
        </pc:graphicFrameChg>
      </pc:sldChg>
    </pc:docChg>
  </pc:docChgLst>
  <pc:docChgLst>
    <pc:chgData name="Severson, Annette" userId="199f3c28-b733-4b36-8b0e-b7eb6984ff94" providerId="ADAL" clId="{430EE80E-7749-4937-8FC6-3B0AF914F31B}"/>
    <pc:docChg chg="custSel modSld">
      <pc:chgData name="Severson, Annette" userId="199f3c28-b733-4b36-8b0e-b7eb6984ff94" providerId="ADAL" clId="{430EE80E-7749-4937-8FC6-3B0AF914F31B}" dt="2023-12-06T21:38:51.457" v="128" actId="207"/>
      <pc:docMkLst>
        <pc:docMk/>
      </pc:docMkLst>
      <pc:sldChg chg="modSp mod">
        <pc:chgData name="Severson, Annette" userId="199f3c28-b733-4b36-8b0e-b7eb6984ff94" providerId="ADAL" clId="{430EE80E-7749-4937-8FC6-3B0AF914F31B}" dt="2023-12-06T21:38:51.457" v="128" actId="207"/>
        <pc:sldMkLst>
          <pc:docMk/>
          <pc:sldMk cId="3771905201" sldId="4955"/>
        </pc:sldMkLst>
        <pc:spChg chg="mod">
          <ac:chgData name="Severson, Annette" userId="199f3c28-b733-4b36-8b0e-b7eb6984ff94" providerId="ADAL" clId="{430EE80E-7749-4937-8FC6-3B0AF914F31B}" dt="2023-12-06T21:38:51.457" v="128" actId="207"/>
          <ac:spMkLst>
            <pc:docMk/>
            <pc:sldMk cId="3771905201" sldId="4955"/>
            <ac:spMk id="5" creationId="{6E65669C-9132-C8FB-8F58-923F3C35F5CE}"/>
          </ac:spMkLst>
        </pc:spChg>
      </pc:sldChg>
    </pc:docChg>
  </pc:docChgLst>
  <pc:docChgLst>
    <pc:chgData name="Ward, Reagan" userId="27291eb4-8241-4961-9e69-8c66e34cc5b0" providerId="ADAL" clId="{F782BDF1-4D98-46B3-B0B7-268AB0556E76}"/>
    <pc:docChg chg="undo custSel addSld delSld modSld sldOrd">
      <pc:chgData name="Ward, Reagan" userId="27291eb4-8241-4961-9e69-8c66e34cc5b0" providerId="ADAL" clId="{F782BDF1-4D98-46B3-B0B7-268AB0556E76}" dt="2024-01-18T15:22:23.402" v="2897" actId="13244"/>
      <pc:docMkLst>
        <pc:docMk/>
      </pc:docMkLst>
      <pc:sldChg chg="modSp mod">
        <pc:chgData name="Ward, Reagan" userId="27291eb4-8241-4961-9e69-8c66e34cc5b0" providerId="ADAL" clId="{F782BDF1-4D98-46B3-B0B7-268AB0556E76}" dt="2024-01-17T15:10:23.505" v="1772" actId="20577"/>
        <pc:sldMkLst>
          <pc:docMk/>
          <pc:sldMk cId="1212467416" sldId="261"/>
        </pc:sldMkLst>
        <pc:graphicFrameChg chg="modGraphic">
          <ac:chgData name="Ward, Reagan" userId="27291eb4-8241-4961-9e69-8c66e34cc5b0" providerId="ADAL" clId="{F782BDF1-4D98-46B3-B0B7-268AB0556E76}" dt="2024-01-17T15:10:23.505" v="1772" actId="20577"/>
          <ac:graphicFrameMkLst>
            <pc:docMk/>
            <pc:sldMk cId="1212467416" sldId="261"/>
            <ac:graphicFrameMk id="9" creationId="{E52EBAC4-3CDA-C325-EF8A-459CCAFC0EDE}"/>
          </ac:graphicFrameMkLst>
        </pc:graphicFrameChg>
      </pc:sldChg>
      <pc:sldChg chg="del">
        <pc:chgData name="Ward, Reagan" userId="27291eb4-8241-4961-9e69-8c66e34cc5b0" providerId="ADAL" clId="{F782BDF1-4D98-46B3-B0B7-268AB0556E76}" dt="2024-01-17T14:30:51.413" v="0" actId="47"/>
        <pc:sldMkLst>
          <pc:docMk/>
          <pc:sldMk cId="3638216352" sldId="5110"/>
        </pc:sldMkLst>
      </pc:sldChg>
      <pc:sldChg chg="del">
        <pc:chgData name="Ward, Reagan" userId="27291eb4-8241-4961-9e69-8c66e34cc5b0" providerId="ADAL" clId="{F782BDF1-4D98-46B3-B0B7-268AB0556E76}" dt="2024-01-17T14:30:51.413" v="0" actId="47"/>
        <pc:sldMkLst>
          <pc:docMk/>
          <pc:sldMk cId="3132357071" sldId="5215"/>
        </pc:sldMkLst>
      </pc:sldChg>
      <pc:sldChg chg="del">
        <pc:chgData name="Ward, Reagan" userId="27291eb4-8241-4961-9e69-8c66e34cc5b0" providerId="ADAL" clId="{F782BDF1-4D98-46B3-B0B7-268AB0556E76}" dt="2024-01-17T14:30:51.413" v="0" actId="47"/>
        <pc:sldMkLst>
          <pc:docMk/>
          <pc:sldMk cId="4143239950" sldId="5216"/>
        </pc:sldMkLst>
      </pc:sldChg>
      <pc:sldChg chg="del">
        <pc:chgData name="Ward, Reagan" userId="27291eb4-8241-4961-9e69-8c66e34cc5b0" providerId="ADAL" clId="{F782BDF1-4D98-46B3-B0B7-268AB0556E76}" dt="2024-01-17T14:30:51.413" v="0" actId="47"/>
        <pc:sldMkLst>
          <pc:docMk/>
          <pc:sldMk cId="2755506112" sldId="5223"/>
        </pc:sldMkLst>
      </pc:sldChg>
      <pc:sldChg chg="modSp new mod">
        <pc:chgData name="Ward, Reagan" userId="27291eb4-8241-4961-9e69-8c66e34cc5b0" providerId="ADAL" clId="{F782BDF1-4D98-46B3-B0B7-268AB0556E76}" dt="2024-01-17T15:23:11.184" v="2844" actId="403"/>
        <pc:sldMkLst>
          <pc:docMk/>
          <pc:sldMk cId="219410384" sldId="5230"/>
        </pc:sldMkLst>
        <pc:spChg chg="mod">
          <ac:chgData name="Ward, Reagan" userId="27291eb4-8241-4961-9e69-8c66e34cc5b0" providerId="ADAL" clId="{F782BDF1-4D98-46B3-B0B7-268AB0556E76}" dt="2024-01-17T14:31:20.898" v="75" actId="20577"/>
          <ac:spMkLst>
            <pc:docMk/>
            <pc:sldMk cId="219410384" sldId="5230"/>
            <ac:spMk id="2" creationId="{EFA849E8-E81F-0AA1-E0EC-B5916F244773}"/>
          </ac:spMkLst>
        </pc:spChg>
        <pc:spChg chg="mod">
          <ac:chgData name="Ward, Reagan" userId="27291eb4-8241-4961-9e69-8c66e34cc5b0" providerId="ADAL" clId="{F782BDF1-4D98-46B3-B0B7-268AB0556E76}" dt="2024-01-17T15:23:11.184" v="2844" actId="403"/>
          <ac:spMkLst>
            <pc:docMk/>
            <pc:sldMk cId="219410384" sldId="5230"/>
            <ac:spMk id="3" creationId="{B9ED61E7-E407-4CCE-0C63-93592017713D}"/>
          </ac:spMkLst>
        </pc:spChg>
      </pc:sldChg>
      <pc:sldChg chg="modSp new mod ord">
        <pc:chgData name="Ward, Reagan" userId="27291eb4-8241-4961-9e69-8c66e34cc5b0" providerId="ADAL" clId="{F782BDF1-4D98-46B3-B0B7-268AB0556E76}" dt="2024-01-17T15:09:24.848" v="1761" actId="20577"/>
        <pc:sldMkLst>
          <pc:docMk/>
          <pc:sldMk cId="7333955" sldId="5231"/>
        </pc:sldMkLst>
        <pc:spChg chg="mod">
          <ac:chgData name="Ward, Reagan" userId="27291eb4-8241-4961-9e69-8c66e34cc5b0" providerId="ADAL" clId="{F782BDF1-4D98-46B3-B0B7-268AB0556E76}" dt="2024-01-17T15:09:24.848" v="1761" actId="20577"/>
          <ac:spMkLst>
            <pc:docMk/>
            <pc:sldMk cId="7333955" sldId="5231"/>
            <ac:spMk id="2" creationId="{F479EFDF-5AD0-91E6-1E1F-7355DA75791E}"/>
          </ac:spMkLst>
        </pc:spChg>
        <pc:spChg chg="mod">
          <ac:chgData name="Ward, Reagan" userId="27291eb4-8241-4961-9e69-8c66e34cc5b0" providerId="ADAL" clId="{F782BDF1-4D98-46B3-B0B7-268AB0556E76}" dt="2024-01-17T14:31:12.435" v="44" actId="20577"/>
          <ac:spMkLst>
            <pc:docMk/>
            <pc:sldMk cId="7333955" sldId="5231"/>
            <ac:spMk id="3" creationId="{8589E133-7A84-B3AF-05C4-CC882F20625A}"/>
          </ac:spMkLst>
        </pc:spChg>
      </pc:sldChg>
      <pc:sldChg chg="addSp delSp modSp new mod modClrScheme chgLayout">
        <pc:chgData name="Ward, Reagan" userId="27291eb4-8241-4961-9e69-8c66e34cc5b0" providerId="ADAL" clId="{F782BDF1-4D98-46B3-B0B7-268AB0556E76}" dt="2024-01-17T15:24:34.553" v="2862" actId="20577"/>
        <pc:sldMkLst>
          <pc:docMk/>
          <pc:sldMk cId="1667029438" sldId="5232"/>
        </pc:sldMkLst>
        <pc:spChg chg="del mod ord">
          <ac:chgData name="Ward, Reagan" userId="27291eb4-8241-4961-9e69-8c66e34cc5b0" providerId="ADAL" clId="{F782BDF1-4D98-46B3-B0B7-268AB0556E76}" dt="2024-01-17T14:32:01.799" v="77" actId="700"/>
          <ac:spMkLst>
            <pc:docMk/>
            <pc:sldMk cId="1667029438" sldId="5232"/>
            <ac:spMk id="2" creationId="{EE7BF046-FA8B-DBE4-50FC-2F0FC5EAF458}"/>
          </ac:spMkLst>
        </pc:spChg>
        <pc:spChg chg="del mod ord">
          <ac:chgData name="Ward, Reagan" userId="27291eb4-8241-4961-9e69-8c66e34cc5b0" providerId="ADAL" clId="{F782BDF1-4D98-46B3-B0B7-268AB0556E76}" dt="2024-01-17T14:32:01.799" v="77" actId="700"/>
          <ac:spMkLst>
            <pc:docMk/>
            <pc:sldMk cId="1667029438" sldId="5232"/>
            <ac:spMk id="3" creationId="{4463CF87-0FD3-2757-0E01-B38B549A66BA}"/>
          </ac:spMkLst>
        </pc:spChg>
        <pc:spChg chg="mod ord">
          <ac:chgData name="Ward, Reagan" userId="27291eb4-8241-4961-9e69-8c66e34cc5b0" providerId="ADAL" clId="{F782BDF1-4D98-46B3-B0B7-268AB0556E76}" dt="2024-01-17T14:32:01.799" v="77" actId="700"/>
          <ac:spMkLst>
            <pc:docMk/>
            <pc:sldMk cId="1667029438" sldId="5232"/>
            <ac:spMk id="4" creationId="{6C42D9F2-7708-5E11-5E5E-5A476FE7B640}"/>
          </ac:spMkLst>
        </pc:spChg>
        <pc:spChg chg="add mod ord">
          <ac:chgData name="Ward, Reagan" userId="27291eb4-8241-4961-9e69-8c66e34cc5b0" providerId="ADAL" clId="{F782BDF1-4D98-46B3-B0B7-268AB0556E76}" dt="2024-01-17T14:32:07.690" v="102" actId="20577"/>
          <ac:spMkLst>
            <pc:docMk/>
            <pc:sldMk cId="1667029438" sldId="5232"/>
            <ac:spMk id="5" creationId="{9A67468C-F512-207C-9EF7-DBD19F8162CE}"/>
          </ac:spMkLst>
        </pc:spChg>
        <pc:spChg chg="add mod ord">
          <ac:chgData name="Ward, Reagan" userId="27291eb4-8241-4961-9e69-8c66e34cc5b0" providerId="ADAL" clId="{F782BDF1-4D98-46B3-B0B7-268AB0556E76}" dt="2024-01-17T15:24:34.553" v="2862" actId="20577"/>
          <ac:spMkLst>
            <pc:docMk/>
            <pc:sldMk cId="1667029438" sldId="5232"/>
            <ac:spMk id="6" creationId="{8C158C26-E8B2-1D5E-84E8-5744644A0605}"/>
          </ac:spMkLst>
        </pc:spChg>
      </pc:sldChg>
      <pc:sldChg chg="modSp new mod">
        <pc:chgData name="Ward, Reagan" userId="27291eb4-8241-4961-9e69-8c66e34cc5b0" providerId="ADAL" clId="{F782BDF1-4D98-46B3-B0B7-268AB0556E76}" dt="2024-01-17T15:24:41.951" v="2880" actId="20577"/>
        <pc:sldMkLst>
          <pc:docMk/>
          <pc:sldMk cId="1613509344" sldId="5233"/>
        </pc:sldMkLst>
        <pc:spChg chg="mod">
          <ac:chgData name="Ward, Reagan" userId="27291eb4-8241-4961-9e69-8c66e34cc5b0" providerId="ADAL" clId="{F782BDF1-4D98-46B3-B0B7-268AB0556E76}" dt="2024-01-17T14:32:15.220" v="130" actId="20577"/>
          <ac:spMkLst>
            <pc:docMk/>
            <pc:sldMk cId="1613509344" sldId="5233"/>
            <ac:spMk id="2" creationId="{92B6DF25-1F0F-9C11-C73D-14CDA65B34A2}"/>
          </ac:spMkLst>
        </pc:spChg>
        <pc:spChg chg="mod">
          <ac:chgData name="Ward, Reagan" userId="27291eb4-8241-4961-9e69-8c66e34cc5b0" providerId="ADAL" clId="{F782BDF1-4D98-46B3-B0B7-268AB0556E76}" dt="2024-01-17T15:24:41.951" v="2880" actId="20577"/>
          <ac:spMkLst>
            <pc:docMk/>
            <pc:sldMk cId="1613509344" sldId="5233"/>
            <ac:spMk id="3" creationId="{6B63C85A-5F08-1132-A4F1-61819D924DE2}"/>
          </ac:spMkLst>
        </pc:spChg>
      </pc:sldChg>
      <pc:sldChg chg="addSp delSp modSp new mod modClrScheme chgLayout">
        <pc:chgData name="Ward, Reagan" userId="27291eb4-8241-4961-9e69-8c66e34cc5b0" providerId="ADAL" clId="{F782BDF1-4D98-46B3-B0B7-268AB0556E76}" dt="2024-01-17T14:32:32.203" v="159" actId="20577"/>
        <pc:sldMkLst>
          <pc:docMk/>
          <pc:sldMk cId="1370898828" sldId="5234"/>
        </pc:sldMkLst>
        <pc:spChg chg="del mod ord">
          <ac:chgData name="Ward, Reagan" userId="27291eb4-8241-4961-9e69-8c66e34cc5b0" providerId="ADAL" clId="{F782BDF1-4D98-46B3-B0B7-268AB0556E76}" dt="2024-01-17T14:32:26.196" v="132" actId="700"/>
          <ac:spMkLst>
            <pc:docMk/>
            <pc:sldMk cId="1370898828" sldId="5234"/>
            <ac:spMk id="2" creationId="{DE40AEF4-7230-7F77-A259-2E441175AFC9}"/>
          </ac:spMkLst>
        </pc:spChg>
        <pc:spChg chg="del mod ord">
          <ac:chgData name="Ward, Reagan" userId="27291eb4-8241-4961-9e69-8c66e34cc5b0" providerId="ADAL" clId="{F782BDF1-4D98-46B3-B0B7-268AB0556E76}" dt="2024-01-17T14:32:26.196" v="132" actId="700"/>
          <ac:spMkLst>
            <pc:docMk/>
            <pc:sldMk cId="1370898828" sldId="5234"/>
            <ac:spMk id="3" creationId="{ACAAE477-6B41-62B1-5F11-E1538E93EB97}"/>
          </ac:spMkLst>
        </pc:spChg>
        <pc:spChg chg="mod ord">
          <ac:chgData name="Ward, Reagan" userId="27291eb4-8241-4961-9e69-8c66e34cc5b0" providerId="ADAL" clId="{F782BDF1-4D98-46B3-B0B7-268AB0556E76}" dt="2024-01-17T14:32:26.196" v="132" actId="700"/>
          <ac:spMkLst>
            <pc:docMk/>
            <pc:sldMk cId="1370898828" sldId="5234"/>
            <ac:spMk id="4" creationId="{97534FBC-41DB-3756-040C-0CC6C77CE9EB}"/>
          </ac:spMkLst>
        </pc:spChg>
        <pc:spChg chg="add mod ord">
          <ac:chgData name="Ward, Reagan" userId="27291eb4-8241-4961-9e69-8c66e34cc5b0" providerId="ADAL" clId="{F782BDF1-4D98-46B3-B0B7-268AB0556E76}" dt="2024-01-17T14:32:32.203" v="159" actId="20577"/>
          <ac:spMkLst>
            <pc:docMk/>
            <pc:sldMk cId="1370898828" sldId="5234"/>
            <ac:spMk id="5" creationId="{3A89768B-3D41-FE2F-6B5E-3DDDBC0B8919}"/>
          </ac:spMkLst>
        </pc:spChg>
        <pc:spChg chg="add mod ord">
          <ac:chgData name="Ward, Reagan" userId="27291eb4-8241-4961-9e69-8c66e34cc5b0" providerId="ADAL" clId="{F782BDF1-4D98-46B3-B0B7-268AB0556E76}" dt="2024-01-17T14:32:26.196" v="132" actId="700"/>
          <ac:spMkLst>
            <pc:docMk/>
            <pc:sldMk cId="1370898828" sldId="5234"/>
            <ac:spMk id="6" creationId="{B4381C3C-9B4C-78E4-A986-1224631D3386}"/>
          </ac:spMkLst>
        </pc:spChg>
      </pc:sldChg>
      <pc:sldChg chg="addSp delSp modSp new mod modClrScheme chgLayout">
        <pc:chgData name="Ward, Reagan" userId="27291eb4-8241-4961-9e69-8c66e34cc5b0" providerId="ADAL" clId="{F782BDF1-4D98-46B3-B0B7-268AB0556E76}" dt="2024-01-17T14:32:44.016" v="188" actId="20577"/>
        <pc:sldMkLst>
          <pc:docMk/>
          <pc:sldMk cId="3519380500" sldId="5235"/>
        </pc:sldMkLst>
        <pc:spChg chg="del mod ord">
          <ac:chgData name="Ward, Reagan" userId="27291eb4-8241-4961-9e69-8c66e34cc5b0" providerId="ADAL" clId="{F782BDF1-4D98-46B3-B0B7-268AB0556E76}" dt="2024-01-17T14:32:39.282" v="161" actId="700"/>
          <ac:spMkLst>
            <pc:docMk/>
            <pc:sldMk cId="3519380500" sldId="5235"/>
            <ac:spMk id="2" creationId="{A47006C4-FAC7-1F13-1BE6-84691FC650F3}"/>
          </ac:spMkLst>
        </pc:spChg>
        <pc:spChg chg="del mod ord">
          <ac:chgData name="Ward, Reagan" userId="27291eb4-8241-4961-9e69-8c66e34cc5b0" providerId="ADAL" clId="{F782BDF1-4D98-46B3-B0B7-268AB0556E76}" dt="2024-01-17T14:32:39.282" v="161" actId="700"/>
          <ac:spMkLst>
            <pc:docMk/>
            <pc:sldMk cId="3519380500" sldId="5235"/>
            <ac:spMk id="3" creationId="{D5BAD707-CA40-4379-6A56-C155334174CC}"/>
          </ac:spMkLst>
        </pc:spChg>
        <pc:spChg chg="mod ord">
          <ac:chgData name="Ward, Reagan" userId="27291eb4-8241-4961-9e69-8c66e34cc5b0" providerId="ADAL" clId="{F782BDF1-4D98-46B3-B0B7-268AB0556E76}" dt="2024-01-17T14:32:39.282" v="161" actId="700"/>
          <ac:spMkLst>
            <pc:docMk/>
            <pc:sldMk cId="3519380500" sldId="5235"/>
            <ac:spMk id="4" creationId="{080D6AA7-6757-4F65-1B1C-3A96341A62AF}"/>
          </ac:spMkLst>
        </pc:spChg>
        <pc:spChg chg="add mod ord">
          <ac:chgData name="Ward, Reagan" userId="27291eb4-8241-4961-9e69-8c66e34cc5b0" providerId="ADAL" clId="{F782BDF1-4D98-46B3-B0B7-268AB0556E76}" dt="2024-01-17T14:32:44.016" v="188" actId="20577"/>
          <ac:spMkLst>
            <pc:docMk/>
            <pc:sldMk cId="3519380500" sldId="5235"/>
            <ac:spMk id="5" creationId="{268FA3BD-0EA7-4472-6628-87BBA6ED5E67}"/>
          </ac:spMkLst>
        </pc:spChg>
        <pc:spChg chg="add mod ord">
          <ac:chgData name="Ward, Reagan" userId="27291eb4-8241-4961-9e69-8c66e34cc5b0" providerId="ADAL" clId="{F782BDF1-4D98-46B3-B0B7-268AB0556E76}" dt="2024-01-17T14:32:39.282" v="161" actId="700"/>
          <ac:spMkLst>
            <pc:docMk/>
            <pc:sldMk cId="3519380500" sldId="5235"/>
            <ac:spMk id="6" creationId="{1DEF376F-3559-CE0F-6FBC-54D9BD84F350}"/>
          </ac:spMkLst>
        </pc:spChg>
      </pc:sldChg>
      <pc:sldChg chg="addSp delSp modSp new mod modClrScheme chgLayout">
        <pc:chgData name="Ward, Reagan" userId="27291eb4-8241-4961-9e69-8c66e34cc5b0" providerId="ADAL" clId="{F782BDF1-4D98-46B3-B0B7-268AB0556E76}" dt="2024-01-18T15:22:23.402" v="2897" actId="13244"/>
        <pc:sldMkLst>
          <pc:docMk/>
          <pc:sldMk cId="4241772961" sldId="5236"/>
        </pc:sldMkLst>
        <pc:spChg chg="del mod ord">
          <ac:chgData name="Ward, Reagan" userId="27291eb4-8241-4961-9e69-8c66e34cc5b0" providerId="ADAL" clId="{F782BDF1-4D98-46B3-B0B7-268AB0556E76}" dt="2024-01-17T14:34:33.514" v="190" actId="700"/>
          <ac:spMkLst>
            <pc:docMk/>
            <pc:sldMk cId="4241772961" sldId="5236"/>
            <ac:spMk id="2" creationId="{A738D42E-2874-0F15-C8D4-658B5D9EFFDD}"/>
          </ac:spMkLst>
        </pc:spChg>
        <pc:spChg chg="del mod ord">
          <ac:chgData name="Ward, Reagan" userId="27291eb4-8241-4961-9e69-8c66e34cc5b0" providerId="ADAL" clId="{F782BDF1-4D98-46B3-B0B7-268AB0556E76}" dt="2024-01-17T14:34:33.514" v="190" actId="700"/>
          <ac:spMkLst>
            <pc:docMk/>
            <pc:sldMk cId="4241772961" sldId="5236"/>
            <ac:spMk id="3" creationId="{9EBD9CD7-DA7D-59C0-74FB-5F1F6DD47E76}"/>
          </ac:spMkLst>
        </pc:spChg>
        <pc:spChg chg="mod ord">
          <ac:chgData name="Ward, Reagan" userId="27291eb4-8241-4961-9e69-8c66e34cc5b0" providerId="ADAL" clId="{F782BDF1-4D98-46B3-B0B7-268AB0556E76}" dt="2024-01-17T15:12:41.938" v="1912" actId="700"/>
          <ac:spMkLst>
            <pc:docMk/>
            <pc:sldMk cId="4241772961" sldId="5236"/>
            <ac:spMk id="4" creationId="{6CC4B777-4E1F-E91F-C92C-BE5F324083EC}"/>
          </ac:spMkLst>
        </pc:spChg>
        <pc:spChg chg="add mod ord">
          <ac:chgData name="Ward, Reagan" userId="27291eb4-8241-4961-9e69-8c66e34cc5b0" providerId="ADAL" clId="{F782BDF1-4D98-46B3-B0B7-268AB0556E76}" dt="2024-01-17T15:12:41.938" v="1912" actId="700"/>
          <ac:spMkLst>
            <pc:docMk/>
            <pc:sldMk cId="4241772961" sldId="5236"/>
            <ac:spMk id="5" creationId="{4AACEFBB-4301-76E4-5211-B9B883BB1295}"/>
          </ac:spMkLst>
        </pc:spChg>
        <pc:spChg chg="add mod ord">
          <ac:chgData name="Ward, Reagan" userId="27291eb4-8241-4961-9e69-8c66e34cc5b0" providerId="ADAL" clId="{F782BDF1-4D98-46B3-B0B7-268AB0556E76}" dt="2024-01-17T15:19:16.634" v="2506" actId="20577"/>
          <ac:spMkLst>
            <pc:docMk/>
            <pc:sldMk cId="4241772961" sldId="5236"/>
            <ac:spMk id="6" creationId="{778960E8-EC14-BF8B-D5BF-BF532C3B16FB}"/>
          </ac:spMkLst>
        </pc:spChg>
        <pc:spChg chg="add del mod ord">
          <ac:chgData name="Ward, Reagan" userId="27291eb4-8241-4961-9e69-8c66e34cc5b0" providerId="ADAL" clId="{F782BDF1-4D98-46B3-B0B7-268AB0556E76}" dt="2024-01-17T15:18:01.025" v="1930" actId="22"/>
          <ac:spMkLst>
            <pc:docMk/>
            <pc:sldMk cId="4241772961" sldId="5236"/>
            <ac:spMk id="7" creationId="{1FE7F82F-7841-AF94-A2C0-7DCED6850233}"/>
          </ac:spMkLst>
        </pc:spChg>
        <pc:spChg chg="add del mod ord">
          <ac:chgData name="Ward, Reagan" userId="27291eb4-8241-4961-9e69-8c66e34cc5b0" providerId="ADAL" clId="{F782BDF1-4D98-46B3-B0B7-268AB0556E76}" dt="2024-01-17T15:12:50.331" v="1915" actId="478"/>
          <ac:spMkLst>
            <pc:docMk/>
            <pc:sldMk cId="4241772961" sldId="5236"/>
            <ac:spMk id="8" creationId="{105E7D6F-CB2D-5485-75F6-614630D1FD06}"/>
          </ac:spMkLst>
        </pc:spChg>
        <pc:spChg chg="add del mod ord">
          <ac:chgData name="Ward, Reagan" userId="27291eb4-8241-4961-9e69-8c66e34cc5b0" providerId="ADAL" clId="{F782BDF1-4D98-46B3-B0B7-268AB0556E76}" dt="2024-01-17T15:12:48.856" v="1914"/>
          <ac:spMkLst>
            <pc:docMk/>
            <pc:sldMk cId="4241772961" sldId="5236"/>
            <ac:spMk id="9" creationId="{8AF4708E-A6F6-7D8A-BBA0-968D33872064}"/>
          </ac:spMkLst>
        </pc:spChg>
        <pc:spChg chg="add mod ord">
          <ac:chgData name="Ward, Reagan" userId="27291eb4-8241-4961-9e69-8c66e34cc5b0" providerId="ADAL" clId="{F782BDF1-4D98-46B3-B0B7-268AB0556E76}" dt="2024-01-18T15:22:23.402" v="2897" actId="13244"/>
          <ac:spMkLst>
            <pc:docMk/>
            <pc:sldMk cId="4241772961" sldId="5236"/>
            <ac:spMk id="10" creationId="{344AA5F6-D730-9836-4E82-8E057DC5DE09}"/>
          </ac:spMkLst>
        </pc:spChg>
        <pc:spChg chg="add mod">
          <ac:chgData name="Ward, Reagan" userId="27291eb4-8241-4961-9e69-8c66e34cc5b0" providerId="ADAL" clId="{F782BDF1-4D98-46B3-B0B7-268AB0556E76}" dt="2024-01-17T15:12:59.169" v="1917" actId="20577"/>
          <ac:spMkLst>
            <pc:docMk/>
            <pc:sldMk cId="4241772961" sldId="5236"/>
            <ac:spMk id="12" creationId="{76E1CE95-A893-60F3-BA55-C800DCF0D3B8}"/>
          </ac:spMkLst>
        </pc:spChg>
        <pc:picChg chg="add mod ord">
          <ac:chgData name="Ward, Reagan" userId="27291eb4-8241-4961-9e69-8c66e34cc5b0" providerId="ADAL" clId="{F782BDF1-4D98-46B3-B0B7-268AB0556E76}" dt="2024-01-17T15:18:53.547" v="2496" actId="962"/>
          <ac:picMkLst>
            <pc:docMk/>
            <pc:sldMk cId="4241772961" sldId="5236"/>
            <ac:picMk id="14" creationId="{0B029B67-398E-71FD-8335-C3E59205BF15}"/>
          </ac:picMkLst>
        </pc:picChg>
      </pc:sldChg>
      <pc:sldChg chg="addSp delSp modSp new mod">
        <pc:chgData name="Ward, Reagan" userId="27291eb4-8241-4961-9e69-8c66e34cc5b0" providerId="ADAL" clId="{F782BDF1-4D98-46B3-B0B7-268AB0556E76}" dt="2024-01-17T15:25:24.564" v="2896" actId="20577"/>
        <pc:sldMkLst>
          <pc:docMk/>
          <pc:sldMk cId="560134468" sldId="5237"/>
        </pc:sldMkLst>
        <pc:spChg chg="mod">
          <ac:chgData name="Ward, Reagan" userId="27291eb4-8241-4961-9e69-8c66e34cc5b0" providerId="ADAL" clId="{F782BDF1-4D98-46B3-B0B7-268AB0556E76}" dt="2024-01-17T15:19:41.316" v="2513" actId="20577"/>
          <ac:spMkLst>
            <pc:docMk/>
            <pc:sldMk cId="560134468" sldId="5237"/>
            <ac:spMk id="2" creationId="{2D4C16A3-A2C4-A615-B904-8B108412A3CD}"/>
          </ac:spMkLst>
        </pc:spChg>
        <pc:spChg chg="mod">
          <ac:chgData name="Ward, Reagan" userId="27291eb4-8241-4961-9e69-8c66e34cc5b0" providerId="ADAL" clId="{F782BDF1-4D98-46B3-B0B7-268AB0556E76}" dt="2024-01-17T15:25:24.564" v="2896" actId="20577"/>
          <ac:spMkLst>
            <pc:docMk/>
            <pc:sldMk cId="560134468" sldId="5237"/>
            <ac:spMk id="3" creationId="{8845B43A-1275-A467-7FD8-9590B58E5B4C}"/>
          </ac:spMkLst>
        </pc:spChg>
        <pc:spChg chg="del">
          <ac:chgData name="Ward, Reagan" userId="27291eb4-8241-4961-9e69-8c66e34cc5b0" providerId="ADAL" clId="{F782BDF1-4D98-46B3-B0B7-268AB0556E76}" dt="2024-01-17T15:23:41.576" v="2845"/>
          <ac:spMkLst>
            <pc:docMk/>
            <pc:sldMk cId="560134468" sldId="5237"/>
            <ac:spMk id="5" creationId="{E4111B7F-CFC2-B258-D71A-E7E43D21613B}"/>
          </ac:spMkLst>
        </pc:spChg>
        <pc:spChg chg="del">
          <ac:chgData name="Ward, Reagan" userId="27291eb4-8241-4961-9e69-8c66e34cc5b0" providerId="ADAL" clId="{F782BDF1-4D98-46B3-B0B7-268AB0556E76}" dt="2024-01-17T15:23:45.774" v="2846"/>
          <ac:spMkLst>
            <pc:docMk/>
            <pc:sldMk cId="560134468" sldId="5237"/>
            <ac:spMk id="6" creationId="{3294FF78-B71A-ED49-08C8-9BE524A53630}"/>
          </ac:spMkLst>
        </pc:spChg>
        <pc:spChg chg="add mod">
          <ac:chgData name="Ward, Reagan" userId="27291eb4-8241-4961-9e69-8c66e34cc5b0" providerId="ADAL" clId="{F782BDF1-4D98-46B3-B0B7-268AB0556E76}" dt="2024-01-17T15:23:41.576" v="2845"/>
          <ac:spMkLst>
            <pc:docMk/>
            <pc:sldMk cId="560134468" sldId="5237"/>
            <ac:spMk id="7" creationId="{8ABCF592-F87C-3852-61FC-421025C9040F}"/>
          </ac:spMkLst>
        </pc:spChg>
        <pc:spChg chg="add mod">
          <ac:chgData name="Ward, Reagan" userId="27291eb4-8241-4961-9e69-8c66e34cc5b0" providerId="ADAL" clId="{F782BDF1-4D98-46B3-B0B7-268AB0556E76}" dt="2024-01-17T15:23:45.774" v="2846"/>
          <ac:spMkLst>
            <pc:docMk/>
            <pc:sldMk cId="560134468" sldId="5237"/>
            <ac:spMk id="8" creationId="{26BC927E-D4C3-97D7-919A-5DA1983E5ED4}"/>
          </ac:spMkLst>
        </pc:spChg>
      </pc:sldChg>
      <pc:sldChg chg="modSp new del mod">
        <pc:chgData name="Ward, Reagan" userId="27291eb4-8241-4961-9e69-8c66e34cc5b0" providerId="ADAL" clId="{F782BDF1-4D98-46B3-B0B7-268AB0556E76}" dt="2024-01-17T15:22:08.049" v="2738" actId="47"/>
        <pc:sldMkLst>
          <pc:docMk/>
          <pc:sldMk cId="2713813507" sldId="5238"/>
        </pc:sldMkLst>
        <pc:spChg chg="mod">
          <ac:chgData name="Ward, Reagan" userId="27291eb4-8241-4961-9e69-8c66e34cc5b0" providerId="ADAL" clId="{F782BDF1-4D98-46B3-B0B7-268AB0556E76}" dt="2024-01-17T15:22:04.137" v="2737" actId="20577"/>
          <ac:spMkLst>
            <pc:docMk/>
            <pc:sldMk cId="2713813507" sldId="5238"/>
            <ac:spMk id="2" creationId="{0FCCF700-3262-F114-301B-6DCA6A183B7E}"/>
          </ac:spMkLst>
        </pc:spChg>
      </pc:sldChg>
    </pc:docChg>
  </pc:docChgLst>
  <pc:docChgLst>
    <pc:chgData name="Gudka, Dawna" userId="S::gudka_d@cde.state.co.us::823cceae-331b-41d6-9a63-34ad6d1db55c" providerId="AD" clId="Web-{8FBDD714-70DA-45FD-B3FF-B4A030E98C29}"/>
    <pc:docChg chg="sldOrd">
      <pc:chgData name="Gudka, Dawna" userId="S::gudka_d@cde.state.co.us::823cceae-331b-41d6-9a63-34ad6d1db55c" providerId="AD" clId="Web-{8FBDD714-70DA-45FD-B3FF-B4A030E98C29}" dt="2024-01-04T15:50:15.663" v="0"/>
      <pc:docMkLst>
        <pc:docMk/>
      </pc:docMkLst>
      <pc:sldChg chg="ord">
        <pc:chgData name="Gudka, Dawna" userId="S::gudka_d@cde.state.co.us::823cceae-331b-41d6-9a63-34ad6d1db55c" providerId="AD" clId="Web-{8FBDD714-70DA-45FD-B3FF-B4A030E98C29}" dt="2024-01-04T15:50:15.663" v="0"/>
        <pc:sldMkLst>
          <pc:docMk/>
          <pc:sldMk cId="86511955" sldId="5129"/>
        </pc:sldMkLst>
      </pc:sldChg>
    </pc:docChg>
  </pc:docChgLst>
  <pc:docChgLst>
    <pc:chgData name="Heitman, Lindsey" userId="a9773a47-99d2-4599-9377-6d37e9ec0bd3" providerId="ADAL" clId="{86D7C042-493E-46AA-8F66-73728F76CD76}"/>
    <pc:docChg chg="undo custSel addSld delSld modSld">
      <pc:chgData name="Heitman, Lindsey" userId="a9773a47-99d2-4599-9377-6d37e9ec0bd3" providerId="ADAL" clId="{86D7C042-493E-46AA-8F66-73728F76CD76}" dt="2023-12-07T14:06:41.148" v="283" actId="20577"/>
      <pc:docMkLst>
        <pc:docMk/>
      </pc:docMkLst>
      <pc:sldChg chg="modSp mod">
        <pc:chgData name="Heitman, Lindsey" userId="a9773a47-99d2-4599-9377-6d37e9ec0bd3" providerId="ADAL" clId="{86D7C042-493E-46AA-8F66-73728F76CD76}" dt="2023-12-07T13:57:56.528" v="17" actId="20577"/>
        <pc:sldMkLst>
          <pc:docMk/>
          <pc:sldMk cId="766479562" sldId="264"/>
        </pc:sldMkLst>
        <pc:graphicFrameChg chg="modGraphic">
          <ac:chgData name="Heitman, Lindsey" userId="a9773a47-99d2-4599-9377-6d37e9ec0bd3" providerId="ADAL" clId="{86D7C042-493E-46AA-8F66-73728F76CD76}" dt="2023-12-07T13:57:56.528" v="1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86D7C042-493E-46AA-8F66-73728F76CD76}" dt="2023-12-07T14:00:06.803" v="19" actId="2696"/>
        <pc:sldMkLst>
          <pc:docMk/>
          <pc:sldMk cId="2417891496" sldId="5204"/>
        </pc:sldMkLst>
      </pc:sldChg>
      <pc:sldChg chg="del">
        <pc:chgData name="Heitman, Lindsey" userId="a9773a47-99d2-4599-9377-6d37e9ec0bd3" providerId="ADAL" clId="{86D7C042-493E-46AA-8F66-73728F76CD76}" dt="2023-12-07T14:02:11.236" v="121" actId="2696"/>
        <pc:sldMkLst>
          <pc:docMk/>
          <pc:sldMk cId="3420647800" sldId="5207"/>
        </pc:sldMkLst>
      </pc:sldChg>
      <pc:sldChg chg="del">
        <pc:chgData name="Heitman, Lindsey" userId="a9773a47-99d2-4599-9377-6d37e9ec0bd3" providerId="ADAL" clId="{86D7C042-493E-46AA-8F66-73728F76CD76}" dt="2023-12-07T14:02:11.236" v="121" actId="2696"/>
        <pc:sldMkLst>
          <pc:docMk/>
          <pc:sldMk cId="1227654307" sldId="5208"/>
        </pc:sldMkLst>
      </pc:sldChg>
      <pc:sldChg chg="modSp add mod">
        <pc:chgData name="Heitman, Lindsey" userId="a9773a47-99d2-4599-9377-6d37e9ec0bd3" providerId="ADAL" clId="{86D7C042-493E-46AA-8F66-73728F76CD76}" dt="2023-12-07T14:01:24.392" v="118" actId="20577"/>
        <pc:sldMkLst>
          <pc:docMk/>
          <pc:sldMk cId="3843539797" sldId="5213"/>
        </pc:sldMkLst>
        <pc:spChg chg="mod">
          <ac:chgData name="Heitman, Lindsey" userId="a9773a47-99d2-4599-9377-6d37e9ec0bd3" providerId="ADAL" clId="{86D7C042-493E-46AA-8F66-73728F76CD76}" dt="2023-12-07T14:01:24.392" v="118" actId="20577"/>
          <ac:spMkLst>
            <pc:docMk/>
            <pc:sldMk cId="3843539797" sldId="5213"/>
            <ac:spMk id="3" creationId="{D07CAB23-126A-E475-F5F4-CB0FD2F88469}"/>
          </ac:spMkLst>
        </pc:spChg>
      </pc:sldChg>
      <pc:sldChg chg="addSp modSp add mod">
        <pc:chgData name="Heitman, Lindsey" userId="a9773a47-99d2-4599-9377-6d37e9ec0bd3" providerId="ADAL" clId="{86D7C042-493E-46AA-8F66-73728F76CD76}" dt="2023-12-07T14:06:22.025" v="245" actId="207"/>
        <pc:sldMkLst>
          <pc:docMk/>
          <pc:sldMk cId="2144501160" sldId="5214"/>
        </pc:sldMkLst>
        <pc:spChg chg="add mod">
          <ac:chgData name="Heitman, Lindsey" userId="a9773a47-99d2-4599-9377-6d37e9ec0bd3" providerId="ADAL" clId="{86D7C042-493E-46AA-8F66-73728F76CD76}" dt="2023-12-07T14:04:11.371" v="151"/>
          <ac:spMkLst>
            <pc:docMk/>
            <pc:sldMk cId="2144501160" sldId="5214"/>
            <ac:spMk id="3" creationId="{312471E4-87F6-88E4-AADD-6CA5CF9A61AA}"/>
          </ac:spMkLst>
        </pc:spChg>
        <pc:spChg chg="mod">
          <ac:chgData name="Heitman, Lindsey" userId="a9773a47-99d2-4599-9377-6d37e9ec0bd3" providerId="ADAL" clId="{86D7C042-493E-46AA-8F66-73728F76CD76}" dt="2023-12-07T14:06:22.025" v="245" actId="207"/>
          <ac:spMkLst>
            <pc:docMk/>
            <pc:sldMk cId="2144501160" sldId="5214"/>
            <ac:spMk id="4" creationId="{00000000-0000-0000-0000-000000000000}"/>
          </ac:spMkLst>
        </pc:spChg>
        <pc:spChg chg="add mod">
          <ac:chgData name="Heitman, Lindsey" userId="a9773a47-99d2-4599-9377-6d37e9ec0bd3" providerId="ADAL" clId="{86D7C042-493E-46AA-8F66-73728F76CD76}" dt="2023-12-07T14:04:20.580" v="152"/>
          <ac:spMkLst>
            <pc:docMk/>
            <pc:sldMk cId="2144501160" sldId="5214"/>
            <ac:spMk id="6" creationId="{7E698EE2-F28A-3F16-65BF-25AD1F3CFD38}"/>
          </ac:spMkLst>
        </pc:spChg>
      </pc:sldChg>
      <pc:sldChg chg="addSp modSp add mod">
        <pc:chgData name="Heitman, Lindsey" userId="a9773a47-99d2-4599-9377-6d37e9ec0bd3" providerId="ADAL" clId="{86D7C042-493E-46AA-8F66-73728F76CD76}" dt="2023-12-07T14:06:41.148" v="283" actId="20577"/>
        <pc:sldMkLst>
          <pc:docMk/>
          <pc:sldMk cId="4126811432" sldId="5215"/>
        </pc:sldMkLst>
        <pc:spChg chg="mod">
          <ac:chgData name="Heitman, Lindsey" userId="a9773a47-99d2-4599-9377-6d37e9ec0bd3" providerId="ADAL" clId="{86D7C042-493E-46AA-8F66-73728F76CD76}" dt="2023-12-07T14:06:41.148" v="283" actId="20577"/>
          <ac:spMkLst>
            <pc:docMk/>
            <pc:sldMk cId="4126811432" sldId="5215"/>
            <ac:spMk id="2" creationId="{21F96387-3CAB-A6DC-03DE-F8333351934E}"/>
          </ac:spMkLst>
        </pc:spChg>
        <pc:spChg chg="add mod">
          <ac:chgData name="Heitman, Lindsey" userId="a9773a47-99d2-4599-9377-6d37e9ec0bd3" providerId="ADAL" clId="{86D7C042-493E-46AA-8F66-73728F76CD76}" dt="2023-12-07T14:02:27.025" v="122"/>
          <ac:spMkLst>
            <pc:docMk/>
            <pc:sldMk cId="4126811432" sldId="5215"/>
            <ac:spMk id="3" creationId="{EE768CAF-1413-8FD3-26BD-45F481646E52}"/>
          </ac:spMkLst>
        </pc:spChg>
        <pc:spChg chg="add mod">
          <ac:chgData name="Heitman, Lindsey" userId="a9773a47-99d2-4599-9377-6d37e9ec0bd3" providerId="ADAL" clId="{86D7C042-493E-46AA-8F66-73728F76CD76}" dt="2023-12-07T14:02:35.829" v="123"/>
          <ac:spMkLst>
            <pc:docMk/>
            <pc:sldMk cId="4126811432" sldId="5215"/>
            <ac:spMk id="6" creationId="{C7FA6962-730D-0522-304A-FF72C950C912}"/>
          </ac:spMkLst>
        </pc:spChg>
        <pc:spChg chg="add mod">
          <ac:chgData name="Heitman, Lindsey" userId="a9773a47-99d2-4599-9377-6d37e9ec0bd3" providerId="ADAL" clId="{86D7C042-493E-46AA-8F66-73728F76CD76}" dt="2023-12-07T14:03:12.171" v="126" actId="207"/>
          <ac:spMkLst>
            <pc:docMk/>
            <pc:sldMk cId="4126811432" sldId="5215"/>
            <ac:spMk id="7" creationId="{FD812C35-3880-EE23-E742-FA673534FDAA}"/>
          </ac:spMkLst>
        </pc:spChg>
      </pc:sldChg>
      <pc:sldChg chg="addSp modSp add mod">
        <pc:chgData name="Heitman, Lindsey" userId="a9773a47-99d2-4599-9377-6d37e9ec0bd3" providerId="ADAL" clId="{86D7C042-493E-46AA-8F66-73728F76CD76}" dt="2023-12-07T14:03:56.611" v="150" actId="20577"/>
        <pc:sldMkLst>
          <pc:docMk/>
          <pc:sldMk cId="1344825442" sldId="5216"/>
        </pc:sldMkLst>
        <pc:spChg chg="mod">
          <ac:chgData name="Heitman, Lindsey" userId="a9773a47-99d2-4599-9377-6d37e9ec0bd3" providerId="ADAL" clId="{86D7C042-493E-46AA-8F66-73728F76CD76}" dt="2023-12-07T14:03:56.611" v="150" actId="20577"/>
          <ac:spMkLst>
            <pc:docMk/>
            <pc:sldMk cId="1344825442" sldId="5216"/>
            <ac:spMk id="2" creationId="{00000000-0000-0000-0000-000000000000}"/>
          </ac:spMkLst>
        </pc:spChg>
        <pc:spChg chg="mod">
          <ac:chgData name="Heitman, Lindsey" userId="a9773a47-99d2-4599-9377-6d37e9ec0bd3" providerId="ADAL" clId="{86D7C042-493E-46AA-8F66-73728F76CD76}" dt="2023-12-07T14:03:44.694" v="136" actId="20577"/>
          <ac:spMkLst>
            <pc:docMk/>
            <pc:sldMk cId="1344825442" sldId="5216"/>
            <ac:spMk id="4" creationId="{00000000-0000-0000-0000-000000000000}"/>
          </ac:spMkLst>
        </pc:spChg>
        <pc:spChg chg="add mod">
          <ac:chgData name="Heitman, Lindsey" userId="a9773a47-99d2-4599-9377-6d37e9ec0bd3" providerId="ADAL" clId="{86D7C042-493E-46AA-8F66-73728F76CD76}" dt="2023-12-07T14:03:25.476" v="127"/>
          <ac:spMkLst>
            <pc:docMk/>
            <pc:sldMk cId="1344825442" sldId="5216"/>
            <ac:spMk id="5" creationId="{C89BC97C-389F-FC20-4A1C-3B2F8CA381BE}"/>
          </ac:spMkLst>
        </pc:spChg>
        <pc:spChg chg="add mod">
          <ac:chgData name="Heitman, Lindsey" userId="a9773a47-99d2-4599-9377-6d37e9ec0bd3" providerId="ADAL" clId="{86D7C042-493E-46AA-8F66-73728F76CD76}" dt="2023-12-07T14:03:33.818" v="128"/>
          <ac:spMkLst>
            <pc:docMk/>
            <pc:sldMk cId="1344825442" sldId="5216"/>
            <ac:spMk id="8" creationId="{E6410FCD-0C18-02D5-084B-272A8C254018}"/>
          </ac:spMkLst>
        </pc:spChg>
      </pc:sldChg>
      <pc:sldChg chg="addSp modSp add mod">
        <pc:chgData name="Heitman, Lindsey" userId="a9773a47-99d2-4599-9377-6d37e9ec0bd3" providerId="ADAL" clId="{86D7C042-493E-46AA-8F66-73728F76CD76}" dt="2023-12-07T14:05:57.329" v="204" actId="207"/>
        <pc:sldMkLst>
          <pc:docMk/>
          <pc:sldMk cId="4184259668" sldId="5217"/>
        </pc:sldMkLst>
        <pc:spChg chg="mod">
          <ac:chgData name="Heitman, Lindsey" userId="a9773a47-99d2-4599-9377-6d37e9ec0bd3" providerId="ADAL" clId="{86D7C042-493E-46AA-8F66-73728F76CD76}" dt="2023-12-07T14:05:57.329" v="204" actId="207"/>
          <ac:spMkLst>
            <pc:docMk/>
            <pc:sldMk cId="4184259668" sldId="5217"/>
            <ac:spMk id="3" creationId="{00000000-0000-0000-0000-000000000000}"/>
          </ac:spMkLst>
        </pc:spChg>
        <pc:spChg chg="mod">
          <ac:chgData name="Heitman, Lindsey" userId="a9773a47-99d2-4599-9377-6d37e9ec0bd3" providerId="ADAL" clId="{86D7C042-493E-46AA-8F66-73728F76CD76}" dt="2023-12-07T14:05:27.548" v="162" actId="1076"/>
          <ac:spMkLst>
            <pc:docMk/>
            <pc:sldMk cId="4184259668" sldId="5217"/>
            <ac:spMk id="5" creationId="{D90A7121-FE63-AB38-EDE7-AFCA743B4578}"/>
          </ac:spMkLst>
        </pc:spChg>
        <pc:spChg chg="add mod">
          <ac:chgData name="Heitman, Lindsey" userId="a9773a47-99d2-4599-9377-6d37e9ec0bd3" providerId="ADAL" clId="{86D7C042-493E-46AA-8F66-73728F76CD76}" dt="2023-12-07T14:05:18.176" v="160" actId="27636"/>
          <ac:spMkLst>
            <pc:docMk/>
            <pc:sldMk cId="4184259668" sldId="5217"/>
            <ac:spMk id="6" creationId="{63425711-FE68-4423-F5AD-03E38F704D1F}"/>
          </ac:spMkLst>
        </pc:spChg>
        <pc:spChg chg="add mod">
          <ac:chgData name="Heitman, Lindsey" userId="a9773a47-99d2-4599-9377-6d37e9ec0bd3" providerId="ADAL" clId="{86D7C042-493E-46AA-8F66-73728F76CD76}" dt="2023-12-07T14:05:24.369" v="161" actId="1076"/>
          <ac:spMkLst>
            <pc:docMk/>
            <pc:sldMk cId="4184259668" sldId="5217"/>
            <ac:spMk id="7" creationId="{E3FC7496-AC53-DE0E-EA05-C5E15F94434C}"/>
          </ac:spMkLst>
        </pc:spChg>
      </pc:sldChg>
    </pc:docChg>
  </pc:docChgLst>
  <pc:docChgLst>
    <pc:chgData name="Gudka, Dawna" userId="823cceae-331b-41d6-9a63-34ad6d1db55c" providerId="ADAL" clId="{CD443326-5560-4B2F-A3CF-57DF50C8B016}"/>
    <pc:docChg chg="custSel addSld modSld sldOrd">
      <pc:chgData name="Gudka, Dawna" userId="823cceae-331b-41d6-9a63-34ad6d1db55c" providerId="ADAL" clId="{CD443326-5560-4B2F-A3CF-57DF50C8B016}" dt="2024-02-01T01:43:36.337" v="1175"/>
      <pc:docMkLst>
        <pc:docMk/>
      </pc:docMkLst>
      <pc:sldChg chg="ord">
        <pc:chgData name="Gudka, Dawna" userId="823cceae-331b-41d6-9a63-34ad6d1db55c" providerId="ADAL" clId="{CD443326-5560-4B2F-A3CF-57DF50C8B016}" dt="2024-02-01T00:11:12.054" v="608"/>
        <pc:sldMkLst>
          <pc:docMk/>
          <pc:sldMk cId="1641238302" sldId="5130"/>
        </pc:sldMkLst>
      </pc:sldChg>
      <pc:sldChg chg="modSp mod">
        <pc:chgData name="Gudka, Dawna" userId="823cceae-331b-41d6-9a63-34ad6d1db55c" providerId="ADAL" clId="{CD443326-5560-4B2F-A3CF-57DF50C8B016}" dt="2024-02-01T00:09:26.917" v="474" actId="20577"/>
        <pc:sldMkLst>
          <pc:docMk/>
          <pc:sldMk cId="3000212157" sldId="5222"/>
        </pc:sldMkLst>
        <pc:spChg chg="mod">
          <ac:chgData name="Gudka, Dawna" userId="823cceae-331b-41d6-9a63-34ad6d1db55c" providerId="ADAL" clId="{CD443326-5560-4B2F-A3CF-57DF50C8B016}" dt="2024-02-01T00:09:26.917" v="474" actId="20577"/>
          <ac:spMkLst>
            <pc:docMk/>
            <pc:sldMk cId="3000212157" sldId="5222"/>
            <ac:spMk id="5" creationId="{41089316-CC9A-12D2-D679-C691A2E7975A}"/>
          </ac:spMkLst>
        </pc:spChg>
      </pc:sldChg>
      <pc:sldChg chg="addSp delSp modSp add mod ord">
        <pc:chgData name="Gudka, Dawna" userId="823cceae-331b-41d6-9a63-34ad6d1db55c" providerId="ADAL" clId="{CD443326-5560-4B2F-A3CF-57DF50C8B016}" dt="2024-02-01T00:10:44.463" v="606" actId="13244"/>
        <pc:sldMkLst>
          <pc:docMk/>
          <pc:sldMk cId="1489644312" sldId="5250"/>
        </pc:sldMkLst>
        <pc:spChg chg="mod">
          <ac:chgData name="Gudka, Dawna" userId="823cceae-331b-41d6-9a63-34ad6d1db55c" providerId="ADAL" clId="{CD443326-5560-4B2F-A3CF-57DF50C8B016}" dt="2024-02-01T00:03:31.151" v="85" actId="27636"/>
          <ac:spMkLst>
            <pc:docMk/>
            <pc:sldMk cId="1489644312" sldId="5250"/>
            <ac:spMk id="4" creationId="{D1F9838A-D305-E285-B916-6572B737E571}"/>
          </ac:spMkLst>
        </pc:spChg>
        <pc:spChg chg="add mod ord">
          <ac:chgData name="Gudka, Dawna" userId="823cceae-331b-41d6-9a63-34ad6d1db55c" providerId="ADAL" clId="{CD443326-5560-4B2F-A3CF-57DF50C8B016}" dt="2024-02-01T00:10:44.463" v="606" actId="13244"/>
          <ac:spMkLst>
            <pc:docMk/>
            <pc:sldMk cId="1489644312" sldId="5250"/>
            <ac:spMk id="10" creationId="{ADC3A25F-C0E2-D419-3DEE-0DB896EBC23F}"/>
          </ac:spMkLst>
        </pc:spChg>
        <pc:picChg chg="add mod ord">
          <ac:chgData name="Gudka, Dawna" userId="823cceae-331b-41d6-9a63-34ad6d1db55c" providerId="ADAL" clId="{CD443326-5560-4B2F-A3CF-57DF50C8B016}" dt="2024-02-01T00:10:40.785" v="605" actId="13244"/>
          <ac:picMkLst>
            <pc:docMk/>
            <pc:sldMk cId="1489644312" sldId="5250"/>
            <ac:picMk id="6" creationId="{0FC1593D-DE0B-3BF2-4CB9-C8F336225FF5}"/>
          </ac:picMkLst>
        </pc:picChg>
        <pc:picChg chg="del">
          <ac:chgData name="Gudka, Dawna" userId="823cceae-331b-41d6-9a63-34ad6d1db55c" providerId="ADAL" clId="{CD443326-5560-4B2F-A3CF-57DF50C8B016}" dt="2024-02-01T00:02:51.644" v="1" actId="478"/>
          <ac:picMkLst>
            <pc:docMk/>
            <pc:sldMk cId="1489644312" sldId="5250"/>
            <ac:picMk id="7" creationId="{8AD64619-FAD2-4243-9B53-2444BAD09A5F}"/>
          </ac:picMkLst>
        </pc:picChg>
        <pc:picChg chg="del">
          <ac:chgData name="Gudka, Dawna" userId="823cceae-331b-41d6-9a63-34ad6d1db55c" providerId="ADAL" clId="{CD443326-5560-4B2F-A3CF-57DF50C8B016}" dt="2024-02-01T00:02:53.537" v="2" actId="478"/>
          <ac:picMkLst>
            <pc:docMk/>
            <pc:sldMk cId="1489644312" sldId="5250"/>
            <ac:picMk id="8" creationId="{E3D7669B-64D8-79C5-3ACA-8EEE60DA7310}"/>
          </ac:picMkLst>
        </pc:picChg>
        <pc:picChg chg="del">
          <ac:chgData name="Gudka, Dawna" userId="823cceae-331b-41d6-9a63-34ad6d1db55c" providerId="ADAL" clId="{CD443326-5560-4B2F-A3CF-57DF50C8B016}" dt="2024-02-01T00:02:55.417" v="3" actId="478"/>
          <ac:picMkLst>
            <pc:docMk/>
            <pc:sldMk cId="1489644312" sldId="5250"/>
            <ac:picMk id="9" creationId="{E18E0142-4BFB-2817-0508-CD4DD71353C6}"/>
          </ac:picMkLst>
        </pc:picChg>
      </pc:sldChg>
      <pc:sldChg chg="addSp delSp modSp add mod ord">
        <pc:chgData name="Gudka, Dawna" userId="823cceae-331b-41d6-9a63-34ad6d1db55c" providerId="ADAL" clId="{CD443326-5560-4B2F-A3CF-57DF50C8B016}" dt="2024-02-01T01:43:36.337" v="1175"/>
        <pc:sldMkLst>
          <pc:docMk/>
          <pc:sldMk cId="4176922401" sldId="5251"/>
        </pc:sldMkLst>
        <pc:spChg chg="mod">
          <ac:chgData name="Gudka, Dawna" userId="823cceae-331b-41d6-9a63-34ad6d1db55c" providerId="ADAL" clId="{CD443326-5560-4B2F-A3CF-57DF50C8B016}" dt="2024-02-01T00:11:37.151" v="644" actId="20577"/>
          <ac:spMkLst>
            <pc:docMk/>
            <pc:sldMk cId="4176922401" sldId="5251"/>
            <ac:spMk id="4" creationId="{30196C07-08FD-EE82-0830-E803301545A0}"/>
          </ac:spMkLst>
        </pc:spChg>
        <pc:spChg chg="del mod">
          <ac:chgData name="Gudka, Dawna" userId="823cceae-331b-41d6-9a63-34ad6d1db55c" providerId="ADAL" clId="{CD443326-5560-4B2F-A3CF-57DF50C8B016}" dt="2024-02-01T01:41:39.121" v="1101" actId="478"/>
          <ac:spMkLst>
            <pc:docMk/>
            <pc:sldMk cId="4176922401" sldId="5251"/>
            <ac:spMk id="5" creationId="{41089316-CC9A-12D2-D679-C691A2E7975A}"/>
          </ac:spMkLst>
        </pc:spChg>
        <pc:graphicFrameChg chg="add mod">
          <ac:chgData name="Gudka, Dawna" userId="823cceae-331b-41d6-9a63-34ad6d1db55c" providerId="ADAL" clId="{CD443326-5560-4B2F-A3CF-57DF50C8B016}" dt="2024-02-01T01:43:36.337" v="1175"/>
          <ac:graphicFrameMkLst>
            <pc:docMk/>
            <pc:sldMk cId="4176922401" sldId="5251"/>
            <ac:graphicFrameMk id="8" creationId="{08B90536-177C-FF3D-36E5-B0DF665044FE}"/>
          </ac:graphicFrameMkLst>
        </pc:graphicFrameChg>
      </pc:sldChg>
    </pc:docChg>
  </pc:docChgLst>
  <pc:docChgLst>
    <pc:chgData name="Gudka, Dawna" userId="S::gudka_d@cde.state.co.us::823cceae-331b-41d6-9a63-34ad6d1db55c" providerId="AD" clId="Web-{67615A92-5535-4988-8485-0D372DD2ACC4}"/>
    <pc:docChg chg="addSld delSld modSld sldOrd">
      <pc:chgData name="Gudka, Dawna" userId="S::gudka_d@cde.state.co.us::823cceae-331b-41d6-9a63-34ad6d1db55c" providerId="AD" clId="Web-{67615A92-5535-4988-8485-0D372DD2ACC4}" dt="2024-01-08T14:49:32.126" v="544" actId="20577"/>
      <pc:docMkLst>
        <pc:docMk/>
      </pc:docMkLst>
      <pc:sldChg chg="modSp">
        <pc:chgData name="Gudka, Dawna" userId="S::gudka_d@cde.state.co.us::823cceae-331b-41d6-9a63-34ad6d1db55c" providerId="AD" clId="Web-{67615A92-5535-4988-8485-0D372DD2ACC4}" dt="2024-01-08T14:17:16.435" v="103" actId="20577"/>
        <pc:sldMkLst>
          <pc:docMk/>
          <pc:sldMk cId="3044915438" sldId="256"/>
        </pc:sldMkLst>
        <pc:spChg chg="mod">
          <ac:chgData name="Gudka, Dawna" userId="S::gudka_d@cde.state.co.us::823cceae-331b-41d6-9a63-34ad6d1db55c" providerId="AD" clId="Web-{67615A92-5535-4988-8485-0D372DD2ACC4}" dt="2024-01-08T14:17:16.435" v="103" actId="20577"/>
          <ac:spMkLst>
            <pc:docMk/>
            <pc:sldMk cId="3044915438" sldId="256"/>
            <ac:spMk id="2" creationId="{00000000-0000-0000-0000-000000000000}"/>
          </ac:spMkLst>
        </pc:spChg>
      </pc:sldChg>
      <pc:sldChg chg="modSp">
        <pc:chgData name="Gudka, Dawna" userId="S::gudka_d@cde.state.co.us::823cceae-331b-41d6-9a63-34ad6d1db55c" providerId="AD" clId="Web-{67615A92-5535-4988-8485-0D372DD2ACC4}" dt="2024-01-08T14:21:03.656" v="316"/>
        <pc:sldMkLst>
          <pc:docMk/>
          <pc:sldMk cId="766479562" sldId="264"/>
        </pc:sldMkLst>
        <pc:graphicFrameChg chg="mod modGraphic">
          <ac:chgData name="Gudka, Dawna" userId="S::gudka_d@cde.state.co.us::823cceae-331b-41d6-9a63-34ad6d1db55c" providerId="AD" clId="Web-{67615A92-5535-4988-8485-0D372DD2ACC4}" dt="2024-01-08T14:21:03.656" v="316"/>
          <ac:graphicFrameMkLst>
            <pc:docMk/>
            <pc:sldMk cId="766479562" sldId="264"/>
            <ac:graphicFrameMk id="5" creationId="{5E4612F7-68C6-57CA-E918-38EF641F73CF}"/>
          </ac:graphicFrameMkLst>
        </pc:graphicFrameChg>
      </pc:sldChg>
      <pc:sldChg chg="addSp delSp modSp">
        <pc:chgData name="Gudka, Dawna" userId="S::gudka_d@cde.state.co.us::823cceae-331b-41d6-9a63-34ad6d1db55c" providerId="AD" clId="Web-{67615A92-5535-4988-8485-0D372DD2ACC4}" dt="2024-01-08T14:49:03.313" v="540"/>
        <pc:sldMkLst>
          <pc:docMk/>
          <pc:sldMk cId="3717000822" sldId="280"/>
        </pc:sldMkLst>
        <pc:spChg chg="mod ord modVis">
          <ac:chgData name="Gudka, Dawna" userId="S::gudka_d@cde.state.co.us::823cceae-331b-41d6-9a63-34ad6d1db55c" providerId="AD" clId="Web-{67615A92-5535-4988-8485-0D372DD2ACC4}" dt="2024-01-08T14:48:35.797" v="533"/>
          <ac:spMkLst>
            <pc:docMk/>
            <pc:sldMk cId="3717000822" sldId="280"/>
            <ac:spMk id="2" creationId="{439B416C-5F6D-56F7-429A-80FD0A190C25}"/>
          </ac:spMkLst>
        </pc:spChg>
        <pc:spChg chg="mod modVis">
          <ac:chgData name="Gudka, Dawna" userId="S::gudka_d@cde.state.co.us::823cceae-331b-41d6-9a63-34ad6d1db55c" providerId="AD" clId="Web-{67615A92-5535-4988-8485-0D372DD2ACC4}" dt="2024-01-08T14:48:43.235" v="537"/>
          <ac:spMkLst>
            <pc:docMk/>
            <pc:sldMk cId="3717000822" sldId="280"/>
            <ac:spMk id="1032" creationId="{57F72BCA-EE24-40BE-9ECA-E10C9BA55F90}"/>
          </ac:spMkLst>
        </pc:spChg>
        <pc:spChg chg="mod modVis">
          <ac:chgData name="Gudka, Dawna" userId="S::gudka_d@cde.state.co.us::823cceae-331b-41d6-9a63-34ad6d1db55c" providerId="AD" clId="Web-{67615A92-5535-4988-8485-0D372DD2ACC4}" dt="2024-01-08T14:48:38.172" v="534"/>
          <ac:spMkLst>
            <pc:docMk/>
            <pc:sldMk cId="3717000822" sldId="280"/>
            <ac:spMk id="1037" creationId="{6B3C4597-DD46-4BFC-B999-C52879B95B16}"/>
          </ac:spMkLst>
        </pc:spChg>
        <pc:spChg chg="mod modVis">
          <ac:chgData name="Gudka, Dawna" userId="S::gudka_d@cde.state.co.us::823cceae-331b-41d6-9a63-34ad6d1db55c" providerId="AD" clId="Web-{67615A92-5535-4988-8485-0D372DD2ACC4}" dt="2024-01-08T14:48:39.047" v="535"/>
          <ac:spMkLst>
            <pc:docMk/>
            <pc:sldMk cId="3717000822" sldId="280"/>
            <ac:spMk id="1039" creationId="{632B59AC-0160-4F1D-934F-B7D8B6AE44A1}"/>
          </ac:spMkLst>
        </pc:spChg>
        <pc:graphicFrameChg chg="ord modGraphic">
          <ac:chgData name="Gudka, Dawna" userId="S::gudka_d@cde.state.co.us::823cceae-331b-41d6-9a63-34ad6d1db55c" providerId="AD" clId="Web-{67615A92-5535-4988-8485-0D372DD2ACC4}" dt="2024-01-08T14:49:03.313" v="540"/>
          <ac:graphicFrameMkLst>
            <pc:docMk/>
            <pc:sldMk cId="3717000822" sldId="280"/>
            <ac:graphicFrameMk id="7" creationId="{846691BE-0086-3658-55F2-41FDF0607A9C}"/>
          </ac:graphicFrameMkLst>
        </pc:graphicFrameChg>
        <pc:picChg chg="add del mod">
          <ac:chgData name="Gudka, Dawna" userId="S::gudka_d@cde.state.co.us::823cceae-331b-41d6-9a63-34ad6d1db55c" providerId="AD" clId="Web-{67615A92-5535-4988-8485-0D372DD2ACC4}" dt="2024-01-08T14:14:10.902" v="7"/>
          <ac:picMkLst>
            <pc:docMk/>
            <pc:sldMk cId="3717000822" sldId="280"/>
            <ac:picMk id="8" creationId="{CF4D1158-372B-0E8B-FEDB-53CEEABF9314}"/>
          </ac:picMkLst>
        </pc:picChg>
        <pc:picChg chg="add mod ord">
          <ac:chgData name="Gudka, Dawna" userId="S::gudka_d@cde.state.co.us::823cceae-331b-41d6-9a63-34ad6d1db55c" providerId="AD" clId="Web-{67615A92-5535-4988-8485-0D372DD2ACC4}" dt="2024-01-08T14:48:54.016" v="539"/>
          <ac:picMkLst>
            <pc:docMk/>
            <pc:sldMk cId="3717000822" sldId="280"/>
            <ac:picMk id="12" creationId="{6C1A51E8-61A1-86EE-E4AD-B720E51EA8A9}"/>
          </ac:picMkLst>
        </pc:picChg>
        <pc:picChg chg="del">
          <ac:chgData name="Gudka, Dawna" userId="S::gudka_d@cde.state.co.us::823cceae-331b-41d6-9a63-34ad6d1db55c" providerId="AD" clId="Web-{67615A92-5535-4988-8485-0D372DD2ACC4}" dt="2024-01-08T14:12:28.182" v="0"/>
          <ac:picMkLst>
            <pc:docMk/>
            <pc:sldMk cId="3717000822" sldId="280"/>
            <ac:picMk id="1030" creationId="{2E4E5233-1BF0-473F-ADF9-C9AC0B8A3AA2}"/>
          </ac:picMkLst>
        </pc:picChg>
      </pc:sldChg>
      <pc:sldChg chg="addSp delSp modSp">
        <pc:chgData name="Gudka, Dawna" userId="S::gudka_d@cde.state.co.us::823cceae-331b-41d6-9a63-34ad6d1db55c" providerId="AD" clId="Web-{67615A92-5535-4988-8485-0D372DD2ACC4}" dt="2024-01-08T14:47:31.031" v="522"/>
        <pc:sldMkLst>
          <pc:docMk/>
          <pc:sldMk cId="1641238302" sldId="5130"/>
        </pc:sldMkLst>
        <pc:spChg chg="ord">
          <ac:chgData name="Gudka, Dawna" userId="S::gudka_d@cde.state.co.us::823cceae-331b-41d6-9a63-34ad6d1db55c" providerId="AD" clId="Web-{67615A92-5535-4988-8485-0D372DD2ACC4}" dt="2024-01-08T14:46:59.124" v="520"/>
          <ac:spMkLst>
            <pc:docMk/>
            <pc:sldMk cId="1641238302" sldId="5130"/>
            <ac:spMk id="3" creationId="{06DFE981-08BE-EB86-4227-0BFF98376A55}"/>
          </ac:spMkLst>
        </pc:spChg>
        <pc:spChg chg="ord">
          <ac:chgData name="Gudka, Dawna" userId="S::gudka_d@cde.state.co.us::823cceae-331b-41d6-9a63-34ad6d1db55c" providerId="AD" clId="Web-{67615A92-5535-4988-8485-0D372DD2ACC4}" dt="2024-01-08T14:46:53.390" v="519"/>
          <ac:spMkLst>
            <pc:docMk/>
            <pc:sldMk cId="1641238302" sldId="5130"/>
            <ac:spMk id="4" creationId="{6A477DCB-6F3D-C551-CC9C-3D5C1F645891}"/>
          </ac:spMkLst>
        </pc:spChg>
        <pc:spChg chg="add mod ord">
          <ac:chgData name="Gudka, Dawna" userId="S::gudka_d@cde.state.co.us::823cceae-331b-41d6-9a63-34ad6d1db55c" providerId="AD" clId="Web-{67615A92-5535-4988-8485-0D372DD2ACC4}" dt="2024-01-08T14:47:31.031" v="522"/>
          <ac:spMkLst>
            <pc:docMk/>
            <pc:sldMk cId="1641238302" sldId="5130"/>
            <ac:spMk id="6" creationId="{B1AA1C90-DCB3-013C-ABD8-DED0855C602F}"/>
          </ac:spMkLst>
        </pc:spChg>
        <pc:picChg chg="add del mod">
          <ac:chgData name="Gudka, Dawna" userId="S::gudka_d@cde.state.co.us::823cceae-331b-41d6-9a63-34ad6d1db55c" providerId="AD" clId="Web-{67615A92-5535-4988-8485-0D372DD2ACC4}" dt="2024-01-08T14:23:08.470" v="321"/>
          <ac:picMkLst>
            <pc:docMk/>
            <pc:sldMk cId="1641238302" sldId="5130"/>
            <ac:picMk id="5" creationId="{40F6C975-7616-E00E-A2E4-634C2ADEF14C}"/>
          </ac:picMkLst>
        </pc:picChg>
        <pc:picChg chg="del">
          <ac:chgData name="Gudka, Dawna" userId="S::gudka_d@cde.state.co.us::823cceae-331b-41d6-9a63-34ad6d1db55c" providerId="AD" clId="Web-{67615A92-5535-4988-8485-0D372DD2ACC4}" dt="2024-01-08T14:21:34.328" v="317"/>
          <ac:picMkLst>
            <pc:docMk/>
            <pc:sldMk cId="1641238302" sldId="5130"/>
            <ac:picMk id="7" creationId="{EA362E26-3B3E-2C7A-39B4-37580831ADF8}"/>
          </ac:picMkLst>
        </pc:picChg>
        <pc:picChg chg="add mod ord">
          <ac:chgData name="Gudka, Dawna" userId="S::gudka_d@cde.state.co.us::823cceae-331b-41d6-9a63-34ad6d1db55c" providerId="AD" clId="Web-{67615A92-5535-4988-8485-0D372DD2ACC4}" dt="2024-01-08T14:46:43.968" v="518"/>
          <ac:picMkLst>
            <pc:docMk/>
            <pc:sldMk cId="1641238302" sldId="5130"/>
            <ac:picMk id="8" creationId="{CDA67DA3-ED07-DA3B-EF26-A4EE767C5FD1}"/>
          </ac:picMkLst>
        </pc:picChg>
      </pc:sldChg>
      <pc:sldChg chg="addSp delSp modSp add ord replId">
        <pc:chgData name="Gudka, Dawna" userId="S::gudka_d@cde.state.co.us::823cceae-331b-41d6-9a63-34ad6d1db55c" providerId="AD" clId="Web-{67615A92-5535-4988-8485-0D372DD2ACC4}" dt="2024-01-08T14:46:21.280" v="516"/>
        <pc:sldMkLst>
          <pc:docMk/>
          <pc:sldMk cId="2491444040" sldId="5221"/>
        </pc:sldMkLst>
        <pc:spChg chg="ord">
          <ac:chgData name="Gudka, Dawna" userId="S::gudka_d@cde.state.co.us::823cceae-331b-41d6-9a63-34ad6d1db55c" providerId="AD" clId="Web-{67615A92-5535-4988-8485-0D372DD2ACC4}" dt="2024-01-08T14:46:13.655" v="514"/>
          <ac:spMkLst>
            <pc:docMk/>
            <pc:sldMk cId="2491444040" sldId="5221"/>
            <ac:spMk id="2" creationId="{CA4989EA-B3F0-9CB5-4385-660E79F382B8}"/>
          </ac:spMkLst>
        </pc:spChg>
        <pc:spChg chg="ord">
          <ac:chgData name="Gudka, Dawna" userId="S::gudka_d@cde.state.co.us::823cceae-331b-41d6-9a63-34ad6d1db55c" providerId="AD" clId="Web-{67615A92-5535-4988-8485-0D372DD2ACC4}" dt="2024-01-08T14:46:16.077" v="515"/>
          <ac:spMkLst>
            <pc:docMk/>
            <pc:sldMk cId="2491444040" sldId="5221"/>
            <ac:spMk id="3" creationId="{25C35EF2-EBA8-99F6-6D6B-B38553B04C2A}"/>
          </ac:spMkLst>
        </pc:spChg>
        <pc:spChg chg="mod">
          <ac:chgData name="Gudka, Dawna" userId="S::gudka_d@cde.state.co.us::823cceae-331b-41d6-9a63-34ad6d1db55c" providerId="AD" clId="Web-{67615A92-5535-4988-8485-0D372DD2ACC4}" dt="2024-01-08T14:25:00.268" v="361" actId="20577"/>
          <ac:spMkLst>
            <pc:docMk/>
            <pc:sldMk cId="2491444040" sldId="5221"/>
            <ac:spMk id="4" creationId="{3173D112-53B0-A1AB-B88E-E9074FE58CC7}"/>
          </ac:spMkLst>
        </pc:spChg>
        <pc:spChg chg="add mod">
          <ac:chgData name="Gudka, Dawna" userId="S::gudka_d@cde.state.co.us::823cceae-331b-41d6-9a63-34ad6d1db55c" providerId="AD" clId="Web-{67615A92-5535-4988-8485-0D372DD2ACC4}" dt="2024-01-08T14:29:14.333" v="396" actId="20577"/>
          <ac:spMkLst>
            <pc:docMk/>
            <pc:sldMk cId="2491444040" sldId="5221"/>
            <ac:spMk id="5" creationId="{9B8C0A16-8470-BB38-EC25-3A51EB1551A4}"/>
          </ac:spMkLst>
        </pc:spChg>
        <pc:spChg chg="del">
          <ac:chgData name="Gudka, Dawna" userId="S::gudka_d@cde.state.co.us::823cceae-331b-41d6-9a63-34ad6d1db55c" providerId="AD" clId="Web-{67615A92-5535-4988-8485-0D372DD2ACC4}" dt="2024-01-08T14:24:40.658" v="347"/>
          <ac:spMkLst>
            <pc:docMk/>
            <pc:sldMk cId="2491444040" sldId="5221"/>
            <ac:spMk id="6" creationId="{E904B6AD-14AA-7146-1CD7-AB4AEF241700}"/>
          </ac:spMkLst>
        </pc:spChg>
        <pc:picChg chg="add del mod">
          <ac:chgData name="Gudka, Dawna" userId="S::gudka_d@cde.state.co.us::823cceae-331b-41d6-9a63-34ad6d1db55c" providerId="AD" clId="Web-{67615A92-5535-4988-8485-0D372DD2ACC4}" dt="2024-01-08T14:28:55.660" v="392"/>
          <ac:picMkLst>
            <pc:docMk/>
            <pc:sldMk cId="2491444040" sldId="5221"/>
            <ac:picMk id="7" creationId="{65B093D1-92F2-1C7E-BFEF-B186D50E7B48}"/>
          </ac:picMkLst>
        </pc:picChg>
        <pc:picChg chg="del">
          <ac:chgData name="Gudka, Dawna" userId="S::gudka_d@cde.state.co.us::823cceae-331b-41d6-9a63-34ad6d1db55c" providerId="AD" clId="Web-{67615A92-5535-4988-8485-0D372DD2ACC4}" dt="2024-01-08T14:24:43.986" v="348"/>
          <ac:picMkLst>
            <pc:docMk/>
            <pc:sldMk cId="2491444040" sldId="5221"/>
            <ac:picMk id="8" creationId="{AC98CCB3-CFA3-7B7D-C71D-ED2304BC3A48}"/>
          </ac:picMkLst>
        </pc:picChg>
        <pc:picChg chg="add del mod">
          <ac:chgData name="Gudka, Dawna" userId="S::gudka_d@cde.state.co.us::823cceae-331b-41d6-9a63-34ad6d1db55c" providerId="AD" clId="Web-{67615A92-5535-4988-8485-0D372DD2ACC4}" dt="2024-01-08T14:29:11.161" v="394"/>
          <ac:picMkLst>
            <pc:docMk/>
            <pc:sldMk cId="2491444040" sldId="5221"/>
            <ac:picMk id="9" creationId="{24AE4BB0-A2DD-7088-6EE2-CE4309071AE2}"/>
          </ac:picMkLst>
        </pc:picChg>
        <pc:picChg chg="add mod ord">
          <ac:chgData name="Gudka, Dawna" userId="S::gudka_d@cde.state.co.us::823cceae-331b-41d6-9a63-34ad6d1db55c" providerId="AD" clId="Web-{67615A92-5535-4988-8485-0D372DD2ACC4}" dt="2024-01-08T14:46:21.280" v="516"/>
          <ac:picMkLst>
            <pc:docMk/>
            <pc:sldMk cId="2491444040" sldId="5221"/>
            <ac:picMk id="10" creationId="{C96680B3-9ACB-0DED-24D9-98D1C082E0F3}"/>
          </ac:picMkLst>
        </pc:picChg>
      </pc:sldChg>
      <pc:sldChg chg="addSp delSp modSp add ord replId">
        <pc:chgData name="Gudka, Dawna" userId="S::gudka_d@cde.state.co.us::823cceae-331b-41d6-9a63-34ad6d1db55c" providerId="AD" clId="Web-{67615A92-5535-4988-8485-0D372DD2ACC4}" dt="2024-01-08T14:49:32.126" v="544" actId="20577"/>
        <pc:sldMkLst>
          <pc:docMk/>
          <pc:sldMk cId="3000212157" sldId="5222"/>
        </pc:sldMkLst>
        <pc:spChg chg="mod">
          <ac:chgData name="Gudka, Dawna" userId="S::gudka_d@cde.state.co.us::823cceae-331b-41d6-9a63-34ad6d1db55c" providerId="AD" clId="Web-{67615A92-5535-4988-8485-0D372DD2ACC4}" dt="2024-01-08T14:49:32.126" v="544" actId="20577"/>
          <ac:spMkLst>
            <pc:docMk/>
            <pc:sldMk cId="3000212157" sldId="5222"/>
            <ac:spMk id="4" creationId="{30196C07-08FD-EE82-0830-E803301545A0}"/>
          </ac:spMkLst>
        </pc:spChg>
        <pc:spChg chg="mod">
          <ac:chgData name="Gudka, Dawna" userId="S::gudka_d@cde.state.co.us::823cceae-331b-41d6-9a63-34ad6d1db55c" providerId="AD" clId="Web-{67615A92-5535-4988-8485-0D372DD2ACC4}" dt="2024-01-08T14:39:01.729" v="509" actId="20577"/>
          <ac:spMkLst>
            <pc:docMk/>
            <pc:sldMk cId="3000212157" sldId="5222"/>
            <ac:spMk id="5" creationId="{41089316-CC9A-12D2-D679-C691A2E7975A}"/>
          </ac:spMkLst>
        </pc:spChg>
        <pc:picChg chg="add mod modCrop">
          <ac:chgData name="Gudka, Dawna" userId="S::gudka_d@cde.state.co.us::823cceae-331b-41d6-9a63-34ad6d1db55c" providerId="AD" clId="Web-{67615A92-5535-4988-8485-0D372DD2ACC4}" dt="2024-01-08T14:38:56.760" v="505" actId="1076"/>
          <ac:picMkLst>
            <pc:docMk/>
            <pc:sldMk cId="3000212157" sldId="5222"/>
            <ac:picMk id="6" creationId="{3E98DB79-99DD-FAC6-F3CD-1EBC018BF743}"/>
          </ac:picMkLst>
        </pc:picChg>
        <pc:picChg chg="del">
          <ac:chgData name="Gudka, Dawna" userId="S::gudka_d@cde.state.co.us::823cceae-331b-41d6-9a63-34ad6d1db55c" providerId="AD" clId="Web-{67615A92-5535-4988-8485-0D372DD2ACC4}" dt="2024-01-08T14:29:42.177" v="401"/>
          <ac:picMkLst>
            <pc:docMk/>
            <pc:sldMk cId="3000212157" sldId="5222"/>
            <ac:picMk id="10" creationId="{15DE9E15-1678-DF8C-576E-662E5261CDA9}"/>
          </ac:picMkLst>
        </pc:picChg>
      </pc:sldChg>
      <pc:sldChg chg="delSp modSp add del replId">
        <pc:chgData name="Gudka, Dawna" userId="S::gudka_d@cde.state.co.us::823cceae-331b-41d6-9a63-34ad6d1db55c" providerId="AD" clId="Web-{67615A92-5535-4988-8485-0D372DD2ACC4}" dt="2024-01-08T14:36:40.212" v="489"/>
        <pc:sldMkLst>
          <pc:docMk/>
          <pc:sldMk cId="1937746562" sldId="5223"/>
        </pc:sldMkLst>
        <pc:spChg chg="mod">
          <ac:chgData name="Gudka, Dawna" userId="S::gudka_d@cde.state.co.us::823cceae-331b-41d6-9a63-34ad6d1db55c" providerId="AD" clId="Web-{67615A92-5535-4988-8485-0D372DD2ACC4}" dt="2024-01-08T14:35:17.649" v="471" actId="20577"/>
          <ac:spMkLst>
            <pc:docMk/>
            <pc:sldMk cId="1937746562" sldId="5223"/>
            <ac:spMk id="5" creationId="{E6B3AF19-A67A-365F-9FCF-E40741CDBFAF}"/>
          </ac:spMkLst>
        </pc:spChg>
        <pc:picChg chg="del">
          <ac:chgData name="Gudka, Dawna" userId="S::gudka_d@cde.state.co.us::823cceae-331b-41d6-9a63-34ad6d1db55c" providerId="AD" clId="Web-{67615A92-5535-4988-8485-0D372DD2ACC4}" dt="2024-01-08T14:32:35.538" v="433"/>
          <ac:picMkLst>
            <pc:docMk/>
            <pc:sldMk cId="1937746562" sldId="5223"/>
            <ac:picMk id="6" creationId="{34BB3353-EE85-9DD9-B43E-BD617848C701}"/>
          </ac:picMkLst>
        </pc:picChg>
      </pc:sldChg>
    </pc:docChg>
  </pc:docChgLst>
  <pc:docChgLst>
    <pc:chgData name="Severson, Annette" userId="199f3c28-b733-4b36-8b0e-b7eb6984ff94" providerId="ADAL" clId="{2D1219D2-3D03-42CF-9785-4180967C90DA}"/>
    <pc:docChg chg="modSld">
      <pc:chgData name="Severson, Annette" userId="199f3c28-b733-4b36-8b0e-b7eb6984ff94" providerId="ADAL" clId="{2D1219D2-3D03-42CF-9785-4180967C90DA}" dt="2024-01-18T14:42:44.236" v="0" actId="6549"/>
      <pc:docMkLst>
        <pc:docMk/>
      </pc:docMkLst>
      <pc:sldChg chg="modSp mod">
        <pc:chgData name="Severson, Annette" userId="199f3c28-b733-4b36-8b0e-b7eb6984ff94" providerId="ADAL" clId="{2D1219D2-3D03-42CF-9785-4180967C90DA}" dt="2024-01-18T14:42:44.236" v="0" actId="6549"/>
        <pc:sldMkLst>
          <pc:docMk/>
          <pc:sldMk cId="4185614099" sldId="5219"/>
        </pc:sldMkLst>
        <pc:spChg chg="mod">
          <ac:chgData name="Severson, Annette" userId="199f3c28-b733-4b36-8b0e-b7eb6984ff94" providerId="ADAL" clId="{2D1219D2-3D03-42CF-9785-4180967C90DA}" dt="2024-01-18T14:42:44.236" v="0" actId="6549"/>
          <ac:spMkLst>
            <pc:docMk/>
            <pc:sldMk cId="4185614099" sldId="5219"/>
            <ac:spMk id="5" creationId="{6E65669C-9132-C8FB-8F58-923F3C35F5CE}"/>
          </ac:spMkLst>
        </pc:spChg>
      </pc:sldChg>
    </pc:docChg>
  </pc:docChgLst>
  <pc:docChgLst>
    <pc:chgData name="Heitman, Lindsey" userId="a9773a47-99d2-4599-9377-6d37e9ec0bd3" providerId="ADAL" clId="{087389DE-B3F1-4630-9782-0FD38789FD27}"/>
    <pc:docChg chg="custSel addSld delSld modSld sldOrd">
      <pc:chgData name="Heitman, Lindsey" userId="a9773a47-99d2-4599-9377-6d37e9ec0bd3" providerId="ADAL" clId="{087389DE-B3F1-4630-9782-0FD38789FD27}" dt="2024-02-01T14:55:05.435" v="2224" actId="27636"/>
      <pc:docMkLst>
        <pc:docMk/>
      </pc:docMkLst>
      <pc:sldChg chg="modSp mod">
        <pc:chgData name="Heitman, Lindsey" userId="a9773a47-99d2-4599-9377-6d37e9ec0bd3" providerId="ADAL" clId="{087389DE-B3F1-4630-9782-0FD38789FD27}" dt="2024-02-01T14:12:02.667" v="222" actId="20577"/>
        <pc:sldMkLst>
          <pc:docMk/>
          <pc:sldMk cId="766479562" sldId="264"/>
        </pc:sldMkLst>
        <pc:graphicFrameChg chg="modGraphic">
          <ac:chgData name="Heitman, Lindsey" userId="a9773a47-99d2-4599-9377-6d37e9ec0bd3" providerId="ADAL" clId="{087389DE-B3F1-4630-9782-0FD38789FD27}" dt="2024-02-01T14:12:02.667" v="222" actId="20577"/>
          <ac:graphicFrameMkLst>
            <pc:docMk/>
            <pc:sldMk cId="766479562" sldId="264"/>
            <ac:graphicFrameMk id="5" creationId="{5E4612F7-68C6-57CA-E918-38EF641F73CF}"/>
          </ac:graphicFrameMkLst>
        </pc:graphicFrameChg>
      </pc:sldChg>
      <pc:sldChg chg="addSp modSp add mod ord">
        <pc:chgData name="Heitman, Lindsey" userId="a9773a47-99d2-4599-9377-6d37e9ec0bd3" providerId="ADAL" clId="{087389DE-B3F1-4630-9782-0FD38789FD27}" dt="2024-02-01T14:53:00.864" v="1918" actId="13926"/>
        <pc:sldMkLst>
          <pc:docMk/>
          <pc:sldMk cId="605362345" sldId="295"/>
        </pc:sldMkLst>
        <pc:spChg chg="mod">
          <ac:chgData name="Heitman, Lindsey" userId="a9773a47-99d2-4599-9377-6d37e9ec0bd3" providerId="ADAL" clId="{087389DE-B3F1-4630-9782-0FD38789FD27}" dt="2024-02-01T14:53:00.864" v="1918" actId="13926"/>
          <ac:spMkLst>
            <pc:docMk/>
            <pc:sldMk cId="605362345" sldId="295"/>
            <ac:spMk id="2" creationId="{00000000-0000-0000-0000-000000000000}"/>
          </ac:spMkLst>
        </pc:spChg>
        <pc:spChg chg="mod">
          <ac:chgData name="Heitman, Lindsey" userId="a9773a47-99d2-4599-9377-6d37e9ec0bd3" providerId="ADAL" clId="{087389DE-B3F1-4630-9782-0FD38789FD27}" dt="2024-02-01T14:37:19.262" v="1532" actId="2711"/>
          <ac:spMkLst>
            <pc:docMk/>
            <pc:sldMk cId="605362345" sldId="295"/>
            <ac:spMk id="3" creationId="{00000000-0000-0000-0000-000000000000}"/>
          </ac:spMkLst>
        </pc:spChg>
        <pc:spChg chg="add mod">
          <ac:chgData name="Heitman, Lindsey" userId="a9773a47-99d2-4599-9377-6d37e9ec0bd3" providerId="ADAL" clId="{087389DE-B3F1-4630-9782-0FD38789FD27}" dt="2024-02-01T14:36:50.906" v="1531"/>
          <ac:spMkLst>
            <pc:docMk/>
            <pc:sldMk cId="605362345" sldId="295"/>
            <ac:spMk id="5" creationId="{E39805D2-2B3B-3264-95B3-82FF2DD60FBA}"/>
          </ac:spMkLst>
        </pc:spChg>
      </pc:sldChg>
      <pc:sldChg chg="add">
        <pc:chgData name="Heitman, Lindsey" userId="a9773a47-99d2-4599-9377-6d37e9ec0bd3" providerId="ADAL" clId="{087389DE-B3F1-4630-9782-0FD38789FD27}" dt="2024-02-01T14:45:32.983" v="1533"/>
        <pc:sldMkLst>
          <pc:docMk/>
          <pc:sldMk cId="214899715" sldId="331"/>
        </pc:sldMkLst>
      </pc:sldChg>
      <pc:sldChg chg="addSp modSp mod ord">
        <pc:chgData name="Heitman, Lindsey" userId="a9773a47-99d2-4599-9377-6d37e9ec0bd3" providerId="ADAL" clId="{087389DE-B3F1-4630-9782-0FD38789FD27}" dt="2024-02-01T14:25:55.333" v="788" actId="20577"/>
        <pc:sldMkLst>
          <pc:docMk/>
          <pc:sldMk cId="1259360704" sldId="4676"/>
        </pc:sldMkLst>
        <pc:spChg chg="add mod">
          <ac:chgData name="Heitman, Lindsey" userId="a9773a47-99d2-4599-9377-6d37e9ec0bd3" providerId="ADAL" clId="{087389DE-B3F1-4630-9782-0FD38789FD27}" dt="2024-02-01T14:25:55.333" v="788" actId="20577"/>
          <ac:spMkLst>
            <pc:docMk/>
            <pc:sldMk cId="1259360704" sldId="4676"/>
            <ac:spMk id="6" creationId="{907362A7-1738-742E-FA34-8AFABCF32BA8}"/>
          </ac:spMkLst>
        </pc:spChg>
      </pc:sldChg>
      <pc:sldChg chg="addSp modSp add mod">
        <pc:chgData name="Heitman, Lindsey" userId="a9773a47-99d2-4599-9377-6d37e9ec0bd3" providerId="ADAL" clId="{087389DE-B3F1-4630-9782-0FD38789FD27}" dt="2024-02-01T14:55:05.435" v="2224" actId="27636"/>
        <pc:sldMkLst>
          <pc:docMk/>
          <pc:sldMk cId="4165415599" sldId="4708"/>
        </pc:sldMkLst>
        <pc:spChg chg="mod">
          <ac:chgData name="Heitman, Lindsey" userId="a9773a47-99d2-4599-9377-6d37e9ec0bd3" providerId="ADAL" clId="{087389DE-B3F1-4630-9782-0FD38789FD27}" dt="2024-02-01T14:36:02.934" v="1398" actId="20577"/>
          <ac:spMkLst>
            <pc:docMk/>
            <pc:sldMk cId="4165415599" sldId="4708"/>
            <ac:spMk id="2" creationId="{68EF9752-09E2-4B9C-B2DC-B3D10C3F48F1}"/>
          </ac:spMkLst>
        </pc:spChg>
        <pc:spChg chg="mod">
          <ac:chgData name="Heitman, Lindsey" userId="a9773a47-99d2-4599-9377-6d37e9ec0bd3" providerId="ADAL" clId="{087389DE-B3F1-4630-9782-0FD38789FD27}" dt="2024-02-01T14:55:05.435" v="2224" actId="27636"/>
          <ac:spMkLst>
            <pc:docMk/>
            <pc:sldMk cId="4165415599" sldId="4708"/>
            <ac:spMk id="3" creationId="{293EDE4D-4A78-4B66-A378-58527F16C3C2}"/>
          </ac:spMkLst>
        </pc:spChg>
        <pc:spChg chg="add mod">
          <ac:chgData name="Heitman, Lindsey" userId="a9773a47-99d2-4599-9377-6d37e9ec0bd3" providerId="ADAL" clId="{087389DE-B3F1-4630-9782-0FD38789FD27}" dt="2024-02-01T14:36:46.282" v="1530"/>
          <ac:spMkLst>
            <pc:docMk/>
            <pc:sldMk cId="4165415599" sldId="4708"/>
            <ac:spMk id="5" creationId="{21A57F6D-D36D-09E3-C255-7076942E26A7}"/>
          </ac:spMkLst>
        </pc:spChg>
      </pc:sldChg>
      <pc:sldChg chg="del">
        <pc:chgData name="Heitman, Lindsey" userId="a9773a47-99d2-4599-9377-6d37e9ec0bd3" providerId="ADAL" clId="{087389DE-B3F1-4630-9782-0FD38789FD27}" dt="2024-02-01T14:16:28.065" v="443" actId="2696"/>
        <pc:sldMkLst>
          <pc:docMk/>
          <pc:sldMk cId="3707363652" sldId="5239"/>
        </pc:sldMkLst>
      </pc:sldChg>
      <pc:sldChg chg="modSp mod">
        <pc:chgData name="Heitman, Lindsey" userId="a9773a47-99d2-4599-9377-6d37e9ec0bd3" providerId="ADAL" clId="{087389DE-B3F1-4630-9782-0FD38789FD27}" dt="2024-02-01T14:15:43.513" v="439" actId="255"/>
        <pc:sldMkLst>
          <pc:docMk/>
          <pc:sldMk cId="3040513504" sldId="5243"/>
        </pc:sldMkLst>
        <pc:spChg chg="mod">
          <ac:chgData name="Heitman, Lindsey" userId="a9773a47-99d2-4599-9377-6d37e9ec0bd3" providerId="ADAL" clId="{087389DE-B3F1-4630-9782-0FD38789FD27}" dt="2024-02-01T14:12:35.394" v="225" actId="20577"/>
          <ac:spMkLst>
            <pc:docMk/>
            <pc:sldMk cId="3040513504" sldId="5243"/>
            <ac:spMk id="2" creationId="{00000000-0000-0000-0000-000000000000}"/>
          </ac:spMkLst>
        </pc:spChg>
        <pc:spChg chg="mod">
          <ac:chgData name="Heitman, Lindsey" userId="a9773a47-99d2-4599-9377-6d37e9ec0bd3" providerId="ADAL" clId="{087389DE-B3F1-4630-9782-0FD38789FD27}" dt="2024-02-01T14:15:43.513" v="439" actId="255"/>
          <ac:spMkLst>
            <pc:docMk/>
            <pc:sldMk cId="3040513504" sldId="5243"/>
            <ac:spMk id="3" creationId="{00000000-0000-0000-0000-000000000000}"/>
          </ac:spMkLst>
        </pc:spChg>
      </pc:sldChg>
      <pc:sldChg chg="del">
        <pc:chgData name="Heitman, Lindsey" userId="a9773a47-99d2-4599-9377-6d37e9ec0bd3" providerId="ADAL" clId="{087389DE-B3F1-4630-9782-0FD38789FD27}" dt="2024-02-01T14:22:51.115" v="444" actId="2696"/>
        <pc:sldMkLst>
          <pc:docMk/>
          <pc:sldMk cId="3493370893" sldId="5246"/>
        </pc:sldMkLst>
      </pc:sldChg>
      <pc:sldChg chg="del">
        <pc:chgData name="Heitman, Lindsey" userId="a9773a47-99d2-4599-9377-6d37e9ec0bd3" providerId="ADAL" clId="{087389DE-B3F1-4630-9782-0FD38789FD27}" dt="2024-02-01T14:16:22.809" v="442" actId="2696"/>
        <pc:sldMkLst>
          <pc:docMk/>
          <pc:sldMk cId="252783205" sldId="5247"/>
        </pc:sldMkLst>
      </pc:sldChg>
      <pc:sldChg chg="del">
        <pc:chgData name="Heitman, Lindsey" userId="a9773a47-99d2-4599-9377-6d37e9ec0bd3" providerId="ADAL" clId="{087389DE-B3F1-4630-9782-0FD38789FD27}" dt="2024-02-01T14:28:58.489" v="789" actId="2696"/>
        <pc:sldMkLst>
          <pc:docMk/>
          <pc:sldMk cId="3993571728" sldId="5249"/>
        </pc:sldMkLst>
      </pc:sldChg>
    </pc:docChg>
  </pc:docChgLst>
  <pc:docChgLst>
    <pc:chgData name="Gudka, Dawna" userId="S::gudka_d@cde.state.co.us::823cceae-331b-41d6-9a63-34ad6d1db55c" providerId="AD" clId="Web-{4BF3C662-7F03-4259-A576-41B3ECCC0026}"/>
    <pc:docChg chg="modSld">
      <pc:chgData name="Gudka, Dawna" userId="S::gudka_d@cde.state.co.us::823cceae-331b-41d6-9a63-34ad6d1db55c" providerId="AD" clId="Web-{4BF3C662-7F03-4259-A576-41B3ECCC0026}" dt="2024-01-11T01:04:44.053" v="17"/>
      <pc:docMkLst>
        <pc:docMk/>
      </pc:docMkLst>
      <pc:sldChg chg="modSp">
        <pc:chgData name="Gudka, Dawna" userId="S::gudka_d@cde.state.co.us::823cceae-331b-41d6-9a63-34ad6d1db55c" providerId="AD" clId="Web-{4BF3C662-7F03-4259-A576-41B3ECCC0026}" dt="2024-01-11T01:04:06.568" v="9"/>
        <pc:sldMkLst>
          <pc:docMk/>
          <pc:sldMk cId="766479562" sldId="264"/>
        </pc:sldMkLst>
        <pc:graphicFrameChg chg="mod">
          <ac:chgData name="Gudka, Dawna" userId="S::gudka_d@cde.state.co.us::823cceae-331b-41d6-9a63-34ad6d1db55c" providerId="AD" clId="Web-{4BF3C662-7F03-4259-A576-41B3ECCC0026}" dt="2024-01-11T01:04:06.568" v="9"/>
          <ac:graphicFrameMkLst>
            <pc:docMk/>
            <pc:sldMk cId="766479562" sldId="264"/>
            <ac:graphicFrameMk id="5" creationId="{5E4612F7-68C6-57CA-E918-38EF641F73CF}"/>
          </ac:graphicFrameMkLst>
        </pc:graphicFrameChg>
      </pc:sldChg>
      <pc:sldChg chg="modSp">
        <pc:chgData name="Gudka, Dawna" userId="S::gudka_d@cde.state.co.us::823cceae-331b-41d6-9a63-34ad6d1db55c" providerId="AD" clId="Web-{4BF3C662-7F03-4259-A576-41B3ECCC0026}" dt="2024-01-11T01:03:46.192" v="5"/>
        <pc:sldMkLst>
          <pc:docMk/>
          <pc:sldMk cId="3717000822" sldId="280"/>
        </pc:sldMkLst>
        <pc:picChg chg="mod">
          <ac:chgData name="Gudka, Dawna" userId="S::gudka_d@cde.state.co.us::823cceae-331b-41d6-9a63-34ad6d1db55c" providerId="AD" clId="Web-{4BF3C662-7F03-4259-A576-41B3ECCC0026}" dt="2024-01-11T01:03:46.192" v="5"/>
          <ac:picMkLst>
            <pc:docMk/>
            <pc:sldMk cId="3717000822" sldId="280"/>
            <ac:picMk id="12" creationId="{6C1A51E8-61A1-86EE-E4AD-B720E51EA8A9}"/>
          </ac:picMkLst>
        </pc:picChg>
      </pc:sldChg>
      <pc:sldChg chg="modSp">
        <pc:chgData name="Gudka, Dawna" userId="S::gudka_d@cde.state.co.us::823cceae-331b-41d6-9a63-34ad6d1db55c" providerId="AD" clId="Web-{4BF3C662-7F03-4259-A576-41B3ECCC0026}" dt="2024-01-11T01:03:26.942" v="1"/>
        <pc:sldMkLst>
          <pc:docMk/>
          <pc:sldMk cId="1641238302" sldId="5130"/>
        </pc:sldMkLst>
        <pc:picChg chg="mod">
          <ac:chgData name="Gudka, Dawna" userId="S::gudka_d@cde.state.co.us::823cceae-331b-41d6-9a63-34ad6d1db55c" providerId="AD" clId="Web-{4BF3C662-7F03-4259-A576-41B3ECCC0026}" dt="2024-01-11T01:03:26.942" v="1"/>
          <ac:picMkLst>
            <pc:docMk/>
            <pc:sldMk cId="1641238302" sldId="5130"/>
            <ac:picMk id="8" creationId="{CDA67DA3-ED07-DA3B-EF26-A4EE767C5FD1}"/>
          </ac:picMkLst>
        </pc:picChg>
      </pc:sldChg>
      <pc:sldChg chg="modSp">
        <pc:chgData name="Gudka, Dawna" userId="S::gudka_d@cde.state.co.us::823cceae-331b-41d6-9a63-34ad6d1db55c" providerId="AD" clId="Web-{4BF3C662-7F03-4259-A576-41B3ECCC0026}" dt="2024-01-11T01:04:44.053" v="17"/>
        <pc:sldMkLst>
          <pc:docMk/>
          <pc:sldMk cId="2371645433" sldId="5220"/>
        </pc:sldMkLst>
        <pc:graphicFrameChg chg="mod">
          <ac:chgData name="Gudka, Dawna" userId="S::gudka_d@cde.state.co.us::823cceae-331b-41d6-9a63-34ad6d1db55c" providerId="AD" clId="Web-{4BF3C662-7F03-4259-A576-41B3ECCC0026}" dt="2024-01-11T01:04:44.053" v="17"/>
          <ac:graphicFrameMkLst>
            <pc:docMk/>
            <pc:sldMk cId="2371645433" sldId="5220"/>
            <ac:graphicFrameMk id="3355" creationId="{758762ED-7812-F5D3-E8FF-D1C94388F46E}"/>
          </ac:graphicFrameMkLst>
        </pc:graphicFrameChg>
      </pc:sldChg>
    </pc:docChg>
  </pc:docChgLst>
  <pc:docChgLst>
    <pc:chgData name="Hoffman, Peter" userId="673cee94-26bd-4c2a-ab82-1b3669e2f049" providerId="ADAL" clId="{D610E624-DFB1-45DB-B74F-7A8C57BECF08}"/>
    <pc:docChg chg="undo custSel addSld delSld modSld">
      <pc:chgData name="Hoffman, Peter" userId="673cee94-26bd-4c2a-ab82-1b3669e2f049" providerId="ADAL" clId="{D610E624-DFB1-45DB-B74F-7A8C57BECF08}" dt="2024-01-03T22:41:01.210" v="1241" actId="20577"/>
      <pc:docMkLst>
        <pc:docMk/>
      </pc:docMkLst>
      <pc:sldChg chg="modSp mod">
        <pc:chgData name="Hoffman, Peter" userId="673cee94-26bd-4c2a-ab82-1b3669e2f049" providerId="ADAL" clId="{D610E624-DFB1-45DB-B74F-7A8C57BECF08}" dt="2024-01-02T16:33:22.572" v="11" actId="20577"/>
        <pc:sldMkLst>
          <pc:docMk/>
          <pc:sldMk cId="3044915438" sldId="256"/>
        </pc:sldMkLst>
        <pc:spChg chg="mod">
          <ac:chgData name="Hoffman, Peter" userId="673cee94-26bd-4c2a-ab82-1b3669e2f049" providerId="ADAL" clId="{D610E624-DFB1-45DB-B74F-7A8C57BECF08}" dt="2024-01-02T16:33:22.572" v="11" actId="20577"/>
          <ac:spMkLst>
            <pc:docMk/>
            <pc:sldMk cId="3044915438" sldId="256"/>
            <ac:spMk id="2" creationId="{00000000-0000-0000-0000-000000000000}"/>
          </ac:spMkLst>
        </pc:spChg>
      </pc:sldChg>
      <pc:sldChg chg="modSp mod">
        <pc:chgData name="Hoffman, Peter" userId="673cee94-26bd-4c2a-ab82-1b3669e2f049" providerId="ADAL" clId="{D610E624-DFB1-45DB-B74F-7A8C57BECF08}" dt="2024-01-03T18:07:30.346" v="146" actId="20577"/>
        <pc:sldMkLst>
          <pc:docMk/>
          <pc:sldMk cId="1212467416" sldId="261"/>
        </pc:sldMkLst>
        <pc:graphicFrameChg chg="modGraphic">
          <ac:chgData name="Hoffman, Peter" userId="673cee94-26bd-4c2a-ab82-1b3669e2f049" providerId="ADAL" clId="{D610E624-DFB1-45DB-B74F-7A8C57BECF08}" dt="2024-01-03T18:07:30.346" v="146"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D610E624-DFB1-45DB-B74F-7A8C57BECF08}" dt="2024-01-02T16:33:32.962" v="15" actId="20577"/>
        <pc:sldMkLst>
          <pc:docMk/>
          <pc:sldMk cId="3717000822" sldId="280"/>
        </pc:sldMkLst>
        <pc:graphicFrameChg chg="mod">
          <ac:chgData name="Hoffman, Peter" userId="673cee94-26bd-4c2a-ab82-1b3669e2f049" providerId="ADAL" clId="{D610E624-DFB1-45DB-B74F-7A8C57BECF08}" dt="2024-01-02T16:33:32.962" v="15"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D610E624-DFB1-45DB-B74F-7A8C57BECF08}" dt="2024-01-02T16:33:54.342" v="17" actId="2696"/>
        <pc:sldMkLst>
          <pc:docMk/>
          <pc:sldMk cId="4133366853" sldId="536"/>
        </pc:sldMkLst>
      </pc:sldChg>
      <pc:sldChg chg="del">
        <pc:chgData name="Hoffman, Peter" userId="673cee94-26bd-4c2a-ab82-1b3669e2f049" providerId="ADAL" clId="{D610E624-DFB1-45DB-B74F-7A8C57BECF08}" dt="2024-01-02T16:33:54.342" v="17" actId="2696"/>
        <pc:sldMkLst>
          <pc:docMk/>
          <pc:sldMk cId="910115144" sldId="4637"/>
        </pc:sldMkLst>
      </pc:sldChg>
      <pc:sldChg chg="del">
        <pc:chgData name="Hoffman, Peter" userId="673cee94-26bd-4c2a-ab82-1b3669e2f049" providerId="ADAL" clId="{D610E624-DFB1-45DB-B74F-7A8C57BECF08}" dt="2024-01-02T16:33:54.342" v="17" actId="2696"/>
        <pc:sldMkLst>
          <pc:docMk/>
          <pc:sldMk cId="2566961726" sldId="4722"/>
        </pc:sldMkLst>
      </pc:sldChg>
      <pc:sldChg chg="del">
        <pc:chgData name="Hoffman, Peter" userId="673cee94-26bd-4c2a-ab82-1b3669e2f049" providerId="ADAL" clId="{D610E624-DFB1-45DB-B74F-7A8C57BECF08}" dt="2024-01-02T16:33:54.342" v="17" actId="2696"/>
        <pc:sldMkLst>
          <pc:docMk/>
          <pc:sldMk cId="2747885615" sldId="5161"/>
        </pc:sldMkLst>
      </pc:sldChg>
      <pc:sldChg chg="del">
        <pc:chgData name="Hoffman, Peter" userId="673cee94-26bd-4c2a-ab82-1b3669e2f049" providerId="ADAL" clId="{D610E624-DFB1-45DB-B74F-7A8C57BECF08}" dt="2024-01-02T16:33:54.342" v="17" actId="2696"/>
        <pc:sldMkLst>
          <pc:docMk/>
          <pc:sldMk cId="2554518492" sldId="5168"/>
        </pc:sldMkLst>
      </pc:sldChg>
      <pc:sldChg chg="del">
        <pc:chgData name="Hoffman, Peter" userId="673cee94-26bd-4c2a-ab82-1b3669e2f049" providerId="ADAL" clId="{D610E624-DFB1-45DB-B74F-7A8C57BECF08}" dt="2024-01-03T18:07:40.138" v="147" actId="2696"/>
        <pc:sldMkLst>
          <pc:docMk/>
          <pc:sldMk cId="2124249006" sldId="5199"/>
        </pc:sldMkLst>
      </pc:sldChg>
      <pc:sldChg chg="del">
        <pc:chgData name="Hoffman, Peter" userId="673cee94-26bd-4c2a-ab82-1b3669e2f049" providerId="ADAL" clId="{D610E624-DFB1-45DB-B74F-7A8C57BECF08}" dt="2024-01-03T18:07:40.138" v="147" actId="2696"/>
        <pc:sldMkLst>
          <pc:docMk/>
          <pc:sldMk cId="4018750982" sldId="5200"/>
        </pc:sldMkLst>
      </pc:sldChg>
      <pc:sldChg chg="del">
        <pc:chgData name="Hoffman, Peter" userId="673cee94-26bd-4c2a-ab82-1b3669e2f049" providerId="ADAL" clId="{D610E624-DFB1-45DB-B74F-7A8C57BECF08}" dt="2024-01-03T18:07:40.138" v="147" actId="2696"/>
        <pc:sldMkLst>
          <pc:docMk/>
          <pc:sldMk cId="1667568664" sldId="5201"/>
        </pc:sldMkLst>
      </pc:sldChg>
      <pc:sldChg chg="add">
        <pc:chgData name="Hoffman, Peter" userId="673cee94-26bd-4c2a-ab82-1b3669e2f049" providerId="ADAL" clId="{D610E624-DFB1-45DB-B74F-7A8C57BECF08}" dt="2024-01-03T22:23:31.898" v="148"/>
        <pc:sldMkLst>
          <pc:docMk/>
          <pc:sldMk cId="1003328" sldId="5202"/>
        </pc:sldMkLst>
      </pc:sldChg>
      <pc:sldChg chg="add">
        <pc:chgData name="Hoffman, Peter" userId="673cee94-26bd-4c2a-ab82-1b3669e2f049" providerId="ADAL" clId="{D610E624-DFB1-45DB-B74F-7A8C57BECF08}" dt="2024-01-03T22:23:31.898" v="148"/>
        <pc:sldMkLst>
          <pc:docMk/>
          <pc:sldMk cId="298744664" sldId="5203"/>
        </pc:sldMkLst>
      </pc:sldChg>
      <pc:sldChg chg="addSp delSp modSp add mod">
        <pc:chgData name="Hoffman, Peter" userId="673cee94-26bd-4c2a-ab82-1b3669e2f049" providerId="ADAL" clId="{D610E624-DFB1-45DB-B74F-7A8C57BECF08}" dt="2024-01-03T22:27:02.421" v="714" actId="20577"/>
        <pc:sldMkLst>
          <pc:docMk/>
          <pc:sldMk cId="1961852350" sldId="5205"/>
        </pc:sldMkLst>
        <pc:spChg chg="add del mod">
          <ac:chgData name="Hoffman, Peter" userId="673cee94-26bd-4c2a-ab82-1b3669e2f049" providerId="ADAL" clId="{D610E624-DFB1-45DB-B74F-7A8C57BECF08}" dt="2024-01-03T22:27:02.421" v="714" actId="20577"/>
          <ac:spMkLst>
            <pc:docMk/>
            <pc:sldMk cId="1961852350" sldId="5205"/>
            <ac:spMk id="8" creationId="{31CF935B-4EDB-CD62-F90C-6618AAEBDEFC}"/>
          </ac:spMkLst>
        </pc:spChg>
        <pc:picChg chg="mod">
          <ac:chgData name="Hoffman, Peter" userId="673cee94-26bd-4c2a-ab82-1b3669e2f049" providerId="ADAL" clId="{D610E624-DFB1-45DB-B74F-7A8C57BECF08}" dt="2024-01-03T22:24:57.918" v="161" actId="14100"/>
          <ac:picMkLst>
            <pc:docMk/>
            <pc:sldMk cId="1961852350" sldId="5205"/>
            <ac:picMk id="7" creationId="{864F8E31-FBB1-3F10-9D1C-D402FA51E7FD}"/>
          </ac:picMkLst>
        </pc:picChg>
      </pc:sldChg>
      <pc:sldChg chg="add">
        <pc:chgData name="Hoffman, Peter" userId="673cee94-26bd-4c2a-ab82-1b3669e2f049" providerId="ADAL" clId="{D610E624-DFB1-45DB-B74F-7A8C57BECF08}" dt="2024-01-03T22:23:31.898" v="148"/>
        <pc:sldMkLst>
          <pc:docMk/>
          <pc:sldMk cId="2933753138" sldId="5206"/>
        </pc:sldMkLst>
      </pc:sldChg>
      <pc:sldChg chg="addSp delSp modSp add mod">
        <pc:chgData name="Hoffman, Peter" userId="673cee94-26bd-4c2a-ab82-1b3669e2f049" providerId="ADAL" clId="{D610E624-DFB1-45DB-B74F-7A8C57BECF08}" dt="2024-01-03T22:41:01.210" v="1241" actId="20577"/>
        <pc:sldMkLst>
          <pc:docMk/>
          <pc:sldMk cId="3262778519" sldId="5211"/>
        </pc:sldMkLst>
        <pc:spChg chg="mod">
          <ac:chgData name="Hoffman, Peter" userId="673cee94-26bd-4c2a-ab82-1b3669e2f049" providerId="ADAL" clId="{D610E624-DFB1-45DB-B74F-7A8C57BECF08}" dt="2024-01-03T22:32:24.100" v="730" actId="20577"/>
          <ac:spMkLst>
            <pc:docMk/>
            <pc:sldMk cId="3262778519" sldId="5211"/>
            <ac:spMk id="2" creationId="{4D0C3ACB-A4D9-E755-BE64-62BEF6873D63}"/>
          </ac:spMkLst>
        </pc:spChg>
        <pc:spChg chg="mod">
          <ac:chgData name="Hoffman, Peter" userId="673cee94-26bd-4c2a-ab82-1b3669e2f049" providerId="ADAL" clId="{D610E624-DFB1-45DB-B74F-7A8C57BECF08}" dt="2024-01-03T22:41:01.210" v="1241" actId="20577"/>
          <ac:spMkLst>
            <pc:docMk/>
            <pc:sldMk cId="3262778519" sldId="5211"/>
            <ac:spMk id="8" creationId="{31CF935B-4EDB-CD62-F90C-6618AAEBDEFC}"/>
          </ac:spMkLst>
        </pc:spChg>
        <pc:picChg chg="add del mod">
          <ac:chgData name="Hoffman, Peter" userId="673cee94-26bd-4c2a-ab82-1b3669e2f049" providerId="ADAL" clId="{D610E624-DFB1-45DB-B74F-7A8C57BECF08}" dt="2024-01-03T22:36:02.006" v="811" actId="478"/>
          <ac:picMkLst>
            <pc:docMk/>
            <pc:sldMk cId="3262778519" sldId="5211"/>
            <ac:picMk id="7" creationId="{B44983B5-C10D-B3A6-D3F2-7A05DFB69A6A}"/>
          </ac:picMkLst>
        </pc:picChg>
        <pc:picChg chg="add mod">
          <ac:chgData name="Hoffman, Peter" userId="673cee94-26bd-4c2a-ab82-1b3669e2f049" providerId="ADAL" clId="{D610E624-DFB1-45DB-B74F-7A8C57BECF08}" dt="2024-01-03T22:39:23.937" v="1120" actId="962"/>
          <ac:picMkLst>
            <pc:docMk/>
            <pc:sldMk cId="3262778519" sldId="5211"/>
            <ac:picMk id="10" creationId="{70D0B37A-0A2E-2198-CCF6-F19403F591D1}"/>
          </ac:picMkLst>
        </pc:picChg>
        <pc:picChg chg="del">
          <ac:chgData name="Hoffman, Peter" userId="673cee94-26bd-4c2a-ab82-1b3669e2f049" providerId="ADAL" clId="{D610E624-DFB1-45DB-B74F-7A8C57BECF08}" dt="2024-01-03T22:32:47.139" v="806" actId="478"/>
          <ac:picMkLst>
            <pc:docMk/>
            <pc:sldMk cId="3262778519" sldId="5211"/>
            <ac:picMk id="15" creationId="{F1A99AC5-2E8A-9202-CBED-4618CEEC1160}"/>
          </ac:picMkLst>
        </pc:picChg>
      </pc:sldChg>
      <pc:sldChg chg="del">
        <pc:chgData name="Hoffman, Peter" userId="673cee94-26bd-4c2a-ab82-1b3669e2f049" providerId="ADAL" clId="{D610E624-DFB1-45DB-B74F-7A8C57BECF08}" dt="2024-01-02T16:33:54.342" v="17" actId="2696"/>
        <pc:sldMkLst>
          <pc:docMk/>
          <pc:sldMk cId="3843539797" sldId="5213"/>
        </pc:sldMkLst>
      </pc:sldChg>
      <pc:sldMasterChg chg="delSldLayout">
        <pc:chgData name="Hoffman, Peter" userId="673cee94-26bd-4c2a-ab82-1b3669e2f049" providerId="ADAL" clId="{D610E624-DFB1-45DB-B74F-7A8C57BECF08}" dt="2024-01-02T16:33:54.342" v="17" actId="2696"/>
        <pc:sldMasterMkLst>
          <pc:docMk/>
          <pc:sldMasterMk cId="2150711039" sldId="2147483676"/>
        </pc:sldMasterMkLst>
        <pc:sldLayoutChg chg="del">
          <pc:chgData name="Hoffman, Peter" userId="673cee94-26bd-4c2a-ab82-1b3669e2f049" providerId="ADAL" clId="{D610E624-DFB1-45DB-B74F-7A8C57BECF08}" dt="2024-01-02T16:33:54.342" v="17" actId="2696"/>
          <pc:sldLayoutMkLst>
            <pc:docMk/>
            <pc:sldMasterMk cId="2150711039" sldId="2147483676"/>
            <pc:sldLayoutMk cId="1267747368" sldId="2147483701"/>
          </pc:sldLayoutMkLst>
        </pc:sldLayoutChg>
      </pc:sldMasterChg>
    </pc:docChg>
  </pc:docChgLst>
  <pc:docChgLst>
    <pc:chgData name="Heitman, Lindsey" userId="a9773a47-99d2-4599-9377-6d37e9ec0bd3" providerId="ADAL" clId="{D87070B0-DD19-437C-AF2D-C64EFF165A1E}"/>
    <pc:docChg chg="undo custSel addSld delSld modSld">
      <pc:chgData name="Heitman, Lindsey" userId="a9773a47-99d2-4599-9377-6d37e9ec0bd3" providerId="ADAL" clId="{D87070B0-DD19-437C-AF2D-C64EFF165A1E}" dt="2024-02-08T14:04:14.304" v="462" actId="33553"/>
      <pc:docMkLst>
        <pc:docMk/>
      </pc:docMkLst>
      <pc:sldChg chg="modSp mod">
        <pc:chgData name="Heitman, Lindsey" userId="a9773a47-99d2-4599-9377-6d37e9ec0bd3" providerId="ADAL" clId="{D87070B0-DD19-437C-AF2D-C64EFF165A1E}" dt="2024-02-08T13:48:02.861" v="25" actId="27636"/>
        <pc:sldMkLst>
          <pc:docMk/>
          <pc:sldMk cId="766479562" sldId="264"/>
        </pc:sldMkLst>
        <pc:spChg chg="mod">
          <ac:chgData name="Heitman, Lindsey" userId="a9773a47-99d2-4599-9377-6d37e9ec0bd3" providerId="ADAL" clId="{D87070B0-DD19-437C-AF2D-C64EFF165A1E}" dt="2024-02-08T13:48:02.861" v="25" actId="27636"/>
          <ac:spMkLst>
            <pc:docMk/>
            <pc:sldMk cId="766479562" sldId="264"/>
            <ac:spMk id="6" creationId="{475B84B8-A592-0A7B-948D-983162787B3E}"/>
          </ac:spMkLst>
        </pc:spChg>
        <pc:graphicFrameChg chg="modGraphic">
          <ac:chgData name="Heitman, Lindsey" userId="a9773a47-99d2-4599-9377-6d37e9ec0bd3" providerId="ADAL" clId="{D87070B0-DD19-437C-AF2D-C64EFF165A1E}" dt="2024-02-08T13:47:04.113" v="22"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D87070B0-DD19-437C-AF2D-C64EFF165A1E}" dt="2024-02-08T13:47:42.192" v="23" actId="2696"/>
        <pc:sldMkLst>
          <pc:docMk/>
          <pc:sldMk cId="605362345" sldId="295"/>
        </pc:sldMkLst>
      </pc:sldChg>
      <pc:sldChg chg="del">
        <pc:chgData name="Heitman, Lindsey" userId="a9773a47-99d2-4599-9377-6d37e9ec0bd3" providerId="ADAL" clId="{D87070B0-DD19-437C-AF2D-C64EFF165A1E}" dt="2024-02-08T13:47:42.192" v="23" actId="2696"/>
        <pc:sldMkLst>
          <pc:docMk/>
          <pc:sldMk cId="214899715" sldId="331"/>
        </pc:sldMkLst>
      </pc:sldChg>
      <pc:sldChg chg="del">
        <pc:chgData name="Heitman, Lindsey" userId="a9773a47-99d2-4599-9377-6d37e9ec0bd3" providerId="ADAL" clId="{D87070B0-DD19-437C-AF2D-C64EFF165A1E}" dt="2024-02-08T13:47:42.192" v="23" actId="2696"/>
        <pc:sldMkLst>
          <pc:docMk/>
          <pc:sldMk cId="4165415599" sldId="4708"/>
        </pc:sldMkLst>
      </pc:sldChg>
      <pc:sldChg chg="addSp modSp add mod">
        <pc:chgData name="Heitman, Lindsey" userId="a9773a47-99d2-4599-9377-6d37e9ec0bd3" providerId="ADAL" clId="{D87070B0-DD19-437C-AF2D-C64EFF165A1E}" dt="2024-02-08T13:56:58.156" v="95" actId="1076"/>
        <pc:sldMkLst>
          <pc:docMk/>
          <pc:sldMk cId="3450602845" sldId="4709"/>
        </pc:sldMkLst>
        <pc:spChg chg="mod">
          <ac:chgData name="Heitman, Lindsey" userId="a9773a47-99d2-4599-9377-6d37e9ec0bd3" providerId="ADAL" clId="{D87070B0-DD19-437C-AF2D-C64EFF165A1E}" dt="2024-02-08T13:49:17.136" v="61" actId="20577"/>
          <ac:spMkLst>
            <pc:docMk/>
            <pc:sldMk cId="3450602845" sldId="4709"/>
            <ac:spMk id="3" creationId="{00000000-0000-0000-0000-000000000000}"/>
          </ac:spMkLst>
        </pc:spChg>
        <pc:spChg chg="add mod">
          <ac:chgData name="Heitman, Lindsey" userId="a9773a47-99d2-4599-9377-6d37e9ec0bd3" providerId="ADAL" clId="{D87070B0-DD19-437C-AF2D-C64EFF165A1E}" dt="2024-02-08T13:56:58.156" v="95" actId="1076"/>
          <ac:spMkLst>
            <pc:docMk/>
            <pc:sldMk cId="3450602845" sldId="4709"/>
            <ac:spMk id="5" creationId="{C7D9173B-75A3-5FFE-0096-D433F37F999F}"/>
          </ac:spMkLst>
        </pc:spChg>
      </pc:sldChg>
      <pc:sldChg chg="del">
        <pc:chgData name="Heitman, Lindsey" userId="a9773a47-99d2-4599-9377-6d37e9ec0bd3" providerId="ADAL" clId="{D87070B0-DD19-437C-AF2D-C64EFF165A1E}" dt="2024-02-08T13:47:42.192" v="23" actId="2696"/>
        <pc:sldMkLst>
          <pc:docMk/>
          <pc:sldMk cId="3040513504" sldId="5243"/>
        </pc:sldMkLst>
      </pc:sldChg>
      <pc:sldChg chg="del">
        <pc:chgData name="Heitman, Lindsey" userId="a9773a47-99d2-4599-9377-6d37e9ec0bd3" providerId="ADAL" clId="{D87070B0-DD19-437C-AF2D-C64EFF165A1E}" dt="2024-02-08T13:47:42.192" v="23" actId="2696"/>
        <pc:sldMkLst>
          <pc:docMk/>
          <pc:sldMk cId="4283479968" sldId="5261"/>
        </pc:sldMkLst>
      </pc:sldChg>
      <pc:sldChg chg="modSp add mod">
        <pc:chgData name="Heitman, Lindsey" userId="a9773a47-99d2-4599-9377-6d37e9ec0bd3" providerId="ADAL" clId="{D87070B0-DD19-437C-AF2D-C64EFF165A1E}" dt="2024-02-08T13:48:33.168" v="49" actId="14100"/>
        <pc:sldMkLst>
          <pc:docMk/>
          <pc:sldMk cId="3705225807" sldId="5265"/>
        </pc:sldMkLst>
        <pc:spChg chg="mod">
          <ac:chgData name="Heitman, Lindsey" userId="a9773a47-99d2-4599-9377-6d37e9ec0bd3" providerId="ADAL" clId="{D87070B0-DD19-437C-AF2D-C64EFF165A1E}" dt="2024-02-08T13:48:33.168" v="49" actId="14100"/>
          <ac:spMkLst>
            <pc:docMk/>
            <pc:sldMk cId="3705225807" sldId="5265"/>
            <ac:spMk id="3" creationId="{00000000-0000-0000-0000-000000000000}"/>
          </ac:spMkLst>
        </pc:spChg>
        <pc:spChg chg="mod">
          <ac:chgData name="Heitman, Lindsey" userId="a9773a47-99d2-4599-9377-6d37e9ec0bd3" providerId="ADAL" clId="{D87070B0-DD19-437C-AF2D-C64EFF165A1E}" dt="2024-02-08T13:48:19.979" v="47" actId="20577"/>
          <ac:spMkLst>
            <pc:docMk/>
            <pc:sldMk cId="3705225807" sldId="5265"/>
            <ac:spMk id="7" creationId="{ED04C83C-7BAD-45BA-82BB-248667D11C70}"/>
          </ac:spMkLst>
        </pc:spChg>
        <pc:spChg chg="mod">
          <ac:chgData name="Heitman, Lindsey" userId="a9773a47-99d2-4599-9377-6d37e9ec0bd3" providerId="ADAL" clId="{D87070B0-DD19-437C-AF2D-C64EFF165A1E}" dt="2024-02-08T13:48:09.249" v="26" actId="1076"/>
          <ac:spMkLst>
            <pc:docMk/>
            <pc:sldMk cId="3705225807" sldId="5265"/>
            <ac:spMk id="9" creationId="{D0849F0C-9D8F-4A83-96EC-7640FE19748B}"/>
          </ac:spMkLst>
        </pc:spChg>
      </pc:sldChg>
      <pc:sldChg chg="addSp modSp add mod">
        <pc:chgData name="Heitman, Lindsey" userId="a9773a47-99d2-4599-9377-6d37e9ec0bd3" providerId="ADAL" clId="{D87070B0-DD19-437C-AF2D-C64EFF165A1E}" dt="2024-02-08T13:57:03.988" v="97" actId="1076"/>
        <pc:sldMkLst>
          <pc:docMk/>
          <pc:sldMk cId="2765212790" sldId="5266"/>
        </pc:sldMkLst>
        <pc:spChg chg="add mod">
          <ac:chgData name="Heitman, Lindsey" userId="a9773a47-99d2-4599-9377-6d37e9ec0bd3" providerId="ADAL" clId="{D87070B0-DD19-437C-AF2D-C64EFF165A1E}" dt="2024-02-08T13:57:03.988" v="97" actId="1076"/>
          <ac:spMkLst>
            <pc:docMk/>
            <pc:sldMk cId="2765212790" sldId="5266"/>
            <ac:spMk id="3" creationId="{E54733F4-DD70-37A9-F566-D6C2A0709B41}"/>
          </ac:spMkLst>
        </pc:spChg>
      </pc:sldChg>
      <pc:sldChg chg="addSp modSp add mod">
        <pc:chgData name="Heitman, Lindsey" userId="a9773a47-99d2-4599-9377-6d37e9ec0bd3" providerId="ADAL" clId="{D87070B0-DD19-437C-AF2D-C64EFF165A1E}" dt="2024-02-08T13:57:09.583" v="99" actId="1076"/>
        <pc:sldMkLst>
          <pc:docMk/>
          <pc:sldMk cId="1138122946" sldId="5267"/>
        </pc:sldMkLst>
        <pc:spChg chg="mod">
          <ac:chgData name="Heitman, Lindsey" userId="a9773a47-99d2-4599-9377-6d37e9ec0bd3" providerId="ADAL" clId="{D87070B0-DD19-437C-AF2D-C64EFF165A1E}" dt="2024-02-08T13:49:35.784" v="70" actId="20577"/>
          <ac:spMkLst>
            <pc:docMk/>
            <pc:sldMk cId="1138122946" sldId="5267"/>
            <ac:spMk id="2" creationId="{9BDEBA37-E381-697A-0E30-FAA8CA28573A}"/>
          </ac:spMkLst>
        </pc:spChg>
        <pc:spChg chg="add mod">
          <ac:chgData name="Heitman, Lindsey" userId="a9773a47-99d2-4599-9377-6d37e9ec0bd3" providerId="ADAL" clId="{D87070B0-DD19-437C-AF2D-C64EFF165A1E}" dt="2024-02-08T13:57:09.583" v="99" actId="1076"/>
          <ac:spMkLst>
            <pc:docMk/>
            <pc:sldMk cId="1138122946" sldId="5267"/>
            <ac:spMk id="3" creationId="{649A4419-6529-38AC-5198-E15EF712B5C1}"/>
          </ac:spMkLst>
        </pc:spChg>
      </pc:sldChg>
      <pc:sldChg chg="addSp modSp add mod">
        <pc:chgData name="Heitman, Lindsey" userId="a9773a47-99d2-4599-9377-6d37e9ec0bd3" providerId="ADAL" clId="{D87070B0-DD19-437C-AF2D-C64EFF165A1E}" dt="2024-02-08T14:03:15.363" v="328" actId="962"/>
        <pc:sldMkLst>
          <pc:docMk/>
          <pc:sldMk cId="2769864013" sldId="5268"/>
        </pc:sldMkLst>
        <pc:spChg chg="add mod">
          <ac:chgData name="Heitman, Lindsey" userId="a9773a47-99d2-4599-9377-6d37e9ec0bd3" providerId="ADAL" clId="{D87070B0-DD19-437C-AF2D-C64EFF165A1E}" dt="2024-02-08T13:57:51.556" v="104" actId="1076"/>
          <ac:spMkLst>
            <pc:docMk/>
            <pc:sldMk cId="2769864013" sldId="5268"/>
            <ac:spMk id="3" creationId="{60B983BC-35BB-BC04-0D65-FB5DF200B06A}"/>
          </ac:spMkLst>
        </pc:spChg>
        <pc:picChg chg="mod">
          <ac:chgData name="Heitman, Lindsey" userId="a9773a47-99d2-4599-9377-6d37e9ec0bd3" providerId="ADAL" clId="{D87070B0-DD19-437C-AF2D-C64EFF165A1E}" dt="2024-02-08T14:03:15.363" v="328" actId="962"/>
          <ac:picMkLst>
            <pc:docMk/>
            <pc:sldMk cId="2769864013" sldId="5268"/>
            <ac:picMk id="17" creationId="{77077795-CF81-3303-8F2F-8EB6D33D620A}"/>
          </ac:picMkLst>
        </pc:picChg>
        <pc:picChg chg="mod">
          <ac:chgData name="Heitman, Lindsey" userId="a9773a47-99d2-4599-9377-6d37e9ec0bd3" providerId="ADAL" clId="{D87070B0-DD19-437C-AF2D-C64EFF165A1E}" dt="2024-02-08T14:02:50.331" v="218" actId="962"/>
          <ac:picMkLst>
            <pc:docMk/>
            <pc:sldMk cId="2769864013" sldId="5268"/>
            <ac:picMk id="1036" creationId="{BD0B72AF-5D3B-06F6-B05B-50A48BDAB922}"/>
          </ac:picMkLst>
        </pc:picChg>
      </pc:sldChg>
      <pc:sldChg chg="modSp add mod">
        <pc:chgData name="Heitman, Lindsey" userId="a9773a47-99d2-4599-9377-6d37e9ec0bd3" providerId="ADAL" clId="{D87070B0-DD19-437C-AF2D-C64EFF165A1E}" dt="2024-02-08T14:04:14.304" v="462" actId="33553"/>
        <pc:sldMkLst>
          <pc:docMk/>
          <pc:sldMk cId="3674759564" sldId="5269"/>
        </pc:sldMkLst>
        <pc:spChg chg="mod">
          <ac:chgData name="Heitman, Lindsey" userId="a9773a47-99d2-4599-9377-6d37e9ec0bd3" providerId="ADAL" clId="{D87070B0-DD19-437C-AF2D-C64EFF165A1E}" dt="2024-02-08T13:58:46.072" v="110" actId="14100"/>
          <ac:spMkLst>
            <pc:docMk/>
            <pc:sldMk cId="3674759564" sldId="5269"/>
            <ac:spMk id="6" creationId="{67D67F32-7980-C8D9-A909-3C4B1ED4A8D2}"/>
          </ac:spMkLst>
        </pc:spChg>
        <pc:spChg chg="mod">
          <ac:chgData name="Heitman, Lindsey" userId="a9773a47-99d2-4599-9377-6d37e9ec0bd3" providerId="ADAL" clId="{D87070B0-DD19-437C-AF2D-C64EFF165A1E}" dt="2024-02-08T14:04:14.304" v="462" actId="33553"/>
          <ac:spMkLst>
            <pc:docMk/>
            <pc:sldMk cId="3674759564" sldId="5269"/>
            <ac:spMk id="11" creationId="{2649DD88-947B-D88C-1AF2-CB3BBAB010E1}"/>
          </ac:spMkLst>
        </pc:spChg>
        <pc:spChg chg="mod">
          <ac:chgData name="Heitman, Lindsey" userId="a9773a47-99d2-4599-9377-6d37e9ec0bd3" providerId="ADAL" clId="{D87070B0-DD19-437C-AF2D-C64EFF165A1E}" dt="2024-02-08T14:00:37.495" v="128" actId="2711"/>
          <ac:spMkLst>
            <pc:docMk/>
            <pc:sldMk cId="3674759564" sldId="5269"/>
            <ac:spMk id="15" creationId="{EB33F18B-9414-44C7-DB3C-BD86CD7A7BEE}"/>
          </ac:spMkLst>
        </pc:spChg>
        <pc:spChg chg="mod">
          <ac:chgData name="Heitman, Lindsey" userId="a9773a47-99d2-4599-9377-6d37e9ec0bd3" providerId="ADAL" clId="{D87070B0-DD19-437C-AF2D-C64EFF165A1E}" dt="2024-02-08T14:03:48.434" v="461" actId="962"/>
          <ac:spMkLst>
            <pc:docMk/>
            <pc:sldMk cId="3674759564" sldId="5269"/>
            <ac:spMk id="20" creationId="{ACD9A1BB-5693-7B69-5224-9A855C297537}"/>
          </ac:spMkLst>
        </pc:spChg>
        <pc:spChg chg="mod">
          <ac:chgData name="Heitman, Lindsey" userId="a9773a47-99d2-4599-9377-6d37e9ec0bd3" providerId="ADAL" clId="{D87070B0-DD19-437C-AF2D-C64EFF165A1E}" dt="2024-02-08T13:56:28.517" v="93" actId="20577"/>
          <ac:spMkLst>
            <pc:docMk/>
            <pc:sldMk cId="3674759564" sldId="5269"/>
            <ac:spMk id="22" creationId="{7EAA6412-A875-A1B9-AD62-AA10352DFB91}"/>
          </ac:spMkLst>
        </pc:spChg>
        <pc:picChg chg="mod">
          <ac:chgData name="Heitman, Lindsey" userId="a9773a47-99d2-4599-9377-6d37e9ec0bd3" providerId="ADAL" clId="{D87070B0-DD19-437C-AF2D-C64EFF165A1E}" dt="2024-02-08T14:03:37.259" v="460" actId="962"/>
          <ac:picMkLst>
            <pc:docMk/>
            <pc:sldMk cId="3674759564" sldId="5269"/>
            <ac:picMk id="5" creationId="{4E620DAC-D14E-26B0-F0AB-42F9EC5981FC}"/>
          </ac:picMkLst>
        </pc:picChg>
      </pc:sldChg>
    </pc:docChg>
  </pc:docChgLst>
  <pc:docChgLst>
    <pc:chgData name="Gudka, Dawna" userId="S::gudka_d@cde.state.co.us::823cceae-331b-41d6-9a63-34ad6d1db55c" providerId="AD" clId="Web-{72AC49F7-7B6F-4320-B12D-5025E3E86EAB}"/>
    <pc:docChg chg="modSld sldOrd">
      <pc:chgData name="Gudka, Dawna" userId="S::gudka_d@cde.state.co.us::823cceae-331b-41d6-9a63-34ad6d1db55c" providerId="AD" clId="Web-{72AC49F7-7B6F-4320-B12D-5025E3E86EAB}" dt="2024-01-11T15:13:41.965" v="3" actId="1076"/>
      <pc:docMkLst>
        <pc:docMk/>
      </pc:docMkLst>
      <pc:sldChg chg="ord">
        <pc:chgData name="Gudka, Dawna" userId="S::gudka_d@cde.state.co.us::823cceae-331b-41d6-9a63-34ad6d1db55c" providerId="AD" clId="Web-{72AC49F7-7B6F-4320-B12D-5025E3E86EAB}" dt="2024-01-11T15:12:15.792" v="0"/>
        <pc:sldMkLst>
          <pc:docMk/>
          <pc:sldMk cId="1731656532" sldId="262"/>
        </pc:sldMkLst>
      </pc:sldChg>
      <pc:sldChg chg="ord">
        <pc:chgData name="Gudka, Dawna" userId="S::gudka_d@cde.state.co.us::823cceae-331b-41d6-9a63-34ad6d1db55c" providerId="AD" clId="Web-{72AC49F7-7B6F-4320-B12D-5025E3E86EAB}" dt="2024-01-11T15:12:37.605" v="1"/>
        <pc:sldMkLst>
          <pc:docMk/>
          <pc:sldMk cId="1847781319" sldId="263"/>
        </pc:sldMkLst>
      </pc:sldChg>
      <pc:sldChg chg="modSp">
        <pc:chgData name="Gudka, Dawna" userId="S::gudka_d@cde.state.co.us::823cceae-331b-41d6-9a63-34ad6d1db55c" providerId="AD" clId="Web-{72AC49F7-7B6F-4320-B12D-5025E3E86EAB}" dt="2024-01-11T15:13:41.965" v="3" actId="1076"/>
        <pc:sldMkLst>
          <pc:docMk/>
          <pc:sldMk cId="1641238302" sldId="5130"/>
        </pc:sldMkLst>
        <pc:spChg chg="mod">
          <ac:chgData name="Gudka, Dawna" userId="S::gudka_d@cde.state.co.us::823cceae-331b-41d6-9a63-34ad6d1db55c" providerId="AD" clId="Web-{72AC49F7-7B6F-4320-B12D-5025E3E86EAB}" dt="2024-01-11T15:13:41.965" v="3" actId="1076"/>
          <ac:spMkLst>
            <pc:docMk/>
            <pc:sldMk cId="1641238302" sldId="5130"/>
            <ac:spMk id="6" creationId="{B1AA1C90-DCB3-013C-ABD8-DED0855C602F}"/>
          </ac:spMkLst>
        </pc:spChg>
      </pc:sldChg>
    </pc:docChg>
  </pc:docChgLst>
  <pc:docChgLst>
    <pc:chgData name="Tribbett, Jessica" userId="S::tribbett_jessica@cde.state.co.us::b8af59d7-a86d-4166-a022-d856dc24c475" providerId="AD" clId="Web-{19DEF523-918C-5819-3002-6532C80742D0}"/>
    <pc:docChg chg="modSld">
      <pc:chgData name="Tribbett, Jessica" userId="S::tribbett_jessica@cde.state.co.us::b8af59d7-a86d-4166-a022-d856dc24c475" providerId="AD" clId="Web-{19DEF523-918C-5819-3002-6532C80742D0}" dt="2023-12-05T18:58:17.709" v="15" actId="20577"/>
      <pc:docMkLst>
        <pc:docMk/>
      </pc:docMkLst>
      <pc:sldChg chg="modSp">
        <pc:chgData name="Tribbett, Jessica" userId="S::tribbett_jessica@cde.state.co.us::b8af59d7-a86d-4166-a022-d856dc24c475" providerId="AD" clId="Web-{19DEF523-918C-5819-3002-6532C80742D0}" dt="2023-12-05T18:57:42.737" v="13"/>
        <pc:sldMkLst>
          <pc:docMk/>
          <pc:sldMk cId="766479562" sldId="264"/>
        </pc:sldMkLst>
        <pc:graphicFrameChg chg="mod modGraphic">
          <ac:chgData name="Tribbett, Jessica" userId="S::tribbett_jessica@cde.state.co.us::b8af59d7-a86d-4166-a022-d856dc24c475" providerId="AD" clId="Web-{19DEF523-918C-5819-3002-6532C80742D0}" dt="2023-12-05T18:57:42.737" v="13"/>
          <ac:graphicFrameMkLst>
            <pc:docMk/>
            <pc:sldMk cId="766479562" sldId="264"/>
            <ac:graphicFrameMk id="5" creationId="{5E4612F7-68C6-57CA-E918-38EF641F73CF}"/>
          </ac:graphicFrameMkLst>
        </pc:graphicFrameChg>
      </pc:sldChg>
      <pc:sldChg chg="modSp">
        <pc:chgData name="Tribbett, Jessica" userId="S::tribbett_jessica@cde.state.co.us::b8af59d7-a86d-4166-a022-d856dc24c475" providerId="AD" clId="Web-{19DEF523-918C-5819-3002-6532C80742D0}" dt="2023-12-05T18:58:17.709" v="15" actId="20577"/>
        <pc:sldMkLst>
          <pc:docMk/>
          <pc:sldMk cId="1667568664" sldId="5201"/>
        </pc:sldMkLst>
        <pc:spChg chg="mod">
          <ac:chgData name="Tribbett, Jessica" userId="S::tribbett_jessica@cde.state.co.us::b8af59d7-a86d-4166-a022-d856dc24c475" providerId="AD" clId="Web-{19DEF523-918C-5819-3002-6532C80742D0}" dt="2023-12-05T18:58:17.709" v="15" actId="20577"/>
          <ac:spMkLst>
            <pc:docMk/>
            <pc:sldMk cId="1667568664" sldId="5201"/>
            <ac:spMk id="10" creationId="{2F95A737-6829-D9EB-1980-4103B233FA83}"/>
          </ac:spMkLst>
        </pc:spChg>
      </pc:sldChg>
    </pc:docChg>
  </pc:docChgLst>
  <pc:docChgLst>
    <pc:chgData name="Wenzel, Brooke" userId="672bf8d3-b15b-4e02-a6d1-39319a0df09b" providerId="ADAL" clId="{3B866652-3880-41A9-9662-FE5D7A9BF9A0}"/>
    <pc:docChg chg="modSld">
      <pc:chgData name="Wenzel, Brooke" userId="672bf8d3-b15b-4e02-a6d1-39319a0df09b" providerId="ADAL" clId="{3B866652-3880-41A9-9662-FE5D7A9BF9A0}" dt="2023-12-06T20:57:58.592" v="2" actId="5793"/>
      <pc:docMkLst>
        <pc:docMk/>
      </pc:docMkLst>
      <pc:sldChg chg="modSp mod">
        <pc:chgData name="Wenzel, Brooke" userId="672bf8d3-b15b-4e02-a6d1-39319a0df09b" providerId="ADAL" clId="{3B866652-3880-41A9-9662-FE5D7A9BF9A0}" dt="2023-12-06T20:57:58.592" v="2" actId="5793"/>
        <pc:sldMkLst>
          <pc:docMk/>
          <pc:sldMk cId="1847781319" sldId="263"/>
        </pc:sldMkLst>
        <pc:graphicFrameChg chg="modGraphic">
          <ac:chgData name="Wenzel, Brooke" userId="672bf8d3-b15b-4e02-a6d1-39319a0df09b" providerId="ADAL" clId="{3B866652-3880-41A9-9662-FE5D7A9BF9A0}" dt="2023-12-06T20:57:58.592" v="2" actId="5793"/>
          <ac:graphicFrameMkLst>
            <pc:docMk/>
            <pc:sldMk cId="1847781319" sldId="263"/>
            <ac:graphicFrameMk id="7" creationId="{2864BB53-F741-4FFC-0348-1AC10AD60EEB}"/>
          </ac:graphicFrameMkLst>
        </pc:graphicFrameChg>
      </pc:sldChg>
      <pc:sldChg chg="modSp mod">
        <pc:chgData name="Wenzel, Brooke" userId="672bf8d3-b15b-4e02-a6d1-39319a0df09b" providerId="ADAL" clId="{3B866652-3880-41A9-9662-FE5D7A9BF9A0}" dt="2023-12-05T18:29:16.770" v="0" actId="6549"/>
        <pc:sldMkLst>
          <pc:docMk/>
          <pc:sldMk cId="766479562" sldId="264"/>
        </pc:sldMkLst>
        <pc:graphicFrameChg chg="modGraphic">
          <ac:chgData name="Wenzel, Brooke" userId="672bf8d3-b15b-4e02-a6d1-39319a0df09b" providerId="ADAL" clId="{3B866652-3880-41A9-9662-FE5D7A9BF9A0}" dt="2023-12-05T18:29:16.770" v="0" actId="6549"/>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E4B04698-9DFB-F99D-A5B0-AD4B0311DCE0}"/>
    <pc:docChg chg="addSld delSld modSld sldOrd">
      <pc:chgData name="Gudka, Dawna" userId="S::gudka_d@cde.state.co.us::823cceae-331b-41d6-9a63-34ad6d1db55c" providerId="AD" clId="Web-{E4B04698-9DFB-F99D-A5B0-AD4B0311DCE0}" dt="2024-01-03T19:18:32.342" v="543"/>
      <pc:docMkLst>
        <pc:docMk/>
      </pc:docMkLst>
      <pc:sldChg chg="modSp add ord replId">
        <pc:chgData name="Gudka, Dawna" userId="S::gudka_d@cde.state.co.us::823cceae-331b-41d6-9a63-34ad6d1db55c" providerId="AD" clId="Web-{E4B04698-9DFB-F99D-A5B0-AD4B0311DCE0}" dt="2024-01-03T18:57:52.336" v="66" actId="20577"/>
        <pc:sldMkLst>
          <pc:docMk/>
          <pc:sldMk cId="86511955" sldId="5129"/>
        </pc:sldMkLst>
        <pc:spChg chg="mod">
          <ac:chgData name="Gudka, Dawna" userId="S::gudka_d@cde.state.co.us::823cceae-331b-41d6-9a63-34ad6d1db55c" providerId="AD" clId="Web-{E4B04698-9DFB-F99D-A5B0-AD4B0311DCE0}" dt="2024-01-03T18:57:52.336" v="66" actId="20577"/>
          <ac:spMkLst>
            <pc:docMk/>
            <pc:sldMk cId="86511955" sldId="5129"/>
            <ac:spMk id="2" creationId="{DD55F8C3-2F44-7E94-0F2B-3159E1AC832D}"/>
          </ac:spMkLst>
        </pc:spChg>
        <pc:spChg chg="mod">
          <ac:chgData name="Gudka, Dawna" userId="S::gudka_d@cde.state.co.us::823cceae-331b-41d6-9a63-34ad6d1db55c" providerId="AD" clId="Web-{E4B04698-9DFB-F99D-A5B0-AD4B0311DCE0}" dt="2024-01-03T18:57:32.992" v="23" actId="20577"/>
          <ac:spMkLst>
            <pc:docMk/>
            <pc:sldMk cId="86511955" sldId="5129"/>
            <ac:spMk id="3" creationId="{1D1425C4-1AA7-E47C-4C1F-A184FDD34D2C}"/>
          </ac:spMkLst>
        </pc:spChg>
      </pc:sldChg>
      <pc:sldChg chg="addSp delSp modSp add del ord replId">
        <pc:chgData name="Gudka, Dawna" userId="S::gudka_d@cde.state.co.us::823cceae-331b-41d6-9a63-34ad6d1db55c" providerId="AD" clId="Web-{E4B04698-9DFB-F99D-A5B0-AD4B0311DCE0}" dt="2024-01-03T18:58:26.321" v="83"/>
        <pc:sldMkLst>
          <pc:docMk/>
          <pc:sldMk cId="564915456" sldId="5130"/>
        </pc:sldMkLst>
        <pc:spChg chg="mod">
          <ac:chgData name="Gudka, Dawna" userId="S::gudka_d@cde.state.co.us::823cceae-331b-41d6-9a63-34ad6d1db55c" providerId="AD" clId="Web-{E4B04698-9DFB-F99D-A5B0-AD4B0311DCE0}" dt="2024-01-03T18:58:06.133" v="76" actId="20577"/>
          <ac:spMkLst>
            <pc:docMk/>
            <pc:sldMk cId="564915456" sldId="5130"/>
            <ac:spMk id="2" creationId="{306BE94C-0D66-5CCC-7A2C-994FD08DF028}"/>
          </ac:spMkLst>
        </pc:spChg>
        <pc:spChg chg="del">
          <ac:chgData name="Gudka, Dawna" userId="S::gudka_d@cde.state.co.us::823cceae-331b-41d6-9a63-34ad6d1db55c" providerId="AD" clId="Web-{E4B04698-9DFB-F99D-A5B0-AD4B0311DCE0}" dt="2024-01-03T18:58:15.430" v="77"/>
          <ac:spMkLst>
            <pc:docMk/>
            <pc:sldMk cId="564915456" sldId="5130"/>
            <ac:spMk id="3" creationId="{95D71145-C936-C125-ED10-74D2C8C020F5}"/>
          </ac:spMkLst>
        </pc:spChg>
        <pc:spChg chg="mod">
          <ac:chgData name="Gudka, Dawna" userId="S::gudka_d@cde.state.co.us::823cceae-331b-41d6-9a63-34ad6d1db55c" providerId="AD" clId="Web-{E4B04698-9DFB-F99D-A5B0-AD4B0311DCE0}" dt="2024-01-03T18:58:20.399" v="82" actId="20577"/>
          <ac:spMkLst>
            <pc:docMk/>
            <pc:sldMk cId="564915456" sldId="5130"/>
            <ac:spMk id="5" creationId="{5786B0F3-A684-D019-5CC8-CF9DE2B586EF}"/>
          </ac:spMkLst>
        </pc:spChg>
        <pc:spChg chg="add mod">
          <ac:chgData name="Gudka, Dawna" userId="S::gudka_d@cde.state.co.us::823cceae-331b-41d6-9a63-34ad6d1db55c" providerId="AD" clId="Web-{E4B04698-9DFB-F99D-A5B0-AD4B0311DCE0}" dt="2024-01-03T18:58:15.430" v="77"/>
          <ac:spMkLst>
            <pc:docMk/>
            <pc:sldMk cId="564915456" sldId="5130"/>
            <ac:spMk id="8" creationId="{B954C344-4E9C-7E7B-2C8A-FA5BBEF87192}"/>
          </ac:spMkLst>
        </pc:spChg>
      </pc:sldChg>
      <pc:sldChg chg="addSp delSp modSp add ord replId">
        <pc:chgData name="Gudka, Dawna" userId="S::gudka_d@cde.state.co.us::823cceae-331b-41d6-9a63-34ad6d1db55c" providerId="AD" clId="Web-{E4B04698-9DFB-F99D-A5B0-AD4B0311DCE0}" dt="2024-01-03T19:18:32.342" v="543"/>
        <pc:sldMkLst>
          <pc:docMk/>
          <pc:sldMk cId="1641238302" sldId="5130"/>
        </pc:sldMkLst>
        <pc:spChg chg="mod">
          <ac:chgData name="Gudka, Dawna" userId="S::gudka_d@cde.state.co.us::823cceae-331b-41d6-9a63-34ad6d1db55c" providerId="AD" clId="Web-{E4B04698-9DFB-F99D-A5B0-AD4B0311DCE0}" dt="2024-01-03T18:59:49.666" v="138" actId="20577"/>
          <ac:spMkLst>
            <pc:docMk/>
            <pc:sldMk cId="1641238302" sldId="5130"/>
            <ac:spMk id="2" creationId="{5F993FE2-6DF4-8287-BE83-144C23E8E81D}"/>
          </ac:spMkLst>
        </pc:spChg>
        <pc:spChg chg="mod">
          <ac:chgData name="Gudka, Dawna" userId="S::gudka_d@cde.state.co.us::823cceae-331b-41d6-9a63-34ad6d1db55c" providerId="AD" clId="Web-{E4B04698-9DFB-F99D-A5B0-AD4B0311DCE0}" dt="2024-01-03T18:59:19.978" v="137" actId="20577"/>
          <ac:spMkLst>
            <pc:docMk/>
            <pc:sldMk cId="1641238302" sldId="5130"/>
            <ac:spMk id="3" creationId="{06DFE981-08BE-EB86-4227-0BFF98376A55}"/>
          </ac:spMkLst>
        </pc:spChg>
        <pc:spChg chg="mod">
          <ac:chgData name="Gudka, Dawna" userId="S::gudka_d@cde.state.co.us::823cceae-331b-41d6-9a63-34ad6d1db55c" providerId="AD" clId="Web-{E4B04698-9DFB-F99D-A5B0-AD4B0311DCE0}" dt="2024-01-03T19:16:43.199" v="446" actId="20577"/>
          <ac:spMkLst>
            <pc:docMk/>
            <pc:sldMk cId="1641238302" sldId="5130"/>
            <ac:spMk id="4" creationId="{6A477DCB-6F3D-C551-CC9C-3D5C1F645891}"/>
          </ac:spMkLst>
        </pc:spChg>
        <pc:spChg chg="del">
          <ac:chgData name="Gudka, Dawna" userId="S::gudka_d@cde.state.co.us::823cceae-331b-41d6-9a63-34ad6d1db55c" providerId="AD" clId="Web-{E4B04698-9DFB-F99D-A5B0-AD4B0311DCE0}" dt="2024-01-03T18:58:39.258" v="86"/>
          <ac:spMkLst>
            <pc:docMk/>
            <pc:sldMk cId="1641238302" sldId="5130"/>
            <ac:spMk id="5" creationId="{9DDE9998-58B9-FEED-2D43-E8BB66DCEE7F}"/>
          </ac:spMkLst>
        </pc:spChg>
        <pc:spChg chg="add del mod">
          <ac:chgData name="Gudka, Dawna" userId="S::gudka_d@cde.state.co.us::823cceae-331b-41d6-9a63-34ad6d1db55c" providerId="AD" clId="Web-{E4B04698-9DFB-F99D-A5B0-AD4B0311DCE0}" dt="2024-01-03T19:15:38.917" v="431"/>
          <ac:spMkLst>
            <pc:docMk/>
            <pc:sldMk cId="1641238302" sldId="5130"/>
            <ac:spMk id="7" creationId="{F5EF9689-DFEF-4E98-D17C-E4F90B2E462A}"/>
          </ac:spMkLst>
        </pc:spChg>
        <pc:spChg chg="add mod">
          <ac:chgData name="Gudka, Dawna" userId="S::gudka_d@cde.state.co.us::823cceae-331b-41d6-9a63-34ad6d1db55c" providerId="AD" clId="Web-{E4B04698-9DFB-F99D-A5B0-AD4B0311DCE0}" dt="2024-01-03T19:18:32.342" v="543"/>
          <ac:spMkLst>
            <pc:docMk/>
            <pc:sldMk cId="1641238302" sldId="5130"/>
            <ac:spMk id="10" creationId="{7E16E325-3558-4340-27D9-3712851D0AAC}"/>
          </ac:spMkLst>
        </pc:spChg>
        <pc:picChg chg="add mod ord">
          <ac:chgData name="Gudka, Dawna" userId="S::gudka_d@cde.state.co.us::823cceae-331b-41d6-9a63-34ad6d1db55c" providerId="AD" clId="Web-{E4B04698-9DFB-F99D-A5B0-AD4B0311DCE0}" dt="2024-01-03T19:16:56.902" v="447" actId="1076"/>
          <ac:picMkLst>
            <pc:docMk/>
            <pc:sldMk cId="1641238302" sldId="5130"/>
            <ac:picMk id="8" creationId="{1EC2AE84-D528-67A2-0B72-4DA843D91503}"/>
          </ac:picMkLst>
        </pc:picChg>
        <pc:picChg chg="add mod">
          <ac:chgData name="Gudka, Dawna" userId="S::gudka_d@cde.state.co.us::823cceae-331b-41d6-9a63-34ad6d1db55c" providerId="AD" clId="Web-{E4B04698-9DFB-F99D-A5B0-AD4B0311DCE0}" dt="2024-01-03T19:16:56.918" v="448" actId="1076"/>
          <ac:picMkLst>
            <pc:docMk/>
            <pc:sldMk cId="1641238302" sldId="5130"/>
            <ac:picMk id="9" creationId="{BCB09365-9F99-3788-F74F-1BD923EFF41D}"/>
          </ac:picMkLst>
        </pc:picChg>
      </pc:sldChg>
      <pc:sldChg chg="modSp add">
        <pc:chgData name="Gudka, Dawna" userId="S::gudka_d@cde.state.co.us::823cceae-331b-41d6-9a63-34ad6d1db55c" providerId="AD" clId="Web-{E4B04698-9DFB-F99D-A5B0-AD4B0311DCE0}" dt="2024-01-03T19:14:17.275" v="396" actId="20577"/>
        <pc:sldMkLst>
          <pc:docMk/>
          <pc:sldMk cId="3444278999" sldId="5210"/>
        </pc:sldMkLst>
        <pc:spChg chg="mod">
          <ac:chgData name="Gudka, Dawna" userId="S::gudka_d@cde.state.co.us::823cceae-331b-41d6-9a63-34ad6d1db55c" providerId="AD" clId="Web-{E4B04698-9DFB-F99D-A5B0-AD4B0311DCE0}" dt="2024-01-03T19:13:35.586" v="391" actId="20577"/>
          <ac:spMkLst>
            <pc:docMk/>
            <pc:sldMk cId="3444278999" sldId="5210"/>
            <ac:spMk id="4" creationId="{9A9DCA15-90DF-DEA1-D180-6B05BB2C1EC2}"/>
          </ac:spMkLst>
        </pc:spChg>
        <pc:spChg chg="mod">
          <ac:chgData name="Gudka, Dawna" userId="S::gudka_d@cde.state.co.us::823cceae-331b-41d6-9a63-34ad6d1db55c" providerId="AD" clId="Web-{E4B04698-9DFB-F99D-A5B0-AD4B0311DCE0}" dt="2024-01-03T19:14:17.275" v="396" actId="20577"/>
          <ac:spMkLst>
            <pc:docMk/>
            <pc:sldMk cId="3444278999" sldId="5210"/>
            <ac:spMk id="5" creationId="{98D497D5-4150-9FE4-6ECD-20DE51B4C0E8}"/>
          </ac:spMkLst>
        </pc:spChg>
      </pc:sldChg>
    </pc:docChg>
  </pc:docChgLst>
  <pc:docChgLst>
    <pc:chgData name="Ward, Reagan" userId="27291eb4-8241-4961-9e69-8c66e34cc5b0" providerId="ADAL" clId="{0E9AD3EE-824A-44F9-8D6D-E029E042808A}"/>
    <pc:docChg chg="modSld">
      <pc:chgData name="Ward, Reagan" userId="27291eb4-8241-4961-9e69-8c66e34cc5b0" providerId="ADAL" clId="{0E9AD3EE-824A-44F9-8D6D-E029E042808A}" dt="2024-01-09T15:24:07.834" v="0" actId="2165"/>
      <pc:docMkLst>
        <pc:docMk/>
      </pc:docMkLst>
      <pc:sldChg chg="modSp mod">
        <pc:chgData name="Ward, Reagan" userId="27291eb4-8241-4961-9e69-8c66e34cc5b0" providerId="ADAL" clId="{0E9AD3EE-824A-44F9-8D6D-E029E042808A}" dt="2024-01-09T15:24:07.834" v="0" actId="2165"/>
        <pc:sldMkLst>
          <pc:docMk/>
          <pc:sldMk cId="766479562" sldId="264"/>
        </pc:sldMkLst>
        <pc:graphicFrameChg chg="modGraphic">
          <ac:chgData name="Ward, Reagan" userId="27291eb4-8241-4961-9e69-8c66e34cc5b0" providerId="ADAL" clId="{0E9AD3EE-824A-44F9-8D6D-E029E042808A}" dt="2024-01-09T15:24:07.834" v="0" actId="2165"/>
          <ac:graphicFrameMkLst>
            <pc:docMk/>
            <pc:sldMk cId="766479562" sldId="264"/>
            <ac:graphicFrameMk id="5" creationId="{5E4612F7-68C6-57CA-E918-38EF641F73CF}"/>
          </ac:graphicFrameMkLst>
        </pc:graphicFrameChg>
      </pc:sldChg>
    </pc:docChg>
  </pc:docChgLst>
  <pc:docChgLst>
    <pc:chgData name="Hoffman, Peter" userId="673cee94-26bd-4c2a-ab82-1b3669e2f049" providerId="ADAL" clId="{8C1A89C8-BC69-49F7-AA0A-ACF4967DE5F1}"/>
    <pc:docChg chg="delSld modSld">
      <pc:chgData name="Hoffman, Peter" userId="673cee94-26bd-4c2a-ab82-1b3669e2f049" providerId="ADAL" clId="{8C1A89C8-BC69-49F7-AA0A-ACF4967DE5F1}" dt="2024-01-31T23:54:06.263" v="38" actId="14826"/>
      <pc:docMkLst>
        <pc:docMk/>
      </pc:docMkLst>
      <pc:sldChg chg="modSp mod">
        <pc:chgData name="Hoffman, Peter" userId="673cee94-26bd-4c2a-ab82-1b3669e2f049" providerId="ADAL" clId="{8C1A89C8-BC69-49F7-AA0A-ACF4967DE5F1}" dt="2024-01-29T23:49:14.454" v="34" actId="20577"/>
        <pc:sldMkLst>
          <pc:docMk/>
          <pc:sldMk cId="3044915438" sldId="256"/>
        </pc:sldMkLst>
        <pc:spChg chg="mod">
          <ac:chgData name="Hoffman, Peter" userId="673cee94-26bd-4c2a-ab82-1b3669e2f049" providerId="ADAL" clId="{8C1A89C8-BC69-49F7-AA0A-ACF4967DE5F1}" dt="2024-01-29T23:49:14.454" v="34" actId="20577"/>
          <ac:spMkLst>
            <pc:docMk/>
            <pc:sldMk cId="3044915438" sldId="256"/>
            <ac:spMk id="2" creationId="{00000000-0000-0000-0000-000000000000}"/>
          </ac:spMkLst>
        </pc:spChg>
      </pc:sldChg>
      <pc:sldChg chg="modSp mod">
        <pc:chgData name="Hoffman, Peter" userId="673cee94-26bd-4c2a-ab82-1b3669e2f049" providerId="ADAL" clId="{8C1A89C8-BC69-49F7-AA0A-ACF4967DE5F1}" dt="2024-01-29T23:49:24.335" v="35" actId="2165"/>
        <pc:sldMkLst>
          <pc:docMk/>
          <pc:sldMk cId="1212467416" sldId="261"/>
        </pc:sldMkLst>
        <pc:graphicFrameChg chg="modGraphic">
          <ac:chgData name="Hoffman, Peter" userId="673cee94-26bd-4c2a-ab82-1b3669e2f049" providerId="ADAL" clId="{8C1A89C8-BC69-49F7-AA0A-ACF4967DE5F1}" dt="2024-01-29T23:49:24.335" v="35"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8C1A89C8-BC69-49F7-AA0A-ACF4967DE5F1}" dt="2024-01-31T23:54:06.263" v="38" actId="14826"/>
        <pc:sldMkLst>
          <pc:docMk/>
          <pc:sldMk cId="3717000822" sldId="280"/>
        </pc:sldMkLst>
        <pc:graphicFrameChg chg="mod">
          <ac:chgData name="Hoffman, Peter" userId="673cee94-26bd-4c2a-ab82-1b3669e2f049" providerId="ADAL" clId="{8C1A89C8-BC69-49F7-AA0A-ACF4967DE5F1}" dt="2024-01-29T23:49:07.639" v="27" actId="20577"/>
          <ac:graphicFrameMkLst>
            <pc:docMk/>
            <pc:sldMk cId="3717000822" sldId="280"/>
            <ac:graphicFrameMk id="7" creationId="{846691BE-0086-3658-55F2-41FDF0607A9C}"/>
          </ac:graphicFrameMkLst>
        </pc:graphicFrameChg>
        <pc:picChg chg="mod">
          <ac:chgData name="Hoffman, Peter" userId="673cee94-26bd-4c2a-ab82-1b3669e2f049" providerId="ADAL" clId="{8C1A89C8-BC69-49F7-AA0A-ACF4967DE5F1}" dt="2024-01-31T23:54:06.263" v="38" actId="14826"/>
          <ac:picMkLst>
            <pc:docMk/>
            <pc:sldMk cId="3717000822" sldId="280"/>
            <ac:picMk id="1026" creationId="{18384BB0-3AAD-2973-F8E8-0339BEB8DEE0}"/>
          </ac:picMkLst>
        </pc:picChg>
      </pc:sldChg>
      <pc:sldChg chg="del">
        <pc:chgData name="Hoffman, Peter" userId="673cee94-26bd-4c2a-ab82-1b3669e2f049" providerId="ADAL" clId="{8C1A89C8-BC69-49F7-AA0A-ACF4967DE5F1}" dt="2024-01-29T23:49:38.925" v="37" actId="2696"/>
        <pc:sldMkLst>
          <pc:docMk/>
          <pc:sldMk cId="2676792760" sldId="4693"/>
        </pc:sldMkLst>
      </pc:sldChg>
      <pc:sldChg chg="del">
        <pc:chgData name="Hoffman, Peter" userId="673cee94-26bd-4c2a-ab82-1b3669e2f049" providerId="ADAL" clId="{8C1A89C8-BC69-49F7-AA0A-ACF4967DE5F1}" dt="2024-01-29T23:49:38.925" v="37" actId="2696"/>
        <pc:sldMkLst>
          <pc:docMk/>
          <pc:sldMk cId="462835190" sldId="4696"/>
        </pc:sldMkLst>
      </pc:sldChg>
      <pc:sldChg chg="del">
        <pc:chgData name="Hoffman, Peter" userId="673cee94-26bd-4c2a-ab82-1b3669e2f049" providerId="ADAL" clId="{8C1A89C8-BC69-49F7-AA0A-ACF4967DE5F1}" dt="2024-01-29T23:49:33.665" v="36" actId="2696"/>
        <pc:sldMkLst>
          <pc:docMk/>
          <pc:sldMk cId="1003328" sldId="5202"/>
        </pc:sldMkLst>
      </pc:sldChg>
      <pc:sldChg chg="del">
        <pc:chgData name="Hoffman, Peter" userId="673cee94-26bd-4c2a-ab82-1b3669e2f049" providerId="ADAL" clId="{8C1A89C8-BC69-49F7-AA0A-ACF4967DE5F1}" dt="2024-01-29T23:49:33.665" v="36" actId="2696"/>
        <pc:sldMkLst>
          <pc:docMk/>
          <pc:sldMk cId="298744664" sldId="5203"/>
        </pc:sldMkLst>
      </pc:sldChg>
      <pc:sldChg chg="del">
        <pc:chgData name="Hoffman, Peter" userId="673cee94-26bd-4c2a-ab82-1b3669e2f049" providerId="ADAL" clId="{8C1A89C8-BC69-49F7-AA0A-ACF4967DE5F1}" dt="2024-01-29T23:49:33.665" v="36" actId="2696"/>
        <pc:sldMkLst>
          <pc:docMk/>
          <pc:sldMk cId="1961852350" sldId="5205"/>
        </pc:sldMkLst>
      </pc:sldChg>
      <pc:sldChg chg="del">
        <pc:chgData name="Hoffman, Peter" userId="673cee94-26bd-4c2a-ab82-1b3669e2f049" providerId="ADAL" clId="{8C1A89C8-BC69-49F7-AA0A-ACF4967DE5F1}" dt="2024-01-29T23:49:33.665" v="36" actId="2696"/>
        <pc:sldMkLst>
          <pc:docMk/>
          <pc:sldMk cId="2933753138" sldId="5206"/>
        </pc:sldMkLst>
      </pc:sldChg>
      <pc:sldChg chg="del">
        <pc:chgData name="Hoffman, Peter" userId="673cee94-26bd-4c2a-ab82-1b3669e2f049" providerId="ADAL" clId="{8C1A89C8-BC69-49F7-AA0A-ACF4967DE5F1}" dt="2024-01-29T23:49:33.665" v="36" actId="2696"/>
        <pc:sldMkLst>
          <pc:docMk/>
          <pc:sldMk cId="3262778519" sldId="5211"/>
        </pc:sldMkLst>
      </pc:sldChg>
      <pc:sldChg chg="del">
        <pc:chgData name="Hoffman, Peter" userId="673cee94-26bd-4c2a-ab82-1b3669e2f049" providerId="ADAL" clId="{8C1A89C8-BC69-49F7-AA0A-ACF4967DE5F1}" dt="2024-01-29T23:49:38.925" v="37" actId="2696"/>
        <pc:sldMkLst>
          <pc:docMk/>
          <pc:sldMk cId="1667029438" sldId="5232"/>
        </pc:sldMkLst>
      </pc:sldChg>
      <pc:sldChg chg="del">
        <pc:chgData name="Hoffman, Peter" userId="673cee94-26bd-4c2a-ab82-1b3669e2f049" providerId="ADAL" clId="{8C1A89C8-BC69-49F7-AA0A-ACF4967DE5F1}" dt="2024-01-29T23:49:38.925" v="37" actId="2696"/>
        <pc:sldMkLst>
          <pc:docMk/>
          <pc:sldMk cId="1385979322" sldId="5240"/>
        </pc:sldMkLst>
      </pc:sldChg>
    </pc:docChg>
  </pc:docChgLst>
  <pc:docChgLst>
    <pc:chgData name="Hoffman, Peter" userId="673cee94-26bd-4c2a-ab82-1b3669e2f049" providerId="ADAL" clId="{F170AE1C-2C77-4A50-9AC6-A2C824A1E103}"/>
    <pc:docChg chg="custSel addSld delSld modSld">
      <pc:chgData name="Hoffman, Peter" userId="673cee94-26bd-4c2a-ab82-1b3669e2f049" providerId="ADAL" clId="{F170AE1C-2C77-4A50-9AC6-A2C824A1E103}" dt="2023-12-07T14:21:33.229" v="236" actId="2696"/>
      <pc:docMkLst>
        <pc:docMk/>
      </pc:docMkLst>
      <pc:sldChg chg="modSp mod">
        <pc:chgData name="Hoffman, Peter" userId="673cee94-26bd-4c2a-ab82-1b3669e2f049" providerId="ADAL" clId="{F170AE1C-2C77-4A50-9AC6-A2C824A1E103}" dt="2023-12-05T18:00:11.571" v="18" actId="20577"/>
        <pc:sldMkLst>
          <pc:docMk/>
          <pc:sldMk cId="3044915438" sldId="256"/>
        </pc:sldMkLst>
        <pc:spChg chg="mod">
          <ac:chgData name="Hoffman, Peter" userId="673cee94-26bd-4c2a-ab82-1b3669e2f049" providerId="ADAL" clId="{F170AE1C-2C77-4A50-9AC6-A2C824A1E103}" dt="2023-12-05T18:00:11.571" v="18" actId="20577"/>
          <ac:spMkLst>
            <pc:docMk/>
            <pc:sldMk cId="3044915438" sldId="256"/>
            <ac:spMk id="2" creationId="{00000000-0000-0000-0000-000000000000}"/>
          </ac:spMkLst>
        </pc:spChg>
      </pc:sldChg>
      <pc:sldChg chg="modSp mod">
        <pc:chgData name="Hoffman, Peter" userId="673cee94-26bd-4c2a-ab82-1b3669e2f049" providerId="ADAL" clId="{F170AE1C-2C77-4A50-9AC6-A2C824A1E103}" dt="2023-12-05T18:01:53.010" v="230" actId="2165"/>
        <pc:sldMkLst>
          <pc:docMk/>
          <pc:sldMk cId="1212467416" sldId="261"/>
        </pc:sldMkLst>
        <pc:graphicFrameChg chg="modGraphic">
          <ac:chgData name="Hoffman, Peter" userId="673cee94-26bd-4c2a-ab82-1b3669e2f049" providerId="ADAL" clId="{F170AE1C-2C77-4A50-9AC6-A2C824A1E103}" dt="2023-12-05T18:01:53.010" v="23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F170AE1C-2C77-4A50-9AC6-A2C824A1E103}" dt="2023-12-05T18:02:32.620" v="231" actId="14826"/>
        <pc:sldMkLst>
          <pc:docMk/>
          <pc:sldMk cId="3717000822" sldId="280"/>
        </pc:sldMkLst>
        <pc:graphicFrameChg chg="mod">
          <ac:chgData name="Hoffman, Peter" userId="673cee94-26bd-4c2a-ab82-1b3669e2f049" providerId="ADAL" clId="{F170AE1C-2C77-4A50-9AC6-A2C824A1E103}" dt="2023-12-05T18:01:09.323" v="224" actId="20577"/>
          <ac:graphicFrameMkLst>
            <pc:docMk/>
            <pc:sldMk cId="3717000822" sldId="280"/>
            <ac:graphicFrameMk id="7" creationId="{846691BE-0086-3658-55F2-41FDF0607A9C}"/>
          </ac:graphicFrameMkLst>
        </pc:graphicFrameChg>
        <pc:picChg chg="mod">
          <ac:chgData name="Hoffman, Peter" userId="673cee94-26bd-4c2a-ab82-1b3669e2f049" providerId="ADAL" clId="{F170AE1C-2C77-4A50-9AC6-A2C824A1E103}" dt="2023-12-05T18:02:32.620" v="231" actId="14826"/>
          <ac:picMkLst>
            <pc:docMk/>
            <pc:sldMk cId="3717000822" sldId="280"/>
            <ac:picMk id="677" creationId="{6F533046-1AB1-8AD7-724D-0F8F8403B93F}"/>
          </ac:picMkLst>
        </pc:picChg>
      </pc:sldChg>
      <pc:sldChg chg="add">
        <pc:chgData name="Hoffman, Peter" userId="673cee94-26bd-4c2a-ab82-1b3669e2f049" providerId="ADAL" clId="{F170AE1C-2C77-4A50-9AC6-A2C824A1E103}" dt="2023-12-07T14:21:27.570" v="232"/>
        <pc:sldMkLst>
          <pc:docMk/>
          <pc:sldMk cId="657188881" sldId="2887"/>
        </pc:sldMkLst>
      </pc:sldChg>
      <pc:sldChg chg="add">
        <pc:chgData name="Hoffman, Peter" userId="673cee94-26bd-4c2a-ab82-1b3669e2f049" providerId="ADAL" clId="{F170AE1C-2C77-4A50-9AC6-A2C824A1E103}" dt="2023-12-07T14:21:27.570" v="232"/>
        <pc:sldMkLst>
          <pc:docMk/>
          <pc:sldMk cId="238443537" sldId="2889"/>
        </pc:sldMkLst>
      </pc:sldChg>
      <pc:sldChg chg="del">
        <pc:chgData name="Hoffman, Peter" userId="673cee94-26bd-4c2a-ab82-1b3669e2f049" providerId="ADAL" clId="{F170AE1C-2C77-4A50-9AC6-A2C824A1E103}" dt="2023-12-07T14:21:33.229" v="236" actId="2696"/>
        <pc:sldMkLst>
          <pc:docMk/>
          <pc:sldMk cId="4218949019" sldId="2890"/>
        </pc:sldMkLst>
      </pc:sldChg>
      <pc:sldChg chg="del">
        <pc:chgData name="Hoffman, Peter" userId="673cee94-26bd-4c2a-ab82-1b3669e2f049" providerId="ADAL" clId="{F170AE1C-2C77-4A50-9AC6-A2C824A1E103}" dt="2023-12-07T14:21:33.229" v="236" actId="2696"/>
        <pc:sldMkLst>
          <pc:docMk/>
          <pc:sldMk cId="3009594363" sldId="2891"/>
        </pc:sldMkLst>
      </pc:sldChg>
      <pc:sldChg chg="del">
        <pc:chgData name="Hoffman, Peter" userId="673cee94-26bd-4c2a-ab82-1b3669e2f049" providerId="ADAL" clId="{F170AE1C-2C77-4A50-9AC6-A2C824A1E103}" dt="2023-12-07T14:21:33.229" v="236" actId="2696"/>
        <pc:sldMkLst>
          <pc:docMk/>
          <pc:sldMk cId="4193275024" sldId="2892"/>
        </pc:sldMkLst>
      </pc:sldChg>
      <pc:sldChg chg="del">
        <pc:chgData name="Hoffman, Peter" userId="673cee94-26bd-4c2a-ab82-1b3669e2f049" providerId="ADAL" clId="{F170AE1C-2C77-4A50-9AC6-A2C824A1E103}" dt="2023-12-05T18:01:18.262" v="225" actId="2696"/>
        <pc:sldMkLst>
          <pc:docMk/>
          <pc:sldMk cId="2273228747" sldId="4943"/>
        </pc:sldMkLst>
      </pc:sldChg>
      <pc:sldChg chg="del">
        <pc:chgData name="Hoffman, Peter" userId="673cee94-26bd-4c2a-ab82-1b3669e2f049" providerId="ADAL" clId="{F170AE1C-2C77-4A50-9AC6-A2C824A1E103}" dt="2023-12-05T18:01:18.262" v="225" actId="2696"/>
        <pc:sldMkLst>
          <pc:docMk/>
          <pc:sldMk cId="732485601" sldId="4944"/>
        </pc:sldMkLst>
      </pc:sldChg>
      <pc:sldChg chg="del">
        <pc:chgData name="Hoffman, Peter" userId="673cee94-26bd-4c2a-ab82-1b3669e2f049" providerId="ADAL" clId="{F170AE1C-2C77-4A50-9AC6-A2C824A1E103}" dt="2023-12-05T18:01:18.262" v="225" actId="2696"/>
        <pc:sldMkLst>
          <pc:docMk/>
          <pc:sldMk cId="1033435426" sldId="4945"/>
        </pc:sldMkLst>
      </pc:sldChg>
      <pc:sldChg chg="del">
        <pc:chgData name="Hoffman, Peter" userId="673cee94-26bd-4c2a-ab82-1b3669e2f049" providerId="ADAL" clId="{F170AE1C-2C77-4A50-9AC6-A2C824A1E103}" dt="2023-12-05T18:01:18.262" v="225" actId="2696"/>
        <pc:sldMkLst>
          <pc:docMk/>
          <pc:sldMk cId="4281878122" sldId="4946"/>
        </pc:sldMkLst>
      </pc:sldChg>
      <pc:sldChg chg="del">
        <pc:chgData name="Hoffman, Peter" userId="673cee94-26bd-4c2a-ab82-1b3669e2f049" providerId="ADAL" clId="{F170AE1C-2C77-4A50-9AC6-A2C824A1E103}" dt="2023-12-05T18:01:18.262" v="225" actId="2696"/>
        <pc:sldMkLst>
          <pc:docMk/>
          <pc:sldMk cId="1276478906" sldId="4948"/>
        </pc:sldMkLst>
      </pc:sldChg>
      <pc:sldChg chg="del">
        <pc:chgData name="Hoffman, Peter" userId="673cee94-26bd-4c2a-ab82-1b3669e2f049" providerId="ADAL" clId="{F170AE1C-2C77-4A50-9AC6-A2C824A1E103}" dt="2023-12-05T18:01:18.262" v="225" actId="2696"/>
        <pc:sldMkLst>
          <pc:docMk/>
          <pc:sldMk cId="3418660094" sldId="4981"/>
        </pc:sldMkLst>
      </pc:sldChg>
      <pc:sldChg chg="del">
        <pc:chgData name="Hoffman, Peter" userId="673cee94-26bd-4c2a-ab82-1b3669e2f049" providerId="ADAL" clId="{F170AE1C-2C77-4A50-9AC6-A2C824A1E103}" dt="2023-12-05T18:01:24.656" v="226" actId="2696"/>
        <pc:sldMkLst>
          <pc:docMk/>
          <pc:sldMk cId="1011175981" sldId="5109"/>
        </pc:sldMkLst>
      </pc:sldChg>
      <pc:sldChg chg="del">
        <pc:chgData name="Hoffman, Peter" userId="673cee94-26bd-4c2a-ab82-1b3669e2f049" providerId="ADAL" clId="{F170AE1C-2C77-4A50-9AC6-A2C824A1E103}" dt="2023-12-05T18:01:24.656" v="226" actId="2696"/>
        <pc:sldMkLst>
          <pc:docMk/>
          <pc:sldMk cId="3638216352" sldId="5110"/>
        </pc:sldMkLst>
      </pc:sldChg>
      <pc:sldChg chg="del">
        <pc:chgData name="Hoffman, Peter" userId="673cee94-26bd-4c2a-ab82-1b3669e2f049" providerId="ADAL" clId="{F170AE1C-2C77-4A50-9AC6-A2C824A1E103}" dt="2023-12-05T18:01:24.656" v="226" actId="2696"/>
        <pc:sldMkLst>
          <pc:docMk/>
          <pc:sldMk cId="4205968423" sldId="5123"/>
        </pc:sldMkLst>
      </pc:sldChg>
      <pc:sldChg chg="del">
        <pc:chgData name="Hoffman, Peter" userId="673cee94-26bd-4c2a-ab82-1b3669e2f049" providerId="ADAL" clId="{F170AE1C-2C77-4A50-9AC6-A2C824A1E103}" dt="2023-12-05T18:01:24.656" v="226" actId="2696"/>
        <pc:sldMkLst>
          <pc:docMk/>
          <pc:sldMk cId="557701228" sldId="5139"/>
        </pc:sldMkLst>
      </pc:sldChg>
      <pc:sldChg chg="del">
        <pc:chgData name="Hoffman, Peter" userId="673cee94-26bd-4c2a-ab82-1b3669e2f049" providerId="ADAL" clId="{F170AE1C-2C77-4A50-9AC6-A2C824A1E103}" dt="2023-12-05T18:01:32.020" v="227" actId="2696"/>
        <pc:sldMkLst>
          <pc:docMk/>
          <pc:sldMk cId="1203091542" sldId="5183"/>
        </pc:sldMkLst>
      </pc:sldChg>
      <pc:sldChg chg="del">
        <pc:chgData name="Hoffman, Peter" userId="673cee94-26bd-4c2a-ab82-1b3669e2f049" providerId="ADAL" clId="{F170AE1C-2C77-4A50-9AC6-A2C824A1E103}" dt="2023-12-05T18:01:32.020" v="227" actId="2696"/>
        <pc:sldMkLst>
          <pc:docMk/>
          <pc:sldMk cId="1788766032" sldId="5187"/>
        </pc:sldMkLst>
      </pc:sldChg>
      <pc:sldChg chg="del">
        <pc:chgData name="Hoffman, Peter" userId="673cee94-26bd-4c2a-ab82-1b3669e2f049" providerId="ADAL" clId="{F170AE1C-2C77-4A50-9AC6-A2C824A1E103}" dt="2023-12-05T18:01:32.020" v="227" actId="2696"/>
        <pc:sldMkLst>
          <pc:docMk/>
          <pc:sldMk cId="1114280883" sldId="5189"/>
        </pc:sldMkLst>
      </pc:sldChg>
      <pc:sldChg chg="del">
        <pc:chgData name="Hoffman, Peter" userId="673cee94-26bd-4c2a-ab82-1b3669e2f049" providerId="ADAL" clId="{F170AE1C-2C77-4A50-9AC6-A2C824A1E103}" dt="2023-12-05T18:01:32.020" v="227" actId="2696"/>
        <pc:sldMkLst>
          <pc:docMk/>
          <pc:sldMk cId="2419829986" sldId="5190"/>
        </pc:sldMkLst>
      </pc:sldChg>
      <pc:sldChg chg="del">
        <pc:chgData name="Hoffman, Peter" userId="673cee94-26bd-4c2a-ab82-1b3669e2f049" providerId="ADAL" clId="{F170AE1C-2C77-4A50-9AC6-A2C824A1E103}" dt="2023-12-05T18:01:32.020" v="227" actId="2696"/>
        <pc:sldMkLst>
          <pc:docMk/>
          <pc:sldMk cId="3924480019" sldId="5191"/>
        </pc:sldMkLst>
      </pc:sldChg>
      <pc:sldChg chg="del">
        <pc:chgData name="Hoffman, Peter" userId="673cee94-26bd-4c2a-ab82-1b3669e2f049" providerId="ADAL" clId="{F170AE1C-2C77-4A50-9AC6-A2C824A1E103}" dt="2023-12-05T18:01:32.020" v="227" actId="2696"/>
        <pc:sldMkLst>
          <pc:docMk/>
          <pc:sldMk cId="1593036892" sldId="5198"/>
        </pc:sldMkLst>
      </pc:sldChg>
      <pc:sldChg chg="del">
        <pc:chgData name="Hoffman, Peter" userId="673cee94-26bd-4c2a-ab82-1b3669e2f049" providerId="ADAL" clId="{F170AE1C-2C77-4A50-9AC6-A2C824A1E103}" dt="2023-12-05T18:01:37.577" v="228" actId="2696"/>
        <pc:sldMkLst>
          <pc:docMk/>
          <pc:sldMk cId="1003328" sldId="5202"/>
        </pc:sldMkLst>
      </pc:sldChg>
      <pc:sldChg chg="del">
        <pc:chgData name="Hoffman, Peter" userId="673cee94-26bd-4c2a-ab82-1b3669e2f049" providerId="ADAL" clId="{F170AE1C-2C77-4A50-9AC6-A2C824A1E103}" dt="2023-12-05T18:01:37.577" v="228" actId="2696"/>
        <pc:sldMkLst>
          <pc:docMk/>
          <pc:sldMk cId="298744664" sldId="5203"/>
        </pc:sldMkLst>
      </pc:sldChg>
      <pc:sldChg chg="del">
        <pc:chgData name="Hoffman, Peter" userId="673cee94-26bd-4c2a-ab82-1b3669e2f049" providerId="ADAL" clId="{F170AE1C-2C77-4A50-9AC6-A2C824A1E103}" dt="2023-12-05T18:01:37.577" v="228" actId="2696"/>
        <pc:sldMkLst>
          <pc:docMk/>
          <pc:sldMk cId="1961852350" sldId="5205"/>
        </pc:sldMkLst>
      </pc:sldChg>
      <pc:sldChg chg="del">
        <pc:chgData name="Hoffman, Peter" userId="673cee94-26bd-4c2a-ab82-1b3669e2f049" providerId="ADAL" clId="{F170AE1C-2C77-4A50-9AC6-A2C824A1E103}" dt="2023-12-05T18:01:37.577" v="228" actId="2696"/>
        <pc:sldMkLst>
          <pc:docMk/>
          <pc:sldMk cId="2933753138" sldId="5206"/>
        </pc:sldMkLst>
      </pc:sldChg>
      <pc:sldChg chg="del">
        <pc:chgData name="Hoffman, Peter" userId="673cee94-26bd-4c2a-ab82-1b3669e2f049" providerId="ADAL" clId="{F170AE1C-2C77-4A50-9AC6-A2C824A1E103}" dt="2023-12-07T14:21:33.229" v="236" actId="2696"/>
        <pc:sldMkLst>
          <pc:docMk/>
          <pc:sldMk cId="3390051974" sldId="5209"/>
        </pc:sldMkLst>
      </pc:sldChg>
      <pc:sldChg chg="del">
        <pc:chgData name="Hoffman, Peter" userId="673cee94-26bd-4c2a-ab82-1b3669e2f049" providerId="ADAL" clId="{F170AE1C-2C77-4A50-9AC6-A2C824A1E103}" dt="2023-12-07T14:21:33.229" v="236" actId="2696"/>
        <pc:sldMkLst>
          <pc:docMk/>
          <pc:sldMk cId="3444278999" sldId="5210"/>
        </pc:sldMkLst>
      </pc:sldChg>
      <pc:sldChg chg="del">
        <pc:chgData name="Hoffman, Peter" userId="673cee94-26bd-4c2a-ab82-1b3669e2f049" providerId="ADAL" clId="{F170AE1C-2C77-4A50-9AC6-A2C824A1E103}" dt="2023-12-05T18:01:32.020" v="227" actId="2696"/>
        <pc:sldMkLst>
          <pc:docMk/>
          <pc:sldMk cId="2231111576" sldId="5211"/>
        </pc:sldMkLst>
      </pc:sldChg>
      <pc:sldChg chg="modSp add mod">
        <pc:chgData name="Hoffman, Peter" userId="673cee94-26bd-4c2a-ab82-1b3669e2f049" providerId="ADAL" clId="{F170AE1C-2C77-4A50-9AC6-A2C824A1E103}" dt="2023-12-07T14:21:27.684" v="233" actId="27636"/>
        <pc:sldMkLst>
          <pc:docMk/>
          <pc:sldMk cId="337444768" sldId="5218"/>
        </pc:sldMkLst>
        <pc:spChg chg="mod">
          <ac:chgData name="Hoffman, Peter" userId="673cee94-26bd-4c2a-ab82-1b3669e2f049" providerId="ADAL" clId="{F170AE1C-2C77-4A50-9AC6-A2C824A1E103}" dt="2023-12-07T14:21:27.684" v="233" actId="27636"/>
          <ac:spMkLst>
            <pc:docMk/>
            <pc:sldMk cId="337444768" sldId="5218"/>
            <ac:spMk id="3" creationId="{00000000-0000-0000-0000-000000000000}"/>
          </ac:spMkLst>
        </pc:spChg>
      </pc:sldChg>
      <pc:sldChg chg="modSp add mod">
        <pc:chgData name="Hoffman, Peter" userId="673cee94-26bd-4c2a-ab82-1b3669e2f049" providerId="ADAL" clId="{F170AE1C-2C77-4A50-9AC6-A2C824A1E103}" dt="2023-12-07T14:21:27.705" v="234" actId="27636"/>
        <pc:sldMkLst>
          <pc:docMk/>
          <pc:sldMk cId="355912195" sldId="5219"/>
        </pc:sldMkLst>
        <pc:spChg chg="mod">
          <ac:chgData name="Hoffman, Peter" userId="673cee94-26bd-4c2a-ab82-1b3669e2f049" providerId="ADAL" clId="{F170AE1C-2C77-4A50-9AC6-A2C824A1E103}" dt="2023-12-07T14:21:27.705" v="234" actId="27636"/>
          <ac:spMkLst>
            <pc:docMk/>
            <pc:sldMk cId="355912195" sldId="5219"/>
            <ac:spMk id="3" creationId="{1A5AC7F8-5594-DA40-2FAE-9FAE112E382B}"/>
          </ac:spMkLst>
        </pc:spChg>
      </pc:sldChg>
      <pc:sldChg chg="modSp add mod">
        <pc:chgData name="Hoffman, Peter" userId="673cee94-26bd-4c2a-ab82-1b3669e2f049" providerId="ADAL" clId="{F170AE1C-2C77-4A50-9AC6-A2C824A1E103}" dt="2023-12-07T14:21:27.721" v="235" actId="27636"/>
        <pc:sldMkLst>
          <pc:docMk/>
          <pc:sldMk cId="4162961420" sldId="5220"/>
        </pc:sldMkLst>
        <pc:spChg chg="mod">
          <ac:chgData name="Hoffman, Peter" userId="673cee94-26bd-4c2a-ab82-1b3669e2f049" providerId="ADAL" clId="{F170AE1C-2C77-4A50-9AC6-A2C824A1E103}" dt="2023-12-07T14:21:27.721" v="235" actId="27636"/>
          <ac:spMkLst>
            <pc:docMk/>
            <pc:sldMk cId="4162961420" sldId="5220"/>
            <ac:spMk id="3" creationId="{00000000-0000-0000-0000-000000000000}"/>
          </ac:spMkLst>
        </pc:spChg>
      </pc:sldChg>
    </pc:docChg>
  </pc:docChgLst>
  <pc:docChgLst>
    <pc:chgData name="Gudka, Dawna" userId="S::gudka_d@cde.state.co.us::823cceae-331b-41d6-9a63-34ad6d1db55c" providerId="AD" clId="Web-{DF6D9220-EA33-4E71-ACAE-D8A2B2289275}"/>
    <pc:docChg chg="modSld">
      <pc:chgData name="Gudka, Dawna" userId="S::gudka_d@cde.state.co.us::823cceae-331b-41d6-9a63-34ad6d1db55c" providerId="AD" clId="Web-{DF6D9220-EA33-4E71-ACAE-D8A2B2289275}" dt="2024-01-18T02:12:19.835" v="15"/>
      <pc:docMkLst>
        <pc:docMk/>
      </pc:docMkLst>
      <pc:sldChg chg="modSp">
        <pc:chgData name="Gudka, Dawna" userId="S::gudka_d@cde.state.co.us::823cceae-331b-41d6-9a63-34ad6d1db55c" providerId="AD" clId="Web-{DF6D9220-EA33-4E71-ACAE-D8A2B2289275}" dt="2024-01-18T02:11:31.256" v="11"/>
        <pc:sldMkLst>
          <pc:docMk/>
          <pc:sldMk cId="1643822337" sldId="5241"/>
        </pc:sldMkLst>
        <pc:picChg chg="mod">
          <ac:chgData name="Gudka, Dawna" userId="S::gudka_d@cde.state.co.us::823cceae-331b-41d6-9a63-34ad6d1db55c" providerId="AD" clId="Web-{DF6D9220-EA33-4E71-ACAE-D8A2B2289275}" dt="2024-01-18T02:11:11.396" v="9"/>
          <ac:picMkLst>
            <pc:docMk/>
            <pc:sldMk cId="1643822337" sldId="5241"/>
            <ac:picMk id="7" creationId="{8AD64619-FAD2-4243-9B53-2444BAD09A5F}"/>
          </ac:picMkLst>
        </pc:picChg>
        <pc:picChg chg="mod">
          <ac:chgData name="Gudka, Dawna" userId="S::gudka_d@cde.state.co.us::823cceae-331b-41d6-9a63-34ad6d1db55c" providerId="AD" clId="Web-{DF6D9220-EA33-4E71-ACAE-D8A2B2289275}" dt="2024-01-18T02:11:31.256" v="11"/>
          <ac:picMkLst>
            <pc:docMk/>
            <pc:sldMk cId="1643822337" sldId="5241"/>
            <ac:picMk id="8" creationId="{E3D7669B-64D8-79C5-3ACA-8EEE60DA7310}"/>
          </ac:picMkLst>
        </pc:picChg>
      </pc:sldChg>
      <pc:sldChg chg="modSp">
        <pc:chgData name="Gudka, Dawna" userId="S::gudka_d@cde.state.co.us::823cceae-331b-41d6-9a63-34ad6d1db55c" providerId="AD" clId="Web-{DF6D9220-EA33-4E71-ACAE-D8A2B2289275}" dt="2024-01-18T02:12:19.835" v="15"/>
        <pc:sldMkLst>
          <pc:docMk/>
          <pc:sldMk cId="2229225265" sldId="5242"/>
        </pc:sldMkLst>
        <pc:spChg chg="ord">
          <ac:chgData name="Gudka, Dawna" userId="S::gudka_d@cde.state.co.us::823cceae-331b-41d6-9a63-34ad6d1db55c" providerId="AD" clId="Web-{DF6D9220-EA33-4E71-ACAE-D8A2B2289275}" dt="2024-01-18T02:10:00.155" v="2"/>
          <ac:spMkLst>
            <pc:docMk/>
            <pc:sldMk cId="2229225265" sldId="5242"/>
            <ac:spMk id="4" creationId="{9170B4DC-8EE0-5047-4F93-4F9E12BCF5B8}"/>
          </ac:spMkLst>
        </pc:spChg>
        <pc:picChg chg="mod ord">
          <ac:chgData name="Gudka, Dawna" userId="S::gudka_d@cde.state.co.us::823cceae-331b-41d6-9a63-34ad6d1db55c" providerId="AD" clId="Web-{DF6D9220-EA33-4E71-ACAE-D8A2B2289275}" dt="2024-01-18T02:12:02.600" v="14"/>
          <ac:picMkLst>
            <pc:docMk/>
            <pc:sldMk cId="2229225265" sldId="5242"/>
            <ac:picMk id="5" creationId="{199619D8-2372-E19E-0086-D03CBB71CC9C}"/>
          </ac:picMkLst>
        </pc:picChg>
        <pc:picChg chg="mod ord">
          <ac:chgData name="Gudka, Dawna" userId="S::gudka_d@cde.state.co.us::823cceae-331b-41d6-9a63-34ad6d1db55c" providerId="AD" clId="Web-{DF6D9220-EA33-4E71-ACAE-D8A2B2289275}" dt="2024-01-18T02:12:19.835" v="15"/>
          <ac:picMkLst>
            <pc:docMk/>
            <pc:sldMk cId="2229225265" sldId="5242"/>
            <ac:picMk id="6" creationId="{15DD7AEC-BB93-D7D3-49DD-FD242E017D47}"/>
          </ac:picMkLst>
        </pc:picChg>
      </pc:sldChg>
    </pc:docChg>
  </pc:docChgLst>
  <pc:docChgLst>
    <pc:chgData name="Tribbett, Jessica" userId="S::tribbett_jessica@cde.state.co.us::b8af59d7-a86d-4166-a022-d856dc24c475" providerId="AD" clId="Web-{E4E95BF2-AC57-2DB3-E6DF-A76FCE1C3103}"/>
    <pc:docChg chg="modSld">
      <pc:chgData name="Tribbett, Jessica" userId="S::tribbett_jessica@cde.state.co.us::b8af59d7-a86d-4166-a022-d856dc24c475" providerId="AD" clId="Web-{E4E95BF2-AC57-2DB3-E6DF-A76FCE1C3103}" dt="2023-11-30T13:35:06.059" v="77" actId="20577"/>
      <pc:docMkLst>
        <pc:docMk/>
      </pc:docMkLst>
      <pc:sldChg chg="addSp delSp modSp">
        <pc:chgData name="Tribbett, Jessica" userId="S::tribbett_jessica@cde.state.co.us::b8af59d7-a86d-4166-a022-d856dc24c475" providerId="AD" clId="Web-{E4E95BF2-AC57-2DB3-E6DF-A76FCE1C3103}" dt="2023-11-30T13:35:06.059" v="77" actId="20577"/>
        <pc:sldMkLst>
          <pc:docMk/>
          <pc:sldMk cId="1667568664" sldId="5201"/>
        </pc:sldMkLst>
        <pc:spChg chg="mod">
          <ac:chgData name="Tribbett, Jessica" userId="S::tribbett_jessica@cde.state.co.us::b8af59d7-a86d-4166-a022-d856dc24c475" providerId="AD" clId="Web-{E4E95BF2-AC57-2DB3-E6DF-A76FCE1C3103}" dt="2023-11-30T13:33:38.400" v="19" actId="20577"/>
          <ac:spMkLst>
            <pc:docMk/>
            <pc:sldMk cId="1667568664" sldId="5201"/>
            <ac:spMk id="2" creationId="{376FAC2A-85E2-503D-0C48-A21D7E04E782}"/>
          </ac:spMkLst>
        </pc:spChg>
        <pc:spChg chg="del">
          <ac:chgData name="Tribbett, Jessica" userId="S::tribbett_jessica@cde.state.co.us::b8af59d7-a86d-4166-a022-d856dc24c475" providerId="AD" clId="Web-{E4E95BF2-AC57-2DB3-E6DF-A76FCE1C3103}" dt="2023-11-30T13:32:23.711" v="9"/>
          <ac:spMkLst>
            <pc:docMk/>
            <pc:sldMk cId="1667568664" sldId="5201"/>
            <ac:spMk id="8" creationId="{6F92FA01-BF8B-3214-2845-A58119FB937E}"/>
          </ac:spMkLst>
        </pc:spChg>
        <pc:spChg chg="add del mod">
          <ac:chgData name="Tribbett, Jessica" userId="S::tribbett_jessica@cde.state.co.us::b8af59d7-a86d-4166-a022-d856dc24c475" providerId="AD" clId="Web-{E4E95BF2-AC57-2DB3-E6DF-A76FCE1C3103}" dt="2023-11-30T13:33:43.572" v="20"/>
          <ac:spMkLst>
            <pc:docMk/>
            <pc:sldMk cId="1667568664" sldId="5201"/>
            <ac:spMk id="9" creationId="{EEE6747F-E85A-F943-8881-7E627424D3DB}"/>
          </ac:spMkLst>
        </pc:spChg>
        <pc:spChg chg="add mod">
          <ac:chgData name="Tribbett, Jessica" userId="S::tribbett_jessica@cde.state.co.us::b8af59d7-a86d-4166-a022-d856dc24c475" providerId="AD" clId="Web-{E4E95BF2-AC57-2DB3-E6DF-A76FCE1C3103}" dt="2023-11-30T13:35:06.059" v="77" actId="20577"/>
          <ac:spMkLst>
            <pc:docMk/>
            <pc:sldMk cId="1667568664" sldId="5201"/>
            <ac:spMk id="10" creationId="{2F95A737-6829-D9EB-1980-4103B233FA83}"/>
          </ac:spMkLst>
        </pc:spChg>
        <pc:picChg chg="del">
          <ac:chgData name="Tribbett, Jessica" userId="S::tribbett_jessica@cde.state.co.us::b8af59d7-a86d-4166-a022-d856dc24c475" providerId="AD" clId="Web-{E4E95BF2-AC57-2DB3-E6DF-A76FCE1C3103}" dt="2023-11-30T13:32:05.820" v="0"/>
          <ac:picMkLst>
            <pc:docMk/>
            <pc:sldMk cId="1667568664" sldId="5201"/>
            <ac:picMk id="3" creationId="{EAF1BCF2-0C5F-9328-5AB9-965FBC10A107}"/>
          </ac:picMkLst>
        </pc:picChg>
        <pc:picChg chg="add mod">
          <ac:chgData name="Tribbett, Jessica" userId="S::tribbett_jessica@cde.state.co.us::b8af59d7-a86d-4166-a022-d856dc24c475" providerId="AD" clId="Web-{E4E95BF2-AC57-2DB3-E6DF-A76FCE1C3103}" dt="2023-11-30T13:33:49.776" v="21" actId="1076"/>
          <ac:picMkLst>
            <pc:docMk/>
            <pc:sldMk cId="1667568664" sldId="5201"/>
            <ac:picMk id="5" creationId="{9B6B56FD-CECD-F8B0-9A71-166BE3488833}"/>
          </ac:picMkLst>
        </pc:picChg>
      </pc:sldChg>
    </pc:docChg>
  </pc:docChgLst>
  <pc:docChgLst>
    <pc:chgData name="Tribbett, Jessica" userId="S::tribbett_jessica@cde.state.co.us::b8af59d7-a86d-4166-a022-d856dc24c475" providerId="AD" clId="Web-{F3199248-77AA-CBAA-D968-419E871C4407}"/>
    <pc:docChg chg="addSld delSld modSld sldOrd">
      <pc:chgData name="Tribbett, Jessica" userId="S::tribbett_jessica@cde.state.co.us::b8af59d7-a86d-4166-a022-d856dc24c475" providerId="AD" clId="Web-{F3199248-77AA-CBAA-D968-419E871C4407}" dt="2024-01-17T21:45:06.737" v="1501"/>
      <pc:docMkLst>
        <pc:docMk/>
      </pc:docMkLst>
      <pc:sldChg chg="modSp add">
        <pc:chgData name="Tribbett, Jessica" userId="S::tribbett_jessica@cde.state.co.us::b8af59d7-a86d-4166-a022-d856dc24c475" providerId="AD" clId="Web-{F3199248-77AA-CBAA-D968-419E871C4407}" dt="2024-01-17T21:41:44.404" v="1436" actId="14100"/>
        <pc:sldMkLst>
          <pc:docMk/>
          <pc:sldMk cId="2676792760" sldId="4693"/>
        </pc:sldMkLst>
        <pc:spChg chg="mod">
          <ac:chgData name="Tribbett, Jessica" userId="S::tribbett_jessica@cde.state.co.us::b8af59d7-a86d-4166-a022-d856dc24c475" providerId="AD" clId="Web-{F3199248-77AA-CBAA-D968-419E871C4407}" dt="2024-01-17T21:41:44.404" v="1436" actId="14100"/>
          <ac:spMkLst>
            <pc:docMk/>
            <pc:sldMk cId="2676792760" sldId="4693"/>
            <ac:spMk id="6" creationId="{C6BBF9C2-4FE5-4614-B574-905D93B3E9AE}"/>
          </ac:spMkLst>
        </pc:spChg>
      </pc:sldChg>
      <pc:sldChg chg="add del">
        <pc:chgData name="Tribbett, Jessica" userId="S::tribbett_jessica@cde.state.co.us::b8af59d7-a86d-4166-a022-d856dc24c475" providerId="AD" clId="Web-{F3199248-77AA-CBAA-D968-419E871C4407}" dt="2024-01-17T21:39:44.683" v="1420"/>
        <pc:sldMkLst>
          <pc:docMk/>
          <pc:sldMk cId="2416390574" sldId="4694"/>
        </pc:sldMkLst>
      </pc:sldChg>
      <pc:sldChg chg="add del">
        <pc:chgData name="Tribbett, Jessica" userId="S::tribbett_jessica@cde.state.co.us::b8af59d7-a86d-4166-a022-d856dc24c475" providerId="AD" clId="Web-{F3199248-77AA-CBAA-D968-419E871C4407}" dt="2024-01-17T21:39:44.698" v="1421"/>
        <pc:sldMkLst>
          <pc:docMk/>
          <pc:sldMk cId="3728706518" sldId="4695"/>
        </pc:sldMkLst>
      </pc:sldChg>
      <pc:sldChg chg="addSp delSp modSp add">
        <pc:chgData name="Tribbett, Jessica" userId="S::tribbett_jessica@cde.state.co.us::b8af59d7-a86d-4166-a022-d856dc24c475" providerId="AD" clId="Web-{F3199248-77AA-CBAA-D968-419E871C4407}" dt="2024-01-17T21:31:48.547" v="1187" actId="1076"/>
        <pc:sldMkLst>
          <pc:docMk/>
          <pc:sldMk cId="462835190" sldId="4696"/>
        </pc:sldMkLst>
        <pc:spChg chg="mod">
          <ac:chgData name="Tribbett, Jessica" userId="S::tribbett_jessica@cde.state.co.us::b8af59d7-a86d-4166-a022-d856dc24c475" providerId="AD" clId="Web-{F3199248-77AA-CBAA-D968-419E871C4407}" dt="2024-01-17T21:18:49.514" v="27" actId="20577"/>
          <ac:spMkLst>
            <pc:docMk/>
            <pc:sldMk cId="462835190" sldId="4696"/>
            <ac:spMk id="2" creationId="{F541109F-D9FB-46C5-9F4C-7FD2901AFCBE}"/>
          </ac:spMkLst>
        </pc:spChg>
        <pc:spChg chg="add del">
          <ac:chgData name="Tribbett, Jessica" userId="S::tribbett_jessica@cde.state.co.us::b8af59d7-a86d-4166-a022-d856dc24c475" providerId="AD" clId="Web-{F3199248-77AA-CBAA-D968-419E871C4407}" dt="2024-01-17T21:23:06.207" v="329"/>
          <ac:spMkLst>
            <pc:docMk/>
            <pc:sldMk cId="462835190" sldId="4696"/>
            <ac:spMk id="3" creationId="{BB6D7705-3646-6D69-D7DF-3E38F70ECAF9}"/>
          </ac:spMkLst>
        </pc:spChg>
        <pc:spChg chg="mod">
          <ac:chgData name="Tribbett, Jessica" userId="S::tribbett_jessica@cde.state.co.us::b8af59d7-a86d-4166-a022-d856dc24c475" providerId="AD" clId="Web-{F3199248-77AA-CBAA-D968-419E871C4407}" dt="2024-01-17T21:31:34.203" v="1177" actId="1076"/>
          <ac:spMkLst>
            <pc:docMk/>
            <pc:sldMk cId="462835190" sldId="4696"/>
            <ac:spMk id="7" creationId="{CF408478-E5B8-BD77-1C24-08FE8A7C6C4E}"/>
          </ac:spMkLst>
        </pc:spChg>
        <pc:spChg chg="add mod">
          <ac:chgData name="Tribbett, Jessica" userId="S::tribbett_jessica@cde.state.co.us::b8af59d7-a86d-4166-a022-d856dc24c475" providerId="AD" clId="Web-{F3199248-77AA-CBAA-D968-419E871C4407}" dt="2024-01-17T21:31:48.547" v="1187" actId="1076"/>
          <ac:spMkLst>
            <pc:docMk/>
            <pc:sldMk cId="462835190" sldId="4696"/>
            <ac:spMk id="8" creationId="{40113FBC-D6BB-B486-CC67-539A22A9A7CC}"/>
          </ac:spMkLst>
        </pc:spChg>
        <pc:spChg chg="add del mod">
          <ac:chgData name="Tribbett, Jessica" userId="S::tribbett_jessica@cde.state.co.us::b8af59d7-a86d-4166-a022-d856dc24c475" providerId="AD" clId="Web-{F3199248-77AA-CBAA-D968-419E871C4407}" dt="2024-01-17T21:31:25.546" v="1174"/>
          <ac:spMkLst>
            <pc:docMk/>
            <pc:sldMk cId="462835190" sldId="4696"/>
            <ac:spMk id="9" creationId="{9C483858-116A-2E64-37AF-E8110C100F8F}"/>
          </ac:spMkLst>
        </pc:spChg>
        <pc:graphicFrameChg chg="add del mod modGraphic">
          <ac:chgData name="Tribbett, Jessica" userId="S::tribbett_jessica@cde.state.co.us::b8af59d7-a86d-4166-a022-d856dc24c475" providerId="AD" clId="Web-{F3199248-77AA-CBAA-D968-419E871C4407}" dt="2024-01-17T21:31:26.656" v="1175"/>
          <ac:graphicFrameMkLst>
            <pc:docMk/>
            <pc:sldMk cId="462835190" sldId="4696"/>
            <ac:graphicFrameMk id="10" creationId="{6AA24C08-B62E-C858-5425-59BC18D54C0A}"/>
          </ac:graphicFrameMkLst>
        </pc:graphicFrameChg>
        <pc:picChg chg="del">
          <ac:chgData name="Tribbett, Jessica" userId="S::tribbett_jessica@cde.state.co.us::b8af59d7-a86d-4166-a022-d856dc24c475" providerId="AD" clId="Web-{F3199248-77AA-CBAA-D968-419E871C4407}" dt="2024-01-17T21:19:00.858" v="29"/>
          <ac:picMkLst>
            <pc:docMk/>
            <pc:sldMk cId="462835190" sldId="4696"/>
            <ac:picMk id="5" creationId="{D90FC282-A302-43FA-AD56-0779D36EAA0C}"/>
          </ac:picMkLst>
        </pc:picChg>
      </pc:sldChg>
      <pc:sldChg chg="add del">
        <pc:chgData name="Tribbett, Jessica" userId="S::tribbett_jessica@cde.state.co.us::b8af59d7-a86d-4166-a022-d856dc24c475" providerId="AD" clId="Web-{F3199248-77AA-CBAA-D968-419E871C4407}" dt="2024-01-17T21:18:40.076" v="11"/>
        <pc:sldMkLst>
          <pc:docMk/>
          <pc:sldMk cId="987089762" sldId="4697"/>
        </pc:sldMkLst>
      </pc:sldChg>
      <pc:sldChg chg="modSp add">
        <pc:chgData name="Tribbett, Jessica" userId="S::tribbett_jessica@cde.state.co.us::b8af59d7-a86d-4166-a022-d856dc24c475" providerId="AD" clId="Web-{F3199248-77AA-CBAA-D968-419E871C4407}" dt="2024-01-17T21:44:43.986" v="1496" actId="14100"/>
        <pc:sldMkLst>
          <pc:docMk/>
          <pc:sldMk cId="1043530433" sldId="4701"/>
        </pc:sldMkLst>
        <pc:spChg chg="mod">
          <ac:chgData name="Tribbett, Jessica" userId="S::tribbett_jessica@cde.state.co.us::b8af59d7-a86d-4166-a022-d856dc24c475" providerId="AD" clId="Web-{F3199248-77AA-CBAA-D968-419E871C4407}" dt="2024-01-17T21:44:43.986" v="1496" actId="14100"/>
          <ac:spMkLst>
            <pc:docMk/>
            <pc:sldMk cId="1043530433" sldId="4701"/>
            <ac:spMk id="6" creationId="{C6BBF9C2-4FE5-4614-B574-905D93B3E9AE}"/>
          </ac:spMkLst>
        </pc:spChg>
      </pc:sldChg>
      <pc:sldChg chg="add del">
        <pc:chgData name="Tribbett, Jessica" userId="S::tribbett_jessica@cde.state.co.us::b8af59d7-a86d-4166-a022-d856dc24c475" providerId="AD" clId="Web-{F3199248-77AA-CBAA-D968-419E871C4407}" dt="2024-01-17T21:44:37.064" v="1493"/>
        <pc:sldMkLst>
          <pc:docMk/>
          <pc:sldMk cId="557775723" sldId="4702"/>
        </pc:sldMkLst>
      </pc:sldChg>
      <pc:sldChg chg="modSp add">
        <pc:chgData name="Tribbett, Jessica" userId="S::tribbett_jessica@cde.state.co.us::b8af59d7-a86d-4166-a022-d856dc24c475" providerId="AD" clId="Web-{F3199248-77AA-CBAA-D968-419E871C4407}" dt="2024-01-17T21:42:42.499" v="1445" actId="20577"/>
        <pc:sldMkLst>
          <pc:docMk/>
          <pc:sldMk cId="3317819653" sldId="4703"/>
        </pc:sldMkLst>
        <pc:spChg chg="mod">
          <ac:chgData name="Tribbett, Jessica" userId="S::tribbett_jessica@cde.state.co.us::b8af59d7-a86d-4166-a022-d856dc24c475" providerId="AD" clId="Web-{F3199248-77AA-CBAA-D968-419E871C4407}" dt="2024-01-17T21:42:42.499" v="1445" actId="20577"/>
          <ac:spMkLst>
            <pc:docMk/>
            <pc:sldMk cId="3317819653" sldId="4703"/>
            <ac:spMk id="6" creationId="{59D1E7D2-2834-F68E-31C4-AB9FE6A45F53}"/>
          </ac:spMkLst>
        </pc:spChg>
      </pc:sldChg>
      <pc:sldChg chg="modSp add">
        <pc:chgData name="Tribbett, Jessica" userId="S::tribbett_jessica@cde.state.co.us::b8af59d7-a86d-4166-a022-d856dc24c475" providerId="AD" clId="Web-{F3199248-77AA-CBAA-D968-419E871C4407}" dt="2024-01-17T21:44:30.017" v="1492" actId="20577"/>
        <pc:sldMkLst>
          <pc:docMk/>
          <pc:sldMk cId="2461826744" sldId="4704"/>
        </pc:sldMkLst>
        <pc:graphicFrameChg chg="modGraphic">
          <ac:chgData name="Tribbett, Jessica" userId="S::tribbett_jessica@cde.state.co.us::b8af59d7-a86d-4166-a022-d856dc24c475" providerId="AD" clId="Web-{F3199248-77AA-CBAA-D968-419E871C4407}" dt="2024-01-17T21:44:30.017" v="1492" actId="20577"/>
          <ac:graphicFrameMkLst>
            <pc:docMk/>
            <pc:sldMk cId="2461826744" sldId="4704"/>
            <ac:graphicFrameMk id="5" creationId="{FDC19C51-3A09-98C0-45FD-D91C3BBBF600}"/>
          </ac:graphicFrameMkLst>
        </pc:graphicFrameChg>
      </pc:sldChg>
      <pc:sldChg chg="add">
        <pc:chgData name="Tribbett, Jessica" userId="S::tribbett_jessica@cde.state.co.us::b8af59d7-a86d-4166-a022-d856dc24c475" providerId="AD" clId="Web-{F3199248-77AA-CBAA-D968-419E871C4407}" dt="2024-01-17T21:18:14.795" v="5"/>
        <pc:sldMkLst>
          <pc:docMk/>
          <pc:sldMk cId="800576745" sldId="4705"/>
        </pc:sldMkLst>
      </pc:sldChg>
      <pc:sldChg chg="add">
        <pc:chgData name="Tribbett, Jessica" userId="S::tribbett_jessica@cde.state.co.us::b8af59d7-a86d-4166-a022-d856dc24c475" providerId="AD" clId="Web-{F3199248-77AA-CBAA-D968-419E871C4407}" dt="2024-01-17T21:18:14.545" v="3"/>
        <pc:sldMkLst>
          <pc:docMk/>
          <pc:sldMk cId="4159998588" sldId="4706"/>
        </pc:sldMkLst>
      </pc:sldChg>
      <pc:sldChg chg="del ord">
        <pc:chgData name="Tribbett, Jessica" userId="S::tribbett_jessica@cde.state.co.us::b8af59d7-a86d-4166-a022-d856dc24c475" providerId="AD" clId="Web-{F3199248-77AA-CBAA-D968-419E871C4407}" dt="2024-01-17T21:45:00.862" v="1499"/>
        <pc:sldMkLst>
          <pc:docMk/>
          <pc:sldMk cId="1613509344" sldId="5233"/>
        </pc:sldMkLst>
      </pc:sldChg>
      <pc:sldChg chg="del">
        <pc:chgData name="Tribbett, Jessica" userId="S::tribbett_jessica@cde.state.co.us::b8af59d7-a86d-4166-a022-d856dc24c475" providerId="AD" clId="Web-{F3199248-77AA-CBAA-D968-419E871C4407}" dt="2024-01-17T21:45:06.737" v="1501"/>
        <pc:sldMkLst>
          <pc:docMk/>
          <pc:sldMk cId="1370898828" sldId="5234"/>
        </pc:sldMkLst>
      </pc:sldChg>
      <pc:sldChg chg="del">
        <pc:chgData name="Tribbett, Jessica" userId="S::tribbett_jessica@cde.state.co.us::b8af59d7-a86d-4166-a022-d856dc24c475" providerId="AD" clId="Web-{F3199248-77AA-CBAA-D968-419E871C4407}" dt="2024-01-17T21:45:06.737" v="1500"/>
        <pc:sldMkLst>
          <pc:docMk/>
          <pc:sldMk cId="3519380500" sldId="5235"/>
        </pc:sldMkLst>
      </pc:sldChg>
      <pc:sldChg chg="addSp delSp modSp add replId">
        <pc:chgData name="Tribbett, Jessica" userId="S::tribbett_jessica@cde.state.co.us::b8af59d7-a86d-4166-a022-d856dc24c475" providerId="AD" clId="Web-{F3199248-77AA-CBAA-D968-419E871C4407}" dt="2024-01-17T21:39:32.573" v="1419" actId="1076"/>
        <pc:sldMkLst>
          <pc:docMk/>
          <pc:sldMk cId="1385979322" sldId="5240"/>
        </pc:sldMkLst>
        <pc:spChg chg="add del mod">
          <ac:chgData name="Tribbett, Jessica" userId="S::tribbett_jessica@cde.state.co.us::b8af59d7-a86d-4166-a022-d856dc24c475" providerId="AD" clId="Web-{F3199248-77AA-CBAA-D968-419E871C4407}" dt="2024-01-17T21:38:26.931" v="1416"/>
          <ac:spMkLst>
            <pc:docMk/>
            <pc:sldMk cId="1385979322" sldId="5240"/>
            <ac:spMk id="5" creationId="{E1E0FA71-0BA6-59F2-99AC-C8CB55C59D35}"/>
          </ac:spMkLst>
        </pc:spChg>
        <pc:spChg chg="del">
          <ac:chgData name="Tribbett, Jessica" userId="S::tribbett_jessica@cde.state.co.us::b8af59d7-a86d-4166-a022-d856dc24c475" providerId="AD" clId="Web-{F3199248-77AA-CBAA-D968-419E871C4407}" dt="2024-01-17T21:37:06.804" v="1262"/>
          <ac:spMkLst>
            <pc:docMk/>
            <pc:sldMk cId="1385979322" sldId="5240"/>
            <ac:spMk id="6" creationId="{E5B5DC0E-37FA-6862-AC2E-1738EEAFC78C}"/>
          </ac:spMkLst>
        </pc:spChg>
        <pc:spChg chg="del mod">
          <ac:chgData name="Tribbett, Jessica" userId="S::tribbett_jessica@cde.state.co.us::b8af59d7-a86d-4166-a022-d856dc24c475" providerId="AD" clId="Web-{F3199248-77AA-CBAA-D968-419E871C4407}" dt="2024-01-17T21:38:21.759" v="1415"/>
          <ac:spMkLst>
            <pc:docMk/>
            <pc:sldMk cId="1385979322" sldId="5240"/>
            <ac:spMk id="7" creationId="{ED6AB938-7829-D31B-7255-282AEB8FF11D}"/>
          </ac:spMkLst>
        </pc:spChg>
        <pc:spChg chg="del">
          <ac:chgData name="Tribbett, Jessica" userId="S::tribbett_jessica@cde.state.co.us::b8af59d7-a86d-4166-a022-d856dc24c475" providerId="AD" clId="Web-{F3199248-77AA-CBAA-D968-419E871C4407}" dt="2024-01-17T21:35:35.380" v="1188"/>
          <ac:spMkLst>
            <pc:docMk/>
            <pc:sldMk cId="1385979322" sldId="5240"/>
            <ac:spMk id="8" creationId="{263FBACD-F711-6CBF-D6CC-9DB80F419FDD}"/>
          </ac:spMkLst>
        </pc:spChg>
        <pc:spChg chg="mod">
          <ac:chgData name="Tribbett, Jessica" userId="S::tribbett_jessica@cde.state.co.us::b8af59d7-a86d-4166-a022-d856dc24c475" providerId="AD" clId="Web-{F3199248-77AA-CBAA-D968-419E871C4407}" dt="2024-01-17T21:38:31.962" v="1417" actId="1076"/>
          <ac:spMkLst>
            <pc:docMk/>
            <pc:sldMk cId="1385979322" sldId="5240"/>
            <ac:spMk id="9" creationId="{E696E2ED-1DCD-92AE-631B-04BFD32A5D7B}"/>
          </ac:spMkLst>
        </pc:spChg>
        <pc:graphicFrameChg chg="mod modGraphic">
          <ac:chgData name="Tribbett, Jessica" userId="S::tribbett_jessica@cde.state.co.us::b8af59d7-a86d-4166-a022-d856dc24c475" providerId="AD" clId="Web-{F3199248-77AA-CBAA-D968-419E871C4407}" dt="2024-01-17T21:39:32.573" v="1419" actId="1076"/>
          <ac:graphicFrameMkLst>
            <pc:docMk/>
            <pc:sldMk cId="1385979322" sldId="5240"/>
            <ac:graphicFrameMk id="10" creationId="{5922B40F-3676-A800-6D24-D501A18630B5}"/>
          </ac:graphicFrameMkLst>
        </pc:graphicFrameChg>
      </pc:sldChg>
      <pc:sldMasterChg chg="addSldLayout">
        <pc:chgData name="Tribbett, Jessica" userId="S::tribbett_jessica@cde.state.co.us::b8af59d7-a86d-4166-a022-d856dc24c475" providerId="AD" clId="Web-{F3199248-77AA-CBAA-D968-419E871C4407}" dt="2024-01-17T21:18:14.795" v="5"/>
        <pc:sldMasterMkLst>
          <pc:docMk/>
          <pc:sldMasterMk cId="2150711039" sldId="2147483676"/>
        </pc:sldMasterMkLst>
        <pc:sldLayoutChg chg="add">
          <pc:chgData name="Tribbett, Jessica" userId="S::tribbett_jessica@cde.state.co.us::b8af59d7-a86d-4166-a022-d856dc24c475" providerId="AD" clId="Web-{F3199248-77AA-CBAA-D968-419E871C4407}" dt="2024-01-17T21:18:14.013" v="0"/>
          <pc:sldLayoutMkLst>
            <pc:docMk/>
            <pc:sldMasterMk cId="2150711039" sldId="2147483676"/>
            <pc:sldLayoutMk cId="2865305121" sldId="2147483703"/>
          </pc:sldLayoutMkLst>
        </pc:sldLayoutChg>
        <pc:sldLayoutChg chg="add">
          <pc:chgData name="Tribbett, Jessica" userId="S::tribbett_jessica@cde.state.co.us::b8af59d7-a86d-4166-a022-d856dc24c475" providerId="AD" clId="Web-{F3199248-77AA-CBAA-D968-419E871C4407}" dt="2024-01-17T21:18:14.795" v="5"/>
          <pc:sldLayoutMkLst>
            <pc:docMk/>
            <pc:sldMasterMk cId="2150711039" sldId="2147483676"/>
            <pc:sldLayoutMk cId="2278021360" sldId="2147483704"/>
          </pc:sldLayoutMkLst>
        </pc:sldLayoutChg>
      </pc:sldMasterChg>
    </pc:docChg>
  </pc:docChgLst>
  <pc:docChgLst>
    <pc:chgData name="Hoffman, Peter" userId="673cee94-26bd-4c2a-ab82-1b3669e2f049" providerId="ADAL" clId="{F4812281-A0E4-4A6F-8E6C-97B7DDD89CC2}"/>
    <pc:docChg chg="undo custSel addSld delSld modSld sldOrd">
      <pc:chgData name="Hoffman, Peter" userId="673cee94-26bd-4c2a-ab82-1b3669e2f049" providerId="ADAL" clId="{F4812281-A0E4-4A6F-8E6C-97B7DDD89CC2}" dt="2023-11-29T23:28:16.588" v="1601" actId="2696"/>
      <pc:docMkLst>
        <pc:docMk/>
      </pc:docMkLst>
      <pc:sldChg chg="modSp">
        <pc:chgData name="Hoffman, Peter" userId="673cee94-26bd-4c2a-ab82-1b3669e2f049" providerId="ADAL" clId="{F4812281-A0E4-4A6F-8E6C-97B7DDD89CC2}" dt="2023-11-29T18:30:16.784" v="123"/>
        <pc:sldMkLst>
          <pc:docMk/>
          <pc:sldMk cId="3717000822" sldId="280"/>
        </pc:sldMkLst>
        <pc:graphicFrameChg chg="mod">
          <ac:chgData name="Hoffman, Peter" userId="673cee94-26bd-4c2a-ab82-1b3669e2f049" providerId="ADAL" clId="{F4812281-A0E4-4A6F-8E6C-97B7DDD89CC2}" dt="2023-11-29T18:30:16.784" v="123"/>
          <ac:graphicFrameMkLst>
            <pc:docMk/>
            <pc:sldMk cId="3717000822" sldId="280"/>
            <ac:graphicFrameMk id="7" creationId="{846691BE-0086-3658-55F2-41FDF0607A9C}"/>
          </ac:graphicFrameMkLst>
        </pc:graphicFrameChg>
      </pc:sldChg>
      <pc:sldChg chg="add">
        <pc:chgData name="Hoffman, Peter" userId="673cee94-26bd-4c2a-ab82-1b3669e2f049" providerId="ADAL" clId="{F4812281-A0E4-4A6F-8E6C-97B7DDD89CC2}" dt="2023-11-29T23:28:06.320" v="1597"/>
        <pc:sldMkLst>
          <pc:docMk/>
          <pc:sldMk cId="657188881" sldId="2887"/>
        </pc:sldMkLst>
      </pc:sldChg>
      <pc:sldChg chg="add">
        <pc:chgData name="Hoffman, Peter" userId="673cee94-26bd-4c2a-ab82-1b3669e2f049" providerId="ADAL" clId="{F4812281-A0E4-4A6F-8E6C-97B7DDD89CC2}" dt="2023-11-29T23:28:06.320" v="1597"/>
        <pc:sldMkLst>
          <pc:docMk/>
          <pc:sldMk cId="238443537" sldId="2889"/>
        </pc:sldMkLst>
      </pc:sldChg>
      <pc:sldChg chg="modSp add mod">
        <pc:chgData name="Hoffman, Peter" userId="673cee94-26bd-4c2a-ab82-1b3669e2f049" providerId="ADAL" clId="{F4812281-A0E4-4A6F-8E6C-97B7DDD89CC2}" dt="2023-11-29T23:28:06.430" v="1598" actId="27636"/>
        <pc:sldMkLst>
          <pc:docMk/>
          <pc:sldMk cId="4218949019" sldId="2890"/>
        </pc:sldMkLst>
        <pc:spChg chg="mod">
          <ac:chgData name="Hoffman, Peter" userId="673cee94-26bd-4c2a-ab82-1b3669e2f049" providerId="ADAL" clId="{F4812281-A0E4-4A6F-8E6C-97B7DDD89CC2}" dt="2023-11-29T23:28:06.430" v="1598" actId="27636"/>
          <ac:spMkLst>
            <pc:docMk/>
            <pc:sldMk cId="4218949019" sldId="2890"/>
            <ac:spMk id="3" creationId="{00000000-0000-0000-0000-000000000000}"/>
          </ac:spMkLst>
        </pc:spChg>
      </pc:sldChg>
      <pc:sldChg chg="modSp add mod">
        <pc:chgData name="Hoffman, Peter" userId="673cee94-26bd-4c2a-ab82-1b3669e2f049" providerId="ADAL" clId="{F4812281-A0E4-4A6F-8E6C-97B7DDD89CC2}" dt="2023-11-29T23:28:06.477" v="1600" actId="27636"/>
        <pc:sldMkLst>
          <pc:docMk/>
          <pc:sldMk cId="3009594363" sldId="2891"/>
        </pc:sldMkLst>
        <pc:spChg chg="mod">
          <ac:chgData name="Hoffman, Peter" userId="673cee94-26bd-4c2a-ab82-1b3669e2f049" providerId="ADAL" clId="{F4812281-A0E4-4A6F-8E6C-97B7DDD89CC2}" dt="2023-11-29T23:28:06.477" v="1600" actId="27636"/>
          <ac:spMkLst>
            <pc:docMk/>
            <pc:sldMk cId="3009594363" sldId="2891"/>
            <ac:spMk id="3" creationId="{00000000-0000-0000-0000-000000000000}"/>
          </ac:spMkLst>
        </pc:spChg>
      </pc:sldChg>
      <pc:sldChg chg="modSp add mod">
        <pc:chgData name="Hoffman, Peter" userId="673cee94-26bd-4c2a-ab82-1b3669e2f049" providerId="ADAL" clId="{F4812281-A0E4-4A6F-8E6C-97B7DDD89CC2}" dt="2023-11-29T23:28:06.445" v="1599" actId="27636"/>
        <pc:sldMkLst>
          <pc:docMk/>
          <pc:sldMk cId="4193275024" sldId="2892"/>
        </pc:sldMkLst>
        <pc:spChg chg="mod">
          <ac:chgData name="Hoffman, Peter" userId="673cee94-26bd-4c2a-ab82-1b3669e2f049" providerId="ADAL" clId="{F4812281-A0E4-4A6F-8E6C-97B7DDD89CC2}" dt="2023-11-29T23:28:06.445" v="1599" actId="27636"/>
          <ac:spMkLst>
            <pc:docMk/>
            <pc:sldMk cId="4193275024" sldId="2892"/>
            <ac:spMk id="3" creationId="{1A5AC7F8-5594-DA40-2FAE-9FAE112E382B}"/>
          </ac:spMkLst>
        </pc:spChg>
      </pc:sldChg>
      <pc:sldChg chg="del">
        <pc:chgData name="Hoffman, Peter" userId="673cee94-26bd-4c2a-ab82-1b3669e2f049" providerId="ADAL" clId="{F4812281-A0E4-4A6F-8E6C-97B7DDD89CC2}" dt="2023-11-29T23:28:16.588" v="1601" actId="2696"/>
        <pc:sldMkLst>
          <pc:docMk/>
          <pc:sldMk cId="2657396992" sldId="5192"/>
        </pc:sldMkLst>
      </pc:sldChg>
      <pc:sldChg chg="del">
        <pc:chgData name="Hoffman, Peter" userId="673cee94-26bd-4c2a-ab82-1b3669e2f049" providerId="ADAL" clId="{F4812281-A0E4-4A6F-8E6C-97B7DDD89CC2}" dt="2023-11-29T23:28:16.588" v="1601" actId="2696"/>
        <pc:sldMkLst>
          <pc:docMk/>
          <pc:sldMk cId="2996005" sldId="5193"/>
        </pc:sldMkLst>
      </pc:sldChg>
      <pc:sldChg chg="del">
        <pc:chgData name="Hoffman, Peter" userId="673cee94-26bd-4c2a-ab82-1b3669e2f049" providerId="ADAL" clId="{F4812281-A0E4-4A6F-8E6C-97B7DDD89CC2}" dt="2023-11-29T23:28:16.588" v="1601" actId="2696"/>
        <pc:sldMkLst>
          <pc:docMk/>
          <pc:sldMk cId="386243125" sldId="5194"/>
        </pc:sldMkLst>
      </pc:sldChg>
      <pc:sldChg chg="del">
        <pc:chgData name="Hoffman, Peter" userId="673cee94-26bd-4c2a-ab82-1b3669e2f049" providerId="ADAL" clId="{F4812281-A0E4-4A6F-8E6C-97B7DDD89CC2}" dt="2023-11-29T23:28:16.588" v="1601" actId="2696"/>
        <pc:sldMkLst>
          <pc:docMk/>
          <pc:sldMk cId="350104989" sldId="5195"/>
        </pc:sldMkLst>
      </pc:sldChg>
      <pc:sldChg chg="del">
        <pc:chgData name="Hoffman, Peter" userId="673cee94-26bd-4c2a-ab82-1b3669e2f049" providerId="ADAL" clId="{F4812281-A0E4-4A6F-8E6C-97B7DDD89CC2}" dt="2023-11-29T23:28:16.588" v="1601" actId="2696"/>
        <pc:sldMkLst>
          <pc:docMk/>
          <pc:sldMk cId="1563938905" sldId="5196"/>
        </pc:sldMkLst>
      </pc:sldChg>
      <pc:sldChg chg="modSp mod">
        <pc:chgData name="Hoffman, Peter" userId="673cee94-26bd-4c2a-ab82-1b3669e2f049" providerId="ADAL" clId="{F4812281-A0E4-4A6F-8E6C-97B7DDD89CC2}" dt="2023-11-29T18:32:57.792" v="397" actId="20577"/>
        <pc:sldMkLst>
          <pc:docMk/>
          <pc:sldMk cId="298744664" sldId="5203"/>
        </pc:sldMkLst>
        <pc:spChg chg="mod">
          <ac:chgData name="Hoffman, Peter" userId="673cee94-26bd-4c2a-ab82-1b3669e2f049" providerId="ADAL" clId="{F4812281-A0E4-4A6F-8E6C-97B7DDD89CC2}" dt="2023-11-29T18:32:57.792" v="397" actId="20577"/>
          <ac:spMkLst>
            <pc:docMk/>
            <pc:sldMk cId="298744664" sldId="5203"/>
            <ac:spMk id="6" creationId="{884AB835-2BA6-B6F8-8038-8BA546F35A32}"/>
          </ac:spMkLst>
        </pc:spChg>
      </pc:sldChg>
      <pc:sldChg chg="new del">
        <pc:chgData name="Hoffman, Peter" userId="673cee94-26bd-4c2a-ab82-1b3669e2f049" providerId="ADAL" clId="{F4812281-A0E4-4A6F-8E6C-97B7DDD89CC2}" dt="2023-11-29T18:23:51.935" v="35" actId="47"/>
        <pc:sldMkLst>
          <pc:docMk/>
          <pc:sldMk cId="683393801" sldId="5205"/>
        </pc:sldMkLst>
      </pc:sldChg>
      <pc:sldChg chg="addSp delSp modSp add mod ord">
        <pc:chgData name="Hoffman, Peter" userId="673cee94-26bd-4c2a-ab82-1b3669e2f049" providerId="ADAL" clId="{F4812281-A0E4-4A6F-8E6C-97B7DDD89CC2}" dt="2023-11-29T23:18:43.042" v="1596" actId="20577"/>
        <pc:sldMkLst>
          <pc:docMk/>
          <pc:sldMk cId="1961852350" sldId="5205"/>
        </pc:sldMkLst>
        <pc:spChg chg="mod">
          <ac:chgData name="Hoffman, Peter" userId="673cee94-26bd-4c2a-ab82-1b3669e2f049" providerId="ADAL" clId="{F4812281-A0E4-4A6F-8E6C-97B7DDD89CC2}" dt="2023-11-29T18:24:25.031" v="70" actId="20577"/>
          <ac:spMkLst>
            <pc:docMk/>
            <pc:sldMk cId="1961852350" sldId="5205"/>
            <ac:spMk id="2" creationId="{4D0C3ACB-A4D9-E755-BE64-62BEF6873D63}"/>
          </ac:spMkLst>
        </pc:spChg>
        <pc:spChg chg="mod">
          <ac:chgData name="Hoffman, Peter" userId="673cee94-26bd-4c2a-ab82-1b3669e2f049" providerId="ADAL" clId="{F4812281-A0E4-4A6F-8E6C-97B7DDD89CC2}" dt="2023-11-29T18:24:32.683" v="84" actId="20577"/>
          <ac:spMkLst>
            <pc:docMk/>
            <pc:sldMk cId="1961852350" sldId="5205"/>
            <ac:spMk id="5" creationId="{4E30A165-CF4C-BADD-F27D-163BA3D45092}"/>
          </ac:spMkLst>
        </pc:spChg>
        <pc:spChg chg="mod">
          <ac:chgData name="Hoffman, Peter" userId="673cee94-26bd-4c2a-ab82-1b3669e2f049" providerId="ADAL" clId="{F4812281-A0E4-4A6F-8E6C-97B7DDD89CC2}" dt="2023-11-29T18:24:46.348" v="102"/>
          <ac:spMkLst>
            <pc:docMk/>
            <pc:sldMk cId="1961852350" sldId="5205"/>
            <ac:spMk id="6" creationId="{01AE076C-8371-8AAA-7CD6-9474586567B9}"/>
          </ac:spMkLst>
        </pc:spChg>
        <pc:spChg chg="add mod">
          <ac:chgData name="Hoffman, Peter" userId="673cee94-26bd-4c2a-ab82-1b3669e2f049" providerId="ADAL" clId="{F4812281-A0E4-4A6F-8E6C-97B7DDD89CC2}" dt="2023-11-29T23:18:43.042" v="1596" actId="20577"/>
          <ac:spMkLst>
            <pc:docMk/>
            <pc:sldMk cId="1961852350" sldId="5205"/>
            <ac:spMk id="8" creationId="{31CF935B-4EDB-CD62-F90C-6618AAEBDEFC}"/>
          </ac:spMkLst>
        </pc:spChg>
        <pc:spChg chg="del mod">
          <ac:chgData name="Hoffman, Peter" userId="673cee94-26bd-4c2a-ab82-1b3669e2f049" providerId="ADAL" clId="{F4812281-A0E4-4A6F-8E6C-97B7DDD89CC2}" dt="2023-11-29T18:24:10.127" v="40" actId="478"/>
          <ac:spMkLst>
            <pc:docMk/>
            <pc:sldMk cId="1961852350" sldId="5205"/>
            <ac:spMk id="10" creationId="{F0AE6A20-E9CA-6A31-374B-1CD7929B79AB}"/>
          </ac:spMkLst>
        </pc:spChg>
        <pc:picChg chg="add mod">
          <ac:chgData name="Hoffman, Peter" userId="673cee94-26bd-4c2a-ab82-1b3669e2f049" providerId="ADAL" clId="{F4812281-A0E4-4A6F-8E6C-97B7DDD89CC2}" dt="2023-11-29T18:33:38.320" v="553" actId="962"/>
          <ac:picMkLst>
            <pc:docMk/>
            <pc:sldMk cId="1961852350" sldId="5205"/>
            <ac:picMk id="7" creationId="{864F8E31-FBB1-3F10-9D1C-D402FA51E7FD}"/>
          </ac:picMkLst>
        </pc:picChg>
        <pc:picChg chg="del">
          <ac:chgData name="Hoffman, Peter" userId="673cee94-26bd-4c2a-ab82-1b3669e2f049" providerId="ADAL" clId="{F4812281-A0E4-4A6F-8E6C-97B7DDD89CC2}" dt="2023-11-29T18:24:04.960" v="37" actId="478"/>
          <ac:picMkLst>
            <pc:docMk/>
            <pc:sldMk cId="1961852350" sldId="5205"/>
            <ac:picMk id="9" creationId="{6B07CFC2-9771-0826-2619-A54D6D397B55}"/>
          </ac:picMkLst>
        </pc:picChg>
      </pc:sldChg>
      <pc:sldChg chg="addSp delSp modSp add mod">
        <pc:chgData name="Hoffman, Peter" userId="673cee94-26bd-4c2a-ab82-1b3669e2f049" providerId="ADAL" clId="{F4812281-A0E4-4A6F-8E6C-97B7DDD89CC2}" dt="2023-11-29T21:29:05.711" v="1478" actId="20577"/>
        <pc:sldMkLst>
          <pc:docMk/>
          <pc:sldMk cId="2933753138" sldId="5206"/>
        </pc:sldMkLst>
        <pc:spChg chg="mod">
          <ac:chgData name="Hoffman, Peter" userId="673cee94-26bd-4c2a-ab82-1b3669e2f049" providerId="ADAL" clId="{F4812281-A0E4-4A6F-8E6C-97B7DDD89CC2}" dt="2023-11-29T18:34:49.173" v="685" actId="20577"/>
          <ac:spMkLst>
            <pc:docMk/>
            <pc:sldMk cId="2933753138" sldId="5206"/>
            <ac:spMk id="2" creationId="{4D0C3ACB-A4D9-E755-BE64-62BEF6873D63}"/>
          </ac:spMkLst>
        </pc:spChg>
        <pc:spChg chg="mod">
          <ac:chgData name="Hoffman, Peter" userId="673cee94-26bd-4c2a-ab82-1b3669e2f049" providerId="ADAL" clId="{F4812281-A0E4-4A6F-8E6C-97B7DDD89CC2}" dt="2023-11-29T21:29:05.711" v="1478" actId="20577"/>
          <ac:spMkLst>
            <pc:docMk/>
            <pc:sldMk cId="2933753138" sldId="5206"/>
            <ac:spMk id="8" creationId="{31CF935B-4EDB-CD62-F90C-6618AAEBDEFC}"/>
          </ac:spMkLst>
        </pc:spChg>
        <pc:picChg chg="del">
          <ac:chgData name="Hoffman, Peter" userId="673cee94-26bd-4c2a-ab82-1b3669e2f049" providerId="ADAL" clId="{F4812281-A0E4-4A6F-8E6C-97B7DDD89CC2}" dt="2023-11-29T18:34:51.171" v="686" actId="478"/>
          <ac:picMkLst>
            <pc:docMk/>
            <pc:sldMk cId="2933753138" sldId="5206"/>
            <ac:picMk id="7" creationId="{864F8E31-FBB1-3F10-9D1C-D402FA51E7FD}"/>
          </ac:picMkLst>
        </pc:picChg>
        <pc:picChg chg="add del mod">
          <ac:chgData name="Hoffman, Peter" userId="673cee94-26bd-4c2a-ab82-1b3669e2f049" providerId="ADAL" clId="{F4812281-A0E4-4A6F-8E6C-97B7DDD89CC2}" dt="2023-11-29T18:41:27.965" v="999" actId="478"/>
          <ac:picMkLst>
            <pc:docMk/>
            <pc:sldMk cId="2933753138" sldId="5206"/>
            <ac:picMk id="9" creationId="{1A8E8C00-9A73-BC1F-67AD-B177C5583C59}"/>
          </ac:picMkLst>
        </pc:picChg>
        <pc:picChg chg="add del mod">
          <ac:chgData name="Hoffman, Peter" userId="673cee94-26bd-4c2a-ab82-1b3669e2f049" providerId="ADAL" clId="{F4812281-A0E4-4A6F-8E6C-97B7DDD89CC2}" dt="2023-11-29T18:45:51.663" v="1129" actId="478"/>
          <ac:picMkLst>
            <pc:docMk/>
            <pc:sldMk cId="2933753138" sldId="5206"/>
            <ac:picMk id="11" creationId="{46256A10-B10A-208D-3603-E5ED79E74487}"/>
          </ac:picMkLst>
        </pc:picChg>
        <pc:picChg chg="add del mod">
          <ac:chgData name="Hoffman, Peter" userId="673cee94-26bd-4c2a-ab82-1b3669e2f049" providerId="ADAL" clId="{F4812281-A0E4-4A6F-8E6C-97B7DDD89CC2}" dt="2023-11-29T18:45:57.461" v="1132" actId="478"/>
          <ac:picMkLst>
            <pc:docMk/>
            <pc:sldMk cId="2933753138" sldId="5206"/>
            <ac:picMk id="13" creationId="{1931EEED-8EA8-24FF-1CDA-365BFE6AF8E4}"/>
          </ac:picMkLst>
        </pc:picChg>
        <pc:picChg chg="add mod">
          <ac:chgData name="Hoffman, Peter" userId="673cee94-26bd-4c2a-ab82-1b3669e2f049" providerId="ADAL" clId="{F4812281-A0E4-4A6F-8E6C-97B7DDD89CC2}" dt="2023-11-29T19:04:24.621" v="1466" actId="962"/>
          <ac:picMkLst>
            <pc:docMk/>
            <pc:sldMk cId="2933753138" sldId="5206"/>
            <ac:picMk id="15" creationId="{F1A99AC5-2E8A-9202-CBED-4618CEEC1160}"/>
          </ac:picMkLst>
        </pc:picChg>
      </pc:sldChg>
    </pc:docChg>
  </pc:docChgLst>
  <pc:docChgLst>
    <pc:chgData name="Gudka, Dawna" userId="823cceae-331b-41d6-9a63-34ad6d1db55c" providerId="ADAL" clId="{C4CD5425-2DC6-48F5-9D6A-E4D1766D0FFF}"/>
    <pc:docChg chg="modSld">
      <pc:chgData name="Gudka, Dawna" userId="823cceae-331b-41d6-9a63-34ad6d1db55c" providerId="ADAL" clId="{C4CD5425-2DC6-48F5-9D6A-E4D1766D0FFF}" dt="2024-01-18T02:07:25.819" v="58" actId="962"/>
      <pc:docMkLst>
        <pc:docMk/>
      </pc:docMkLst>
      <pc:sldChg chg="modSp mod">
        <pc:chgData name="Gudka, Dawna" userId="823cceae-331b-41d6-9a63-34ad6d1db55c" providerId="ADAL" clId="{C4CD5425-2DC6-48F5-9D6A-E4D1766D0FFF}" dt="2024-01-18T02:07:25.819" v="58" actId="962"/>
        <pc:sldMkLst>
          <pc:docMk/>
          <pc:sldMk cId="1643822337" sldId="5241"/>
        </pc:sldMkLst>
        <pc:picChg chg="ord">
          <ac:chgData name="Gudka, Dawna" userId="823cceae-331b-41d6-9a63-34ad6d1db55c" providerId="ADAL" clId="{C4CD5425-2DC6-48F5-9D6A-E4D1766D0FFF}" dt="2024-01-18T02:06:19.361" v="0" actId="13244"/>
          <ac:picMkLst>
            <pc:docMk/>
            <pc:sldMk cId="1643822337" sldId="5241"/>
            <ac:picMk id="7" creationId="{8AD64619-FAD2-4243-9B53-2444BAD09A5F}"/>
          </ac:picMkLst>
        </pc:picChg>
        <pc:picChg chg="ord">
          <ac:chgData name="Gudka, Dawna" userId="823cceae-331b-41d6-9a63-34ad6d1db55c" providerId="ADAL" clId="{C4CD5425-2DC6-48F5-9D6A-E4D1766D0FFF}" dt="2024-01-18T02:06:23.315" v="1" actId="13244"/>
          <ac:picMkLst>
            <pc:docMk/>
            <pc:sldMk cId="1643822337" sldId="5241"/>
            <ac:picMk id="8" creationId="{E3D7669B-64D8-79C5-3ACA-8EEE60DA7310}"/>
          </ac:picMkLst>
        </pc:picChg>
        <pc:picChg chg="mod ord">
          <ac:chgData name="Gudka, Dawna" userId="823cceae-331b-41d6-9a63-34ad6d1db55c" providerId="ADAL" clId="{C4CD5425-2DC6-48F5-9D6A-E4D1766D0FFF}" dt="2024-01-18T02:07:25.819" v="58" actId="962"/>
          <ac:picMkLst>
            <pc:docMk/>
            <pc:sldMk cId="1643822337" sldId="5241"/>
            <ac:picMk id="9" creationId="{E18E0142-4BFB-2817-0508-CD4DD71353C6}"/>
          </ac:picMkLst>
        </pc:picChg>
      </pc:sldChg>
    </pc:docChg>
  </pc:docChgLst>
  <pc:docChgLst>
    <pc:chgData name="Hoffman, Peter" userId="673cee94-26bd-4c2a-ab82-1b3669e2f049" providerId="ADAL" clId="{5C3A3160-EC74-49F6-9F42-F0DE535EE814}"/>
    <pc:docChg chg="delSld modSld">
      <pc:chgData name="Hoffman, Peter" userId="673cee94-26bd-4c2a-ab82-1b3669e2f049" providerId="ADAL" clId="{5C3A3160-EC74-49F6-9F42-F0DE535EE814}" dt="2023-12-13T23:09:09.269" v="77" actId="20577"/>
      <pc:docMkLst>
        <pc:docMk/>
      </pc:docMkLst>
      <pc:sldChg chg="modSp mod">
        <pc:chgData name="Hoffman, Peter" userId="673cee94-26bd-4c2a-ab82-1b3669e2f049" providerId="ADAL" clId="{5C3A3160-EC74-49F6-9F42-F0DE535EE814}" dt="2023-12-13T23:08:25.429" v="4" actId="20577"/>
        <pc:sldMkLst>
          <pc:docMk/>
          <pc:sldMk cId="3044915438" sldId="256"/>
        </pc:sldMkLst>
        <pc:spChg chg="mod">
          <ac:chgData name="Hoffman, Peter" userId="673cee94-26bd-4c2a-ab82-1b3669e2f049" providerId="ADAL" clId="{5C3A3160-EC74-49F6-9F42-F0DE535EE814}" dt="2023-12-13T23:08:25.429" v="4" actId="20577"/>
          <ac:spMkLst>
            <pc:docMk/>
            <pc:sldMk cId="3044915438" sldId="256"/>
            <ac:spMk id="2" creationId="{00000000-0000-0000-0000-000000000000}"/>
          </ac:spMkLst>
        </pc:spChg>
      </pc:sldChg>
      <pc:sldChg chg="modSp mod">
        <pc:chgData name="Hoffman, Peter" userId="673cee94-26bd-4c2a-ab82-1b3669e2f049" providerId="ADAL" clId="{5C3A3160-EC74-49F6-9F42-F0DE535EE814}" dt="2023-12-13T22:59:48.734" v="0" actId="2165"/>
        <pc:sldMkLst>
          <pc:docMk/>
          <pc:sldMk cId="1212467416" sldId="261"/>
        </pc:sldMkLst>
        <pc:graphicFrameChg chg="modGraphic">
          <ac:chgData name="Hoffman, Peter" userId="673cee94-26bd-4c2a-ab82-1b3669e2f049" providerId="ADAL" clId="{5C3A3160-EC74-49F6-9F42-F0DE535EE814}" dt="2023-12-13T22:59:48.734" v="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5C3A3160-EC74-49F6-9F42-F0DE535EE814}" dt="2023-12-13T23:09:09.269" v="77" actId="20577"/>
        <pc:sldMkLst>
          <pc:docMk/>
          <pc:sldMk cId="3717000822" sldId="280"/>
        </pc:sldMkLst>
        <pc:graphicFrameChg chg="mod">
          <ac:chgData name="Hoffman, Peter" userId="673cee94-26bd-4c2a-ab82-1b3669e2f049" providerId="ADAL" clId="{5C3A3160-EC74-49F6-9F42-F0DE535EE814}" dt="2023-12-13T23:09:09.269" v="77"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5C3A3160-EC74-49F6-9F42-F0DE535EE814}" dt="2023-12-13T23:00:01.185" v="1" actId="2696"/>
        <pc:sldMkLst>
          <pc:docMk/>
          <pc:sldMk cId="657188881" sldId="2887"/>
        </pc:sldMkLst>
      </pc:sldChg>
      <pc:sldChg chg="del">
        <pc:chgData name="Hoffman, Peter" userId="673cee94-26bd-4c2a-ab82-1b3669e2f049" providerId="ADAL" clId="{5C3A3160-EC74-49F6-9F42-F0DE535EE814}" dt="2023-12-13T23:00:01.185" v="1" actId="2696"/>
        <pc:sldMkLst>
          <pc:docMk/>
          <pc:sldMk cId="238443537" sldId="2889"/>
        </pc:sldMkLst>
      </pc:sldChg>
      <pc:sldChg chg="del">
        <pc:chgData name="Hoffman, Peter" userId="673cee94-26bd-4c2a-ab82-1b3669e2f049" providerId="ADAL" clId="{5C3A3160-EC74-49F6-9F42-F0DE535EE814}" dt="2023-12-13T23:00:01.185" v="1" actId="2696"/>
        <pc:sldMkLst>
          <pc:docMk/>
          <pc:sldMk cId="337444768" sldId="5218"/>
        </pc:sldMkLst>
      </pc:sldChg>
      <pc:sldChg chg="del">
        <pc:chgData name="Hoffman, Peter" userId="673cee94-26bd-4c2a-ab82-1b3669e2f049" providerId="ADAL" clId="{5C3A3160-EC74-49F6-9F42-F0DE535EE814}" dt="2023-12-13T23:00:01.185" v="1" actId="2696"/>
        <pc:sldMkLst>
          <pc:docMk/>
          <pc:sldMk cId="355912195" sldId="5219"/>
        </pc:sldMkLst>
      </pc:sldChg>
      <pc:sldChg chg="del">
        <pc:chgData name="Hoffman, Peter" userId="673cee94-26bd-4c2a-ab82-1b3669e2f049" providerId="ADAL" clId="{5C3A3160-EC74-49F6-9F42-F0DE535EE814}" dt="2023-12-13T23:00:01.185" v="1" actId="2696"/>
        <pc:sldMkLst>
          <pc:docMk/>
          <pc:sldMk cId="4162961420" sldId="5220"/>
        </pc:sldMkLst>
      </pc:sldChg>
      <pc:sldMasterChg chg="delSldLayout">
        <pc:chgData name="Hoffman, Peter" userId="673cee94-26bd-4c2a-ab82-1b3669e2f049" providerId="ADAL" clId="{5C3A3160-EC74-49F6-9F42-F0DE535EE814}" dt="2023-12-13T23:00:01.185" v="1" actId="2696"/>
        <pc:sldMasterMkLst>
          <pc:docMk/>
          <pc:sldMasterMk cId="2150711039" sldId="2147483676"/>
        </pc:sldMasterMkLst>
        <pc:sldLayoutChg chg="del">
          <pc:chgData name="Hoffman, Peter" userId="673cee94-26bd-4c2a-ab82-1b3669e2f049" providerId="ADAL" clId="{5C3A3160-EC74-49F6-9F42-F0DE535EE814}" dt="2023-12-13T23:00:01.185" v="1" actId="2696"/>
          <pc:sldLayoutMkLst>
            <pc:docMk/>
            <pc:sldMasterMk cId="2150711039" sldId="2147483676"/>
            <pc:sldLayoutMk cId="3589715641" sldId="2147483702"/>
          </pc:sldLayoutMkLst>
        </pc:sldLayoutChg>
        <pc:sldLayoutChg chg="del">
          <pc:chgData name="Hoffman, Peter" userId="673cee94-26bd-4c2a-ab82-1b3669e2f049" providerId="ADAL" clId="{5C3A3160-EC74-49F6-9F42-F0DE535EE814}" dt="2023-12-13T23:00:01.185" v="1" actId="2696"/>
          <pc:sldLayoutMkLst>
            <pc:docMk/>
            <pc:sldMasterMk cId="2150711039" sldId="2147483676"/>
            <pc:sldLayoutMk cId="1284106163" sldId="2147483703"/>
          </pc:sldLayoutMkLst>
        </pc:sldLayoutChg>
      </pc:sldMasterChg>
    </pc:docChg>
  </pc:docChgLst>
  <pc:docChgLst>
    <pc:chgData name="Gudka, Dawna" userId="S::gudka_d@cde.state.co.us::823cceae-331b-41d6-9a63-34ad6d1db55c" providerId="AD" clId="Web-{8625574D-FAAC-4E38-B9A3-E888DFB71780}"/>
    <pc:docChg chg="sldOrd">
      <pc:chgData name="Gudka, Dawna" userId="S::gudka_d@cde.state.co.us::823cceae-331b-41d6-9a63-34ad6d1db55c" providerId="AD" clId="Web-{8625574D-FAAC-4E38-B9A3-E888DFB71780}" dt="2024-01-11T14:54:04.998" v="0"/>
      <pc:docMkLst>
        <pc:docMk/>
      </pc:docMkLst>
      <pc:sldChg chg="ord">
        <pc:chgData name="Gudka, Dawna" userId="S::gudka_d@cde.state.co.us::823cceae-331b-41d6-9a63-34ad6d1db55c" providerId="AD" clId="Web-{8625574D-FAAC-4E38-B9A3-E888DFB71780}" dt="2024-01-11T14:54:04.998" v="0"/>
        <pc:sldMkLst>
          <pc:docMk/>
          <pc:sldMk cId="3135651420" sldId="5096"/>
        </pc:sldMkLst>
      </pc:sldChg>
    </pc:docChg>
  </pc:docChgLst>
  <pc:docChgLst>
    <pc:chgData name="Gudka, Dawna" userId="S::gudka_d@cde.state.co.us::823cceae-331b-41d6-9a63-34ad6d1db55c" providerId="AD" clId="Web-{176BE91E-FE7F-EC53-65D6-DD6BFB52E58C}"/>
    <pc:docChg chg="modSld sldOrd">
      <pc:chgData name="Gudka, Dawna" userId="S::gudka_d@cde.state.co.us::823cceae-331b-41d6-9a63-34ad6d1db55c" providerId="AD" clId="Web-{176BE91E-FE7F-EC53-65D6-DD6BFB52E58C}" dt="2024-01-04T05:30:57.158" v="42"/>
      <pc:docMkLst>
        <pc:docMk/>
      </pc:docMkLst>
      <pc:sldChg chg="ord">
        <pc:chgData name="Gudka, Dawna" userId="S::gudka_d@cde.state.co.us::823cceae-331b-41d6-9a63-34ad6d1db55c" providerId="AD" clId="Web-{176BE91E-FE7F-EC53-65D6-DD6BFB52E58C}" dt="2024-01-04T05:30:57.158" v="42"/>
        <pc:sldMkLst>
          <pc:docMk/>
          <pc:sldMk cId="86511955" sldId="5129"/>
        </pc:sldMkLst>
      </pc:sldChg>
      <pc:sldChg chg="addSp delSp modSp">
        <pc:chgData name="Gudka, Dawna" userId="S::gudka_d@cde.state.co.us::823cceae-331b-41d6-9a63-34ad6d1db55c" providerId="AD" clId="Web-{176BE91E-FE7F-EC53-65D6-DD6BFB52E58C}" dt="2024-01-04T05:27:45.935" v="26"/>
        <pc:sldMkLst>
          <pc:docMk/>
          <pc:sldMk cId="1641238302" sldId="5130"/>
        </pc:sldMkLst>
        <pc:picChg chg="add del mod">
          <ac:chgData name="Gudka, Dawna" userId="S::gudka_d@cde.state.co.us::823cceae-331b-41d6-9a63-34ad6d1db55c" providerId="AD" clId="Web-{176BE91E-FE7F-EC53-65D6-DD6BFB52E58C}" dt="2024-01-04T05:26:57.228" v="22"/>
          <ac:picMkLst>
            <pc:docMk/>
            <pc:sldMk cId="1641238302" sldId="5130"/>
            <ac:picMk id="5" creationId="{CBDC8EF4-F825-E2B9-1B59-3638A3060B47}"/>
          </ac:picMkLst>
        </pc:picChg>
        <pc:picChg chg="mod">
          <ac:chgData name="Gudka, Dawna" userId="S::gudka_d@cde.state.co.us::823cceae-331b-41d6-9a63-34ad6d1db55c" providerId="AD" clId="Web-{176BE91E-FE7F-EC53-65D6-DD6BFB52E58C}" dt="2024-01-04T05:27:45.935" v="26"/>
          <ac:picMkLst>
            <pc:docMk/>
            <pc:sldMk cId="1641238302" sldId="5130"/>
            <ac:picMk id="7" creationId="{EA362E26-3B3E-2C7A-39B4-37580831ADF8}"/>
          </ac:picMkLst>
        </pc:picChg>
      </pc:sldChg>
      <pc:sldChg chg="modSp ord">
        <pc:chgData name="Gudka, Dawna" userId="S::gudka_d@cde.state.co.us::823cceae-331b-41d6-9a63-34ad6d1db55c" providerId="AD" clId="Web-{176BE91E-FE7F-EC53-65D6-DD6BFB52E58C}" dt="2024-01-04T05:30:53.314" v="41" actId="20577"/>
        <pc:sldMkLst>
          <pc:docMk/>
          <pc:sldMk cId="3444278999" sldId="5210"/>
        </pc:sldMkLst>
        <pc:spChg chg="mod">
          <ac:chgData name="Gudka, Dawna" userId="S::gudka_d@cde.state.co.us::823cceae-331b-41d6-9a63-34ad6d1db55c" providerId="AD" clId="Web-{176BE91E-FE7F-EC53-65D6-DD6BFB52E58C}" dt="2024-01-04T05:30:53.314" v="41" actId="20577"/>
          <ac:spMkLst>
            <pc:docMk/>
            <pc:sldMk cId="3444278999" sldId="5210"/>
            <ac:spMk id="5" creationId="{98D497D5-4150-9FE4-6ECD-20DE51B4C0E8}"/>
          </ac:spMkLst>
        </pc:spChg>
      </pc:sldChg>
      <pc:sldChg chg="modSp">
        <pc:chgData name="Gudka, Dawna" userId="S::gudka_d@cde.state.co.us::823cceae-331b-41d6-9a63-34ad6d1db55c" providerId="AD" clId="Web-{176BE91E-FE7F-EC53-65D6-DD6BFB52E58C}" dt="2024-01-04T05:27:38.995" v="24"/>
        <pc:sldMkLst>
          <pc:docMk/>
          <pc:sldMk cId="1919184917" sldId="5212"/>
        </pc:sldMkLst>
        <pc:spChg chg="ord">
          <ac:chgData name="Gudka, Dawna" userId="S::gudka_d@cde.state.co.us::823cceae-331b-41d6-9a63-34ad6d1db55c" providerId="AD" clId="Web-{176BE91E-FE7F-EC53-65D6-DD6BFB52E58C}" dt="2024-01-04T05:25:56.008" v="20"/>
          <ac:spMkLst>
            <pc:docMk/>
            <pc:sldMk cId="1919184917" sldId="5212"/>
            <ac:spMk id="2" creationId="{3F3E8CBF-CB66-8476-0868-7968788510E8}"/>
          </ac:spMkLst>
        </pc:spChg>
        <pc:spChg chg="ord">
          <ac:chgData name="Gudka, Dawna" userId="S::gudka_d@cde.state.co.us::823cceae-331b-41d6-9a63-34ad6d1db55c" providerId="AD" clId="Web-{176BE91E-FE7F-EC53-65D6-DD6BFB52E58C}" dt="2024-01-04T05:25:21.054" v="5"/>
          <ac:spMkLst>
            <pc:docMk/>
            <pc:sldMk cId="1919184917" sldId="5212"/>
            <ac:spMk id="4" creationId="{62A9D9FB-5490-4D6B-02E0-89222454E7E8}"/>
          </ac:spMkLst>
        </pc:spChg>
        <pc:spChg chg="ord">
          <ac:chgData name="Gudka, Dawna" userId="S::gudka_d@cde.state.co.us::823cceae-331b-41d6-9a63-34ad6d1db55c" providerId="AD" clId="Web-{176BE91E-FE7F-EC53-65D6-DD6BFB52E58C}" dt="2024-01-04T05:25:26.679" v="10"/>
          <ac:spMkLst>
            <pc:docMk/>
            <pc:sldMk cId="1919184917" sldId="5212"/>
            <ac:spMk id="10" creationId="{7E3B2058-306E-2137-0956-46DE6769658F}"/>
          </ac:spMkLst>
        </pc:spChg>
        <pc:picChg chg="ord">
          <ac:chgData name="Gudka, Dawna" userId="S::gudka_d@cde.state.co.us::823cceae-331b-41d6-9a63-34ad6d1db55c" providerId="AD" clId="Web-{176BE91E-FE7F-EC53-65D6-DD6BFB52E58C}" dt="2024-01-04T05:25:48.617" v="19"/>
          <ac:picMkLst>
            <pc:docMk/>
            <pc:sldMk cId="1919184917" sldId="5212"/>
            <ac:picMk id="5" creationId="{60AA711A-BBD9-5E79-0F67-6FBA8E8440B4}"/>
          </ac:picMkLst>
        </pc:picChg>
        <pc:picChg chg="ord">
          <ac:chgData name="Gudka, Dawna" userId="S::gudka_d@cde.state.co.us::823cceae-331b-41d6-9a63-34ad6d1db55c" providerId="AD" clId="Web-{176BE91E-FE7F-EC53-65D6-DD6BFB52E58C}" dt="2024-01-04T05:25:34.008" v="14"/>
          <ac:picMkLst>
            <pc:docMk/>
            <pc:sldMk cId="1919184917" sldId="5212"/>
            <ac:picMk id="8" creationId="{14F1015C-2284-3ECB-5484-CEDAE16E6EE7}"/>
          </ac:picMkLst>
        </pc:picChg>
        <pc:picChg chg="mod ord">
          <ac:chgData name="Gudka, Dawna" userId="S::gudka_d@cde.state.co.us::823cceae-331b-41d6-9a63-34ad6d1db55c" providerId="AD" clId="Web-{176BE91E-FE7F-EC53-65D6-DD6BFB52E58C}" dt="2024-01-04T05:27:38.995" v="24"/>
          <ac:picMkLst>
            <pc:docMk/>
            <pc:sldMk cId="1919184917" sldId="5212"/>
            <ac:picMk id="9" creationId="{0A4A6CCC-58E1-6890-D28A-9487ED86FA62}"/>
          </ac:picMkLst>
        </pc:picChg>
      </pc:sldChg>
    </pc:docChg>
  </pc:docChgLst>
  <pc:docChgLst>
    <pc:chgData name="Severson, Annette" userId="199f3c28-b733-4b36-8b0e-b7eb6984ff94" providerId="ADAL" clId="{7246A1FE-5A9A-4878-9FBD-2463A1D20A49}"/>
    <pc:docChg chg="custSel modSld">
      <pc:chgData name="Severson, Annette" userId="199f3c28-b733-4b36-8b0e-b7eb6984ff94" providerId="ADAL" clId="{7246A1FE-5A9A-4878-9FBD-2463A1D20A49}" dt="2024-01-11T14:41:10.970" v="891" actId="20577"/>
      <pc:docMkLst>
        <pc:docMk/>
      </pc:docMkLst>
      <pc:sldChg chg="modSp mod">
        <pc:chgData name="Severson, Annette" userId="199f3c28-b733-4b36-8b0e-b7eb6984ff94" providerId="ADAL" clId="{7246A1FE-5A9A-4878-9FBD-2463A1D20A49}" dt="2024-01-11T14:41:10.970" v="891" actId="20577"/>
        <pc:sldMkLst>
          <pc:docMk/>
          <pc:sldMk cId="4185614099" sldId="5219"/>
        </pc:sldMkLst>
        <pc:spChg chg="mod">
          <ac:chgData name="Severson, Annette" userId="199f3c28-b733-4b36-8b0e-b7eb6984ff94" providerId="ADAL" clId="{7246A1FE-5A9A-4878-9FBD-2463A1D20A49}" dt="2024-01-11T14:41:10.970" v="891" actId="20577"/>
          <ac:spMkLst>
            <pc:docMk/>
            <pc:sldMk cId="4185614099" sldId="5219"/>
            <ac:spMk id="5" creationId="{6E65669C-9132-C8FB-8F58-923F3C35F5CE}"/>
          </ac:spMkLst>
        </pc:spChg>
      </pc:sldChg>
    </pc:docChg>
  </pc:docChgLst>
  <pc:docChgLst>
    <pc:chgData name="Tribbett, Jessica" userId="S::tribbett_jessica@cde.state.co.us::b8af59d7-a86d-4166-a022-d856dc24c475" providerId="AD" clId="Web-{4A898019-3267-DA10-081B-2CE0711F7906}"/>
    <pc:docChg chg="addSld modSld sldOrd">
      <pc:chgData name="Tribbett, Jessica" userId="S::tribbett_jessica@cde.state.co.us::b8af59d7-a86d-4166-a022-d856dc24c475" providerId="AD" clId="Web-{4A898019-3267-DA10-081B-2CE0711F7906}" dt="2023-11-27T13:57:38.241" v="106"/>
      <pc:docMkLst>
        <pc:docMk/>
      </pc:docMkLst>
      <pc:sldChg chg="modSp">
        <pc:chgData name="Tribbett, Jessica" userId="S::tribbett_jessica@cde.state.co.us::b8af59d7-a86d-4166-a022-d856dc24c475" providerId="AD" clId="Web-{4A898019-3267-DA10-081B-2CE0711F7906}" dt="2023-11-27T13:54:51.223" v="3" actId="20577"/>
        <pc:sldMkLst>
          <pc:docMk/>
          <pc:sldMk cId="3044915438" sldId="256"/>
        </pc:sldMkLst>
        <pc:spChg chg="mod">
          <ac:chgData name="Tribbett, Jessica" userId="S::tribbett_jessica@cde.state.co.us::b8af59d7-a86d-4166-a022-d856dc24c475" providerId="AD" clId="Web-{4A898019-3267-DA10-081B-2CE0711F7906}" dt="2023-11-27T13:54:51.223" v="3" actId="20577"/>
          <ac:spMkLst>
            <pc:docMk/>
            <pc:sldMk cId="3044915438" sldId="256"/>
            <ac:spMk id="2" creationId="{00000000-0000-0000-0000-000000000000}"/>
          </ac:spMkLst>
        </pc:spChg>
      </pc:sldChg>
      <pc:sldChg chg="modSp">
        <pc:chgData name="Tribbett, Jessica" userId="S::tribbett_jessica@cde.state.co.us::b8af59d7-a86d-4166-a022-d856dc24c475" providerId="AD" clId="Web-{4A898019-3267-DA10-081B-2CE0711F7906}" dt="2023-11-27T13:55:36.068" v="76"/>
        <pc:sldMkLst>
          <pc:docMk/>
          <pc:sldMk cId="1212467416" sldId="261"/>
        </pc:sldMkLst>
        <pc:graphicFrameChg chg="mod modGraphic">
          <ac:chgData name="Tribbett, Jessica" userId="S::tribbett_jessica@cde.state.co.us::b8af59d7-a86d-4166-a022-d856dc24c475" providerId="AD" clId="Web-{4A898019-3267-DA10-081B-2CE0711F7906}" dt="2023-11-27T13:55:36.068" v="76"/>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4A898019-3267-DA10-081B-2CE0711F7906}" dt="2023-11-27T13:57:28.241" v="103" actId="20577"/>
        <pc:sldMkLst>
          <pc:docMk/>
          <pc:sldMk cId="3958285954" sldId="5179"/>
        </pc:sldMkLst>
        <pc:spChg chg="mod">
          <ac:chgData name="Tribbett, Jessica" userId="S::tribbett_jessica@cde.state.co.us::b8af59d7-a86d-4166-a022-d856dc24c475" providerId="AD" clId="Web-{4A898019-3267-DA10-081B-2CE0711F7906}" dt="2023-11-27T13:57:28.241" v="103" actId="20577"/>
          <ac:spMkLst>
            <pc:docMk/>
            <pc:sldMk cId="3958285954" sldId="5179"/>
            <ac:spMk id="5" creationId="{E36B013D-61D8-04CB-DA8C-1ABFF8E59D4D}"/>
          </ac:spMkLst>
        </pc:spChg>
      </pc:sldChg>
      <pc:sldChg chg="modSp">
        <pc:chgData name="Tribbett, Jessica" userId="S::tribbett_jessica@cde.state.co.us::b8af59d7-a86d-4166-a022-d856dc24c475" providerId="AD" clId="Web-{4A898019-3267-DA10-081B-2CE0711F7906}" dt="2023-11-27T13:55:51.943" v="82" actId="20577"/>
        <pc:sldMkLst>
          <pc:docMk/>
          <pc:sldMk cId="2315202559" sldId="5180"/>
        </pc:sldMkLst>
        <pc:spChg chg="mod">
          <ac:chgData name="Tribbett, Jessica" userId="S::tribbett_jessica@cde.state.co.us::b8af59d7-a86d-4166-a022-d856dc24c475" providerId="AD" clId="Web-{4A898019-3267-DA10-081B-2CE0711F7906}" dt="2023-11-27T13:55:51.943" v="82" actId="20577"/>
          <ac:spMkLst>
            <pc:docMk/>
            <pc:sldMk cId="2315202559" sldId="5180"/>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6:47.787" v="89" actId="20577"/>
        <pc:sldMkLst>
          <pc:docMk/>
          <pc:sldMk cId="2124249006" sldId="5199"/>
        </pc:sldMkLst>
        <pc:spChg chg="mod">
          <ac:chgData name="Tribbett, Jessica" userId="S::tribbett_jessica@cde.state.co.us::b8af59d7-a86d-4166-a022-d856dc24c475" providerId="AD" clId="Web-{4A898019-3267-DA10-081B-2CE0711F7906}" dt="2023-11-27T13:56:47.787" v="89" actId="20577"/>
          <ac:spMkLst>
            <pc:docMk/>
            <pc:sldMk cId="2124249006" sldId="5199"/>
            <ac:spMk id="5" creationId="{0EF31AB6-F088-C743-2E9B-41E4CE896C67}"/>
          </ac:spMkLst>
        </pc:spChg>
      </pc:sldChg>
      <pc:sldChg chg="modSp add ord replId">
        <pc:chgData name="Tribbett, Jessica" userId="S::tribbett_jessica@cde.state.co.us::b8af59d7-a86d-4166-a022-d856dc24c475" providerId="AD" clId="Web-{4A898019-3267-DA10-081B-2CE0711F7906}" dt="2023-11-27T13:57:13.397" v="92" actId="20577"/>
        <pc:sldMkLst>
          <pc:docMk/>
          <pc:sldMk cId="4018750982" sldId="5200"/>
        </pc:sldMkLst>
        <pc:spChg chg="mod">
          <ac:chgData name="Tribbett, Jessica" userId="S::tribbett_jessica@cde.state.co.us::b8af59d7-a86d-4166-a022-d856dc24c475" providerId="AD" clId="Web-{4A898019-3267-DA10-081B-2CE0711F7906}" dt="2023-11-27T13:57:13.397" v="92" actId="20577"/>
          <ac:spMkLst>
            <pc:docMk/>
            <pc:sldMk cId="4018750982" sldId="5200"/>
            <ac:spMk id="5" creationId="{E36B013D-61D8-04CB-DA8C-1ABFF8E59D4D}"/>
          </ac:spMkLst>
        </pc:spChg>
      </pc:sldChg>
      <pc:sldChg chg="add ord replId">
        <pc:chgData name="Tribbett, Jessica" userId="S::tribbett_jessica@cde.state.co.us::b8af59d7-a86d-4166-a022-d856dc24c475" providerId="AD" clId="Web-{4A898019-3267-DA10-081B-2CE0711F7906}" dt="2023-11-27T13:57:38.241" v="106"/>
        <pc:sldMkLst>
          <pc:docMk/>
          <pc:sldMk cId="1667568664" sldId="5201"/>
        </pc:sldMkLst>
      </pc:sldChg>
    </pc:docChg>
  </pc:docChgLst>
  <pc:docChgLst>
    <pc:chgData name="Gudka, Dawna" userId="S::gudka_d@cde.state.co.us::823cceae-331b-41d6-9a63-34ad6d1db55c" providerId="AD" clId="Web-{84AF6F24-2F56-493F-8D96-EA7FA3BE853A}"/>
    <pc:docChg chg="modSld">
      <pc:chgData name="Gudka, Dawna" userId="S::gudka_d@cde.state.co.us::823cceae-331b-41d6-9a63-34ad6d1db55c" providerId="AD" clId="Web-{84AF6F24-2F56-493F-8D96-EA7FA3BE853A}" dt="2023-12-06T14:35:22.857" v="154"/>
      <pc:docMkLst>
        <pc:docMk/>
      </pc:docMkLst>
      <pc:sldChg chg="modSp">
        <pc:chgData name="Gudka, Dawna" userId="S::gudka_d@cde.state.co.us::823cceae-331b-41d6-9a63-34ad6d1db55c" providerId="AD" clId="Web-{84AF6F24-2F56-493F-8D96-EA7FA3BE853A}" dt="2023-12-06T14:16:23.495" v="29"/>
        <pc:sldMkLst>
          <pc:docMk/>
          <pc:sldMk cId="1847781319" sldId="263"/>
        </pc:sldMkLst>
        <pc:graphicFrameChg chg="mod modGraphic">
          <ac:chgData name="Gudka, Dawna" userId="S::gudka_d@cde.state.co.us::823cceae-331b-41d6-9a63-34ad6d1db55c" providerId="AD" clId="Web-{84AF6F24-2F56-493F-8D96-EA7FA3BE853A}" dt="2023-12-06T14:16:23.495" v="29"/>
          <ac:graphicFrameMkLst>
            <pc:docMk/>
            <pc:sldMk cId="1847781319" sldId="263"/>
            <ac:graphicFrameMk id="7" creationId="{2864BB53-F741-4FFC-0348-1AC10AD60EEB}"/>
          </ac:graphicFrameMkLst>
        </pc:graphicFrameChg>
      </pc:sldChg>
      <pc:sldChg chg="modSp">
        <pc:chgData name="Gudka, Dawna" userId="S::gudka_d@cde.state.co.us::823cceae-331b-41d6-9a63-34ad6d1db55c" providerId="AD" clId="Web-{84AF6F24-2F56-493F-8D96-EA7FA3BE853A}" dt="2023-12-06T14:35:22.857" v="154"/>
        <pc:sldMkLst>
          <pc:docMk/>
          <pc:sldMk cId="766479562" sldId="264"/>
        </pc:sldMkLst>
        <pc:graphicFrameChg chg="mod modGraphic">
          <ac:chgData name="Gudka, Dawna" userId="S::gudka_d@cde.state.co.us::823cceae-331b-41d6-9a63-34ad6d1db55c" providerId="AD" clId="Web-{84AF6F24-2F56-493F-8D96-EA7FA3BE853A}" dt="2023-12-06T14:35:22.857" v="154"/>
          <ac:graphicFrameMkLst>
            <pc:docMk/>
            <pc:sldMk cId="766479562" sldId="264"/>
            <ac:graphicFrameMk id="5" creationId="{5E4612F7-68C6-57CA-E918-38EF641F73CF}"/>
          </ac:graphicFrameMkLst>
        </pc:graphicFrameChg>
      </pc:sldChg>
    </pc:docChg>
  </pc:docChgLst>
  <pc:docChgLst>
    <pc:chgData name="Severson, Annette" userId="199f3c28-b733-4b36-8b0e-b7eb6984ff94" providerId="ADAL" clId="{0A3BE80C-D7F3-4403-BB6D-A7DD5FF584C7}"/>
    <pc:docChg chg="custSel addSld delSld modSld sldOrd">
      <pc:chgData name="Severson, Annette" userId="199f3c28-b733-4b36-8b0e-b7eb6984ff94" providerId="ADAL" clId="{0A3BE80C-D7F3-4403-BB6D-A7DD5FF584C7}" dt="2024-02-07T23:30:39.222" v="1228" actId="478"/>
      <pc:docMkLst>
        <pc:docMk/>
      </pc:docMkLst>
      <pc:sldChg chg="modSp add mod ord">
        <pc:chgData name="Severson, Annette" userId="199f3c28-b733-4b36-8b0e-b7eb6984ff94" providerId="ADAL" clId="{0A3BE80C-D7F3-4403-BB6D-A7DD5FF584C7}" dt="2024-02-07T23:21:04.113" v="610" actId="962"/>
        <pc:sldMkLst>
          <pc:docMk/>
          <pc:sldMk cId="1156196919" sldId="260"/>
        </pc:sldMkLst>
        <pc:spChg chg="mod">
          <ac:chgData name="Severson, Annette" userId="199f3c28-b733-4b36-8b0e-b7eb6984ff94" providerId="ADAL" clId="{0A3BE80C-D7F3-4403-BB6D-A7DD5FF584C7}" dt="2024-02-07T23:19:58.097" v="239" actId="20577"/>
          <ac:spMkLst>
            <pc:docMk/>
            <pc:sldMk cId="1156196919" sldId="260"/>
            <ac:spMk id="3" creationId="{10228441-6DA0-3AA9-DB9E-98D833C67DA3}"/>
          </ac:spMkLst>
        </pc:spChg>
        <pc:picChg chg="mod">
          <ac:chgData name="Severson, Annette" userId="199f3c28-b733-4b36-8b0e-b7eb6984ff94" providerId="ADAL" clId="{0A3BE80C-D7F3-4403-BB6D-A7DD5FF584C7}" dt="2024-02-07T23:21:04.113" v="610" actId="962"/>
          <ac:picMkLst>
            <pc:docMk/>
            <pc:sldMk cId="1156196919" sldId="260"/>
            <ac:picMk id="9" creationId="{34E84001-90BE-2E31-AAE0-C9E3BBAC4C93}"/>
          </ac:picMkLst>
        </pc:picChg>
      </pc:sldChg>
      <pc:sldChg chg="modSp mod">
        <pc:chgData name="Severson, Annette" userId="199f3c28-b733-4b36-8b0e-b7eb6984ff94" providerId="ADAL" clId="{0A3BE80C-D7F3-4403-BB6D-A7DD5FF584C7}" dt="2024-02-07T23:16:55.709" v="53" actId="20577"/>
        <pc:sldMkLst>
          <pc:docMk/>
          <pc:sldMk cId="1212467416" sldId="261"/>
        </pc:sldMkLst>
        <pc:graphicFrameChg chg="modGraphic">
          <ac:chgData name="Severson, Annette" userId="199f3c28-b733-4b36-8b0e-b7eb6984ff94" providerId="ADAL" clId="{0A3BE80C-D7F3-4403-BB6D-A7DD5FF584C7}" dt="2024-02-07T23:16:55.709" v="53" actId="20577"/>
          <ac:graphicFrameMkLst>
            <pc:docMk/>
            <pc:sldMk cId="1212467416" sldId="261"/>
            <ac:graphicFrameMk id="9" creationId="{E52EBAC4-3CDA-C325-EF8A-459CCAFC0EDE}"/>
          </ac:graphicFrameMkLst>
        </pc:graphicFrameChg>
      </pc:sldChg>
      <pc:sldChg chg="modSp mod">
        <pc:chgData name="Severson, Annette" userId="199f3c28-b733-4b36-8b0e-b7eb6984ff94" providerId="ADAL" clId="{0A3BE80C-D7F3-4403-BB6D-A7DD5FF584C7}" dt="2024-02-07T23:29:04.243" v="1107" actId="13244"/>
        <pc:sldMkLst>
          <pc:docMk/>
          <pc:sldMk cId="605362345" sldId="295"/>
        </pc:sldMkLst>
        <pc:spChg chg="ord">
          <ac:chgData name="Severson, Annette" userId="199f3c28-b733-4b36-8b0e-b7eb6984ff94" providerId="ADAL" clId="{0A3BE80C-D7F3-4403-BB6D-A7DD5FF584C7}" dt="2024-02-07T23:29:00.538" v="1106" actId="13244"/>
          <ac:spMkLst>
            <pc:docMk/>
            <pc:sldMk cId="605362345" sldId="295"/>
            <ac:spMk id="3" creationId="{00000000-0000-0000-0000-000000000000}"/>
          </ac:spMkLst>
        </pc:spChg>
        <pc:spChg chg="ord">
          <ac:chgData name="Severson, Annette" userId="199f3c28-b733-4b36-8b0e-b7eb6984ff94" providerId="ADAL" clId="{0A3BE80C-D7F3-4403-BB6D-A7DD5FF584C7}" dt="2024-02-07T23:29:04.243" v="1107" actId="13244"/>
          <ac:spMkLst>
            <pc:docMk/>
            <pc:sldMk cId="605362345" sldId="295"/>
            <ac:spMk id="5" creationId="{E39805D2-2B3B-3264-95B3-82FF2DD60FBA}"/>
          </ac:spMkLst>
        </pc:spChg>
      </pc:sldChg>
      <pc:sldChg chg="modSp mod">
        <pc:chgData name="Severson, Annette" userId="199f3c28-b733-4b36-8b0e-b7eb6984ff94" providerId="ADAL" clId="{0A3BE80C-D7F3-4403-BB6D-A7DD5FF584C7}" dt="2024-02-07T23:28:52.634" v="1105" actId="13244"/>
        <pc:sldMkLst>
          <pc:docMk/>
          <pc:sldMk cId="214899715" sldId="331"/>
        </pc:sldMkLst>
        <pc:spChg chg="ord">
          <ac:chgData name="Severson, Annette" userId="199f3c28-b733-4b36-8b0e-b7eb6984ff94" providerId="ADAL" clId="{0A3BE80C-D7F3-4403-BB6D-A7DD5FF584C7}" dt="2024-02-07T23:28:52.634" v="1105" actId="13244"/>
          <ac:spMkLst>
            <pc:docMk/>
            <pc:sldMk cId="214899715" sldId="331"/>
            <ac:spMk id="3" creationId="{00000000-0000-0000-0000-000000000000}"/>
          </ac:spMkLst>
        </pc:spChg>
      </pc:sldChg>
      <pc:sldChg chg="modSp mod">
        <pc:chgData name="Severson, Annette" userId="199f3c28-b733-4b36-8b0e-b7eb6984ff94" providerId="ADAL" clId="{0A3BE80C-D7F3-4403-BB6D-A7DD5FF584C7}" dt="2024-02-07T23:28:46.239" v="1104" actId="13244"/>
        <pc:sldMkLst>
          <pc:docMk/>
          <pc:sldMk cId="1259360704" sldId="4676"/>
        </pc:sldMkLst>
        <pc:spChg chg="ord">
          <ac:chgData name="Severson, Annette" userId="199f3c28-b733-4b36-8b0e-b7eb6984ff94" providerId="ADAL" clId="{0A3BE80C-D7F3-4403-BB6D-A7DD5FF584C7}" dt="2024-02-07T23:28:46.239" v="1104" actId="13244"/>
          <ac:spMkLst>
            <pc:docMk/>
            <pc:sldMk cId="1259360704" sldId="4676"/>
            <ac:spMk id="3" creationId="{0F5FF3A5-7604-A08F-D9F1-CBA946FB8AEE}"/>
          </ac:spMkLst>
        </pc:spChg>
        <pc:spChg chg="ord">
          <ac:chgData name="Severson, Annette" userId="199f3c28-b733-4b36-8b0e-b7eb6984ff94" providerId="ADAL" clId="{0A3BE80C-D7F3-4403-BB6D-A7DD5FF584C7}" dt="2024-02-07T23:27:40.419" v="1102" actId="13244"/>
          <ac:spMkLst>
            <pc:docMk/>
            <pc:sldMk cId="1259360704" sldId="4676"/>
            <ac:spMk id="4" creationId="{C05EA80F-1B09-46D5-951E-E6947D21196F}"/>
          </ac:spMkLst>
        </pc:spChg>
      </pc:sldChg>
      <pc:sldChg chg="modSp mod">
        <pc:chgData name="Severson, Annette" userId="199f3c28-b733-4b36-8b0e-b7eb6984ff94" providerId="ADAL" clId="{0A3BE80C-D7F3-4403-BB6D-A7DD5FF584C7}" dt="2024-02-07T23:29:18.640" v="1113" actId="20577"/>
        <pc:sldMkLst>
          <pc:docMk/>
          <pc:sldMk cId="4159998588" sldId="4706"/>
        </pc:sldMkLst>
        <pc:spChg chg="mod">
          <ac:chgData name="Severson, Annette" userId="199f3c28-b733-4b36-8b0e-b7eb6984ff94" providerId="ADAL" clId="{0A3BE80C-D7F3-4403-BB6D-A7DD5FF584C7}" dt="2024-02-07T23:29:18.640" v="1113" actId="20577"/>
          <ac:spMkLst>
            <pc:docMk/>
            <pc:sldMk cId="4159998588" sldId="4706"/>
            <ac:spMk id="2" creationId="{F541109F-D9FB-46C5-9F4C-7FD2901AFCBE}"/>
          </ac:spMkLst>
        </pc:spChg>
      </pc:sldChg>
      <pc:sldChg chg="add">
        <pc:chgData name="Severson, Annette" userId="199f3c28-b733-4b36-8b0e-b7eb6984ff94" providerId="ADAL" clId="{0A3BE80C-D7F3-4403-BB6D-A7DD5FF584C7}" dt="2024-02-07T23:17:49.819" v="54"/>
        <pc:sldMkLst>
          <pc:docMk/>
          <pc:sldMk cId="1150576617" sldId="4956"/>
        </pc:sldMkLst>
      </pc:sldChg>
      <pc:sldChg chg="add">
        <pc:chgData name="Severson, Annette" userId="199f3c28-b733-4b36-8b0e-b7eb6984ff94" providerId="ADAL" clId="{0A3BE80C-D7F3-4403-BB6D-A7DD5FF584C7}" dt="2024-02-07T23:17:49.819" v="54"/>
        <pc:sldMkLst>
          <pc:docMk/>
          <pc:sldMk cId="2876275194" sldId="4957"/>
        </pc:sldMkLst>
      </pc:sldChg>
      <pc:sldChg chg="add">
        <pc:chgData name="Severson, Annette" userId="199f3c28-b733-4b36-8b0e-b7eb6984ff94" providerId="ADAL" clId="{0A3BE80C-D7F3-4403-BB6D-A7DD5FF584C7}" dt="2024-02-07T23:17:49.819" v="54"/>
        <pc:sldMkLst>
          <pc:docMk/>
          <pc:sldMk cId="2515381481" sldId="5218"/>
        </pc:sldMkLst>
      </pc:sldChg>
      <pc:sldChg chg="add del">
        <pc:chgData name="Severson, Annette" userId="199f3c28-b733-4b36-8b0e-b7eb6984ff94" providerId="ADAL" clId="{0A3BE80C-D7F3-4403-BB6D-A7DD5FF584C7}" dt="2024-02-07T23:18:26.973" v="55" actId="47"/>
        <pc:sldMkLst>
          <pc:docMk/>
          <pc:sldMk cId="4185614099" sldId="5219"/>
        </pc:sldMkLst>
      </pc:sldChg>
      <pc:sldChg chg="modSp add mod">
        <pc:chgData name="Severson, Annette" userId="199f3c28-b733-4b36-8b0e-b7eb6984ff94" providerId="ADAL" clId="{0A3BE80C-D7F3-4403-BB6D-A7DD5FF584C7}" dt="2024-02-07T23:27:24.867" v="1101" actId="1076"/>
        <pc:sldMkLst>
          <pc:docMk/>
          <pc:sldMk cId="2371645433" sldId="5220"/>
        </pc:sldMkLst>
        <pc:spChg chg="mod">
          <ac:chgData name="Severson, Annette" userId="199f3c28-b733-4b36-8b0e-b7eb6984ff94" providerId="ADAL" clId="{0A3BE80C-D7F3-4403-BB6D-A7DD5FF584C7}" dt="2024-02-07T23:25:51.976" v="1088" actId="207"/>
          <ac:spMkLst>
            <pc:docMk/>
            <pc:sldMk cId="2371645433" sldId="5220"/>
            <ac:spMk id="7252" creationId="{2AF200D0-5F55-1E6B-65BF-4CE1170C89BF}"/>
          </ac:spMkLst>
        </pc:spChg>
        <pc:graphicFrameChg chg="mod modGraphic">
          <ac:chgData name="Severson, Annette" userId="199f3c28-b733-4b36-8b0e-b7eb6984ff94" providerId="ADAL" clId="{0A3BE80C-D7F3-4403-BB6D-A7DD5FF584C7}" dt="2024-02-07T23:27:24.867" v="1101" actId="1076"/>
          <ac:graphicFrameMkLst>
            <pc:docMk/>
            <pc:sldMk cId="2371645433" sldId="5220"/>
            <ac:graphicFrameMk id="3355" creationId="{758762ED-7812-F5D3-E8FF-D1C94388F46E}"/>
          </ac:graphicFrameMkLst>
        </pc:graphicFrameChg>
      </pc:sldChg>
      <pc:sldChg chg="modSp add mod">
        <pc:chgData name="Severson, Annette" userId="199f3c28-b733-4b36-8b0e-b7eb6984ff94" providerId="ADAL" clId="{0A3BE80C-D7F3-4403-BB6D-A7DD5FF584C7}" dt="2024-02-07T23:30:12.614" v="1223" actId="20577"/>
        <pc:sldMkLst>
          <pc:docMk/>
          <pc:sldMk cId="156395314" sldId="5258"/>
        </pc:sldMkLst>
        <pc:spChg chg="mod">
          <ac:chgData name="Severson, Annette" userId="199f3c28-b733-4b36-8b0e-b7eb6984ff94" providerId="ADAL" clId="{0A3BE80C-D7F3-4403-BB6D-A7DD5FF584C7}" dt="2024-02-07T23:18:53.361" v="78" actId="20577"/>
          <ac:spMkLst>
            <pc:docMk/>
            <pc:sldMk cId="156395314" sldId="5258"/>
            <ac:spMk id="2" creationId="{E42348BE-3DF6-8A37-29CB-D615115F6DE2}"/>
          </ac:spMkLst>
        </pc:spChg>
        <pc:spChg chg="mod">
          <ac:chgData name="Severson, Annette" userId="199f3c28-b733-4b36-8b0e-b7eb6984ff94" providerId="ADAL" clId="{0A3BE80C-D7F3-4403-BB6D-A7DD5FF584C7}" dt="2024-02-07T23:30:12.614" v="1223" actId="20577"/>
          <ac:spMkLst>
            <pc:docMk/>
            <pc:sldMk cId="156395314" sldId="5258"/>
            <ac:spMk id="3" creationId="{48132BB2-8C2C-59F1-E62E-C955DB7B1895}"/>
          </ac:spMkLst>
        </pc:spChg>
      </pc:sldChg>
      <pc:sldChg chg="addSp delSp modSp add mod modClrScheme chgLayout">
        <pc:chgData name="Severson, Annette" userId="199f3c28-b733-4b36-8b0e-b7eb6984ff94" providerId="ADAL" clId="{0A3BE80C-D7F3-4403-BB6D-A7DD5FF584C7}" dt="2024-02-07T23:30:39.222" v="1228" actId="478"/>
        <pc:sldMkLst>
          <pc:docMk/>
          <pc:sldMk cId="556776592" sldId="5259"/>
        </pc:sldMkLst>
        <pc:spChg chg="add mod ord">
          <ac:chgData name="Severson, Annette" userId="199f3c28-b733-4b36-8b0e-b7eb6984ff94" providerId="ADAL" clId="{0A3BE80C-D7F3-4403-BB6D-A7DD5FF584C7}" dt="2024-02-07T23:30:25.277" v="1224" actId="700"/>
          <ac:spMkLst>
            <pc:docMk/>
            <pc:sldMk cId="556776592" sldId="5259"/>
            <ac:spMk id="2" creationId="{29B2E028-B847-5804-2025-A9B46D85F252}"/>
          </ac:spMkLst>
        </pc:spChg>
        <pc:spChg chg="add del mod ord">
          <ac:chgData name="Severson, Annette" userId="199f3c28-b733-4b36-8b0e-b7eb6984ff94" providerId="ADAL" clId="{0A3BE80C-D7F3-4403-BB6D-A7DD5FF584C7}" dt="2024-02-07T23:30:30.445" v="1225" actId="21"/>
          <ac:spMkLst>
            <pc:docMk/>
            <pc:sldMk cId="556776592" sldId="5259"/>
            <ac:spMk id="3" creationId="{A873349E-063A-ACF6-05AD-19A2107808BF}"/>
          </ac:spMkLst>
        </pc:spChg>
        <pc:spChg chg="add del mod ord">
          <ac:chgData name="Severson, Annette" userId="199f3c28-b733-4b36-8b0e-b7eb6984ff94" providerId="ADAL" clId="{0A3BE80C-D7F3-4403-BB6D-A7DD5FF584C7}" dt="2024-02-07T23:30:37.120" v="1227" actId="478"/>
          <ac:spMkLst>
            <pc:docMk/>
            <pc:sldMk cId="556776592" sldId="5259"/>
            <ac:spMk id="4" creationId="{C07E4310-CAF9-9240-2B30-0476EC13A146}"/>
          </ac:spMkLst>
        </pc:spChg>
        <pc:spChg chg="add del mod ord">
          <ac:chgData name="Severson, Annette" userId="199f3c28-b733-4b36-8b0e-b7eb6984ff94" providerId="ADAL" clId="{0A3BE80C-D7F3-4403-BB6D-A7DD5FF584C7}" dt="2024-02-07T23:30:39.222" v="1228" actId="478"/>
          <ac:spMkLst>
            <pc:docMk/>
            <pc:sldMk cId="556776592" sldId="5259"/>
            <ac:spMk id="6" creationId="{DF5C22E9-046C-0AC0-588C-C75A141A9993}"/>
          </ac:spMkLst>
        </pc:spChg>
        <pc:picChg chg="mod">
          <ac:chgData name="Severson, Annette" userId="199f3c28-b733-4b36-8b0e-b7eb6984ff94" providerId="ADAL" clId="{0A3BE80C-D7F3-4403-BB6D-A7DD5FF584C7}" dt="2024-02-07T23:30:32.295" v="1226" actId="1076"/>
          <ac:picMkLst>
            <pc:docMk/>
            <pc:sldMk cId="556776592" sldId="5259"/>
            <ac:picMk id="5" creationId="{572EDB38-6FEA-9934-B11F-591EB3A8135F}"/>
          </ac:picMkLst>
        </pc:picChg>
      </pc:sldChg>
      <pc:sldChg chg="addSp modSp add mod">
        <pc:chgData name="Severson, Annette" userId="199f3c28-b733-4b36-8b0e-b7eb6984ff94" providerId="ADAL" clId="{0A3BE80C-D7F3-4403-BB6D-A7DD5FF584C7}" dt="2024-02-07T23:24:37.546" v="1087" actId="13244"/>
        <pc:sldMkLst>
          <pc:docMk/>
          <pc:sldMk cId="2736713131" sldId="5260"/>
        </pc:sldMkLst>
        <pc:spChg chg="add mod">
          <ac:chgData name="Severson, Annette" userId="199f3c28-b733-4b36-8b0e-b7eb6984ff94" providerId="ADAL" clId="{0A3BE80C-D7F3-4403-BB6D-A7DD5FF584C7}" dt="2024-02-07T23:24:37.546" v="1087" actId="13244"/>
          <ac:spMkLst>
            <pc:docMk/>
            <pc:sldMk cId="2736713131" sldId="5260"/>
            <ac:spMk id="6" creationId="{42A21F27-B7F9-9B7B-8059-BAF154BD34AF}"/>
          </ac:spMkLst>
        </pc:spChg>
        <pc:picChg chg="add mod">
          <ac:chgData name="Severson, Annette" userId="199f3c28-b733-4b36-8b0e-b7eb6984ff94" providerId="ADAL" clId="{0A3BE80C-D7F3-4403-BB6D-A7DD5FF584C7}" dt="2024-02-07T23:22:49.570" v="998" actId="962"/>
          <ac:picMkLst>
            <pc:docMk/>
            <pc:sldMk cId="2736713131" sldId="5260"/>
            <ac:picMk id="4" creationId="{70B1BB03-8579-EA7D-58E6-6D42EB1ECF3F}"/>
          </ac:picMkLst>
        </pc:picChg>
        <pc:picChg chg="mod">
          <ac:chgData name="Severson, Annette" userId="199f3c28-b733-4b36-8b0e-b7eb6984ff94" providerId="ADAL" clId="{0A3BE80C-D7F3-4403-BB6D-A7DD5FF584C7}" dt="2024-02-07T23:22:28.509" v="854" actId="962"/>
          <ac:picMkLst>
            <pc:docMk/>
            <pc:sldMk cId="2736713131" sldId="5260"/>
            <ac:picMk id="5" creationId="{433CBE1E-666E-4C47-D0FB-80B588E44FB7}"/>
          </ac:picMkLst>
        </pc:picChg>
      </pc:sldChg>
      <pc:sldChg chg="add del">
        <pc:chgData name="Severson, Annette" userId="199f3c28-b733-4b36-8b0e-b7eb6984ff94" providerId="ADAL" clId="{0A3BE80C-D7F3-4403-BB6D-A7DD5FF584C7}" dt="2024-02-07T23:23:06.436" v="1047" actId="47"/>
        <pc:sldMkLst>
          <pc:docMk/>
          <pc:sldMk cId="801888023" sldId="5261"/>
        </pc:sldMkLst>
      </pc:sldChg>
      <pc:sldChg chg="add del">
        <pc:chgData name="Severson, Annette" userId="199f3c28-b733-4b36-8b0e-b7eb6984ff94" providerId="ADAL" clId="{0A3BE80C-D7F3-4403-BB6D-A7DD5FF584C7}" dt="2024-02-07T23:23:08.511" v="1048" actId="47"/>
        <pc:sldMkLst>
          <pc:docMk/>
          <pc:sldMk cId="2794829885" sldId="5262"/>
        </pc:sldMkLst>
      </pc:sldChg>
    </pc:docChg>
  </pc:docChgLst>
  <pc:docChgLst>
    <pc:chgData name="Hoffman, Peter" userId="673cee94-26bd-4c2a-ab82-1b3669e2f049" providerId="ADAL" clId="{19B896EE-91EC-4B5B-B6C9-E2D6F68BEA3A}"/>
    <pc:docChg chg="modSld">
      <pc:chgData name="Hoffman, Peter" userId="673cee94-26bd-4c2a-ab82-1b3669e2f049" providerId="ADAL" clId="{19B896EE-91EC-4B5B-B6C9-E2D6F68BEA3A}" dt="2024-01-16T22:51:05.243" v="135" actId="20577"/>
      <pc:docMkLst>
        <pc:docMk/>
      </pc:docMkLst>
      <pc:sldChg chg="modSp mod">
        <pc:chgData name="Hoffman, Peter" userId="673cee94-26bd-4c2a-ab82-1b3669e2f049" providerId="ADAL" clId="{19B896EE-91EC-4B5B-B6C9-E2D6F68BEA3A}" dt="2024-01-16T22:49:27.562" v="1" actId="20577"/>
        <pc:sldMkLst>
          <pc:docMk/>
          <pc:sldMk cId="3044915438" sldId="256"/>
        </pc:sldMkLst>
        <pc:spChg chg="mod">
          <ac:chgData name="Hoffman, Peter" userId="673cee94-26bd-4c2a-ab82-1b3669e2f049" providerId="ADAL" clId="{19B896EE-91EC-4B5B-B6C9-E2D6F68BEA3A}" dt="2024-01-16T22:49:27.562" v="1" actId="20577"/>
          <ac:spMkLst>
            <pc:docMk/>
            <pc:sldMk cId="3044915438" sldId="256"/>
            <ac:spMk id="2" creationId="{00000000-0000-0000-0000-000000000000}"/>
          </ac:spMkLst>
        </pc:spChg>
      </pc:sldChg>
      <pc:sldChg chg="modSp mod">
        <pc:chgData name="Hoffman, Peter" userId="673cee94-26bd-4c2a-ab82-1b3669e2f049" providerId="ADAL" clId="{19B896EE-91EC-4B5B-B6C9-E2D6F68BEA3A}" dt="2024-01-16T22:51:05.243" v="135" actId="20577"/>
        <pc:sldMkLst>
          <pc:docMk/>
          <pc:sldMk cId="1212467416" sldId="261"/>
        </pc:sldMkLst>
        <pc:graphicFrameChg chg="modGraphic">
          <ac:chgData name="Hoffman, Peter" userId="673cee94-26bd-4c2a-ab82-1b3669e2f049" providerId="ADAL" clId="{19B896EE-91EC-4B5B-B6C9-E2D6F68BEA3A}" dt="2024-01-16T22:51:05.243" v="135" actId="20577"/>
          <ac:graphicFrameMkLst>
            <pc:docMk/>
            <pc:sldMk cId="1212467416" sldId="261"/>
            <ac:graphicFrameMk id="9" creationId="{E52EBAC4-3CDA-C325-EF8A-459CCAFC0EDE}"/>
          </ac:graphicFrameMkLst>
        </pc:graphicFrameChg>
      </pc:sldChg>
      <pc:sldChg chg="modSp">
        <pc:chgData name="Hoffman, Peter" userId="673cee94-26bd-4c2a-ab82-1b3669e2f049" providerId="ADAL" clId="{19B896EE-91EC-4B5B-B6C9-E2D6F68BEA3A}" dt="2024-01-16T22:49:33.803" v="5" actId="20577"/>
        <pc:sldMkLst>
          <pc:docMk/>
          <pc:sldMk cId="3717000822" sldId="280"/>
        </pc:sldMkLst>
        <pc:graphicFrameChg chg="mod">
          <ac:chgData name="Hoffman, Peter" userId="673cee94-26bd-4c2a-ab82-1b3669e2f049" providerId="ADAL" clId="{19B896EE-91EC-4B5B-B6C9-E2D6F68BEA3A}" dt="2024-01-16T22:49:33.803" v="5" actId="20577"/>
          <ac:graphicFrameMkLst>
            <pc:docMk/>
            <pc:sldMk cId="3717000822" sldId="280"/>
            <ac:graphicFrameMk id="7" creationId="{846691BE-0086-3658-55F2-41FDF0607A9C}"/>
          </ac:graphicFrameMkLst>
        </pc:graphicFrameChg>
      </pc:sldChg>
    </pc:docChg>
  </pc:docChgLst>
  <pc:docChgLst>
    <pc:chgData name="Severson, Annette" userId="S::severson_a@cde.state.co.us::199f3c28-b733-4b36-8b0e-b7eb6984ff94" providerId="AD" clId="Web-{1E3AA71C-ADBA-431D-8920-6D9B9F3BA47C}"/>
    <pc:docChg chg="addSld delSld">
      <pc:chgData name="Severson, Annette" userId="S::severson_a@cde.state.co.us::199f3c28-b733-4b36-8b0e-b7eb6984ff94" providerId="AD" clId="Web-{1E3AA71C-ADBA-431D-8920-6D9B9F3BA47C}" dt="2024-01-04T14:47:23.157" v="9"/>
      <pc:docMkLst>
        <pc:docMk/>
      </pc:docMkLst>
      <pc:sldChg chg="del">
        <pc:chgData name="Severson, Annette" userId="S::severson_a@cde.state.co.us::199f3c28-b733-4b36-8b0e-b7eb6984ff94" providerId="AD" clId="Web-{1E3AA71C-ADBA-431D-8920-6D9B9F3BA47C}" dt="2024-01-04T14:47:23.157" v="9"/>
        <pc:sldMkLst>
          <pc:docMk/>
          <pc:sldMk cId="1546650072" sldId="4525"/>
        </pc:sldMkLst>
      </pc:sldChg>
      <pc:sldChg chg="del">
        <pc:chgData name="Severson, Annette" userId="S::severson_a@cde.state.co.us::199f3c28-b733-4b36-8b0e-b7eb6984ff94" providerId="AD" clId="Web-{1E3AA71C-ADBA-431D-8920-6D9B9F3BA47C}" dt="2024-01-04T14:47:23.126" v="6"/>
        <pc:sldMkLst>
          <pc:docMk/>
          <pc:sldMk cId="1661588645" sldId="4949"/>
        </pc:sldMkLst>
      </pc:sldChg>
      <pc:sldChg chg="del">
        <pc:chgData name="Severson, Annette" userId="S::severson_a@cde.state.co.us::199f3c28-b733-4b36-8b0e-b7eb6984ff94" providerId="AD" clId="Web-{1E3AA71C-ADBA-431D-8920-6D9B9F3BA47C}" dt="2024-01-04T14:47:11.938" v="5"/>
        <pc:sldMkLst>
          <pc:docMk/>
          <pc:sldMk cId="883951864" sldId="4953"/>
        </pc:sldMkLst>
      </pc:sldChg>
      <pc:sldChg chg="del">
        <pc:chgData name="Severson, Annette" userId="S::severson_a@cde.state.co.us::199f3c28-b733-4b36-8b0e-b7eb6984ff94" providerId="AD" clId="Web-{1E3AA71C-ADBA-431D-8920-6D9B9F3BA47C}" dt="2024-01-04T14:47:23.142" v="7"/>
        <pc:sldMkLst>
          <pc:docMk/>
          <pc:sldMk cId="3771905201" sldId="4955"/>
        </pc:sldMkLst>
      </pc:sldChg>
      <pc:sldChg chg="add">
        <pc:chgData name="Severson, Annette" userId="S::severson_a@cde.state.co.us::199f3c28-b733-4b36-8b0e-b7eb6984ff94" providerId="AD" clId="Web-{1E3AA71C-ADBA-431D-8920-6D9B9F3BA47C}" dt="2024-01-04T14:47:06.782" v="4"/>
        <pc:sldMkLst>
          <pc:docMk/>
          <pc:sldMk cId="1150576617" sldId="4956"/>
        </pc:sldMkLst>
      </pc:sldChg>
      <pc:sldChg chg="add">
        <pc:chgData name="Severson, Annette" userId="S::severson_a@cde.state.co.us::199f3c28-b733-4b36-8b0e-b7eb6984ff94" providerId="AD" clId="Web-{1E3AA71C-ADBA-431D-8920-6D9B9F3BA47C}" dt="2024-01-04T14:47:06.750" v="3"/>
        <pc:sldMkLst>
          <pc:docMk/>
          <pc:sldMk cId="2876275194" sldId="4957"/>
        </pc:sldMkLst>
      </pc:sldChg>
      <pc:sldChg chg="del">
        <pc:chgData name="Severson, Annette" userId="S::severson_a@cde.state.co.us::199f3c28-b733-4b36-8b0e-b7eb6984ff94" providerId="AD" clId="Web-{1E3AA71C-ADBA-431D-8920-6D9B9F3BA47C}" dt="2024-01-04T14:47:23.157" v="8"/>
        <pc:sldMkLst>
          <pc:docMk/>
          <pc:sldMk cId="1171814585" sldId="5128"/>
        </pc:sldMkLst>
      </pc:sldChg>
      <pc:sldChg chg="add">
        <pc:chgData name="Severson, Annette" userId="S::severson_a@cde.state.co.us::199f3c28-b733-4b36-8b0e-b7eb6984ff94" providerId="AD" clId="Web-{1E3AA71C-ADBA-431D-8920-6D9B9F3BA47C}" dt="2024-01-04T14:47:06" v="0"/>
        <pc:sldMkLst>
          <pc:docMk/>
          <pc:sldMk cId="2515381481" sldId="5218"/>
        </pc:sldMkLst>
      </pc:sldChg>
      <pc:sldChg chg="add">
        <pc:chgData name="Severson, Annette" userId="S::severson_a@cde.state.co.us::199f3c28-b733-4b36-8b0e-b7eb6984ff94" providerId="AD" clId="Web-{1E3AA71C-ADBA-431D-8920-6D9B9F3BA47C}" dt="2024-01-04T14:47:06.141" v="1"/>
        <pc:sldMkLst>
          <pc:docMk/>
          <pc:sldMk cId="4185614099" sldId="5219"/>
        </pc:sldMkLst>
      </pc:sldChg>
      <pc:sldChg chg="add">
        <pc:chgData name="Severson, Annette" userId="S::severson_a@cde.state.co.us::199f3c28-b733-4b36-8b0e-b7eb6984ff94" providerId="AD" clId="Web-{1E3AA71C-ADBA-431D-8920-6D9B9F3BA47C}" dt="2024-01-04T14:47:06.625" v="2"/>
        <pc:sldMkLst>
          <pc:docMk/>
          <pc:sldMk cId="2371645433" sldId="5220"/>
        </pc:sldMkLst>
      </pc:sldChg>
      <pc:sldMasterChg chg="addSldLayout">
        <pc:chgData name="Severson, Annette" userId="S::severson_a@cde.state.co.us::199f3c28-b733-4b36-8b0e-b7eb6984ff94" providerId="AD" clId="Web-{1E3AA71C-ADBA-431D-8920-6D9B9F3BA47C}" dt="2024-01-04T14:47:06" v="0"/>
        <pc:sldMasterMkLst>
          <pc:docMk/>
          <pc:sldMasterMk cId="2150711039" sldId="2147483676"/>
        </pc:sldMasterMkLst>
        <pc:sldLayoutChg chg="add">
          <pc:chgData name="Severson, Annette" userId="S::severson_a@cde.state.co.us::199f3c28-b733-4b36-8b0e-b7eb6984ff94" providerId="AD" clId="Web-{1E3AA71C-ADBA-431D-8920-6D9B9F3BA47C}" dt="2024-01-04T14:47:06" v="0"/>
          <pc:sldLayoutMkLst>
            <pc:docMk/>
            <pc:sldMasterMk cId="2150711039" sldId="2147483676"/>
            <pc:sldLayoutMk cId="2519186490" sldId="2147483701"/>
          </pc:sldLayoutMkLst>
        </pc:sldLayoutChg>
      </pc:sldMasterChg>
    </pc:docChg>
  </pc:docChgLst>
  <pc:docChgLst>
    <pc:chgData name="Wenzel, Brooke" userId="672bf8d3-b15b-4e02-a6d1-39319a0df09b" providerId="ADAL" clId="{72892AB9-086D-4DE1-86FF-67F07D2B5E78}"/>
    <pc:docChg chg="modSld">
      <pc:chgData name="Wenzel, Brooke" userId="672bf8d3-b15b-4e02-a6d1-39319a0df09b" providerId="ADAL" clId="{72892AB9-086D-4DE1-86FF-67F07D2B5E78}" dt="2023-11-28T21:46:34.273" v="45" actId="20577"/>
      <pc:docMkLst>
        <pc:docMk/>
      </pc:docMkLst>
      <pc:sldChg chg="modSp mod">
        <pc:chgData name="Wenzel, Brooke" userId="672bf8d3-b15b-4e02-a6d1-39319a0df09b" providerId="ADAL" clId="{72892AB9-086D-4DE1-86FF-67F07D2B5E78}" dt="2023-11-28T21:46:34.273" v="45" actId="20577"/>
        <pc:sldMkLst>
          <pc:docMk/>
          <pc:sldMk cId="766479562" sldId="264"/>
        </pc:sldMkLst>
        <pc:graphicFrameChg chg="mod modGraphic">
          <ac:chgData name="Wenzel, Brooke" userId="672bf8d3-b15b-4e02-a6d1-39319a0df09b" providerId="ADAL" clId="{72892AB9-086D-4DE1-86FF-67F07D2B5E78}" dt="2023-11-28T21:46:34.273" v="45" actId="20577"/>
          <ac:graphicFrameMkLst>
            <pc:docMk/>
            <pc:sldMk cId="766479562" sldId="264"/>
            <ac:graphicFrameMk id="5" creationId="{5E4612F7-68C6-57CA-E918-38EF641F73CF}"/>
          </ac:graphicFrameMkLst>
        </pc:graphicFrameChg>
      </pc:sldChg>
    </pc:docChg>
  </pc:docChgLst>
  <pc:docChgLst>
    <pc:chgData name="Tribbett, Jessica" userId="S::tribbett_jessica@cde.state.co.us::b8af59d7-a86d-4166-a022-d856dc24c475" providerId="AD" clId="Web-{D32CD83F-A4C9-4736-F5EC-4EAF08372024}"/>
    <pc:docChg chg="delSld modSld">
      <pc:chgData name="Tribbett, Jessica" userId="S::tribbett_jessica@cde.state.co.us::b8af59d7-a86d-4166-a022-d856dc24c475" providerId="AD" clId="Web-{D32CD83F-A4C9-4736-F5EC-4EAF08372024}" dt="2023-12-13T16:05:57.915" v="35" actId="20577"/>
      <pc:docMkLst>
        <pc:docMk/>
      </pc:docMkLst>
      <pc:sldChg chg="modSp">
        <pc:chgData name="Tribbett, Jessica" userId="S::tribbett_jessica@cde.state.co.us::b8af59d7-a86d-4166-a022-d856dc24c475" providerId="AD" clId="Web-{D32CD83F-A4C9-4736-F5EC-4EAF08372024}" dt="2023-12-13T16:04:07.036" v="0"/>
        <pc:sldMkLst>
          <pc:docMk/>
          <pc:sldMk cId="1212467416" sldId="261"/>
        </pc:sldMkLst>
        <pc:graphicFrameChg chg="modGraphic">
          <ac:chgData name="Tribbett, Jessica" userId="S::tribbett_jessica@cde.state.co.us::b8af59d7-a86d-4166-a022-d856dc24c475" providerId="AD" clId="Web-{D32CD83F-A4C9-4736-F5EC-4EAF08372024}" dt="2023-12-13T16:04:07.036" v="0"/>
          <ac:graphicFrameMkLst>
            <pc:docMk/>
            <pc:sldMk cId="1212467416" sldId="261"/>
            <ac:graphicFrameMk id="9" creationId="{E52EBAC4-3CDA-C325-EF8A-459CCAFC0EDE}"/>
          </ac:graphicFrameMkLst>
        </pc:graphicFrameChg>
      </pc:sldChg>
      <pc:sldChg chg="modSp">
        <pc:chgData name="Tribbett, Jessica" userId="S::tribbett_jessica@cde.state.co.us::b8af59d7-a86d-4166-a022-d856dc24c475" providerId="AD" clId="Web-{D32CD83F-A4C9-4736-F5EC-4EAF08372024}" dt="2023-12-13T16:05:57.915" v="35" actId="20577"/>
        <pc:sldMkLst>
          <pc:docMk/>
          <pc:sldMk cId="3717000822" sldId="280"/>
        </pc:sldMkLst>
        <pc:spChg chg="mod">
          <ac:chgData name="Tribbett, Jessica" userId="S::tribbett_jessica@cde.state.co.us::b8af59d7-a86d-4166-a022-d856dc24c475" providerId="AD" clId="Web-{D32CD83F-A4C9-4736-F5EC-4EAF08372024}" dt="2023-12-13T16:05:57.915" v="35" actId="20577"/>
          <ac:spMkLst>
            <pc:docMk/>
            <pc:sldMk cId="3717000822" sldId="280"/>
            <ac:spMk id="2" creationId="{439B416C-5F6D-56F7-429A-80FD0A190C25}"/>
          </ac:spMkLst>
        </pc:spChg>
        <pc:graphicFrameChg chg="modGraphic">
          <ac:chgData name="Tribbett, Jessica" userId="S::tribbett_jessica@cde.state.co.us::b8af59d7-a86d-4166-a022-d856dc24c475" providerId="AD" clId="Web-{D32CD83F-A4C9-4736-F5EC-4EAF08372024}" dt="2023-12-13T16:05:46.352" v="27" actId="20577"/>
          <ac:graphicFrameMkLst>
            <pc:docMk/>
            <pc:sldMk cId="3717000822" sldId="280"/>
            <ac:graphicFrameMk id="7" creationId="{846691BE-0086-3658-55F2-41FDF0607A9C}"/>
          </ac:graphicFrameMkLst>
        </pc:graphicFrameChg>
      </pc:sldChg>
      <pc:sldChg chg="del">
        <pc:chgData name="Tribbett, Jessica" userId="S::tribbett_jessica@cde.state.co.us::b8af59d7-a86d-4166-a022-d856dc24c475" providerId="AD" clId="Web-{D32CD83F-A4C9-4736-F5EC-4EAF08372024}" dt="2023-12-13T16:04:25.475" v="1"/>
        <pc:sldMkLst>
          <pc:docMk/>
          <pc:sldMk cId="3958285954" sldId="5179"/>
        </pc:sldMkLst>
      </pc:sldChg>
      <pc:sldChg chg="del">
        <pc:chgData name="Tribbett, Jessica" userId="S::tribbett_jessica@cde.state.co.us::b8af59d7-a86d-4166-a022-d856dc24c475" providerId="AD" clId="Web-{D32CD83F-A4C9-4736-F5EC-4EAF08372024}" dt="2023-12-13T16:04:25.475" v="3"/>
        <pc:sldMkLst>
          <pc:docMk/>
          <pc:sldMk cId="2315202559" sldId="5180"/>
        </pc:sldMkLst>
      </pc:sldChg>
      <pc:sldChg chg="del">
        <pc:chgData name="Tribbett, Jessica" userId="S::tribbett_jessica@cde.state.co.us::b8af59d7-a86d-4166-a022-d856dc24c475" providerId="AD" clId="Web-{D32CD83F-A4C9-4736-F5EC-4EAF08372024}" dt="2023-12-13T16:04:25.475" v="2"/>
        <pc:sldMkLst>
          <pc:docMk/>
          <pc:sldMk cId="1509810759" sldId="5181"/>
        </pc:sldMkLst>
      </pc:sldChg>
    </pc:docChg>
  </pc:docChgLst>
  <pc:docChgLst>
    <pc:chgData name="Heitman, Lindsey" userId="a9773a47-99d2-4599-9377-6d37e9ec0bd3" providerId="ADAL" clId="{E9BBC8FF-3000-41DF-B510-FDE324EDEBCF}"/>
    <pc:docChg chg="undo custSel addSld delSld modSld">
      <pc:chgData name="Heitman, Lindsey" userId="a9773a47-99d2-4599-9377-6d37e9ec0bd3" providerId="ADAL" clId="{E9BBC8FF-3000-41DF-B510-FDE324EDEBCF}" dt="2023-11-30T14:07:26.612" v="2101" actId="20577"/>
      <pc:docMkLst>
        <pc:docMk/>
      </pc:docMkLst>
      <pc:sldChg chg="modSp mod">
        <pc:chgData name="Heitman, Lindsey" userId="a9773a47-99d2-4599-9377-6d37e9ec0bd3" providerId="ADAL" clId="{E9BBC8FF-3000-41DF-B510-FDE324EDEBCF}" dt="2023-11-29T21:47:49.814" v="67" actId="20577"/>
        <pc:sldMkLst>
          <pc:docMk/>
          <pc:sldMk cId="766479562" sldId="264"/>
        </pc:sldMkLst>
        <pc:graphicFrameChg chg="modGraphic">
          <ac:chgData name="Heitman, Lindsey" userId="a9773a47-99d2-4599-9377-6d37e9ec0bd3" providerId="ADAL" clId="{E9BBC8FF-3000-41DF-B510-FDE324EDEBCF}" dt="2023-11-29T21:47:49.814" v="67"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E9BBC8FF-3000-41DF-B510-FDE324EDEBCF}" dt="2023-11-29T21:54:02.569" v="166" actId="2696"/>
        <pc:sldMkLst>
          <pc:docMk/>
          <pc:sldMk cId="573666800" sldId="366"/>
        </pc:sldMkLst>
      </pc:sldChg>
      <pc:sldChg chg="del">
        <pc:chgData name="Heitman, Lindsey" userId="a9773a47-99d2-4599-9377-6d37e9ec0bd3" providerId="ADAL" clId="{E9BBC8FF-3000-41DF-B510-FDE324EDEBCF}" dt="2023-11-29T21:54:06.022" v="167" actId="2696"/>
        <pc:sldMkLst>
          <pc:docMk/>
          <pc:sldMk cId="2608660500" sldId="5197"/>
        </pc:sldMkLst>
      </pc:sldChg>
      <pc:sldChg chg="modSp mod">
        <pc:chgData name="Heitman, Lindsey" userId="a9773a47-99d2-4599-9377-6d37e9ec0bd3" providerId="ADAL" clId="{E9BBC8FF-3000-41DF-B510-FDE324EDEBCF}" dt="2023-11-29T21:54:12.612" v="171" actId="20577"/>
        <pc:sldMkLst>
          <pc:docMk/>
          <pc:sldMk cId="2417891496" sldId="5204"/>
        </pc:sldMkLst>
        <pc:spChg chg="mod">
          <ac:chgData name="Heitman, Lindsey" userId="a9773a47-99d2-4599-9377-6d37e9ec0bd3" providerId="ADAL" clId="{E9BBC8FF-3000-41DF-B510-FDE324EDEBCF}" dt="2023-11-29T21:54:12.612" v="171" actId="20577"/>
          <ac:spMkLst>
            <pc:docMk/>
            <pc:sldMk cId="2417891496" sldId="5204"/>
            <ac:spMk id="6" creationId="{0154F765-54B7-D050-D8EC-6E9B688F7448}"/>
          </ac:spMkLst>
        </pc:spChg>
        <pc:spChg chg="mod">
          <ac:chgData name="Heitman, Lindsey" userId="a9773a47-99d2-4599-9377-6d37e9ec0bd3" providerId="ADAL" clId="{E9BBC8FF-3000-41DF-B510-FDE324EDEBCF}" dt="2023-11-29T21:49:45.886" v="106" actId="255"/>
          <ac:spMkLst>
            <pc:docMk/>
            <pc:sldMk cId="2417891496" sldId="5204"/>
            <ac:spMk id="7" creationId="{1174E6F4-8E12-87C8-274A-A7B7433814CC}"/>
          </ac:spMkLst>
        </pc:spChg>
      </pc:sldChg>
      <pc:sldChg chg="addSp modSp add mod">
        <pc:chgData name="Heitman, Lindsey" userId="a9773a47-99d2-4599-9377-6d37e9ec0bd3" providerId="ADAL" clId="{E9BBC8FF-3000-41DF-B510-FDE324EDEBCF}" dt="2023-11-30T14:03:15.677" v="1874" actId="20577"/>
        <pc:sldMkLst>
          <pc:docMk/>
          <pc:sldMk cId="3420647800" sldId="5207"/>
        </pc:sldMkLst>
        <pc:spChg chg="mod">
          <ac:chgData name="Heitman, Lindsey" userId="a9773a47-99d2-4599-9377-6d37e9ec0bd3" providerId="ADAL" clId="{E9BBC8FF-3000-41DF-B510-FDE324EDEBCF}" dt="2023-11-30T14:03:15.677" v="1874" actId="20577"/>
          <ac:spMkLst>
            <pc:docMk/>
            <pc:sldMk cId="3420647800" sldId="5207"/>
            <ac:spMk id="3" creationId="{5CD40DB0-77E9-ADB8-BF8A-41A12BC2A90B}"/>
          </ac:spMkLst>
        </pc:spChg>
        <pc:spChg chg="add mod">
          <ac:chgData name="Heitman, Lindsey" userId="a9773a47-99d2-4599-9377-6d37e9ec0bd3" providerId="ADAL" clId="{E9BBC8FF-3000-41DF-B510-FDE324EDEBCF}" dt="2023-11-29T22:09:11.321" v="176" actId="255"/>
          <ac:spMkLst>
            <pc:docMk/>
            <pc:sldMk cId="3420647800" sldId="5207"/>
            <ac:spMk id="5" creationId="{A6F22BEB-8DA0-A711-FD63-94869DEA2AB6}"/>
          </ac:spMkLst>
        </pc:spChg>
        <pc:spChg chg="add mod">
          <ac:chgData name="Heitman, Lindsey" userId="a9773a47-99d2-4599-9377-6d37e9ec0bd3" providerId="ADAL" clId="{E9BBC8FF-3000-41DF-B510-FDE324EDEBCF}" dt="2023-11-29T22:09:35.601" v="185" actId="1076"/>
          <ac:spMkLst>
            <pc:docMk/>
            <pc:sldMk cId="3420647800" sldId="5207"/>
            <ac:spMk id="6" creationId="{913F5D1F-B2F2-AC36-BBDA-CBC5228479A7}"/>
          </ac:spMkLst>
        </pc:spChg>
      </pc:sldChg>
      <pc:sldChg chg="addSp delSp modSp add mod">
        <pc:chgData name="Heitman, Lindsey" userId="a9773a47-99d2-4599-9377-6d37e9ec0bd3" providerId="ADAL" clId="{E9BBC8FF-3000-41DF-B510-FDE324EDEBCF}" dt="2023-11-30T14:07:26.612" v="2101" actId="20577"/>
        <pc:sldMkLst>
          <pc:docMk/>
          <pc:sldMk cId="1227654307" sldId="5208"/>
        </pc:sldMkLst>
        <pc:spChg chg="mod">
          <ac:chgData name="Heitman, Lindsey" userId="a9773a47-99d2-4599-9377-6d37e9ec0bd3" providerId="ADAL" clId="{E9BBC8FF-3000-41DF-B510-FDE324EDEBCF}" dt="2023-11-30T13:50:18.644" v="1183" actId="27636"/>
          <ac:spMkLst>
            <pc:docMk/>
            <pc:sldMk cId="1227654307" sldId="5208"/>
            <ac:spMk id="2" creationId="{748997D1-7D51-9B22-76BD-49C2DCA26F2A}"/>
          </ac:spMkLst>
        </pc:spChg>
        <pc:spChg chg="add mod">
          <ac:chgData name="Heitman, Lindsey" userId="a9773a47-99d2-4599-9377-6d37e9ec0bd3" providerId="ADAL" clId="{E9BBC8FF-3000-41DF-B510-FDE324EDEBCF}" dt="2023-11-30T13:46:24.761" v="1134" actId="1076"/>
          <ac:spMkLst>
            <pc:docMk/>
            <pc:sldMk cId="1227654307" sldId="5208"/>
            <ac:spMk id="3" creationId="{4260BB97-C937-F04E-1B5A-FD40554F272E}"/>
          </ac:spMkLst>
        </pc:spChg>
        <pc:spChg chg="add mod">
          <ac:chgData name="Heitman, Lindsey" userId="a9773a47-99d2-4599-9377-6d37e9ec0bd3" providerId="ADAL" clId="{E9BBC8FF-3000-41DF-B510-FDE324EDEBCF}" dt="2023-11-30T13:46:10.849" v="1131" actId="1076"/>
          <ac:spMkLst>
            <pc:docMk/>
            <pc:sldMk cId="1227654307" sldId="5208"/>
            <ac:spMk id="5" creationId="{310D408F-2906-632B-1632-6EB2AD182953}"/>
          </ac:spMkLst>
        </pc:spChg>
        <pc:spChg chg="add mod">
          <ac:chgData name="Heitman, Lindsey" userId="a9773a47-99d2-4599-9377-6d37e9ec0bd3" providerId="ADAL" clId="{E9BBC8FF-3000-41DF-B510-FDE324EDEBCF}" dt="2023-11-30T13:51:47.661" v="1197" actId="20577"/>
          <ac:spMkLst>
            <pc:docMk/>
            <pc:sldMk cId="1227654307" sldId="5208"/>
            <ac:spMk id="7" creationId="{EBBBA807-9AFF-581A-275E-FB188DE80282}"/>
          </ac:spMkLst>
        </pc:spChg>
        <pc:spChg chg="add mod">
          <ac:chgData name="Heitman, Lindsey" userId="a9773a47-99d2-4599-9377-6d37e9ec0bd3" providerId="ADAL" clId="{E9BBC8FF-3000-41DF-B510-FDE324EDEBCF}" dt="2023-11-30T13:51:22.416" v="1192" actId="13926"/>
          <ac:spMkLst>
            <pc:docMk/>
            <pc:sldMk cId="1227654307" sldId="5208"/>
            <ac:spMk id="10" creationId="{1CBDED23-FB6D-EF02-19E6-9E7E453A7674}"/>
          </ac:spMkLst>
        </pc:spChg>
        <pc:spChg chg="add del mod">
          <ac:chgData name="Heitman, Lindsey" userId="a9773a47-99d2-4599-9377-6d37e9ec0bd3" providerId="ADAL" clId="{E9BBC8FF-3000-41DF-B510-FDE324EDEBCF}" dt="2023-11-30T13:50:47.540" v="1187"/>
          <ac:spMkLst>
            <pc:docMk/>
            <pc:sldMk cId="1227654307" sldId="5208"/>
            <ac:spMk id="11" creationId="{BCE53C71-038C-581A-97EF-1044517E5ED3}"/>
          </ac:spMkLst>
        </pc:spChg>
        <pc:spChg chg="add mod">
          <ac:chgData name="Heitman, Lindsey" userId="a9773a47-99d2-4599-9377-6d37e9ec0bd3" providerId="ADAL" clId="{E9BBC8FF-3000-41DF-B510-FDE324EDEBCF}" dt="2023-11-30T14:07:26.612" v="2101" actId="20577"/>
          <ac:spMkLst>
            <pc:docMk/>
            <pc:sldMk cId="1227654307" sldId="5208"/>
            <ac:spMk id="13" creationId="{8695459D-D5B3-ABEA-B5EE-09DAE04599E7}"/>
          </ac:spMkLst>
        </pc:spChg>
        <pc:graphicFrameChg chg="mod">
          <ac:chgData name="Heitman, Lindsey" userId="a9773a47-99d2-4599-9377-6d37e9ec0bd3" providerId="ADAL" clId="{E9BBC8FF-3000-41DF-B510-FDE324EDEBCF}" dt="2023-11-30T13:40:57.595" v="890" actId="1076"/>
          <ac:graphicFrameMkLst>
            <pc:docMk/>
            <pc:sldMk cId="1227654307" sldId="5208"/>
            <ac:graphicFrameMk id="9" creationId="{8E4E0EE6-1DA8-9CF8-C36C-89BB0F5A1D96}"/>
          </ac:graphicFrameMkLst>
        </pc:graphicFrameChg>
      </pc:sldChg>
    </pc:docChg>
  </pc:docChgLst>
  <pc:docChgLst>
    <pc:chgData name="Gudka, Dawna" userId="823cceae-331b-41d6-9a63-34ad6d1db55c" providerId="ADAL" clId="{5B726164-DB65-4A77-A475-3ACEEF9C7F92}"/>
    <pc:docChg chg="custSel addSld delSld modSld sldOrd">
      <pc:chgData name="Gudka, Dawna" userId="823cceae-331b-41d6-9a63-34ad6d1db55c" providerId="ADAL" clId="{5B726164-DB65-4A77-A475-3ACEEF9C7F92}" dt="2024-02-08T14:33:50.866" v="634" actId="27636"/>
      <pc:docMkLst>
        <pc:docMk/>
      </pc:docMkLst>
      <pc:sldChg chg="modSp mod">
        <pc:chgData name="Gudka, Dawna" userId="823cceae-331b-41d6-9a63-34ad6d1db55c" providerId="ADAL" clId="{5B726164-DB65-4A77-A475-3ACEEF9C7F92}" dt="2024-02-08T00:40:41.946" v="620" actId="2"/>
        <pc:sldMkLst>
          <pc:docMk/>
          <pc:sldMk cId="287417011" sldId="257"/>
        </pc:sldMkLst>
        <pc:spChg chg="mod">
          <ac:chgData name="Gudka, Dawna" userId="823cceae-331b-41d6-9a63-34ad6d1db55c" providerId="ADAL" clId="{5B726164-DB65-4A77-A475-3ACEEF9C7F92}" dt="2024-02-08T00:40:40.309" v="618" actId="2"/>
          <ac:spMkLst>
            <pc:docMk/>
            <pc:sldMk cId="287417011" sldId="257"/>
            <ac:spMk id="5" creationId="{6A4EC1D2-FE09-35C6-B8A8-FA94E7F7E7EA}"/>
          </ac:spMkLst>
        </pc:spChg>
        <pc:spChg chg="mod">
          <ac:chgData name="Gudka, Dawna" userId="823cceae-331b-41d6-9a63-34ad6d1db55c" providerId="ADAL" clId="{5B726164-DB65-4A77-A475-3ACEEF9C7F92}" dt="2024-02-08T00:40:41.946" v="620" actId="2"/>
          <ac:spMkLst>
            <pc:docMk/>
            <pc:sldMk cId="287417011" sldId="257"/>
            <ac:spMk id="6" creationId="{0C89954A-C5A6-529B-3607-A1A5FDA4A4D6}"/>
          </ac:spMkLst>
        </pc:spChg>
      </pc:sldChg>
      <pc:sldChg chg="modSp mod ord">
        <pc:chgData name="Gudka, Dawna" userId="823cceae-331b-41d6-9a63-34ad6d1db55c" providerId="ADAL" clId="{5B726164-DB65-4A77-A475-3ACEEF9C7F92}" dt="2024-02-08T00:32:31.417" v="178" actId="20577"/>
        <pc:sldMkLst>
          <pc:docMk/>
          <pc:sldMk cId="766479562" sldId="264"/>
        </pc:sldMkLst>
        <pc:spChg chg="mod">
          <ac:chgData name="Gudka, Dawna" userId="823cceae-331b-41d6-9a63-34ad6d1db55c" providerId="ADAL" clId="{5B726164-DB65-4A77-A475-3ACEEF9C7F92}" dt="2024-02-08T00:31:44.281" v="69" actId="27636"/>
          <ac:spMkLst>
            <pc:docMk/>
            <pc:sldMk cId="766479562" sldId="264"/>
            <ac:spMk id="6" creationId="{475B84B8-A592-0A7B-948D-983162787B3E}"/>
          </ac:spMkLst>
        </pc:spChg>
        <pc:graphicFrameChg chg="mod modGraphic">
          <ac:chgData name="Gudka, Dawna" userId="823cceae-331b-41d6-9a63-34ad6d1db55c" providerId="ADAL" clId="{5B726164-DB65-4A77-A475-3ACEEF9C7F92}" dt="2024-02-08T00:32:31.417" v="178" actId="20577"/>
          <ac:graphicFrameMkLst>
            <pc:docMk/>
            <pc:sldMk cId="766479562" sldId="264"/>
            <ac:graphicFrameMk id="5" creationId="{5E4612F7-68C6-57CA-E918-38EF641F73CF}"/>
          </ac:graphicFrameMkLst>
        </pc:graphicFrameChg>
      </pc:sldChg>
      <pc:sldChg chg="modSp mod">
        <pc:chgData name="Gudka, Dawna" userId="823cceae-331b-41d6-9a63-34ad6d1db55c" providerId="ADAL" clId="{5B726164-DB65-4A77-A475-3ACEEF9C7F92}" dt="2024-02-08T00:31:44.313" v="70" actId="27636"/>
        <pc:sldMkLst>
          <pc:docMk/>
          <pc:sldMk cId="1259360704" sldId="4676"/>
        </pc:sldMkLst>
        <pc:spChg chg="mod">
          <ac:chgData name="Gudka, Dawna" userId="823cceae-331b-41d6-9a63-34ad6d1db55c" providerId="ADAL" clId="{5B726164-DB65-4A77-A475-3ACEEF9C7F92}" dt="2024-02-08T00:31:44.313" v="70" actId="27636"/>
          <ac:spMkLst>
            <pc:docMk/>
            <pc:sldMk cId="1259360704" sldId="4676"/>
            <ac:spMk id="2" creationId="{B79582C8-32C4-47CA-93B8-C883EDB85D96}"/>
          </ac:spMkLst>
        </pc:spChg>
      </pc:sldChg>
      <pc:sldChg chg="modSp mod">
        <pc:chgData name="Gudka, Dawna" userId="823cceae-331b-41d6-9a63-34ad6d1db55c" providerId="ADAL" clId="{5B726164-DB65-4A77-A475-3ACEEF9C7F92}" dt="2024-02-08T00:34:39.697" v="287" actId="20577"/>
        <pc:sldMkLst>
          <pc:docMk/>
          <pc:sldMk cId="1641238302" sldId="5130"/>
        </pc:sldMkLst>
        <pc:spChg chg="mod">
          <ac:chgData name="Gudka, Dawna" userId="823cceae-331b-41d6-9a63-34ad6d1db55c" providerId="ADAL" clId="{5B726164-DB65-4A77-A475-3ACEEF9C7F92}" dt="2024-02-08T00:34:39.697" v="287" actId="20577"/>
          <ac:spMkLst>
            <pc:docMk/>
            <pc:sldMk cId="1641238302" sldId="5130"/>
            <ac:spMk id="6" creationId="{B1AA1C90-DCB3-013C-ABD8-DED0855C602F}"/>
          </ac:spMkLst>
        </pc:spChg>
      </pc:sldChg>
      <pc:sldChg chg="modSp mod">
        <pc:chgData name="Gudka, Dawna" userId="823cceae-331b-41d6-9a63-34ad6d1db55c" providerId="ADAL" clId="{5B726164-DB65-4A77-A475-3ACEEF9C7F92}" dt="2024-02-08T00:40:38.742" v="617" actId="2"/>
        <pc:sldMkLst>
          <pc:docMk/>
          <pc:sldMk cId="2554518492" sldId="5168"/>
        </pc:sldMkLst>
        <pc:spChg chg="mod">
          <ac:chgData name="Gudka, Dawna" userId="823cceae-331b-41d6-9a63-34ad6d1db55c" providerId="ADAL" clId="{5B726164-DB65-4A77-A475-3ACEEF9C7F92}" dt="2024-02-08T00:40:38.742" v="617" actId="2"/>
          <ac:spMkLst>
            <pc:docMk/>
            <pc:sldMk cId="2554518492" sldId="5168"/>
            <ac:spMk id="3" creationId="{BD733E22-1F82-7B3B-A6D3-6CC1761B825B}"/>
          </ac:spMkLst>
        </pc:spChg>
      </pc:sldChg>
      <pc:sldChg chg="del">
        <pc:chgData name="Gudka, Dawna" userId="823cceae-331b-41d6-9a63-34ad6d1db55c" providerId="ADAL" clId="{5B726164-DB65-4A77-A475-3ACEEF9C7F92}" dt="2024-02-08T00:34:52.356" v="289" actId="2696"/>
        <pc:sldMkLst>
          <pc:docMk/>
          <pc:sldMk cId="3000212157" sldId="5222"/>
        </pc:sldMkLst>
      </pc:sldChg>
      <pc:sldChg chg="addSp delSp modSp mod">
        <pc:chgData name="Gudka, Dawna" userId="823cceae-331b-41d6-9a63-34ad6d1db55c" providerId="ADAL" clId="{5B726164-DB65-4A77-A475-3ACEEF9C7F92}" dt="2024-02-08T00:40:12.786" v="615" actId="13244"/>
        <pc:sldMkLst>
          <pc:docMk/>
          <pc:sldMk cId="1643822337" sldId="5241"/>
        </pc:sldMkLst>
        <pc:spChg chg="ord">
          <ac:chgData name="Gudka, Dawna" userId="823cceae-331b-41d6-9a63-34ad6d1db55c" providerId="ADAL" clId="{5B726164-DB65-4A77-A475-3ACEEF9C7F92}" dt="2024-02-08T00:40:06.714" v="613" actId="13244"/>
          <ac:spMkLst>
            <pc:docMk/>
            <pc:sldMk cId="1643822337" sldId="5241"/>
            <ac:spMk id="2" creationId="{B8E10B6B-832E-BA30-E1F1-11C06C3FE443}"/>
          </ac:spMkLst>
        </pc:spChg>
        <pc:spChg chg="ord">
          <ac:chgData name="Gudka, Dawna" userId="823cceae-331b-41d6-9a63-34ad6d1db55c" providerId="ADAL" clId="{5B726164-DB65-4A77-A475-3ACEEF9C7F92}" dt="2024-02-08T00:40:08.358" v="614" actId="13244"/>
          <ac:spMkLst>
            <pc:docMk/>
            <pc:sldMk cId="1643822337" sldId="5241"/>
            <ac:spMk id="3" creationId="{176975BD-37EA-2FE9-154A-52AA70B49DA4}"/>
          </ac:spMkLst>
        </pc:spChg>
        <pc:spChg chg="add mod ord">
          <ac:chgData name="Gudka, Dawna" userId="823cceae-331b-41d6-9a63-34ad6d1db55c" providerId="ADAL" clId="{5B726164-DB65-4A77-A475-3ACEEF9C7F92}" dt="2024-02-08T00:40:12.786" v="615" actId="13244"/>
          <ac:spMkLst>
            <pc:docMk/>
            <pc:sldMk cId="1643822337" sldId="5241"/>
            <ac:spMk id="10" creationId="{BC672E71-401E-51A6-BC29-177A950E4159}"/>
          </ac:spMkLst>
        </pc:spChg>
        <pc:picChg chg="add mod">
          <ac:chgData name="Gudka, Dawna" userId="823cceae-331b-41d6-9a63-34ad6d1db55c" providerId="ADAL" clId="{5B726164-DB65-4A77-A475-3ACEEF9C7F92}" dt="2024-02-08T00:39:36.718" v="612" actId="962"/>
          <ac:picMkLst>
            <pc:docMk/>
            <pc:sldMk cId="1643822337" sldId="5241"/>
            <ac:picMk id="6" creationId="{3DEB556D-4D5C-E8AE-37DE-849814B824D0}"/>
          </ac:picMkLst>
        </pc:picChg>
        <pc:picChg chg="del">
          <ac:chgData name="Gudka, Dawna" userId="823cceae-331b-41d6-9a63-34ad6d1db55c" providerId="ADAL" clId="{5B726164-DB65-4A77-A475-3ACEEF9C7F92}" dt="2024-02-08T00:35:18.283" v="291" actId="478"/>
          <ac:picMkLst>
            <pc:docMk/>
            <pc:sldMk cId="1643822337" sldId="5241"/>
            <ac:picMk id="7" creationId="{8AD64619-FAD2-4243-9B53-2444BAD09A5F}"/>
          </ac:picMkLst>
        </pc:picChg>
        <pc:picChg chg="del">
          <ac:chgData name="Gudka, Dawna" userId="823cceae-331b-41d6-9a63-34ad6d1db55c" providerId="ADAL" clId="{5B726164-DB65-4A77-A475-3ACEEF9C7F92}" dt="2024-02-08T00:35:19.859" v="293" actId="478"/>
          <ac:picMkLst>
            <pc:docMk/>
            <pc:sldMk cId="1643822337" sldId="5241"/>
            <ac:picMk id="8" creationId="{E3D7669B-64D8-79C5-3ACA-8EEE60DA7310}"/>
          </ac:picMkLst>
        </pc:picChg>
        <pc:picChg chg="del">
          <ac:chgData name="Gudka, Dawna" userId="823cceae-331b-41d6-9a63-34ad6d1db55c" providerId="ADAL" clId="{5B726164-DB65-4A77-A475-3ACEEF9C7F92}" dt="2024-02-08T00:35:19.178" v="292" actId="478"/>
          <ac:picMkLst>
            <pc:docMk/>
            <pc:sldMk cId="1643822337" sldId="5241"/>
            <ac:picMk id="9" creationId="{E18E0142-4BFB-2817-0508-CD4DD71353C6}"/>
          </ac:picMkLst>
        </pc:picChg>
      </pc:sldChg>
      <pc:sldChg chg="modSp mod">
        <pc:chgData name="Gudka, Dawna" userId="823cceae-331b-41d6-9a63-34ad6d1db55c" providerId="ADAL" clId="{5B726164-DB65-4A77-A475-3ACEEF9C7F92}" dt="2024-02-08T14:33:50.866" v="634" actId="27636"/>
        <pc:sldMkLst>
          <pc:docMk/>
          <pc:sldMk cId="4176922401" sldId="5251"/>
        </pc:sldMkLst>
        <pc:graphicFrameChg chg="mod">
          <ac:chgData name="Gudka, Dawna" userId="823cceae-331b-41d6-9a63-34ad6d1db55c" providerId="ADAL" clId="{5B726164-DB65-4A77-A475-3ACEEF9C7F92}" dt="2024-02-08T14:33:50.866" v="634" actId="27636"/>
          <ac:graphicFrameMkLst>
            <pc:docMk/>
            <pc:sldMk cId="4176922401" sldId="5251"/>
            <ac:graphicFrameMk id="8" creationId="{08B90536-177C-FF3D-36E5-B0DF665044FE}"/>
          </ac:graphicFrameMkLst>
        </pc:graphicFrameChg>
      </pc:sldChg>
      <pc:sldChg chg="modSp mod">
        <pc:chgData name="Gudka, Dawna" userId="823cceae-331b-41d6-9a63-34ad6d1db55c" providerId="ADAL" clId="{5B726164-DB65-4A77-A475-3ACEEF9C7F92}" dt="2024-02-08T00:40:43.210" v="621" actId="2"/>
        <pc:sldMkLst>
          <pc:docMk/>
          <pc:sldMk cId="156395314" sldId="5258"/>
        </pc:sldMkLst>
        <pc:spChg chg="mod">
          <ac:chgData name="Gudka, Dawna" userId="823cceae-331b-41d6-9a63-34ad6d1db55c" providerId="ADAL" clId="{5B726164-DB65-4A77-A475-3ACEEF9C7F92}" dt="2024-02-08T00:40:43.210" v="621" actId="2"/>
          <ac:spMkLst>
            <pc:docMk/>
            <pc:sldMk cId="156395314" sldId="5258"/>
            <ac:spMk id="3" creationId="{48132BB2-8C2C-59F1-E62E-C955DB7B1895}"/>
          </ac:spMkLst>
        </pc:spChg>
      </pc:sldChg>
      <pc:sldChg chg="modSp mod">
        <pc:chgData name="Gudka, Dawna" userId="823cceae-331b-41d6-9a63-34ad6d1db55c" providerId="ADAL" clId="{5B726164-DB65-4A77-A475-3ACEEF9C7F92}" dt="2024-02-08T00:40:36.325" v="616" actId="2"/>
        <pc:sldMkLst>
          <pc:docMk/>
          <pc:sldMk cId="2736713131" sldId="5260"/>
        </pc:sldMkLst>
        <pc:spChg chg="mod">
          <ac:chgData name="Gudka, Dawna" userId="823cceae-331b-41d6-9a63-34ad6d1db55c" providerId="ADAL" clId="{5B726164-DB65-4A77-A475-3ACEEF9C7F92}" dt="2024-02-08T00:40:36.325" v="616" actId="2"/>
          <ac:spMkLst>
            <pc:docMk/>
            <pc:sldMk cId="2736713131" sldId="5260"/>
            <ac:spMk id="3" creationId="{E9369E27-A64B-1AC8-DE72-C4B9B53F7461}"/>
          </ac:spMkLst>
        </pc:spChg>
      </pc:sldChg>
      <pc:sldChg chg="add del">
        <pc:chgData name="Gudka, Dawna" userId="823cceae-331b-41d6-9a63-34ad6d1db55c" providerId="ADAL" clId="{5B726164-DB65-4A77-A475-3ACEEF9C7F92}" dt="2024-02-08T00:34:55.189" v="290" actId="2696"/>
        <pc:sldMkLst>
          <pc:docMk/>
          <pc:sldMk cId="1628464630" sldId="5261"/>
        </pc:sldMkLst>
      </pc:sldChg>
    </pc:docChg>
  </pc:docChgLst>
  <pc:docChgLst>
    <pc:chgData name="Hoffman, Peter" userId="673cee94-26bd-4c2a-ab82-1b3669e2f049" providerId="ADAL" clId="{3F7FE7FA-4C44-402D-A3BB-30B51233D7E9}"/>
    <pc:docChg chg="undo custSel addSld delSld modSld">
      <pc:chgData name="Hoffman, Peter" userId="673cee94-26bd-4c2a-ab82-1b3669e2f049" providerId="ADAL" clId="{3F7FE7FA-4C44-402D-A3BB-30B51233D7E9}" dt="2024-01-24T22:35:38.433" v="477" actId="20577"/>
      <pc:docMkLst>
        <pc:docMk/>
      </pc:docMkLst>
      <pc:sldChg chg="modSp mod">
        <pc:chgData name="Hoffman, Peter" userId="673cee94-26bd-4c2a-ab82-1b3669e2f049" providerId="ADAL" clId="{3F7FE7FA-4C44-402D-A3BB-30B51233D7E9}" dt="2024-01-24T22:24:54.520" v="65" actId="20577"/>
        <pc:sldMkLst>
          <pc:docMk/>
          <pc:sldMk cId="3044915438" sldId="256"/>
        </pc:sldMkLst>
        <pc:spChg chg="mod">
          <ac:chgData name="Hoffman, Peter" userId="673cee94-26bd-4c2a-ab82-1b3669e2f049" providerId="ADAL" clId="{3F7FE7FA-4C44-402D-A3BB-30B51233D7E9}" dt="2024-01-24T22:24:54.520" v="65" actId="20577"/>
          <ac:spMkLst>
            <pc:docMk/>
            <pc:sldMk cId="3044915438" sldId="256"/>
            <ac:spMk id="2" creationId="{00000000-0000-0000-0000-000000000000}"/>
          </ac:spMkLst>
        </pc:spChg>
      </pc:sldChg>
      <pc:sldChg chg="modSp mod">
        <pc:chgData name="Hoffman, Peter" userId="673cee94-26bd-4c2a-ab82-1b3669e2f049" providerId="ADAL" clId="{3F7FE7FA-4C44-402D-A3BB-30B51233D7E9}" dt="2024-01-24T22:24:01.541" v="40" actId="2165"/>
        <pc:sldMkLst>
          <pc:docMk/>
          <pc:sldMk cId="1212467416" sldId="261"/>
        </pc:sldMkLst>
        <pc:graphicFrameChg chg="modGraphic">
          <ac:chgData name="Hoffman, Peter" userId="673cee94-26bd-4c2a-ab82-1b3669e2f049" providerId="ADAL" clId="{3F7FE7FA-4C44-402D-A3BB-30B51233D7E9}" dt="2024-01-24T22:24:01.541" v="40" actId="2165"/>
          <ac:graphicFrameMkLst>
            <pc:docMk/>
            <pc:sldMk cId="1212467416" sldId="261"/>
            <ac:graphicFrameMk id="9" creationId="{E52EBAC4-3CDA-C325-EF8A-459CCAFC0EDE}"/>
          </ac:graphicFrameMkLst>
        </pc:graphicFrameChg>
      </pc:sldChg>
      <pc:sldChg chg="modSp">
        <pc:chgData name="Hoffman, Peter" userId="673cee94-26bd-4c2a-ab82-1b3669e2f049" providerId="ADAL" clId="{3F7FE7FA-4C44-402D-A3BB-30B51233D7E9}" dt="2024-01-24T22:24:41.843" v="59" actId="20577"/>
        <pc:sldMkLst>
          <pc:docMk/>
          <pc:sldMk cId="3717000822" sldId="280"/>
        </pc:sldMkLst>
        <pc:graphicFrameChg chg="mod">
          <ac:chgData name="Hoffman, Peter" userId="673cee94-26bd-4c2a-ab82-1b3669e2f049" providerId="ADAL" clId="{3F7FE7FA-4C44-402D-A3BB-30B51233D7E9}" dt="2024-01-24T22:24:41.843" v="59" actId="20577"/>
          <ac:graphicFrameMkLst>
            <pc:docMk/>
            <pc:sldMk cId="3717000822" sldId="280"/>
            <ac:graphicFrameMk id="7" creationId="{846691BE-0086-3658-55F2-41FDF0607A9C}"/>
          </ac:graphicFrameMkLst>
        </pc:graphicFrameChg>
      </pc:sldChg>
      <pc:sldChg chg="del">
        <pc:chgData name="Hoffman, Peter" userId="673cee94-26bd-4c2a-ab82-1b3669e2f049" providerId="ADAL" clId="{3F7FE7FA-4C44-402D-A3BB-30B51233D7E9}" dt="2024-01-24T22:24:22.265" v="43" actId="2696"/>
        <pc:sldMkLst>
          <pc:docMk/>
          <pc:sldMk cId="1150576617" sldId="4956"/>
        </pc:sldMkLst>
      </pc:sldChg>
      <pc:sldChg chg="del">
        <pc:chgData name="Hoffman, Peter" userId="673cee94-26bd-4c2a-ab82-1b3669e2f049" providerId="ADAL" clId="{3F7FE7FA-4C44-402D-A3BB-30B51233D7E9}" dt="2024-01-24T22:24:22.265" v="43" actId="2696"/>
        <pc:sldMkLst>
          <pc:docMk/>
          <pc:sldMk cId="2876275194" sldId="4957"/>
        </pc:sldMkLst>
      </pc:sldChg>
      <pc:sldChg chg="add">
        <pc:chgData name="Hoffman, Peter" userId="673cee94-26bd-4c2a-ab82-1b3669e2f049" providerId="ADAL" clId="{3F7FE7FA-4C44-402D-A3BB-30B51233D7E9}" dt="2024-01-24T22:24:09.378" v="41"/>
        <pc:sldMkLst>
          <pc:docMk/>
          <pc:sldMk cId="1003328" sldId="5202"/>
        </pc:sldMkLst>
      </pc:sldChg>
      <pc:sldChg chg="add">
        <pc:chgData name="Hoffman, Peter" userId="673cee94-26bd-4c2a-ab82-1b3669e2f049" providerId="ADAL" clId="{3F7FE7FA-4C44-402D-A3BB-30B51233D7E9}" dt="2024-01-24T22:24:09.378" v="41"/>
        <pc:sldMkLst>
          <pc:docMk/>
          <pc:sldMk cId="298744664" sldId="5203"/>
        </pc:sldMkLst>
      </pc:sldChg>
      <pc:sldChg chg="modSp add mod">
        <pc:chgData name="Hoffman, Peter" userId="673cee94-26bd-4c2a-ab82-1b3669e2f049" providerId="ADAL" clId="{3F7FE7FA-4C44-402D-A3BB-30B51233D7E9}" dt="2024-01-24T22:35:12.638" v="381" actId="20577"/>
        <pc:sldMkLst>
          <pc:docMk/>
          <pc:sldMk cId="1961852350" sldId="5205"/>
        </pc:sldMkLst>
        <pc:spChg chg="mod">
          <ac:chgData name="Hoffman, Peter" userId="673cee94-26bd-4c2a-ab82-1b3669e2f049" providerId="ADAL" clId="{3F7FE7FA-4C44-402D-A3BB-30B51233D7E9}" dt="2024-01-24T22:35:12.638" v="381" actId="20577"/>
          <ac:spMkLst>
            <pc:docMk/>
            <pc:sldMk cId="1961852350" sldId="5205"/>
            <ac:spMk id="8" creationId="{31CF935B-4EDB-CD62-F90C-6618AAEBDEFC}"/>
          </ac:spMkLst>
        </pc:spChg>
      </pc:sldChg>
      <pc:sldChg chg="modSp add mod">
        <pc:chgData name="Hoffman, Peter" userId="673cee94-26bd-4c2a-ab82-1b3669e2f049" providerId="ADAL" clId="{3F7FE7FA-4C44-402D-A3BB-30B51233D7E9}" dt="2024-01-24T22:35:38.433" v="477" actId="20577"/>
        <pc:sldMkLst>
          <pc:docMk/>
          <pc:sldMk cId="2933753138" sldId="5206"/>
        </pc:sldMkLst>
        <pc:spChg chg="mod">
          <ac:chgData name="Hoffman, Peter" userId="673cee94-26bd-4c2a-ab82-1b3669e2f049" providerId="ADAL" clId="{3F7FE7FA-4C44-402D-A3BB-30B51233D7E9}" dt="2024-01-24T22:35:38.433" v="477" actId="20577"/>
          <ac:spMkLst>
            <pc:docMk/>
            <pc:sldMk cId="2933753138" sldId="5206"/>
            <ac:spMk id="8" creationId="{31CF935B-4EDB-CD62-F90C-6618AAEBDEFC}"/>
          </ac:spMkLst>
        </pc:spChg>
      </pc:sldChg>
      <pc:sldChg chg="add">
        <pc:chgData name="Hoffman, Peter" userId="673cee94-26bd-4c2a-ab82-1b3669e2f049" providerId="ADAL" clId="{3F7FE7FA-4C44-402D-A3BB-30B51233D7E9}" dt="2024-01-24T22:24:09.378" v="41"/>
        <pc:sldMkLst>
          <pc:docMk/>
          <pc:sldMk cId="3262778519" sldId="5211"/>
        </pc:sldMkLst>
      </pc:sldChg>
      <pc:sldChg chg="del">
        <pc:chgData name="Hoffman, Peter" userId="673cee94-26bd-4c2a-ab82-1b3669e2f049" providerId="ADAL" clId="{3F7FE7FA-4C44-402D-A3BB-30B51233D7E9}" dt="2024-01-24T22:24:22.265" v="43" actId="2696"/>
        <pc:sldMkLst>
          <pc:docMk/>
          <pc:sldMk cId="2515381481" sldId="5218"/>
        </pc:sldMkLst>
      </pc:sldChg>
      <pc:sldChg chg="del">
        <pc:chgData name="Hoffman, Peter" userId="673cee94-26bd-4c2a-ab82-1b3669e2f049" providerId="ADAL" clId="{3F7FE7FA-4C44-402D-A3BB-30B51233D7E9}" dt="2024-01-24T22:24:22.265" v="43" actId="2696"/>
        <pc:sldMkLst>
          <pc:docMk/>
          <pc:sldMk cId="4185614099" sldId="5219"/>
        </pc:sldMkLst>
      </pc:sldChg>
      <pc:sldChg chg="del">
        <pc:chgData name="Hoffman, Peter" userId="673cee94-26bd-4c2a-ab82-1b3669e2f049" providerId="ADAL" clId="{3F7FE7FA-4C44-402D-A3BB-30B51233D7E9}" dt="2024-01-24T22:24:22.265" v="43" actId="2696"/>
        <pc:sldMkLst>
          <pc:docMk/>
          <pc:sldMk cId="2371645433" sldId="5220"/>
        </pc:sldMkLst>
      </pc:sldChg>
      <pc:sldChg chg="del">
        <pc:chgData name="Hoffman, Peter" userId="673cee94-26bd-4c2a-ab82-1b3669e2f049" providerId="ADAL" clId="{3F7FE7FA-4C44-402D-A3BB-30B51233D7E9}" dt="2024-01-24T22:24:15.540" v="42" actId="2696"/>
        <pc:sldMkLst>
          <pc:docMk/>
          <pc:sldMk cId="219410384" sldId="5230"/>
        </pc:sldMkLst>
      </pc:sldChg>
      <pc:sldChg chg="del">
        <pc:chgData name="Hoffman, Peter" userId="673cee94-26bd-4c2a-ab82-1b3669e2f049" providerId="ADAL" clId="{3F7FE7FA-4C44-402D-A3BB-30B51233D7E9}" dt="2024-01-24T22:24:15.540" v="42" actId="2696"/>
        <pc:sldMkLst>
          <pc:docMk/>
          <pc:sldMk cId="7333955" sldId="5231"/>
        </pc:sldMkLst>
      </pc:sldChg>
      <pc:sldChg chg="del">
        <pc:chgData name="Hoffman, Peter" userId="673cee94-26bd-4c2a-ab82-1b3669e2f049" providerId="ADAL" clId="{3F7FE7FA-4C44-402D-A3BB-30B51233D7E9}" dt="2024-01-24T22:24:15.540" v="42" actId="2696"/>
        <pc:sldMkLst>
          <pc:docMk/>
          <pc:sldMk cId="4241772961" sldId="5236"/>
        </pc:sldMkLst>
      </pc:sldChg>
      <pc:sldChg chg="del">
        <pc:chgData name="Hoffman, Peter" userId="673cee94-26bd-4c2a-ab82-1b3669e2f049" providerId="ADAL" clId="{3F7FE7FA-4C44-402D-A3BB-30B51233D7E9}" dt="2024-01-24T22:24:15.540" v="42" actId="2696"/>
        <pc:sldMkLst>
          <pc:docMk/>
          <pc:sldMk cId="560134468" sldId="5237"/>
        </pc:sldMkLst>
      </pc:sldChg>
      <pc:sldMasterChg chg="delSldLayout">
        <pc:chgData name="Hoffman, Peter" userId="673cee94-26bd-4c2a-ab82-1b3669e2f049" providerId="ADAL" clId="{3F7FE7FA-4C44-402D-A3BB-30B51233D7E9}" dt="2024-01-24T22:24:22.265" v="43" actId="2696"/>
        <pc:sldMasterMkLst>
          <pc:docMk/>
          <pc:sldMasterMk cId="2150711039" sldId="2147483676"/>
        </pc:sldMasterMkLst>
        <pc:sldLayoutChg chg="del">
          <pc:chgData name="Hoffman, Peter" userId="673cee94-26bd-4c2a-ab82-1b3669e2f049" providerId="ADAL" clId="{3F7FE7FA-4C44-402D-A3BB-30B51233D7E9}" dt="2024-01-24T22:24:22.265" v="43" actId="2696"/>
          <pc:sldLayoutMkLst>
            <pc:docMk/>
            <pc:sldMasterMk cId="2150711039" sldId="2147483676"/>
            <pc:sldLayoutMk cId="2519186490" sldId="2147483701"/>
          </pc:sldLayoutMkLst>
        </pc:sldLayoutChg>
      </pc:sldMasterChg>
    </pc:docChg>
  </pc:docChgLst>
  <pc:docChgLst>
    <pc:chgData name="Wenzel, Brooke" userId="672bf8d3-b15b-4e02-a6d1-39319a0df09b" providerId="ADAL" clId="{A729F0DA-44C7-4429-BB7F-14084C332E05}"/>
    <pc:docChg chg="undo custSel modSld">
      <pc:chgData name="Wenzel, Brooke" userId="672bf8d3-b15b-4e02-a6d1-39319a0df09b" providerId="ADAL" clId="{A729F0DA-44C7-4429-BB7F-14084C332E05}" dt="2024-01-04T14:49:36.496" v="144" actId="14100"/>
      <pc:docMkLst>
        <pc:docMk/>
      </pc:docMkLst>
      <pc:sldChg chg="modSp mod">
        <pc:chgData name="Wenzel, Brooke" userId="672bf8d3-b15b-4e02-a6d1-39319a0df09b" providerId="ADAL" clId="{A729F0DA-44C7-4429-BB7F-14084C332E05}" dt="2024-01-02T16:55:34.340" v="132" actId="20577"/>
        <pc:sldMkLst>
          <pc:docMk/>
          <pc:sldMk cId="3044915438" sldId="256"/>
        </pc:sldMkLst>
        <pc:spChg chg="mod">
          <ac:chgData name="Wenzel, Brooke" userId="672bf8d3-b15b-4e02-a6d1-39319a0df09b" providerId="ADAL" clId="{A729F0DA-44C7-4429-BB7F-14084C332E05}" dt="2024-01-02T16:55:34.340" v="132" actId="20577"/>
          <ac:spMkLst>
            <pc:docMk/>
            <pc:sldMk cId="3044915438" sldId="256"/>
            <ac:spMk id="3" creationId="{00000000-0000-0000-0000-000000000000}"/>
          </ac:spMkLst>
        </pc:spChg>
      </pc:sldChg>
      <pc:sldChg chg="modSp mod">
        <pc:chgData name="Wenzel, Brooke" userId="672bf8d3-b15b-4e02-a6d1-39319a0df09b" providerId="ADAL" clId="{A729F0DA-44C7-4429-BB7F-14084C332E05}" dt="2024-01-03T18:16:14.290" v="134"/>
        <pc:sldMkLst>
          <pc:docMk/>
          <pc:sldMk cId="1212467416" sldId="261"/>
        </pc:sldMkLst>
        <pc:graphicFrameChg chg="mod modGraphic">
          <ac:chgData name="Wenzel, Brooke" userId="672bf8d3-b15b-4e02-a6d1-39319a0df09b" providerId="ADAL" clId="{A729F0DA-44C7-4429-BB7F-14084C332E05}" dt="2024-01-03T18:16:14.290" v="134"/>
          <ac:graphicFrameMkLst>
            <pc:docMk/>
            <pc:sldMk cId="1212467416" sldId="261"/>
            <ac:graphicFrameMk id="9" creationId="{E52EBAC4-3CDA-C325-EF8A-459CCAFC0EDE}"/>
          </ac:graphicFrameMkLst>
        </pc:graphicFrameChg>
      </pc:sldChg>
      <pc:sldChg chg="modSp mod">
        <pc:chgData name="Wenzel, Brooke" userId="672bf8d3-b15b-4e02-a6d1-39319a0df09b" providerId="ADAL" clId="{A729F0DA-44C7-4429-BB7F-14084C332E05}" dt="2024-01-03T20:12:25.296" v="135" actId="21"/>
        <pc:sldMkLst>
          <pc:docMk/>
          <pc:sldMk cId="766479562" sldId="264"/>
        </pc:sldMkLst>
        <pc:graphicFrameChg chg="modGraphic">
          <ac:chgData name="Wenzel, Brooke" userId="672bf8d3-b15b-4e02-a6d1-39319a0df09b" providerId="ADAL" clId="{A729F0DA-44C7-4429-BB7F-14084C332E05}" dt="2024-01-03T20:12:25.296" v="135" actId="21"/>
          <ac:graphicFrameMkLst>
            <pc:docMk/>
            <pc:sldMk cId="766479562" sldId="264"/>
            <ac:graphicFrameMk id="5" creationId="{5E4612F7-68C6-57CA-E918-38EF641F73CF}"/>
          </ac:graphicFrameMkLst>
        </pc:graphicFrameChg>
      </pc:sldChg>
      <pc:sldChg chg="addSp delSp modSp mod">
        <pc:chgData name="Wenzel, Brooke" userId="672bf8d3-b15b-4e02-a6d1-39319a0df09b" providerId="ADAL" clId="{A729F0DA-44C7-4429-BB7F-14084C332E05}" dt="2024-01-03T22:35:45.833" v="143" actId="20577"/>
        <pc:sldMkLst>
          <pc:docMk/>
          <pc:sldMk cId="3717000822" sldId="280"/>
        </pc:sldMkLst>
        <pc:spChg chg="mod">
          <ac:chgData name="Wenzel, Brooke" userId="672bf8d3-b15b-4e02-a6d1-39319a0df09b" providerId="ADAL" clId="{A729F0DA-44C7-4429-BB7F-14084C332E05}" dt="2024-01-02T16:54:46.639" v="116" actId="26606"/>
          <ac:spMkLst>
            <pc:docMk/>
            <pc:sldMk cId="3717000822" sldId="280"/>
            <ac:spMk id="2" creationId="{439B416C-5F6D-56F7-429A-80FD0A190C25}"/>
          </ac:spMkLst>
        </pc:spChg>
        <pc:spChg chg="mod">
          <ac:chgData name="Wenzel, Brooke" userId="672bf8d3-b15b-4e02-a6d1-39319a0df09b" providerId="ADAL" clId="{A729F0DA-44C7-4429-BB7F-14084C332E05}" dt="2024-01-02T16:54:46.639" v="116" actId="26606"/>
          <ac:spMkLst>
            <pc:docMk/>
            <pc:sldMk cId="3717000822" sldId="280"/>
            <ac:spMk id="3" creationId="{23730712-328A-D55D-1F4E-AFE29CF33EAE}"/>
          </ac:spMkLst>
        </pc:spChg>
        <pc:spChg chg="add del">
          <ac:chgData name="Wenzel, Brooke" userId="672bf8d3-b15b-4e02-a6d1-39319a0df09b" providerId="ADAL" clId="{A729F0DA-44C7-4429-BB7F-14084C332E05}" dt="2024-01-02T16:54:46.639" v="116" actId="26606"/>
          <ac:spMkLst>
            <pc:docMk/>
            <pc:sldMk cId="3717000822" sldId="280"/>
            <ac:spMk id="697" creationId="{637B2035-1FCB-439A-B421-095E136C7E07}"/>
          </ac:spMkLst>
        </pc:spChg>
        <pc:spChg chg="add del">
          <ac:chgData name="Wenzel, Brooke" userId="672bf8d3-b15b-4e02-a6d1-39319a0df09b" providerId="ADAL" clId="{A729F0DA-44C7-4429-BB7F-14084C332E05}" dt="2024-01-02T16:54:46.639" v="116" actId="26606"/>
          <ac:spMkLst>
            <pc:docMk/>
            <pc:sldMk cId="3717000822" sldId="280"/>
            <ac:spMk id="699" creationId="{676D6CDF-C512-4739-B158-55EE955EFA39}"/>
          </ac:spMkLst>
        </pc:spChg>
        <pc:spChg chg="add del">
          <ac:chgData name="Wenzel, Brooke" userId="672bf8d3-b15b-4e02-a6d1-39319a0df09b" providerId="ADAL" clId="{A729F0DA-44C7-4429-BB7F-14084C332E05}" dt="2024-01-02T16:53:30.529" v="104" actId="26606"/>
          <ac:spMkLst>
            <pc:docMk/>
            <pc:sldMk cId="3717000822" sldId="280"/>
            <ac:spMk id="1031" creationId="{04812C46-200A-4DEB-A05E-3ED6C68C2387}"/>
          </ac:spMkLst>
        </pc:spChg>
        <pc:spChg chg="add">
          <ac:chgData name="Wenzel, Brooke" userId="672bf8d3-b15b-4e02-a6d1-39319a0df09b" providerId="ADAL" clId="{A729F0DA-44C7-4429-BB7F-14084C332E05}" dt="2024-01-02T16:54:46.639" v="116" actId="26606"/>
          <ac:spMkLst>
            <pc:docMk/>
            <pc:sldMk cId="3717000822" sldId="280"/>
            <ac:spMk id="1032" creationId="{57F72BCA-EE24-40BE-9ECA-E10C9BA55F90}"/>
          </ac:spMkLst>
        </pc:spChg>
        <pc:spChg chg="add del">
          <ac:chgData name="Wenzel, Brooke" userId="672bf8d3-b15b-4e02-a6d1-39319a0df09b" providerId="ADAL" clId="{A729F0DA-44C7-4429-BB7F-14084C332E05}" dt="2024-01-02T16:53:30.529" v="104" actId="26606"/>
          <ac:spMkLst>
            <pc:docMk/>
            <pc:sldMk cId="3717000822" sldId="280"/>
            <ac:spMk id="1033" creationId="{D1EA859B-E555-4109-94F3-6700E046E008}"/>
          </ac:spMkLst>
        </pc:spChg>
        <pc:spChg chg="add del">
          <ac:chgData name="Wenzel, Brooke" userId="672bf8d3-b15b-4e02-a6d1-39319a0df09b" providerId="ADAL" clId="{A729F0DA-44C7-4429-BB7F-14084C332E05}" dt="2024-01-02T16:53:36.497" v="106" actId="26606"/>
          <ac:spMkLst>
            <pc:docMk/>
            <pc:sldMk cId="3717000822" sldId="280"/>
            <ac:spMk id="1035" creationId="{04812C46-200A-4DEB-A05E-3ED6C68C2387}"/>
          </ac:spMkLst>
        </pc:spChg>
        <pc:spChg chg="add del">
          <ac:chgData name="Wenzel, Brooke" userId="672bf8d3-b15b-4e02-a6d1-39319a0df09b" providerId="ADAL" clId="{A729F0DA-44C7-4429-BB7F-14084C332E05}" dt="2024-01-02T16:53:36.497" v="106" actId="26606"/>
          <ac:spMkLst>
            <pc:docMk/>
            <pc:sldMk cId="3717000822" sldId="280"/>
            <ac:spMk id="1036" creationId="{D1EA859B-E555-4109-94F3-6700E046E008}"/>
          </ac:spMkLst>
        </pc:spChg>
        <pc:spChg chg="add">
          <ac:chgData name="Wenzel, Brooke" userId="672bf8d3-b15b-4e02-a6d1-39319a0df09b" providerId="ADAL" clId="{A729F0DA-44C7-4429-BB7F-14084C332E05}" dt="2024-01-02T16:54:46.639" v="116" actId="26606"/>
          <ac:spMkLst>
            <pc:docMk/>
            <pc:sldMk cId="3717000822" sldId="280"/>
            <ac:spMk id="1037" creationId="{6B3C4597-DD46-4BFC-B999-C52879B95B16}"/>
          </ac:spMkLst>
        </pc:spChg>
        <pc:spChg chg="add">
          <ac:chgData name="Wenzel, Brooke" userId="672bf8d3-b15b-4e02-a6d1-39319a0df09b" providerId="ADAL" clId="{A729F0DA-44C7-4429-BB7F-14084C332E05}" dt="2024-01-02T16:54:46.639" v="116" actId="26606"/>
          <ac:spMkLst>
            <pc:docMk/>
            <pc:sldMk cId="3717000822" sldId="280"/>
            <ac:spMk id="1039" creationId="{632B59AC-0160-4F1D-934F-B7D8B6AE44A1}"/>
          </ac:spMkLst>
        </pc:spChg>
        <pc:graphicFrameChg chg="mod modGraphic">
          <ac:chgData name="Wenzel, Brooke" userId="672bf8d3-b15b-4e02-a6d1-39319a0df09b" providerId="ADAL" clId="{A729F0DA-44C7-4429-BB7F-14084C332E05}" dt="2024-01-03T22:35:45.833" v="143" actId="20577"/>
          <ac:graphicFrameMkLst>
            <pc:docMk/>
            <pc:sldMk cId="3717000822" sldId="280"/>
            <ac:graphicFrameMk id="7" creationId="{846691BE-0086-3658-55F2-41FDF0607A9C}"/>
          </ac:graphicFrameMkLst>
        </pc:graphicFrameChg>
        <pc:picChg chg="add del mod">
          <ac:chgData name="Wenzel, Brooke" userId="672bf8d3-b15b-4e02-a6d1-39319a0df09b" providerId="ADAL" clId="{A729F0DA-44C7-4429-BB7F-14084C332E05}" dt="2024-01-02T16:53:44.581" v="112" actId="478"/>
          <ac:picMkLst>
            <pc:docMk/>
            <pc:sldMk cId="3717000822" sldId="280"/>
            <ac:picMk id="677" creationId="{6F533046-1AB1-8AD7-724D-0F8F8403B93F}"/>
          </ac:picMkLst>
        </pc:picChg>
        <pc:picChg chg="add del mod ord">
          <ac:chgData name="Wenzel, Brooke" userId="672bf8d3-b15b-4e02-a6d1-39319a0df09b" providerId="ADAL" clId="{A729F0DA-44C7-4429-BB7F-14084C332E05}" dt="2024-01-02T16:53:37.062" v="108"/>
          <ac:picMkLst>
            <pc:docMk/>
            <pc:sldMk cId="3717000822" sldId="280"/>
            <ac:picMk id="1026" creationId="{C695D731-2D5E-926C-6152-960375221D5A}"/>
          </ac:picMkLst>
        </pc:picChg>
        <pc:picChg chg="add del mod">
          <ac:chgData name="Wenzel, Brooke" userId="672bf8d3-b15b-4e02-a6d1-39319a0df09b" providerId="ADAL" clId="{A729F0DA-44C7-4429-BB7F-14084C332E05}" dt="2024-01-02T16:53:44.581" v="112" actId="478"/>
          <ac:picMkLst>
            <pc:docMk/>
            <pc:sldMk cId="3717000822" sldId="280"/>
            <ac:picMk id="1028" creationId="{93C45E44-3FBA-7EE4-EB41-B776CC89925D}"/>
          </ac:picMkLst>
        </pc:picChg>
        <pc:picChg chg="add mod ord">
          <ac:chgData name="Wenzel, Brooke" userId="672bf8d3-b15b-4e02-a6d1-39319a0df09b" providerId="ADAL" clId="{A729F0DA-44C7-4429-BB7F-14084C332E05}" dt="2024-01-02T16:54:46.639" v="116" actId="26606"/>
          <ac:picMkLst>
            <pc:docMk/>
            <pc:sldMk cId="3717000822" sldId="280"/>
            <ac:picMk id="1030" creationId="{2E4E5233-1BF0-473F-ADF9-C9AC0B8A3AA2}"/>
          </ac:picMkLst>
        </pc:picChg>
      </pc:sldChg>
      <pc:sldChg chg="modSp mod">
        <pc:chgData name="Wenzel, Brooke" userId="672bf8d3-b15b-4e02-a6d1-39319a0df09b" providerId="ADAL" clId="{A729F0DA-44C7-4429-BB7F-14084C332E05}" dt="2024-01-04T14:49:36.496" v="144" actId="14100"/>
        <pc:sldMkLst>
          <pc:docMk/>
          <pc:sldMk cId="3444278999" sldId="5210"/>
        </pc:sldMkLst>
        <pc:spChg chg="mod">
          <ac:chgData name="Wenzel, Brooke" userId="672bf8d3-b15b-4e02-a6d1-39319a0df09b" providerId="ADAL" clId="{A729F0DA-44C7-4429-BB7F-14084C332E05}" dt="2024-01-04T14:49:36.496" v="144" actId="14100"/>
          <ac:spMkLst>
            <pc:docMk/>
            <pc:sldMk cId="3444278999" sldId="5210"/>
            <ac:spMk id="4" creationId="{9A9DCA15-90DF-DEA1-D180-6B05BB2C1EC2}"/>
          </ac:spMkLst>
        </pc:spChg>
      </pc:sldChg>
    </pc:docChg>
  </pc:docChgLst>
  <pc:docChgLst>
    <pc:chgData name="Gudka, Dawna" userId="S::gudka_d@cde.state.co.us::823cceae-331b-41d6-9a63-34ad6d1db55c" providerId="AD" clId="Web-{5C48D186-1246-402D-B3D5-975F2DACA0BB}"/>
    <pc:docChg chg="delSld modSld">
      <pc:chgData name="Gudka, Dawna" userId="S::gudka_d@cde.state.co.us::823cceae-331b-41d6-9a63-34ad6d1db55c" providerId="AD" clId="Web-{5C48D186-1246-402D-B3D5-975F2DACA0BB}" dt="2024-01-24T17:30:41.026" v="410" actId="20577"/>
      <pc:docMkLst>
        <pc:docMk/>
      </pc:docMkLst>
      <pc:sldChg chg="modSp">
        <pc:chgData name="Gudka, Dawna" userId="S::gudka_d@cde.state.co.us::823cceae-331b-41d6-9a63-34ad6d1db55c" providerId="AD" clId="Web-{5C48D186-1246-402D-B3D5-975F2DACA0BB}" dt="2024-01-24T17:27:15.254" v="215"/>
        <pc:sldMkLst>
          <pc:docMk/>
          <pc:sldMk cId="766479562" sldId="264"/>
        </pc:sldMkLst>
        <pc:graphicFrameChg chg="mod modGraphic">
          <ac:chgData name="Gudka, Dawna" userId="S::gudka_d@cde.state.co.us::823cceae-331b-41d6-9a63-34ad6d1db55c" providerId="AD" clId="Web-{5C48D186-1246-402D-B3D5-975F2DACA0BB}" dt="2024-01-24T17:27:15.254" v="215"/>
          <ac:graphicFrameMkLst>
            <pc:docMk/>
            <pc:sldMk cId="766479562" sldId="264"/>
            <ac:graphicFrameMk id="5" creationId="{5E4612F7-68C6-57CA-E918-38EF641F73CF}"/>
          </ac:graphicFrameMkLst>
        </pc:graphicFrameChg>
      </pc:sldChg>
      <pc:sldChg chg="modSp">
        <pc:chgData name="Gudka, Dawna" userId="S::gudka_d@cde.state.co.us::823cceae-331b-41d6-9a63-34ad6d1db55c" providerId="AD" clId="Web-{5C48D186-1246-402D-B3D5-975F2DACA0BB}" dt="2024-01-24T17:28:21.428" v="229" actId="20577"/>
        <pc:sldMkLst>
          <pc:docMk/>
          <pc:sldMk cId="1641238302" sldId="5130"/>
        </pc:sldMkLst>
        <pc:spChg chg="mod">
          <ac:chgData name="Gudka, Dawna" userId="S::gudka_d@cde.state.co.us::823cceae-331b-41d6-9a63-34ad6d1db55c" providerId="AD" clId="Web-{5C48D186-1246-402D-B3D5-975F2DACA0BB}" dt="2024-01-24T17:28:21.428" v="229" actId="20577"/>
          <ac:spMkLst>
            <pc:docMk/>
            <pc:sldMk cId="1641238302" sldId="5130"/>
            <ac:spMk id="6" creationId="{B1AA1C90-DCB3-013C-ABD8-DED0855C602F}"/>
          </ac:spMkLst>
        </pc:spChg>
      </pc:sldChg>
      <pc:sldChg chg="del">
        <pc:chgData name="Gudka, Dawna" userId="S::gudka_d@cde.state.co.us::823cceae-331b-41d6-9a63-34ad6d1db55c" providerId="AD" clId="Web-{5C48D186-1246-402D-B3D5-975F2DACA0BB}" dt="2024-01-24T17:28:28.334" v="230"/>
        <pc:sldMkLst>
          <pc:docMk/>
          <pc:sldMk cId="2491444040" sldId="5221"/>
        </pc:sldMkLst>
      </pc:sldChg>
      <pc:sldChg chg="delSp modSp">
        <pc:chgData name="Gudka, Dawna" userId="S::gudka_d@cde.state.co.us::823cceae-331b-41d6-9a63-34ad6d1db55c" providerId="AD" clId="Web-{5C48D186-1246-402D-B3D5-975F2DACA0BB}" dt="2024-01-24T17:30:41.026" v="410" actId="20577"/>
        <pc:sldMkLst>
          <pc:docMk/>
          <pc:sldMk cId="3000212157" sldId="5222"/>
        </pc:sldMkLst>
        <pc:spChg chg="mod">
          <ac:chgData name="Gudka, Dawna" userId="S::gudka_d@cde.state.co.us::823cceae-331b-41d6-9a63-34ad6d1db55c" providerId="AD" clId="Web-{5C48D186-1246-402D-B3D5-975F2DACA0BB}" dt="2024-01-24T17:28:51.429" v="267" actId="20577"/>
          <ac:spMkLst>
            <pc:docMk/>
            <pc:sldMk cId="3000212157" sldId="5222"/>
            <ac:spMk id="4" creationId="{30196C07-08FD-EE82-0830-E803301545A0}"/>
          </ac:spMkLst>
        </pc:spChg>
        <pc:spChg chg="mod">
          <ac:chgData name="Gudka, Dawna" userId="S::gudka_d@cde.state.co.us::823cceae-331b-41d6-9a63-34ad6d1db55c" providerId="AD" clId="Web-{5C48D186-1246-402D-B3D5-975F2DACA0BB}" dt="2024-01-24T17:30:41.026" v="410" actId="20577"/>
          <ac:spMkLst>
            <pc:docMk/>
            <pc:sldMk cId="3000212157" sldId="5222"/>
            <ac:spMk id="5" creationId="{41089316-CC9A-12D2-D679-C691A2E7975A}"/>
          </ac:spMkLst>
        </pc:spChg>
        <pc:picChg chg="del">
          <ac:chgData name="Gudka, Dawna" userId="S::gudka_d@cde.state.co.us::823cceae-331b-41d6-9a63-34ad6d1db55c" providerId="AD" clId="Web-{5C48D186-1246-402D-B3D5-975F2DACA0BB}" dt="2024-01-24T17:28:35.256" v="231"/>
          <ac:picMkLst>
            <pc:docMk/>
            <pc:sldMk cId="3000212157" sldId="5222"/>
            <ac:picMk id="6" creationId="{3E98DB79-99DD-FAC6-F3CD-1EBC018BF743}"/>
          </ac:picMkLst>
        </pc:picChg>
      </pc:sldChg>
    </pc:docChg>
  </pc:docChgLst>
  <pc:docChgLst>
    <pc:chgData name="Ward, Reagan" userId="27291eb4-8241-4961-9e69-8c66e34cc5b0" providerId="ADAL" clId="{77499195-4F40-4248-937B-3364FCF3C3CC}"/>
    <pc:docChg chg="undo custSel addSld delSld modSld sldOrd">
      <pc:chgData name="Ward, Reagan" userId="27291eb4-8241-4961-9e69-8c66e34cc5b0" providerId="ADAL" clId="{77499195-4F40-4248-937B-3364FCF3C3CC}" dt="2023-11-30T15:31:27.266" v="1959" actId="27918"/>
      <pc:docMkLst>
        <pc:docMk/>
      </pc:docMkLst>
      <pc:sldChg chg="modSp mod">
        <pc:chgData name="Ward, Reagan" userId="27291eb4-8241-4961-9e69-8c66e34cc5b0" providerId="ADAL" clId="{77499195-4F40-4248-937B-3364FCF3C3CC}" dt="2023-11-29T15:46:54.725" v="1039" actId="20577"/>
        <pc:sldMkLst>
          <pc:docMk/>
          <pc:sldMk cId="1212467416" sldId="261"/>
        </pc:sldMkLst>
        <pc:graphicFrameChg chg="modGraphic">
          <ac:chgData name="Ward, Reagan" userId="27291eb4-8241-4961-9e69-8c66e34cc5b0" providerId="ADAL" clId="{77499195-4F40-4248-937B-3364FCF3C3CC}" dt="2023-11-29T15:46:54.725" v="1039" actId="20577"/>
          <ac:graphicFrameMkLst>
            <pc:docMk/>
            <pc:sldMk cId="1212467416" sldId="261"/>
            <ac:graphicFrameMk id="9" creationId="{E52EBAC4-3CDA-C325-EF8A-459CCAFC0EDE}"/>
          </ac:graphicFrameMkLst>
        </pc:graphicFrameChg>
      </pc:sldChg>
      <pc:sldChg chg="modSp mod">
        <pc:chgData name="Ward, Reagan" userId="27291eb4-8241-4961-9e69-8c66e34cc5b0" providerId="ADAL" clId="{77499195-4F40-4248-937B-3364FCF3C3CC}" dt="2023-11-28T23:13:43.461" v="186" actId="20577"/>
        <pc:sldMkLst>
          <pc:docMk/>
          <pc:sldMk cId="1847781319" sldId="263"/>
        </pc:sldMkLst>
        <pc:graphicFrameChg chg="modGraphic">
          <ac:chgData name="Ward, Reagan" userId="27291eb4-8241-4961-9e69-8c66e34cc5b0" providerId="ADAL" clId="{77499195-4F40-4248-937B-3364FCF3C3CC}" dt="2023-11-28T23:13:43.461" v="186" actId="20577"/>
          <ac:graphicFrameMkLst>
            <pc:docMk/>
            <pc:sldMk cId="1847781319" sldId="263"/>
            <ac:graphicFrameMk id="7" creationId="{2864BB53-F741-4FFC-0348-1AC10AD60EEB}"/>
          </ac:graphicFrameMkLst>
        </pc:graphicFrameChg>
      </pc:sldChg>
      <pc:sldChg chg="modSp mod">
        <pc:chgData name="Ward, Reagan" userId="27291eb4-8241-4961-9e69-8c66e34cc5b0" providerId="ADAL" clId="{77499195-4F40-4248-937B-3364FCF3C3CC}" dt="2023-11-28T23:21:33.848" v="405" actId="20577"/>
        <pc:sldMkLst>
          <pc:docMk/>
          <pc:sldMk cId="766479562" sldId="264"/>
        </pc:sldMkLst>
        <pc:graphicFrameChg chg="mod modGraphic">
          <ac:chgData name="Ward, Reagan" userId="27291eb4-8241-4961-9e69-8c66e34cc5b0" providerId="ADAL" clId="{77499195-4F40-4248-937B-3364FCF3C3CC}" dt="2023-11-28T23:21:33.848" v="405" actId="20577"/>
          <ac:graphicFrameMkLst>
            <pc:docMk/>
            <pc:sldMk cId="766479562" sldId="264"/>
            <ac:graphicFrameMk id="5" creationId="{5E4612F7-68C6-57CA-E918-38EF641F73CF}"/>
          </ac:graphicFrameMkLst>
        </pc:graphicFrameChg>
      </pc:sldChg>
      <pc:sldChg chg="del">
        <pc:chgData name="Ward, Reagan" userId="27291eb4-8241-4961-9e69-8c66e34cc5b0" providerId="ADAL" clId="{77499195-4F40-4248-937B-3364FCF3C3CC}" dt="2023-11-28T23:17:16.984" v="387" actId="47"/>
        <pc:sldMkLst>
          <pc:docMk/>
          <pc:sldMk cId="587239845" sldId="265"/>
        </pc:sldMkLst>
      </pc:sldChg>
      <pc:sldChg chg="del">
        <pc:chgData name="Ward, Reagan" userId="27291eb4-8241-4961-9e69-8c66e34cc5b0" providerId="ADAL" clId="{77499195-4F40-4248-937B-3364FCF3C3CC}" dt="2023-11-28T23:17:16.984" v="387" actId="47"/>
        <pc:sldMkLst>
          <pc:docMk/>
          <pc:sldMk cId="485604172" sldId="266"/>
        </pc:sldMkLst>
      </pc:sldChg>
      <pc:sldChg chg="addSp delSp modSp mod modClrScheme chgLayout">
        <pc:chgData name="Ward, Reagan" userId="27291eb4-8241-4961-9e69-8c66e34cc5b0" providerId="ADAL" clId="{77499195-4F40-4248-937B-3364FCF3C3CC}" dt="2023-11-29T15:25:50.272" v="827"/>
        <pc:sldMkLst>
          <pc:docMk/>
          <pc:sldMk cId="573666800" sldId="366"/>
        </pc:sldMkLst>
        <pc:spChg chg="mod ord">
          <ac:chgData name="Ward, Reagan" userId="27291eb4-8241-4961-9e69-8c66e34cc5b0" providerId="ADAL" clId="{77499195-4F40-4248-937B-3364FCF3C3CC}" dt="2023-11-29T15:25:24.942" v="792" actId="700"/>
          <ac:spMkLst>
            <pc:docMk/>
            <pc:sldMk cId="573666800" sldId="366"/>
            <ac:spMk id="2" creationId="{996C5157-B0F7-A4AC-103A-31174B475620}"/>
          </ac:spMkLst>
        </pc:spChg>
        <pc:spChg chg="mod ord">
          <ac:chgData name="Ward, Reagan" userId="27291eb4-8241-4961-9e69-8c66e34cc5b0" providerId="ADAL" clId="{77499195-4F40-4248-937B-3364FCF3C3CC}" dt="2023-11-29T15:25:24.942" v="792" actId="700"/>
          <ac:spMkLst>
            <pc:docMk/>
            <pc:sldMk cId="573666800" sldId="366"/>
            <ac:spMk id="3" creationId="{E0BC38B4-08D3-1D42-32DD-10880EE3AA51}"/>
          </ac:spMkLst>
        </pc:spChg>
        <pc:spChg chg="del">
          <ac:chgData name="Ward, Reagan" userId="27291eb4-8241-4961-9e69-8c66e34cc5b0" providerId="ADAL" clId="{77499195-4F40-4248-937B-3364FCF3C3CC}" dt="2023-11-29T15:25:32.424" v="793" actId="478"/>
          <ac:spMkLst>
            <pc:docMk/>
            <pc:sldMk cId="573666800" sldId="366"/>
            <ac:spMk id="4" creationId="{9724AFB3-8195-031E-F52B-BC9719929EFC}"/>
          </ac:spMkLst>
        </pc:spChg>
        <pc:spChg chg="mod ord">
          <ac:chgData name="Ward, Reagan" userId="27291eb4-8241-4961-9e69-8c66e34cc5b0" providerId="ADAL" clId="{77499195-4F40-4248-937B-3364FCF3C3CC}" dt="2023-11-29T15:25:24.942" v="792" actId="700"/>
          <ac:spMkLst>
            <pc:docMk/>
            <pc:sldMk cId="573666800" sldId="366"/>
            <ac:spMk id="5" creationId="{BA59F3A6-CE8B-7387-01C0-47775A7B9C91}"/>
          </ac:spMkLst>
        </pc:spChg>
        <pc:spChg chg="del">
          <ac:chgData name="Ward, Reagan" userId="27291eb4-8241-4961-9e69-8c66e34cc5b0" providerId="ADAL" clId="{77499195-4F40-4248-937B-3364FCF3C3CC}" dt="2023-11-29T15:25:43.524" v="826" actId="478"/>
          <ac:spMkLst>
            <pc:docMk/>
            <pc:sldMk cId="573666800" sldId="366"/>
            <ac:spMk id="6" creationId="{51C3756A-6A9B-9CA0-E63A-3ACD1198AC20}"/>
          </ac:spMkLst>
        </pc:spChg>
        <pc:spChg chg="add mod ord">
          <ac:chgData name="Ward, Reagan" userId="27291eb4-8241-4961-9e69-8c66e34cc5b0" providerId="ADAL" clId="{77499195-4F40-4248-937B-3364FCF3C3CC}" dt="2023-11-29T15:25:40.500" v="825" actId="20577"/>
          <ac:spMkLst>
            <pc:docMk/>
            <pc:sldMk cId="573666800" sldId="366"/>
            <ac:spMk id="7" creationId="{D0EDCFE4-84A1-7DBC-19D7-A610168F375C}"/>
          </ac:spMkLst>
        </pc:spChg>
        <pc:spChg chg="add del mod ord">
          <ac:chgData name="Ward, Reagan" userId="27291eb4-8241-4961-9e69-8c66e34cc5b0" providerId="ADAL" clId="{77499195-4F40-4248-937B-3364FCF3C3CC}" dt="2023-11-29T15:25:50.272" v="827"/>
          <ac:spMkLst>
            <pc:docMk/>
            <pc:sldMk cId="573666800" sldId="366"/>
            <ac:spMk id="8" creationId="{AA3C3524-169E-CD9F-0D55-6340D357E25A}"/>
          </ac:spMkLst>
        </pc:spChg>
        <pc:spChg chg="add mod">
          <ac:chgData name="Ward, Reagan" userId="27291eb4-8241-4961-9e69-8c66e34cc5b0" providerId="ADAL" clId="{77499195-4F40-4248-937B-3364FCF3C3CC}" dt="2023-11-29T15:25:50.272" v="827"/>
          <ac:spMkLst>
            <pc:docMk/>
            <pc:sldMk cId="573666800" sldId="366"/>
            <ac:spMk id="9" creationId="{763BBBD2-48D3-83AF-321A-14F1C29942CF}"/>
          </ac:spMkLst>
        </pc:spChg>
      </pc:sldChg>
      <pc:sldChg chg="del">
        <pc:chgData name="Ward, Reagan" userId="27291eb4-8241-4961-9e69-8c66e34cc5b0" providerId="ADAL" clId="{77499195-4F40-4248-937B-3364FCF3C3CC}" dt="2023-11-28T23:17:16.984" v="387" actId="47"/>
        <pc:sldMkLst>
          <pc:docMk/>
          <pc:sldMk cId="2435853885" sldId="1682"/>
        </pc:sldMkLst>
      </pc:sldChg>
      <pc:sldChg chg="modSp del mod">
        <pc:chgData name="Ward, Reagan" userId="27291eb4-8241-4961-9e69-8c66e34cc5b0" providerId="ADAL" clId="{77499195-4F40-4248-937B-3364FCF3C3CC}" dt="2023-11-30T12:52:49.740" v="1428" actId="47"/>
        <pc:sldMkLst>
          <pc:docMk/>
          <pc:sldMk cId="657188881" sldId="2887"/>
        </pc:sldMkLst>
        <pc:spChg chg="mod">
          <ac:chgData name="Ward, Reagan" userId="27291eb4-8241-4961-9e69-8c66e34cc5b0" providerId="ADAL" clId="{77499195-4F40-4248-937B-3364FCF3C3CC}" dt="2023-11-30T12:52:46.842" v="1426" actId="21"/>
          <ac:spMkLst>
            <pc:docMk/>
            <pc:sldMk cId="657188881" sldId="2887"/>
            <ac:spMk id="5" creationId="{E7F43B61-F9C5-4B6F-8A69-1866C42E52D1}"/>
          </ac:spMkLst>
        </pc:spChg>
      </pc:sldChg>
      <pc:sldChg chg="modSp del mod">
        <pc:chgData name="Ward, Reagan" userId="27291eb4-8241-4961-9e69-8c66e34cc5b0" providerId="ADAL" clId="{77499195-4F40-4248-937B-3364FCF3C3CC}" dt="2023-11-30T12:54:41.323" v="1555" actId="47"/>
        <pc:sldMkLst>
          <pc:docMk/>
          <pc:sldMk cId="238443537" sldId="2889"/>
        </pc:sldMkLst>
        <pc:spChg chg="mod">
          <ac:chgData name="Ward, Reagan" userId="27291eb4-8241-4961-9e69-8c66e34cc5b0" providerId="ADAL" clId="{77499195-4F40-4248-937B-3364FCF3C3CC}" dt="2023-11-30T12:54:36.936" v="1553" actId="21"/>
          <ac:spMkLst>
            <pc:docMk/>
            <pc:sldMk cId="238443537" sldId="2889"/>
            <ac:spMk id="5" creationId="{7BA0CB66-1F54-4ACD-B2C2-0A1C2E1BA48F}"/>
          </ac:spMkLst>
        </pc:spChg>
      </pc:sldChg>
      <pc:sldChg chg="addSp modSp mod modClrScheme chgLayout">
        <pc:chgData name="Ward, Reagan" userId="27291eb4-8241-4961-9e69-8c66e34cc5b0" providerId="ADAL" clId="{77499195-4F40-4248-937B-3364FCF3C3CC}" dt="2023-11-30T12:53:10.600" v="1483" actId="20577"/>
        <pc:sldMkLst>
          <pc:docMk/>
          <pc:sldMk cId="4218949019" sldId="2890"/>
        </pc:sldMkLst>
        <pc:spChg chg="mod ord">
          <ac:chgData name="Ward, Reagan" userId="27291eb4-8241-4961-9e69-8c66e34cc5b0" providerId="ADAL" clId="{77499195-4F40-4248-937B-3364FCF3C3CC}" dt="2023-11-30T12:52:55.975" v="1429" actId="700"/>
          <ac:spMkLst>
            <pc:docMk/>
            <pc:sldMk cId="4218949019" sldId="2890"/>
            <ac:spMk id="2" creationId="{00000000-0000-0000-0000-000000000000}"/>
          </ac:spMkLst>
        </pc:spChg>
        <pc:spChg chg="mod ord">
          <ac:chgData name="Ward, Reagan" userId="27291eb4-8241-4961-9e69-8c66e34cc5b0" providerId="ADAL" clId="{77499195-4F40-4248-937B-3364FCF3C3CC}" dt="2023-11-30T12:52:56.013" v="1430" actId="27636"/>
          <ac:spMkLst>
            <pc:docMk/>
            <pc:sldMk cId="4218949019" sldId="2890"/>
            <ac:spMk id="3" creationId="{00000000-0000-0000-0000-000000000000}"/>
          </ac:spMkLst>
        </pc:spChg>
        <pc:spChg chg="mod ord">
          <ac:chgData name="Ward, Reagan" userId="27291eb4-8241-4961-9e69-8c66e34cc5b0" providerId="ADAL" clId="{77499195-4F40-4248-937B-3364FCF3C3CC}" dt="2023-11-30T12:52:55.975" v="1429" actId="700"/>
          <ac:spMkLst>
            <pc:docMk/>
            <pc:sldMk cId="4218949019" sldId="2890"/>
            <ac:spMk id="4" creationId="{00000000-0000-0000-0000-000000000000}"/>
          </ac:spMkLst>
        </pc:spChg>
        <pc:spChg chg="add mod ord">
          <ac:chgData name="Ward, Reagan" userId="27291eb4-8241-4961-9e69-8c66e34cc5b0" providerId="ADAL" clId="{77499195-4F40-4248-937B-3364FCF3C3CC}" dt="2023-11-30T12:53:10.600" v="1483" actId="20577"/>
          <ac:spMkLst>
            <pc:docMk/>
            <pc:sldMk cId="4218949019" sldId="2890"/>
            <ac:spMk id="5" creationId="{BFD629B8-A7CD-0B12-3118-8C1DCA4E71F6}"/>
          </ac:spMkLst>
        </pc:spChg>
        <pc:spChg chg="add mod ord">
          <ac:chgData name="Ward, Reagan" userId="27291eb4-8241-4961-9e69-8c66e34cc5b0" providerId="ADAL" clId="{77499195-4F40-4248-937B-3364FCF3C3CC}" dt="2023-11-30T12:53:04.966" v="1454" actId="20577"/>
          <ac:spMkLst>
            <pc:docMk/>
            <pc:sldMk cId="4218949019" sldId="2890"/>
            <ac:spMk id="6" creationId="{CF816CCA-90E3-419D-897E-162C037D0812}"/>
          </ac:spMkLst>
        </pc:spChg>
      </pc:sldChg>
      <pc:sldChg chg="addSp delSp modSp mod modClrScheme chgLayout">
        <pc:chgData name="Ward, Reagan" userId="27291eb4-8241-4961-9e69-8c66e34cc5b0" providerId="ADAL" clId="{77499195-4F40-4248-937B-3364FCF3C3CC}" dt="2023-11-30T12:54:03.265" v="1493"/>
        <pc:sldMkLst>
          <pc:docMk/>
          <pc:sldMk cId="3009594363" sldId="2891"/>
        </pc:sldMkLst>
        <pc:spChg chg="mod ord">
          <ac:chgData name="Ward, Reagan" userId="27291eb4-8241-4961-9e69-8c66e34cc5b0" providerId="ADAL" clId="{77499195-4F40-4248-937B-3364FCF3C3CC}" dt="2023-11-30T12:53:52.866" v="1491" actId="700"/>
          <ac:spMkLst>
            <pc:docMk/>
            <pc:sldMk cId="3009594363" sldId="2891"/>
            <ac:spMk id="2"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3" creationId="{00000000-0000-0000-0000-000000000000}"/>
          </ac:spMkLst>
        </pc:spChg>
        <pc:spChg chg="mod ord">
          <ac:chgData name="Ward, Reagan" userId="27291eb4-8241-4961-9e69-8c66e34cc5b0" providerId="ADAL" clId="{77499195-4F40-4248-937B-3364FCF3C3CC}" dt="2023-11-30T12:53:52.866" v="1491" actId="700"/>
          <ac:spMkLst>
            <pc:docMk/>
            <pc:sldMk cId="3009594363" sldId="2891"/>
            <ac:spMk id="4" creationId="{00000000-0000-0000-0000-000000000000}"/>
          </ac:spMkLst>
        </pc:spChg>
        <pc:spChg chg="add del mod ord">
          <ac:chgData name="Ward, Reagan" userId="27291eb4-8241-4961-9e69-8c66e34cc5b0" providerId="ADAL" clId="{77499195-4F40-4248-937B-3364FCF3C3CC}" dt="2023-11-30T12:53:58.724" v="1492"/>
          <ac:spMkLst>
            <pc:docMk/>
            <pc:sldMk cId="3009594363" sldId="2891"/>
            <ac:spMk id="5" creationId="{3B696B26-E626-6467-229A-7B6ACAA2C24D}"/>
          </ac:spMkLst>
        </pc:spChg>
        <pc:spChg chg="add del mod ord">
          <ac:chgData name="Ward, Reagan" userId="27291eb4-8241-4961-9e69-8c66e34cc5b0" providerId="ADAL" clId="{77499195-4F40-4248-937B-3364FCF3C3CC}" dt="2023-11-30T12:54:03.265" v="1493"/>
          <ac:spMkLst>
            <pc:docMk/>
            <pc:sldMk cId="3009594363" sldId="2891"/>
            <ac:spMk id="6" creationId="{803A025C-20D7-14B2-591A-90B1C41896AD}"/>
          </ac:spMkLst>
        </pc:spChg>
        <pc:spChg chg="add mod">
          <ac:chgData name="Ward, Reagan" userId="27291eb4-8241-4961-9e69-8c66e34cc5b0" providerId="ADAL" clId="{77499195-4F40-4248-937B-3364FCF3C3CC}" dt="2023-11-30T12:53:58.724" v="1492"/>
          <ac:spMkLst>
            <pc:docMk/>
            <pc:sldMk cId="3009594363" sldId="2891"/>
            <ac:spMk id="7" creationId="{D6FF166A-8584-14BB-97D4-15156764E836}"/>
          </ac:spMkLst>
        </pc:spChg>
        <pc:spChg chg="add mod">
          <ac:chgData name="Ward, Reagan" userId="27291eb4-8241-4961-9e69-8c66e34cc5b0" providerId="ADAL" clId="{77499195-4F40-4248-937B-3364FCF3C3CC}" dt="2023-11-30T12:54:03.265" v="1493"/>
          <ac:spMkLst>
            <pc:docMk/>
            <pc:sldMk cId="3009594363" sldId="2891"/>
            <ac:spMk id="8" creationId="{FEADCACF-DCE8-799D-D7C9-112241310659}"/>
          </ac:spMkLst>
        </pc:spChg>
      </pc:sldChg>
      <pc:sldChg chg="addSp delSp modSp mod modClrScheme chgLayout">
        <pc:chgData name="Ward, Reagan" userId="27291eb4-8241-4961-9e69-8c66e34cc5b0" providerId="ADAL" clId="{77499195-4F40-4248-937B-3364FCF3C3CC}" dt="2023-11-30T12:58:15.920" v="1654" actId="13244"/>
        <pc:sldMkLst>
          <pc:docMk/>
          <pc:sldMk cId="4193275024" sldId="2892"/>
        </pc:sldMkLst>
        <pc:spChg chg="mod ord">
          <ac:chgData name="Ward, Reagan" userId="27291eb4-8241-4961-9e69-8c66e34cc5b0" providerId="ADAL" clId="{77499195-4F40-4248-937B-3364FCF3C3CC}" dt="2023-11-30T12:53:25.016" v="1487" actId="700"/>
          <ac:spMkLst>
            <pc:docMk/>
            <pc:sldMk cId="4193275024" sldId="2892"/>
            <ac:spMk id="2" creationId="{2B3C296C-AFE5-4393-0180-285F6AD7A66D}"/>
          </ac:spMkLst>
        </pc:spChg>
        <pc:spChg chg="mod ord">
          <ac:chgData name="Ward, Reagan" userId="27291eb4-8241-4961-9e69-8c66e34cc5b0" providerId="ADAL" clId="{77499195-4F40-4248-937B-3364FCF3C3CC}" dt="2023-11-30T12:53:25.075" v="1488" actId="27636"/>
          <ac:spMkLst>
            <pc:docMk/>
            <pc:sldMk cId="4193275024" sldId="2892"/>
            <ac:spMk id="3" creationId="{1A5AC7F8-5594-DA40-2FAE-9FAE112E382B}"/>
          </ac:spMkLst>
        </pc:spChg>
        <pc:spChg chg="add del mod ord">
          <ac:chgData name="Ward, Reagan" userId="27291eb4-8241-4961-9e69-8c66e34cc5b0" providerId="ADAL" clId="{77499195-4F40-4248-937B-3364FCF3C3CC}" dt="2023-11-30T12:53:19.457" v="1486" actId="700"/>
          <ac:spMkLst>
            <pc:docMk/>
            <pc:sldMk cId="4193275024" sldId="2892"/>
            <ac:spMk id="4" creationId="{8B7AC5F0-D5EB-2CFC-2652-DDC78B456772}"/>
          </ac:spMkLst>
        </pc:spChg>
        <pc:spChg chg="add del mod ord">
          <ac:chgData name="Ward, Reagan" userId="27291eb4-8241-4961-9e69-8c66e34cc5b0" providerId="ADAL" clId="{77499195-4F40-4248-937B-3364FCF3C3CC}" dt="2023-11-30T12:53:19.457" v="1486" actId="700"/>
          <ac:spMkLst>
            <pc:docMk/>
            <pc:sldMk cId="4193275024" sldId="2892"/>
            <ac:spMk id="5" creationId="{00191694-913A-87E6-94D9-398D19FC225D}"/>
          </ac:spMkLst>
        </pc:spChg>
        <pc:spChg chg="add del mod ord">
          <ac:chgData name="Ward, Reagan" userId="27291eb4-8241-4961-9e69-8c66e34cc5b0" providerId="ADAL" clId="{77499195-4F40-4248-937B-3364FCF3C3CC}" dt="2023-11-30T12:53:30.416" v="1489"/>
          <ac:spMkLst>
            <pc:docMk/>
            <pc:sldMk cId="4193275024" sldId="2892"/>
            <ac:spMk id="6" creationId="{DC30780C-50CB-0C4F-0395-8826320AEDC3}"/>
          </ac:spMkLst>
        </pc:spChg>
        <pc:spChg chg="add del mod ord">
          <ac:chgData name="Ward, Reagan" userId="27291eb4-8241-4961-9e69-8c66e34cc5b0" providerId="ADAL" clId="{77499195-4F40-4248-937B-3364FCF3C3CC}" dt="2023-11-30T12:53:35.578" v="1490"/>
          <ac:spMkLst>
            <pc:docMk/>
            <pc:sldMk cId="4193275024" sldId="2892"/>
            <ac:spMk id="7" creationId="{F0023488-1D6D-9147-0BAD-706590E98236}"/>
          </ac:spMkLst>
        </pc:spChg>
        <pc:spChg chg="add mod">
          <ac:chgData name="Ward, Reagan" userId="27291eb4-8241-4961-9e69-8c66e34cc5b0" providerId="ADAL" clId="{77499195-4F40-4248-937B-3364FCF3C3CC}" dt="2023-11-30T12:53:30.416" v="1489"/>
          <ac:spMkLst>
            <pc:docMk/>
            <pc:sldMk cId="4193275024" sldId="2892"/>
            <ac:spMk id="8" creationId="{9F3AFF3B-32FB-5B49-0E76-52621F3C09DA}"/>
          </ac:spMkLst>
        </pc:spChg>
        <pc:spChg chg="add mod">
          <ac:chgData name="Ward, Reagan" userId="27291eb4-8241-4961-9e69-8c66e34cc5b0" providerId="ADAL" clId="{77499195-4F40-4248-937B-3364FCF3C3CC}" dt="2023-11-30T12:53:35.578" v="1490"/>
          <ac:spMkLst>
            <pc:docMk/>
            <pc:sldMk cId="4193275024" sldId="2892"/>
            <ac:spMk id="9" creationId="{3AF67B90-8AC1-0669-00EA-6FB03A39FC6D}"/>
          </ac:spMkLst>
        </pc:spChg>
        <pc:spChg chg="ord">
          <ac:chgData name="Ward, Reagan" userId="27291eb4-8241-4961-9e69-8c66e34cc5b0" providerId="ADAL" clId="{77499195-4F40-4248-937B-3364FCF3C3CC}" dt="2023-11-30T12:58:15.920" v="1654" actId="13244"/>
          <ac:spMkLst>
            <pc:docMk/>
            <pc:sldMk cId="4193275024" sldId="2892"/>
            <ac:spMk id="10" creationId="{BEE459C0-42EA-B6BB-C78F-D51D7BB8141C}"/>
          </ac:spMkLst>
        </pc:spChg>
      </pc:sldChg>
      <pc:sldChg chg="del">
        <pc:chgData name="Ward, Reagan" userId="27291eb4-8241-4961-9e69-8c66e34cc5b0" providerId="ADAL" clId="{77499195-4F40-4248-937B-3364FCF3C3CC}" dt="2023-11-29T15:24:37.074" v="791" actId="47"/>
        <pc:sldMkLst>
          <pc:docMk/>
          <pc:sldMk cId="3788404139" sldId="4732"/>
        </pc:sldMkLst>
      </pc:sldChg>
      <pc:sldChg chg="modSp mod">
        <pc:chgData name="Ward, Reagan" userId="27291eb4-8241-4961-9e69-8c66e34cc5b0" providerId="ADAL" clId="{77499195-4F40-4248-937B-3364FCF3C3CC}" dt="2023-11-30T13:10:04.715" v="1744" actId="6549"/>
        <pc:sldMkLst>
          <pc:docMk/>
          <pc:sldMk cId="2273228747" sldId="4943"/>
        </pc:sldMkLst>
        <pc:spChg chg="mod">
          <ac:chgData name="Ward, Reagan" userId="27291eb4-8241-4961-9e69-8c66e34cc5b0" providerId="ADAL" clId="{77499195-4F40-4248-937B-3364FCF3C3CC}" dt="2023-11-30T13:10:04.715" v="1744" actId="6549"/>
          <ac:spMkLst>
            <pc:docMk/>
            <pc:sldMk cId="2273228747" sldId="4943"/>
            <ac:spMk id="3" creationId="{00000000-0000-0000-0000-000000000000}"/>
          </ac:spMkLst>
        </pc:spChg>
      </pc:sldChg>
      <pc:sldChg chg="modSp mod">
        <pc:chgData name="Ward, Reagan" userId="27291eb4-8241-4961-9e69-8c66e34cc5b0" providerId="ADAL" clId="{77499195-4F40-4248-937B-3364FCF3C3CC}" dt="2023-11-30T12:56:07.071" v="1653" actId="20577"/>
        <pc:sldMkLst>
          <pc:docMk/>
          <pc:sldMk cId="732485601" sldId="4944"/>
        </pc:sldMkLst>
        <pc:spChg chg="mod">
          <ac:chgData name="Ward, Reagan" userId="27291eb4-8241-4961-9e69-8c66e34cc5b0" providerId="ADAL" clId="{77499195-4F40-4248-937B-3364FCF3C3CC}" dt="2023-11-30T12:56:07.071" v="1653" actId="20577"/>
          <ac:spMkLst>
            <pc:docMk/>
            <pc:sldMk cId="732485601" sldId="4944"/>
            <ac:spMk id="3" creationId="{00000000-0000-0000-0000-000000000000}"/>
          </ac:spMkLst>
        </pc:spChg>
      </pc:sldChg>
      <pc:sldChg chg="del">
        <pc:chgData name="Ward, Reagan" userId="27291eb4-8241-4961-9e69-8c66e34cc5b0" providerId="ADAL" clId="{77499195-4F40-4248-937B-3364FCF3C3CC}" dt="2023-11-28T23:17:16.984" v="387" actId="47"/>
        <pc:sldMkLst>
          <pc:docMk/>
          <pc:sldMk cId="3657904072" sldId="5072"/>
        </pc:sldMkLst>
      </pc:sldChg>
      <pc:sldChg chg="modSp mod">
        <pc:chgData name="Ward, Reagan" userId="27291eb4-8241-4961-9e69-8c66e34cc5b0" providerId="ADAL" clId="{77499195-4F40-4248-937B-3364FCF3C3CC}" dt="2023-11-28T23:13:02.891" v="167" actId="20577"/>
        <pc:sldMkLst>
          <pc:docMk/>
          <pc:sldMk cId="3135651420" sldId="5096"/>
        </pc:sldMkLst>
        <pc:graphicFrameChg chg="mod modGraphic">
          <ac:chgData name="Ward, Reagan" userId="27291eb4-8241-4961-9e69-8c66e34cc5b0" providerId="ADAL" clId="{77499195-4F40-4248-937B-3364FCF3C3CC}" dt="2023-11-28T23:13:02.891" v="167" actId="20577"/>
          <ac:graphicFrameMkLst>
            <pc:docMk/>
            <pc:sldMk cId="3135651420" sldId="5096"/>
            <ac:graphicFrameMk id="10" creationId="{7C2B99CE-16CE-8367-EC56-BD396E479302}"/>
          </ac:graphicFrameMkLst>
        </pc:graphicFrameChg>
      </pc:sldChg>
      <pc:sldChg chg="ord">
        <pc:chgData name="Ward, Reagan" userId="27291eb4-8241-4961-9e69-8c66e34cc5b0" providerId="ADAL" clId="{77499195-4F40-4248-937B-3364FCF3C3CC}" dt="2023-11-29T15:34:32.201" v="975"/>
        <pc:sldMkLst>
          <pc:docMk/>
          <pc:sldMk cId="1011175981" sldId="5109"/>
        </pc:sldMkLst>
      </pc:sldChg>
      <pc:sldChg chg="ord">
        <pc:chgData name="Ward, Reagan" userId="27291eb4-8241-4961-9e69-8c66e34cc5b0" providerId="ADAL" clId="{77499195-4F40-4248-937B-3364FCF3C3CC}" dt="2023-11-29T15:34:32.201" v="975"/>
        <pc:sldMkLst>
          <pc:docMk/>
          <pc:sldMk cId="3638216352" sldId="5110"/>
        </pc:sldMkLst>
      </pc:sldChg>
      <pc:sldChg chg="addSp delSp modSp mod ord modNotesTx">
        <pc:chgData name="Ward, Reagan" userId="27291eb4-8241-4961-9e69-8c66e34cc5b0" providerId="ADAL" clId="{77499195-4F40-4248-937B-3364FCF3C3CC}" dt="2023-11-30T15:31:27.266" v="1959" actId="27918"/>
        <pc:sldMkLst>
          <pc:docMk/>
          <pc:sldMk cId="4205968423" sldId="5123"/>
        </pc:sldMkLst>
        <pc:spChg chg="add del mod">
          <ac:chgData name="Ward, Reagan" userId="27291eb4-8241-4961-9e69-8c66e34cc5b0" providerId="ADAL" clId="{77499195-4F40-4248-937B-3364FCF3C3CC}" dt="2023-11-27T22:02:02.532" v="58"/>
          <ac:spMkLst>
            <pc:docMk/>
            <pc:sldMk cId="4205968423" sldId="5123"/>
            <ac:spMk id="3" creationId="{58E614F6-556F-18A6-B4B3-BE64B708D1DB}"/>
          </ac:spMkLst>
        </pc:spChg>
        <pc:spChg chg="ord">
          <ac:chgData name="Ward, Reagan" userId="27291eb4-8241-4961-9e69-8c66e34cc5b0" providerId="ADAL" clId="{77499195-4F40-4248-937B-3364FCF3C3CC}" dt="2023-11-28T23:26:30.547" v="406" actId="13244"/>
          <ac:spMkLst>
            <pc:docMk/>
            <pc:sldMk cId="4205968423" sldId="5123"/>
            <ac:spMk id="4" creationId="{AF3B9B97-9FDF-967A-7C83-E235246B94E8}"/>
          </ac:spMkLst>
        </pc:spChg>
        <pc:spChg chg="del">
          <ac:chgData name="Ward, Reagan" userId="27291eb4-8241-4961-9e69-8c66e34cc5b0" providerId="ADAL" clId="{77499195-4F40-4248-937B-3364FCF3C3CC}" dt="2023-11-28T23:10:05.239" v="132" actId="478"/>
          <ac:spMkLst>
            <pc:docMk/>
            <pc:sldMk cId="4205968423" sldId="5123"/>
            <ac:spMk id="12" creationId="{EB993D9F-1CA5-FC0C-65C3-3A61CDACCBA5}"/>
          </ac:spMkLst>
        </pc:spChg>
        <pc:spChg chg="del">
          <ac:chgData name="Ward, Reagan" userId="27291eb4-8241-4961-9e69-8c66e34cc5b0" providerId="ADAL" clId="{77499195-4F40-4248-937B-3364FCF3C3CC}" dt="2023-11-27T22:02:00.298" v="57" actId="478"/>
          <ac:spMkLst>
            <pc:docMk/>
            <pc:sldMk cId="4205968423" sldId="5123"/>
            <ac:spMk id="13" creationId="{CABB1D6E-ADDE-5806-5853-9E6FB9EE9AED}"/>
          </ac:spMkLst>
        </pc:spChg>
        <pc:graphicFrameChg chg="add mod">
          <ac:chgData name="Ward, Reagan" userId="27291eb4-8241-4961-9e69-8c66e34cc5b0" providerId="ADAL" clId="{77499195-4F40-4248-937B-3364FCF3C3CC}" dt="2023-11-30T15:31:03.841" v="1955" actId="20577"/>
          <ac:graphicFrameMkLst>
            <pc:docMk/>
            <pc:sldMk cId="4205968423" sldId="5123"/>
            <ac:graphicFrameMk id="5" creationId="{4AA1805A-B928-5D31-BBB6-7998717D3710}"/>
          </ac:graphicFrameMkLst>
        </pc:graphicFrameChg>
        <pc:graphicFrameChg chg="modGraphic">
          <ac:chgData name="Ward, Reagan" userId="27291eb4-8241-4961-9e69-8c66e34cc5b0" providerId="ADAL" clId="{77499195-4F40-4248-937B-3364FCF3C3CC}" dt="2023-11-28T19:15:48.879" v="116" actId="20577"/>
          <ac:graphicFrameMkLst>
            <pc:docMk/>
            <pc:sldMk cId="4205968423" sldId="5123"/>
            <ac:graphicFrameMk id="6" creationId="{77910497-7FB1-AAA1-C80D-6D79CF6DC9DE}"/>
          </ac:graphicFrameMkLst>
        </pc:graphicFrameChg>
      </pc:sldChg>
      <pc:sldChg chg="modSp mod">
        <pc:chgData name="Ward, Reagan" userId="27291eb4-8241-4961-9e69-8c66e34cc5b0" providerId="ADAL" clId="{77499195-4F40-4248-937B-3364FCF3C3CC}" dt="2023-11-29T15:53:02.925" v="1100" actId="13244"/>
        <pc:sldMkLst>
          <pc:docMk/>
          <pc:sldMk cId="1171814585" sldId="5128"/>
        </pc:sldMkLst>
        <pc:spChg chg="ord">
          <ac:chgData name="Ward, Reagan" userId="27291eb4-8241-4961-9e69-8c66e34cc5b0" providerId="ADAL" clId="{77499195-4F40-4248-937B-3364FCF3C3CC}" dt="2023-11-29T15:53:02.925" v="1100" actId="13244"/>
          <ac:spMkLst>
            <pc:docMk/>
            <pc:sldMk cId="1171814585" sldId="5128"/>
            <ac:spMk id="2" creationId="{0CF4FD4F-B319-DF76-5C34-0BD0904E4C7E}"/>
          </ac:spMkLst>
        </pc:spChg>
        <pc:spChg chg="ord">
          <ac:chgData name="Ward, Reagan" userId="27291eb4-8241-4961-9e69-8c66e34cc5b0" providerId="ADAL" clId="{77499195-4F40-4248-937B-3364FCF3C3CC}" dt="2023-11-29T15:52:10.111" v="1093" actId="13244"/>
          <ac:spMkLst>
            <pc:docMk/>
            <pc:sldMk cId="1171814585" sldId="5128"/>
            <ac:spMk id="47" creationId="{AF8ADC51-7426-0357-9E07-280389BF6C0C}"/>
          </ac:spMkLst>
        </pc:spChg>
        <pc:spChg chg="ord">
          <ac:chgData name="Ward, Reagan" userId="27291eb4-8241-4961-9e69-8c66e34cc5b0" providerId="ADAL" clId="{77499195-4F40-4248-937B-3364FCF3C3CC}" dt="2023-11-29T15:52:29.262" v="1095" actId="13244"/>
          <ac:spMkLst>
            <pc:docMk/>
            <pc:sldMk cId="1171814585" sldId="5128"/>
            <ac:spMk id="7252" creationId="{2AF200D0-5F55-1E6B-65BF-4CE1170C89BF}"/>
          </ac:spMkLst>
        </pc:spChg>
        <pc:spChg chg="ord">
          <ac:chgData name="Ward, Reagan" userId="27291eb4-8241-4961-9e69-8c66e34cc5b0" providerId="ADAL" clId="{77499195-4F40-4248-937B-3364FCF3C3CC}" dt="2023-11-29T15:52:38.894" v="1096" actId="13244"/>
          <ac:spMkLst>
            <pc:docMk/>
            <pc:sldMk cId="1171814585" sldId="5128"/>
            <ac:spMk id="7718" creationId="{5EA7A6F1-D308-B57C-98C4-0A2FD0BE3900}"/>
          </ac:spMkLst>
        </pc:spChg>
        <pc:spChg chg="ord">
          <ac:chgData name="Ward, Reagan" userId="27291eb4-8241-4961-9e69-8c66e34cc5b0" providerId="ADAL" clId="{77499195-4F40-4248-937B-3364FCF3C3CC}" dt="2023-11-29T15:52:44.775" v="1097" actId="13244"/>
          <ac:spMkLst>
            <pc:docMk/>
            <pc:sldMk cId="1171814585" sldId="5128"/>
            <ac:spMk id="7719" creationId="{D981F694-888C-8E7E-42A8-12659D09CDF7}"/>
          </ac:spMkLst>
        </pc:spChg>
        <pc:spChg chg="ord">
          <ac:chgData name="Ward, Reagan" userId="27291eb4-8241-4961-9e69-8c66e34cc5b0" providerId="ADAL" clId="{77499195-4F40-4248-937B-3364FCF3C3CC}" dt="2023-11-29T15:52:46.637" v="1098" actId="13244"/>
          <ac:spMkLst>
            <pc:docMk/>
            <pc:sldMk cId="1171814585" sldId="5128"/>
            <ac:spMk id="7720" creationId="{89304ADF-872E-6DD0-A8E3-27B1F6937C51}"/>
          </ac:spMkLst>
        </pc:spChg>
        <pc:graphicFrameChg chg="mod">
          <ac:chgData name="Ward, Reagan" userId="27291eb4-8241-4961-9e69-8c66e34cc5b0" providerId="ADAL" clId="{77499195-4F40-4248-937B-3364FCF3C3CC}" dt="2023-11-29T15:52:17.996" v="1094" actId="13244"/>
          <ac:graphicFrameMkLst>
            <pc:docMk/>
            <pc:sldMk cId="1171814585" sldId="5128"/>
            <ac:graphicFrameMk id="3355" creationId="{758762ED-7812-F5D3-E8FF-D1C94388F46E}"/>
          </ac:graphicFrameMkLst>
        </pc:graphicFrameChg>
        <pc:picChg chg="mod">
          <ac:chgData name="Ward, Reagan" userId="27291eb4-8241-4961-9e69-8c66e34cc5b0" providerId="ADAL" clId="{77499195-4F40-4248-937B-3364FCF3C3CC}" dt="2023-11-29T15:52:50.550" v="1099" actId="962"/>
          <ac:picMkLst>
            <pc:docMk/>
            <pc:sldMk cId="1171814585" sldId="5128"/>
            <ac:picMk id="7471" creationId="{D537675E-CEE3-3EB2-A399-E95388E9B45F}"/>
          </ac:picMkLst>
        </pc:picChg>
      </pc:sldChg>
      <pc:sldChg chg="addSp delSp modSp mod ord modClrScheme chgLayout">
        <pc:chgData name="Ward, Reagan" userId="27291eb4-8241-4961-9e69-8c66e34cc5b0" providerId="ADAL" clId="{77499195-4F40-4248-937B-3364FCF3C3CC}" dt="2023-11-29T21:56:46.382" v="1399" actId="20577"/>
        <pc:sldMkLst>
          <pc:docMk/>
          <pc:sldMk cId="557701228" sldId="5139"/>
        </pc:sldMkLst>
        <pc:spChg chg="mod ord">
          <ac:chgData name="Ward, Reagan" userId="27291eb4-8241-4961-9e69-8c66e34cc5b0" providerId="ADAL" clId="{77499195-4F40-4248-937B-3364FCF3C3CC}" dt="2023-11-29T21:56:46.382" v="1399" actId="20577"/>
          <ac:spMkLst>
            <pc:docMk/>
            <pc:sldMk cId="557701228" sldId="5139"/>
            <ac:spMk id="2" creationId="{95E843D4-7C9D-E6E3-A00E-FDBAD7EBCB07}"/>
          </ac:spMkLst>
        </pc:spChg>
        <pc:spChg chg="mod ord">
          <ac:chgData name="Ward, Reagan" userId="27291eb4-8241-4961-9e69-8c66e34cc5b0" providerId="ADAL" clId="{77499195-4F40-4248-937B-3364FCF3C3CC}" dt="2023-11-29T21:56:21.730" v="1389" actId="700"/>
          <ac:spMkLst>
            <pc:docMk/>
            <pc:sldMk cId="557701228" sldId="5139"/>
            <ac:spMk id="4" creationId="{4D32EFD9-364B-E231-9FB4-97350034B394}"/>
          </ac:spMkLst>
        </pc:spChg>
        <pc:spChg chg="mod ord">
          <ac:chgData name="Ward, Reagan" userId="27291eb4-8241-4961-9e69-8c66e34cc5b0" providerId="ADAL" clId="{77499195-4F40-4248-937B-3364FCF3C3CC}" dt="2023-11-29T21:56:21.777" v="1390" actId="27636"/>
          <ac:spMkLst>
            <pc:docMk/>
            <pc:sldMk cId="557701228" sldId="5139"/>
            <ac:spMk id="5" creationId="{D64655E6-9207-5B95-236B-E19FB5A4B3DA}"/>
          </ac:spMkLst>
        </pc:spChg>
        <pc:spChg chg="del mod">
          <ac:chgData name="Ward, Reagan" userId="27291eb4-8241-4961-9e69-8c66e34cc5b0" providerId="ADAL" clId="{77499195-4F40-4248-937B-3364FCF3C3CC}" dt="2023-11-29T21:56:16.982" v="1387" actId="478"/>
          <ac:spMkLst>
            <pc:docMk/>
            <pc:sldMk cId="557701228" sldId="5139"/>
            <ac:spMk id="6" creationId="{EA8E7BD2-93B9-DA5B-F1CC-641056CE11F9}"/>
          </ac:spMkLst>
        </pc:spChg>
        <pc:spChg chg="add del mod">
          <ac:chgData name="Ward, Reagan" userId="27291eb4-8241-4961-9e69-8c66e34cc5b0" providerId="ADAL" clId="{77499195-4F40-4248-937B-3364FCF3C3CC}" dt="2023-11-29T21:56:19.326" v="1388" actId="478"/>
          <ac:spMkLst>
            <pc:docMk/>
            <pc:sldMk cId="557701228" sldId="5139"/>
            <ac:spMk id="7" creationId="{BF1075C1-A139-1D8D-C20B-432DCB604F7D}"/>
          </ac:spMkLst>
        </pc:spChg>
        <pc:spChg chg="mod ord">
          <ac:chgData name="Ward, Reagan" userId="27291eb4-8241-4961-9e69-8c66e34cc5b0" providerId="ADAL" clId="{77499195-4F40-4248-937B-3364FCF3C3CC}" dt="2023-11-29T21:56:21.730" v="1389" actId="700"/>
          <ac:spMkLst>
            <pc:docMk/>
            <pc:sldMk cId="557701228" sldId="5139"/>
            <ac:spMk id="8" creationId="{89CAE05C-CE02-AC68-7074-8DA30C2DAF2C}"/>
          </ac:spMkLst>
        </pc:spChg>
        <pc:spChg chg="mod ord">
          <ac:chgData name="Ward, Reagan" userId="27291eb4-8241-4961-9e69-8c66e34cc5b0" providerId="ADAL" clId="{77499195-4F40-4248-937B-3364FCF3C3CC}" dt="2023-11-29T21:56:21.730" v="1389" actId="700"/>
          <ac:spMkLst>
            <pc:docMk/>
            <pc:sldMk cId="557701228" sldId="5139"/>
            <ac:spMk id="9" creationId="{FD0B1818-FC93-2BA7-0387-8088EE6C1D50}"/>
          </ac:spMkLst>
        </pc:spChg>
      </pc:sldChg>
      <pc:sldChg chg="del">
        <pc:chgData name="Ward, Reagan" userId="27291eb4-8241-4961-9e69-8c66e34cc5b0" providerId="ADAL" clId="{77499195-4F40-4248-937B-3364FCF3C3CC}" dt="2023-11-27T22:02:12.980" v="59" actId="2696"/>
        <pc:sldMkLst>
          <pc:docMk/>
          <pc:sldMk cId="1384079236" sldId="5175"/>
        </pc:sldMkLst>
      </pc:sldChg>
      <pc:sldChg chg="addSp delSp modSp mod modClrScheme chgLayout">
        <pc:chgData name="Ward, Reagan" userId="27291eb4-8241-4961-9e69-8c66e34cc5b0" providerId="ADAL" clId="{77499195-4F40-4248-937B-3364FCF3C3CC}" dt="2023-11-29T15:20:47.169" v="653" actId="6549"/>
        <pc:sldMkLst>
          <pc:docMk/>
          <pc:sldMk cId="3958285954" sldId="5179"/>
        </pc:sldMkLst>
        <pc:spChg chg="add del mod ord">
          <ac:chgData name="Ward, Reagan" userId="27291eb4-8241-4961-9e69-8c66e34cc5b0" providerId="ADAL" clId="{77499195-4F40-4248-937B-3364FCF3C3CC}" dt="2023-11-29T15:19:27.967" v="556" actId="700"/>
          <ac:spMkLst>
            <pc:docMk/>
            <pc:sldMk cId="3958285954" sldId="5179"/>
            <ac:spMk id="2" creationId="{2AF4B624-8BA7-6FD1-E6CE-E697CE520908}"/>
          </ac:spMkLst>
        </pc:spChg>
        <pc:spChg chg="add del mod ord">
          <ac:chgData name="Ward, Reagan" userId="27291eb4-8241-4961-9e69-8c66e34cc5b0" providerId="ADAL" clId="{77499195-4F40-4248-937B-3364FCF3C3CC}" dt="2023-11-29T15:19:27.967" v="556" actId="700"/>
          <ac:spMkLst>
            <pc:docMk/>
            <pc:sldMk cId="3958285954" sldId="5179"/>
            <ac:spMk id="3" creationId="{5A74BE12-7750-2378-196E-6507F1EE3B1C}"/>
          </ac:spMkLst>
        </pc:spChg>
        <pc:spChg chg="mod ord">
          <ac:chgData name="Ward, Reagan" userId="27291eb4-8241-4961-9e69-8c66e34cc5b0" providerId="ADAL" clId="{77499195-4F40-4248-937B-3364FCF3C3CC}" dt="2023-11-29T15:19:30.736" v="557" actId="700"/>
          <ac:spMkLst>
            <pc:docMk/>
            <pc:sldMk cId="3958285954" sldId="5179"/>
            <ac:spMk id="4" creationId="{6B14A653-CC7A-8988-FE35-1125F547FA71}"/>
          </ac:spMkLst>
        </pc:spChg>
        <pc:spChg chg="mod ord">
          <ac:chgData name="Ward, Reagan" userId="27291eb4-8241-4961-9e69-8c66e34cc5b0" providerId="ADAL" clId="{77499195-4F40-4248-937B-3364FCF3C3CC}" dt="2023-11-29T15:20:47.169" v="653" actId="6549"/>
          <ac:spMkLst>
            <pc:docMk/>
            <pc:sldMk cId="3958285954" sldId="5179"/>
            <ac:spMk id="5" creationId="{E36B013D-61D8-04CB-DA8C-1ABFF8E59D4D}"/>
          </ac:spMkLst>
        </pc:spChg>
        <pc:spChg chg="add del mod ord">
          <ac:chgData name="Ward, Reagan" userId="27291eb4-8241-4961-9e69-8c66e34cc5b0" providerId="ADAL" clId="{77499195-4F40-4248-937B-3364FCF3C3CC}" dt="2023-11-29T15:19:27.967" v="556" actId="700"/>
          <ac:spMkLst>
            <pc:docMk/>
            <pc:sldMk cId="3958285954" sldId="5179"/>
            <ac:spMk id="6" creationId="{214572D8-4632-BACA-F0DD-0B9AD563EFFE}"/>
          </ac:spMkLst>
        </pc:spChg>
        <pc:spChg chg="add mod ord">
          <ac:chgData name="Ward, Reagan" userId="27291eb4-8241-4961-9e69-8c66e34cc5b0" providerId="ADAL" clId="{77499195-4F40-4248-937B-3364FCF3C3CC}" dt="2023-11-29T15:19:34.437" v="560"/>
          <ac:spMkLst>
            <pc:docMk/>
            <pc:sldMk cId="3958285954" sldId="5179"/>
            <ac:spMk id="7" creationId="{058294EF-2337-8AC9-9BDB-EBCA47DD741C}"/>
          </ac:spMkLst>
        </pc:spChg>
      </pc:sldChg>
      <pc:sldChg chg="modSp mod">
        <pc:chgData name="Ward, Reagan" userId="27291eb4-8241-4961-9e69-8c66e34cc5b0" providerId="ADAL" clId="{77499195-4F40-4248-937B-3364FCF3C3CC}" dt="2023-11-29T15:45:37.925" v="1026" actId="20577"/>
        <pc:sldMkLst>
          <pc:docMk/>
          <pc:sldMk cId="2315202559" sldId="5180"/>
        </pc:sldMkLst>
        <pc:spChg chg="mod">
          <ac:chgData name="Ward, Reagan" userId="27291eb4-8241-4961-9e69-8c66e34cc5b0" providerId="ADAL" clId="{77499195-4F40-4248-937B-3364FCF3C3CC}" dt="2023-11-29T15:45:37.925" v="1026" actId="20577"/>
          <ac:spMkLst>
            <pc:docMk/>
            <pc:sldMk cId="2315202559" sldId="5180"/>
            <ac:spMk id="5" creationId="{0EF31AB6-F088-C743-2E9B-41E4CE896C67}"/>
          </ac:spMkLst>
        </pc:spChg>
      </pc:sldChg>
      <pc:sldChg chg="addSp delSp modSp mod modClrScheme chgLayout">
        <pc:chgData name="Ward, Reagan" userId="27291eb4-8241-4961-9e69-8c66e34cc5b0" providerId="ADAL" clId="{77499195-4F40-4248-937B-3364FCF3C3CC}" dt="2023-11-29T15:53:40.268" v="1107" actId="962"/>
        <pc:sldMkLst>
          <pc:docMk/>
          <pc:sldMk cId="1509810759" sldId="5181"/>
        </pc:sldMkLst>
        <pc:spChg chg="mod ord">
          <ac:chgData name="Ward, Reagan" userId="27291eb4-8241-4961-9e69-8c66e34cc5b0" providerId="ADAL" clId="{77499195-4F40-4248-937B-3364FCF3C3CC}" dt="2023-11-29T15:27:29.709" v="863" actId="700"/>
          <ac:spMkLst>
            <pc:docMk/>
            <pc:sldMk cId="1509810759" sldId="5181"/>
            <ac:spMk id="2" creationId="{376FAC2A-85E2-503D-0C48-A21D7E04E782}"/>
          </ac:spMkLst>
        </pc:spChg>
        <pc:spChg chg="add del mod ord">
          <ac:chgData name="Ward, Reagan" userId="27291eb4-8241-4961-9e69-8c66e34cc5b0" providerId="ADAL" clId="{77499195-4F40-4248-937B-3364FCF3C3CC}" dt="2023-11-29T15:27:38.276" v="864" actId="478"/>
          <ac:spMkLst>
            <pc:docMk/>
            <pc:sldMk cId="1509810759" sldId="5181"/>
            <ac:spMk id="3" creationId="{61F6C0DF-26D9-65A2-A877-CABE3BDAF5EE}"/>
          </ac:spMkLst>
        </pc:spChg>
        <pc:spChg chg="mod ord">
          <ac:chgData name="Ward, Reagan" userId="27291eb4-8241-4961-9e69-8c66e34cc5b0" providerId="ADAL" clId="{77499195-4F40-4248-937B-3364FCF3C3CC}" dt="2023-11-29T15:53:16.572" v="1101" actId="13244"/>
          <ac:spMkLst>
            <pc:docMk/>
            <pc:sldMk cId="1509810759" sldId="5181"/>
            <ac:spMk id="4" creationId="{E3E76E91-ECAF-F905-3076-F8A12C1D1E78}"/>
          </ac:spMkLst>
        </pc:spChg>
        <pc:spChg chg="add mod ord">
          <ac:chgData name="Ward, Reagan" userId="27291eb4-8241-4961-9e69-8c66e34cc5b0" providerId="ADAL" clId="{77499195-4F40-4248-937B-3364FCF3C3CC}" dt="2023-11-29T15:53:17.692" v="1102" actId="13244"/>
          <ac:spMkLst>
            <pc:docMk/>
            <pc:sldMk cId="1509810759" sldId="5181"/>
            <ac:spMk id="5" creationId="{4DD6E87C-1E10-8110-F8F5-4351CD8F9A57}"/>
          </ac:spMkLst>
        </pc:spChg>
        <pc:spChg chg="add mod ord">
          <ac:chgData name="Ward, Reagan" userId="27291eb4-8241-4961-9e69-8c66e34cc5b0" providerId="ADAL" clId="{77499195-4F40-4248-937B-3364FCF3C3CC}" dt="2023-11-29T15:53:19.111" v="1103" actId="13244"/>
          <ac:spMkLst>
            <pc:docMk/>
            <pc:sldMk cId="1509810759" sldId="5181"/>
            <ac:spMk id="8" creationId="{94FD1037-B457-7E24-DF52-0EB02A555E64}"/>
          </ac:spMkLst>
        </pc:spChg>
        <pc:spChg chg="ord">
          <ac:chgData name="Ward, Reagan" userId="27291eb4-8241-4961-9e69-8c66e34cc5b0" providerId="ADAL" clId="{77499195-4F40-4248-937B-3364FCF3C3CC}" dt="2023-11-29T15:53:25.127" v="1104" actId="13244"/>
          <ac:spMkLst>
            <pc:docMk/>
            <pc:sldMk cId="1509810759" sldId="5181"/>
            <ac:spMk id="10" creationId="{7691A35C-AA38-32C8-FA97-5D4C04EB16C2}"/>
          </ac:spMkLst>
        </pc:spChg>
        <pc:spChg chg="ord">
          <ac:chgData name="Ward, Reagan" userId="27291eb4-8241-4961-9e69-8c66e34cc5b0" providerId="ADAL" clId="{77499195-4F40-4248-937B-3364FCF3C3CC}" dt="2023-11-29T15:53:30.108" v="1105" actId="13244"/>
          <ac:spMkLst>
            <pc:docMk/>
            <pc:sldMk cId="1509810759" sldId="5181"/>
            <ac:spMk id="11" creationId="{5DBE314E-8403-AE5F-2CFB-397CC01C864A}"/>
          </ac:spMkLst>
        </pc:spChg>
        <pc:picChg chg="mod">
          <ac:chgData name="Ward, Reagan" userId="27291eb4-8241-4961-9e69-8c66e34cc5b0" providerId="ADAL" clId="{77499195-4F40-4248-937B-3364FCF3C3CC}" dt="2023-11-29T15:53:40.268" v="1107" actId="962"/>
          <ac:picMkLst>
            <pc:docMk/>
            <pc:sldMk cId="1509810759" sldId="5181"/>
            <ac:picMk id="6" creationId="{4474D3AC-EE15-6FA0-CDC2-E2152A614E97}"/>
          </ac:picMkLst>
        </pc:picChg>
        <pc:picChg chg="mod">
          <ac:chgData name="Ward, Reagan" userId="27291eb4-8241-4961-9e69-8c66e34cc5b0" providerId="ADAL" clId="{77499195-4F40-4248-937B-3364FCF3C3CC}" dt="2023-11-29T15:53:33.234" v="1106" actId="962"/>
          <ac:picMkLst>
            <pc:docMk/>
            <pc:sldMk cId="1509810759" sldId="5181"/>
            <ac:picMk id="7" creationId="{0A9D0D7A-FCDD-B78A-03D6-3FEE9005DFDE}"/>
          </ac:picMkLst>
        </pc:picChg>
      </pc:sldChg>
      <pc:sldChg chg="del">
        <pc:chgData name="Ward, Reagan" userId="27291eb4-8241-4961-9e69-8c66e34cc5b0" providerId="ADAL" clId="{77499195-4F40-4248-937B-3364FCF3C3CC}" dt="2023-11-28T23:17:16.984" v="387" actId="47"/>
        <pc:sldMkLst>
          <pc:docMk/>
          <pc:sldMk cId="3987200273" sldId="5182"/>
        </pc:sldMkLst>
      </pc:sldChg>
      <pc:sldChg chg="del">
        <pc:chgData name="Ward, Reagan" userId="27291eb4-8241-4961-9e69-8c66e34cc5b0" providerId="ADAL" clId="{77499195-4F40-4248-937B-3364FCF3C3CC}" dt="2023-11-28T23:17:16.984" v="387" actId="47"/>
        <pc:sldMkLst>
          <pc:docMk/>
          <pc:sldMk cId="95310416" sldId="5184"/>
        </pc:sldMkLst>
      </pc:sldChg>
      <pc:sldChg chg="del">
        <pc:chgData name="Ward, Reagan" userId="27291eb4-8241-4961-9e69-8c66e34cc5b0" providerId="ADAL" clId="{77499195-4F40-4248-937B-3364FCF3C3CC}" dt="2023-11-28T23:17:16.984" v="387" actId="47"/>
        <pc:sldMkLst>
          <pc:docMk/>
          <pc:sldMk cId="1726900603" sldId="5188"/>
        </pc:sldMkLst>
      </pc:sldChg>
      <pc:sldChg chg="addSp delSp modSp mod modClrScheme chgLayout">
        <pc:chgData name="Ward, Reagan" userId="27291eb4-8241-4961-9e69-8c66e34cc5b0" providerId="ADAL" clId="{77499195-4F40-4248-937B-3364FCF3C3CC}" dt="2023-11-29T15:29:06.996" v="936" actId="6264"/>
        <pc:sldMkLst>
          <pc:docMk/>
          <pc:sldMk cId="2657396992" sldId="5192"/>
        </pc:sldMkLst>
        <pc:spChg chg="add mod ord">
          <ac:chgData name="Ward, Reagan" userId="27291eb4-8241-4961-9e69-8c66e34cc5b0" providerId="ADAL" clId="{77499195-4F40-4248-937B-3364FCF3C3CC}" dt="2023-11-29T15:29:06.996" v="936" actId="6264"/>
          <ac:spMkLst>
            <pc:docMk/>
            <pc:sldMk cId="2657396992" sldId="5192"/>
            <ac:spMk id="2" creationId="{6F9E9982-A13F-8784-24F9-AE2201D35B3E}"/>
          </ac:spMkLst>
        </pc:spChg>
        <pc:spChg chg="add del mod">
          <ac:chgData name="Ward, Reagan" userId="27291eb4-8241-4961-9e69-8c66e34cc5b0" providerId="ADAL" clId="{77499195-4F40-4248-937B-3364FCF3C3CC}" dt="2023-11-29T15:28:54.127" v="931" actId="6264"/>
          <ac:spMkLst>
            <pc:docMk/>
            <pc:sldMk cId="2657396992" sldId="5192"/>
            <ac:spMk id="3" creationId="{032DC132-F7B1-4C14-D1BE-3FB6F9F893EA}"/>
          </ac:spMkLst>
        </pc:spChg>
        <pc:spChg chg="mod ord">
          <ac:chgData name="Ward, Reagan" userId="27291eb4-8241-4961-9e69-8c66e34cc5b0" providerId="ADAL" clId="{77499195-4F40-4248-937B-3364FCF3C3CC}" dt="2023-11-29T15:29:06.996" v="936" actId="6264"/>
          <ac:spMkLst>
            <pc:docMk/>
            <pc:sldMk cId="2657396992" sldId="5192"/>
            <ac:spMk id="4" creationId="{4F2D8FFF-2276-4BC2-A0D1-08249675F4F8}"/>
          </ac:spMkLst>
        </pc:spChg>
        <pc:spChg chg="mod ord">
          <ac:chgData name="Ward, Reagan" userId="27291eb4-8241-4961-9e69-8c66e34cc5b0" providerId="ADAL" clId="{77499195-4F40-4248-937B-3364FCF3C3CC}" dt="2023-11-29T15:29:06.996" v="936" actId="6264"/>
          <ac:spMkLst>
            <pc:docMk/>
            <pc:sldMk cId="2657396992" sldId="5192"/>
            <ac:spMk id="5" creationId="{E7F43B61-F9C5-4B6F-8A69-1866C42E52D1}"/>
          </ac:spMkLst>
        </pc:spChg>
        <pc:spChg chg="add del mod">
          <ac:chgData name="Ward, Reagan" userId="27291eb4-8241-4961-9e69-8c66e34cc5b0" providerId="ADAL" clId="{77499195-4F40-4248-937B-3364FCF3C3CC}" dt="2023-11-29T15:28:54.127" v="931" actId="6264"/>
          <ac:spMkLst>
            <pc:docMk/>
            <pc:sldMk cId="2657396992" sldId="5192"/>
            <ac:spMk id="6" creationId="{8D35B51C-FAC3-9C55-B671-920127B60962}"/>
          </ac:spMkLst>
        </pc:spChg>
        <pc:spChg chg="add del mod">
          <ac:chgData name="Ward, Reagan" userId="27291eb4-8241-4961-9e69-8c66e34cc5b0" providerId="ADAL" clId="{77499195-4F40-4248-937B-3364FCF3C3CC}" dt="2023-11-29T15:28:54.127" v="931" actId="6264"/>
          <ac:spMkLst>
            <pc:docMk/>
            <pc:sldMk cId="2657396992" sldId="5192"/>
            <ac:spMk id="7" creationId="{4C93DDC1-665F-405E-498C-A8B43464DE56}"/>
          </ac:spMkLst>
        </pc:spChg>
        <pc:spChg chg="add del mod">
          <ac:chgData name="Ward, Reagan" userId="27291eb4-8241-4961-9e69-8c66e34cc5b0" providerId="ADAL" clId="{77499195-4F40-4248-937B-3364FCF3C3CC}" dt="2023-11-29T15:29:06.996" v="936" actId="6264"/>
          <ac:spMkLst>
            <pc:docMk/>
            <pc:sldMk cId="2657396992" sldId="5192"/>
            <ac:spMk id="8" creationId="{0514B876-6FAC-6FC6-2493-DA825C08438F}"/>
          </ac:spMkLst>
        </pc:spChg>
        <pc:spChg chg="add del mod">
          <ac:chgData name="Ward, Reagan" userId="27291eb4-8241-4961-9e69-8c66e34cc5b0" providerId="ADAL" clId="{77499195-4F40-4248-937B-3364FCF3C3CC}" dt="2023-11-29T15:29:06.996" v="936" actId="6264"/>
          <ac:spMkLst>
            <pc:docMk/>
            <pc:sldMk cId="2657396992" sldId="5192"/>
            <ac:spMk id="9" creationId="{5B2CD344-37B2-E14E-F448-E781629E6B20}"/>
          </ac:spMkLst>
        </pc:spChg>
        <pc:spChg chg="add del mod">
          <ac:chgData name="Ward, Reagan" userId="27291eb4-8241-4961-9e69-8c66e34cc5b0" providerId="ADAL" clId="{77499195-4F40-4248-937B-3364FCF3C3CC}" dt="2023-11-29T15:29:06.996" v="936" actId="6264"/>
          <ac:spMkLst>
            <pc:docMk/>
            <pc:sldMk cId="2657396992" sldId="5192"/>
            <ac:spMk id="10" creationId="{0E0AF768-2149-FDCE-9668-F328936B94F9}"/>
          </ac:spMkLst>
        </pc:spChg>
      </pc:sldChg>
      <pc:sldChg chg="addSp delSp modSp mod modClrScheme chgLayout">
        <pc:chgData name="Ward, Reagan" userId="27291eb4-8241-4961-9e69-8c66e34cc5b0" providerId="ADAL" clId="{77499195-4F40-4248-937B-3364FCF3C3CC}" dt="2023-11-29T15:54:27.425" v="1111" actId="13244"/>
        <pc:sldMkLst>
          <pc:docMk/>
          <pc:sldMk cId="2996005" sldId="5193"/>
        </pc:sldMkLst>
        <pc:spChg chg="mod ord">
          <ac:chgData name="Ward, Reagan" userId="27291eb4-8241-4961-9e69-8c66e34cc5b0" providerId="ADAL" clId="{77499195-4F40-4248-937B-3364FCF3C3CC}" dt="2023-11-29T15:21:59.617" v="705" actId="700"/>
          <ac:spMkLst>
            <pc:docMk/>
            <pc:sldMk cId="2996005" sldId="5193"/>
            <ac:spMk id="2"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3" creationId="{00000000-0000-0000-0000-000000000000}"/>
          </ac:spMkLst>
        </pc:spChg>
        <pc:spChg chg="mod ord">
          <ac:chgData name="Ward, Reagan" userId="27291eb4-8241-4961-9e69-8c66e34cc5b0" providerId="ADAL" clId="{77499195-4F40-4248-937B-3364FCF3C3CC}" dt="2023-11-29T15:21:59.617" v="705" actId="700"/>
          <ac:spMkLst>
            <pc:docMk/>
            <pc:sldMk cId="2996005" sldId="5193"/>
            <ac:spMk id="4" creationId="{00000000-0000-0000-0000-000000000000}"/>
          </ac:spMkLst>
        </pc:spChg>
        <pc:spChg chg="add del mod ord">
          <ac:chgData name="Ward, Reagan" userId="27291eb4-8241-4961-9e69-8c66e34cc5b0" providerId="ADAL" clId="{77499195-4F40-4248-937B-3364FCF3C3CC}" dt="2023-11-29T15:22:53.918" v="778"/>
          <ac:spMkLst>
            <pc:docMk/>
            <pc:sldMk cId="2996005" sldId="5193"/>
            <ac:spMk id="5" creationId="{756AE501-DFC4-C966-0945-4A60ECCD2D53}"/>
          </ac:spMkLst>
        </pc:spChg>
        <pc:spChg chg="add del mod ord">
          <ac:chgData name="Ward, Reagan" userId="27291eb4-8241-4961-9e69-8c66e34cc5b0" providerId="ADAL" clId="{77499195-4F40-4248-937B-3364FCF3C3CC}" dt="2023-11-29T15:22:42.758" v="776"/>
          <ac:spMkLst>
            <pc:docMk/>
            <pc:sldMk cId="2996005" sldId="5193"/>
            <ac:spMk id="6" creationId="{FAE4AD71-A3F9-3C71-5BCA-A3DD1B936054}"/>
          </ac:spMkLst>
        </pc:spChg>
        <pc:spChg chg="add mod ord">
          <ac:chgData name="Ward, Reagan" userId="27291eb4-8241-4961-9e69-8c66e34cc5b0" providerId="ADAL" clId="{77499195-4F40-4248-937B-3364FCF3C3CC}" dt="2023-11-29T15:54:27.425" v="1111" actId="13244"/>
          <ac:spMkLst>
            <pc:docMk/>
            <pc:sldMk cId="2996005" sldId="5193"/>
            <ac:spMk id="7" creationId="{78FF0212-6DC3-5628-8BE7-A00617ED488A}"/>
          </ac:spMkLst>
        </pc:spChg>
        <pc:spChg chg="add mod">
          <ac:chgData name="Ward, Reagan" userId="27291eb4-8241-4961-9e69-8c66e34cc5b0" providerId="ADAL" clId="{77499195-4F40-4248-937B-3364FCF3C3CC}" dt="2023-11-29T15:22:53.918" v="778"/>
          <ac:spMkLst>
            <pc:docMk/>
            <pc:sldMk cId="2996005" sldId="5193"/>
            <ac:spMk id="8" creationId="{343C0574-EED4-463C-EA23-DD46D3087963}"/>
          </ac:spMkLst>
        </pc:spChg>
      </pc:sldChg>
      <pc:sldChg chg="addSp delSp modSp mod modClrScheme chgLayout">
        <pc:chgData name="Ward, Reagan" userId="27291eb4-8241-4961-9e69-8c66e34cc5b0" providerId="ADAL" clId="{77499195-4F40-4248-937B-3364FCF3C3CC}" dt="2023-11-29T15:54:37.228" v="1113" actId="13244"/>
        <pc:sldMkLst>
          <pc:docMk/>
          <pc:sldMk cId="386243125" sldId="5194"/>
        </pc:sldMkLst>
        <pc:spChg chg="mod ord">
          <ac:chgData name="Ward, Reagan" userId="27291eb4-8241-4961-9e69-8c66e34cc5b0" providerId="ADAL" clId="{77499195-4F40-4248-937B-3364FCF3C3CC}" dt="2023-11-29T15:21:55.309" v="703" actId="700"/>
          <ac:spMkLst>
            <pc:docMk/>
            <pc:sldMk cId="386243125" sldId="5194"/>
            <ac:spMk id="2" creationId="{2B3C296C-AFE5-4393-0180-285F6AD7A66D}"/>
          </ac:spMkLst>
        </pc:spChg>
        <pc:spChg chg="mod ord">
          <ac:chgData name="Ward, Reagan" userId="27291eb4-8241-4961-9e69-8c66e34cc5b0" providerId="ADAL" clId="{77499195-4F40-4248-937B-3364FCF3C3CC}" dt="2023-11-29T15:21:55.358" v="704" actId="27636"/>
          <ac:spMkLst>
            <pc:docMk/>
            <pc:sldMk cId="386243125" sldId="5194"/>
            <ac:spMk id="3" creationId="{1A5AC7F8-5594-DA40-2FAE-9FAE112E382B}"/>
          </ac:spMkLst>
        </pc:spChg>
        <pc:spChg chg="add del mod ord">
          <ac:chgData name="Ward, Reagan" userId="27291eb4-8241-4961-9e69-8c66e34cc5b0" providerId="ADAL" clId="{77499195-4F40-4248-937B-3364FCF3C3CC}" dt="2023-11-29T15:22:47.484" v="777"/>
          <ac:spMkLst>
            <pc:docMk/>
            <pc:sldMk cId="386243125" sldId="5194"/>
            <ac:spMk id="4" creationId="{F5009148-5445-F236-F2D2-E741FC65E69D}"/>
          </ac:spMkLst>
        </pc:spChg>
        <pc:spChg chg="add del mod ord">
          <ac:chgData name="Ward, Reagan" userId="27291eb4-8241-4961-9e69-8c66e34cc5b0" providerId="ADAL" clId="{77499195-4F40-4248-937B-3364FCF3C3CC}" dt="2023-11-29T15:22:40.309" v="775"/>
          <ac:spMkLst>
            <pc:docMk/>
            <pc:sldMk cId="386243125" sldId="5194"/>
            <ac:spMk id="5" creationId="{87F3112C-9152-80AF-6C47-E33A97BB5D01}"/>
          </ac:spMkLst>
        </pc:spChg>
        <pc:spChg chg="add mod ord">
          <ac:chgData name="Ward, Reagan" userId="27291eb4-8241-4961-9e69-8c66e34cc5b0" providerId="ADAL" clId="{77499195-4F40-4248-937B-3364FCF3C3CC}" dt="2023-11-29T15:54:37.228" v="1113" actId="13244"/>
          <ac:spMkLst>
            <pc:docMk/>
            <pc:sldMk cId="386243125" sldId="5194"/>
            <ac:spMk id="6" creationId="{C536506C-2865-6839-866C-60B0F7DDB5BF}"/>
          </ac:spMkLst>
        </pc:spChg>
        <pc:spChg chg="add mod">
          <ac:chgData name="Ward, Reagan" userId="27291eb4-8241-4961-9e69-8c66e34cc5b0" providerId="ADAL" clId="{77499195-4F40-4248-937B-3364FCF3C3CC}" dt="2023-11-29T15:22:47.484" v="777"/>
          <ac:spMkLst>
            <pc:docMk/>
            <pc:sldMk cId="386243125" sldId="5194"/>
            <ac:spMk id="7" creationId="{E4A847D1-9940-9536-49C4-8B7151942CCC}"/>
          </ac:spMkLst>
        </pc:spChg>
        <pc:spChg chg="ord">
          <ac:chgData name="Ward, Reagan" userId="27291eb4-8241-4961-9e69-8c66e34cc5b0" providerId="ADAL" clId="{77499195-4F40-4248-937B-3364FCF3C3CC}" dt="2023-11-29T15:54:35.579" v="1112" actId="13244"/>
          <ac:spMkLst>
            <pc:docMk/>
            <pc:sldMk cId="386243125" sldId="5194"/>
            <ac:spMk id="8" creationId="{1114BD76-D0D9-F945-F31C-C6FBB469343F}"/>
          </ac:spMkLst>
        </pc:spChg>
      </pc:sldChg>
      <pc:sldChg chg="addSp modSp mod modClrScheme chgLayout">
        <pc:chgData name="Ward, Reagan" userId="27291eb4-8241-4961-9e69-8c66e34cc5b0" providerId="ADAL" clId="{77499195-4F40-4248-937B-3364FCF3C3CC}" dt="2023-11-29T15:22:34.452" v="774" actId="207"/>
        <pc:sldMkLst>
          <pc:docMk/>
          <pc:sldMk cId="350104989" sldId="5195"/>
        </pc:sldMkLst>
        <pc:spChg chg="mod ord">
          <ac:chgData name="Ward, Reagan" userId="27291eb4-8241-4961-9e69-8c66e34cc5b0" providerId="ADAL" clId="{77499195-4F40-4248-937B-3364FCF3C3CC}" dt="2023-11-29T15:21:50.908" v="702" actId="700"/>
          <ac:spMkLst>
            <pc:docMk/>
            <pc:sldMk cId="350104989" sldId="5195"/>
            <ac:spMk id="2"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3" creationId="{00000000-0000-0000-0000-000000000000}"/>
          </ac:spMkLst>
        </pc:spChg>
        <pc:spChg chg="mod ord">
          <ac:chgData name="Ward, Reagan" userId="27291eb4-8241-4961-9e69-8c66e34cc5b0" providerId="ADAL" clId="{77499195-4F40-4248-937B-3364FCF3C3CC}" dt="2023-11-29T15:21:50.908" v="702" actId="700"/>
          <ac:spMkLst>
            <pc:docMk/>
            <pc:sldMk cId="350104989" sldId="5195"/>
            <ac:spMk id="4" creationId="{00000000-0000-0000-0000-000000000000}"/>
          </ac:spMkLst>
        </pc:spChg>
        <pc:spChg chg="add mod ord">
          <ac:chgData name="Ward, Reagan" userId="27291eb4-8241-4961-9e69-8c66e34cc5b0" providerId="ADAL" clId="{77499195-4F40-4248-937B-3364FCF3C3CC}" dt="2023-11-29T15:22:25.018" v="772" actId="20577"/>
          <ac:spMkLst>
            <pc:docMk/>
            <pc:sldMk cId="350104989" sldId="5195"/>
            <ac:spMk id="5" creationId="{47FD4DCF-1098-5710-970A-F056920A4B61}"/>
          </ac:spMkLst>
        </pc:spChg>
        <pc:spChg chg="add mod ord">
          <ac:chgData name="Ward, Reagan" userId="27291eb4-8241-4961-9e69-8c66e34cc5b0" providerId="ADAL" clId="{77499195-4F40-4248-937B-3364FCF3C3CC}" dt="2023-11-29T15:22:34.452" v="774" actId="207"/>
          <ac:spMkLst>
            <pc:docMk/>
            <pc:sldMk cId="350104989" sldId="5195"/>
            <ac:spMk id="6" creationId="{0FFAA54D-16A5-CD02-0F9B-6343A8E7CC97}"/>
          </ac:spMkLst>
        </pc:spChg>
      </pc:sldChg>
      <pc:sldChg chg="addSp modSp mod modClrScheme chgLayout">
        <pc:chgData name="Ward, Reagan" userId="27291eb4-8241-4961-9e69-8c66e34cc5b0" providerId="ADAL" clId="{77499195-4F40-4248-937B-3364FCF3C3CC}" dt="2023-11-29T15:21:22.579" v="699" actId="403"/>
        <pc:sldMkLst>
          <pc:docMk/>
          <pc:sldMk cId="1563938905" sldId="5196"/>
        </pc:sldMkLst>
        <pc:spChg chg="add mod ord">
          <ac:chgData name="Ward, Reagan" userId="27291eb4-8241-4961-9e69-8c66e34cc5b0" providerId="ADAL" clId="{77499195-4F40-4248-937B-3364FCF3C3CC}" dt="2023-11-29T15:21:22.579" v="699" actId="403"/>
          <ac:spMkLst>
            <pc:docMk/>
            <pc:sldMk cId="1563938905" sldId="5196"/>
            <ac:spMk id="2" creationId="{0D762B43-7406-4B1A-BD0E-8546E532E144}"/>
          </ac:spMkLst>
        </pc:spChg>
        <pc:spChg chg="mod ord">
          <ac:chgData name="Ward, Reagan" userId="27291eb4-8241-4961-9e69-8c66e34cc5b0" providerId="ADAL" clId="{77499195-4F40-4248-937B-3364FCF3C3CC}" dt="2023-11-29T15:21:02.375" v="654" actId="700"/>
          <ac:spMkLst>
            <pc:docMk/>
            <pc:sldMk cId="1563938905" sldId="5196"/>
            <ac:spMk id="4" creationId="{DB097C3A-9386-4D6F-A1F1-C13BA1654EE1}"/>
          </ac:spMkLst>
        </pc:spChg>
        <pc:spChg chg="mod ord">
          <ac:chgData name="Ward, Reagan" userId="27291eb4-8241-4961-9e69-8c66e34cc5b0" providerId="ADAL" clId="{77499195-4F40-4248-937B-3364FCF3C3CC}" dt="2023-11-29T15:21:15.164" v="696" actId="20577"/>
          <ac:spMkLst>
            <pc:docMk/>
            <pc:sldMk cId="1563938905" sldId="5196"/>
            <ac:spMk id="5" creationId="{7BA0CB66-1F54-4ACD-B2C2-0A1C2E1BA48F}"/>
          </ac:spMkLst>
        </pc:spChg>
      </pc:sldChg>
      <pc:sldChg chg="addSp delSp modSp mod">
        <pc:chgData name="Ward, Reagan" userId="27291eb4-8241-4961-9e69-8c66e34cc5b0" providerId="ADAL" clId="{77499195-4F40-4248-937B-3364FCF3C3CC}" dt="2023-11-29T15:54:09.909" v="1110" actId="13244"/>
        <pc:sldMkLst>
          <pc:docMk/>
          <pc:sldMk cId="2608660500" sldId="5197"/>
        </pc:sldMkLst>
        <pc:spChg chg="ord">
          <ac:chgData name="Ward, Reagan" userId="27291eb4-8241-4961-9e69-8c66e34cc5b0" providerId="ADAL" clId="{77499195-4F40-4248-937B-3364FCF3C3CC}" dt="2023-11-29T15:54:09.909" v="1110" actId="13244"/>
          <ac:spMkLst>
            <pc:docMk/>
            <pc:sldMk cId="2608660500" sldId="5197"/>
            <ac:spMk id="4" creationId="{D47E7B08-0E98-2B11-2740-567700289F9A}"/>
          </ac:spMkLst>
        </pc:spChg>
        <pc:spChg chg="del">
          <ac:chgData name="Ward, Reagan" userId="27291eb4-8241-4961-9e69-8c66e34cc5b0" providerId="ADAL" clId="{77499195-4F40-4248-937B-3364FCF3C3CC}" dt="2023-11-29T15:26:08.758" v="828" actId="478"/>
          <ac:spMkLst>
            <pc:docMk/>
            <pc:sldMk cId="2608660500" sldId="5197"/>
            <ac:spMk id="5" creationId="{E6DEF753-4998-0E5E-8E4C-5C4D9A1F2244}"/>
          </ac:spMkLst>
        </pc:spChg>
        <pc:spChg chg="del">
          <ac:chgData name="Ward, Reagan" userId="27291eb4-8241-4961-9e69-8c66e34cc5b0" providerId="ADAL" clId="{77499195-4F40-4248-937B-3364FCF3C3CC}" dt="2023-11-29T15:26:08.758" v="828" actId="478"/>
          <ac:spMkLst>
            <pc:docMk/>
            <pc:sldMk cId="2608660500" sldId="5197"/>
            <ac:spMk id="6" creationId="{21DF09CF-50A0-9033-96FE-9A2A5BF2A637}"/>
          </ac:spMkLst>
        </pc:spChg>
        <pc:spChg chg="add del mod">
          <ac:chgData name="Ward, Reagan" userId="27291eb4-8241-4961-9e69-8c66e34cc5b0" providerId="ADAL" clId="{77499195-4F40-4248-937B-3364FCF3C3CC}" dt="2023-11-29T15:26:22.382" v="832"/>
          <ac:spMkLst>
            <pc:docMk/>
            <pc:sldMk cId="2608660500" sldId="5197"/>
            <ac:spMk id="7" creationId="{8618CAAB-35EC-61C5-D6F2-CCC46C7BD383}"/>
          </ac:spMkLst>
        </pc:spChg>
        <pc:spChg chg="add del mod">
          <ac:chgData name="Ward, Reagan" userId="27291eb4-8241-4961-9e69-8c66e34cc5b0" providerId="ADAL" clId="{77499195-4F40-4248-937B-3364FCF3C3CC}" dt="2023-11-29T15:26:18.180" v="831"/>
          <ac:spMkLst>
            <pc:docMk/>
            <pc:sldMk cId="2608660500" sldId="5197"/>
            <ac:spMk id="12" creationId="{855FC011-81A1-138D-6E71-B1DAD93D51F7}"/>
          </ac:spMkLst>
        </pc:spChg>
        <pc:spChg chg="add del mod">
          <ac:chgData name="Ward, Reagan" userId="27291eb4-8241-4961-9e69-8c66e34cc5b0" providerId="ADAL" clId="{77499195-4F40-4248-937B-3364FCF3C3CC}" dt="2023-11-29T15:26:12.598" v="830"/>
          <ac:spMkLst>
            <pc:docMk/>
            <pc:sldMk cId="2608660500" sldId="5197"/>
            <ac:spMk id="13" creationId="{1F099A45-0868-24F1-CC44-857083D2C619}"/>
          </ac:spMkLst>
        </pc:spChg>
        <pc:spChg chg="add del mod">
          <ac:chgData name="Ward, Reagan" userId="27291eb4-8241-4961-9e69-8c66e34cc5b0" providerId="ADAL" clId="{77499195-4F40-4248-937B-3364FCF3C3CC}" dt="2023-11-29T15:26:12.598" v="830"/>
          <ac:spMkLst>
            <pc:docMk/>
            <pc:sldMk cId="2608660500" sldId="5197"/>
            <ac:spMk id="14" creationId="{8D3F5D3D-43B6-2366-9EB3-828F0FEB9E89}"/>
          </ac:spMkLst>
        </pc:spChg>
        <pc:spChg chg="add mod">
          <ac:chgData name="Ward, Reagan" userId="27291eb4-8241-4961-9e69-8c66e34cc5b0" providerId="ADAL" clId="{77499195-4F40-4248-937B-3364FCF3C3CC}" dt="2023-11-29T15:26:18.180" v="831"/>
          <ac:spMkLst>
            <pc:docMk/>
            <pc:sldMk cId="2608660500" sldId="5197"/>
            <ac:spMk id="15" creationId="{95F909D7-4F8C-4F44-D83D-3F2C4408B15D}"/>
          </ac:spMkLst>
        </pc:spChg>
        <pc:spChg chg="add mod">
          <ac:chgData name="Ward, Reagan" userId="27291eb4-8241-4961-9e69-8c66e34cc5b0" providerId="ADAL" clId="{77499195-4F40-4248-937B-3364FCF3C3CC}" dt="2023-11-29T15:26:22.382" v="832"/>
          <ac:spMkLst>
            <pc:docMk/>
            <pc:sldMk cId="2608660500" sldId="5197"/>
            <ac:spMk id="16" creationId="{2F9C1E40-6E9A-CA05-E9AB-AFCFFFE391D6}"/>
          </ac:spMkLst>
        </pc:spChg>
      </pc:sldChg>
      <pc:sldChg chg="addSp modSp mod modClrScheme chgLayout">
        <pc:chgData name="Ward, Reagan" userId="27291eb4-8241-4961-9e69-8c66e34cc5b0" providerId="ADAL" clId="{77499195-4F40-4248-937B-3364FCF3C3CC}" dt="2023-11-29T15:20:37.875" v="627" actId="6549"/>
        <pc:sldMkLst>
          <pc:docMk/>
          <pc:sldMk cId="4018750982" sldId="5200"/>
        </pc:sldMkLst>
        <pc:spChg chg="add mod ord">
          <ac:chgData name="Ward, Reagan" userId="27291eb4-8241-4961-9e69-8c66e34cc5b0" providerId="ADAL" clId="{77499195-4F40-4248-937B-3364FCF3C3CC}" dt="2023-11-29T15:19:04.304" v="495"/>
          <ac:spMkLst>
            <pc:docMk/>
            <pc:sldMk cId="4018750982" sldId="5200"/>
            <ac:spMk id="2" creationId="{A4D616DD-B56F-3422-B603-E2C403F7AA04}"/>
          </ac:spMkLst>
        </pc:spChg>
        <pc:spChg chg="mod ord">
          <ac:chgData name="Ward, Reagan" userId="27291eb4-8241-4961-9e69-8c66e34cc5b0" providerId="ADAL" clId="{77499195-4F40-4248-937B-3364FCF3C3CC}" dt="2023-11-29T15:18:59.292" v="492" actId="700"/>
          <ac:spMkLst>
            <pc:docMk/>
            <pc:sldMk cId="4018750982" sldId="5200"/>
            <ac:spMk id="4" creationId="{6B14A653-CC7A-8988-FE35-1125F547FA71}"/>
          </ac:spMkLst>
        </pc:spChg>
        <pc:spChg chg="mod ord">
          <ac:chgData name="Ward, Reagan" userId="27291eb4-8241-4961-9e69-8c66e34cc5b0" providerId="ADAL" clId="{77499195-4F40-4248-937B-3364FCF3C3CC}" dt="2023-11-29T15:20:37.875" v="627" actId="6549"/>
          <ac:spMkLst>
            <pc:docMk/>
            <pc:sldMk cId="4018750982" sldId="5200"/>
            <ac:spMk id="5" creationId="{E36B013D-61D8-04CB-DA8C-1ABFF8E59D4D}"/>
          </ac:spMkLst>
        </pc:spChg>
      </pc:sldChg>
      <pc:sldChg chg="addSp delSp modSp mod modClrScheme modShow chgLayout">
        <pc:chgData name="Ward, Reagan" userId="27291eb4-8241-4961-9e69-8c66e34cc5b0" providerId="ADAL" clId="{77499195-4F40-4248-937B-3364FCF3C3CC}" dt="2023-11-30T13:48:50.350" v="1941" actId="962"/>
        <pc:sldMkLst>
          <pc:docMk/>
          <pc:sldMk cId="1667568664" sldId="5201"/>
        </pc:sldMkLst>
        <pc:spChg chg="mod ord">
          <ac:chgData name="Ward, Reagan" userId="27291eb4-8241-4961-9e69-8c66e34cc5b0" providerId="ADAL" clId="{77499195-4F40-4248-937B-3364FCF3C3CC}" dt="2023-11-29T15:26:52.768" v="833" actId="700"/>
          <ac:spMkLst>
            <pc:docMk/>
            <pc:sldMk cId="1667568664" sldId="5201"/>
            <ac:spMk id="2" creationId="{376FAC2A-85E2-503D-0C48-A21D7E04E782}"/>
          </ac:spMkLst>
        </pc:spChg>
        <pc:spChg chg="mod ord">
          <ac:chgData name="Ward, Reagan" userId="27291eb4-8241-4961-9e69-8c66e34cc5b0" providerId="ADAL" clId="{77499195-4F40-4248-937B-3364FCF3C3CC}" dt="2023-11-29T15:26:52.768" v="833" actId="700"/>
          <ac:spMkLst>
            <pc:docMk/>
            <pc:sldMk cId="1667568664" sldId="5201"/>
            <ac:spMk id="4" creationId="{E3E76E91-ECAF-F905-3076-F8A12C1D1E78}"/>
          </ac:spMkLst>
        </pc:spChg>
        <pc:spChg chg="del">
          <ac:chgData name="Ward, Reagan" userId="27291eb4-8241-4961-9e69-8c66e34cc5b0" providerId="ADAL" clId="{77499195-4F40-4248-937B-3364FCF3C3CC}" dt="2023-11-29T15:27:10.078" v="861" actId="478"/>
          <ac:spMkLst>
            <pc:docMk/>
            <pc:sldMk cId="1667568664" sldId="5201"/>
            <ac:spMk id="5" creationId="{F6340C9C-41CC-FFEA-CB97-B0F81F80DFF5}"/>
          </ac:spMkLst>
        </pc:spChg>
        <pc:spChg chg="add del mod ord">
          <ac:chgData name="Ward, Reagan" userId="27291eb4-8241-4961-9e69-8c66e34cc5b0" providerId="ADAL" clId="{77499195-4F40-4248-937B-3364FCF3C3CC}" dt="2023-11-29T15:53:59.852" v="1109" actId="478"/>
          <ac:spMkLst>
            <pc:docMk/>
            <pc:sldMk cId="1667568664" sldId="5201"/>
            <ac:spMk id="6" creationId="{4D735F5D-3352-BE06-ECB3-341CD5E31042}"/>
          </ac:spMkLst>
        </pc:spChg>
        <pc:spChg chg="add mod ord">
          <ac:chgData name="Ward, Reagan" userId="27291eb4-8241-4961-9e69-8c66e34cc5b0" providerId="ADAL" clId="{77499195-4F40-4248-937B-3364FCF3C3CC}" dt="2023-11-29T15:26:59.373" v="837" actId="20577"/>
          <ac:spMkLst>
            <pc:docMk/>
            <pc:sldMk cId="1667568664" sldId="5201"/>
            <ac:spMk id="7" creationId="{74D563E9-2261-D55E-C8C9-FB6CDB3442E4}"/>
          </ac:spMkLst>
        </pc:spChg>
        <pc:spChg chg="add mod ord">
          <ac:chgData name="Ward, Reagan" userId="27291eb4-8241-4961-9e69-8c66e34cc5b0" providerId="ADAL" clId="{77499195-4F40-4248-937B-3364FCF3C3CC}" dt="2023-11-29T15:27:12.830" v="862" actId="207"/>
          <ac:spMkLst>
            <pc:docMk/>
            <pc:sldMk cId="1667568664" sldId="5201"/>
            <ac:spMk id="8" creationId="{6F92FA01-BF8B-3214-2845-A58119FB937E}"/>
          </ac:spMkLst>
        </pc:spChg>
        <pc:picChg chg="ord">
          <ac:chgData name="Ward, Reagan" userId="27291eb4-8241-4961-9e69-8c66e34cc5b0" providerId="ADAL" clId="{77499195-4F40-4248-937B-3364FCF3C3CC}" dt="2023-11-29T15:53:53.877" v="1108" actId="13244"/>
          <ac:picMkLst>
            <pc:docMk/>
            <pc:sldMk cId="1667568664" sldId="5201"/>
            <ac:picMk id="3" creationId="{EAF1BCF2-0C5F-9328-5AB9-965FBC10A107}"/>
          </ac:picMkLst>
        </pc:picChg>
        <pc:picChg chg="mod">
          <ac:chgData name="Ward, Reagan" userId="27291eb4-8241-4961-9e69-8c66e34cc5b0" providerId="ADAL" clId="{77499195-4F40-4248-937B-3364FCF3C3CC}" dt="2023-11-30T13:48:50.350" v="1941" actId="962"/>
          <ac:picMkLst>
            <pc:docMk/>
            <pc:sldMk cId="1667568664" sldId="5201"/>
            <ac:picMk id="5" creationId="{9B6B56FD-CECD-F8B0-9A71-166BE3488833}"/>
          </ac:picMkLst>
        </pc:picChg>
      </pc:sldChg>
      <pc:sldChg chg="addSp delSp modSp new mod modClrScheme chgLayout">
        <pc:chgData name="Ward, Reagan" userId="27291eb4-8241-4961-9e69-8c66e34cc5b0" providerId="ADAL" clId="{77499195-4F40-4248-937B-3364FCF3C3CC}" dt="2023-11-29T15:18:49.959" v="489" actId="20577"/>
        <pc:sldMkLst>
          <pc:docMk/>
          <pc:sldMk cId="1003328" sldId="5202"/>
        </pc:sldMkLst>
        <pc:spChg chg="del mod ord">
          <ac:chgData name="Ward, Reagan" userId="27291eb4-8241-4961-9e69-8c66e34cc5b0" providerId="ADAL" clId="{77499195-4F40-4248-937B-3364FCF3C3CC}" dt="2023-11-29T15:18:38.700" v="438" actId="700"/>
          <ac:spMkLst>
            <pc:docMk/>
            <pc:sldMk cId="1003328" sldId="5202"/>
            <ac:spMk id="2" creationId="{C5C78BE9-89EA-74FB-33DD-B15AF02E04ED}"/>
          </ac:spMkLst>
        </pc:spChg>
        <pc:spChg chg="mod ord">
          <ac:chgData name="Ward, Reagan" userId="27291eb4-8241-4961-9e69-8c66e34cc5b0" providerId="ADAL" clId="{77499195-4F40-4248-937B-3364FCF3C3CC}" dt="2023-11-29T15:18:38.700" v="438" actId="700"/>
          <ac:spMkLst>
            <pc:docMk/>
            <pc:sldMk cId="1003328" sldId="5202"/>
            <ac:spMk id="3" creationId="{DE00A7C1-9B93-E443-ABDE-B1D622B5671B}"/>
          </ac:spMkLst>
        </pc:spChg>
        <pc:spChg chg="add mod ord">
          <ac:chgData name="Ward, Reagan" userId="27291eb4-8241-4961-9e69-8c66e34cc5b0" providerId="ADAL" clId="{77499195-4F40-4248-937B-3364FCF3C3CC}" dt="2023-11-29T15:18:45.492" v="474" actId="20577"/>
          <ac:spMkLst>
            <pc:docMk/>
            <pc:sldMk cId="1003328" sldId="5202"/>
            <ac:spMk id="4" creationId="{8489184F-B0AC-2D38-D881-C6522E8F68C3}"/>
          </ac:spMkLst>
        </pc:spChg>
        <pc:spChg chg="add mod ord">
          <ac:chgData name="Ward, Reagan" userId="27291eb4-8241-4961-9e69-8c66e34cc5b0" providerId="ADAL" clId="{77499195-4F40-4248-937B-3364FCF3C3CC}" dt="2023-11-29T15:18:49.959" v="489" actId="20577"/>
          <ac:spMkLst>
            <pc:docMk/>
            <pc:sldMk cId="1003328" sldId="5202"/>
            <ac:spMk id="5" creationId="{4F18636A-13BF-3357-0BD2-65A12A7206F6}"/>
          </ac:spMkLst>
        </pc:spChg>
      </pc:sldChg>
      <pc:sldChg chg="addSp delSp modSp new mod modClrScheme chgLayout">
        <pc:chgData name="Ward, Reagan" userId="27291eb4-8241-4961-9e69-8c66e34cc5b0" providerId="ADAL" clId="{77499195-4F40-4248-937B-3364FCF3C3CC}" dt="2023-11-29T15:20:28.190" v="603" actId="20577"/>
        <pc:sldMkLst>
          <pc:docMk/>
          <pc:sldMk cId="298744664" sldId="5203"/>
        </pc:sldMkLst>
        <pc:spChg chg="del mod ord">
          <ac:chgData name="Ward, Reagan" userId="27291eb4-8241-4961-9e69-8c66e34cc5b0" providerId="ADAL" clId="{77499195-4F40-4248-937B-3364FCF3C3CC}" dt="2023-11-29T15:18:54.258" v="491" actId="700"/>
          <ac:spMkLst>
            <pc:docMk/>
            <pc:sldMk cId="298744664" sldId="5203"/>
            <ac:spMk id="2" creationId="{F6DA2776-6D3C-D610-2EB5-E032B22CA0F7}"/>
          </ac:spMkLst>
        </pc:spChg>
        <pc:spChg chg="del mod ord">
          <ac:chgData name="Ward, Reagan" userId="27291eb4-8241-4961-9e69-8c66e34cc5b0" providerId="ADAL" clId="{77499195-4F40-4248-937B-3364FCF3C3CC}" dt="2023-11-29T15:18:54.258" v="491" actId="700"/>
          <ac:spMkLst>
            <pc:docMk/>
            <pc:sldMk cId="298744664" sldId="5203"/>
            <ac:spMk id="3" creationId="{0D4BD252-ACFA-5378-A9FA-7FB8B06A5573}"/>
          </ac:spMkLst>
        </pc:spChg>
        <pc:spChg chg="mod ord">
          <ac:chgData name="Ward, Reagan" userId="27291eb4-8241-4961-9e69-8c66e34cc5b0" providerId="ADAL" clId="{77499195-4F40-4248-937B-3364FCF3C3CC}" dt="2023-11-29T15:18:54.258" v="491" actId="700"/>
          <ac:spMkLst>
            <pc:docMk/>
            <pc:sldMk cId="298744664" sldId="5203"/>
            <ac:spMk id="4" creationId="{0793E685-EF1F-F231-F864-F437FC6E1540}"/>
          </ac:spMkLst>
        </pc:spChg>
        <pc:spChg chg="add mod ord">
          <ac:chgData name="Ward, Reagan" userId="27291eb4-8241-4961-9e69-8c66e34cc5b0" providerId="ADAL" clId="{77499195-4F40-4248-937B-3364FCF3C3CC}" dt="2023-11-29T15:20:28.190" v="603" actId="20577"/>
          <ac:spMkLst>
            <pc:docMk/>
            <pc:sldMk cId="298744664" sldId="5203"/>
            <ac:spMk id="5" creationId="{CA6AB4AE-8EE3-5ECE-EAA2-2F0238FF1C77}"/>
          </ac:spMkLst>
        </pc:spChg>
        <pc:spChg chg="add mod ord">
          <ac:chgData name="Ward, Reagan" userId="27291eb4-8241-4961-9e69-8c66e34cc5b0" providerId="ADAL" clId="{77499195-4F40-4248-937B-3364FCF3C3CC}" dt="2023-11-29T15:18:54.258" v="491" actId="700"/>
          <ac:spMkLst>
            <pc:docMk/>
            <pc:sldMk cId="298744664" sldId="5203"/>
            <ac:spMk id="6" creationId="{884AB835-2BA6-B6F8-8038-8BA546F35A32}"/>
          </ac:spMkLst>
        </pc:spChg>
      </pc:sldChg>
      <pc:sldChg chg="addSp delSp modSp new mod modClrScheme chgLayout">
        <pc:chgData name="Ward, Reagan" userId="27291eb4-8241-4961-9e69-8c66e34cc5b0" providerId="ADAL" clId="{77499195-4F40-4248-937B-3364FCF3C3CC}" dt="2023-11-29T15:24:25.464" v="790" actId="207"/>
        <pc:sldMkLst>
          <pc:docMk/>
          <pc:sldMk cId="2417891496" sldId="5204"/>
        </pc:sldMkLst>
        <pc:spChg chg="del mod ord">
          <ac:chgData name="Ward, Reagan" userId="27291eb4-8241-4961-9e69-8c66e34cc5b0" providerId="ADAL" clId="{77499195-4F40-4248-937B-3364FCF3C3CC}" dt="2023-11-29T15:23:38.435" v="780" actId="700"/>
          <ac:spMkLst>
            <pc:docMk/>
            <pc:sldMk cId="2417891496" sldId="5204"/>
            <ac:spMk id="2" creationId="{6F84DD23-88C5-3AC4-CE2A-AB1944AD6BB2}"/>
          </ac:spMkLst>
        </pc:spChg>
        <pc:spChg chg="del mod ord">
          <ac:chgData name="Ward, Reagan" userId="27291eb4-8241-4961-9e69-8c66e34cc5b0" providerId="ADAL" clId="{77499195-4F40-4248-937B-3364FCF3C3CC}" dt="2023-11-29T15:23:38.435" v="780" actId="700"/>
          <ac:spMkLst>
            <pc:docMk/>
            <pc:sldMk cId="2417891496" sldId="5204"/>
            <ac:spMk id="3" creationId="{40C34085-9935-77FD-43E3-18A3E22BBF91}"/>
          </ac:spMkLst>
        </pc:spChg>
        <pc:spChg chg="mod ord">
          <ac:chgData name="Ward, Reagan" userId="27291eb4-8241-4961-9e69-8c66e34cc5b0" providerId="ADAL" clId="{77499195-4F40-4248-937B-3364FCF3C3CC}" dt="2023-11-29T15:23:38.435" v="780" actId="700"/>
          <ac:spMkLst>
            <pc:docMk/>
            <pc:sldMk cId="2417891496" sldId="5204"/>
            <ac:spMk id="4" creationId="{07CDB632-29FA-4601-D418-112917EC53B7}"/>
          </ac:spMkLst>
        </pc:spChg>
        <pc:spChg chg="add mod ord">
          <ac:chgData name="Ward, Reagan" userId="27291eb4-8241-4961-9e69-8c66e34cc5b0" providerId="ADAL" clId="{77499195-4F40-4248-937B-3364FCF3C3CC}" dt="2023-11-29T15:23:58.825" v="784"/>
          <ac:spMkLst>
            <pc:docMk/>
            <pc:sldMk cId="2417891496" sldId="5204"/>
            <ac:spMk id="5" creationId="{4796904E-B4CE-F951-4455-1B0BC233EB59}"/>
          </ac:spMkLst>
        </pc:spChg>
        <pc:spChg chg="add mod ord">
          <ac:chgData name="Ward, Reagan" userId="27291eb4-8241-4961-9e69-8c66e34cc5b0" providerId="ADAL" clId="{77499195-4F40-4248-937B-3364FCF3C3CC}" dt="2023-11-29T15:23:44.649" v="782" actId="27636"/>
          <ac:spMkLst>
            <pc:docMk/>
            <pc:sldMk cId="2417891496" sldId="5204"/>
            <ac:spMk id="6" creationId="{0154F765-54B7-D050-D8EC-6E9B688F7448}"/>
          </ac:spMkLst>
        </pc:spChg>
        <pc:spChg chg="add mod ord">
          <ac:chgData name="Ward, Reagan" userId="27291eb4-8241-4961-9e69-8c66e34cc5b0" providerId="ADAL" clId="{77499195-4F40-4248-937B-3364FCF3C3CC}" dt="2023-11-29T15:23:54.048" v="783"/>
          <ac:spMkLst>
            <pc:docMk/>
            <pc:sldMk cId="2417891496" sldId="5204"/>
            <ac:spMk id="7" creationId="{1174E6F4-8E12-87C8-274A-A7B7433814CC}"/>
          </ac:spMkLst>
        </pc:spChg>
        <pc:spChg chg="add mod ord">
          <ac:chgData name="Ward, Reagan" userId="27291eb4-8241-4961-9e69-8c66e34cc5b0" providerId="ADAL" clId="{77499195-4F40-4248-937B-3364FCF3C3CC}" dt="2023-11-29T15:24:25.464" v="790" actId="207"/>
          <ac:spMkLst>
            <pc:docMk/>
            <pc:sldMk cId="2417891496" sldId="5204"/>
            <ac:spMk id="8" creationId="{5DDFFBA0-5CF0-14DA-8A70-5A9ABFBFE266}"/>
          </ac:spMkLst>
        </pc:spChg>
        <pc:spChg chg="add mod ord">
          <ac:chgData name="Ward, Reagan" userId="27291eb4-8241-4961-9e69-8c66e34cc5b0" providerId="ADAL" clId="{77499195-4F40-4248-937B-3364FCF3C3CC}" dt="2023-11-29T15:24:16.562" v="788" actId="27636"/>
          <ac:spMkLst>
            <pc:docMk/>
            <pc:sldMk cId="2417891496" sldId="5204"/>
            <ac:spMk id="9" creationId="{342BE173-BF40-D8D5-5826-F84121AD22C7}"/>
          </ac:spMkLst>
        </pc:spChg>
      </pc:sldChg>
      <pc:sldChg chg="modSp mod">
        <pc:chgData name="Ward, Reagan" userId="27291eb4-8241-4961-9e69-8c66e34cc5b0" providerId="ADAL" clId="{77499195-4F40-4248-937B-3364FCF3C3CC}" dt="2023-11-29T21:48:05.842" v="1374" actId="13244"/>
        <pc:sldMkLst>
          <pc:docMk/>
          <pc:sldMk cId="1961852350" sldId="5205"/>
        </pc:sldMkLst>
        <pc:spChg chg="ord">
          <ac:chgData name="Ward, Reagan" userId="27291eb4-8241-4961-9e69-8c66e34cc5b0" providerId="ADAL" clId="{77499195-4F40-4248-937B-3364FCF3C3CC}" dt="2023-11-29T21:48:05.842" v="1374" actId="13244"/>
          <ac:spMkLst>
            <pc:docMk/>
            <pc:sldMk cId="1961852350" sldId="5205"/>
            <ac:spMk id="8" creationId="{31CF935B-4EDB-CD62-F90C-6618AAEBDEFC}"/>
          </ac:spMkLst>
        </pc:spChg>
        <pc:picChg chg="ord">
          <ac:chgData name="Ward, Reagan" userId="27291eb4-8241-4961-9e69-8c66e34cc5b0" providerId="ADAL" clId="{77499195-4F40-4248-937B-3364FCF3C3CC}" dt="2023-11-29T21:48:03.932" v="1373" actId="13244"/>
          <ac:picMkLst>
            <pc:docMk/>
            <pc:sldMk cId="1961852350" sldId="5205"/>
            <ac:picMk id="7" creationId="{864F8E31-FBB1-3F10-9D1C-D402FA51E7FD}"/>
          </ac:picMkLst>
        </pc:picChg>
      </pc:sldChg>
      <pc:sldChg chg="modSp mod">
        <pc:chgData name="Ward, Reagan" userId="27291eb4-8241-4961-9e69-8c66e34cc5b0" providerId="ADAL" clId="{77499195-4F40-4248-937B-3364FCF3C3CC}" dt="2023-11-29T21:48:18.984" v="1376" actId="13244"/>
        <pc:sldMkLst>
          <pc:docMk/>
          <pc:sldMk cId="2933753138" sldId="5206"/>
        </pc:sldMkLst>
        <pc:spChg chg="ord">
          <ac:chgData name="Ward, Reagan" userId="27291eb4-8241-4961-9e69-8c66e34cc5b0" providerId="ADAL" clId="{77499195-4F40-4248-937B-3364FCF3C3CC}" dt="2023-11-29T21:48:16.952" v="1375" actId="13244"/>
          <ac:spMkLst>
            <pc:docMk/>
            <pc:sldMk cId="2933753138" sldId="5206"/>
            <ac:spMk id="8" creationId="{31CF935B-4EDB-CD62-F90C-6618AAEBDEFC}"/>
          </ac:spMkLst>
        </pc:spChg>
        <pc:picChg chg="ord">
          <ac:chgData name="Ward, Reagan" userId="27291eb4-8241-4961-9e69-8c66e34cc5b0" providerId="ADAL" clId="{77499195-4F40-4248-937B-3364FCF3C3CC}" dt="2023-11-29T21:48:18.984" v="1376" actId="13244"/>
          <ac:picMkLst>
            <pc:docMk/>
            <pc:sldMk cId="2933753138" sldId="5206"/>
            <ac:picMk id="15" creationId="{F1A99AC5-2E8A-9202-CBED-4618CEEC1160}"/>
          </ac:picMkLst>
        </pc:picChg>
      </pc:sldChg>
      <pc:sldChg chg="addSp delSp modSp new mod modClrScheme chgLayout">
        <pc:chgData name="Ward, Reagan" userId="27291eb4-8241-4961-9e69-8c66e34cc5b0" providerId="ADAL" clId="{77499195-4F40-4248-937B-3364FCF3C3CC}" dt="2023-11-30T12:52:48.329" v="1427"/>
        <pc:sldMkLst>
          <pc:docMk/>
          <pc:sldMk cId="3390051974" sldId="5209"/>
        </pc:sldMkLst>
        <pc:spChg chg="del mod ord">
          <ac:chgData name="Ward, Reagan" userId="27291eb4-8241-4961-9e69-8c66e34cc5b0" providerId="ADAL" clId="{77499195-4F40-4248-937B-3364FCF3C3CC}" dt="2023-11-30T12:52:39.564" v="1421" actId="700"/>
          <ac:spMkLst>
            <pc:docMk/>
            <pc:sldMk cId="3390051974" sldId="5209"/>
            <ac:spMk id="2" creationId="{16BA04F1-D0AB-993B-4B5B-B972544C072E}"/>
          </ac:spMkLst>
        </pc:spChg>
        <pc:spChg chg="mod ord">
          <ac:chgData name="Ward, Reagan" userId="27291eb4-8241-4961-9e69-8c66e34cc5b0" providerId="ADAL" clId="{77499195-4F40-4248-937B-3364FCF3C3CC}" dt="2023-11-30T12:52:39.564" v="1421" actId="700"/>
          <ac:spMkLst>
            <pc:docMk/>
            <pc:sldMk cId="3390051974" sldId="5209"/>
            <ac:spMk id="3" creationId="{B983D2A0-5556-45A2-E324-519A34C1120A}"/>
          </ac:spMkLst>
        </pc:spChg>
        <pc:spChg chg="add mod ord">
          <ac:chgData name="Ward, Reagan" userId="27291eb4-8241-4961-9e69-8c66e34cc5b0" providerId="ADAL" clId="{77499195-4F40-4248-937B-3364FCF3C3CC}" dt="2023-11-30T12:52:44.658" v="1425" actId="27636"/>
          <ac:spMkLst>
            <pc:docMk/>
            <pc:sldMk cId="3390051974" sldId="5209"/>
            <ac:spMk id="4" creationId="{14528EE7-DCED-E43B-7889-39999D1FD906}"/>
          </ac:spMkLst>
        </pc:spChg>
        <pc:spChg chg="add mod ord">
          <ac:chgData name="Ward, Reagan" userId="27291eb4-8241-4961-9e69-8c66e34cc5b0" providerId="ADAL" clId="{77499195-4F40-4248-937B-3364FCF3C3CC}" dt="2023-11-30T12:52:48.329" v="1427"/>
          <ac:spMkLst>
            <pc:docMk/>
            <pc:sldMk cId="3390051974" sldId="5209"/>
            <ac:spMk id="5" creationId="{F6067B92-E323-64E2-95EA-F0BD8F2A58B0}"/>
          </ac:spMkLst>
        </pc:spChg>
      </pc:sldChg>
      <pc:sldChg chg="addSp delSp modSp new mod modClrScheme chgLayout">
        <pc:chgData name="Ward, Reagan" userId="27291eb4-8241-4961-9e69-8c66e34cc5b0" providerId="ADAL" clId="{77499195-4F40-4248-937B-3364FCF3C3CC}" dt="2023-11-30T12:55:22.099" v="1599" actId="20577"/>
        <pc:sldMkLst>
          <pc:docMk/>
          <pc:sldMk cId="3444278999" sldId="5210"/>
        </pc:sldMkLst>
        <pc:spChg chg="del mod ord">
          <ac:chgData name="Ward, Reagan" userId="27291eb4-8241-4961-9e69-8c66e34cc5b0" providerId="ADAL" clId="{77499195-4F40-4248-937B-3364FCF3C3CC}" dt="2023-11-30T12:54:12.783" v="1495" actId="700"/>
          <ac:spMkLst>
            <pc:docMk/>
            <pc:sldMk cId="3444278999" sldId="5210"/>
            <ac:spMk id="2" creationId="{A8987292-835E-F0E5-949F-36130934BB3C}"/>
          </ac:spMkLst>
        </pc:spChg>
        <pc:spChg chg="mod ord">
          <ac:chgData name="Ward, Reagan" userId="27291eb4-8241-4961-9e69-8c66e34cc5b0" providerId="ADAL" clId="{77499195-4F40-4248-937B-3364FCF3C3CC}" dt="2023-11-30T12:54:12.783" v="1495" actId="700"/>
          <ac:spMkLst>
            <pc:docMk/>
            <pc:sldMk cId="3444278999" sldId="5210"/>
            <ac:spMk id="3" creationId="{FDD953DA-49DF-744D-0E27-07225EC2A9B5}"/>
          </ac:spMkLst>
        </pc:spChg>
        <pc:spChg chg="add mod ord">
          <ac:chgData name="Ward, Reagan" userId="27291eb4-8241-4961-9e69-8c66e34cc5b0" providerId="ADAL" clId="{77499195-4F40-4248-937B-3364FCF3C3CC}" dt="2023-11-30T12:54:31.933" v="1552" actId="6549"/>
          <ac:spMkLst>
            <pc:docMk/>
            <pc:sldMk cId="3444278999" sldId="5210"/>
            <ac:spMk id="4" creationId="{9A9DCA15-90DF-DEA1-D180-6B05BB2C1EC2}"/>
          </ac:spMkLst>
        </pc:spChg>
        <pc:spChg chg="add mod ord">
          <ac:chgData name="Ward, Reagan" userId="27291eb4-8241-4961-9e69-8c66e34cc5b0" providerId="ADAL" clId="{77499195-4F40-4248-937B-3364FCF3C3CC}" dt="2023-11-30T12:55:22.099" v="1599" actId="20577"/>
          <ac:spMkLst>
            <pc:docMk/>
            <pc:sldMk cId="3444278999" sldId="5210"/>
            <ac:spMk id="5" creationId="{98D497D5-4150-9FE4-6ECD-20DE51B4C0E8}"/>
          </ac:spMkLst>
        </pc:spChg>
      </pc:sldChg>
      <pc:sldMasterChg chg="delSldLayout">
        <pc:chgData name="Ward, Reagan" userId="27291eb4-8241-4961-9e69-8c66e34cc5b0" providerId="ADAL" clId="{77499195-4F40-4248-937B-3364FCF3C3CC}" dt="2023-11-30T12:54:41.323" v="1555" actId="47"/>
        <pc:sldMasterMkLst>
          <pc:docMk/>
          <pc:sldMasterMk cId="2150711039" sldId="2147483676"/>
        </pc:sldMasterMkLst>
        <pc:sldLayoutChg chg="del">
          <pc:chgData name="Ward, Reagan" userId="27291eb4-8241-4961-9e69-8c66e34cc5b0" providerId="ADAL" clId="{77499195-4F40-4248-937B-3364FCF3C3CC}" dt="2023-11-30T12:52:49.740" v="1428" actId="47"/>
          <pc:sldLayoutMkLst>
            <pc:docMk/>
            <pc:sldMasterMk cId="2150711039" sldId="2147483676"/>
            <pc:sldLayoutMk cId="320841042" sldId="2147483702"/>
          </pc:sldLayoutMkLst>
        </pc:sldLayoutChg>
        <pc:sldLayoutChg chg="del">
          <pc:chgData name="Ward, Reagan" userId="27291eb4-8241-4961-9e69-8c66e34cc5b0" providerId="ADAL" clId="{77499195-4F40-4248-937B-3364FCF3C3CC}" dt="2023-11-29T15:29:18.429" v="937" actId="2696"/>
          <pc:sldLayoutMkLst>
            <pc:docMk/>
            <pc:sldMasterMk cId="2150711039" sldId="2147483676"/>
            <pc:sldLayoutMk cId="3166543104" sldId="2147483703"/>
          </pc:sldLayoutMkLst>
        </pc:sldLayoutChg>
        <pc:sldLayoutChg chg="del">
          <pc:chgData name="Ward, Reagan" userId="27291eb4-8241-4961-9e69-8c66e34cc5b0" providerId="ADAL" clId="{77499195-4F40-4248-937B-3364FCF3C3CC}" dt="2023-11-30T12:54:41.323" v="1555" actId="47"/>
          <pc:sldLayoutMkLst>
            <pc:docMk/>
            <pc:sldMasterMk cId="2150711039" sldId="2147483676"/>
            <pc:sldLayoutMk cId="3507632962" sldId="2147483703"/>
          </pc:sldLayoutMkLst>
        </pc:sldLayoutChg>
        <pc:sldLayoutChg chg="del">
          <pc:chgData name="Ward, Reagan" userId="27291eb4-8241-4961-9e69-8c66e34cc5b0" providerId="ADAL" clId="{77499195-4F40-4248-937B-3364FCF3C3CC}" dt="2023-11-29T15:28:08.830" v="926" actId="2696"/>
          <pc:sldLayoutMkLst>
            <pc:docMk/>
            <pc:sldMasterMk cId="2150711039" sldId="2147483676"/>
            <pc:sldLayoutMk cId="3421007165" sldId="2147483704"/>
          </pc:sldLayoutMkLst>
        </pc:sldLayoutChg>
        <pc:sldLayoutChg chg="del">
          <pc:chgData name="Ward, Reagan" userId="27291eb4-8241-4961-9e69-8c66e34cc5b0" providerId="ADAL" clId="{77499195-4F40-4248-937B-3364FCF3C3CC}" dt="2023-11-29T15:21:37.958" v="700" actId="2696"/>
          <pc:sldLayoutMkLst>
            <pc:docMk/>
            <pc:sldMasterMk cId="2150711039" sldId="2147483676"/>
            <pc:sldLayoutMk cId="351010387" sldId="2147483706"/>
          </pc:sldLayoutMkLst>
        </pc:sldLayoutChg>
        <pc:sldLayoutChg chg="del">
          <pc:chgData name="Ward, Reagan" userId="27291eb4-8241-4961-9e69-8c66e34cc5b0" providerId="ADAL" clId="{77499195-4F40-4248-937B-3364FCF3C3CC}" dt="2023-11-29T15:21:40.367" v="701" actId="2696"/>
          <pc:sldLayoutMkLst>
            <pc:docMk/>
            <pc:sldMasterMk cId="2150711039" sldId="2147483676"/>
            <pc:sldLayoutMk cId="4255709579" sldId="2147483707"/>
          </pc:sldLayoutMkLst>
        </pc:sldLayoutChg>
        <pc:sldLayoutChg chg="del">
          <pc:chgData name="Ward, Reagan" userId="27291eb4-8241-4961-9e69-8c66e34cc5b0" providerId="ADAL" clId="{77499195-4F40-4248-937B-3364FCF3C3CC}" dt="2023-11-29T15:28:12.326" v="927" actId="2696"/>
          <pc:sldLayoutMkLst>
            <pc:docMk/>
            <pc:sldMasterMk cId="2150711039" sldId="2147483676"/>
            <pc:sldLayoutMk cId="740859794" sldId="2147483708"/>
          </pc:sldLayoutMkLst>
        </pc:sldLayoutChg>
      </pc:sldMasterChg>
    </pc:docChg>
  </pc:docChgLst>
  <pc:docChgLst>
    <pc:chgData name="Ward, Reagan" userId="27291eb4-8241-4961-9e69-8c66e34cc5b0" providerId="ADAL" clId="{8028020B-3743-4FCF-B6AE-59BB85EDDE4E}"/>
    <pc:docChg chg="undo custSel addSld delSld modSld sldOrd modMainMaster">
      <pc:chgData name="Ward, Reagan" userId="27291eb4-8241-4961-9e69-8c66e34cc5b0" providerId="ADAL" clId="{8028020B-3743-4FCF-B6AE-59BB85EDDE4E}" dt="2024-02-08T14:36:55.536" v="6097" actId="1076"/>
      <pc:docMkLst>
        <pc:docMk/>
      </pc:docMkLst>
      <pc:sldChg chg="modSp mod">
        <pc:chgData name="Ward, Reagan" userId="27291eb4-8241-4961-9e69-8c66e34cc5b0" providerId="ADAL" clId="{8028020B-3743-4FCF-B6AE-59BB85EDDE4E}" dt="2024-02-08T03:32:50.284" v="4750" actId="27636"/>
        <pc:sldMkLst>
          <pc:docMk/>
          <pc:sldMk cId="3044915438" sldId="256"/>
        </pc:sldMkLst>
        <pc:spChg chg="mod">
          <ac:chgData name="Ward, Reagan" userId="27291eb4-8241-4961-9e69-8c66e34cc5b0" providerId="ADAL" clId="{8028020B-3743-4FCF-B6AE-59BB85EDDE4E}" dt="2024-02-07T18:43:50.254" v="5" actId="20577"/>
          <ac:spMkLst>
            <pc:docMk/>
            <pc:sldMk cId="3044915438" sldId="256"/>
            <ac:spMk id="2" creationId="{00000000-0000-0000-0000-000000000000}"/>
          </ac:spMkLst>
        </pc:spChg>
        <pc:spChg chg="mod">
          <ac:chgData name="Ward, Reagan" userId="27291eb4-8241-4961-9e69-8c66e34cc5b0" providerId="ADAL" clId="{8028020B-3743-4FCF-B6AE-59BB85EDDE4E}" dt="2024-02-08T03:32:50.284" v="4750" actId="27636"/>
          <ac:spMkLst>
            <pc:docMk/>
            <pc:sldMk cId="3044915438" sldId="256"/>
            <ac:spMk id="3" creationId="{00000000-0000-0000-0000-000000000000}"/>
          </ac:spMkLst>
        </pc:spChg>
      </pc:sldChg>
      <pc:sldChg chg="modSp mod">
        <pc:chgData name="Ward, Reagan" userId="27291eb4-8241-4961-9e69-8c66e34cc5b0" providerId="ADAL" clId="{8028020B-3743-4FCF-B6AE-59BB85EDDE4E}" dt="2024-02-08T03:32:50.295" v="4751" actId="27636"/>
        <pc:sldMkLst>
          <pc:docMk/>
          <pc:sldMk cId="287417011" sldId="257"/>
        </pc:sldMkLst>
        <pc:spChg chg="mod">
          <ac:chgData name="Ward, Reagan" userId="27291eb4-8241-4961-9e69-8c66e34cc5b0" providerId="ADAL" clId="{8028020B-3743-4FCF-B6AE-59BB85EDDE4E}" dt="2024-02-08T03:32:50.295" v="4751" actId="27636"/>
          <ac:spMkLst>
            <pc:docMk/>
            <pc:sldMk cId="287417011" sldId="257"/>
            <ac:spMk id="6" creationId="{0C89954A-C5A6-529B-3607-A1A5FDA4A4D6}"/>
          </ac:spMkLst>
        </pc:spChg>
      </pc:sldChg>
      <pc:sldChg chg="modSp mod">
        <pc:chgData name="Ward, Reagan" userId="27291eb4-8241-4961-9e69-8c66e34cc5b0" providerId="ADAL" clId="{8028020B-3743-4FCF-B6AE-59BB85EDDE4E}" dt="2024-02-08T03:21:24.255" v="4441" actId="13244"/>
        <pc:sldMkLst>
          <pc:docMk/>
          <pc:sldMk cId="190815258" sldId="259"/>
        </pc:sldMkLst>
        <pc:picChg chg="ord">
          <ac:chgData name="Ward, Reagan" userId="27291eb4-8241-4961-9e69-8c66e34cc5b0" providerId="ADAL" clId="{8028020B-3743-4FCF-B6AE-59BB85EDDE4E}" dt="2024-02-08T03:21:24.255" v="4441" actId="13244"/>
          <ac:picMkLst>
            <pc:docMk/>
            <pc:sldMk cId="190815258" sldId="259"/>
            <ac:picMk id="8" creationId="{78B849ED-8EA7-D452-E680-360275A57802}"/>
          </ac:picMkLst>
        </pc:picChg>
      </pc:sldChg>
      <pc:sldChg chg="addSp delSp modSp mod modClrScheme chgLayout">
        <pc:chgData name="Ward, Reagan" userId="27291eb4-8241-4961-9e69-8c66e34cc5b0" providerId="ADAL" clId="{8028020B-3743-4FCF-B6AE-59BB85EDDE4E}" dt="2024-02-08T03:41:22.633" v="4885" actId="13244"/>
        <pc:sldMkLst>
          <pc:docMk/>
          <pc:sldMk cId="1156196919" sldId="260"/>
        </pc:sldMkLst>
        <pc:spChg chg="mod ord">
          <ac:chgData name="Ward, Reagan" userId="27291eb4-8241-4961-9e69-8c66e34cc5b0" providerId="ADAL" clId="{8028020B-3743-4FCF-B6AE-59BB85EDDE4E}" dt="2024-02-08T03:35:47.187" v="4781" actId="700"/>
          <ac:spMkLst>
            <pc:docMk/>
            <pc:sldMk cId="1156196919" sldId="260"/>
            <ac:spMk id="2" creationId="{161F899E-8A4E-DE9E-CEC8-2FA76C020377}"/>
          </ac:spMkLst>
        </pc:spChg>
        <pc:spChg chg="mod ord">
          <ac:chgData name="Ward, Reagan" userId="27291eb4-8241-4961-9e69-8c66e34cc5b0" providerId="ADAL" clId="{8028020B-3743-4FCF-B6AE-59BB85EDDE4E}" dt="2024-02-08T03:36:01.516" v="4786" actId="27636"/>
          <ac:spMkLst>
            <pc:docMk/>
            <pc:sldMk cId="1156196919" sldId="260"/>
            <ac:spMk id="3" creationId="{10228441-6DA0-3AA9-DB9E-98D833C67DA3}"/>
          </ac:spMkLst>
        </pc:spChg>
        <pc:spChg chg="mod ord">
          <ac:chgData name="Ward, Reagan" userId="27291eb4-8241-4961-9e69-8c66e34cc5b0" providerId="ADAL" clId="{8028020B-3743-4FCF-B6AE-59BB85EDDE4E}" dt="2024-02-08T03:41:22.633" v="4885" actId="13244"/>
          <ac:spMkLst>
            <pc:docMk/>
            <pc:sldMk cId="1156196919" sldId="260"/>
            <ac:spMk id="4" creationId="{532B1201-C1DE-BFF8-3178-FAA3CDE0FF35}"/>
          </ac:spMkLst>
        </pc:spChg>
        <pc:spChg chg="add del mod ord">
          <ac:chgData name="Ward, Reagan" userId="27291eb4-8241-4961-9e69-8c66e34cc5b0" providerId="ADAL" clId="{8028020B-3743-4FCF-B6AE-59BB85EDDE4E}" dt="2024-02-08T03:36:10.274" v="4788"/>
          <ac:spMkLst>
            <pc:docMk/>
            <pc:sldMk cId="1156196919" sldId="260"/>
            <ac:spMk id="5" creationId="{CEF76459-5AB1-7718-167E-9083D9257241}"/>
          </ac:spMkLst>
        </pc:spChg>
        <pc:spChg chg="add del mod ord">
          <ac:chgData name="Ward, Reagan" userId="27291eb4-8241-4961-9e69-8c66e34cc5b0" providerId="ADAL" clId="{8028020B-3743-4FCF-B6AE-59BB85EDDE4E}" dt="2024-02-08T03:36:14.644" v="4789"/>
          <ac:spMkLst>
            <pc:docMk/>
            <pc:sldMk cId="1156196919" sldId="260"/>
            <ac:spMk id="6" creationId="{D9095D3E-672C-48A5-66F7-C0DC20736149}"/>
          </ac:spMkLst>
        </pc:spChg>
        <pc:spChg chg="add mod">
          <ac:chgData name="Ward, Reagan" userId="27291eb4-8241-4961-9e69-8c66e34cc5b0" providerId="ADAL" clId="{8028020B-3743-4FCF-B6AE-59BB85EDDE4E}" dt="2024-02-08T03:36:10.274" v="4788"/>
          <ac:spMkLst>
            <pc:docMk/>
            <pc:sldMk cId="1156196919" sldId="260"/>
            <ac:spMk id="7" creationId="{D7D0A757-D827-4DC9-4537-2FC52FE2B37A}"/>
          </ac:spMkLst>
        </pc:spChg>
        <pc:spChg chg="add mod">
          <ac:chgData name="Ward, Reagan" userId="27291eb4-8241-4961-9e69-8c66e34cc5b0" providerId="ADAL" clId="{8028020B-3743-4FCF-B6AE-59BB85EDDE4E}" dt="2024-02-08T03:36:14.644" v="4789"/>
          <ac:spMkLst>
            <pc:docMk/>
            <pc:sldMk cId="1156196919" sldId="260"/>
            <ac:spMk id="8" creationId="{AC8B49DC-2BC0-037E-3415-2D02C604DEAB}"/>
          </ac:spMkLst>
        </pc:spChg>
        <pc:picChg chg="mod">
          <ac:chgData name="Ward, Reagan" userId="27291eb4-8241-4961-9e69-8c66e34cc5b0" providerId="ADAL" clId="{8028020B-3743-4FCF-B6AE-59BB85EDDE4E}" dt="2024-02-08T03:36:04.215" v="4787" actId="1076"/>
          <ac:picMkLst>
            <pc:docMk/>
            <pc:sldMk cId="1156196919" sldId="260"/>
            <ac:picMk id="9" creationId="{34E84001-90BE-2E31-AAE0-C9E3BBAC4C93}"/>
          </ac:picMkLst>
        </pc:picChg>
      </pc:sldChg>
      <pc:sldChg chg="modSp mod">
        <pc:chgData name="Ward, Reagan" userId="27291eb4-8241-4961-9e69-8c66e34cc5b0" providerId="ADAL" clId="{8028020B-3743-4FCF-B6AE-59BB85EDDE4E}" dt="2024-02-08T03:22:00.113" v="4443" actId="6549"/>
        <pc:sldMkLst>
          <pc:docMk/>
          <pc:sldMk cId="1847781319" sldId="263"/>
        </pc:sldMkLst>
        <pc:spChg chg="mod">
          <ac:chgData name="Ward, Reagan" userId="27291eb4-8241-4961-9e69-8c66e34cc5b0" providerId="ADAL" clId="{8028020B-3743-4FCF-B6AE-59BB85EDDE4E}" dt="2024-02-08T03:21:37.077" v="4442" actId="1076"/>
          <ac:spMkLst>
            <pc:docMk/>
            <pc:sldMk cId="1847781319" sldId="263"/>
            <ac:spMk id="8" creationId="{615A4E22-3BFB-B4B8-B3DD-2E0607D5D581}"/>
          </ac:spMkLst>
        </pc:spChg>
        <pc:graphicFrameChg chg="modGraphic">
          <ac:chgData name="Ward, Reagan" userId="27291eb4-8241-4961-9e69-8c66e34cc5b0" providerId="ADAL" clId="{8028020B-3743-4FCF-B6AE-59BB85EDDE4E}" dt="2024-02-08T03:22:00.113" v="4443" actId="6549"/>
          <ac:graphicFrameMkLst>
            <pc:docMk/>
            <pc:sldMk cId="1847781319" sldId="263"/>
            <ac:graphicFrameMk id="7" creationId="{2864BB53-F741-4FFC-0348-1AC10AD60EEB}"/>
          </ac:graphicFrameMkLst>
        </pc:graphicFrameChg>
      </pc:sldChg>
      <pc:sldChg chg="modSp mod">
        <pc:chgData name="Ward, Reagan" userId="27291eb4-8241-4961-9e69-8c66e34cc5b0" providerId="ADAL" clId="{8028020B-3743-4FCF-B6AE-59BB85EDDE4E}" dt="2024-02-08T14:32:52.490" v="5751" actId="27636"/>
        <pc:sldMkLst>
          <pc:docMk/>
          <pc:sldMk cId="766479562" sldId="264"/>
        </pc:sldMkLst>
        <pc:spChg chg="mod">
          <ac:chgData name="Ward, Reagan" userId="27291eb4-8241-4961-9e69-8c66e34cc5b0" providerId="ADAL" clId="{8028020B-3743-4FCF-B6AE-59BB85EDDE4E}" dt="2024-02-08T03:22:17.678" v="4445" actId="1076"/>
          <ac:spMkLst>
            <pc:docMk/>
            <pc:sldMk cId="766479562" sldId="264"/>
            <ac:spMk id="2" creationId="{CDD00E6F-7DDB-5E39-623D-D96925E3BB70}"/>
          </ac:spMkLst>
        </pc:spChg>
        <pc:spChg chg="mod">
          <ac:chgData name="Ward, Reagan" userId="27291eb4-8241-4961-9e69-8c66e34cc5b0" providerId="ADAL" clId="{8028020B-3743-4FCF-B6AE-59BB85EDDE4E}" dt="2024-02-08T14:32:52.490" v="5751" actId="27636"/>
          <ac:spMkLst>
            <pc:docMk/>
            <pc:sldMk cId="766479562" sldId="264"/>
            <ac:spMk id="6" creationId="{475B84B8-A592-0A7B-948D-983162787B3E}"/>
          </ac:spMkLst>
        </pc:spChg>
        <pc:graphicFrameChg chg="mod">
          <ac:chgData name="Ward, Reagan" userId="27291eb4-8241-4961-9e69-8c66e34cc5b0" providerId="ADAL" clId="{8028020B-3743-4FCF-B6AE-59BB85EDDE4E}" dt="2024-02-08T03:22:11.355" v="4444" actId="1076"/>
          <ac:graphicFrameMkLst>
            <pc:docMk/>
            <pc:sldMk cId="766479562" sldId="264"/>
            <ac:graphicFrameMk id="5" creationId="{5E4612F7-68C6-57CA-E918-38EF641F73CF}"/>
          </ac:graphicFrameMkLst>
        </pc:graphicFrameChg>
      </pc:sldChg>
      <pc:sldChg chg="addSp delSp modSp mod">
        <pc:chgData name="Ward, Reagan" userId="27291eb4-8241-4961-9e69-8c66e34cc5b0" providerId="ADAL" clId="{8028020B-3743-4FCF-B6AE-59BB85EDDE4E}" dt="2024-02-08T03:59:11.564" v="5750" actId="478"/>
        <pc:sldMkLst>
          <pc:docMk/>
          <pc:sldMk cId="3717000822" sldId="280"/>
        </pc:sldMkLst>
        <pc:spChg chg="mod">
          <ac:chgData name="Ward, Reagan" userId="27291eb4-8241-4961-9e69-8c66e34cc5b0" providerId="ADAL" clId="{8028020B-3743-4FCF-B6AE-59BB85EDDE4E}" dt="2024-02-08T03:58:57.776" v="5748" actId="26606"/>
          <ac:spMkLst>
            <pc:docMk/>
            <pc:sldMk cId="3717000822" sldId="280"/>
            <ac:spMk id="2" creationId="{439B416C-5F6D-56F7-429A-80FD0A190C25}"/>
          </ac:spMkLst>
        </pc:spChg>
        <pc:spChg chg="add del mod">
          <ac:chgData name="Ward, Reagan" userId="27291eb4-8241-4961-9e69-8c66e34cc5b0" providerId="ADAL" clId="{8028020B-3743-4FCF-B6AE-59BB85EDDE4E}" dt="2024-02-08T03:59:11.564" v="5750" actId="478"/>
          <ac:spMkLst>
            <pc:docMk/>
            <pc:sldMk cId="3717000822" sldId="280"/>
            <ac:spMk id="3" creationId="{6E3474D6-3FAF-A9D1-6E39-E533F174A52D}"/>
          </ac:spMkLst>
        </pc:spChg>
        <pc:spChg chg="mod">
          <ac:chgData name="Ward, Reagan" userId="27291eb4-8241-4961-9e69-8c66e34cc5b0" providerId="ADAL" clId="{8028020B-3743-4FCF-B6AE-59BB85EDDE4E}" dt="2024-02-08T03:58:57.776" v="5748" actId="26606"/>
          <ac:spMkLst>
            <pc:docMk/>
            <pc:sldMk cId="3717000822" sldId="280"/>
            <ac:spMk id="4" creationId="{17D2FE20-0F41-66B5-B74C-63F2B5E273DA}"/>
          </ac:spMkLst>
        </pc:spChg>
        <pc:spChg chg="del">
          <ac:chgData name="Ward, Reagan" userId="27291eb4-8241-4961-9e69-8c66e34cc5b0" providerId="ADAL" clId="{8028020B-3743-4FCF-B6AE-59BB85EDDE4E}" dt="2024-02-08T03:58:57.776" v="5748" actId="26606"/>
          <ac:spMkLst>
            <pc:docMk/>
            <pc:sldMk cId="3717000822" sldId="280"/>
            <ac:spMk id="1054" creationId="{04812C46-200A-4DEB-A05E-3ED6C68C2387}"/>
          </ac:spMkLst>
        </pc:spChg>
        <pc:spChg chg="del">
          <ac:chgData name="Ward, Reagan" userId="27291eb4-8241-4961-9e69-8c66e34cc5b0" providerId="ADAL" clId="{8028020B-3743-4FCF-B6AE-59BB85EDDE4E}" dt="2024-02-08T03:58:57.776" v="5748" actId="26606"/>
          <ac:spMkLst>
            <pc:docMk/>
            <pc:sldMk cId="3717000822" sldId="280"/>
            <ac:spMk id="1056" creationId="{D1EA859B-E555-4109-94F3-6700E046E008}"/>
          </ac:spMkLst>
        </pc:spChg>
        <pc:graphicFrameChg chg="mod ord modGraphic">
          <ac:chgData name="Ward, Reagan" userId="27291eb4-8241-4961-9e69-8c66e34cc5b0" providerId="ADAL" clId="{8028020B-3743-4FCF-B6AE-59BB85EDDE4E}" dt="2024-02-08T03:59:08.962" v="5749" actId="12100"/>
          <ac:graphicFrameMkLst>
            <pc:docMk/>
            <pc:sldMk cId="3717000822" sldId="280"/>
            <ac:graphicFrameMk id="7" creationId="{846691BE-0086-3658-55F2-41FDF0607A9C}"/>
          </ac:graphicFrameMkLst>
        </pc:graphicFrameChg>
        <pc:picChg chg="mod ord">
          <ac:chgData name="Ward, Reagan" userId="27291eb4-8241-4961-9e69-8c66e34cc5b0" providerId="ADAL" clId="{8028020B-3743-4FCF-B6AE-59BB85EDDE4E}" dt="2024-02-08T03:58:57.776" v="5748" actId="26606"/>
          <ac:picMkLst>
            <pc:docMk/>
            <pc:sldMk cId="3717000822" sldId="280"/>
            <ac:picMk id="1026" creationId="{18384BB0-3AAD-2973-F8E8-0339BEB8DEE0}"/>
          </ac:picMkLst>
        </pc:picChg>
      </pc:sldChg>
      <pc:sldChg chg="addSp delSp modSp mod modClrScheme chgLayout">
        <pc:chgData name="Ward, Reagan" userId="27291eb4-8241-4961-9e69-8c66e34cc5b0" providerId="ADAL" clId="{8028020B-3743-4FCF-B6AE-59BB85EDDE4E}" dt="2024-02-08T03:54:26.860" v="5628"/>
        <pc:sldMkLst>
          <pc:docMk/>
          <pc:sldMk cId="605362345" sldId="295"/>
        </pc:sldMkLst>
        <pc:spChg chg="mod ord">
          <ac:chgData name="Ward, Reagan" userId="27291eb4-8241-4961-9e69-8c66e34cc5b0" providerId="ADAL" clId="{8028020B-3743-4FCF-B6AE-59BB85EDDE4E}" dt="2024-02-08T03:54:00.816" v="5622" actId="700"/>
          <ac:spMkLst>
            <pc:docMk/>
            <pc:sldMk cId="605362345" sldId="295"/>
            <ac:spMk id="2" creationId="{00000000-0000-0000-0000-000000000000}"/>
          </ac:spMkLst>
        </pc:spChg>
        <pc:spChg chg="mod ord">
          <ac:chgData name="Ward, Reagan" userId="27291eb4-8241-4961-9e69-8c66e34cc5b0" providerId="ADAL" clId="{8028020B-3743-4FCF-B6AE-59BB85EDDE4E}" dt="2024-02-08T03:54:12.713" v="5625" actId="6549"/>
          <ac:spMkLst>
            <pc:docMk/>
            <pc:sldMk cId="605362345" sldId="295"/>
            <ac:spMk id="3" creationId="{00000000-0000-0000-0000-000000000000}"/>
          </ac:spMkLst>
        </pc:spChg>
        <pc:spChg chg="add del mod ord">
          <ac:chgData name="Ward, Reagan" userId="27291eb4-8241-4961-9e69-8c66e34cc5b0" providerId="ADAL" clId="{8028020B-3743-4FCF-B6AE-59BB85EDDE4E}" dt="2024-02-08T03:54:22.737" v="5627"/>
          <ac:spMkLst>
            <pc:docMk/>
            <pc:sldMk cId="605362345" sldId="295"/>
            <ac:spMk id="4" creationId="{9C1B5989-3EE0-13B7-4A29-E1228364A9ED}"/>
          </ac:spMkLst>
        </pc:spChg>
        <pc:spChg chg="del">
          <ac:chgData name="Ward, Reagan" userId="27291eb4-8241-4961-9e69-8c66e34cc5b0" providerId="ADAL" clId="{8028020B-3743-4FCF-B6AE-59BB85EDDE4E}" dt="2024-02-08T03:54:16.813" v="5626" actId="478"/>
          <ac:spMkLst>
            <pc:docMk/>
            <pc:sldMk cId="605362345" sldId="295"/>
            <ac:spMk id="5" creationId="{E39805D2-2B3B-3264-95B3-82FF2DD60FBA}"/>
          </ac:spMkLst>
        </pc:spChg>
        <pc:spChg chg="mod ord">
          <ac:chgData name="Ward, Reagan" userId="27291eb4-8241-4961-9e69-8c66e34cc5b0" providerId="ADAL" clId="{8028020B-3743-4FCF-B6AE-59BB85EDDE4E}" dt="2024-02-08T03:54:00.816" v="5622" actId="700"/>
          <ac:spMkLst>
            <pc:docMk/>
            <pc:sldMk cId="605362345" sldId="295"/>
            <ac:spMk id="6" creationId="{431F7B21-BF27-B5EA-1111-D3CD31DBDFC2}"/>
          </ac:spMkLst>
        </pc:spChg>
        <pc:spChg chg="add del mod ord">
          <ac:chgData name="Ward, Reagan" userId="27291eb4-8241-4961-9e69-8c66e34cc5b0" providerId="ADAL" clId="{8028020B-3743-4FCF-B6AE-59BB85EDDE4E}" dt="2024-02-08T03:54:26.860" v="5628"/>
          <ac:spMkLst>
            <pc:docMk/>
            <pc:sldMk cId="605362345" sldId="295"/>
            <ac:spMk id="7" creationId="{CAF212CD-C79D-D395-DB70-EA9A506713F5}"/>
          </ac:spMkLst>
        </pc:spChg>
        <pc:spChg chg="add mod">
          <ac:chgData name="Ward, Reagan" userId="27291eb4-8241-4961-9e69-8c66e34cc5b0" providerId="ADAL" clId="{8028020B-3743-4FCF-B6AE-59BB85EDDE4E}" dt="2024-02-08T03:54:22.737" v="5627"/>
          <ac:spMkLst>
            <pc:docMk/>
            <pc:sldMk cId="605362345" sldId="295"/>
            <ac:spMk id="8" creationId="{A16D25C0-48CD-3E26-D2B1-C38738B589C3}"/>
          </ac:spMkLst>
        </pc:spChg>
        <pc:spChg chg="add mod">
          <ac:chgData name="Ward, Reagan" userId="27291eb4-8241-4961-9e69-8c66e34cc5b0" providerId="ADAL" clId="{8028020B-3743-4FCF-B6AE-59BB85EDDE4E}" dt="2024-02-08T03:54:26.860" v="5628"/>
          <ac:spMkLst>
            <pc:docMk/>
            <pc:sldMk cId="605362345" sldId="295"/>
            <ac:spMk id="9" creationId="{6613603A-D6D8-499B-E411-AC029986615E}"/>
          </ac:spMkLst>
        </pc:spChg>
      </pc:sldChg>
      <pc:sldChg chg="addSp delSp modSp add del mod modClrScheme chgLayout">
        <pc:chgData name="Ward, Reagan" userId="27291eb4-8241-4961-9e69-8c66e34cc5b0" providerId="ADAL" clId="{8028020B-3743-4FCF-B6AE-59BB85EDDE4E}" dt="2024-02-08T03:15:52.388" v="3964" actId="47"/>
        <pc:sldMkLst>
          <pc:docMk/>
          <pc:sldMk cId="4226696054" sldId="314"/>
        </pc:sldMkLst>
        <pc:spChg chg="mod ord">
          <ac:chgData name="Ward, Reagan" userId="27291eb4-8241-4961-9e69-8c66e34cc5b0" providerId="ADAL" clId="{8028020B-3743-4FCF-B6AE-59BB85EDDE4E}" dt="2024-02-08T03:15:29.895" v="3960" actId="700"/>
          <ac:spMkLst>
            <pc:docMk/>
            <pc:sldMk cId="4226696054" sldId="314"/>
            <ac:spMk id="2" creationId="{2A286350-7D2F-20CF-C78A-784456E7FA28}"/>
          </ac:spMkLst>
        </pc:spChg>
        <pc:spChg chg="add del mod ord">
          <ac:chgData name="Ward, Reagan" userId="27291eb4-8241-4961-9e69-8c66e34cc5b0" providerId="ADAL" clId="{8028020B-3743-4FCF-B6AE-59BB85EDDE4E}" dt="2024-02-08T03:15:42.120" v="3962"/>
          <ac:spMkLst>
            <pc:docMk/>
            <pc:sldMk cId="4226696054" sldId="314"/>
            <ac:spMk id="3" creationId="{E1841E71-29B7-4204-B604-D2BE732D7186}"/>
          </ac:spMkLst>
        </pc:spChg>
        <pc:spChg chg="add del mod ord">
          <ac:chgData name="Ward, Reagan" userId="27291eb4-8241-4961-9e69-8c66e34cc5b0" providerId="ADAL" clId="{8028020B-3743-4FCF-B6AE-59BB85EDDE4E}" dt="2024-02-08T03:15:49.879" v="3963"/>
          <ac:spMkLst>
            <pc:docMk/>
            <pc:sldMk cId="4226696054" sldId="314"/>
            <ac:spMk id="4" creationId="{07D5437A-D364-3D93-1037-EC420C0C50FD}"/>
          </ac:spMkLst>
        </pc:spChg>
        <pc:spChg chg="add mod">
          <ac:chgData name="Ward, Reagan" userId="27291eb4-8241-4961-9e69-8c66e34cc5b0" providerId="ADAL" clId="{8028020B-3743-4FCF-B6AE-59BB85EDDE4E}" dt="2024-02-08T03:15:42.120" v="3962"/>
          <ac:spMkLst>
            <pc:docMk/>
            <pc:sldMk cId="4226696054" sldId="314"/>
            <ac:spMk id="5" creationId="{740063E9-FF10-AFDF-971A-9610993F7A36}"/>
          </ac:spMkLst>
        </pc:spChg>
        <pc:spChg chg="add mod">
          <ac:chgData name="Ward, Reagan" userId="27291eb4-8241-4961-9e69-8c66e34cc5b0" providerId="ADAL" clId="{8028020B-3743-4FCF-B6AE-59BB85EDDE4E}" dt="2024-02-08T03:15:49.879" v="3963"/>
          <ac:spMkLst>
            <pc:docMk/>
            <pc:sldMk cId="4226696054" sldId="314"/>
            <ac:spMk id="6" creationId="{16BE10AD-A395-E45D-3168-A459DF45398D}"/>
          </ac:spMkLst>
        </pc:spChg>
        <pc:spChg chg="mod ord">
          <ac:chgData name="Ward, Reagan" userId="27291eb4-8241-4961-9e69-8c66e34cc5b0" providerId="ADAL" clId="{8028020B-3743-4FCF-B6AE-59BB85EDDE4E}" dt="2024-02-08T03:15:29.895" v="3960" actId="700"/>
          <ac:spMkLst>
            <pc:docMk/>
            <pc:sldMk cId="4226696054" sldId="314"/>
            <ac:spMk id="8" creationId="{A7A9D4E4-2499-8C3F-E77E-D434CECDFA98}"/>
          </ac:spMkLst>
        </pc:spChg>
        <pc:graphicFrameChg chg="mod ord modGraphic">
          <ac:chgData name="Ward, Reagan" userId="27291eb4-8241-4961-9e69-8c66e34cc5b0" providerId="ADAL" clId="{8028020B-3743-4FCF-B6AE-59BB85EDDE4E}" dt="2024-02-08T03:15:34.491" v="3961" actId="1076"/>
          <ac:graphicFrameMkLst>
            <pc:docMk/>
            <pc:sldMk cId="4226696054" sldId="314"/>
            <ac:graphicFrameMk id="10" creationId="{29F57A54-44B4-2C35-779C-81581336D98B}"/>
          </ac:graphicFrameMkLst>
        </pc:graphicFrameChg>
      </pc:sldChg>
      <pc:sldChg chg="addSp delSp modSp mod modClrScheme chgLayout">
        <pc:chgData name="Ward, Reagan" userId="27291eb4-8241-4961-9e69-8c66e34cc5b0" providerId="ADAL" clId="{8028020B-3743-4FCF-B6AE-59BB85EDDE4E}" dt="2024-02-08T03:53:48.443" v="5621"/>
        <pc:sldMkLst>
          <pc:docMk/>
          <pc:sldMk cId="214899715" sldId="331"/>
        </pc:sldMkLst>
        <pc:spChg chg="mod ord">
          <ac:chgData name="Ward, Reagan" userId="27291eb4-8241-4961-9e69-8c66e34cc5b0" providerId="ADAL" clId="{8028020B-3743-4FCF-B6AE-59BB85EDDE4E}" dt="2024-02-08T03:53:35.761" v="5618" actId="700"/>
          <ac:spMkLst>
            <pc:docMk/>
            <pc:sldMk cId="214899715" sldId="331"/>
            <ac:spMk id="2" creationId="{00000000-0000-0000-0000-000000000000}"/>
          </ac:spMkLst>
        </pc:spChg>
        <pc:spChg chg="mod ord">
          <ac:chgData name="Ward, Reagan" userId="27291eb4-8241-4961-9e69-8c66e34cc5b0" providerId="ADAL" clId="{8028020B-3743-4FCF-B6AE-59BB85EDDE4E}" dt="2024-02-08T03:53:35.828" v="5619" actId="27636"/>
          <ac:spMkLst>
            <pc:docMk/>
            <pc:sldMk cId="214899715" sldId="331"/>
            <ac:spMk id="3" creationId="{00000000-0000-0000-0000-000000000000}"/>
          </ac:spMkLst>
        </pc:spChg>
        <pc:spChg chg="add del mod ord">
          <ac:chgData name="Ward, Reagan" userId="27291eb4-8241-4961-9e69-8c66e34cc5b0" providerId="ADAL" clId="{8028020B-3743-4FCF-B6AE-59BB85EDDE4E}" dt="2024-02-08T03:53:42.799" v="5620"/>
          <ac:spMkLst>
            <pc:docMk/>
            <pc:sldMk cId="214899715" sldId="331"/>
            <ac:spMk id="4" creationId="{A1BC58CC-B673-E21C-9A30-4A3DC5F38BD9}"/>
          </ac:spMkLst>
        </pc:spChg>
        <pc:spChg chg="mod ord">
          <ac:chgData name="Ward, Reagan" userId="27291eb4-8241-4961-9e69-8c66e34cc5b0" providerId="ADAL" clId="{8028020B-3743-4FCF-B6AE-59BB85EDDE4E}" dt="2024-02-08T03:53:35.761" v="5618" actId="700"/>
          <ac:spMkLst>
            <pc:docMk/>
            <pc:sldMk cId="214899715" sldId="331"/>
            <ac:spMk id="5" creationId="{83423437-7FE0-1B60-25F1-3D777ADB8F41}"/>
          </ac:spMkLst>
        </pc:spChg>
        <pc:spChg chg="add del mod ord">
          <ac:chgData name="Ward, Reagan" userId="27291eb4-8241-4961-9e69-8c66e34cc5b0" providerId="ADAL" clId="{8028020B-3743-4FCF-B6AE-59BB85EDDE4E}" dt="2024-02-08T03:53:48.443" v="5621"/>
          <ac:spMkLst>
            <pc:docMk/>
            <pc:sldMk cId="214899715" sldId="331"/>
            <ac:spMk id="6" creationId="{63D2C1A6-50B2-8375-1725-158AE654B84B}"/>
          </ac:spMkLst>
        </pc:spChg>
        <pc:spChg chg="add mod">
          <ac:chgData name="Ward, Reagan" userId="27291eb4-8241-4961-9e69-8c66e34cc5b0" providerId="ADAL" clId="{8028020B-3743-4FCF-B6AE-59BB85EDDE4E}" dt="2024-02-08T03:53:42.799" v="5620"/>
          <ac:spMkLst>
            <pc:docMk/>
            <pc:sldMk cId="214899715" sldId="331"/>
            <ac:spMk id="7" creationId="{2B8E843F-34B5-79BC-F92A-EBF59DB44221}"/>
          </ac:spMkLst>
        </pc:spChg>
        <pc:spChg chg="add mod">
          <ac:chgData name="Ward, Reagan" userId="27291eb4-8241-4961-9e69-8c66e34cc5b0" providerId="ADAL" clId="{8028020B-3743-4FCF-B6AE-59BB85EDDE4E}" dt="2024-02-08T03:53:48.443" v="5621"/>
          <ac:spMkLst>
            <pc:docMk/>
            <pc:sldMk cId="214899715" sldId="331"/>
            <ac:spMk id="8" creationId="{8E603506-17E5-908C-F48A-1C1EB61BF18A}"/>
          </ac:spMkLst>
        </pc:spChg>
      </pc:sldChg>
      <pc:sldChg chg="modSp del mod">
        <pc:chgData name="Ward, Reagan" userId="27291eb4-8241-4961-9e69-8c66e34cc5b0" providerId="ADAL" clId="{8028020B-3743-4FCF-B6AE-59BB85EDDE4E}" dt="2024-02-08T03:25:54.258" v="4565" actId="47"/>
        <pc:sldMkLst>
          <pc:docMk/>
          <pc:sldMk cId="1259360704" sldId="4676"/>
        </pc:sldMkLst>
        <pc:spChg chg="mod">
          <ac:chgData name="Ward, Reagan" userId="27291eb4-8241-4961-9e69-8c66e34cc5b0" providerId="ADAL" clId="{8028020B-3743-4FCF-B6AE-59BB85EDDE4E}" dt="2024-02-07T23:58:38.976" v="287" actId="27636"/>
          <ac:spMkLst>
            <pc:docMk/>
            <pc:sldMk cId="1259360704" sldId="4676"/>
            <ac:spMk id="2" creationId="{B79582C8-32C4-47CA-93B8-C883EDB85D96}"/>
          </ac:spMkLst>
        </pc:spChg>
        <pc:spChg chg="ord">
          <ac:chgData name="Ward, Reagan" userId="27291eb4-8241-4961-9e69-8c66e34cc5b0" providerId="ADAL" clId="{8028020B-3743-4FCF-B6AE-59BB85EDDE4E}" dt="2024-02-08T03:24:09.896" v="4458" actId="13244"/>
          <ac:spMkLst>
            <pc:docMk/>
            <pc:sldMk cId="1259360704" sldId="4676"/>
            <ac:spMk id="7" creationId="{57FE2AD1-ACDA-ED9B-164A-6FAA5488B448}"/>
          </ac:spMkLst>
        </pc:spChg>
      </pc:sldChg>
      <pc:sldChg chg="addSp delSp modSp mod modClrScheme chgLayout">
        <pc:chgData name="Ward, Reagan" userId="27291eb4-8241-4961-9e69-8c66e34cc5b0" providerId="ADAL" clId="{8028020B-3743-4FCF-B6AE-59BB85EDDE4E}" dt="2024-02-08T03:55:37.202" v="5741" actId="1036"/>
        <pc:sldMkLst>
          <pc:docMk/>
          <pc:sldMk cId="3317819653" sldId="4703"/>
        </pc:sldMkLst>
        <pc:spChg chg="mod ord">
          <ac:chgData name="Ward, Reagan" userId="27291eb4-8241-4961-9e69-8c66e34cc5b0" providerId="ADAL" clId="{8028020B-3743-4FCF-B6AE-59BB85EDDE4E}" dt="2024-02-08T03:55:12.059" v="5654" actId="700"/>
          <ac:spMkLst>
            <pc:docMk/>
            <pc:sldMk cId="3317819653" sldId="4703"/>
            <ac:spMk id="2" creationId="{F541109F-D9FB-46C5-9F4C-7FD2901AFCBE}"/>
          </ac:spMkLst>
        </pc:spChg>
        <pc:spChg chg="mod ord">
          <ac:chgData name="Ward, Reagan" userId="27291eb4-8241-4961-9e69-8c66e34cc5b0" providerId="ADAL" clId="{8028020B-3743-4FCF-B6AE-59BB85EDDE4E}" dt="2024-02-08T03:55:12.059" v="5654" actId="700"/>
          <ac:spMkLst>
            <pc:docMk/>
            <pc:sldMk cId="3317819653" sldId="4703"/>
            <ac:spMk id="3" creationId="{42F37303-4F4A-DA3D-3932-21CFA67E6D84}"/>
          </ac:spMkLst>
        </pc:spChg>
        <pc:spChg chg="add mod ord">
          <ac:chgData name="Ward, Reagan" userId="27291eb4-8241-4961-9e69-8c66e34cc5b0" providerId="ADAL" clId="{8028020B-3743-4FCF-B6AE-59BB85EDDE4E}" dt="2024-02-08T03:55:22.452" v="5698" actId="20577"/>
          <ac:spMkLst>
            <pc:docMk/>
            <pc:sldMk cId="3317819653" sldId="4703"/>
            <ac:spMk id="4" creationId="{85850764-7A2B-EA00-B21A-2C53BBECF683}"/>
          </ac:spMkLst>
        </pc:spChg>
        <pc:spChg chg="del">
          <ac:chgData name="Ward, Reagan" userId="27291eb4-8241-4961-9e69-8c66e34cc5b0" providerId="ADAL" clId="{8028020B-3743-4FCF-B6AE-59BB85EDDE4E}" dt="2024-02-08T03:55:14.812" v="5655" actId="478"/>
          <ac:spMkLst>
            <pc:docMk/>
            <pc:sldMk cId="3317819653" sldId="4703"/>
            <ac:spMk id="5" creationId="{251A9090-2B09-068D-FF4D-3CE115855EFF}"/>
          </ac:spMkLst>
        </pc:spChg>
        <pc:spChg chg="mod ord">
          <ac:chgData name="Ward, Reagan" userId="27291eb4-8241-4961-9e69-8c66e34cc5b0" providerId="ADAL" clId="{8028020B-3743-4FCF-B6AE-59BB85EDDE4E}" dt="2024-02-08T03:55:12.059" v="5654" actId="700"/>
          <ac:spMkLst>
            <pc:docMk/>
            <pc:sldMk cId="3317819653" sldId="4703"/>
            <ac:spMk id="6" creationId="{59D1E7D2-2834-F68E-31C4-AB9FE6A45F53}"/>
          </ac:spMkLst>
        </pc:spChg>
        <pc:spChg chg="add mod ord">
          <ac:chgData name="Ward, Reagan" userId="27291eb4-8241-4961-9e69-8c66e34cc5b0" providerId="ADAL" clId="{8028020B-3743-4FCF-B6AE-59BB85EDDE4E}" dt="2024-02-08T03:55:37.202" v="5741" actId="1036"/>
          <ac:spMkLst>
            <pc:docMk/>
            <pc:sldMk cId="3317819653" sldId="4703"/>
            <ac:spMk id="7" creationId="{23CA99EC-F6FA-9F0A-9A5B-6895891E76CB}"/>
          </ac:spMkLst>
        </pc:spChg>
      </pc:sldChg>
      <pc:sldChg chg="del">
        <pc:chgData name="Ward, Reagan" userId="27291eb4-8241-4961-9e69-8c66e34cc5b0" providerId="ADAL" clId="{8028020B-3743-4FCF-B6AE-59BB85EDDE4E}" dt="2024-02-08T03:27:33.714" v="4686" actId="47"/>
        <pc:sldMkLst>
          <pc:docMk/>
          <pc:sldMk cId="2461826744" sldId="4704"/>
        </pc:sldMkLst>
      </pc:sldChg>
      <pc:sldChg chg="addSp modSp mod modClrScheme chgLayout">
        <pc:chgData name="Ward, Reagan" userId="27291eb4-8241-4961-9e69-8c66e34cc5b0" providerId="ADAL" clId="{8028020B-3743-4FCF-B6AE-59BB85EDDE4E}" dt="2024-02-08T03:55:04.119" v="5653" actId="20577"/>
        <pc:sldMkLst>
          <pc:docMk/>
          <pc:sldMk cId="800576745" sldId="4705"/>
        </pc:sldMkLst>
        <pc:spChg chg="mod ord">
          <ac:chgData name="Ward, Reagan" userId="27291eb4-8241-4961-9e69-8c66e34cc5b0" providerId="ADAL" clId="{8028020B-3743-4FCF-B6AE-59BB85EDDE4E}" dt="2024-02-08T03:54:59.734" v="5637" actId="27636"/>
          <ac:spMkLst>
            <pc:docMk/>
            <pc:sldMk cId="800576745" sldId="4705"/>
            <ac:spMk id="2" creationId="{00000000-0000-0000-0000-000000000000}"/>
          </ac:spMkLst>
        </pc:spChg>
        <pc:spChg chg="add mod ord">
          <ac:chgData name="Ward, Reagan" userId="27291eb4-8241-4961-9e69-8c66e34cc5b0" providerId="ADAL" clId="{8028020B-3743-4FCF-B6AE-59BB85EDDE4E}" dt="2024-02-08T03:55:04.119" v="5653" actId="20577"/>
          <ac:spMkLst>
            <pc:docMk/>
            <pc:sldMk cId="800576745" sldId="4705"/>
            <ac:spMk id="3" creationId="{6559D2E6-551D-86CC-16FD-B5DB58ADD39C}"/>
          </ac:spMkLst>
        </pc:spChg>
        <pc:spChg chg="mod ord">
          <ac:chgData name="Ward, Reagan" userId="27291eb4-8241-4961-9e69-8c66e34cc5b0" providerId="ADAL" clId="{8028020B-3743-4FCF-B6AE-59BB85EDDE4E}" dt="2024-02-08T03:54:54.347" v="5634" actId="700"/>
          <ac:spMkLst>
            <pc:docMk/>
            <pc:sldMk cId="800576745" sldId="4705"/>
            <ac:spMk id="4" creationId="{75E8DD07-0E33-7B50-2D12-B5409190B597}"/>
          </ac:spMkLst>
        </pc:spChg>
      </pc:sldChg>
      <pc:sldChg chg="addSp delSp modSp del mod modClrScheme chgLayout">
        <pc:chgData name="Ward, Reagan" userId="27291eb4-8241-4961-9e69-8c66e34cc5b0" providerId="ADAL" clId="{8028020B-3743-4FCF-B6AE-59BB85EDDE4E}" dt="2024-02-08T03:31:44.199" v="4747" actId="47"/>
        <pc:sldMkLst>
          <pc:docMk/>
          <pc:sldMk cId="4159998588" sldId="4706"/>
        </pc:sldMkLst>
        <pc:spChg chg="mod ord">
          <ac:chgData name="Ward, Reagan" userId="27291eb4-8241-4961-9e69-8c66e34cc5b0" providerId="ADAL" clId="{8028020B-3743-4FCF-B6AE-59BB85EDDE4E}" dt="2024-02-08T03:28:21.686" v="4691" actId="700"/>
          <ac:spMkLst>
            <pc:docMk/>
            <pc:sldMk cId="4159998588" sldId="4706"/>
            <ac:spMk id="2" creationId="{F541109F-D9FB-46C5-9F4C-7FD2901AFCBE}"/>
          </ac:spMkLst>
        </pc:spChg>
        <pc:spChg chg="mod ord">
          <ac:chgData name="Ward, Reagan" userId="27291eb4-8241-4961-9e69-8c66e34cc5b0" providerId="ADAL" clId="{8028020B-3743-4FCF-B6AE-59BB85EDDE4E}" dt="2024-02-08T03:28:21.686" v="4691" actId="700"/>
          <ac:spMkLst>
            <pc:docMk/>
            <pc:sldMk cId="4159998588" sldId="4706"/>
            <ac:spMk id="9" creationId="{7B98BFA6-D8A9-06C3-10C9-E2337E6C0F33}"/>
          </ac:spMkLst>
        </pc:spChg>
        <pc:spChg chg="add del mod ord">
          <ac:chgData name="Ward, Reagan" userId="27291eb4-8241-4961-9e69-8c66e34cc5b0" providerId="ADAL" clId="{8028020B-3743-4FCF-B6AE-59BB85EDDE4E}" dt="2024-02-08T03:28:21.686" v="4691" actId="700"/>
          <ac:spMkLst>
            <pc:docMk/>
            <pc:sldMk cId="4159998588" sldId="4706"/>
            <ac:spMk id="10" creationId="{92F82692-2AFB-3657-3970-8E4CFD23409B}"/>
          </ac:spMkLst>
        </pc:spChg>
        <pc:spChg chg="add del mod ord">
          <ac:chgData name="Ward, Reagan" userId="27291eb4-8241-4961-9e69-8c66e34cc5b0" providerId="ADAL" clId="{8028020B-3743-4FCF-B6AE-59BB85EDDE4E}" dt="2024-02-08T03:28:21.686" v="4691" actId="700"/>
          <ac:spMkLst>
            <pc:docMk/>
            <pc:sldMk cId="4159998588" sldId="4706"/>
            <ac:spMk id="11" creationId="{DA45CA22-FEDB-0BDE-78E9-82217A2E6336}"/>
          </ac:spMkLst>
        </pc:spChg>
        <pc:spChg chg="add del mod ord">
          <ac:chgData name="Ward, Reagan" userId="27291eb4-8241-4961-9e69-8c66e34cc5b0" providerId="ADAL" clId="{8028020B-3743-4FCF-B6AE-59BB85EDDE4E}" dt="2024-02-08T03:28:21.686" v="4691" actId="700"/>
          <ac:spMkLst>
            <pc:docMk/>
            <pc:sldMk cId="4159998588" sldId="4706"/>
            <ac:spMk id="12" creationId="{72DFDDF9-3036-24E4-003C-0913EEFEFAA9}"/>
          </ac:spMkLst>
        </pc:spChg>
        <pc:spChg chg="add del mod ord">
          <ac:chgData name="Ward, Reagan" userId="27291eb4-8241-4961-9e69-8c66e34cc5b0" providerId="ADAL" clId="{8028020B-3743-4FCF-B6AE-59BB85EDDE4E}" dt="2024-02-08T03:28:21.686" v="4691" actId="700"/>
          <ac:spMkLst>
            <pc:docMk/>
            <pc:sldMk cId="4159998588" sldId="4706"/>
            <ac:spMk id="13" creationId="{D5DFD202-87BB-C6DE-2865-5C4DB7B95F3E}"/>
          </ac:spMkLst>
        </pc:spChg>
      </pc:sldChg>
      <pc:sldChg chg="addSp delSp modSp mod modClrScheme chgLayout">
        <pc:chgData name="Ward, Reagan" userId="27291eb4-8241-4961-9e69-8c66e34cc5b0" providerId="ADAL" clId="{8028020B-3743-4FCF-B6AE-59BB85EDDE4E}" dt="2024-02-08T03:54:45.526" v="5633"/>
        <pc:sldMkLst>
          <pc:docMk/>
          <pc:sldMk cId="4165415599" sldId="4708"/>
        </pc:sldMkLst>
        <pc:spChg chg="mod ord">
          <ac:chgData name="Ward, Reagan" userId="27291eb4-8241-4961-9e69-8c66e34cc5b0" providerId="ADAL" clId="{8028020B-3743-4FCF-B6AE-59BB85EDDE4E}" dt="2024-02-08T03:54:32.728" v="5630" actId="27636"/>
          <ac:spMkLst>
            <pc:docMk/>
            <pc:sldMk cId="4165415599" sldId="4708"/>
            <ac:spMk id="2" creationId="{68EF9752-09E2-4B9C-B2DC-B3D10C3F48F1}"/>
          </ac:spMkLst>
        </pc:spChg>
        <pc:spChg chg="mod ord">
          <ac:chgData name="Ward, Reagan" userId="27291eb4-8241-4961-9e69-8c66e34cc5b0" providerId="ADAL" clId="{8028020B-3743-4FCF-B6AE-59BB85EDDE4E}" dt="2024-02-08T03:54:32.658" v="5629" actId="700"/>
          <ac:spMkLst>
            <pc:docMk/>
            <pc:sldMk cId="4165415599" sldId="4708"/>
            <ac:spMk id="3" creationId="{293EDE4D-4A78-4B66-A378-58527F16C3C2}"/>
          </ac:spMkLst>
        </pc:spChg>
        <pc:spChg chg="add del mod ord">
          <ac:chgData name="Ward, Reagan" userId="27291eb4-8241-4961-9e69-8c66e34cc5b0" providerId="ADAL" clId="{8028020B-3743-4FCF-B6AE-59BB85EDDE4E}" dt="2024-02-08T03:54:40.801" v="5632"/>
          <ac:spMkLst>
            <pc:docMk/>
            <pc:sldMk cId="4165415599" sldId="4708"/>
            <ac:spMk id="4" creationId="{718D27BC-341E-C92C-FCC2-07F745B81FE6}"/>
          </ac:spMkLst>
        </pc:spChg>
        <pc:spChg chg="del">
          <ac:chgData name="Ward, Reagan" userId="27291eb4-8241-4961-9e69-8c66e34cc5b0" providerId="ADAL" clId="{8028020B-3743-4FCF-B6AE-59BB85EDDE4E}" dt="2024-02-08T03:54:35.304" v="5631" actId="478"/>
          <ac:spMkLst>
            <pc:docMk/>
            <pc:sldMk cId="4165415599" sldId="4708"/>
            <ac:spMk id="5" creationId="{21A57F6D-D36D-09E3-C255-7076942E26A7}"/>
          </ac:spMkLst>
        </pc:spChg>
        <pc:spChg chg="mod ord">
          <ac:chgData name="Ward, Reagan" userId="27291eb4-8241-4961-9e69-8c66e34cc5b0" providerId="ADAL" clId="{8028020B-3743-4FCF-B6AE-59BB85EDDE4E}" dt="2024-02-08T03:54:32.658" v="5629" actId="700"/>
          <ac:spMkLst>
            <pc:docMk/>
            <pc:sldMk cId="4165415599" sldId="4708"/>
            <ac:spMk id="6" creationId="{EB777931-0735-F59B-CB76-6A6847ED5FEC}"/>
          </ac:spMkLst>
        </pc:spChg>
        <pc:spChg chg="add del mod ord">
          <ac:chgData name="Ward, Reagan" userId="27291eb4-8241-4961-9e69-8c66e34cc5b0" providerId="ADAL" clId="{8028020B-3743-4FCF-B6AE-59BB85EDDE4E}" dt="2024-02-08T03:54:45.526" v="5633"/>
          <ac:spMkLst>
            <pc:docMk/>
            <pc:sldMk cId="4165415599" sldId="4708"/>
            <ac:spMk id="7" creationId="{FC4093EE-DB80-798C-62EC-E3C5CB55990E}"/>
          </ac:spMkLst>
        </pc:spChg>
        <pc:spChg chg="add mod">
          <ac:chgData name="Ward, Reagan" userId="27291eb4-8241-4961-9e69-8c66e34cc5b0" providerId="ADAL" clId="{8028020B-3743-4FCF-B6AE-59BB85EDDE4E}" dt="2024-02-08T03:54:40.801" v="5632"/>
          <ac:spMkLst>
            <pc:docMk/>
            <pc:sldMk cId="4165415599" sldId="4708"/>
            <ac:spMk id="8" creationId="{81B6BFCA-00F2-9E78-61E7-D877323AF400}"/>
          </ac:spMkLst>
        </pc:spChg>
        <pc:spChg chg="add mod">
          <ac:chgData name="Ward, Reagan" userId="27291eb4-8241-4961-9e69-8c66e34cc5b0" providerId="ADAL" clId="{8028020B-3743-4FCF-B6AE-59BB85EDDE4E}" dt="2024-02-08T03:54:45.526" v="5633"/>
          <ac:spMkLst>
            <pc:docMk/>
            <pc:sldMk cId="4165415599" sldId="4708"/>
            <ac:spMk id="9" creationId="{AA36FD40-FAE1-C41B-052A-23121BD9818D}"/>
          </ac:spMkLst>
        </pc:spChg>
      </pc:sldChg>
      <pc:sldChg chg="modSp mod">
        <pc:chgData name="Ward, Reagan" userId="27291eb4-8241-4961-9e69-8c66e34cc5b0" providerId="ADAL" clId="{8028020B-3743-4FCF-B6AE-59BB85EDDE4E}" dt="2024-02-08T03:22:27.583" v="4446" actId="13244"/>
        <pc:sldMkLst>
          <pc:docMk/>
          <pc:sldMk cId="2876275194" sldId="4957"/>
        </pc:sldMkLst>
        <pc:spChg chg="ord">
          <ac:chgData name="Ward, Reagan" userId="27291eb4-8241-4961-9e69-8c66e34cc5b0" providerId="ADAL" clId="{8028020B-3743-4FCF-B6AE-59BB85EDDE4E}" dt="2024-02-08T03:22:27.583" v="4446" actId="13244"/>
          <ac:spMkLst>
            <pc:docMk/>
            <pc:sldMk cId="2876275194" sldId="4957"/>
            <ac:spMk id="7" creationId="{86A84130-C1B7-48CB-31CB-E920D5D8F788}"/>
          </ac:spMkLst>
        </pc:spChg>
      </pc:sldChg>
      <pc:sldChg chg="add">
        <pc:chgData name="Ward, Reagan" userId="27291eb4-8241-4961-9e69-8c66e34cc5b0" providerId="ADAL" clId="{8028020B-3743-4FCF-B6AE-59BB85EDDE4E}" dt="2024-02-08T03:19:34.838" v="4422"/>
        <pc:sldMkLst>
          <pc:docMk/>
          <pc:sldMk cId="3638216352" sldId="5110"/>
        </pc:sldMkLst>
      </pc:sldChg>
      <pc:sldChg chg="modSp mod">
        <pc:chgData name="Ward, Reagan" userId="27291eb4-8241-4961-9e69-8c66e34cc5b0" providerId="ADAL" clId="{8028020B-3743-4FCF-B6AE-59BB85EDDE4E}" dt="2024-02-08T03:23:25.910" v="4452" actId="13244"/>
        <pc:sldMkLst>
          <pc:docMk/>
          <pc:sldMk cId="1641238302" sldId="5130"/>
        </pc:sldMkLst>
        <pc:spChg chg="ord">
          <ac:chgData name="Ward, Reagan" userId="27291eb4-8241-4961-9e69-8c66e34cc5b0" providerId="ADAL" clId="{8028020B-3743-4FCF-B6AE-59BB85EDDE4E}" dt="2024-02-08T03:23:25.910" v="4452" actId="13244"/>
          <ac:spMkLst>
            <pc:docMk/>
            <pc:sldMk cId="1641238302" sldId="5130"/>
            <ac:spMk id="5" creationId="{B160ACBA-5DDD-8BA9-1FBD-B544EAACD73B}"/>
          </ac:spMkLst>
        </pc:spChg>
      </pc:sldChg>
      <pc:sldChg chg="modSp del mod">
        <pc:chgData name="Ward, Reagan" userId="27291eb4-8241-4961-9e69-8c66e34cc5b0" providerId="ADAL" clId="{8028020B-3743-4FCF-B6AE-59BB85EDDE4E}" dt="2024-02-08T03:40:05.689" v="4882" actId="47"/>
        <pc:sldMkLst>
          <pc:docMk/>
          <pc:sldMk cId="2515381481" sldId="5218"/>
        </pc:sldMkLst>
        <pc:spChg chg="ord">
          <ac:chgData name="Ward, Reagan" userId="27291eb4-8241-4961-9e69-8c66e34cc5b0" providerId="ADAL" clId="{8028020B-3743-4FCF-B6AE-59BB85EDDE4E}" dt="2024-02-08T03:22:54.522" v="4448" actId="13244"/>
          <ac:spMkLst>
            <pc:docMk/>
            <pc:sldMk cId="2515381481" sldId="5218"/>
            <ac:spMk id="7" creationId="{C4BB2EC1-9E66-102E-BA57-13C12A0A65E0}"/>
          </ac:spMkLst>
        </pc:spChg>
      </pc:sldChg>
      <pc:sldChg chg="addSp modSp mod">
        <pc:chgData name="Ward, Reagan" userId="27291eb4-8241-4961-9e69-8c66e34cc5b0" providerId="ADAL" clId="{8028020B-3743-4FCF-B6AE-59BB85EDDE4E}" dt="2024-02-08T03:52:31.471" v="5612" actId="1076"/>
        <pc:sldMkLst>
          <pc:docMk/>
          <pc:sldMk cId="2371645433" sldId="5220"/>
        </pc:sldMkLst>
        <pc:spChg chg="ord">
          <ac:chgData name="Ward, Reagan" userId="27291eb4-8241-4961-9e69-8c66e34cc5b0" providerId="ADAL" clId="{8028020B-3743-4FCF-B6AE-59BB85EDDE4E}" dt="2024-02-08T03:22:48.889" v="4447" actId="13244"/>
          <ac:spMkLst>
            <pc:docMk/>
            <pc:sldMk cId="2371645433" sldId="5220"/>
            <ac:spMk id="3" creationId="{606DFE76-A461-8F82-C95B-D947B80653FF}"/>
          </ac:spMkLst>
        </pc:spChg>
        <pc:spChg chg="mod">
          <ac:chgData name="Ward, Reagan" userId="27291eb4-8241-4961-9e69-8c66e34cc5b0" providerId="ADAL" clId="{8028020B-3743-4FCF-B6AE-59BB85EDDE4E}" dt="2024-02-08T03:35:35.401" v="4779" actId="207"/>
          <ac:spMkLst>
            <pc:docMk/>
            <pc:sldMk cId="2371645433" sldId="5220"/>
            <ac:spMk id="50" creationId="{56A37CB5-EE3C-5049-3601-4A8DDDDE64CE}"/>
          </ac:spMkLst>
        </pc:spChg>
        <pc:spChg chg="mod">
          <ac:chgData name="Ward, Reagan" userId="27291eb4-8241-4961-9e69-8c66e34cc5b0" providerId="ADAL" clId="{8028020B-3743-4FCF-B6AE-59BB85EDDE4E}" dt="2024-02-08T03:51:04.796" v="5337" actId="164"/>
          <ac:spMkLst>
            <pc:docMk/>
            <pc:sldMk cId="2371645433" sldId="5220"/>
            <ac:spMk id="7207" creationId="{21DCD9CC-4125-A76D-DEC6-9D088CAE2D82}"/>
          </ac:spMkLst>
        </pc:spChg>
        <pc:spChg chg="mod">
          <ac:chgData name="Ward, Reagan" userId="27291eb4-8241-4961-9e69-8c66e34cc5b0" providerId="ADAL" clId="{8028020B-3743-4FCF-B6AE-59BB85EDDE4E}" dt="2024-02-08T03:51:04.796" v="5337" actId="164"/>
          <ac:spMkLst>
            <pc:docMk/>
            <pc:sldMk cId="2371645433" sldId="5220"/>
            <ac:spMk id="7234" creationId="{B567E8EE-4C35-C93B-45C1-00124A21D08D}"/>
          </ac:spMkLst>
        </pc:spChg>
        <pc:spChg chg="mod">
          <ac:chgData name="Ward, Reagan" userId="27291eb4-8241-4961-9e69-8c66e34cc5b0" providerId="ADAL" clId="{8028020B-3743-4FCF-B6AE-59BB85EDDE4E}" dt="2024-02-08T03:51:11.058" v="5339" actId="14100"/>
          <ac:spMkLst>
            <pc:docMk/>
            <pc:sldMk cId="2371645433" sldId="5220"/>
            <ac:spMk id="7235" creationId="{FC005ABC-468C-A6A3-5828-F31FCC5D5934}"/>
          </ac:spMkLst>
        </pc:spChg>
        <pc:spChg chg="mod">
          <ac:chgData name="Ward, Reagan" userId="27291eb4-8241-4961-9e69-8c66e34cc5b0" providerId="ADAL" clId="{8028020B-3743-4FCF-B6AE-59BB85EDDE4E}" dt="2024-02-08T03:51:15.700" v="5341" actId="14100"/>
          <ac:spMkLst>
            <pc:docMk/>
            <pc:sldMk cId="2371645433" sldId="5220"/>
            <ac:spMk id="7251" creationId="{B5D732F8-ACC9-3AF5-E6A8-A7CD1DE3F6D0}"/>
          </ac:spMkLst>
        </pc:spChg>
        <pc:spChg chg="mod">
          <ac:chgData name="Ward, Reagan" userId="27291eb4-8241-4961-9e69-8c66e34cc5b0" providerId="ADAL" clId="{8028020B-3743-4FCF-B6AE-59BB85EDDE4E}" dt="2024-02-08T03:51:04.796" v="5337" actId="164"/>
          <ac:spMkLst>
            <pc:docMk/>
            <pc:sldMk cId="2371645433" sldId="5220"/>
            <ac:spMk id="7252" creationId="{2AF200D0-5F55-1E6B-65BF-4CE1170C89BF}"/>
          </ac:spMkLst>
        </pc:spChg>
        <pc:spChg chg="mod">
          <ac:chgData name="Ward, Reagan" userId="27291eb4-8241-4961-9e69-8c66e34cc5b0" providerId="ADAL" clId="{8028020B-3743-4FCF-B6AE-59BB85EDDE4E}" dt="2024-02-08T03:51:04.796" v="5337" actId="164"/>
          <ac:spMkLst>
            <pc:docMk/>
            <pc:sldMk cId="2371645433" sldId="5220"/>
            <ac:spMk id="7292" creationId="{22B4B86F-162D-C73F-F385-6A944AA41A7E}"/>
          </ac:spMkLst>
        </pc:spChg>
        <pc:spChg chg="mod">
          <ac:chgData name="Ward, Reagan" userId="27291eb4-8241-4961-9e69-8c66e34cc5b0" providerId="ADAL" clId="{8028020B-3743-4FCF-B6AE-59BB85EDDE4E}" dt="2024-02-08T03:51:04.796" v="5337" actId="164"/>
          <ac:spMkLst>
            <pc:docMk/>
            <pc:sldMk cId="2371645433" sldId="5220"/>
            <ac:spMk id="7296" creationId="{982D8B71-D5F5-9472-2785-3DE29F615BAB}"/>
          </ac:spMkLst>
        </pc:spChg>
        <pc:spChg chg="mod">
          <ac:chgData name="Ward, Reagan" userId="27291eb4-8241-4961-9e69-8c66e34cc5b0" providerId="ADAL" clId="{8028020B-3743-4FCF-B6AE-59BB85EDDE4E}" dt="2024-02-08T03:51:04.796" v="5337" actId="164"/>
          <ac:spMkLst>
            <pc:docMk/>
            <pc:sldMk cId="2371645433" sldId="5220"/>
            <ac:spMk id="7718" creationId="{5EA7A6F1-D308-B57C-98C4-0A2FD0BE3900}"/>
          </ac:spMkLst>
        </pc:spChg>
        <pc:spChg chg="mod">
          <ac:chgData name="Ward, Reagan" userId="27291eb4-8241-4961-9e69-8c66e34cc5b0" providerId="ADAL" clId="{8028020B-3743-4FCF-B6AE-59BB85EDDE4E}" dt="2024-02-08T03:51:04.796" v="5337" actId="164"/>
          <ac:spMkLst>
            <pc:docMk/>
            <pc:sldMk cId="2371645433" sldId="5220"/>
            <ac:spMk id="7719" creationId="{D981F694-888C-8E7E-42A8-12659D09CDF7}"/>
          </ac:spMkLst>
        </pc:spChg>
        <pc:spChg chg="mod">
          <ac:chgData name="Ward, Reagan" userId="27291eb4-8241-4961-9e69-8c66e34cc5b0" providerId="ADAL" clId="{8028020B-3743-4FCF-B6AE-59BB85EDDE4E}" dt="2024-02-08T03:51:04.796" v="5337" actId="164"/>
          <ac:spMkLst>
            <pc:docMk/>
            <pc:sldMk cId="2371645433" sldId="5220"/>
            <ac:spMk id="7720" creationId="{89304ADF-872E-6DD0-A8E3-27B1F6937C51}"/>
          </ac:spMkLst>
        </pc:spChg>
        <pc:grpChg chg="add mod">
          <ac:chgData name="Ward, Reagan" userId="27291eb4-8241-4961-9e69-8c66e34cc5b0" providerId="ADAL" clId="{8028020B-3743-4FCF-B6AE-59BB85EDDE4E}" dt="2024-02-08T03:52:31.471" v="5612" actId="1076"/>
          <ac:grpSpMkLst>
            <pc:docMk/>
            <pc:sldMk cId="2371645433" sldId="5220"/>
            <ac:grpSpMk id="2" creationId="{80E840C0-8EBF-2AD8-38A0-51F87E04BB66}"/>
          </ac:grpSpMkLst>
        </pc:grpChg>
        <pc:graphicFrameChg chg="mod">
          <ac:chgData name="Ward, Reagan" userId="27291eb4-8241-4961-9e69-8c66e34cc5b0" providerId="ADAL" clId="{8028020B-3743-4FCF-B6AE-59BB85EDDE4E}" dt="2024-02-08T03:51:04.796" v="5337" actId="164"/>
          <ac:graphicFrameMkLst>
            <pc:docMk/>
            <pc:sldMk cId="2371645433" sldId="5220"/>
            <ac:graphicFrameMk id="3355" creationId="{758762ED-7812-F5D3-E8FF-D1C94388F46E}"/>
          </ac:graphicFrameMkLst>
        </pc:graphicFrameChg>
      </pc:sldChg>
      <pc:sldChg chg="modSp mod">
        <pc:chgData name="Ward, Reagan" userId="27291eb4-8241-4961-9e69-8c66e34cc5b0" providerId="ADAL" clId="{8028020B-3743-4FCF-B6AE-59BB85EDDE4E}" dt="2024-02-08T03:23:42.775" v="4454" actId="13244"/>
        <pc:sldMkLst>
          <pc:docMk/>
          <pc:sldMk cId="1643822337" sldId="5241"/>
        </pc:sldMkLst>
        <pc:spChg chg="ord">
          <ac:chgData name="Ward, Reagan" userId="27291eb4-8241-4961-9e69-8c66e34cc5b0" providerId="ADAL" clId="{8028020B-3743-4FCF-B6AE-59BB85EDDE4E}" dt="2024-02-08T03:23:42.775" v="4454" actId="13244"/>
          <ac:spMkLst>
            <pc:docMk/>
            <pc:sldMk cId="1643822337" sldId="5241"/>
            <ac:spMk id="5" creationId="{1040881D-F946-EE31-99C6-CECA151D0A0C}"/>
          </ac:spMkLst>
        </pc:spChg>
      </pc:sldChg>
      <pc:sldChg chg="modSp mod">
        <pc:chgData name="Ward, Reagan" userId="27291eb4-8241-4961-9e69-8c66e34cc5b0" providerId="ADAL" clId="{8028020B-3743-4FCF-B6AE-59BB85EDDE4E}" dt="2024-02-08T03:23:48.362" v="4455" actId="13244"/>
        <pc:sldMkLst>
          <pc:docMk/>
          <pc:sldMk cId="2229225265" sldId="5242"/>
        </pc:sldMkLst>
        <pc:spChg chg="ord">
          <ac:chgData name="Ward, Reagan" userId="27291eb4-8241-4961-9e69-8c66e34cc5b0" providerId="ADAL" clId="{8028020B-3743-4FCF-B6AE-59BB85EDDE4E}" dt="2024-02-08T03:23:48.362" v="4455" actId="13244"/>
          <ac:spMkLst>
            <pc:docMk/>
            <pc:sldMk cId="2229225265" sldId="5242"/>
            <ac:spMk id="7" creationId="{12189E72-EDB0-C14D-A037-7339016F0600}"/>
          </ac:spMkLst>
        </pc:spChg>
      </pc:sldChg>
      <pc:sldChg chg="addSp delSp modSp mod modClrScheme chgLayout">
        <pc:chgData name="Ward, Reagan" userId="27291eb4-8241-4961-9e69-8c66e34cc5b0" providerId="ADAL" clId="{8028020B-3743-4FCF-B6AE-59BB85EDDE4E}" dt="2024-02-08T03:53:23.096" v="5617" actId="478"/>
        <pc:sldMkLst>
          <pc:docMk/>
          <pc:sldMk cId="3040513504" sldId="5243"/>
        </pc:sldMkLst>
        <pc:spChg chg="mod ord">
          <ac:chgData name="Ward, Reagan" userId="27291eb4-8241-4961-9e69-8c66e34cc5b0" providerId="ADAL" clId="{8028020B-3743-4FCF-B6AE-59BB85EDDE4E}" dt="2024-02-08T03:53:03.482" v="5613" actId="700"/>
          <ac:spMkLst>
            <pc:docMk/>
            <pc:sldMk cId="3040513504" sldId="5243"/>
            <ac:spMk id="2" creationId="{00000000-0000-0000-0000-000000000000}"/>
          </ac:spMkLst>
        </pc:spChg>
        <pc:spChg chg="mod ord">
          <ac:chgData name="Ward, Reagan" userId="27291eb4-8241-4961-9e69-8c66e34cc5b0" providerId="ADAL" clId="{8028020B-3743-4FCF-B6AE-59BB85EDDE4E}" dt="2024-02-08T03:53:03.482" v="5613" actId="700"/>
          <ac:spMkLst>
            <pc:docMk/>
            <pc:sldMk cId="3040513504" sldId="5243"/>
            <ac:spMk id="3" creationId="{00000000-0000-0000-0000-000000000000}"/>
          </ac:spMkLst>
        </pc:spChg>
        <pc:spChg chg="mod ord">
          <ac:chgData name="Ward, Reagan" userId="27291eb4-8241-4961-9e69-8c66e34cc5b0" providerId="ADAL" clId="{8028020B-3743-4FCF-B6AE-59BB85EDDE4E}" dt="2024-02-08T03:53:03.482" v="5613" actId="700"/>
          <ac:spMkLst>
            <pc:docMk/>
            <pc:sldMk cId="3040513504" sldId="5243"/>
            <ac:spMk id="4" creationId="{5711ED65-C79D-6120-6566-AD1810F37333}"/>
          </ac:spMkLst>
        </pc:spChg>
        <pc:spChg chg="del mod">
          <ac:chgData name="Ward, Reagan" userId="27291eb4-8241-4961-9e69-8c66e34cc5b0" providerId="ADAL" clId="{8028020B-3743-4FCF-B6AE-59BB85EDDE4E}" dt="2024-02-08T03:53:23.096" v="5617" actId="478"/>
          <ac:spMkLst>
            <pc:docMk/>
            <pc:sldMk cId="3040513504" sldId="5243"/>
            <ac:spMk id="5" creationId="{BAD7C6CC-1037-5690-6FF5-9DF835500B99}"/>
          </ac:spMkLst>
        </pc:spChg>
        <pc:spChg chg="add del mod ord">
          <ac:chgData name="Ward, Reagan" userId="27291eb4-8241-4961-9e69-8c66e34cc5b0" providerId="ADAL" clId="{8028020B-3743-4FCF-B6AE-59BB85EDDE4E}" dt="2024-02-08T03:53:15.691" v="5615"/>
          <ac:spMkLst>
            <pc:docMk/>
            <pc:sldMk cId="3040513504" sldId="5243"/>
            <ac:spMk id="6" creationId="{3EBF9CE3-B9FF-D737-B745-501CA4D7F5D4}"/>
          </ac:spMkLst>
        </pc:spChg>
        <pc:spChg chg="add del mod ord">
          <ac:chgData name="Ward, Reagan" userId="27291eb4-8241-4961-9e69-8c66e34cc5b0" providerId="ADAL" clId="{8028020B-3743-4FCF-B6AE-59BB85EDDE4E}" dt="2024-02-08T03:53:20.408" v="5616"/>
          <ac:spMkLst>
            <pc:docMk/>
            <pc:sldMk cId="3040513504" sldId="5243"/>
            <ac:spMk id="7" creationId="{B259DA6A-2D52-24F7-EA11-7AE3C2225D1F}"/>
          </ac:spMkLst>
        </pc:spChg>
        <pc:spChg chg="add mod">
          <ac:chgData name="Ward, Reagan" userId="27291eb4-8241-4961-9e69-8c66e34cc5b0" providerId="ADAL" clId="{8028020B-3743-4FCF-B6AE-59BB85EDDE4E}" dt="2024-02-08T03:53:15.691" v="5615"/>
          <ac:spMkLst>
            <pc:docMk/>
            <pc:sldMk cId="3040513504" sldId="5243"/>
            <ac:spMk id="8" creationId="{910152CA-8553-5D3B-F952-AB2FDB8070D4}"/>
          </ac:spMkLst>
        </pc:spChg>
        <pc:spChg chg="add mod">
          <ac:chgData name="Ward, Reagan" userId="27291eb4-8241-4961-9e69-8c66e34cc5b0" providerId="ADAL" clId="{8028020B-3743-4FCF-B6AE-59BB85EDDE4E}" dt="2024-02-08T03:53:20.408" v="5616"/>
          <ac:spMkLst>
            <pc:docMk/>
            <pc:sldMk cId="3040513504" sldId="5243"/>
            <ac:spMk id="9" creationId="{EDB32910-2363-291B-99BA-01CE31ED1DB6}"/>
          </ac:spMkLst>
        </pc:spChg>
      </pc:sldChg>
      <pc:sldChg chg="modSp mod">
        <pc:chgData name="Ward, Reagan" userId="27291eb4-8241-4961-9e69-8c66e34cc5b0" providerId="ADAL" clId="{8028020B-3743-4FCF-B6AE-59BB85EDDE4E}" dt="2024-02-08T03:23:34.913" v="4453" actId="13244"/>
        <pc:sldMkLst>
          <pc:docMk/>
          <pc:sldMk cId="1489644312" sldId="5250"/>
        </pc:sldMkLst>
        <pc:spChg chg="ord">
          <ac:chgData name="Ward, Reagan" userId="27291eb4-8241-4961-9e69-8c66e34cc5b0" providerId="ADAL" clId="{8028020B-3743-4FCF-B6AE-59BB85EDDE4E}" dt="2024-02-08T03:23:34.913" v="4453" actId="13244"/>
          <ac:spMkLst>
            <pc:docMk/>
            <pc:sldMk cId="1489644312" sldId="5250"/>
            <ac:spMk id="5" creationId="{D991B530-951F-55A9-2D0A-3399483CB0EA}"/>
          </ac:spMkLst>
        </pc:spChg>
      </pc:sldChg>
      <pc:sldChg chg="modSp mod">
        <pc:chgData name="Ward, Reagan" userId="27291eb4-8241-4961-9e69-8c66e34cc5b0" providerId="ADAL" clId="{8028020B-3743-4FCF-B6AE-59BB85EDDE4E}" dt="2024-02-08T03:23:15.039" v="4451" actId="13244"/>
        <pc:sldMkLst>
          <pc:docMk/>
          <pc:sldMk cId="4176922401" sldId="5251"/>
        </pc:sldMkLst>
        <pc:spChg chg="ord">
          <ac:chgData name="Ward, Reagan" userId="27291eb4-8241-4961-9e69-8c66e34cc5b0" providerId="ADAL" clId="{8028020B-3743-4FCF-B6AE-59BB85EDDE4E}" dt="2024-02-08T03:23:15.039" v="4451" actId="13244"/>
          <ac:spMkLst>
            <pc:docMk/>
            <pc:sldMk cId="4176922401" sldId="5251"/>
            <ac:spMk id="5" creationId="{FBFF68AD-1714-80B1-71BA-21427F2EB5B1}"/>
          </ac:spMkLst>
        </pc:spChg>
        <pc:graphicFrameChg chg="mod">
          <ac:chgData name="Ward, Reagan" userId="27291eb4-8241-4961-9e69-8c66e34cc5b0" providerId="ADAL" clId="{8028020B-3743-4FCF-B6AE-59BB85EDDE4E}" dt="2024-02-08T03:23:05.808" v="4450" actId="13244"/>
          <ac:graphicFrameMkLst>
            <pc:docMk/>
            <pc:sldMk cId="4176922401" sldId="5251"/>
            <ac:graphicFrameMk id="8" creationId="{08B90536-177C-FF3D-36E5-B0DF665044FE}"/>
          </ac:graphicFrameMkLst>
        </pc:graphicFrameChg>
      </pc:sldChg>
      <pc:sldChg chg="addSp delSp modSp new mod modClrScheme chgLayout">
        <pc:chgData name="Ward, Reagan" userId="27291eb4-8241-4961-9e69-8c66e34cc5b0" providerId="ADAL" clId="{8028020B-3743-4FCF-B6AE-59BB85EDDE4E}" dt="2024-02-07T18:44:15.722" v="39" actId="20577"/>
        <pc:sldMkLst>
          <pc:docMk/>
          <pc:sldMk cId="3977542393" sldId="5252"/>
        </pc:sldMkLst>
        <pc:spChg chg="del mod ord">
          <ac:chgData name="Ward, Reagan" userId="27291eb4-8241-4961-9e69-8c66e34cc5b0" providerId="ADAL" clId="{8028020B-3743-4FCF-B6AE-59BB85EDDE4E}" dt="2024-02-07T18:44:08.517" v="7" actId="700"/>
          <ac:spMkLst>
            <pc:docMk/>
            <pc:sldMk cId="3977542393" sldId="5252"/>
            <ac:spMk id="2" creationId="{E0D22AF4-719F-C504-BD74-1DA15ACE9ADA}"/>
          </ac:spMkLst>
        </pc:spChg>
        <pc:spChg chg="del mod ord">
          <ac:chgData name="Ward, Reagan" userId="27291eb4-8241-4961-9e69-8c66e34cc5b0" providerId="ADAL" clId="{8028020B-3743-4FCF-B6AE-59BB85EDDE4E}" dt="2024-02-07T18:44:08.517" v="7" actId="700"/>
          <ac:spMkLst>
            <pc:docMk/>
            <pc:sldMk cId="3977542393" sldId="5252"/>
            <ac:spMk id="3" creationId="{062CDDF2-B87D-3FCA-1050-1D8B65134CB7}"/>
          </ac:spMkLst>
        </pc:spChg>
        <pc:spChg chg="mod ord">
          <ac:chgData name="Ward, Reagan" userId="27291eb4-8241-4961-9e69-8c66e34cc5b0" providerId="ADAL" clId="{8028020B-3743-4FCF-B6AE-59BB85EDDE4E}" dt="2024-02-07T18:44:08.517" v="7" actId="700"/>
          <ac:spMkLst>
            <pc:docMk/>
            <pc:sldMk cId="3977542393" sldId="5252"/>
            <ac:spMk id="4" creationId="{70A909BA-67E1-CA7A-EE55-A7B2BEBC56A9}"/>
          </ac:spMkLst>
        </pc:spChg>
        <pc:spChg chg="add mod ord">
          <ac:chgData name="Ward, Reagan" userId="27291eb4-8241-4961-9e69-8c66e34cc5b0" providerId="ADAL" clId="{8028020B-3743-4FCF-B6AE-59BB85EDDE4E}" dt="2024-02-07T18:44:12.716" v="28" actId="20577"/>
          <ac:spMkLst>
            <pc:docMk/>
            <pc:sldMk cId="3977542393" sldId="5252"/>
            <ac:spMk id="5" creationId="{ECE273B4-5F44-2DB9-AFC3-76BF899591DC}"/>
          </ac:spMkLst>
        </pc:spChg>
        <pc:spChg chg="add mod ord">
          <ac:chgData name="Ward, Reagan" userId="27291eb4-8241-4961-9e69-8c66e34cc5b0" providerId="ADAL" clId="{8028020B-3743-4FCF-B6AE-59BB85EDDE4E}" dt="2024-02-07T18:44:15.722" v="39" actId="20577"/>
          <ac:spMkLst>
            <pc:docMk/>
            <pc:sldMk cId="3977542393" sldId="5252"/>
            <ac:spMk id="6" creationId="{FFB6415C-5D1A-5E7B-213D-6882FC99E138}"/>
          </ac:spMkLst>
        </pc:spChg>
      </pc:sldChg>
      <pc:sldChg chg="addSp delSp modSp new del mod modClrScheme chgLayout">
        <pc:chgData name="Ward, Reagan" userId="27291eb4-8241-4961-9e69-8c66e34cc5b0" providerId="ADAL" clId="{8028020B-3743-4FCF-B6AE-59BB85EDDE4E}" dt="2024-02-08T03:19:37.154" v="4423" actId="47"/>
        <pc:sldMkLst>
          <pc:docMk/>
          <pc:sldMk cId="1284982042" sldId="5253"/>
        </pc:sldMkLst>
        <pc:spChg chg="del mod ord">
          <ac:chgData name="Ward, Reagan" userId="27291eb4-8241-4961-9e69-8c66e34cc5b0" providerId="ADAL" clId="{8028020B-3743-4FCF-B6AE-59BB85EDDE4E}" dt="2024-02-07T18:44:19.048" v="41" actId="700"/>
          <ac:spMkLst>
            <pc:docMk/>
            <pc:sldMk cId="1284982042" sldId="5253"/>
            <ac:spMk id="2" creationId="{FFA8C4D0-8574-5810-F45F-E0CD13215CBA}"/>
          </ac:spMkLst>
        </pc:spChg>
        <pc:spChg chg="del mod ord">
          <ac:chgData name="Ward, Reagan" userId="27291eb4-8241-4961-9e69-8c66e34cc5b0" providerId="ADAL" clId="{8028020B-3743-4FCF-B6AE-59BB85EDDE4E}" dt="2024-02-07T18:44:19.048" v="41" actId="700"/>
          <ac:spMkLst>
            <pc:docMk/>
            <pc:sldMk cId="1284982042" sldId="5253"/>
            <ac:spMk id="3" creationId="{7E0B346F-B9B9-9FA2-15A8-68FDE08A1738}"/>
          </ac:spMkLst>
        </pc:spChg>
        <pc:spChg chg="mod ord">
          <ac:chgData name="Ward, Reagan" userId="27291eb4-8241-4961-9e69-8c66e34cc5b0" providerId="ADAL" clId="{8028020B-3743-4FCF-B6AE-59BB85EDDE4E}" dt="2024-02-07T18:44:19.048" v="41" actId="700"/>
          <ac:spMkLst>
            <pc:docMk/>
            <pc:sldMk cId="1284982042" sldId="5253"/>
            <ac:spMk id="4" creationId="{BC91764E-353E-3B94-9FA0-B5D0DB625B5F}"/>
          </ac:spMkLst>
        </pc:spChg>
        <pc:spChg chg="add mod ord">
          <ac:chgData name="Ward, Reagan" userId="27291eb4-8241-4961-9e69-8c66e34cc5b0" providerId="ADAL" clId="{8028020B-3743-4FCF-B6AE-59BB85EDDE4E}" dt="2024-02-07T18:44:23.458" v="60" actId="20577"/>
          <ac:spMkLst>
            <pc:docMk/>
            <pc:sldMk cId="1284982042" sldId="5253"/>
            <ac:spMk id="5" creationId="{ACA6AB4E-1B6A-6ECB-E69A-98DCBB6D57C6}"/>
          </ac:spMkLst>
        </pc:spChg>
        <pc:spChg chg="add mod ord">
          <ac:chgData name="Ward, Reagan" userId="27291eb4-8241-4961-9e69-8c66e34cc5b0" providerId="ADAL" clId="{8028020B-3743-4FCF-B6AE-59BB85EDDE4E}" dt="2024-02-07T18:44:19.048" v="41" actId="700"/>
          <ac:spMkLst>
            <pc:docMk/>
            <pc:sldMk cId="1284982042" sldId="5253"/>
            <ac:spMk id="6" creationId="{E539B90A-5DC6-2FA2-D785-D3CD20CD9D55}"/>
          </ac:spMkLst>
        </pc:spChg>
      </pc:sldChg>
      <pc:sldChg chg="addSp delSp modSp new mod modClrScheme chgLayout">
        <pc:chgData name="Ward, Reagan" userId="27291eb4-8241-4961-9e69-8c66e34cc5b0" providerId="ADAL" clId="{8028020B-3743-4FCF-B6AE-59BB85EDDE4E}" dt="2024-02-08T03:42:45.566" v="4900" actId="13244"/>
        <pc:sldMkLst>
          <pc:docMk/>
          <pc:sldMk cId="2627223314" sldId="5254"/>
        </pc:sldMkLst>
        <pc:spChg chg="del mod ord">
          <ac:chgData name="Ward, Reagan" userId="27291eb4-8241-4961-9e69-8c66e34cc5b0" providerId="ADAL" clId="{8028020B-3743-4FCF-B6AE-59BB85EDDE4E}" dt="2024-02-07T18:52:15.381" v="62" actId="700"/>
          <ac:spMkLst>
            <pc:docMk/>
            <pc:sldMk cId="2627223314" sldId="5254"/>
            <ac:spMk id="2" creationId="{8A58D3E0-DBED-1802-65AE-BD2361E76ED1}"/>
          </ac:spMkLst>
        </pc:spChg>
        <pc:spChg chg="del mod ord">
          <ac:chgData name="Ward, Reagan" userId="27291eb4-8241-4961-9e69-8c66e34cc5b0" providerId="ADAL" clId="{8028020B-3743-4FCF-B6AE-59BB85EDDE4E}" dt="2024-02-07T18:52:15.381" v="62" actId="700"/>
          <ac:spMkLst>
            <pc:docMk/>
            <pc:sldMk cId="2627223314" sldId="5254"/>
            <ac:spMk id="3" creationId="{2F81C282-489E-991B-D30E-E811D8B9CB85}"/>
          </ac:spMkLst>
        </pc:spChg>
        <pc:spChg chg="mod ord">
          <ac:chgData name="Ward, Reagan" userId="27291eb4-8241-4961-9e69-8c66e34cc5b0" providerId="ADAL" clId="{8028020B-3743-4FCF-B6AE-59BB85EDDE4E}" dt="2024-02-08T00:09:33.757" v="877" actId="700"/>
          <ac:spMkLst>
            <pc:docMk/>
            <pc:sldMk cId="2627223314" sldId="5254"/>
            <ac:spMk id="4" creationId="{DEBC6030-8750-DCA7-1BDF-76219D5B1B6E}"/>
          </ac:spMkLst>
        </pc:spChg>
        <pc:spChg chg="add mod ord">
          <ac:chgData name="Ward, Reagan" userId="27291eb4-8241-4961-9e69-8c66e34cc5b0" providerId="ADAL" clId="{8028020B-3743-4FCF-B6AE-59BB85EDDE4E}" dt="2024-02-08T00:17:03.966" v="1669" actId="20577"/>
          <ac:spMkLst>
            <pc:docMk/>
            <pc:sldMk cId="2627223314" sldId="5254"/>
            <ac:spMk id="5" creationId="{17922C21-731A-B3F7-42A4-4F04B5EE6FAE}"/>
          </ac:spMkLst>
        </pc:spChg>
        <pc:spChg chg="add mod ord">
          <ac:chgData name="Ward, Reagan" userId="27291eb4-8241-4961-9e69-8c66e34cc5b0" providerId="ADAL" clId="{8028020B-3743-4FCF-B6AE-59BB85EDDE4E}" dt="2024-02-08T03:32:50.411" v="4752" actId="27636"/>
          <ac:spMkLst>
            <pc:docMk/>
            <pc:sldMk cId="2627223314" sldId="5254"/>
            <ac:spMk id="6" creationId="{763D342D-E1AD-F3F1-1427-DA8023571381}"/>
          </ac:spMkLst>
        </pc:spChg>
        <pc:spChg chg="add del mod ord">
          <ac:chgData name="Ward, Reagan" userId="27291eb4-8241-4961-9e69-8c66e34cc5b0" providerId="ADAL" clId="{8028020B-3743-4FCF-B6AE-59BB85EDDE4E}" dt="2024-02-08T00:09:33.757" v="877" actId="700"/>
          <ac:spMkLst>
            <pc:docMk/>
            <pc:sldMk cId="2627223314" sldId="5254"/>
            <ac:spMk id="7" creationId="{415F8202-D42C-12E8-38D1-7523B3971A29}"/>
          </ac:spMkLst>
        </pc:spChg>
        <pc:spChg chg="add del mod ord">
          <ac:chgData name="Ward, Reagan" userId="27291eb4-8241-4961-9e69-8c66e34cc5b0" providerId="ADAL" clId="{8028020B-3743-4FCF-B6AE-59BB85EDDE4E}" dt="2024-02-08T00:09:33.757" v="877" actId="700"/>
          <ac:spMkLst>
            <pc:docMk/>
            <pc:sldMk cId="2627223314" sldId="5254"/>
            <ac:spMk id="8" creationId="{DBAF18E1-CD24-8B64-5523-65EFEDB04FFC}"/>
          </ac:spMkLst>
        </pc:spChg>
        <pc:spChg chg="add mod ord">
          <ac:chgData name="Ward, Reagan" userId="27291eb4-8241-4961-9e69-8c66e34cc5b0" providerId="ADAL" clId="{8028020B-3743-4FCF-B6AE-59BB85EDDE4E}" dt="2024-02-08T00:17:28.615" v="1690" actId="14100"/>
          <ac:spMkLst>
            <pc:docMk/>
            <pc:sldMk cId="2627223314" sldId="5254"/>
            <ac:spMk id="9" creationId="{AE1BB3CE-D7A0-F5C3-6B1B-37A48CFCCB02}"/>
          </ac:spMkLst>
        </pc:spChg>
        <pc:spChg chg="add del mod ord">
          <ac:chgData name="Ward, Reagan" userId="27291eb4-8241-4961-9e69-8c66e34cc5b0" providerId="ADAL" clId="{8028020B-3743-4FCF-B6AE-59BB85EDDE4E}" dt="2024-02-08T00:10:07.982" v="884"/>
          <ac:spMkLst>
            <pc:docMk/>
            <pc:sldMk cId="2627223314" sldId="5254"/>
            <ac:spMk id="10" creationId="{DA126F01-0D58-608D-DC08-AB9EC23E6FDB}"/>
          </ac:spMkLst>
        </pc:spChg>
        <pc:spChg chg="add del mod ord">
          <ac:chgData name="Ward, Reagan" userId="27291eb4-8241-4961-9e69-8c66e34cc5b0" providerId="ADAL" clId="{8028020B-3743-4FCF-B6AE-59BB85EDDE4E}" dt="2024-02-08T00:10:12.181" v="885"/>
          <ac:spMkLst>
            <pc:docMk/>
            <pc:sldMk cId="2627223314" sldId="5254"/>
            <ac:spMk id="11" creationId="{DB8F399E-A407-E30C-CC57-2337656FBC2E}"/>
          </ac:spMkLst>
        </pc:spChg>
        <pc:spChg chg="add mod">
          <ac:chgData name="Ward, Reagan" userId="27291eb4-8241-4961-9e69-8c66e34cc5b0" providerId="ADAL" clId="{8028020B-3743-4FCF-B6AE-59BB85EDDE4E}" dt="2024-02-08T00:10:07.982" v="884"/>
          <ac:spMkLst>
            <pc:docMk/>
            <pc:sldMk cId="2627223314" sldId="5254"/>
            <ac:spMk id="12" creationId="{9CBD4F97-25F9-AD08-D11D-64502178E8AA}"/>
          </ac:spMkLst>
        </pc:spChg>
        <pc:spChg chg="add mod">
          <ac:chgData name="Ward, Reagan" userId="27291eb4-8241-4961-9e69-8c66e34cc5b0" providerId="ADAL" clId="{8028020B-3743-4FCF-B6AE-59BB85EDDE4E}" dt="2024-02-08T00:10:12.181" v="885"/>
          <ac:spMkLst>
            <pc:docMk/>
            <pc:sldMk cId="2627223314" sldId="5254"/>
            <ac:spMk id="13" creationId="{956A9536-9D63-FA13-37C5-BAEB262B0353}"/>
          </ac:spMkLst>
        </pc:spChg>
        <pc:spChg chg="add mod ord">
          <ac:chgData name="Ward, Reagan" userId="27291eb4-8241-4961-9e69-8c66e34cc5b0" providerId="ADAL" clId="{8028020B-3743-4FCF-B6AE-59BB85EDDE4E}" dt="2024-02-08T03:42:43.663" v="4899" actId="13244"/>
          <ac:spMkLst>
            <pc:docMk/>
            <pc:sldMk cId="2627223314" sldId="5254"/>
            <ac:spMk id="14" creationId="{AE916565-2D71-4EE6-BF77-4FE2CF47FAB9}"/>
          </ac:spMkLst>
        </pc:spChg>
        <pc:spChg chg="ord">
          <ac:chgData name="Ward, Reagan" userId="27291eb4-8241-4961-9e69-8c66e34cc5b0" providerId="ADAL" clId="{8028020B-3743-4FCF-B6AE-59BB85EDDE4E}" dt="2024-02-08T03:42:45.566" v="4900" actId="13244"/>
          <ac:spMkLst>
            <pc:docMk/>
            <pc:sldMk cId="2627223314" sldId="5254"/>
            <ac:spMk id="15" creationId="{FF95E14B-F93F-A051-0AE5-68DD93B6B310}"/>
          </ac:spMkLst>
        </pc:spChg>
      </pc:sldChg>
      <pc:sldChg chg="addSp delSp modSp new mod ord modClrScheme chgLayout">
        <pc:chgData name="Ward, Reagan" userId="27291eb4-8241-4961-9e69-8c66e34cc5b0" providerId="ADAL" clId="{8028020B-3743-4FCF-B6AE-59BB85EDDE4E}" dt="2024-02-08T14:35:25.732" v="6090" actId="13244"/>
        <pc:sldMkLst>
          <pc:docMk/>
          <pc:sldMk cId="2812394704" sldId="5255"/>
        </pc:sldMkLst>
        <pc:spChg chg="mod ord">
          <ac:chgData name="Ward, Reagan" userId="27291eb4-8241-4961-9e69-8c66e34cc5b0" providerId="ADAL" clId="{8028020B-3743-4FCF-B6AE-59BB85EDDE4E}" dt="2024-02-07T23:57:28.485" v="180" actId="700"/>
          <ac:spMkLst>
            <pc:docMk/>
            <pc:sldMk cId="2812394704" sldId="5255"/>
            <ac:spMk id="2" creationId="{C555B686-71D7-74E6-4721-C5BED4973E62}"/>
          </ac:spMkLst>
        </pc:spChg>
        <pc:spChg chg="del mod ord">
          <ac:chgData name="Ward, Reagan" userId="27291eb4-8241-4961-9e69-8c66e34cc5b0" providerId="ADAL" clId="{8028020B-3743-4FCF-B6AE-59BB85EDDE4E}" dt="2024-02-07T23:57:28.485" v="180" actId="700"/>
          <ac:spMkLst>
            <pc:docMk/>
            <pc:sldMk cId="2812394704" sldId="5255"/>
            <ac:spMk id="3" creationId="{40A2980A-C5DC-668C-BA1D-353867C00C0F}"/>
          </ac:spMkLst>
        </pc:spChg>
        <pc:spChg chg="add mod ord">
          <ac:chgData name="Ward, Reagan" userId="27291eb4-8241-4961-9e69-8c66e34cc5b0" providerId="ADAL" clId="{8028020B-3743-4FCF-B6AE-59BB85EDDE4E}" dt="2024-02-08T14:35:25.732" v="6090" actId="13244"/>
          <ac:spMkLst>
            <pc:docMk/>
            <pc:sldMk cId="2812394704" sldId="5255"/>
            <ac:spMk id="3" creationId="{7F7370CE-91E1-65BF-4D36-60E7807EC27E}"/>
          </ac:spMkLst>
        </pc:spChg>
        <pc:spChg chg="mod ord">
          <ac:chgData name="Ward, Reagan" userId="27291eb4-8241-4961-9e69-8c66e34cc5b0" providerId="ADAL" clId="{8028020B-3743-4FCF-B6AE-59BB85EDDE4E}" dt="2024-02-07T23:57:28.485" v="180" actId="700"/>
          <ac:spMkLst>
            <pc:docMk/>
            <pc:sldMk cId="2812394704" sldId="5255"/>
            <ac:spMk id="4" creationId="{90119AE8-D34A-27E2-2CB4-B4E9A2F8DDF2}"/>
          </ac:spMkLst>
        </pc:spChg>
        <pc:spChg chg="del mod ord">
          <ac:chgData name="Ward, Reagan" userId="27291eb4-8241-4961-9e69-8c66e34cc5b0" providerId="ADAL" clId="{8028020B-3743-4FCF-B6AE-59BB85EDDE4E}" dt="2024-02-07T23:57:28.485" v="180" actId="700"/>
          <ac:spMkLst>
            <pc:docMk/>
            <pc:sldMk cId="2812394704" sldId="5255"/>
            <ac:spMk id="5" creationId="{D75053E6-1072-8F06-9477-32136F2677B8}"/>
          </ac:spMkLst>
        </pc:spChg>
        <pc:spChg chg="del mod ord">
          <ac:chgData name="Ward, Reagan" userId="27291eb4-8241-4961-9e69-8c66e34cc5b0" providerId="ADAL" clId="{8028020B-3743-4FCF-B6AE-59BB85EDDE4E}" dt="2024-02-07T23:57:28.485" v="180" actId="700"/>
          <ac:spMkLst>
            <pc:docMk/>
            <pc:sldMk cId="2812394704" sldId="5255"/>
            <ac:spMk id="6" creationId="{D823AAED-8E1A-8C0D-AA6A-48DF07E530BE}"/>
          </ac:spMkLst>
        </pc:spChg>
        <pc:spChg chg="add mod ord">
          <ac:chgData name="Ward, Reagan" userId="27291eb4-8241-4961-9e69-8c66e34cc5b0" providerId="ADAL" clId="{8028020B-3743-4FCF-B6AE-59BB85EDDE4E}" dt="2024-02-08T14:33:23.218" v="5755" actId="27636"/>
          <ac:spMkLst>
            <pc:docMk/>
            <pc:sldMk cId="2812394704" sldId="5255"/>
            <ac:spMk id="7" creationId="{9929CA87-AA0D-E122-43AC-DF5B1797EBFA}"/>
          </ac:spMkLst>
        </pc:spChg>
        <pc:spChg chg="add mod ord">
          <ac:chgData name="Ward, Reagan" userId="27291eb4-8241-4961-9e69-8c66e34cc5b0" providerId="ADAL" clId="{8028020B-3743-4FCF-B6AE-59BB85EDDE4E}" dt="2024-02-08T14:33:23.221" v="5756" actId="27636"/>
          <ac:spMkLst>
            <pc:docMk/>
            <pc:sldMk cId="2812394704" sldId="5255"/>
            <ac:spMk id="8" creationId="{2E7B5288-2F62-CCCF-46E5-45ABEFD238D2}"/>
          </ac:spMkLst>
        </pc:spChg>
        <pc:spChg chg="add mod ord">
          <ac:chgData name="Ward, Reagan" userId="27291eb4-8241-4961-9e69-8c66e34cc5b0" providerId="ADAL" clId="{8028020B-3743-4FCF-B6AE-59BB85EDDE4E}" dt="2024-02-08T14:33:05.863" v="5752" actId="404"/>
          <ac:spMkLst>
            <pc:docMk/>
            <pc:sldMk cId="2812394704" sldId="5255"/>
            <ac:spMk id="9" creationId="{C3404307-AE19-FE3F-8550-2229D6D0C58E}"/>
          </ac:spMkLst>
        </pc:spChg>
        <pc:spChg chg="add mod ord">
          <ac:chgData name="Ward, Reagan" userId="27291eb4-8241-4961-9e69-8c66e34cc5b0" providerId="ADAL" clId="{8028020B-3743-4FCF-B6AE-59BB85EDDE4E}" dt="2024-02-08T14:33:05.863" v="5752" actId="404"/>
          <ac:spMkLst>
            <pc:docMk/>
            <pc:sldMk cId="2812394704" sldId="5255"/>
            <ac:spMk id="10" creationId="{285FFAAA-EE98-CD9A-CAC9-D4B20A722CA1}"/>
          </ac:spMkLst>
        </pc:spChg>
        <pc:spChg chg="add mod ord">
          <ac:chgData name="Ward, Reagan" userId="27291eb4-8241-4961-9e69-8c66e34cc5b0" providerId="ADAL" clId="{8028020B-3743-4FCF-B6AE-59BB85EDDE4E}" dt="2024-02-07T23:58:32.048" v="252" actId="20577"/>
          <ac:spMkLst>
            <pc:docMk/>
            <pc:sldMk cId="2812394704" sldId="5255"/>
            <ac:spMk id="11" creationId="{39BE2327-85BE-AA39-DBBB-E314E015946D}"/>
          </ac:spMkLst>
        </pc:spChg>
        <pc:spChg chg="add mod ord">
          <ac:chgData name="Ward, Reagan" userId="27291eb4-8241-4961-9e69-8c66e34cc5b0" providerId="ADAL" clId="{8028020B-3743-4FCF-B6AE-59BB85EDDE4E}" dt="2024-02-07T23:58:43.505" v="288" actId="207"/>
          <ac:spMkLst>
            <pc:docMk/>
            <pc:sldMk cId="2812394704" sldId="5255"/>
            <ac:spMk id="12" creationId="{50BF0BE2-40EC-3512-2A6C-41C55A2252BA}"/>
          </ac:spMkLst>
        </pc:spChg>
        <pc:spChg chg="ord">
          <ac:chgData name="Ward, Reagan" userId="27291eb4-8241-4961-9e69-8c66e34cc5b0" providerId="ADAL" clId="{8028020B-3743-4FCF-B6AE-59BB85EDDE4E}" dt="2024-02-08T03:42:33.745" v="4898" actId="13244"/>
          <ac:spMkLst>
            <pc:docMk/>
            <pc:sldMk cId="2812394704" sldId="5255"/>
            <ac:spMk id="13" creationId="{0E2F991C-9E29-09F7-920E-971735C7CEE2}"/>
          </ac:spMkLst>
        </pc:spChg>
      </pc:sldChg>
      <pc:sldChg chg="addSp delSp modSp new mod modClrScheme chgLayout">
        <pc:chgData name="Ward, Reagan" userId="27291eb4-8241-4961-9e69-8c66e34cc5b0" providerId="ADAL" clId="{8028020B-3743-4FCF-B6AE-59BB85EDDE4E}" dt="2024-02-08T03:42:53.270" v="4901" actId="13244"/>
        <pc:sldMkLst>
          <pc:docMk/>
          <pc:sldMk cId="4257296293" sldId="5256"/>
        </pc:sldMkLst>
        <pc:spChg chg="mod ord">
          <ac:chgData name="Ward, Reagan" userId="27291eb4-8241-4961-9e69-8c66e34cc5b0" providerId="ADAL" clId="{8028020B-3743-4FCF-B6AE-59BB85EDDE4E}" dt="2024-02-08T00:19:28.094" v="1771" actId="700"/>
          <ac:spMkLst>
            <pc:docMk/>
            <pc:sldMk cId="4257296293" sldId="5256"/>
            <ac:spMk id="2" creationId="{4F331465-8C00-6A81-EBC1-402CB5ABFF60}"/>
          </ac:spMkLst>
        </pc:spChg>
        <pc:spChg chg="del mod ord">
          <ac:chgData name="Ward, Reagan" userId="27291eb4-8241-4961-9e69-8c66e34cc5b0" providerId="ADAL" clId="{8028020B-3743-4FCF-B6AE-59BB85EDDE4E}" dt="2024-02-08T00:19:28.094" v="1771" actId="700"/>
          <ac:spMkLst>
            <pc:docMk/>
            <pc:sldMk cId="4257296293" sldId="5256"/>
            <ac:spMk id="3" creationId="{82BDB0A9-1085-68EC-CD7E-0392A041BC6A}"/>
          </ac:spMkLst>
        </pc:spChg>
        <pc:spChg chg="mod ord">
          <ac:chgData name="Ward, Reagan" userId="27291eb4-8241-4961-9e69-8c66e34cc5b0" providerId="ADAL" clId="{8028020B-3743-4FCF-B6AE-59BB85EDDE4E}" dt="2024-02-08T00:19:28.094" v="1771" actId="700"/>
          <ac:spMkLst>
            <pc:docMk/>
            <pc:sldMk cId="4257296293" sldId="5256"/>
            <ac:spMk id="4" creationId="{EE1D63A8-DAD7-D38D-1D75-F3AC1A2117F6}"/>
          </ac:spMkLst>
        </pc:spChg>
        <pc:spChg chg="del mod ord">
          <ac:chgData name="Ward, Reagan" userId="27291eb4-8241-4961-9e69-8c66e34cc5b0" providerId="ADAL" clId="{8028020B-3743-4FCF-B6AE-59BB85EDDE4E}" dt="2024-02-08T00:19:28.094" v="1771" actId="700"/>
          <ac:spMkLst>
            <pc:docMk/>
            <pc:sldMk cId="4257296293" sldId="5256"/>
            <ac:spMk id="5" creationId="{3BEDD174-1294-BF9C-9A1B-4E65B7077FDC}"/>
          </ac:spMkLst>
        </pc:spChg>
        <pc:spChg chg="del mod ord">
          <ac:chgData name="Ward, Reagan" userId="27291eb4-8241-4961-9e69-8c66e34cc5b0" providerId="ADAL" clId="{8028020B-3743-4FCF-B6AE-59BB85EDDE4E}" dt="2024-02-08T00:19:28.094" v="1771" actId="700"/>
          <ac:spMkLst>
            <pc:docMk/>
            <pc:sldMk cId="4257296293" sldId="5256"/>
            <ac:spMk id="6" creationId="{1573AE43-57DC-4DF1-0AC3-A2AD8F2A4FBA}"/>
          </ac:spMkLst>
        </pc:spChg>
        <pc:spChg chg="add mod ord">
          <ac:chgData name="Ward, Reagan" userId="27291eb4-8241-4961-9e69-8c66e34cc5b0" providerId="ADAL" clId="{8028020B-3743-4FCF-B6AE-59BB85EDDE4E}" dt="2024-02-08T03:32:50.451" v="4754" actId="27636"/>
          <ac:spMkLst>
            <pc:docMk/>
            <pc:sldMk cId="4257296293" sldId="5256"/>
            <ac:spMk id="7" creationId="{59D9F417-9CC2-D1EA-59D0-AD194522CEDF}"/>
          </ac:spMkLst>
        </pc:spChg>
        <pc:spChg chg="add mod ord">
          <ac:chgData name="Ward, Reagan" userId="27291eb4-8241-4961-9e69-8c66e34cc5b0" providerId="ADAL" clId="{8028020B-3743-4FCF-B6AE-59BB85EDDE4E}" dt="2024-02-08T03:32:50.441" v="4753" actId="27636"/>
          <ac:spMkLst>
            <pc:docMk/>
            <pc:sldMk cId="4257296293" sldId="5256"/>
            <ac:spMk id="8" creationId="{17FD7D01-98D6-C43F-D4A7-B9079BD9C228}"/>
          </ac:spMkLst>
        </pc:spChg>
        <pc:spChg chg="add del mod ord">
          <ac:chgData name="Ward, Reagan" userId="27291eb4-8241-4961-9e69-8c66e34cc5b0" providerId="ADAL" clId="{8028020B-3743-4FCF-B6AE-59BB85EDDE4E}" dt="2024-02-08T03:11:49.310" v="3709"/>
          <ac:spMkLst>
            <pc:docMk/>
            <pc:sldMk cId="4257296293" sldId="5256"/>
            <ac:spMk id="9" creationId="{91C2BFCE-7844-9AA9-2F0E-3112FC707D3A}"/>
          </ac:spMkLst>
        </pc:spChg>
        <pc:spChg chg="add del mod ord">
          <ac:chgData name="Ward, Reagan" userId="27291eb4-8241-4961-9e69-8c66e34cc5b0" providerId="ADAL" clId="{8028020B-3743-4FCF-B6AE-59BB85EDDE4E}" dt="2024-02-08T03:11:56.769" v="3711"/>
          <ac:spMkLst>
            <pc:docMk/>
            <pc:sldMk cId="4257296293" sldId="5256"/>
            <ac:spMk id="10" creationId="{580EFC56-F9E9-3826-352E-906475F00176}"/>
          </ac:spMkLst>
        </pc:spChg>
        <pc:spChg chg="add mod">
          <ac:chgData name="Ward, Reagan" userId="27291eb4-8241-4961-9e69-8c66e34cc5b0" providerId="ADAL" clId="{8028020B-3743-4FCF-B6AE-59BB85EDDE4E}" dt="2024-02-08T03:11:49.310" v="3709"/>
          <ac:spMkLst>
            <pc:docMk/>
            <pc:sldMk cId="4257296293" sldId="5256"/>
            <ac:spMk id="11" creationId="{4A476747-C0B8-5F6E-ED1B-4C68CFC5B4D1}"/>
          </ac:spMkLst>
        </pc:spChg>
        <pc:spChg chg="add mod">
          <ac:chgData name="Ward, Reagan" userId="27291eb4-8241-4961-9e69-8c66e34cc5b0" providerId="ADAL" clId="{8028020B-3743-4FCF-B6AE-59BB85EDDE4E}" dt="2024-02-08T03:11:56.769" v="3711"/>
          <ac:spMkLst>
            <pc:docMk/>
            <pc:sldMk cId="4257296293" sldId="5256"/>
            <ac:spMk id="12" creationId="{5648FD87-57A1-5B2F-F4AC-CCB667C16FD3}"/>
          </ac:spMkLst>
        </pc:spChg>
        <pc:spChg chg="ord">
          <ac:chgData name="Ward, Reagan" userId="27291eb4-8241-4961-9e69-8c66e34cc5b0" providerId="ADAL" clId="{8028020B-3743-4FCF-B6AE-59BB85EDDE4E}" dt="2024-02-08T03:42:53.270" v="4901" actId="13244"/>
          <ac:spMkLst>
            <pc:docMk/>
            <pc:sldMk cId="4257296293" sldId="5256"/>
            <ac:spMk id="13" creationId="{7D677B9B-E327-2EFE-65E3-58DC4F04B031}"/>
          </ac:spMkLst>
        </pc:spChg>
      </pc:sldChg>
      <pc:sldChg chg="addSp delSp modSp new mod modClrScheme chgLayout">
        <pc:chgData name="Ward, Reagan" userId="27291eb4-8241-4961-9e69-8c66e34cc5b0" providerId="ADAL" clId="{8028020B-3743-4FCF-B6AE-59BB85EDDE4E}" dt="2024-02-08T03:47:36.771" v="5277" actId="13244"/>
        <pc:sldMkLst>
          <pc:docMk/>
          <pc:sldMk cId="2302466067" sldId="5257"/>
        </pc:sldMkLst>
        <pc:spChg chg="mod ord">
          <ac:chgData name="Ward, Reagan" userId="27291eb4-8241-4961-9e69-8c66e34cc5b0" providerId="ADAL" clId="{8028020B-3743-4FCF-B6AE-59BB85EDDE4E}" dt="2024-02-08T03:46:05.494" v="5128" actId="700"/>
          <ac:spMkLst>
            <pc:docMk/>
            <pc:sldMk cId="2302466067" sldId="5257"/>
            <ac:spMk id="2" creationId="{CE89A863-E55E-51FD-C879-599A958C94CE}"/>
          </ac:spMkLst>
        </pc:spChg>
        <pc:spChg chg="mod ord">
          <ac:chgData name="Ward, Reagan" userId="27291eb4-8241-4961-9e69-8c66e34cc5b0" providerId="ADAL" clId="{8028020B-3743-4FCF-B6AE-59BB85EDDE4E}" dt="2024-02-08T03:47:26.715" v="5276" actId="14"/>
          <ac:spMkLst>
            <pc:docMk/>
            <pc:sldMk cId="2302466067" sldId="5257"/>
            <ac:spMk id="3" creationId="{DFF927DF-F6CA-B886-51A2-D6EE7074ADF6}"/>
          </ac:spMkLst>
        </pc:spChg>
        <pc:spChg chg="add del mod ord">
          <ac:chgData name="Ward, Reagan" userId="27291eb4-8241-4961-9e69-8c66e34cc5b0" providerId="ADAL" clId="{8028020B-3743-4FCF-B6AE-59BB85EDDE4E}" dt="2024-02-08T03:46:22.155" v="5134"/>
          <ac:spMkLst>
            <pc:docMk/>
            <pc:sldMk cId="2302466067" sldId="5257"/>
            <ac:spMk id="4" creationId="{72CB4431-B781-1CDE-0BD1-405EFAF7D999}"/>
          </ac:spMkLst>
        </pc:spChg>
        <pc:spChg chg="del">
          <ac:chgData name="Ward, Reagan" userId="27291eb4-8241-4961-9e69-8c66e34cc5b0" providerId="ADAL" clId="{8028020B-3743-4FCF-B6AE-59BB85EDDE4E}" dt="2024-02-08T03:11:51.642" v="3710"/>
          <ac:spMkLst>
            <pc:docMk/>
            <pc:sldMk cId="2302466067" sldId="5257"/>
            <ac:spMk id="5" creationId="{261A24C5-4ED2-B2FB-2F9F-5D69FDB2E554}"/>
          </ac:spMkLst>
        </pc:spChg>
        <pc:spChg chg="add mod">
          <ac:chgData name="Ward, Reagan" userId="27291eb4-8241-4961-9e69-8c66e34cc5b0" providerId="ADAL" clId="{8028020B-3743-4FCF-B6AE-59BB85EDDE4E}" dt="2024-02-08T03:46:22.155" v="5134"/>
          <ac:spMkLst>
            <pc:docMk/>
            <pc:sldMk cId="2302466067" sldId="5257"/>
            <ac:spMk id="5" creationId="{8B50BEEE-E6C8-60EB-1EE0-CFD8D1AE84A8}"/>
          </ac:spMkLst>
        </pc:spChg>
        <pc:spChg chg="del">
          <ac:chgData name="Ward, Reagan" userId="27291eb4-8241-4961-9e69-8c66e34cc5b0" providerId="ADAL" clId="{8028020B-3743-4FCF-B6AE-59BB85EDDE4E}" dt="2024-02-08T03:12:00.113" v="3712"/>
          <ac:spMkLst>
            <pc:docMk/>
            <pc:sldMk cId="2302466067" sldId="5257"/>
            <ac:spMk id="6" creationId="{B49D414B-08AF-10EC-A06C-C2324DF53037}"/>
          </ac:spMkLst>
        </pc:spChg>
        <pc:spChg chg="add del mod">
          <ac:chgData name="Ward, Reagan" userId="27291eb4-8241-4961-9e69-8c66e34cc5b0" providerId="ADAL" clId="{8028020B-3743-4FCF-B6AE-59BB85EDDE4E}" dt="2024-02-08T03:46:28.575" v="5136" actId="478"/>
          <ac:spMkLst>
            <pc:docMk/>
            <pc:sldMk cId="2302466067" sldId="5257"/>
            <ac:spMk id="6" creationId="{F731DE6B-E21E-F0A1-5469-15BB46871F3D}"/>
          </ac:spMkLst>
        </pc:spChg>
        <pc:spChg chg="add mod ord">
          <ac:chgData name="Ward, Reagan" userId="27291eb4-8241-4961-9e69-8c66e34cc5b0" providerId="ADAL" clId="{8028020B-3743-4FCF-B6AE-59BB85EDDE4E}" dt="2024-02-08T03:47:19.401" v="5272" actId="27636"/>
          <ac:spMkLst>
            <pc:docMk/>
            <pc:sldMk cId="2302466067" sldId="5257"/>
            <ac:spMk id="7" creationId="{FC5FDD3C-2276-7F5E-6070-EA22DCD78956}"/>
          </ac:spMkLst>
        </pc:spChg>
        <pc:spChg chg="add del mod ord">
          <ac:chgData name="Ward, Reagan" userId="27291eb4-8241-4961-9e69-8c66e34cc5b0" providerId="ADAL" clId="{8028020B-3743-4FCF-B6AE-59BB85EDDE4E}" dt="2024-02-08T03:46:31.066" v="5137" actId="478"/>
          <ac:spMkLst>
            <pc:docMk/>
            <pc:sldMk cId="2302466067" sldId="5257"/>
            <ac:spMk id="8" creationId="{91F3EFEE-25EC-D37F-EFAC-0745BD4E8020}"/>
          </ac:spMkLst>
        </pc:spChg>
        <pc:spChg chg="mod ord">
          <ac:chgData name="Ward, Reagan" userId="27291eb4-8241-4961-9e69-8c66e34cc5b0" providerId="ADAL" clId="{8028020B-3743-4FCF-B6AE-59BB85EDDE4E}" dt="2024-02-08T03:46:05.494" v="5128" actId="700"/>
          <ac:spMkLst>
            <pc:docMk/>
            <pc:sldMk cId="2302466067" sldId="5257"/>
            <ac:spMk id="9" creationId="{7400FAF2-A121-4730-5A91-B872FBF342D0}"/>
          </ac:spMkLst>
        </pc:spChg>
        <pc:spChg chg="add del mod">
          <ac:chgData name="Ward, Reagan" userId="27291eb4-8241-4961-9e69-8c66e34cc5b0" providerId="ADAL" clId="{8028020B-3743-4FCF-B6AE-59BB85EDDE4E}" dt="2024-02-08T03:46:33.567" v="5138"/>
          <ac:spMkLst>
            <pc:docMk/>
            <pc:sldMk cId="2302466067" sldId="5257"/>
            <ac:spMk id="11" creationId="{02471C5A-E417-5762-A526-2C2A44A92546}"/>
          </ac:spMkLst>
        </pc:spChg>
        <pc:spChg chg="add mod ord">
          <ac:chgData name="Ward, Reagan" userId="27291eb4-8241-4961-9e69-8c66e34cc5b0" providerId="ADAL" clId="{8028020B-3743-4FCF-B6AE-59BB85EDDE4E}" dt="2024-02-08T03:47:36.771" v="5277" actId="13244"/>
          <ac:spMkLst>
            <pc:docMk/>
            <pc:sldMk cId="2302466067" sldId="5257"/>
            <ac:spMk id="12" creationId="{500147EB-EB38-8B6C-CD41-00B11F3589CA}"/>
          </ac:spMkLst>
        </pc:spChg>
      </pc:sldChg>
      <pc:sldChg chg="addSp delSp modSp mod modClrScheme chgLayout">
        <pc:chgData name="Ward, Reagan" userId="27291eb4-8241-4961-9e69-8c66e34cc5b0" providerId="ADAL" clId="{8028020B-3743-4FCF-B6AE-59BB85EDDE4E}" dt="2024-02-08T03:35:38.612" v="4780"/>
        <pc:sldMkLst>
          <pc:docMk/>
          <pc:sldMk cId="156395314" sldId="5258"/>
        </pc:sldMkLst>
        <pc:spChg chg="mod ord">
          <ac:chgData name="Ward, Reagan" userId="27291eb4-8241-4961-9e69-8c66e34cc5b0" providerId="ADAL" clId="{8028020B-3743-4FCF-B6AE-59BB85EDDE4E}" dt="2024-02-08T03:35:21.160" v="4777" actId="700"/>
          <ac:spMkLst>
            <pc:docMk/>
            <pc:sldMk cId="156395314" sldId="5258"/>
            <ac:spMk id="2" creationId="{E42348BE-3DF6-8A37-29CB-D615115F6DE2}"/>
          </ac:spMkLst>
        </pc:spChg>
        <pc:spChg chg="mod ord">
          <ac:chgData name="Ward, Reagan" userId="27291eb4-8241-4961-9e69-8c66e34cc5b0" providerId="ADAL" clId="{8028020B-3743-4FCF-B6AE-59BB85EDDE4E}" dt="2024-02-08T03:35:21.160" v="4777" actId="700"/>
          <ac:spMkLst>
            <pc:docMk/>
            <pc:sldMk cId="156395314" sldId="5258"/>
            <ac:spMk id="3" creationId="{48132BB2-8C2C-59F1-E62E-C955DB7B1895}"/>
          </ac:spMkLst>
        </pc:spChg>
        <pc:spChg chg="mod ord">
          <ac:chgData name="Ward, Reagan" userId="27291eb4-8241-4961-9e69-8c66e34cc5b0" providerId="ADAL" clId="{8028020B-3743-4FCF-B6AE-59BB85EDDE4E}" dt="2024-02-08T03:35:21.160" v="4777" actId="700"/>
          <ac:spMkLst>
            <pc:docMk/>
            <pc:sldMk cId="156395314" sldId="5258"/>
            <ac:spMk id="4" creationId="{6AAECF3F-C642-D40D-DBBF-355386F9A0CD}"/>
          </ac:spMkLst>
        </pc:spChg>
        <pc:spChg chg="add del mod ord">
          <ac:chgData name="Ward, Reagan" userId="27291eb4-8241-4961-9e69-8c66e34cc5b0" providerId="ADAL" clId="{8028020B-3743-4FCF-B6AE-59BB85EDDE4E}" dt="2024-02-08T03:35:12.085" v="4775" actId="478"/>
          <ac:spMkLst>
            <pc:docMk/>
            <pc:sldMk cId="156395314" sldId="5258"/>
            <ac:spMk id="5" creationId="{7A98F2DC-6467-8D17-AEBB-BDA7C281E53D}"/>
          </ac:spMkLst>
        </pc:spChg>
        <pc:spChg chg="add del mod ord">
          <ac:chgData name="Ward, Reagan" userId="27291eb4-8241-4961-9e69-8c66e34cc5b0" providerId="ADAL" clId="{8028020B-3743-4FCF-B6AE-59BB85EDDE4E}" dt="2024-02-08T03:35:14.421" v="4776" actId="478"/>
          <ac:spMkLst>
            <pc:docMk/>
            <pc:sldMk cId="156395314" sldId="5258"/>
            <ac:spMk id="6" creationId="{5D16024E-38FF-CCF4-59B8-3A4BDDB1A38F}"/>
          </ac:spMkLst>
        </pc:spChg>
        <pc:spChg chg="add del mod ord">
          <ac:chgData name="Ward, Reagan" userId="27291eb4-8241-4961-9e69-8c66e34cc5b0" providerId="ADAL" clId="{8028020B-3743-4FCF-B6AE-59BB85EDDE4E}" dt="2024-02-08T03:35:29.719" v="4778"/>
          <ac:spMkLst>
            <pc:docMk/>
            <pc:sldMk cId="156395314" sldId="5258"/>
            <ac:spMk id="7" creationId="{B247AEBD-DFDF-F85E-9CEE-E419BABD7B72}"/>
          </ac:spMkLst>
        </pc:spChg>
        <pc:spChg chg="add del mod ord">
          <ac:chgData name="Ward, Reagan" userId="27291eb4-8241-4961-9e69-8c66e34cc5b0" providerId="ADAL" clId="{8028020B-3743-4FCF-B6AE-59BB85EDDE4E}" dt="2024-02-08T03:35:38.612" v="4780"/>
          <ac:spMkLst>
            <pc:docMk/>
            <pc:sldMk cId="156395314" sldId="5258"/>
            <ac:spMk id="8" creationId="{8F7E1094-8BBE-DF46-2598-B610227090DD}"/>
          </ac:spMkLst>
        </pc:spChg>
        <pc:spChg chg="add mod">
          <ac:chgData name="Ward, Reagan" userId="27291eb4-8241-4961-9e69-8c66e34cc5b0" providerId="ADAL" clId="{8028020B-3743-4FCF-B6AE-59BB85EDDE4E}" dt="2024-02-08T03:35:29.719" v="4778"/>
          <ac:spMkLst>
            <pc:docMk/>
            <pc:sldMk cId="156395314" sldId="5258"/>
            <ac:spMk id="9" creationId="{49B295F6-63BF-F452-6A5E-C128EA8375D0}"/>
          </ac:spMkLst>
        </pc:spChg>
        <pc:spChg chg="add mod">
          <ac:chgData name="Ward, Reagan" userId="27291eb4-8241-4961-9e69-8c66e34cc5b0" providerId="ADAL" clId="{8028020B-3743-4FCF-B6AE-59BB85EDDE4E}" dt="2024-02-08T03:35:38.612" v="4780"/>
          <ac:spMkLst>
            <pc:docMk/>
            <pc:sldMk cId="156395314" sldId="5258"/>
            <ac:spMk id="10" creationId="{A67A9DC2-FC38-1DA0-196A-CD1AED2026DD}"/>
          </ac:spMkLst>
        </pc:spChg>
      </pc:sldChg>
      <pc:sldChg chg="addSp delSp modSp mod modClrScheme chgLayout">
        <pc:chgData name="Ward, Reagan" userId="27291eb4-8241-4961-9e69-8c66e34cc5b0" providerId="ADAL" clId="{8028020B-3743-4FCF-B6AE-59BB85EDDE4E}" dt="2024-02-08T03:41:33.152" v="4886" actId="13244"/>
        <pc:sldMkLst>
          <pc:docMk/>
          <pc:sldMk cId="556776592" sldId="5259"/>
        </pc:sldMkLst>
        <pc:spChg chg="mod ord">
          <ac:chgData name="Ward, Reagan" userId="27291eb4-8241-4961-9e69-8c66e34cc5b0" providerId="ADAL" clId="{8028020B-3743-4FCF-B6AE-59BB85EDDE4E}" dt="2024-02-08T03:36:23.683" v="4790" actId="700"/>
          <ac:spMkLst>
            <pc:docMk/>
            <pc:sldMk cId="556776592" sldId="5259"/>
            <ac:spMk id="2" creationId="{29B2E028-B847-5804-2025-A9B46D85F252}"/>
          </ac:spMkLst>
        </pc:spChg>
        <pc:spChg chg="add del mod ord">
          <ac:chgData name="Ward, Reagan" userId="27291eb4-8241-4961-9e69-8c66e34cc5b0" providerId="ADAL" clId="{8028020B-3743-4FCF-B6AE-59BB85EDDE4E}" dt="2024-02-08T03:20:33.293" v="4434"/>
          <ac:spMkLst>
            <pc:docMk/>
            <pc:sldMk cId="556776592" sldId="5259"/>
            <ac:spMk id="3" creationId="{197BCF19-A579-29C0-C88B-64F263547A72}"/>
          </ac:spMkLst>
        </pc:spChg>
        <pc:spChg chg="add del mod ord">
          <ac:chgData name="Ward, Reagan" userId="27291eb4-8241-4961-9e69-8c66e34cc5b0" providerId="ADAL" clId="{8028020B-3743-4FCF-B6AE-59BB85EDDE4E}" dt="2024-02-08T03:36:35.051" v="4795"/>
          <ac:spMkLst>
            <pc:docMk/>
            <pc:sldMk cId="556776592" sldId="5259"/>
            <ac:spMk id="3" creationId="{7EBD9F0F-F894-D63B-A722-E355E703FF61}"/>
          </ac:spMkLst>
        </pc:spChg>
        <pc:spChg chg="add del mod ord">
          <ac:chgData name="Ward, Reagan" userId="27291eb4-8241-4961-9e69-8c66e34cc5b0" providerId="ADAL" clId="{8028020B-3743-4FCF-B6AE-59BB85EDDE4E}" dt="2024-02-08T03:36:40.466" v="4797"/>
          <ac:spMkLst>
            <pc:docMk/>
            <pc:sldMk cId="556776592" sldId="5259"/>
            <ac:spMk id="4" creationId="{35E5AA98-1E01-F38B-7486-32F44E93FD87}"/>
          </ac:spMkLst>
        </pc:spChg>
        <pc:spChg chg="add del mod ord">
          <ac:chgData name="Ward, Reagan" userId="27291eb4-8241-4961-9e69-8c66e34cc5b0" providerId="ADAL" clId="{8028020B-3743-4FCF-B6AE-59BB85EDDE4E}" dt="2024-02-08T03:20:42.071" v="4437" actId="478"/>
          <ac:spMkLst>
            <pc:docMk/>
            <pc:sldMk cId="556776592" sldId="5259"/>
            <ac:spMk id="4" creationId="{DA4BDC0A-EAD1-45E4-53DC-D614479C85C6}"/>
          </ac:spMkLst>
        </pc:spChg>
        <pc:spChg chg="add mod">
          <ac:chgData name="Ward, Reagan" userId="27291eb4-8241-4961-9e69-8c66e34cc5b0" providerId="ADAL" clId="{8028020B-3743-4FCF-B6AE-59BB85EDDE4E}" dt="2024-02-08T03:36:35.183" v="4796" actId="27636"/>
          <ac:spMkLst>
            <pc:docMk/>
            <pc:sldMk cId="556776592" sldId="5259"/>
            <ac:spMk id="5" creationId="{80150034-12AE-2B18-7D06-C375ACC3D75B}"/>
          </ac:spMkLst>
        </pc:spChg>
        <pc:spChg chg="add del mod ord">
          <ac:chgData name="Ward, Reagan" userId="27291eb4-8241-4961-9e69-8c66e34cc5b0" providerId="ADAL" clId="{8028020B-3743-4FCF-B6AE-59BB85EDDE4E}" dt="2024-02-08T03:20:42.892" v="4438" actId="478"/>
          <ac:spMkLst>
            <pc:docMk/>
            <pc:sldMk cId="556776592" sldId="5259"/>
            <ac:spMk id="6" creationId="{625EA27B-AEF8-117E-F28E-78435F3ADA76}"/>
          </ac:spMkLst>
        </pc:spChg>
        <pc:spChg chg="add mod">
          <ac:chgData name="Ward, Reagan" userId="27291eb4-8241-4961-9e69-8c66e34cc5b0" providerId="ADAL" clId="{8028020B-3743-4FCF-B6AE-59BB85EDDE4E}" dt="2024-02-08T03:36:40.646" v="4798" actId="27636"/>
          <ac:spMkLst>
            <pc:docMk/>
            <pc:sldMk cId="556776592" sldId="5259"/>
            <ac:spMk id="6" creationId="{CAD39EDC-977A-4F5D-876A-77F9B7C6C3BA}"/>
          </ac:spMkLst>
        </pc:spChg>
        <pc:spChg chg="mod ord">
          <ac:chgData name="Ward, Reagan" userId="27291eb4-8241-4961-9e69-8c66e34cc5b0" providerId="ADAL" clId="{8028020B-3743-4FCF-B6AE-59BB85EDDE4E}" dt="2024-02-08T03:41:33.152" v="4886" actId="13244"/>
          <ac:spMkLst>
            <pc:docMk/>
            <pc:sldMk cId="556776592" sldId="5259"/>
            <ac:spMk id="8" creationId="{49870D7E-C334-F957-0FDF-4A82E945E917}"/>
          </ac:spMkLst>
        </pc:spChg>
        <pc:picChg chg="del">
          <ac:chgData name="Ward, Reagan" userId="27291eb4-8241-4961-9e69-8c66e34cc5b0" providerId="ADAL" clId="{8028020B-3743-4FCF-B6AE-59BB85EDDE4E}" dt="2024-02-08T03:20:31.611" v="4433" actId="21"/>
          <ac:picMkLst>
            <pc:docMk/>
            <pc:sldMk cId="556776592" sldId="5259"/>
            <ac:picMk id="5" creationId="{572EDB38-6FEA-9934-B11F-591EB3A8135F}"/>
          </ac:picMkLst>
        </pc:picChg>
        <pc:picChg chg="add mod ord">
          <ac:chgData name="Ward, Reagan" userId="27291eb4-8241-4961-9e69-8c66e34cc5b0" providerId="ADAL" clId="{8028020B-3743-4FCF-B6AE-59BB85EDDE4E}" dt="2024-02-08T03:36:48.734" v="4800" actId="1076"/>
          <ac:picMkLst>
            <pc:docMk/>
            <pc:sldMk cId="556776592" sldId="5259"/>
            <ac:picMk id="7" creationId="{572EDB38-6FEA-9934-B11F-591EB3A8135F}"/>
          </ac:picMkLst>
        </pc:picChg>
      </pc:sldChg>
      <pc:sldChg chg="addSp delSp modSp mod modClrScheme chgLayout">
        <pc:chgData name="Ward, Reagan" userId="27291eb4-8241-4961-9e69-8c66e34cc5b0" providerId="ADAL" clId="{8028020B-3743-4FCF-B6AE-59BB85EDDE4E}" dt="2024-02-08T03:41:56.118" v="4893" actId="13244"/>
        <pc:sldMkLst>
          <pc:docMk/>
          <pc:sldMk cId="2736713131" sldId="5260"/>
        </pc:sldMkLst>
        <pc:spChg chg="mod ord">
          <ac:chgData name="Ward, Reagan" userId="27291eb4-8241-4961-9e69-8c66e34cc5b0" providerId="ADAL" clId="{8028020B-3743-4FCF-B6AE-59BB85EDDE4E}" dt="2024-02-08T03:36:58.679" v="4801" actId="700"/>
          <ac:spMkLst>
            <pc:docMk/>
            <pc:sldMk cId="2736713131" sldId="5260"/>
            <ac:spMk id="2" creationId="{B3EBA746-9494-75E3-F272-FB9444FE6DBD}"/>
          </ac:spMkLst>
        </pc:spChg>
        <pc:spChg chg="mod ord">
          <ac:chgData name="Ward, Reagan" userId="27291eb4-8241-4961-9e69-8c66e34cc5b0" providerId="ADAL" clId="{8028020B-3743-4FCF-B6AE-59BB85EDDE4E}" dt="2024-02-08T03:37:26.153" v="4810" actId="27636"/>
          <ac:spMkLst>
            <pc:docMk/>
            <pc:sldMk cId="2736713131" sldId="5260"/>
            <ac:spMk id="3" creationId="{E9369E27-A64B-1AC8-DE72-C4B9B53F7461}"/>
          </ac:spMkLst>
        </pc:spChg>
        <pc:spChg chg="mod">
          <ac:chgData name="Ward, Reagan" userId="27291eb4-8241-4961-9e69-8c66e34cc5b0" providerId="ADAL" clId="{8028020B-3743-4FCF-B6AE-59BB85EDDE4E}" dt="2024-02-08T03:41:47.853" v="4891" actId="962"/>
          <ac:spMkLst>
            <pc:docMk/>
            <pc:sldMk cId="2736713131" sldId="5260"/>
            <ac:spMk id="6" creationId="{42A21F27-B7F9-9B7B-8059-BAF154BD34AF}"/>
          </ac:spMkLst>
        </pc:spChg>
        <pc:spChg chg="mod ord">
          <ac:chgData name="Ward, Reagan" userId="27291eb4-8241-4961-9e69-8c66e34cc5b0" providerId="ADAL" clId="{8028020B-3743-4FCF-B6AE-59BB85EDDE4E}" dt="2024-02-08T03:41:56.118" v="4893" actId="13244"/>
          <ac:spMkLst>
            <pc:docMk/>
            <pc:sldMk cId="2736713131" sldId="5260"/>
            <ac:spMk id="7" creationId="{3D37C279-38D4-7DFC-6449-62769C20BA14}"/>
          </ac:spMkLst>
        </pc:spChg>
        <pc:spChg chg="add del mod ord">
          <ac:chgData name="Ward, Reagan" userId="27291eb4-8241-4961-9e69-8c66e34cc5b0" providerId="ADAL" clId="{8028020B-3743-4FCF-B6AE-59BB85EDDE4E}" dt="2024-02-08T03:37:07.520" v="4803"/>
          <ac:spMkLst>
            <pc:docMk/>
            <pc:sldMk cId="2736713131" sldId="5260"/>
            <ac:spMk id="8" creationId="{02F7A550-BDCA-00E0-1EDD-F758CE660DCF}"/>
          </ac:spMkLst>
        </pc:spChg>
        <pc:spChg chg="add del mod ord">
          <ac:chgData name="Ward, Reagan" userId="27291eb4-8241-4961-9e69-8c66e34cc5b0" providerId="ADAL" clId="{8028020B-3743-4FCF-B6AE-59BB85EDDE4E}" dt="2024-02-08T03:37:02.612" v="4802"/>
          <ac:spMkLst>
            <pc:docMk/>
            <pc:sldMk cId="2736713131" sldId="5260"/>
            <ac:spMk id="9" creationId="{90841A7C-4D8F-BDA2-2A4D-C5AFF51FEDAA}"/>
          </ac:spMkLst>
        </pc:spChg>
        <pc:spChg chg="add mod">
          <ac:chgData name="Ward, Reagan" userId="27291eb4-8241-4961-9e69-8c66e34cc5b0" providerId="ADAL" clId="{8028020B-3743-4FCF-B6AE-59BB85EDDE4E}" dt="2024-02-08T03:37:02.612" v="4802"/>
          <ac:spMkLst>
            <pc:docMk/>
            <pc:sldMk cId="2736713131" sldId="5260"/>
            <ac:spMk id="10" creationId="{9AE4B2D4-BF27-D7CE-EA6F-2D1DBEA1ADC7}"/>
          </ac:spMkLst>
        </pc:spChg>
        <pc:spChg chg="add mod ord">
          <ac:chgData name="Ward, Reagan" userId="27291eb4-8241-4961-9e69-8c66e34cc5b0" providerId="ADAL" clId="{8028020B-3743-4FCF-B6AE-59BB85EDDE4E}" dt="2024-02-08T03:41:53.962" v="4892" actId="13244"/>
          <ac:spMkLst>
            <pc:docMk/>
            <pc:sldMk cId="2736713131" sldId="5260"/>
            <ac:spMk id="11" creationId="{2C6F606F-F0BD-146C-65EA-985291AAC854}"/>
          </ac:spMkLst>
        </pc:spChg>
        <pc:picChg chg="mod">
          <ac:chgData name="Ward, Reagan" userId="27291eb4-8241-4961-9e69-8c66e34cc5b0" providerId="ADAL" clId="{8028020B-3743-4FCF-B6AE-59BB85EDDE4E}" dt="2024-02-08T03:41:47.853" v="4891" actId="962"/>
          <ac:picMkLst>
            <pc:docMk/>
            <pc:sldMk cId="2736713131" sldId="5260"/>
            <ac:picMk id="4" creationId="{70B1BB03-8579-EA7D-58E6-6D42EB1ECF3F}"/>
          </ac:picMkLst>
        </pc:picChg>
        <pc:picChg chg="mod">
          <ac:chgData name="Ward, Reagan" userId="27291eb4-8241-4961-9e69-8c66e34cc5b0" providerId="ADAL" clId="{8028020B-3743-4FCF-B6AE-59BB85EDDE4E}" dt="2024-02-08T03:41:47.853" v="4891" actId="962"/>
          <ac:picMkLst>
            <pc:docMk/>
            <pc:sldMk cId="2736713131" sldId="5260"/>
            <ac:picMk id="5" creationId="{433CBE1E-666E-4C47-D0FB-80B588E44FB7}"/>
          </ac:picMkLst>
        </pc:picChg>
      </pc:sldChg>
      <pc:sldChg chg="add del">
        <pc:chgData name="Ward, Reagan" userId="27291eb4-8241-4961-9e69-8c66e34cc5b0" providerId="ADAL" clId="{8028020B-3743-4FCF-B6AE-59BB85EDDE4E}" dt="2024-02-08T03:13:49.101" v="3869"/>
        <pc:sldMkLst>
          <pc:docMk/>
          <pc:sldMk cId="2605215925" sldId="5261"/>
        </pc:sldMkLst>
      </pc:sldChg>
      <pc:sldChg chg="addSp delSp modSp new mod">
        <pc:chgData name="Ward, Reagan" userId="27291eb4-8241-4961-9e69-8c66e34cc5b0" providerId="ADAL" clId="{8028020B-3743-4FCF-B6AE-59BB85EDDE4E}" dt="2024-02-08T03:33:21.044" v="4762" actId="27636"/>
        <pc:sldMkLst>
          <pc:docMk/>
          <pc:sldMk cId="4283479968" sldId="5261"/>
        </pc:sldMkLst>
        <pc:spChg chg="mod">
          <ac:chgData name="Ward, Reagan" userId="27291eb4-8241-4961-9e69-8c66e34cc5b0" providerId="ADAL" clId="{8028020B-3743-4FCF-B6AE-59BB85EDDE4E}" dt="2024-02-08T03:25:21.695" v="4471" actId="14100"/>
          <ac:spMkLst>
            <pc:docMk/>
            <pc:sldMk cId="4283479968" sldId="5261"/>
            <ac:spMk id="2" creationId="{0AF61FFA-1AB8-43E7-DB96-F2F1CE661BC3}"/>
          </ac:spMkLst>
        </pc:spChg>
        <pc:spChg chg="del">
          <ac:chgData name="Ward, Reagan" userId="27291eb4-8241-4961-9e69-8c66e34cc5b0" providerId="ADAL" clId="{8028020B-3743-4FCF-B6AE-59BB85EDDE4E}" dt="2024-02-08T03:24:27.203" v="4460"/>
          <ac:spMkLst>
            <pc:docMk/>
            <pc:sldMk cId="4283479968" sldId="5261"/>
            <ac:spMk id="3" creationId="{49D12201-E830-C026-EBB7-A026CF2555D1}"/>
          </ac:spMkLst>
        </pc:spChg>
        <pc:spChg chg="del">
          <ac:chgData name="Ward, Reagan" userId="27291eb4-8241-4961-9e69-8c66e34cc5b0" providerId="ADAL" clId="{8028020B-3743-4FCF-B6AE-59BB85EDDE4E}" dt="2024-02-08T03:24:33.584" v="4461"/>
          <ac:spMkLst>
            <pc:docMk/>
            <pc:sldMk cId="4283479968" sldId="5261"/>
            <ac:spMk id="4" creationId="{54B24C28-85C5-E3D9-952B-8C81DF4BC4E2}"/>
          </ac:spMkLst>
        </pc:spChg>
        <pc:spChg chg="ord">
          <ac:chgData name="Ward, Reagan" userId="27291eb4-8241-4961-9e69-8c66e34cc5b0" providerId="ADAL" clId="{8028020B-3743-4FCF-B6AE-59BB85EDDE4E}" dt="2024-02-08T03:25:59.636" v="4566" actId="13244"/>
          <ac:spMkLst>
            <pc:docMk/>
            <pc:sldMk cId="4283479968" sldId="5261"/>
            <ac:spMk id="5" creationId="{11D67868-C18C-5FF8-B761-2E2E3AAD5C26}"/>
          </ac:spMkLst>
        </pc:spChg>
        <pc:spChg chg="mod ord">
          <ac:chgData name="Ward, Reagan" userId="27291eb4-8241-4961-9e69-8c66e34cc5b0" providerId="ADAL" clId="{8028020B-3743-4FCF-B6AE-59BB85EDDE4E}" dt="2024-02-08T03:33:21.044" v="4762" actId="27636"/>
          <ac:spMkLst>
            <pc:docMk/>
            <pc:sldMk cId="4283479968" sldId="5261"/>
            <ac:spMk id="6" creationId="{3DA8BC90-9DF3-B6E7-3043-AA7C8652CC6E}"/>
          </ac:spMkLst>
        </pc:spChg>
        <pc:spChg chg="mod ord">
          <ac:chgData name="Ward, Reagan" userId="27291eb4-8241-4961-9e69-8c66e34cc5b0" providerId="ADAL" clId="{8028020B-3743-4FCF-B6AE-59BB85EDDE4E}" dt="2024-02-08T03:26:03.173" v="4568" actId="13244"/>
          <ac:spMkLst>
            <pc:docMk/>
            <pc:sldMk cId="4283479968" sldId="5261"/>
            <ac:spMk id="7" creationId="{B01E97FE-B1E3-A46E-E9F4-46EFFC973EBC}"/>
          </ac:spMkLst>
        </pc:spChg>
        <pc:spChg chg="add mod">
          <ac:chgData name="Ward, Reagan" userId="27291eb4-8241-4961-9e69-8c66e34cc5b0" providerId="ADAL" clId="{8028020B-3743-4FCF-B6AE-59BB85EDDE4E}" dt="2024-02-08T03:25:03.527" v="4468" actId="1076"/>
          <ac:spMkLst>
            <pc:docMk/>
            <pc:sldMk cId="4283479968" sldId="5261"/>
            <ac:spMk id="9" creationId="{679ECC99-2981-645F-8758-198EA5BFE2B4}"/>
          </ac:spMkLst>
        </pc:spChg>
        <pc:picChg chg="add mod">
          <ac:chgData name="Ward, Reagan" userId="27291eb4-8241-4961-9e69-8c66e34cc5b0" providerId="ADAL" clId="{8028020B-3743-4FCF-B6AE-59BB85EDDE4E}" dt="2024-02-08T03:25:00.877" v="4467" actId="1076"/>
          <ac:picMkLst>
            <pc:docMk/>
            <pc:sldMk cId="4283479968" sldId="5261"/>
            <ac:picMk id="8" creationId="{3F16298C-50C7-EBC4-0599-689B9999EFDD}"/>
          </ac:picMkLst>
        </pc:picChg>
      </pc:sldChg>
      <pc:sldChg chg="addSp delSp modSp new mod">
        <pc:chgData name="Ward, Reagan" userId="27291eb4-8241-4961-9e69-8c66e34cc5b0" providerId="ADAL" clId="{8028020B-3743-4FCF-B6AE-59BB85EDDE4E}" dt="2024-02-08T03:27:49.048" v="4689" actId="207"/>
        <pc:sldMkLst>
          <pc:docMk/>
          <pc:sldMk cId="1572702568" sldId="5262"/>
        </pc:sldMkLst>
        <pc:spChg chg="mod">
          <ac:chgData name="Ward, Reagan" userId="27291eb4-8241-4961-9e69-8c66e34cc5b0" providerId="ADAL" clId="{8028020B-3743-4FCF-B6AE-59BB85EDDE4E}" dt="2024-02-08T03:27:30.038" v="4685" actId="20577"/>
          <ac:spMkLst>
            <pc:docMk/>
            <pc:sldMk cId="1572702568" sldId="5262"/>
            <ac:spMk id="2" creationId="{3B822EB3-1419-FFD9-C26A-6BBD87ECA882}"/>
          </ac:spMkLst>
        </pc:spChg>
        <pc:spChg chg="del mod">
          <ac:chgData name="Ward, Reagan" userId="27291eb4-8241-4961-9e69-8c66e34cc5b0" providerId="ADAL" clId="{8028020B-3743-4FCF-B6AE-59BB85EDDE4E}" dt="2024-02-08T03:26:54.366" v="4576"/>
          <ac:spMkLst>
            <pc:docMk/>
            <pc:sldMk cId="1572702568" sldId="5262"/>
            <ac:spMk id="3" creationId="{CFF1F8F5-9F78-CA97-0C37-4E09452D0935}"/>
          </ac:spMkLst>
        </pc:spChg>
        <pc:spChg chg="ord">
          <ac:chgData name="Ward, Reagan" userId="27291eb4-8241-4961-9e69-8c66e34cc5b0" providerId="ADAL" clId="{8028020B-3743-4FCF-B6AE-59BB85EDDE4E}" dt="2024-02-08T03:27:38.216" v="4687" actId="13244"/>
          <ac:spMkLst>
            <pc:docMk/>
            <pc:sldMk cId="1572702568" sldId="5262"/>
            <ac:spMk id="4" creationId="{068543A1-E05D-EF4B-BDB6-017212E65981}"/>
          </ac:spMkLst>
        </pc:spChg>
        <pc:spChg chg="mod">
          <ac:chgData name="Ward, Reagan" userId="27291eb4-8241-4961-9e69-8c66e34cc5b0" providerId="ADAL" clId="{8028020B-3743-4FCF-B6AE-59BB85EDDE4E}" dt="2024-02-08T03:27:10.490" v="4617" actId="20577"/>
          <ac:spMkLst>
            <pc:docMk/>
            <pc:sldMk cId="1572702568" sldId="5262"/>
            <ac:spMk id="5" creationId="{1ECD6D98-69C8-116D-F88D-9D7610D01DCA}"/>
          </ac:spMkLst>
        </pc:spChg>
        <pc:spChg chg="mod">
          <ac:chgData name="Ward, Reagan" userId="27291eb4-8241-4961-9e69-8c66e34cc5b0" providerId="ADAL" clId="{8028020B-3743-4FCF-B6AE-59BB85EDDE4E}" dt="2024-02-08T03:27:49.048" v="4689" actId="207"/>
          <ac:spMkLst>
            <pc:docMk/>
            <pc:sldMk cId="1572702568" sldId="5262"/>
            <ac:spMk id="6" creationId="{320DD6ED-F6EA-5E2C-8CC8-5451EBACD2D6}"/>
          </ac:spMkLst>
        </pc:spChg>
        <pc:graphicFrameChg chg="add mod">
          <ac:chgData name="Ward, Reagan" userId="27291eb4-8241-4961-9e69-8c66e34cc5b0" providerId="ADAL" clId="{8028020B-3743-4FCF-B6AE-59BB85EDDE4E}" dt="2024-02-08T03:27:43.030" v="4688" actId="13244"/>
          <ac:graphicFrameMkLst>
            <pc:docMk/>
            <pc:sldMk cId="1572702568" sldId="5262"/>
            <ac:graphicFrameMk id="7" creationId="{7DA5708A-D6B5-2C7A-DC66-4B18C47BBBDC}"/>
          </ac:graphicFrameMkLst>
        </pc:graphicFrameChg>
      </pc:sldChg>
      <pc:sldChg chg="addSp delSp modSp new mod modClrScheme chgLayout">
        <pc:chgData name="Ward, Reagan" userId="27291eb4-8241-4961-9e69-8c66e34cc5b0" providerId="ADAL" clId="{8028020B-3743-4FCF-B6AE-59BB85EDDE4E}" dt="2024-02-08T03:42:19.929" v="4897" actId="13244"/>
        <pc:sldMkLst>
          <pc:docMk/>
          <pc:sldMk cId="4187155213" sldId="5263"/>
        </pc:sldMkLst>
        <pc:spChg chg="del mod ord">
          <ac:chgData name="Ward, Reagan" userId="27291eb4-8241-4961-9e69-8c66e34cc5b0" providerId="ADAL" clId="{8028020B-3743-4FCF-B6AE-59BB85EDDE4E}" dt="2024-02-08T03:28:28.485" v="4693" actId="700"/>
          <ac:spMkLst>
            <pc:docMk/>
            <pc:sldMk cId="4187155213" sldId="5263"/>
            <ac:spMk id="2" creationId="{7F26A381-C0A7-31CD-42BC-65978061203D}"/>
          </ac:spMkLst>
        </pc:spChg>
        <pc:spChg chg="del mod ord">
          <ac:chgData name="Ward, Reagan" userId="27291eb4-8241-4961-9e69-8c66e34cc5b0" providerId="ADAL" clId="{8028020B-3743-4FCF-B6AE-59BB85EDDE4E}" dt="2024-02-08T03:28:28.485" v="4693" actId="700"/>
          <ac:spMkLst>
            <pc:docMk/>
            <pc:sldMk cId="4187155213" sldId="5263"/>
            <ac:spMk id="3" creationId="{0F6495A6-51F1-4257-C9CC-E3663D94E4D5}"/>
          </ac:spMkLst>
        </pc:spChg>
        <pc:spChg chg="mod ord">
          <ac:chgData name="Ward, Reagan" userId="27291eb4-8241-4961-9e69-8c66e34cc5b0" providerId="ADAL" clId="{8028020B-3743-4FCF-B6AE-59BB85EDDE4E}" dt="2024-02-08T03:42:11.700" v="4895" actId="13244"/>
          <ac:spMkLst>
            <pc:docMk/>
            <pc:sldMk cId="4187155213" sldId="5263"/>
            <ac:spMk id="4" creationId="{A59E5825-EA0E-896C-B0D1-069BFD078E18}"/>
          </ac:spMkLst>
        </pc:spChg>
        <pc:spChg chg="add mod ord">
          <ac:chgData name="Ward, Reagan" userId="27291eb4-8241-4961-9e69-8c66e34cc5b0" providerId="ADAL" clId="{8028020B-3743-4FCF-B6AE-59BB85EDDE4E}" dt="2024-02-08T03:28:32.576" v="4694"/>
          <ac:spMkLst>
            <pc:docMk/>
            <pc:sldMk cId="4187155213" sldId="5263"/>
            <ac:spMk id="5" creationId="{B6E053B8-27A7-26F0-16B0-1F05B2BCE862}"/>
          </ac:spMkLst>
        </pc:spChg>
        <pc:spChg chg="add del mod ord">
          <ac:chgData name="Ward, Reagan" userId="27291eb4-8241-4961-9e69-8c66e34cc5b0" providerId="ADAL" clId="{8028020B-3743-4FCF-B6AE-59BB85EDDE4E}" dt="2024-02-08T03:28:41.438" v="4695"/>
          <ac:spMkLst>
            <pc:docMk/>
            <pc:sldMk cId="4187155213" sldId="5263"/>
            <ac:spMk id="6" creationId="{4CAA162C-2C22-8E0A-D32F-2A80BA1BB882}"/>
          </ac:spMkLst>
        </pc:spChg>
        <pc:spChg chg="add del mod ord">
          <ac:chgData name="Ward, Reagan" userId="27291eb4-8241-4961-9e69-8c66e34cc5b0" providerId="ADAL" clId="{8028020B-3743-4FCF-B6AE-59BB85EDDE4E}" dt="2024-02-08T03:28:47.934" v="4696"/>
          <ac:spMkLst>
            <pc:docMk/>
            <pc:sldMk cId="4187155213" sldId="5263"/>
            <ac:spMk id="7" creationId="{A802443B-0E07-F2E4-21E3-5F1D35B68809}"/>
          </ac:spMkLst>
        </pc:spChg>
        <pc:spChg chg="add del mod ord">
          <ac:chgData name="Ward, Reagan" userId="27291eb4-8241-4961-9e69-8c66e34cc5b0" providerId="ADAL" clId="{8028020B-3743-4FCF-B6AE-59BB85EDDE4E}" dt="2024-02-08T03:29:18.109" v="4703"/>
          <ac:spMkLst>
            <pc:docMk/>
            <pc:sldMk cId="4187155213" sldId="5263"/>
            <ac:spMk id="8" creationId="{97BCD0E5-C246-BBE5-C498-5C463B344010}"/>
          </ac:spMkLst>
        </pc:spChg>
        <pc:spChg chg="add del mod ord">
          <ac:chgData name="Ward, Reagan" userId="27291eb4-8241-4961-9e69-8c66e34cc5b0" providerId="ADAL" clId="{8028020B-3743-4FCF-B6AE-59BB85EDDE4E}" dt="2024-02-08T03:29:24.842" v="4705"/>
          <ac:spMkLst>
            <pc:docMk/>
            <pc:sldMk cId="4187155213" sldId="5263"/>
            <ac:spMk id="9" creationId="{DA1AE052-1AB4-308C-90D5-742C41CCE707}"/>
          </ac:spMkLst>
        </pc:spChg>
        <pc:spChg chg="add mod ord">
          <ac:chgData name="Ward, Reagan" userId="27291eb4-8241-4961-9e69-8c66e34cc5b0" providerId="ADAL" clId="{8028020B-3743-4FCF-B6AE-59BB85EDDE4E}" dt="2024-02-08T03:42:19.929" v="4897" actId="13244"/>
          <ac:spMkLst>
            <pc:docMk/>
            <pc:sldMk cId="4187155213" sldId="5263"/>
            <ac:spMk id="12" creationId="{3D0722A6-E8E5-66FD-C6E0-81BA5A9FAF13}"/>
          </ac:spMkLst>
        </pc:spChg>
        <pc:spChg chg="add mod">
          <ac:chgData name="Ward, Reagan" userId="27291eb4-8241-4961-9e69-8c66e34cc5b0" providerId="ADAL" clId="{8028020B-3743-4FCF-B6AE-59BB85EDDE4E}" dt="2024-02-08T03:29:25.032" v="4706" actId="27636"/>
          <ac:spMkLst>
            <pc:docMk/>
            <pc:sldMk cId="4187155213" sldId="5263"/>
            <ac:spMk id="13" creationId="{5C2D813B-D942-7BAB-72EE-83CFD62B2F52}"/>
          </ac:spMkLst>
        </pc:spChg>
        <pc:spChg chg="add mod ord">
          <ac:chgData name="Ward, Reagan" userId="27291eb4-8241-4961-9e69-8c66e34cc5b0" providerId="ADAL" clId="{8028020B-3743-4FCF-B6AE-59BB85EDDE4E}" dt="2024-02-08T03:42:13.989" v="4896" actId="13244"/>
          <ac:spMkLst>
            <pc:docMk/>
            <pc:sldMk cId="4187155213" sldId="5263"/>
            <ac:spMk id="14" creationId="{83104939-6CFF-8EA3-EF34-42E2E0286F85}"/>
          </ac:spMkLst>
        </pc:spChg>
        <pc:picChg chg="add mod ord">
          <ac:chgData name="Ward, Reagan" userId="27291eb4-8241-4961-9e69-8c66e34cc5b0" providerId="ADAL" clId="{8028020B-3743-4FCF-B6AE-59BB85EDDE4E}" dt="2024-02-08T03:42:09.247" v="4894" actId="13244"/>
          <ac:picMkLst>
            <pc:docMk/>
            <pc:sldMk cId="4187155213" sldId="5263"/>
            <ac:picMk id="10" creationId="{CEB115AA-5DC8-E0E1-2289-E43DC716273E}"/>
          </ac:picMkLst>
        </pc:picChg>
        <pc:picChg chg="add mod">
          <ac:chgData name="Ward, Reagan" userId="27291eb4-8241-4961-9e69-8c66e34cc5b0" providerId="ADAL" clId="{8028020B-3743-4FCF-B6AE-59BB85EDDE4E}" dt="2024-02-08T03:29:09.228" v="4702" actId="1076"/>
          <ac:picMkLst>
            <pc:docMk/>
            <pc:sldMk cId="4187155213" sldId="5263"/>
            <ac:picMk id="11" creationId="{53B8F7D6-F1F2-EABB-BE6D-906474772C86}"/>
          </ac:picMkLst>
        </pc:picChg>
      </pc:sldChg>
      <pc:sldChg chg="addSp delSp modSp new mod modClrScheme chgLayout">
        <pc:chgData name="Ward, Reagan" userId="27291eb4-8241-4961-9e69-8c66e34cc5b0" providerId="ADAL" clId="{8028020B-3743-4FCF-B6AE-59BB85EDDE4E}" dt="2024-02-08T03:40:20.822" v="4884" actId="700"/>
        <pc:sldMkLst>
          <pc:docMk/>
          <pc:sldMk cId="1716502877" sldId="5264"/>
        </pc:sldMkLst>
        <pc:spChg chg="del mod ord">
          <ac:chgData name="Ward, Reagan" userId="27291eb4-8241-4961-9e69-8c66e34cc5b0" providerId="ADAL" clId="{8028020B-3743-4FCF-B6AE-59BB85EDDE4E}" dt="2024-02-08T03:37:36.047" v="4812" actId="700"/>
          <ac:spMkLst>
            <pc:docMk/>
            <pc:sldMk cId="1716502877" sldId="5264"/>
            <ac:spMk id="2" creationId="{760FA69E-3A1C-D4AF-EBB3-262A6822BED9}"/>
          </ac:spMkLst>
        </pc:spChg>
        <pc:spChg chg="del mod ord">
          <ac:chgData name="Ward, Reagan" userId="27291eb4-8241-4961-9e69-8c66e34cc5b0" providerId="ADAL" clId="{8028020B-3743-4FCF-B6AE-59BB85EDDE4E}" dt="2024-02-08T03:37:36.047" v="4812" actId="700"/>
          <ac:spMkLst>
            <pc:docMk/>
            <pc:sldMk cId="1716502877" sldId="5264"/>
            <ac:spMk id="3" creationId="{16D71F16-A4FA-798E-D002-69E2E315DF94}"/>
          </ac:spMkLst>
        </pc:spChg>
        <pc:spChg chg="mod ord">
          <ac:chgData name="Ward, Reagan" userId="27291eb4-8241-4961-9e69-8c66e34cc5b0" providerId="ADAL" clId="{8028020B-3743-4FCF-B6AE-59BB85EDDE4E}" dt="2024-02-08T03:40:20.822" v="4884" actId="700"/>
          <ac:spMkLst>
            <pc:docMk/>
            <pc:sldMk cId="1716502877" sldId="5264"/>
            <ac:spMk id="4" creationId="{6FBABF0E-1FDC-AF5B-E962-B582D72FB381}"/>
          </ac:spMkLst>
        </pc:spChg>
        <pc:spChg chg="del">
          <ac:chgData name="Ward, Reagan" userId="27291eb4-8241-4961-9e69-8c66e34cc5b0" providerId="ADAL" clId="{8028020B-3743-4FCF-B6AE-59BB85EDDE4E}" dt="2024-02-08T03:37:36.047" v="4812" actId="700"/>
          <ac:spMkLst>
            <pc:docMk/>
            <pc:sldMk cId="1716502877" sldId="5264"/>
            <ac:spMk id="5" creationId="{CDC6BCB1-D1A0-11A0-E473-81F700BACDAE}"/>
          </ac:spMkLst>
        </pc:spChg>
        <pc:spChg chg="del">
          <ac:chgData name="Ward, Reagan" userId="27291eb4-8241-4961-9e69-8c66e34cc5b0" providerId="ADAL" clId="{8028020B-3743-4FCF-B6AE-59BB85EDDE4E}" dt="2024-02-08T03:37:36.047" v="4812" actId="700"/>
          <ac:spMkLst>
            <pc:docMk/>
            <pc:sldMk cId="1716502877" sldId="5264"/>
            <ac:spMk id="6" creationId="{C0465381-5299-1F4F-4E3E-F7126AB95E7E}"/>
          </ac:spMkLst>
        </pc:spChg>
        <pc:spChg chg="add mod ord">
          <ac:chgData name="Ward, Reagan" userId="27291eb4-8241-4961-9e69-8c66e34cc5b0" providerId="ADAL" clId="{8028020B-3743-4FCF-B6AE-59BB85EDDE4E}" dt="2024-02-08T03:40:20.822" v="4884" actId="700"/>
          <ac:spMkLst>
            <pc:docMk/>
            <pc:sldMk cId="1716502877" sldId="5264"/>
            <ac:spMk id="7" creationId="{4807E70D-25F5-290C-30E9-0654EA672BC3}"/>
          </ac:spMkLst>
        </pc:spChg>
        <pc:spChg chg="add mod ord">
          <ac:chgData name="Ward, Reagan" userId="27291eb4-8241-4961-9e69-8c66e34cc5b0" providerId="ADAL" clId="{8028020B-3743-4FCF-B6AE-59BB85EDDE4E}" dt="2024-02-08T03:40:20.822" v="4884" actId="700"/>
          <ac:spMkLst>
            <pc:docMk/>
            <pc:sldMk cId="1716502877" sldId="5264"/>
            <ac:spMk id="8" creationId="{CE7623EF-7C34-6204-8BA4-9B6CF704A1AD}"/>
          </ac:spMkLst>
        </pc:spChg>
      </pc:sldChg>
      <pc:sldChg chg="modSp mod">
        <pc:chgData name="Ward, Reagan" userId="27291eb4-8241-4961-9e69-8c66e34cc5b0" providerId="ADAL" clId="{8028020B-3743-4FCF-B6AE-59BB85EDDE4E}" dt="2024-02-08T14:36:55.536" v="6097" actId="1076"/>
        <pc:sldMkLst>
          <pc:docMk/>
          <pc:sldMk cId="3705225807" sldId="5265"/>
        </pc:sldMkLst>
        <pc:spChg chg="mod">
          <ac:chgData name="Ward, Reagan" userId="27291eb4-8241-4961-9e69-8c66e34cc5b0" providerId="ADAL" clId="{8028020B-3743-4FCF-B6AE-59BB85EDDE4E}" dt="2024-02-08T14:36:55.536" v="6097" actId="1076"/>
          <ac:spMkLst>
            <pc:docMk/>
            <pc:sldMk cId="3705225807" sldId="5265"/>
            <ac:spMk id="3" creationId="{00000000-0000-0000-0000-000000000000}"/>
          </ac:spMkLst>
        </pc:spChg>
        <pc:spChg chg="ord">
          <ac:chgData name="Ward, Reagan" userId="27291eb4-8241-4961-9e69-8c66e34cc5b0" providerId="ADAL" clId="{8028020B-3743-4FCF-B6AE-59BB85EDDE4E}" dt="2024-02-08T14:36:42.038" v="6095" actId="13244"/>
          <ac:spMkLst>
            <pc:docMk/>
            <pc:sldMk cId="3705225807" sldId="5265"/>
            <ac:spMk id="9" creationId="{D0849F0C-9D8F-4A83-96EC-7640FE19748B}"/>
          </ac:spMkLst>
        </pc:spChg>
        <pc:graphicFrameChg chg="mod modGraphic">
          <ac:chgData name="Ward, Reagan" userId="27291eb4-8241-4961-9e69-8c66e34cc5b0" providerId="ADAL" clId="{8028020B-3743-4FCF-B6AE-59BB85EDDE4E}" dt="2024-02-08T14:36:38.015" v="6094" actId="962"/>
          <ac:graphicFrameMkLst>
            <pc:docMk/>
            <pc:sldMk cId="3705225807" sldId="5265"/>
            <ac:graphicFrameMk id="5" creationId="{79472088-472B-4882-94E2-B7A20C9B79E6}"/>
          </ac:graphicFrameMkLst>
        </pc:graphicFrameChg>
      </pc:sldChg>
      <pc:sldMasterChg chg="modSp delSldLayout modSldLayout">
        <pc:chgData name="Ward, Reagan" userId="27291eb4-8241-4961-9e69-8c66e34cc5b0" providerId="ADAL" clId="{8028020B-3743-4FCF-B6AE-59BB85EDDE4E}" dt="2024-02-08T03:56:34.714" v="5745" actId="2696"/>
        <pc:sldMasterMkLst>
          <pc:docMk/>
          <pc:sldMasterMk cId="2150711039" sldId="2147483676"/>
        </pc:sldMasterMkLst>
        <pc:spChg chg="mod">
          <ac:chgData name="Ward, Reagan" userId="27291eb4-8241-4961-9e69-8c66e34cc5b0" providerId="ADAL" clId="{8028020B-3743-4FCF-B6AE-59BB85EDDE4E}" dt="2024-02-08T03:32:43.722" v="4748" actId="2711"/>
          <ac:spMkLst>
            <pc:docMk/>
            <pc:sldMasterMk cId="2150711039" sldId="2147483676"/>
            <ac:spMk id="2" creationId="{00000000-0000-0000-0000-000000000000}"/>
          </ac:spMkLst>
        </pc:spChg>
        <pc:spChg chg="mod">
          <ac:chgData name="Ward, Reagan" userId="27291eb4-8241-4961-9e69-8c66e34cc5b0" providerId="ADAL" clId="{8028020B-3743-4FCF-B6AE-59BB85EDDE4E}" dt="2024-02-08T03:32:50.133" v="4749" actId="2711"/>
          <ac:spMkLst>
            <pc:docMk/>
            <pc:sldMasterMk cId="2150711039" sldId="2147483676"/>
            <ac:spMk id="3" creationId="{00000000-0000-0000-0000-000000000000}"/>
          </ac:spMkLst>
        </pc:spChg>
        <pc:spChg chg="mod">
          <ac:chgData name="Ward, Reagan" userId="27291eb4-8241-4961-9e69-8c66e34cc5b0" providerId="ADAL" clId="{8028020B-3743-4FCF-B6AE-59BB85EDDE4E}" dt="2024-02-08T03:32:53.620" v="4756" actId="2711"/>
          <ac:spMkLst>
            <pc:docMk/>
            <pc:sldMasterMk cId="2150711039" sldId="2147483676"/>
            <ac:spMk id="4" creationId="{00000000-0000-0000-0000-000000000000}"/>
          </ac:spMkLst>
        </pc:spChg>
        <pc:spChg chg="mod">
          <ac:chgData name="Ward, Reagan" userId="27291eb4-8241-4961-9e69-8c66e34cc5b0" providerId="ADAL" clId="{8028020B-3743-4FCF-B6AE-59BB85EDDE4E}" dt="2024-02-08T03:32:57.709" v="4757" actId="2711"/>
          <ac:spMkLst>
            <pc:docMk/>
            <pc:sldMasterMk cId="2150711039" sldId="2147483676"/>
            <ac:spMk id="5" creationId="{00000000-0000-0000-0000-000000000000}"/>
          </ac:spMkLst>
        </pc:spChg>
        <pc:spChg chg="mod">
          <ac:chgData name="Ward, Reagan" userId="27291eb4-8241-4961-9e69-8c66e34cc5b0" providerId="ADAL" clId="{8028020B-3743-4FCF-B6AE-59BB85EDDE4E}" dt="2024-02-08T03:33:02.528" v="4758" actId="2711"/>
          <ac:spMkLst>
            <pc:docMk/>
            <pc:sldMasterMk cId="2150711039" sldId="2147483676"/>
            <ac:spMk id="6" creationId="{00000000-0000-0000-0000-000000000000}"/>
          </ac:spMkLst>
        </pc:spChg>
        <pc:sldLayoutChg chg="modSp">
          <pc:chgData name="Ward, Reagan" userId="27291eb4-8241-4961-9e69-8c66e34cc5b0" providerId="ADAL" clId="{8028020B-3743-4FCF-B6AE-59BB85EDDE4E}" dt="2024-02-08T03:33:12.201" v="4760" actId="2711"/>
          <pc:sldLayoutMkLst>
            <pc:docMk/>
            <pc:sldMasterMk cId="2150711039" sldId="2147483676"/>
            <pc:sldLayoutMk cId="3175066017" sldId="2147483678"/>
          </pc:sldLayoutMkLst>
          <pc:spChg chg="mod">
            <ac:chgData name="Ward, Reagan" userId="27291eb4-8241-4961-9e69-8c66e34cc5b0" providerId="ADAL" clId="{8028020B-3743-4FCF-B6AE-59BB85EDDE4E}" dt="2024-02-08T03:33:08.401" v="4759" actId="2711"/>
            <ac:spMkLst>
              <pc:docMk/>
              <pc:sldMasterMk cId="2150711039" sldId="2147483676"/>
              <pc:sldLayoutMk cId="3175066017" sldId="2147483678"/>
              <ac:spMk id="13" creationId="{059B8EF7-49FB-FFBA-165A-F585CDE84A4B}"/>
            </ac:spMkLst>
          </pc:spChg>
          <pc:spChg chg="mod">
            <ac:chgData name="Ward, Reagan" userId="27291eb4-8241-4961-9e69-8c66e34cc5b0" providerId="ADAL" clId="{8028020B-3743-4FCF-B6AE-59BB85EDDE4E}" dt="2024-02-08T03:33:12.201" v="4760" actId="2711"/>
            <ac:spMkLst>
              <pc:docMk/>
              <pc:sldMasterMk cId="2150711039" sldId="2147483676"/>
              <pc:sldLayoutMk cId="3175066017" sldId="2147483678"/>
              <ac:spMk id="14" creationId="{85B59449-F999-17DB-C32F-6083E3F9D011}"/>
            </ac:spMkLst>
          </pc:spChg>
        </pc:sldLayoutChg>
        <pc:sldLayoutChg chg="modSp">
          <pc:chgData name="Ward, Reagan" userId="27291eb4-8241-4961-9e69-8c66e34cc5b0" providerId="ADAL" clId="{8028020B-3743-4FCF-B6AE-59BB85EDDE4E}" dt="2024-02-08T03:33:25.200" v="4763" actId="2711"/>
          <pc:sldLayoutMkLst>
            <pc:docMk/>
            <pc:sldMasterMk cId="2150711039" sldId="2147483676"/>
            <pc:sldLayoutMk cId="2675640113" sldId="2147483680"/>
          </pc:sldLayoutMkLst>
          <pc:spChg chg="mod">
            <ac:chgData name="Ward, Reagan" userId="27291eb4-8241-4961-9e69-8c66e34cc5b0" providerId="ADAL" clId="{8028020B-3743-4FCF-B6AE-59BB85EDDE4E}" dt="2024-02-08T03:33:20.918" v="4761" actId="2711"/>
            <ac:spMkLst>
              <pc:docMk/>
              <pc:sldMasterMk cId="2150711039" sldId="2147483676"/>
              <pc:sldLayoutMk cId="2675640113" sldId="2147483680"/>
              <ac:spMk id="8" creationId="{D014D80D-D64F-5B65-13DA-821F711B6CFB}"/>
            </ac:spMkLst>
          </pc:spChg>
          <pc:spChg chg="mod">
            <ac:chgData name="Ward, Reagan" userId="27291eb4-8241-4961-9e69-8c66e34cc5b0" providerId="ADAL" clId="{8028020B-3743-4FCF-B6AE-59BB85EDDE4E}" dt="2024-02-08T03:33:25.200" v="4763" actId="2711"/>
            <ac:spMkLst>
              <pc:docMk/>
              <pc:sldMasterMk cId="2150711039" sldId="2147483676"/>
              <pc:sldLayoutMk cId="2675640113" sldId="2147483680"/>
              <ac:spMk id="9" creationId="{23395916-C368-FE8E-934F-2E1AFB61BF12}"/>
            </ac:spMkLst>
          </pc:spChg>
        </pc:sldLayoutChg>
        <pc:sldLayoutChg chg="modSp">
          <pc:chgData name="Ward, Reagan" userId="27291eb4-8241-4961-9e69-8c66e34cc5b0" providerId="ADAL" clId="{8028020B-3743-4FCF-B6AE-59BB85EDDE4E}" dt="2024-02-08T03:33:43.426" v="4765" actId="2711"/>
          <pc:sldLayoutMkLst>
            <pc:docMk/>
            <pc:sldMasterMk cId="2150711039" sldId="2147483676"/>
            <pc:sldLayoutMk cId="2183644682" sldId="2147483682"/>
          </pc:sldLayoutMkLst>
          <pc:spChg chg="mod">
            <ac:chgData name="Ward, Reagan" userId="27291eb4-8241-4961-9e69-8c66e34cc5b0" providerId="ADAL" clId="{8028020B-3743-4FCF-B6AE-59BB85EDDE4E}" dt="2024-02-08T03:33:43.426" v="4765" actId="2711"/>
            <ac:spMkLst>
              <pc:docMk/>
              <pc:sldMasterMk cId="2150711039" sldId="2147483676"/>
              <pc:sldLayoutMk cId="2183644682" sldId="2147483682"/>
              <ac:spMk id="10" creationId="{7E29BBA0-B2DC-F9C3-D5F6-974A44EA1877}"/>
            </ac:spMkLst>
          </pc:spChg>
          <pc:spChg chg="mod">
            <ac:chgData name="Ward, Reagan" userId="27291eb4-8241-4961-9e69-8c66e34cc5b0" providerId="ADAL" clId="{8028020B-3743-4FCF-B6AE-59BB85EDDE4E}" dt="2024-02-08T03:33:43.426" v="4765" actId="2711"/>
            <ac:spMkLst>
              <pc:docMk/>
              <pc:sldMasterMk cId="2150711039" sldId="2147483676"/>
              <pc:sldLayoutMk cId="2183644682" sldId="2147483682"/>
              <ac:spMk id="11" creationId="{4D467485-A599-EF0B-3C8A-4DBF3A188E47}"/>
            </ac:spMkLst>
          </pc:spChg>
        </pc:sldLayoutChg>
        <pc:sldLayoutChg chg="modSp">
          <pc:chgData name="Ward, Reagan" userId="27291eb4-8241-4961-9e69-8c66e34cc5b0" providerId="ADAL" clId="{8028020B-3743-4FCF-B6AE-59BB85EDDE4E}" dt="2024-02-08T03:34:02.046" v="4768" actId="2711"/>
          <pc:sldLayoutMkLst>
            <pc:docMk/>
            <pc:sldMasterMk cId="2150711039" sldId="2147483676"/>
            <pc:sldLayoutMk cId="1875235201" sldId="2147483690"/>
          </pc:sldLayoutMkLst>
          <pc:spChg chg="mod">
            <ac:chgData name="Ward, Reagan" userId="27291eb4-8241-4961-9e69-8c66e34cc5b0" providerId="ADAL" clId="{8028020B-3743-4FCF-B6AE-59BB85EDDE4E}" dt="2024-02-08T03:34:02.046" v="4768" actId="2711"/>
            <ac:spMkLst>
              <pc:docMk/>
              <pc:sldMasterMk cId="2150711039" sldId="2147483676"/>
              <pc:sldLayoutMk cId="1875235201" sldId="2147483690"/>
              <ac:spMk id="6" creationId="{91072326-4EBB-9A00-AAA2-601349C2F111}"/>
            </ac:spMkLst>
          </pc:spChg>
          <pc:spChg chg="mod">
            <ac:chgData name="Ward, Reagan" userId="27291eb4-8241-4961-9e69-8c66e34cc5b0" providerId="ADAL" clId="{8028020B-3743-4FCF-B6AE-59BB85EDDE4E}" dt="2024-02-08T03:34:02.046" v="4768" actId="2711"/>
            <ac:spMkLst>
              <pc:docMk/>
              <pc:sldMasterMk cId="2150711039" sldId="2147483676"/>
              <pc:sldLayoutMk cId="1875235201" sldId="2147483690"/>
              <ac:spMk id="10" creationId="{B2139AB1-0470-1AB6-F575-A2F989AD03B4}"/>
            </ac:spMkLst>
          </pc:spChg>
        </pc:sldLayoutChg>
        <pc:sldLayoutChg chg="modSp">
          <pc:chgData name="Ward, Reagan" userId="27291eb4-8241-4961-9e69-8c66e34cc5b0" providerId="ADAL" clId="{8028020B-3743-4FCF-B6AE-59BB85EDDE4E}" dt="2024-02-08T03:34:07.260" v="4769" actId="2711"/>
          <pc:sldLayoutMkLst>
            <pc:docMk/>
            <pc:sldMasterMk cId="2150711039" sldId="2147483676"/>
            <pc:sldLayoutMk cId="2265404210" sldId="2147483691"/>
          </pc:sldLayoutMkLst>
          <pc:spChg chg="mod">
            <ac:chgData name="Ward, Reagan" userId="27291eb4-8241-4961-9e69-8c66e34cc5b0" providerId="ADAL" clId="{8028020B-3743-4FCF-B6AE-59BB85EDDE4E}" dt="2024-02-08T03:34:07.260" v="4769" actId="2711"/>
            <ac:spMkLst>
              <pc:docMk/>
              <pc:sldMasterMk cId="2150711039" sldId="2147483676"/>
              <pc:sldLayoutMk cId="2265404210" sldId="2147483691"/>
              <ac:spMk id="6" creationId="{C24B2343-4D6C-8D8D-9A1B-578413E6D0A4}"/>
            </ac:spMkLst>
          </pc:spChg>
          <pc:spChg chg="mod">
            <ac:chgData name="Ward, Reagan" userId="27291eb4-8241-4961-9e69-8c66e34cc5b0" providerId="ADAL" clId="{8028020B-3743-4FCF-B6AE-59BB85EDDE4E}" dt="2024-02-08T03:34:07.260" v="4769" actId="2711"/>
            <ac:spMkLst>
              <pc:docMk/>
              <pc:sldMasterMk cId="2150711039" sldId="2147483676"/>
              <pc:sldLayoutMk cId="2265404210" sldId="2147483691"/>
              <ac:spMk id="10" creationId="{869FBA81-E65D-F5CC-C8B3-D752BA7B2201}"/>
            </ac:spMkLst>
          </pc:spChg>
        </pc:sldLayoutChg>
        <pc:sldLayoutChg chg="modSp">
          <pc:chgData name="Ward, Reagan" userId="27291eb4-8241-4961-9e69-8c66e34cc5b0" providerId="ADAL" clId="{8028020B-3743-4FCF-B6AE-59BB85EDDE4E}" dt="2024-02-08T03:34:11.481" v="4770" actId="2711"/>
          <pc:sldLayoutMkLst>
            <pc:docMk/>
            <pc:sldMasterMk cId="2150711039" sldId="2147483676"/>
            <pc:sldLayoutMk cId="3219240684" sldId="2147483692"/>
          </pc:sldLayoutMkLst>
          <pc:spChg chg="mod">
            <ac:chgData name="Ward, Reagan" userId="27291eb4-8241-4961-9e69-8c66e34cc5b0" providerId="ADAL" clId="{8028020B-3743-4FCF-B6AE-59BB85EDDE4E}" dt="2024-02-08T03:34:11.481" v="4770" actId="2711"/>
            <ac:spMkLst>
              <pc:docMk/>
              <pc:sldMasterMk cId="2150711039" sldId="2147483676"/>
              <pc:sldLayoutMk cId="3219240684" sldId="2147483692"/>
              <ac:spMk id="6" creationId="{50A29D81-FA54-514E-F2FB-B169FA743CF7}"/>
            </ac:spMkLst>
          </pc:spChg>
          <pc:spChg chg="mod">
            <ac:chgData name="Ward, Reagan" userId="27291eb4-8241-4961-9e69-8c66e34cc5b0" providerId="ADAL" clId="{8028020B-3743-4FCF-B6AE-59BB85EDDE4E}" dt="2024-02-08T03:34:11.481" v="4770" actId="2711"/>
            <ac:spMkLst>
              <pc:docMk/>
              <pc:sldMasterMk cId="2150711039" sldId="2147483676"/>
              <pc:sldLayoutMk cId="3219240684" sldId="2147483692"/>
              <ac:spMk id="10" creationId="{1B57B026-D6D3-5197-F30C-B0C935BAE72A}"/>
            </ac:spMkLst>
          </pc:spChg>
        </pc:sldLayoutChg>
        <pc:sldLayoutChg chg="modSp">
          <pc:chgData name="Ward, Reagan" userId="27291eb4-8241-4961-9e69-8c66e34cc5b0" providerId="ADAL" clId="{8028020B-3743-4FCF-B6AE-59BB85EDDE4E}" dt="2024-02-08T03:34:18.084" v="4771" actId="2711"/>
          <pc:sldLayoutMkLst>
            <pc:docMk/>
            <pc:sldMasterMk cId="2150711039" sldId="2147483676"/>
            <pc:sldLayoutMk cId="1571646181" sldId="2147483693"/>
          </pc:sldLayoutMkLst>
          <pc:spChg chg="mod">
            <ac:chgData name="Ward, Reagan" userId="27291eb4-8241-4961-9e69-8c66e34cc5b0" providerId="ADAL" clId="{8028020B-3743-4FCF-B6AE-59BB85EDDE4E}" dt="2024-02-08T03:34:18.084" v="4771" actId="2711"/>
            <ac:spMkLst>
              <pc:docMk/>
              <pc:sldMasterMk cId="2150711039" sldId="2147483676"/>
              <pc:sldLayoutMk cId="1571646181" sldId="2147483693"/>
              <ac:spMk id="6" creationId="{A8D1E959-61F4-2BC6-F5D4-DB03C78345CD}"/>
            </ac:spMkLst>
          </pc:spChg>
          <pc:spChg chg="mod">
            <ac:chgData name="Ward, Reagan" userId="27291eb4-8241-4961-9e69-8c66e34cc5b0" providerId="ADAL" clId="{8028020B-3743-4FCF-B6AE-59BB85EDDE4E}" dt="2024-02-08T03:34:18.084" v="4771" actId="2711"/>
            <ac:spMkLst>
              <pc:docMk/>
              <pc:sldMasterMk cId="2150711039" sldId="2147483676"/>
              <pc:sldLayoutMk cId="1571646181" sldId="2147483693"/>
              <ac:spMk id="10" creationId="{06332F5F-6AA2-1E89-D74F-F8A143F2443D}"/>
            </ac:spMkLst>
          </pc:spChg>
        </pc:sldLayoutChg>
        <pc:sldLayoutChg chg="modSp">
          <pc:chgData name="Ward, Reagan" userId="27291eb4-8241-4961-9e69-8c66e34cc5b0" providerId="ADAL" clId="{8028020B-3743-4FCF-B6AE-59BB85EDDE4E}" dt="2024-02-08T03:34:23.050" v="4772" actId="2711"/>
          <pc:sldLayoutMkLst>
            <pc:docMk/>
            <pc:sldMasterMk cId="2150711039" sldId="2147483676"/>
            <pc:sldLayoutMk cId="3299890113" sldId="2147483694"/>
          </pc:sldLayoutMkLst>
          <pc:spChg chg="mod">
            <ac:chgData name="Ward, Reagan" userId="27291eb4-8241-4961-9e69-8c66e34cc5b0" providerId="ADAL" clId="{8028020B-3743-4FCF-B6AE-59BB85EDDE4E}" dt="2024-02-08T03:34:23.050" v="4772" actId="2711"/>
            <ac:spMkLst>
              <pc:docMk/>
              <pc:sldMasterMk cId="2150711039" sldId="2147483676"/>
              <pc:sldLayoutMk cId="3299890113" sldId="2147483694"/>
              <ac:spMk id="6" creationId="{10524968-515B-7A3E-E533-7A6232E3BBD7}"/>
            </ac:spMkLst>
          </pc:spChg>
          <pc:spChg chg="mod">
            <ac:chgData name="Ward, Reagan" userId="27291eb4-8241-4961-9e69-8c66e34cc5b0" providerId="ADAL" clId="{8028020B-3743-4FCF-B6AE-59BB85EDDE4E}" dt="2024-02-08T03:34:23.050" v="4772" actId="2711"/>
            <ac:spMkLst>
              <pc:docMk/>
              <pc:sldMasterMk cId="2150711039" sldId="2147483676"/>
              <pc:sldLayoutMk cId="3299890113" sldId="2147483694"/>
              <ac:spMk id="10" creationId="{E0749900-21F4-7982-4B6E-7BD5C22E2432}"/>
            </ac:spMkLst>
          </pc:spChg>
        </pc:sldLayoutChg>
        <pc:sldLayoutChg chg="modSp">
          <pc:chgData name="Ward, Reagan" userId="27291eb4-8241-4961-9e69-8c66e34cc5b0" providerId="ADAL" clId="{8028020B-3743-4FCF-B6AE-59BB85EDDE4E}" dt="2024-02-08T03:34:28.296" v="4773" actId="2711"/>
          <pc:sldLayoutMkLst>
            <pc:docMk/>
            <pc:sldMasterMk cId="2150711039" sldId="2147483676"/>
            <pc:sldLayoutMk cId="2944687666" sldId="2147483695"/>
          </pc:sldLayoutMkLst>
          <pc:spChg chg="mod">
            <ac:chgData name="Ward, Reagan" userId="27291eb4-8241-4961-9e69-8c66e34cc5b0" providerId="ADAL" clId="{8028020B-3743-4FCF-B6AE-59BB85EDDE4E}" dt="2024-02-08T03:34:28.296" v="4773" actId="2711"/>
            <ac:spMkLst>
              <pc:docMk/>
              <pc:sldMasterMk cId="2150711039" sldId="2147483676"/>
              <pc:sldLayoutMk cId="2944687666" sldId="2147483695"/>
              <ac:spMk id="6" creationId="{A608A39F-0A4E-500F-E017-DC9CBB15DE86}"/>
            </ac:spMkLst>
          </pc:spChg>
          <pc:spChg chg="mod">
            <ac:chgData name="Ward, Reagan" userId="27291eb4-8241-4961-9e69-8c66e34cc5b0" providerId="ADAL" clId="{8028020B-3743-4FCF-B6AE-59BB85EDDE4E}" dt="2024-02-08T03:34:28.296" v="4773" actId="2711"/>
            <ac:spMkLst>
              <pc:docMk/>
              <pc:sldMasterMk cId="2150711039" sldId="2147483676"/>
              <pc:sldLayoutMk cId="2944687666" sldId="2147483695"/>
              <ac:spMk id="10" creationId="{6116A291-8AC8-F49A-D685-286B9E6A34EB}"/>
            </ac:spMkLst>
          </pc:spChg>
        </pc:sldLayoutChg>
        <pc:sldLayoutChg chg="modSp">
          <pc:chgData name="Ward, Reagan" userId="27291eb4-8241-4961-9e69-8c66e34cc5b0" providerId="ADAL" clId="{8028020B-3743-4FCF-B6AE-59BB85EDDE4E}" dt="2024-02-08T03:33:32.880" v="4764" actId="2711"/>
          <pc:sldLayoutMkLst>
            <pc:docMk/>
            <pc:sldMasterMk cId="2150711039" sldId="2147483676"/>
            <pc:sldLayoutMk cId="2455326165" sldId="2147483697"/>
          </pc:sldLayoutMkLst>
          <pc:spChg chg="mod">
            <ac:chgData name="Ward, Reagan" userId="27291eb4-8241-4961-9e69-8c66e34cc5b0" providerId="ADAL" clId="{8028020B-3743-4FCF-B6AE-59BB85EDDE4E}" dt="2024-02-08T03:33:32.880" v="4764" actId="2711"/>
            <ac:spMkLst>
              <pc:docMk/>
              <pc:sldMasterMk cId="2150711039" sldId="2147483676"/>
              <pc:sldLayoutMk cId="2455326165" sldId="2147483697"/>
              <ac:spMk id="10" creationId="{F618E35A-EF83-57E7-EFC4-F7E877EB7FDE}"/>
            </ac:spMkLst>
          </pc:spChg>
          <pc:spChg chg="mod">
            <ac:chgData name="Ward, Reagan" userId="27291eb4-8241-4961-9e69-8c66e34cc5b0" providerId="ADAL" clId="{8028020B-3743-4FCF-B6AE-59BB85EDDE4E}" dt="2024-02-08T03:33:32.880" v="4764" actId="2711"/>
            <ac:spMkLst>
              <pc:docMk/>
              <pc:sldMasterMk cId="2150711039" sldId="2147483676"/>
              <pc:sldLayoutMk cId="2455326165" sldId="2147483697"/>
              <ac:spMk id="11" creationId="{0BAA9557-37D1-25F1-0F97-B446CCE79B05}"/>
            </ac:spMkLst>
          </pc:spChg>
        </pc:sldLayoutChg>
        <pc:sldLayoutChg chg="modSp">
          <pc:chgData name="Ward, Reagan" userId="27291eb4-8241-4961-9e69-8c66e34cc5b0" providerId="ADAL" clId="{8028020B-3743-4FCF-B6AE-59BB85EDDE4E}" dt="2024-02-08T03:33:49.014" v="4766" actId="2711"/>
          <pc:sldLayoutMkLst>
            <pc:docMk/>
            <pc:sldMasterMk cId="2150711039" sldId="2147483676"/>
            <pc:sldLayoutMk cId="783952611" sldId="2147483698"/>
          </pc:sldLayoutMkLst>
          <pc:spChg chg="mod">
            <ac:chgData name="Ward, Reagan" userId="27291eb4-8241-4961-9e69-8c66e34cc5b0" providerId="ADAL" clId="{8028020B-3743-4FCF-B6AE-59BB85EDDE4E}" dt="2024-02-08T03:33:49.014" v="4766" actId="2711"/>
            <ac:spMkLst>
              <pc:docMk/>
              <pc:sldMasterMk cId="2150711039" sldId="2147483676"/>
              <pc:sldLayoutMk cId="783952611" sldId="2147483698"/>
              <ac:spMk id="11" creationId="{A961DECF-3C6F-C44A-FD58-85501ED6409A}"/>
            </ac:spMkLst>
          </pc:spChg>
          <pc:spChg chg="mod">
            <ac:chgData name="Ward, Reagan" userId="27291eb4-8241-4961-9e69-8c66e34cc5b0" providerId="ADAL" clId="{8028020B-3743-4FCF-B6AE-59BB85EDDE4E}" dt="2024-02-08T03:33:49.014" v="4766" actId="2711"/>
            <ac:spMkLst>
              <pc:docMk/>
              <pc:sldMasterMk cId="2150711039" sldId="2147483676"/>
              <pc:sldLayoutMk cId="783952611" sldId="2147483698"/>
              <ac:spMk id="12" creationId="{297C8305-189D-2174-23D3-13B9C1B64BF5}"/>
            </ac:spMkLst>
          </pc:spChg>
        </pc:sldLayoutChg>
        <pc:sldLayoutChg chg="modSp">
          <pc:chgData name="Ward, Reagan" userId="27291eb4-8241-4961-9e69-8c66e34cc5b0" providerId="ADAL" clId="{8028020B-3743-4FCF-B6AE-59BB85EDDE4E}" dt="2024-02-08T03:33:55.778" v="4767" actId="2711"/>
          <pc:sldLayoutMkLst>
            <pc:docMk/>
            <pc:sldMasterMk cId="2150711039" sldId="2147483676"/>
            <pc:sldLayoutMk cId="2453358116" sldId="2147483699"/>
          </pc:sldLayoutMkLst>
          <pc:spChg chg="mod">
            <ac:chgData name="Ward, Reagan" userId="27291eb4-8241-4961-9e69-8c66e34cc5b0" providerId="ADAL" clId="{8028020B-3743-4FCF-B6AE-59BB85EDDE4E}" dt="2024-02-08T03:33:55.778" v="4767" actId="2711"/>
            <ac:spMkLst>
              <pc:docMk/>
              <pc:sldMasterMk cId="2150711039" sldId="2147483676"/>
              <pc:sldLayoutMk cId="2453358116" sldId="2147483699"/>
              <ac:spMk id="7" creationId="{CFE5AAC4-D503-DE2F-957E-CD76F95873A4}"/>
            </ac:spMkLst>
          </pc:spChg>
          <pc:spChg chg="mod">
            <ac:chgData name="Ward, Reagan" userId="27291eb4-8241-4961-9e69-8c66e34cc5b0" providerId="ADAL" clId="{8028020B-3743-4FCF-B6AE-59BB85EDDE4E}" dt="2024-02-08T03:33:55.778" v="4767" actId="2711"/>
            <ac:spMkLst>
              <pc:docMk/>
              <pc:sldMasterMk cId="2150711039" sldId="2147483676"/>
              <pc:sldLayoutMk cId="2453358116" sldId="2147483699"/>
              <ac:spMk id="8" creationId="{6B6D9F0B-816F-6497-C8C6-0A9E11D6900F}"/>
            </ac:spMkLst>
          </pc:spChg>
        </pc:sldLayoutChg>
        <pc:sldLayoutChg chg="del">
          <pc:chgData name="Ward, Reagan" userId="27291eb4-8241-4961-9e69-8c66e34cc5b0" providerId="ADAL" clId="{8028020B-3743-4FCF-B6AE-59BB85EDDE4E}" dt="2024-02-08T03:56:27.882" v="5744" actId="2696"/>
          <pc:sldLayoutMkLst>
            <pc:docMk/>
            <pc:sldMasterMk cId="2150711039" sldId="2147483676"/>
            <pc:sldLayoutMk cId="280284414" sldId="2147483702"/>
          </pc:sldLayoutMkLst>
        </pc:sldLayoutChg>
        <pc:sldLayoutChg chg="del">
          <pc:chgData name="Ward, Reagan" userId="27291eb4-8241-4961-9e69-8c66e34cc5b0" providerId="ADAL" clId="{8028020B-3743-4FCF-B6AE-59BB85EDDE4E}" dt="2024-02-08T03:56:19.821" v="5743" actId="2696"/>
          <pc:sldLayoutMkLst>
            <pc:docMk/>
            <pc:sldMasterMk cId="2150711039" sldId="2147483676"/>
            <pc:sldLayoutMk cId="2865305121" sldId="2147483703"/>
          </pc:sldLayoutMkLst>
        </pc:sldLayoutChg>
        <pc:sldLayoutChg chg="del">
          <pc:chgData name="Ward, Reagan" userId="27291eb4-8241-4961-9e69-8c66e34cc5b0" providerId="ADAL" clId="{8028020B-3743-4FCF-B6AE-59BB85EDDE4E}" dt="2024-02-08T03:56:10.757" v="5742" actId="2696"/>
          <pc:sldLayoutMkLst>
            <pc:docMk/>
            <pc:sldMasterMk cId="2150711039" sldId="2147483676"/>
            <pc:sldLayoutMk cId="2278021360" sldId="2147483704"/>
          </pc:sldLayoutMkLst>
        </pc:sldLayoutChg>
        <pc:sldLayoutChg chg="del">
          <pc:chgData name="Ward, Reagan" userId="27291eb4-8241-4961-9e69-8c66e34cc5b0" providerId="ADAL" clId="{8028020B-3743-4FCF-B6AE-59BB85EDDE4E}" dt="2024-02-08T03:56:34.714" v="5745" actId="2696"/>
          <pc:sldLayoutMkLst>
            <pc:docMk/>
            <pc:sldMasterMk cId="2150711039" sldId="2147483676"/>
            <pc:sldLayoutMk cId="2175067918" sldId="2147483705"/>
          </pc:sldLayoutMkLst>
        </pc:sldLayoutChg>
      </pc:sldMasterChg>
    </pc:docChg>
  </pc:docChgLst>
  <pc:docChgLst>
    <pc:chgData name="Wenzel, Brooke" userId="672bf8d3-b15b-4e02-a6d1-39319a0df09b" providerId="ADAL" clId="{EB5EC043-6F8D-42AF-A578-678940F32ADB}"/>
    <pc:docChg chg="undo custSel addSld delSld modSld sldOrd">
      <pc:chgData name="Wenzel, Brooke" userId="672bf8d3-b15b-4e02-a6d1-39319a0df09b" providerId="ADAL" clId="{EB5EC043-6F8D-42AF-A578-678940F32ADB}" dt="2024-01-09T21:01:56.369" v="1009" actId="14100"/>
      <pc:docMkLst>
        <pc:docMk/>
      </pc:docMkLst>
      <pc:sldChg chg="modSp mod">
        <pc:chgData name="Wenzel, Brooke" userId="672bf8d3-b15b-4e02-a6d1-39319a0df09b" providerId="ADAL" clId="{EB5EC043-6F8D-42AF-A578-678940F32ADB}" dt="2024-01-09T13:12:58.222" v="356" actId="20577"/>
        <pc:sldMkLst>
          <pc:docMk/>
          <pc:sldMk cId="1212467416" sldId="261"/>
        </pc:sldMkLst>
        <pc:graphicFrameChg chg="modGraphic">
          <ac:chgData name="Wenzel, Brooke" userId="672bf8d3-b15b-4e02-a6d1-39319a0df09b" providerId="ADAL" clId="{EB5EC043-6F8D-42AF-A578-678940F32ADB}" dt="2024-01-09T13:12:58.222" v="356" actId="20577"/>
          <ac:graphicFrameMkLst>
            <pc:docMk/>
            <pc:sldMk cId="1212467416" sldId="261"/>
            <ac:graphicFrameMk id="9" creationId="{E52EBAC4-3CDA-C325-EF8A-459CCAFC0EDE}"/>
          </ac:graphicFrameMkLst>
        </pc:graphicFrameChg>
      </pc:sldChg>
      <pc:sldChg chg="modSp mod ord">
        <pc:chgData name="Wenzel, Brooke" userId="672bf8d3-b15b-4e02-a6d1-39319a0df09b" providerId="ADAL" clId="{EB5EC043-6F8D-42AF-A578-678940F32ADB}" dt="2024-01-09T13:12:12.204" v="289" actId="20577"/>
        <pc:sldMkLst>
          <pc:docMk/>
          <pc:sldMk cId="3638216352" sldId="5110"/>
        </pc:sldMkLst>
        <pc:spChg chg="mod">
          <ac:chgData name="Wenzel, Brooke" userId="672bf8d3-b15b-4e02-a6d1-39319a0df09b" providerId="ADAL" clId="{EB5EC043-6F8D-42AF-A578-678940F32ADB}" dt="2024-01-09T13:09:48.936" v="186" actId="20577"/>
          <ac:spMkLst>
            <pc:docMk/>
            <pc:sldMk cId="3638216352" sldId="5110"/>
            <ac:spMk id="2" creationId="{222E4C28-041D-59D2-0291-9738FE10DDD0}"/>
          </ac:spMkLst>
        </pc:spChg>
        <pc:spChg chg="mod">
          <ac:chgData name="Wenzel, Brooke" userId="672bf8d3-b15b-4e02-a6d1-39319a0df09b" providerId="ADAL" clId="{EB5EC043-6F8D-42AF-A578-678940F32ADB}" dt="2024-01-09T13:12:12.204" v="289" actId="20577"/>
          <ac:spMkLst>
            <pc:docMk/>
            <pc:sldMk cId="3638216352" sldId="5110"/>
            <ac:spMk id="3" creationId="{1C053128-2E61-BD39-9230-D3FF32B16187}"/>
          </ac:spMkLst>
        </pc:spChg>
      </pc:sldChg>
      <pc:sldChg chg="del">
        <pc:chgData name="Wenzel, Brooke" userId="672bf8d3-b15b-4e02-a6d1-39319a0df09b" providerId="ADAL" clId="{EB5EC043-6F8D-42AF-A578-678940F32ADB}" dt="2024-01-09T13:09:21.689" v="148" actId="47"/>
        <pc:sldMkLst>
          <pc:docMk/>
          <pc:sldMk cId="1003328" sldId="5202"/>
        </pc:sldMkLst>
      </pc:sldChg>
      <pc:sldChg chg="del">
        <pc:chgData name="Wenzel, Brooke" userId="672bf8d3-b15b-4e02-a6d1-39319a0df09b" providerId="ADAL" clId="{EB5EC043-6F8D-42AF-A578-678940F32ADB}" dt="2024-01-09T13:09:21.689" v="148" actId="47"/>
        <pc:sldMkLst>
          <pc:docMk/>
          <pc:sldMk cId="298744664" sldId="5203"/>
        </pc:sldMkLst>
      </pc:sldChg>
      <pc:sldChg chg="del">
        <pc:chgData name="Wenzel, Brooke" userId="672bf8d3-b15b-4e02-a6d1-39319a0df09b" providerId="ADAL" clId="{EB5EC043-6F8D-42AF-A578-678940F32ADB}" dt="2024-01-09T13:09:21.689" v="148" actId="47"/>
        <pc:sldMkLst>
          <pc:docMk/>
          <pc:sldMk cId="1961852350" sldId="5205"/>
        </pc:sldMkLst>
      </pc:sldChg>
      <pc:sldChg chg="del">
        <pc:chgData name="Wenzel, Brooke" userId="672bf8d3-b15b-4e02-a6d1-39319a0df09b" providerId="ADAL" clId="{EB5EC043-6F8D-42AF-A578-678940F32ADB}" dt="2024-01-09T13:09:21.689" v="148" actId="47"/>
        <pc:sldMkLst>
          <pc:docMk/>
          <pc:sldMk cId="2933753138" sldId="5206"/>
        </pc:sldMkLst>
      </pc:sldChg>
      <pc:sldChg chg="del">
        <pc:chgData name="Wenzel, Brooke" userId="672bf8d3-b15b-4e02-a6d1-39319a0df09b" providerId="ADAL" clId="{EB5EC043-6F8D-42AF-A578-678940F32ADB}" dt="2024-01-09T13:09:21.689" v="148" actId="47"/>
        <pc:sldMkLst>
          <pc:docMk/>
          <pc:sldMk cId="3262778519" sldId="5211"/>
        </pc:sldMkLst>
      </pc:sldChg>
      <pc:sldChg chg="modSp mod ord">
        <pc:chgData name="Wenzel, Brooke" userId="672bf8d3-b15b-4e02-a6d1-39319a0df09b" providerId="ADAL" clId="{EB5EC043-6F8D-42AF-A578-678940F32ADB}" dt="2024-01-09T13:12:49.360" v="349" actId="20577"/>
        <pc:sldMkLst>
          <pc:docMk/>
          <pc:sldMk cId="2556971995" sldId="5213"/>
        </pc:sldMkLst>
        <pc:spChg chg="mod">
          <ac:chgData name="Wenzel, Brooke" userId="672bf8d3-b15b-4e02-a6d1-39319a0df09b" providerId="ADAL" clId="{EB5EC043-6F8D-42AF-A578-678940F32ADB}" dt="2024-01-09T13:12:49.360" v="349" actId="20577"/>
          <ac:spMkLst>
            <pc:docMk/>
            <pc:sldMk cId="2556971995" sldId="5213"/>
            <ac:spMk id="5" creationId="{DBF91B1D-AB65-9F20-F4D7-C1C1D449882D}"/>
          </ac:spMkLst>
        </pc:spChg>
        <pc:spChg chg="mod">
          <ac:chgData name="Wenzel, Brooke" userId="672bf8d3-b15b-4e02-a6d1-39319a0df09b" providerId="ADAL" clId="{EB5EC043-6F8D-42AF-A578-678940F32ADB}" dt="2024-01-09T13:12:45.329" v="342" actId="20577"/>
          <ac:spMkLst>
            <pc:docMk/>
            <pc:sldMk cId="2556971995" sldId="5213"/>
            <ac:spMk id="6" creationId="{6AA14B5A-9915-0F74-E665-6AFD3C10AD67}"/>
          </ac:spMkLst>
        </pc:spChg>
      </pc:sldChg>
      <pc:sldChg chg="addSp modSp mod ord">
        <pc:chgData name="Wenzel, Brooke" userId="672bf8d3-b15b-4e02-a6d1-39319a0df09b" providerId="ADAL" clId="{EB5EC043-6F8D-42AF-A578-678940F32ADB}" dt="2024-01-09T21:01:56.369" v="1009" actId="14100"/>
        <pc:sldMkLst>
          <pc:docMk/>
          <pc:sldMk cId="3132357071" sldId="5215"/>
        </pc:sldMkLst>
        <pc:spChg chg="ord">
          <ac:chgData name="Wenzel, Brooke" userId="672bf8d3-b15b-4e02-a6d1-39319a0df09b" providerId="ADAL" clId="{EB5EC043-6F8D-42AF-A578-678940F32ADB}" dt="2024-01-09T13:22:49.887" v="1006" actId="13244"/>
          <ac:spMkLst>
            <pc:docMk/>
            <pc:sldMk cId="3132357071" sldId="5215"/>
            <ac:spMk id="4" creationId="{685093A4-7664-4D92-664A-F636B5558B23}"/>
          </ac:spMkLst>
        </pc:spChg>
        <pc:spChg chg="mod">
          <ac:chgData name="Wenzel, Brooke" userId="672bf8d3-b15b-4e02-a6d1-39319a0df09b" providerId="ADAL" clId="{EB5EC043-6F8D-42AF-A578-678940F32ADB}" dt="2024-01-09T13:12:23.047" v="299" actId="20577"/>
          <ac:spMkLst>
            <pc:docMk/>
            <pc:sldMk cId="3132357071" sldId="5215"/>
            <ac:spMk id="5" creationId="{A1BE8311-6596-0BD2-04FE-E0AFADCA40A2}"/>
          </ac:spMkLst>
        </pc:spChg>
        <pc:spChg chg="mod">
          <ac:chgData name="Wenzel, Brooke" userId="672bf8d3-b15b-4e02-a6d1-39319a0df09b" providerId="ADAL" clId="{EB5EC043-6F8D-42AF-A578-678940F32ADB}" dt="2024-01-09T21:01:51.402" v="1008" actId="20577"/>
          <ac:spMkLst>
            <pc:docMk/>
            <pc:sldMk cId="3132357071" sldId="5215"/>
            <ac:spMk id="6" creationId="{0C02A92E-12B9-8519-08CB-03ED3B9C7005}"/>
          </ac:spMkLst>
        </pc:spChg>
        <pc:spChg chg="mod">
          <ac:chgData name="Wenzel, Brooke" userId="672bf8d3-b15b-4e02-a6d1-39319a0df09b" providerId="ADAL" clId="{EB5EC043-6F8D-42AF-A578-678940F32ADB}" dt="2024-01-09T13:18:47.519" v="467" actId="20577"/>
          <ac:spMkLst>
            <pc:docMk/>
            <pc:sldMk cId="3132357071" sldId="5215"/>
            <ac:spMk id="9" creationId="{D0374FE8-BF4F-B852-0074-BC5854064E31}"/>
          </ac:spMkLst>
        </pc:spChg>
        <pc:spChg chg="mod">
          <ac:chgData name="Wenzel, Brooke" userId="672bf8d3-b15b-4e02-a6d1-39319a0df09b" providerId="ADAL" clId="{EB5EC043-6F8D-42AF-A578-678940F32ADB}" dt="2024-01-09T13:18:52.638" v="474" actId="20577"/>
          <ac:spMkLst>
            <pc:docMk/>
            <pc:sldMk cId="3132357071" sldId="5215"/>
            <ac:spMk id="10" creationId="{F3343EF7-7375-0352-0222-B24E10C2DE1D}"/>
          </ac:spMkLst>
        </pc:spChg>
        <pc:picChg chg="add mod ord">
          <ac:chgData name="Wenzel, Brooke" userId="672bf8d3-b15b-4e02-a6d1-39319a0df09b" providerId="ADAL" clId="{EB5EC043-6F8D-42AF-A578-678940F32ADB}" dt="2024-01-09T21:01:56.369" v="1009" actId="14100"/>
          <ac:picMkLst>
            <pc:docMk/>
            <pc:sldMk cId="3132357071" sldId="5215"/>
            <ac:picMk id="3" creationId="{E85573E4-97AF-38FC-07CA-5553F06A8EAC}"/>
          </ac:picMkLst>
        </pc:picChg>
      </pc:sldChg>
      <pc:sldChg chg="delSp modSp mod ord">
        <pc:chgData name="Wenzel, Brooke" userId="672bf8d3-b15b-4e02-a6d1-39319a0df09b" providerId="ADAL" clId="{EB5EC043-6F8D-42AF-A578-678940F32ADB}" dt="2024-01-09T13:21:38.427" v="1003" actId="20577"/>
        <pc:sldMkLst>
          <pc:docMk/>
          <pc:sldMk cId="4143239950" sldId="5216"/>
        </pc:sldMkLst>
        <pc:spChg chg="mod">
          <ac:chgData name="Wenzel, Brooke" userId="672bf8d3-b15b-4e02-a6d1-39319a0df09b" providerId="ADAL" clId="{EB5EC043-6F8D-42AF-A578-678940F32ADB}" dt="2024-01-09T13:20:25.039" v="809" actId="20577"/>
          <ac:spMkLst>
            <pc:docMk/>
            <pc:sldMk cId="4143239950" sldId="5216"/>
            <ac:spMk id="2" creationId="{4FE96AA9-9D8D-EB72-057C-AA651EFF9914}"/>
          </ac:spMkLst>
        </pc:spChg>
        <pc:spChg chg="mod">
          <ac:chgData name="Wenzel, Brooke" userId="672bf8d3-b15b-4e02-a6d1-39319a0df09b" providerId="ADAL" clId="{EB5EC043-6F8D-42AF-A578-678940F32ADB}" dt="2024-01-09T13:21:24.770" v="973" actId="5793"/>
          <ac:spMkLst>
            <pc:docMk/>
            <pc:sldMk cId="4143239950" sldId="5216"/>
            <ac:spMk id="3" creationId="{0C0D30AF-D162-3E3D-B1AA-0DECF750173A}"/>
          </ac:spMkLst>
        </pc:spChg>
        <pc:spChg chg="mod">
          <ac:chgData name="Wenzel, Brooke" userId="672bf8d3-b15b-4e02-a6d1-39319a0df09b" providerId="ADAL" clId="{EB5EC043-6F8D-42AF-A578-678940F32ADB}" dt="2024-01-09T13:21:33.089" v="994" actId="20577"/>
          <ac:spMkLst>
            <pc:docMk/>
            <pc:sldMk cId="4143239950" sldId="5216"/>
            <ac:spMk id="7" creationId="{E2A44209-65D0-0F6D-E930-D9573B3BD85D}"/>
          </ac:spMkLst>
        </pc:spChg>
        <pc:spChg chg="mod">
          <ac:chgData name="Wenzel, Brooke" userId="672bf8d3-b15b-4e02-a6d1-39319a0df09b" providerId="ADAL" clId="{EB5EC043-6F8D-42AF-A578-678940F32ADB}" dt="2024-01-09T13:21:38.427" v="1003" actId="20577"/>
          <ac:spMkLst>
            <pc:docMk/>
            <pc:sldMk cId="4143239950" sldId="5216"/>
            <ac:spMk id="8" creationId="{F99C6036-669D-907A-3B87-D2AD3D9FB0DB}"/>
          </ac:spMkLst>
        </pc:spChg>
        <pc:picChg chg="del">
          <ac:chgData name="Wenzel, Brooke" userId="672bf8d3-b15b-4e02-a6d1-39319a0df09b" providerId="ADAL" clId="{EB5EC043-6F8D-42AF-A578-678940F32ADB}" dt="2024-01-09T13:20:26.959" v="810" actId="478"/>
          <ac:picMkLst>
            <pc:docMk/>
            <pc:sldMk cId="4143239950" sldId="5216"/>
            <ac:picMk id="10" creationId="{0BDCFAFF-C03D-4C84-E5F3-0A5144725553}"/>
          </ac:picMkLst>
        </pc:picChg>
      </pc:sldChg>
      <pc:sldChg chg="del ord">
        <pc:chgData name="Wenzel, Brooke" userId="672bf8d3-b15b-4e02-a6d1-39319a0df09b" providerId="ADAL" clId="{EB5EC043-6F8D-42AF-A578-678940F32ADB}" dt="2024-01-09T13:14:53.200" v="357" actId="47"/>
        <pc:sldMkLst>
          <pc:docMk/>
          <pc:sldMk cId="2365603357" sldId="5217"/>
        </pc:sldMkLst>
      </pc:sldChg>
      <pc:sldChg chg="add del">
        <pc:chgData name="Wenzel, Brooke" userId="672bf8d3-b15b-4e02-a6d1-39319a0df09b" providerId="ADAL" clId="{EB5EC043-6F8D-42AF-A578-678940F32ADB}" dt="2024-01-09T13:09:40.040" v="151" actId="47"/>
        <pc:sldMkLst>
          <pc:docMk/>
          <pc:sldMk cId="1908548078" sldId="5223"/>
        </pc:sldMkLst>
      </pc:sldChg>
      <pc:sldChg chg="add del">
        <pc:chgData name="Wenzel, Brooke" userId="672bf8d3-b15b-4e02-a6d1-39319a0df09b" providerId="ADAL" clId="{EB5EC043-6F8D-42AF-A578-678940F32ADB}" dt="2024-01-09T13:09:40.040" v="151" actId="47"/>
        <pc:sldMkLst>
          <pc:docMk/>
          <pc:sldMk cId="2874261683" sldId="5224"/>
        </pc:sldMkLst>
      </pc:sldChg>
      <pc:sldChg chg="add del">
        <pc:chgData name="Wenzel, Brooke" userId="672bf8d3-b15b-4e02-a6d1-39319a0df09b" providerId="ADAL" clId="{EB5EC043-6F8D-42AF-A578-678940F32ADB}" dt="2024-01-09T13:09:40.040" v="151" actId="47"/>
        <pc:sldMkLst>
          <pc:docMk/>
          <pc:sldMk cId="3376917238" sldId="5225"/>
        </pc:sldMkLst>
      </pc:sldChg>
      <pc:sldChg chg="add del">
        <pc:chgData name="Wenzel, Brooke" userId="672bf8d3-b15b-4e02-a6d1-39319a0df09b" providerId="ADAL" clId="{EB5EC043-6F8D-42AF-A578-678940F32ADB}" dt="2024-01-09T13:09:40.040" v="151" actId="47"/>
        <pc:sldMkLst>
          <pc:docMk/>
          <pc:sldMk cId="1314067065" sldId="5226"/>
        </pc:sldMkLst>
      </pc:sldChg>
      <pc:sldChg chg="add del">
        <pc:chgData name="Wenzel, Brooke" userId="672bf8d3-b15b-4e02-a6d1-39319a0df09b" providerId="ADAL" clId="{EB5EC043-6F8D-42AF-A578-678940F32ADB}" dt="2024-01-09T13:09:40.040" v="151" actId="47"/>
        <pc:sldMkLst>
          <pc:docMk/>
          <pc:sldMk cId="1725289522" sldId="5227"/>
        </pc:sldMkLst>
      </pc:sldChg>
    </pc:docChg>
  </pc:docChgLst>
  <pc:docChgLst>
    <pc:chgData name="Heitman, Lindsey" userId="a9773a47-99d2-4599-9377-6d37e9ec0bd3" providerId="ADAL" clId="{CFA605DF-D3FA-4B12-8F44-9BB05D59BD3C}"/>
    <pc:docChg chg="undo custSel addSld delSld modSld sldOrd">
      <pc:chgData name="Heitman, Lindsey" userId="a9773a47-99d2-4599-9377-6d37e9ec0bd3" providerId="ADAL" clId="{CFA605DF-D3FA-4B12-8F44-9BB05D59BD3C}" dt="2024-01-18T15:20:40.727" v="488" actId="20577"/>
      <pc:docMkLst>
        <pc:docMk/>
      </pc:docMkLst>
      <pc:sldChg chg="addSp delSp modSp mod">
        <pc:chgData name="Heitman, Lindsey" userId="a9773a47-99d2-4599-9377-6d37e9ec0bd3" providerId="ADAL" clId="{CFA605DF-D3FA-4B12-8F44-9BB05D59BD3C}" dt="2024-01-17T21:23:41.960" v="279" actId="26606"/>
        <pc:sldMkLst>
          <pc:docMk/>
          <pc:sldMk cId="3717000822" sldId="280"/>
        </pc:sldMkLst>
        <pc:spChg chg="mod">
          <ac:chgData name="Heitman, Lindsey" userId="a9773a47-99d2-4599-9377-6d37e9ec0bd3" providerId="ADAL" clId="{CFA605DF-D3FA-4B12-8F44-9BB05D59BD3C}" dt="2024-01-17T21:23:41.960" v="279" actId="26606"/>
          <ac:spMkLst>
            <pc:docMk/>
            <pc:sldMk cId="3717000822" sldId="280"/>
            <ac:spMk id="2" creationId="{439B416C-5F6D-56F7-429A-80FD0A190C25}"/>
          </ac:spMkLst>
        </pc:spChg>
        <pc:spChg chg="mod ord">
          <ac:chgData name="Heitman, Lindsey" userId="a9773a47-99d2-4599-9377-6d37e9ec0bd3" providerId="ADAL" clId="{CFA605DF-D3FA-4B12-8F44-9BB05D59BD3C}" dt="2024-01-17T21:23:41.960" v="279" actId="26606"/>
          <ac:spMkLst>
            <pc:docMk/>
            <pc:sldMk cId="3717000822" sldId="280"/>
            <ac:spMk id="3" creationId="{23730712-328A-D55D-1F4E-AFE29CF33EAE}"/>
          </ac:spMkLst>
        </pc:spChg>
        <pc:spChg chg="add del">
          <ac:chgData name="Heitman, Lindsey" userId="a9773a47-99d2-4599-9377-6d37e9ec0bd3" providerId="ADAL" clId="{CFA605DF-D3FA-4B12-8F44-9BB05D59BD3C}" dt="2024-01-17T21:23:41.960" v="279" actId="26606"/>
          <ac:spMkLst>
            <pc:docMk/>
            <pc:sldMk cId="3717000822" sldId="280"/>
            <ac:spMk id="1032" creationId="{57F72BCA-EE24-40BE-9ECA-E10C9BA55F90}"/>
          </ac:spMkLst>
        </pc:spChg>
        <pc:spChg chg="add del">
          <ac:chgData name="Heitman, Lindsey" userId="a9773a47-99d2-4599-9377-6d37e9ec0bd3" providerId="ADAL" clId="{CFA605DF-D3FA-4B12-8F44-9BB05D59BD3C}" dt="2024-01-17T21:23:41.960" v="279" actId="26606"/>
          <ac:spMkLst>
            <pc:docMk/>
            <pc:sldMk cId="3717000822" sldId="280"/>
            <ac:spMk id="1037" creationId="{6B3C4597-DD46-4BFC-B999-C52879B95B16}"/>
          </ac:spMkLst>
        </pc:spChg>
        <pc:spChg chg="add del">
          <ac:chgData name="Heitman, Lindsey" userId="a9773a47-99d2-4599-9377-6d37e9ec0bd3" providerId="ADAL" clId="{CFA605DF-D3FA-4B12-8F44-9BB05D59BD3C}" dt="2024-01-17T21:23:41.960" v="279" actId="26606"/>
          <ac:spMkLst>
            <pc:docMk/>
            <pc:sldMk cId="3717000822" sldId="280"/>
            <ac:spMk id="1039" creationId="{632B59AC-0160-4F1D-934F-B7D8B6AE44A1}"/>
          </ac:spMkLst>
        </pc:spChg>
        <pc:spChg chg="add del">
          <ac:chgData name="Heitman, Lindsey" userId="a9773a47-99d2-4599-9377-6d37e9ec0bd3" providerId="ADAL" clId="{CFA605DF-D3FA-4B12-8F44-9BB05D59BD3C}" dt="2024-01-17T21:23:37.013" v="276" actId="26606"/>
          <ac:spMkLst>
            <pc:docMk/>
            <pc:sldMk cId="3717000822" sldId="280"/>
            <ac:spMk id="1044" creationId="{79BB35BC-D5C2-4C8B-A22A-A71E6191913B}"/>
          </ac:spMkLst>
        </pc:spChg>
        <pc:spChg chg="add">
          <ac:chgData name="Heitman, Lindsey" userId="a9773a47-99d2-4599-9377-6d37e9ec0bd3" providerId="ADAL" clId="{CFA605DF-D3FA-4B12-8F44-9BB05D59BD3C}" dt="2024-01-17T21:23:41.960" v="279" actId="26606"/>
          <ac:spMkLst>
            <pc:docMk/>
            <pc:sldMk cId="3717000822" sldId="280"/>
            <ac:spMk id="1048" creationId="{04812C46-200A-4DEB-A05E-3ED6C68C2387}"/>
          </ac:spMkLst>
        </pc:spChg>
        <pc:spChg chg="add">
          <ac:chgData name="Heitman, Lindsey" userId="a9773a47-99d2-4599-9377-6d37e9ec0bd3" providerId="ADAL" clId="{CFA605DF-D3FA-4B12-8F44-9BB05D59BD3C}" dt="2024-01-17T21:23:41.960" v="279" actId="26606"/>
          <ac:spMkLst>
            <pc:docMk/>
            <pc:sldMk cId="3717000822" sldId="280"/>
            <ac:spMk id="1049" creationId="{D1EA859B-E555-4109-94F3-6700E046E008}"/>
          </ac:spMkLst>
        </pc:spChg>
        <pc:graphicFrameChg chg="mod ord modGraphic">
          <ac:chgData name="Heitman, Lindsey" userId="a9773a47-99d2-4599-9377-6d37e9ec0bd3" providerId="ADAL" clId="{CFA605DF-D3FA-4B12-8F44-9BB05D59BD3C}" dt="2024-01-17T21:23:41.960" v="279" actId="26606"/>
          <ac:graphicFrameMkLst>
            <pc:docMk/>
            <pc:sldMk cId="3717000822" sldId="280"/>
            <ac:graphicFrameMk id="7" creationId="{846691BE-0086-3658-55F2-41FDF0607A9C}"/>
          </ac:graphicFrameMkLst>
        </pc:graphicFrameChg>
        <pc:picChg chg="del">
          <ac:chgData name="Heitman, Lindsey" userId="a9773a47-99d2-4599-9377-6d37e9ec0bd3" providerId="ADAL" clId="{CFA605DF-D3FA-4B12-8F44-9BB05D59BD3C}" dt="2024-01-17T21:22:47.661" v="269" actId="478"/>
          <ac:picMkLst>
            <pc:docMk/>
            <pc:sldMk cId="3717000822" sldId="280"/>
            <ac:picMk id="12" creationId="{6C1A51E8-61A1-86EE-E4AD-B720E51EA8A9}"/>
          </ac:picMkLst>
        </pc:picChg>
        <pc:picChg chg="add mod ord">
          <ac:chgData name="Heitman, Lindsey" userId="a9773a47-99d2-4599-9377-6d37e9ec0bd3" providerId="ADAL" clId="{CFA605DF-D3FA-4B12-8F44-9BB05D59BD3C}" dt="2024-01-17T21:23:41.960" v="279" actId="26606"/>
          <ac:picMkLst>
            <pc:docMk/>
            <pc:sldMk cId="3717000822" sldId="280"/>
            <ac:picMk id="1026" creationId="{18384BB0-3AAD-2973-F8E8-0339BEB8DEE0}"/>
          </ac:picMkLst>
        </pc:picChg>
        <pc:cxnChg chg="add del">
          <ac:chgData name="Heitman, Lindsey" userId="a9773a47-99d2-4599-9377-6d37e9ec0bd3" providerId="ADAL" clId="{CFA605DF-D3FA-4B12-8F44-9BB05D59BD3C}" dt="2024-01-17T21:23:41.941" v="278" actId="26606"/>
          <ac:cxnSpMkLst>
            <pc:docMk/>
            <pc:sldMk cId="3717000822" sldId="280"/>
            <ac:cxnSpMk id="1046" creationId="{249EDD1B-F94D-B4E6-ACAA-566B9A26FDE3}"/>
          </ac:cxnSpMkLst>
        </pc:cxnChg>
      </pc:sldChg>
      <pc:sldChg chg="addSp modSp add mod">
        <pc:chgData name="Heitman, Lindsey" userId="a9773a47-99d2-4599-9377-6d37e9ec0bd3" providerId="ADAL" clId="{CFA605DF-D3FA-4B12-8F44-9BB05D59BD3C}" dt="2024-01-18T14:23:50.648" v="473" actId="20577"/>
        <pc:sldMkLst>
          <pc:docMk/>
          <pc:sldMk cId="3205005271" sldId="335"/>
        </pc:sldMkLst>
        <pc:spChg chg="mod">
          <ac:chgData name="Heitman, Lindsey" userId="a9773a47-99d2-4599-9377-6d37e9ec0bd3" providerId="ADAL" clId="{CFA605DF-D3FA-4B12-8F44-9BB05D59BD3C}" dt="2024-01-18T14:23:50.648" v="473" actId="20577"/>
          <ac:spMkLst>
            <pc:docMk/>
            <pc:sldMk cId="3205005271" sldId="335"/>
            <ac:spMk id="2" creationId="{2D49E24E-9A43-3025-2CEF-C18849490644}"/>
          </ac:spMkLst>
        </pc:spChg>
        <pc:spChg chg="add mod">
          <ac:chgData name="Heitman, Lindsey" userId="a9773a47-99d2-4599-9377-6d37e9ec0bd3" providerId="ADAL" clId="{CFA605DF-D3FA-4B12-8F44-9BB05D59BD3C}" dt="2024-01-17T21:17:06.160" v="229"/>
          <ac:spMkLst>
            <pc:docMk/>
            <pc:sldMk cId="3205005271" sldId="335"/>
            <ac:spMk id="5" creationId="{BC82C114-D0B4-54AA-B55F-93EE8AC18C08}"/>
          </ac:spMkLst>
        </pc:spChg>
        <pc:graphicFrameChg chg="mod">
          <ac:chgData name="Heitman, Lindsey" userId="a9773a47-99d2-4599-9377-6d37e9ec0bd3" providerId="ADAL" clId="{CFA605DF-D3FA-4B12-8F44-9BB05D59BD3C}" dt="2024-01-17T21:25:18.050" v="335" actId="962"/>
          <ac:graphicFrameMkLst>
            <pc:docMk/>
            <pc:sldMk cId="3205005271" sldId="335"/>
            <ac:graphicFrameMk id="6" creationId="{789C6525-F934-376A-5762-1E668392B6B9}"/>
          </ac:graphicFrameMkLst>
        </pc:graphicFrameChg>
      </pc:sldChg>
      <pc:sldChg chg="addSp modSp add mod">
        <pc:chgData name="Heitman, Lindsey" userId="a9773a47-99d2-4599-9377-6d37e9ec0bd3" providerId="ADAL" clId="{CFA605DF-D3FA-4B12-8F44-9BB05D59BD3C}" dt="2024-01-17T21:19:49.189" v="266" actId="1076"/>
        <pc:sldMkLst>
          <pc:docMk/>
          <pc:sldMk cId="2989081143" sldId="794"/>
        </pc:sldMkLst>
        <pc:spChg chg="mod">
          <ac:chgData name="Heitman, Lindsey" userId="a9773a47-99d2-4599-9377-6d37e9ec0bd3" providerId="ADAL" clId="{CFA605DF-D3FA-4B12-8F44-9BB05D59BD3C}" dt="2024-01-17T21:16:29.709" v="227" actId="1076"/>
          <ac:spMkLst>
            <pc:docMk/>
            <pc:sldMk cId="2989081143" sldId="794"/>
            <ac:spMk id="3" creationId="{00000000-0000-0000-0000-000000000000}"/>
          </ac:spMkLst>
        </pc:spChg>
        <pc:spChg chg="mod">
          <ac:chgData name="Heitman, Lindsey" userId="a9773a47-99d2-4599-9377-6d37e9ec0bd3" providerId="ADAL" clId="{CFA605DF-D3FA-4B12-8F44-9BB05D59BD3C}" dt="2024-01-17T21:19:49.189" v="266" actId="1076"/>
          <ac:spMkLst>
            <pc:docMk/>
            <pc:sldMk cId="2989081143" sldId="794"/>
            <ac:spMk id="4" creationId="{00000000-0000-0000-0000-000000000000}"/>
          </ac:spMkLst>
        </pc:spChg>
        <pc:spChg chg="add mod">
          <ac:chgData name="Heitman, Lindsey" userId="a9773a47-99d2-4599-9377-6d37e9ec0bd3" providerId="ADAL" clId="{CFA605DF-D3FA-4B12-8F44-9BB05D59BD3C}" dt="2024-01-17T21:17:25.378" v="231"/>
          <ac:spMkLst>
            <pc:docMk/>
            <pc:sldMk cId="2989081143" sldId="794"/>
            <ac:spMk id="5" creationId="{451F7B5F-C79F-58BE-9BB8-1C9702815DB9}"/>
          </ac:spMkLst>
        </pc:spChg>
      </pc:sldChg>
      <pc:sldChg chg="del">
        <pc:chgData name="Heitman, Lindsey" userId="a9773a47-99d2-4599-9377-6d37e9ec0bd3" providerId="ADAL" clId="{CFA605DF-D3FA-4B12-8F44-9BB05D59BD3C}" dt="2024-01-17T21:17:57.097" v="238" actId="2696"/>
        <pc:sldMkLst>
          <pc:docMk/>
          <pc:sldMk cId="1778072877" sldId="4691"/>
        </pc:sldMkLst>
      </pc:sldChg>
      <pc:sldChg chg="del">
        <pc:chgData name="Heitman, Lindsey" userId="a9773a47-99d2-4599-9377-6d37e9ec0bd3" providerId="ADAL" clId="{CFA605DF-D3FA-4B12-8F44-9BB05D59BD3C}" dt="2024-01-17T21:17:54.079" v="237" actId="2696"/>
        <pc:sldMkLst>
          <pc:docMk/>
          <pc:sldMk cId="2314930344" sldId="4692"/>
        </pc:sldMkLst>
      </pc:sldChg>
      <pc:sldChg chg="modSp mod">
        <pc:chgData name="Heitman, Lindsey" userId="a9773a47-99d2-4599-9377-6d37e9ec0bd3" providerId="ADAL" clId="{CFA605DF-D3FA-4B12-8F44-9BB05D59BD3C}" dt="2024-01-17T21:18:18.006" v="242" actId="27636"/>
        <pc:sldMkLst>
          <pc:docMk/>
          <pc:sldMk cId="2416390574" sldId="4694"/>
        </pc:sldMkLst>
        <pc:spChg chg="mod">
          <ac:chgData name="Heitman, Lindsey" userId="a9773a47-99d2-4599-9377-6d37e9ec0bd3" providerId="ADAL" clId="{CFA605DF-D3FA-4B12-8F44-9BB05D59BD3C}" dt="2024-01-17T21:18:18.006" v="242" actId="27636"/>
          <ac:spMkLst>
            <pc:docMk/>
            <pc:sldMk cId="2416390574" sldId="4694"/>
            <ac:spMk id="3" creationId="{F94D5523-3696-512D-6F71-D2C639E1DE0F}"/>
          </ac:spMkLst>
        </pc:spChg>
      </pc:sldChg>
      <pc:sldChg chg="modSp mod">
        <pc:chgData name="Heitman, Lindsey" userId="a9773a47-99d2-4599-9377-6d37e9ec0bd3" providerId="ADAL" clId="{CFA605DF-D3FA-4B12-8F44-9BB05D59BD3C}" dt="2024-01-17T21:18:17.994" v="241" actId="27636"/>
        <pc:sldMkLst>
          <pc:docMk/>
          <pc:sldMk cId="462835190" sldId="4696"/>
        </pc:sldMkLst>
        <pc:spChg chg="mod">
          <ac:chgData name="Heitman, Lindsey" userId="a9773a47-99d2-4599-9377-6d37e9ec0bd3" providerId="ADAL" clId="{CFA605DF-D3FA-4B12-8F44-9BB05D59BD3C}" dt="2024-01-17T21:18:17.994" v="241" actId="27636"/>
          <ac:spMkLst>
            <pc:docMk/>
            <pc:sldMk cId="462835190" sldId="4696"/>
            <ac:spMk id="7" creationId="{CF408478-E5B8-BD77-1C24-08FE8A7C6C4E}"/>
          </ac:spMkLst>
        </pc:spChg>
      </pc:sldChg>
      <pc:sldChg chg="modSp mod">
        <pc:chgData name="Heitman, Lindsey" userId="a9773a47-99d2-4599-9377-6d37e9ec0bd3" providerId="ADAL" clId="{CFA605DF-D3FA-4B12-8F44-9BB05D59BD3C}" dt="2024-01-17T21:18:18.034" v="243" actId="27636"/>
        <pc:sldMkLst>
          <pc:docMk/>
          <pc:sldMk cId="3317819653" sldId="4703"/>
        </pc:sldMkLst>
        <pc:spChg chg="mod">
          <ac:chgData name="Heitman, Lindsey" userId="a9773a47-99d2-4599-9377-6d37e9ec0bd3" providerId="ADAL" clId="{CFA605DF-D3FA-4B12-8F44-9BB05D59BD3C}" dt="2024-01-17T21:18:18.034" v="243" actId="27636"/>
          <ac:spMkLst>
            <pc:docMk/>
            <pc:sldMk cId="3317819653" sldId="4703"/>
            <ac:spMk id="6" creationId="{59D1E7D2-2834-F68E-31C4-AB9FE6A45F53}"/>
          </ac:spMkLst>
        </pc:spChg>
      </pc:sldChg>
      <pc:sldChg chg="del">
        <pc:chgData name="Heitman, Lindsey" userId="a9773a47-99d2-4599-9377-6d37e9ec0bd3" providerId="ADAL" clId="{CFA605DF-D3FA-4B12-8F44-9BB05D59BD3C}" dt="2024-01-17T21:17:31.211" v="232" actId="2696"/>
        <pc:sldMkLst>
          <pc:docMk/>
          <pc:sldMk cId="1020745746" sldId="5225"/>
        </pc:sldMkLst>
      </pc:sldChg>
      <pc:sldChg chg="del">
        <pc:chgData name="Heitman, Lindsey" userId="a9773a47-99d2-4599-9377-6d37e9ec0bd3" providerId="ADAL" clId="{CFA605DF-D3FA-4B12-8F44-9BB05D59BD3C}" dt="2024-01-17T21:17:34.367" v="233" actId="2696"/>
        <pc:sldMkLst>
          <pc:docMk/>
          <pc:sldMk cId="761598502" sldId="5226"/>
        </pc:sldMkLst>
      </pc:sldChg>
      <pc:sldChg chg="del">
        <pc:chgData name="Heitman, Lindsey" userId="a9773a47-99d2-4599-9377-6d37e9ec0bd3" providerId="ADAL" clId="{CFA605DF-D3FA-4B12-8F44-9BB05D59BD3C}" dt="2024-01-17T21:17:37.043" v="234" actId="2696"/>
        <pc:sldMkLst>
          <pc:docMk/>
          <pc:sldMk cId="2345639309" sldId="5227"/>
        </pc:sldMkLst>
      </pc:sldChg>
      <pc:sldChg chg="del">
        <pc:chgData name="Heitman, Lindsey" userId="a9773a47-99d2-4599-9377-6d37e9ec0bd3" providerId="ADAL" clId="{CFA605DF-D3FA-4B12-8F44-9BB05D59BD3C}" dt="2024-01-17T21:17:39.646" v="235" actId="2696"/>
        <pc:sldMkLst>
          <pc:docMk/>
          <pc:sldMk cId="3339698771" sldId="5228"/>
        </pc:sldMkLst>
      </pc:sldChg>
      <pc:sldChg chg="del">
        <pc:chgData name="Heitman, Lindsey" userId="a9773a47-99d2-4599-9377-6d37e9ec0bd3" providerId="ADAL" clId="{CFA605DF-D3FA-4B12-8F44-9BB05D59BD3C}" dt="2024-01-17T21:17:42.292" v="236" actId="2696"/>
        <pc:sldMkLst>
          <pc:docMk/>
          <pc:sldMk cId="3060614447" sldId="5229"/>
        </pc:sldMkLst>
      </pc:sldChg>
      <pc:sldChg chg="modSp add mod">
        <pc:chgData name="Heitman, Lindsey" userId="a9773a47-99d2-4599-9377-6d37e9ec0bd3" providerId="ADAL" clId="{CFA605DF-D3FA-4B12-8F44-9BB05D59BD3C}" dt="2024-01-18T15:20:40.727" v="488" actId="20577"/>
        <pc:sldMkLst>
          <pc:docMk/>
          <pc:sldMk cId="3577807521" sldId="5238"/>
        </pc:sldMkLst>
        <pc:spChg chg="mod">
          <ac:chgData name="Heitman, Lindsey" userId="a9773a47-99d2-4599-9377-6d37e9ec0bd3" providerId="ADAL" clId="{CFA605DF-D3FA-4B12-8F44-9BB05D59BD3C}" dt="2024-01-17T21:16:08.421" v="226" actId="20577"/>
          <ac:spMkLst>
            <pc:docMk/>
            <pc:sldMk cId="3577807521" sldId="5238"/>
            <ac:spMk id="2" creationId="{02B453E1-35B7-EF4A-C5F3-56EB84872A1D}"/>
          </ac:spMkLst>
        </pc:spChg>
        <pc:spChg chg="mod">
          <ac:chgData name="Heitman, Lindsey" userId="a9773a47-99d2-4599-9377-6d37e9ec0bd3" providerId="ADAL" clId="{CFA605DF-D3FA-4B12-8F44-9BB05D59BD3C}" dt="2024-01-18T15:20:40.727" v="488" actId="20577"/>
          <ac:spMkLst>
            <pc:docMk/>
            <pc:sldMk cId="3577807521" sldId="5238"/>
            <ac:spMk id="3" creationId="{474196EB-BEC5-0AD4-844C-A3154CC315EB}"/>
          </ac:spMkLst>
        </pc:spChg>
        <pc:spChg chg="mod">
          <ac:chgData name="Heitman, Lindsey" userId="a9773a47-99d2-4599-9377-6d37e9ec0bd3" providerId="ADAL" clId="{CFA605DF-D3FA-4B12-8F44-9BB05D59BD3C}" dt="2024-01-17T21:11:24.167" v="4" actId="14100"/>
          <ac:spMkLst>
            <pc:docMk/>
            <pc:sldMk cId="3577807521" sldId="5238"/>
            <ac:spMk id="5" creationId="{BE54227F-2770-4D60-E258-9ABE2AD633FE}"/>
          </ac:spMkLst>
        </pc:spChg>
      </pc:sldChg>
      <pc:sldChg chg="addSp modSp add mod ord">
        <pc:chgData name="Heitman, Lindsey" userId="a9773a47-99d2-4599-9377-6d37e9ec0bd3" providerId="ADAL" clId="{CFA605DF-D3FA-4B12-8F44-9BB05D59BD3C}" dt="2024-01-18T14:23:30.314" v="471" actId="20577"/>
        <pc:sldMkLst>
          <pc:docMk/>
          <pc:sldMk cId="3707363652" sldId="5239"/>
        </pc:sldMkLst>
        <pc:spChg chg="mod">
          <ac:chgData name="Heitman, Lindsey" userId="a9773a47-99d2-4599-9377-6d37e9ec0bd3" providerId="ADAL" clId="{CFA605DF-D3FA-4B12-8F44-9BB05D59BD3C}" dt="2024-01-17T21:16:37.721" v="228" actId="1076"/>
          <ac:spMkLst>
            <pc:docMk/>
            <pc:sldMk cId="3707363652" sldId="5239"/>
            <ac:spMk id="2" creationId="{698A6E52-8C3A-749D-9849-C163EC1BBAB1}"/>
          </ac:spMkLst>
        </pc:spChg>
        <pc:spChg chg="mod">
          <ac:chgData name="Heitman, Lindsey" userId="a9773a47-99d2-4599-9377-6d37e9ec0bd3" providerId="ADAL" clId="{CFA605DF-D3FA-4B12-8F44-9BB05D59BD3C}" dt="2024-01-18T14:23:30.314" v="471" actId="20577"/>
          <ac:spMkLst>
            <pc:docMk/>
            <pc:sldMk cId="3707363652" sldId="5239"/>
            <ac:spMk id="3" creationId="{3B092265-83D2-9BCC-D670-526C4D43BEAD}"/>
          </ac:spMkLst>
        </pc:spChg>
        <pc:spChg chg="add mod">
          <ac:chgData name="Heitman, Lindsey" userId="a9773a47-99d2-4599-9377-6d37e9ec0bd3" providerId="ADAL" clId="{CFA605DF-D3FA-4B12-8F44-9BB05D59BD3C}" dt="2024-01-17T21:17:12.040" v="230"/>
          <ac:spMkLst>
            <pc:docMk/>
            <pc:sldMk cId="3707363652" sldId="5239"/>
            <ac:spMk id="5" creationId="{E72B84CE-63F7-70B8-04AC-DD4D5FB2ED70}"/>
          </ac:spMkLst>
        </pc:spChg>
      </pc:sldChg>
      <pc:sldMasterChg chg="delSldLayout">
        <pc:chgData name="Heitman, Lindsey" userId="a9773a47-99d2-4599-9377-6d37e9ec0bd3" providerId="ADAL" clId="{CFA605DF-D3FA-4B12-8F44-9BB05D59BD3C}" dt="2024-01-17T21:17:39.646" v="235" actId="2696"/>
        <pc:sldMasterMkLst>
          <pc:docMk/>
          <pc:sldMasterMk cId="2150711039" sldId="2147483676"/>
        </pc:sldMasterMkLst>
        <pc:sldLayoutChg chg="del">
          <pc:chgData name="Heitman, Lindsey" userId="a9773a47-99d2-4599-9377-6d37e9ec0bd3" providerId="ADAL" clId="{CFA605DF-D3FA-4B12-8F44-9BB05D59BD3C}" dt="2024-01-17T21:17:37.043" v="234" actId="2696"/>
          <pc:sldLayoutMkLst>
            <pc:docMk/>
            <pc:sldMasterMk cId="2150711039" sldId="2147483676"/>
            <pc:sldLayoutMk cId="681170655" sldId="2147483703"/>
          </pc:sldLayoutMkLst>
        </pc:sldLayoutChg>
        <pc:sldLayoutChg chg="del">
          <pc:chgData name="Heitman, Lindsey" userId="a9773a47-99d2-4599-9377-6d37e9ec0bd3" providerId="ADAL" clId="{CFA605DF-D3FA-4B12-8F44-9BB05D59BD3C}" dt="2024-01-17T21:17:39.646" v="235" actId="2696"/>
          <pc:sldLayoutMkLst>
            <pc:docMk/>
            <pc:sldMasterMk cId="2150711039" sldId="2147483676"/>
            <pc:sldLayoutMk cId="4213668852" sldId="2147483704"/>
          </pc:sldLayoutMkLst>
        </pc:sldLayoutChg>
      </pc:sldMasterChg>
    </pc:docChg>
  </pc:docChgLst>
  <pc:docChgLst>
    <pc:chgData name="Gudka, Dawna" userId="S::gudka_d@cde.state.co.us::823cceae-331b-41d6-9a63-34ad6d1db55c" providerId="AD" clId="Web-{204D378E-76E6-4AA7-96B6-BC5BD5B873A4}"/>
    <pc:docChg chg="addSld delSld modSld">
      <pc:chgData name="Gudka, Dawna" userId="S::gudka_d@cde.state.co.us::823cceae-331b-41d6-9a63-34ad6d1db55c" providerId="AD" clId="Web-{204D378E-76E6-4AA7-96B6-BC5BD5B873A4}" dt="2024-01-18T01:53:09.997" v="149" actId="1076"/>
      <pc:docMkLst>
        <pc:docMk/>
      </pc:docMkLst>
      <pc:sldChg chg="modSp">
        <pc:chgData name="Gudka, Dawna" userId="S::gudka_d@cde.state.co.us::823cceae-331b-41d6-9a63-34ad6d1db55c" providerId="AD" clId="Web-{204D378E-76E6-4AA7-96B6-BC5BD5B873A4}" dt="2024-01-18T01:28:35.098" v="77" actId="20577"/>
        <pc:sldMkLst>
          <pc:docMk/>
          <pc:sldMk cId="1641238302" sldId="5130"/>
        </pc:sldMkLst>
        <pc:spChg chg="mod">
          <ac:chgData name="Gudka, Dawna" userId="S::gudka_d@cde.state.co.us::823cceae-331b-41d6-9a63-34ad6d1db55c" providerId="AD" clId="Web-{204D378E-76E6-4AA7-96B6-BC5BD5B873A4}" dt="2024-01-18T01:28:35.098" v="77" actId="20577"/>
          <ac:spMkLst>
            <pc:docMk/>
            <pc:sldMk cId="1641238302" sldId="5130"/>
            <ac:spMk id="6" creationId="{B1AA1C90-DCB3-013C-ABD8-DED0855C602F}"/>
          </ac:spMkLst>
        </pc:spChg>
      </pc:sldChg>
      <pc:sldChg chg="del">
        <pc:chgData name="Gudka, Dawna" userId="S::gudka_d@cde.state.co.us::823cceae-331b-41d6-9a63-34ad6d1db55c" providerId="AD" clId="Web-{204D378E-76E6-4AA7-96B6-BC5BD5B873A4}" dt="2024-01-18T01:29:00.630" v="78"/>
        <pc:sldMkLst>
          <pc:docMk/>
          <pc:sldMk cId="1919184917" sldId="5212"/>
        </pc:sldMkLst>
      </pc:sldChg>
      <pc:sldChg chg="addSp delSp modSp add replId">
        <pc:chgData name="Gudka, Dawna" userId="S::gudka_d@cde.state.co.us::823cceae-331b-41d6-9a63-34ad6d1db55c" providerId="AD" clId="Web-{204D378E-76E6-4AA7-96B6-BC5BD5B873A4}" dt="2024-01-18T01:50:04.178" v="120" actId="1076"/>
        <pc:sldMkLst>
          <pc:docMk/>
          <pc:sldMk cId="1643822337" sldId="5241"/>
        </pc:sldMkLst>
        <pc:spChg chg="mod">
          <ac:chgData name="Gudka, Dawna" userId="S::gudka_d@cde.state.co.us::823cceae-331b-41d6-9a63-34ad6d1db55c" providerId="AD" clId="Web-{204D378E-76E6-4AA7-96B6-BC5BD5B873A4}" dt="2024-01-18T01:29:50.397" v="105" actId="20577"/>
          <ac:spMkLst>
            <pc:docMk/>
            <pc:sldMk cId="1643822337" sldId="5241"/>
            <ac:spMk id="4" creationId="{D1F9838A-D305-E285-B916-6572B737E571}"/>
          </ac:spMkLst>
        </pc:spChg>
        <pc:spChg chg="del">
          <ac:chgData name="Gudka, Dawna" userId="S::gudka_d@cde.state.co.us::823cceae-331b-41d6-9a63-34ad6d1db55c" providerId="AD" clId="Web-{204D378E-76E6-4AA7-96B6-BC5BD5B873A4}" dt="2024-01-18T01:30:03.070" v="107"/>
          <ac:spMkLst>
            <pc:docMk/>
            <pc:sldMk cId="1643822337" sldId="5241"/>
            <ac:spMk id="5" creationId="{EF76AE69-D215-E0A3-4CC4-4B9ADFD3FE0A}"/>
          </ac:spMkLst>
        </pc:spChg>
        <pc:picChg chg="del">
          <ac:chgData name="Gudka, Dawna" userId="S::gudka_d@cde.state.co.us::823cceae-331b-41d6-9a63-34ad6d1db55c" providerId="AD" clId="Web-{204D378E-76E6-4AA7-96B6-BC5BD5B873A4}" dt="2024-01-18T01:29:53.007" v="106"/>
          <ac:picMkLst>
            <pc:docMk/>
            <pc:sldMk cId="1643822337" sldId="5241"/>
            <ac:picMk id="6" creationId="{F3658199-AAA3-ED9A-89FD-C764C0C0452A}"/>
          </ac:picMkLst>
        </pc:picChg>
        <pc:picChg chg="add mod">
          <ac:chgData name="Gudka, Dawna" userId="S::gudka_d@cde.state.co.us::823cceae-331b-41d6-9a63-34ad6d1db55c" providerId="AD" clId="Web-{204D378E-76E6-4AA7-96B6-BC5BD5B873A4}" dt="2024-01-18T01:49:06.707" v="115" actId="1076"/>
          <ac:picMkLst>
            <pc:docMk/>
            <pc:sldMk cId="1643822337" sldId="5241"/>
            <ac:picMk id="7" creationId="{8AD64619-FAD2-4243-9B53-2444BAD09A5F}"/>
          </ac:picMkLst>
        </pc:picChg>
        <pc:picChg chg="add mod">
          <ac:chgData name="Gudka, Dawna" userId="S::gudka_d@cde.state.co.us::823cceae-331b-41d6-9a63-34ad6d1db55c" providerId="AD" clId="Web-{204D378E-76E6-4AA7-96B6-BC5BD5B873A4}" dt="2024-01-18T01:50:02.349" v="119" actId="1076"/>
          <ac:picMkLst>
            <pc:docMk/>
            <pc:sldMk cId="1643822337" sldId="5241"/>
            <ac:picMk id="8" creationId="{E3D7669B-64D8-79C5-3ACA-8EEE60DA7310}"/>
          </ac:picMkLst>
        </pc:picChg>
        <pc:picChg chg="add mod">
          <ac:chgData name="Gudka, Dawna" userId="S::gudka_d@cde.state.co.us::823cceae-331b-41d6-9a63-34ad6d1db55c" providerId="AD" clId="Web-{204D378E-76E6-4AA7-96B6-BC5BD5B873A4}" dt="2024-01-18T01:50:04.178" v="120" actId="1076"/>
          <ac:picMkLst>
            <pc:docMk/>
            <pc:sldMk cId="1643822337" sldId="5241"/>
            <ac:picMk id="9" creationId="{E18E0142-4BFB-2817-0508-CD4DD71353C6}"/>
          </ac:picMkLst>
        </pc:picChg>
      </pc:sldChg>
      <pc:sldChg chg="addSp delSp modSp add replId">
        <pc:chgData name="Gudka, Dawna" userId="S::gudka_d@cde.state.co.us::823cceae-331b-41d6-9a63-34ad6d1db55c" providerId="AD" clId="Web-{204D378E-76E6-4AA7-96B6-BC5BD5B873A4}" dt="2024-01-18T01:53:09.997" v="149" actId="1076"/>
        <pc:sldMkLst>
          <pc:docMk/>
          <pc:sldMk cId="2229225265" sldId="5242"/>
        </pc:sldMkLst>
        <pc:spChg chg="mod">
          <ac:chgData name="Gudka, Dawna" userId="S::gudka_d@cde.state.co.us::823cceae-331b-41d6-9a63-34ad6d1db55c" providerId="AD" clId="Web-{204D378E-76E6-4AA7-96B6-BC5BD5B873A4}" dt="2024-01-18T01:51:01.289" v="139" actId="20577"/>
          <ac:spMkLst>
            <pc:docMk/>
            <pc:sldMk cId="2229225265" sldId="5242"/>
            <ac:spMk id="4" creationId="{9170B4DC-8EE0-5047-4F93-4F9E12BCF5B8}"/>
          </ac:spMkLst>
        </pc:spChg>
        <pc:picChg chg="add mod">
          <ac:chgData name="Gudka, Dawna" userId="S::gudka_d@cde.state.co.us::823cceae-331b-41d6-9a63-34ad6d1db55c" providerId="AD" clId="Web-{204D378E-76E6-4AA7-96B6-BC5BD5B873A4}" dt="2024-01-18T01:53:03.403" v="148" actId="1076"/>
          <ac:picMkLst>
            <pc:docMk/>
            <pc:sldMk cId="2229225265" sldId="5242"/>
            <ac:picMk id="5" creationId="{199619D8-2372-E19E-0086-D03CBB71CC9C}"/>
          </ac:picMkLst>
        </pc:picChg>
        <pc:picChg chg="add mod">
          <ac:chgData name="Gudka, Dawna" userId="S::gudka_d@cde.state.co.us::823cceae-331b-41d6-9a63-34ad6d1db55c" providerId="AD" clId="Web-{204D378E-76E6-4AA7-96B6-BC5BD5B873A4}" dt="2024-01-18T01:53:09.997" v="149" actId="1076"/>
          <ac:picMkLst>
            <pc:docMk/>
            <pc:sldMk cId="2229225265" sldId="5242"/>
            <ac:picMk id="6" creationId="{15DD7AEC-BB93-D7D3-49DD-FD242E017D47}"/>
          </ac:picMkLst>
        </pc:picChg>
        <pc:picChg chg="del">
          <ac:chgData name="Gudka, Dawna" userId="S::gudka_d@cde.state.co.us::823cceae-331b-41d6-9a63-34ad6d1db55c" providerId="AD" clId="Web-{204D378E-76E6-4AA7-96B6-BC5BD5B873A4}" dt="2024-01-18T01:50:19.319" v="123"/>
          <ac:picMkLst>
            <pc:docMk/>
            <pc:sldMk cId="2229225265" sldId="5242"/>
            <ac:picMk id="7" creationId="{AD99B0E5-E2B2-1E6F-F39D-BD70F6C190E2}"/>
          </ac:picMkLst>
        </pc:picChg>
        <pc:picChg chg="del">
          <ac:chgData name="Gudka, Dawna" userId="S::gudka_d@cde.state.co.us::823cceae-331b-41d6-9a63-34ad6d1db55c" providerId="AD" clId="Web-{204D378E-76E6-4AA7-96B6-BC5BD5B873A4}" dt="2024-01-18T01:50:20.538" v="124"/>
          <ac:picMkLst>
            <pc:docMk/>
            <pc:sldMk cId="2229225265" sldId="5242"/>
            <ac:picMk id="8" creationId="{8C4A73A9-8356-9A63-FB64-36427331AE58}"/>
          </ac:picMkLst>
        </pc:picChg>
        <pc:picChg chg="del">
          <ac:chgData name="Gudka, Dawna" userId="S::gudka_d@cde.state.co.us::823cceae-331b-41d6-9a63-34ad6d1db55c" providerId="AD" clId="Web-{204D378E-76E6-4AA7-96B6-BC5BD5B873A4}" dt="2024-01-18T01:50:18.413" v="122"/>
          <ac:picMkLst>
            <pc:docMk/>
            <pc:sldMk cId="2229225265" sldId="5242"/>
            <ac:picMk id="9" creationId="{202B7CA0-4309-77D9-BA67-D72127D5EC97}"/>
          </ac:picMkLst>
        </pc:picChg>
      </pc:sldChg>
    </pc:docChg>
  </pc:docChgLst>
  <pc:docChgLst>
    <pc:chgData name="Severson, Annette" userId="199f3c28-b733-4b36-8b0e-b7eb6984ff94" providerId="ADAL" clId="{0F7D0B97-BD65-49D1-99CA-D8C23C764984}"/>
    <pc:docChg chg="custSel modSld">
      <pc:chgData name="Severson, Annette" userId="199f3c28-b733-4b36-8b0e-b7eb6984ff94" providerId="ADAL" clId="{0F7D0B97-BD65-49D1-99CA-D8C23C764984}" dt="2023-12-13T14:00:23.662" v="3" actId="6549"/>
      <pc:docMkLst>
        <pc:docMk/>
      </pc:docMkLst>
      <pc:sldChg chg="modSp mod">
        <pc:chgData name="Severson, Annette" userId="199f3c28-b733-4b36-8b0e-b7eb6984ff94" providerId="ADAL" clId="{0F7D0B97-BD65-49D1-99CA-D8C23C764984}" dt="2023-12-13T14:00:23.662" v="3" actId="6549"/>
        <pc:sldMkLst>
          <pc:docMk/>
          <pc:sldMk cId="3771905201" sldId="4955"/>
        </pc:sldMkLst>
        <pc:spChg chg="mod">
          <ac:chgData name="Severson, Annette" userId="199f3c28-b733-4b36-8b0e-b7eb6984ff94" providerId="ADAL" clId="{0F7D0B97-BD65-49D1-99CA-D8C23C764984}" dt="2023-12-13T14:00:23.662" v="3" actId="6549"/>
          <ac:spMkLst>
            <pc:docMk/>
            <pc:sldMk cId="3771905201" sldId="4955"/>
            <ac:spMk id="5" creationId="{6E65669C-9132-C8FB-8F58-923F3C35F5CE}"/>
          </ac:spMkLst>
        </pc:spChg>
      </pc:sldChg>
    </pc:docChg>
  </pc:docChgLst>
  <pc:docChgLst>
    <pc:chgData name="Severson, Annette" userId="199f3c28-b733-4b36-8b0e-b7eb6984ff94" providerId="ADAL" clId="{D2841389-417E-460E-86C4-2E0783324CB8}"/>
    <pc:docChg chg="custSel addSld modSld">
      <pc:chgData name="Severson, Annette" userId="199f3c28-b733-4b36-8b0e-b7eb6984ff94" providerId="ADAL" clId="{D2841389-417E-460E-86C4-2E0783324CB8}" dt="2023-11-29T22:05:05.697" v="406" actId="20577"/>
      <pc:docMkLst>
        <pc:docMk/>
      </pc:docMkLst>
      <pc:sldChg chg="add">
        <pc:chgData name="Severson, Annette" userId="199f3c28-b733-4b36-8b0e-b7eb6984ff94" providerId="ADAL" clId="{D2841389-417E-460E-86C4-2E0783324CB8}" dt="2023-11-29T14:14:39.722" v="0"/>
        <pc:sldMkLst>
          <pc:docMk/>
          <pc:sldMk cId="1546650072" sldId="4525"/>
        </pc:sldMkLst>
      </pc:sldChg>
      <pc:sldChg chg="add">
        <pc:chgData name="Severson, Annette" userId="199f3c28-b733-4b36-8b0e-b7eb6984ff94" providerId="ADAL" clId="{D2841389-417E-460E-86C4-2E0783324CB8}" dt="2023-11-29T14:14:39.722" v="0"/>
        <pc:sldMkLst>
          <pc:docMk/>
          <pc:sldMk cId="1661588645" sldId="4949"/>
        </pc:sldMkLst>
      </pc:sldChg>
      <pc:sldChg chg="add">
        <pc:chgData name="Severson, Annette" userId="199f3c28-b733-4b36-8b0e-b7eb6984ff94" providerId="ADAL" clId="{D2841389-417E-460E-86C4-2E0783324CB8}" dt="2023-11-29T14:14:39.722" v="0"/>
        <pc:sldMkLst>
          <pc:docMk/>
          <pc:sldMk cId="883951864" sldId="4953"/>
        </pc:sldMkLst>
      </pc:sldChg>
      <pc:sldChg chg="modSp add mod">
        <pc:chgData name="Severson, Annette" userId="199f3c28-b733-4b36-8b0e-b7eb6984ff94" providerId="ADAL" clId="{D2841389-417E-460E-86C4-2E0783324CB8}" dt="2023-11-29T22:05:05.697" v="406" actId="20577"/>
        <pc:sldMkLst>
          <pc:docMk/>
          <pc:sldMk cId="3771905201" sldId="4955"/>
        </pc:sldMkLst>
        <pc:spChg chg="mod">
          <ac:chgData name="Severson, Annette" userId="199f3c28-b733-4b36-8b0e-b7eb6984ff94" providerId="ADAL" clId="{D2841389-417E-460E-86C4-2E0783324CB8}" dt="2023-11-29T22:05:05.697" v="406" actId="20577"/>
          <ac:spMkLst>
            <pc:docMk/>
            <pc:sldMk cId="3771905201" sldId="4955"/>
            <ac:spMk id="5" creationId="{6E65669C-9132-C8FB-8F58-923F3C35F5CE}"/>
          </ac:spMkLst>
        </pc:spChg>
      </pc:sldChg>
      <pc:sldChg chg="add setBg">
        <pc:chgData name="Severson, Annette" userId="199f3c28-b733-4b36-8b0e-b7eb6984ff94" providerId="ADAL" clId="{D2841389-417E-460E-86C4-2E0783324CB8}" dt="2023-11-29T14:14:39.722" v="0"/>
        <pc:sldMkLst>
          <pc:docMk/>
          <pc:sldMk cId="1171814585" sldId="5128"/>
        </pc:sldMkLst>
      </pc:sldChg>
    </pc:docChg>
  </pc:docChgLst>
  <pc:docChgLst>
    <pc:chgData name="Maginnis, June" userId="S::maginnis_j@cde.state.co.us::50935607-81d6-4d1e-8bfb-e80ae5236ad8" providerId="AD" clId="Web-{7C3AF980-3BA2-CF4B-E448-1F9CAE0C7099}"/>
    <pc:docChg chg="modSld">
      <pc:chgData name="Maginnis, June" userId="S::maginnis_j@cde.state.co.us::50935607-81d6-4d1e-8bfb-e80ae5236ad8" providerId="AD" clId="Web-{7C3AF980-3BA2-CF4B-E448-1F9CAE0C7099}" dt="2023-11-29T20:24:59.175" v="115" actId="20577"/>
      <pc:docMkLst>
        <pc:docMk/>
      </pc:docMkLst>
      <pc:sldChg chg="modSp">
        <pc:chgData name="Maginnis, June" userId="S::maginnis_j@cde.state.co.us::50935607-81d6-4d1e-8bfb-e80ae5236ad8" providerId="AD" clId="Web-{7C3AF980-3BA2-CF4B-E448-1F9CAE0C7099}" dt="2023-11-29T20:24:59.175" v="115" actId="20577"/>
        <pc:sldMkLst>
          <pc:docMk/>
          <pc:sldMk cId="3771905201" sldId="4955"/>
        </pc:sldMkLst>
        <pc:spChg chg="mod">
          <ac:chgData name="Maginnis, June" userId="S::maginnis_j@cde.state.co.us::50935607-81d6-4d1e-8bfb-e80ae5236ad8" providerId="AD" clId="Web-{7C3AF980-3BA2-CF4B-E448-1F9CAE0C7099}" dt="2023-11-29T20:24:59.175" v="115" actId="20577"/>
          <ac:spMkLst>
            <pc:docMk/>
            <pc:sldMk cId="3771905201" sldId="4955"/>
            <ac:spMk id="5" creationId="{6E65669C-9132-C8FB-8F58-923F3C35F5CE}"/>
          </ac:spMkLst>
        </pc:spChg>
      </pc:sldChg>
    </pc:docChg>
  </pc:docChgLst>
  <pc:docChgLst>
    <pc:chgData name="Gudka, Dawna" userId="S::gudka_d@cde.state.co.us::823cceae-331b-41d6-9a63-34ad6d1db55c" providerId="AD" clId="Web-{44460011-26D4-4D73-B9EF-278DEDB83FA1}"/>
    <pc:docChg chg="addSld modSld">
      <pc:chgData name="Gudka, Dawna" userId="S::gudka_d@cde.state.co.us::823cceae-331b-41d6-9a63-34ad6d1db55c" providerId="AD" clId="Web-{44460011-26D4-4D73-B9EF-278DEDB83FA1}" dt="2024-01-04T05:19:49.290" v="83"/>
      <pc:docMkLst>
        <pc:docMk/>
      </pc:docMkLst>
      <pc:sldChg chg="modSp">
        <pc:chgData name="Gudka, Dawna" userId="S::gudka_d@cde.state.co.us::823cceae-331b-41d6-9a63-34ad6d1db55c" providerId="AD" clId="Web-{44460011-26D4-4D73-B9EF-278DEDB83FA1}" dt="2024-01-04T04:51:46.372" v="10" actId="20577"/>
        <pc:sldMkLst>
          <pc:docMk/>
          <pc:sldMk cId="86511955" sldId="5129"/>
        </pc:sldMkLst>
        <pc:spChg chg="mod">
          <ac:chgData name="Gudka, Dawna" userId="S::gudka_d@cde.state.co.us::823cceae-331b-41d6-9a63-34ad6d1db55c" providerId="AD" clId="Web-{44460011-26D4-4D73-B9EF-278DEDB83FA1}" dt="2024-01-04T04:51:46.372" v="10" actId="20577"/>
          <ac:spMkLst>
            <pc:docMk/>
            <pc:sldMk cId="86511955" sldId="5129"/>
            <ac:spMk id="2" creationId="{DD55F8C3-2F44-7E94-0F2B-3159E1AC832D}"/>
          </ac:spMkLst>
        </pc:spChg>
      </pc:sldChg>
      <pc:sldChg chg="addSp delSp modSp">
        <pc:chgData name="Gudka, Dawna" userId="S::gudka_d@cde.state.co.us::823cceae-331b-41d6-9a63-34ad6d1db55c" providerId="AD" clId="Web-{44460011-26D4-4D73-B9EF-278DEDB83FA1}" dt="2024-01-04T04:57:00.940" v="47" actId="1076"/>
        <pc:sldMkLst>
          <pc:docMk/>
          <pc:sldMk cId="1641238302" sldId="5130"/>
        </pc:sldMkLst>
        <pc:spChg chg="mod">
          <ac:chgData name="Gudka, Dawna" userId="S::gudka_d@cde.state.co.us::823cceae-331b-41d6-9a63-34ad6d1db55c" providerId="AD" clId="Web-{44460011-26D4-4D73-B9EF-278DEDB83FA1}" dt="2024-01-04T04:53:34.484" v="44" actId="20577"/>
          <ac:spMkLst>
            <pc:docMk/>
            <pc:sldMk cId="1641238302" sldId="5130"/>
            <ac:spMk id="4" creationId="{6A477DCB-6F3D-C551-CC9C-3D5C1F645891}"/>
          </ac:spMkLst>
        </pc:spChg>
        <pc:spChg chg="add del mod">
          <ac:chgData name="Gudka, Dawna" userId="S::gudka_d@cde.state.co.us::823cceae-331b-41d6-9a63-34ad6d1db55c" providerId="AD" clId="Web-{44460011-26D4-4D73-B9EF-278DEDB83FA1}" dt="2024-01-04T04:53:04.155" v="42"/>
          <ac:spMkLst>
            <pc:docMk/>
            <pc:sldMk cId="1641238302" sldId="5130"/>
            <ac:spMk id="6" creationId="{31325FF1-6639-C66D-900E-F3823BB8968A}"/>
          </ac:spMkLst>
        </pc:spChg>
        <pc:spChg chg="del mod">
          <ac:chgData name="Gudka, Dawna" userId="S::gudka_d@cde.state.co.us::823cceae-331b-41d6-9a63-34ad6d1db55c" providerId="AD" clId="Web-{44460011-26D4-4D73-B9EF-278DEDB83FA1}" dt="2024-01-04T04:52:56.842" v="40"/>
          <ac:spMkLst>
            <pc:docMk/>
            <pc:sldMk cId="1641238302" sldId="5130"/>
            <ac:spMk id="10" creationId="{7E16E325-3558-4340-27D9-3712851D0AAC}"/>
          </ac:spMkLst>
        </pc:spChg>
        <pc:picChg chg="add mod">
          <ac:chgData name="Gudka, Dawna" userId="S::gudka_d@cde.state.co.us::823cceae-331b-41d6-9a63-34ad6d1db55c" providerId="AD" clId="Web-{44460011-26D4-4D73-B9EF-278DEDB83FA1}" dt="2024-01-04T04:57:00.940" v="47" actId="1076"/>
          <ac:picMkLst>
            <pc:docMk/>
            <pc:sldMk cId="1641238302" sldId="5130"/>
            <ac:picMk id="7" creationId="{EA362E26-3B3E-2C7A-39B4-37580831ADF8}"/>
          </ac:picMkLst>
        </pc:picChg>
        <pc:picChg chg="del mod">
          <ac:chgData name="Gudka, Dawna" userId="S::gudka_d@cde.state.co.us::823cceae-331b-41d6-9a63-34ad6d1db55c" providerId="AD" clId="Web-{44460011-26D4-4D73-B9EF-278DEDB83FA1}" dt="2024-01-04T04:52:58.733" v="41"/>
          <ac:picMkLst>
            <pc:docMk/>
            <pc:sldMk cId="1641238302" sldId="5130"/>
            <ac:picMk id="8" creationId="{1EC2AE84-D528-67A2-0B72-4DA843D91503}"/>
          </ac:picMkLst>
        </pc:picChg>
        <pc:picChg chg="del mod">
          <ac:chgData name="Gudka, Dawna" userId="S::gudka_d@cde.state.co.us::823cceae-331b-41d6-9a63-34ad6d1db55c" providerId="AD" clId="Web-{44460011-26D4-4D73-B9EF-278DEDB83FA1}" dt="2024-01-04T04:53:05.577" v="43"/>
          <ac:picMkLst>
            <pc:docMk/>
            <pc:sldMk cId="1641238302" sldId="5130"/>
            <ac:picMk id="9" creationId="{BCB09365-9F99-3788-F74F-1BD923EFF41D}"/>
          </ac:picMkLst>
        </pc:picChg>
      </pc:sldChg>
      <pc:sldChg chg="addSp modSp add replId">
        <pc:chgData name="Gudka, Dawna" userId="S::gudka_d@cde.state.co.us::823cceae-331b-41d6-9a63-34ad6d1db55c" providerId="AD" clId="Web-{44460011-26D4-4D73-B9EF-278DEDB83FA1}" dt="2024-01-04T05:19:49.290" v="83"/>
        <pc:sldMkLst>
          <pc:docMk/>
          <pc:sldMk cId="1919184917" sldId="5212"/>
        </pc:sldMkLst>
        <pc:spChg chg="ord">
          <ac:chgData name="Gudka, Dawna" userId="S::gudka_d@cde.state.co.us::823cceae-331b-41d6-9a63-34ad6d1db55c" providerId="AD" clId="Web-{44460011-26D4-4D73-B9EF-278DEDB83FA1}" dt="2024-01-04T05:15:14.349" v="50"/>
          <ac:spMkLst>
            <pc:docMk/>
            <pc:sldMk cId="1919184917" sldId="5212"/>
            <ac:spMk id="2" creationId="{3F3E8CBF-CB66-8476-0868-7968788510E8}"/>
          </ac:spMkLst>
        </pc:spChg>
        <pc:spChg chg="mod ord">
          <ac:chgData name="Gudka, Dawna" userId="S::gudka_d@cde.state.co.us::823cceae-331b-41d6-9a63-34ad6d1db55c" providerId="AD" clId="Web-{44460011-26D4-4D73-B9EF-278DEDB83FA1}" dt="2024-01-04T05:17:46.679" v="63"/>
          <ac:spMkLst>
            <pc:docMk/>
            <pc:sldMk cId="1919184917" sldId="5212"/>
            <ac:spMk id="3" creationId="{23C0B8A7-952C-6BA7-2E0A-A1DFCDF17B26}"/>
          </ac:spMkLst>
        </pc:spChg>
        <pc:spChg chg="ord">
          <ac:chgData name="Gudka, Dawna" userId="S::gudka_d@cde.state.co.us::823cceae-331b-41d6-9a63-34ad6d1db55c" providerId="AD" clId="Web-{44460011-26D4-4D73-B9EF-278DEDB83FA1}" dt="2024-01-04T05:15:17.380" v="54"/>
          <ac:spMkLst>
            <pc:docMk/>
            <pc:sldMk cId="1919184917" sldId="5212"/>
            <ac:spMk id="10" creationId="{7E3B2058-306E-2137-0956-46DE6769658F}"/>
          </ac:spMkLst>
        </pc:spChg>
        <pc:picChg chg="add mod ord">
          <ac:chgData name="Gudka, Dawna" userId="S::gudka_d@cde.state.co.us::823cceae-331b-41d6-9a63-34ad6d1db55c" providerId="AD" clId="Web-{44460011-26D4-4D73-B9EF-278DEDB83FA1}" dt="2024-01-04T05:19:49.290" v="83"/>
          <ac:picMkLst>
            <pc:docMk/>
            <pc:sldMk cId="1919184917" sldId="5212"/>
            <ac:picMk id="5" creationId="{60AA711A-BBD9-5E79-0F67-6FBA8E8440B4}"/>
          </ac:picMkLst>
        </pc:picChg>
        <pc:picChg chg="mod ord">
          <ac:chgData name="Gudka, Dawna" userId="S::gudka_d@cde.state.co.us::823cceae-331b-41d6-9a63-34ad6d1db55c" providerId="AD" clId="Web-{44460011-26D4-4D73-B9EF-278DEDB83FA1}" dt="2024-01-04T05:19:03.743" v="69"/>
          <ac:picMkLst>
            <pc:docMk/>
            <pc:sldMk cId="1919184917" sldId="5212"/>
            <ac:picMk id="8" creationId="{14F1015C-2284-3ECB-5484-CEDAE16E6EE7}"/>
          </ac:picMkLst>
        </pc:picChg>
        <pc:picChg chg="mod ord modCrop">
          <ac:chgData name="Gudka, Dawna" userId="S::gudka_d@cde.state.co.us::823cceae-331b-41d6-9a63-34ad6d1db55c" providerId="AD" clId="Web-{44460011-26D4-4D73-B9EF-278DEDB83FA1}" dt="2024-01-04T05:16:16.193" v="61"/>
          <ac:picMkLst>
            <pc:docMk/>
            <pc:sldMk cId="1919184917" sldId="5212"/>
            <ac:picMk id="9" creationId="{0A4A6CCC-58E1-6890-D28A-9487ED86FA62}"/>
          </ac:picMkLst>
        </pc:picChg>
      </pc:sldChg>
    </pc:docChg>
  </pc:docChgLst>
  <pc:docChgLst>
    <pc:chgData name="Ward, Reagan" userId="27291eb4-8241-4961-9e69-8c66e34cc5b0" providerId="ADAL" clId="{6543568F-EAB7-4286-8FAF-209CE882AC80}"/>
    <pc:docChg chg="custSel modSld">
      <pc:chgData name="Ward, Reagan" userId="27291eb4-8241-4961-9e69-8c66e34cc5b0" providerId="ADAL" clId="{6543568F-EAB7-4286-8FAF-209CE882AC80}" dt="2024-01-25T04:48:44.017" v="550" actId="207"/>
      <pc:docMkLst>
        <pc:docMk/>
      </pc:docMkLst>
      <pc:sldChg chg="modSp mod">
        <pc:chgData name="Ward, Reagan" userId="27291eb4-8241-4961-9e69-8c66e34cc5b0" providerId="ADAL" clId="{6543568F-EAB7-4286-8FAF-209CE882AC80}" dt="2024-01-25T04:47:52.180" v="544" actId="20577"/>
        <pc:sldMkLst>
          <pc:docMk/>
          <pc:sldMk cId="1847781319" sldId="263"/>
        </pc:sldMkLst>
        <pc:graphicFrameChg chg="modGraphic">
          <ac:chgData name="Ward, Reagan" userId="27291eb4-8241-4961-9e69-8c66e34cc5b0" providerId="ADAL" clId="{6543568F-EAB7-4286-8FAF-209CE882AC80}" dt="2024-01-25T04:47:52.180" v="544" actId="20577"/>
          <ac:graphicFrameMkLst>
            <pc:docMk/>
            <pc:sldMk cId="1847781319" sldId="263"/>
            <ac:graphicFrameMk id="7" creationId="{2864BB53-F741-4FFC-0348-1AC10AD60EEB}"/>
          </ac:graphicFrameMkLst>
        </pc:graphicFrameChg>
      </pc:sldChg>
      <pc:sldChg chg="addSp delSp modSp mod">
        <pc:chgData name="Ward, Reagan" userId="27291eb4-8241-4961-9e69-8c66e34cc5b0" providerId="ADAL" clId="{6543568F-EAB7-4286-8FAF-209CE882AC80}" dt="2024-01-25T04:45:56.783" v="339" actId="962"/>
        <pc:sldMkLst>
          <pc:docMk/>
          <pc:sldMk cId="3717000822" sldId="280"/>
        </pc:sldMkLst>
        <pc:spChg chg="mod">
          <ac:chgData name="Ward, Reagan" userId="27291eb4-8241-4961-9e69-8c66e34cc5b0" providerId="ADAL" clId="{6543568F-EAB7-4286-8FAF-209CE882AC80}" dt="2024-01-25T04:44:52.125" v="271" actId="26606"/>
          <ac:spMkLst>
            <pc:docMk/>
            <pc:sldMk cId="3717000822" sldId="280"/>
            <ac:spMk id="2" creationId="{439B416C-5F6D-56F7-429A-80FD0A190C25}"/>
          </ac:spMkLst>
        </pc:spChg>
        <pc:spChg chg="mod">
          <ac:chgData name="Ward, Reagan" userId="27291eb4-8241-4961-9e69-8c66e34cc5b0" providerId="ADAL" clId="{6543568F-EAB7-4286-8FAF-209CE882AC80}" dt="2024-01-25T04:44:52.125" v="271" actId="26606"/>
          <ac:spMkLst>
            <pc:docMk/>
            <pc:sldMk cId="3717000822" sldId="280"/>
            <ac:spMk id="3" creationId="{23730712-328A-D55D-1F4E-AFE29CF33EAE}"/>
          </ac:spMkLst>
        </pc:spChg>
        <pc:spChg chg="add del mod">
          <ac:chgData name="Ward, Reagan" userId="27291eb4-8241-4961-9e69-8c66e34cc5b0" providerId="ADAL" clId="{6543568F-EAB7-4286-8FAF-209CE882AC80}" dt="2024-01-25T04:45:38.462" v="278" actId="478"/>
          <ac:spMkLst>
            <pc:docMk/>
            <pc:sldMk cId="3717000822" sldId="280"/>
            <ac:spMk id="4" creationId="{4CBAE58D-9CF2-1C1B-0586-F568A7025E92}"/>
          </ac:spMkLst>
        </pc:spChg>
        <pc:spChg chg="del">
          <ac:chgData name="Ward, Reagan" userId="27291eb4-8241-4961-9e69-8c66e34cc5b0" providerId="ADAL" clId="{6543568F-EAB7-4286-8FAF-209CE882AC80}" dt="2024-01-25T04:44:52.125" v="271" actId="26606"/>
          <ac:spMkLst>
            <pc:docMk/>
            <pc:sldMk cId="3717000822" sldId="280"/>
            <ac:spMk id="1048" creationId="{04812C46-200A-4DEB-A05E-3ED6C68C2387}"/>
          </ac:spMkLst>
        </pc:spChg>
        <pc:spChg chg="del">
          <ac:chgData name="Ward, Reagan" userId="27291eb4-8241-4961-9e69-8c66e34cc5b0" providerId="ADAL" clId="{6543568F-EAB7-4286-8FAF-209CE882AC80}" dt="2024-01-25T04:44:52.125" v="271" actId="26606"/>
          <ac:spMkLst>
            <pc:docMk/>
            <pc:sldMk cId="3717000822" sldId="280"/>
            <ac:spMk id="1049" creationId="{D1EA859B-E555-4109-94F3-6700E046E008}"/>
          </ac:spMkLst>
        </pc:spChg>
        <pc:spChg chg="add">
          <ac:chgData name="Ward, Reagan" userId="27291eb4-8241-4961-9e69-8c66e34cc5b0" providerId="ADAL" clId="{6543568F-EAB7-4286-8FAF-209CE882AC80}" dt="2024-01-25T04:44:52.125" v="271" actId="26606"/>
          <ac:spMkLst>
            <pc:docMk/>
            <pc:sldMk cId="3717000822" sldId="280"/>
            <ac:spMk id="1054" creationId="{04812C46-200A-4DEB-A05E-3ED6C68C2387}"/>
          </ac:spMkLst>
        </pc:spChg>
        <pc:spChg chg="add">
          <ac:chgData name="Ward, Reagan" userId="27291eb4-8241-4961-9e69-8c66e34cc5b0" providerId="ADAL" clId="{6543568F-EAB7-4286-8FAF-209CE882AC80}" dt="2024-01-25T04:44:52.125" v="271" actId="26606"/>
          <ac:spMkLst>
            <pc:docMk/>
            <pc:sldMk cId="3717000822" sldId="280"/>
            <ac:spMk id="1056" creationId="{D1EA859B-E555-4109-94F3-6700E046E008}"/>
          </ac:spMkLst>
        </pc:spChg>
        <pc:graphicFrameChg chg="mod modGraphic">
          <ac:chgData name="Ward, Reagan" userId="27291eb4-8241-4961-9e69-8c66e34cc5b0" providerId="ADAL" clId="{6543568F-EAB7-4286-8FAF-209CE882AC80}" dt="2024-01-25T04:45:56.783" v="339" actId="962"/>
          <ac:graphicFrameMkLst>
            <pc:docMk/>
            <pc:sldMk cId="3717000822" sldId="280"/>
            <ac:graphicFrameMk id="7" creationId="{846691BE-0086-3658-55F2-41FDF0607A9C}"/>
          </ac:graphicFrameMkLst>
        </pc:graphicFrameChg>
        <pc:picChg chg="mod">
          <ac:chgData name="Ward, Reagan" userId="27291eb4-8241-4961-9e69-8c66e34cc5b0" providerId="ADAL" clId="{6543568F-EAB7-4286-8FAF-209CE882AC80}" dt="2024-01-25T04:45:22.180" v="276" actId="962"/>
          <ac:picMkLst>
            <pc:docMk/>
            <pc:sldMk cId="3717000822" sldId="280"/>
            <ac:picMk id="1026" creationId="{18384BB0-3AAD-2973-F8E8-0339BEB8DEE0}"/>
          </ac:picMkLst>
        </pc:picChg>
      </pc:sldChg>
      <pc:sldChg chg="modSp mod">
        <pc:chgData name="Ward, Reagan" userId="27291eb4-8241-4961-9e69-8c66e34cc5b0" providerId="ADAL" clId="{6543568F-EAB7-4286-8FAF-209CE882AC80}" dt="2024-01-25T04:38:57.496" v="135" actId="962"/>
        <pc:sldMkLst>
          <pc:docMk/>
          <pc:sldMk cId="1259360704" sldId="4676"/>
        </pc:sldMkLst>
        <pc:picChg chg="mod">
          <ac:chgData name="Ward, Reagan" userId="27291eb4-8241-4961-9e69-8c66e34cc5b0" providerId="ADAL" clId="{6543568F-EAB7-4286-8FAF-209CE882AC80}" dt="2024-01-25T04:38:57.496" v="135" actId="962"/>
          <ac:picMkLst>
            <pc:docMk/>
            <pc:sldMk cId="1259360704" sldId="4676"/>
            <ac:picMk id="5" creationId="{09851F33-21C9-4700-81E0-170EC444790C}"/>
          </ac:picMkLst>
        </pc:picChg>
      </pc:sldChg>
      <pc:sldChg chg="addSp modSp mod modClrScheme chgLayout">
        <pc:chgData name="Ward, Reagan" userId="27291eb4-8241-4961-9e69-8c66e34cc5b0" providerId="ADAL" clId="{6543568F-EAB7-4286-8FAF-209CE882AC80}" dt="2024-01-25T04:42:26.886" v="205" actId="6549"/>
        <pc:sldMkLst>
          <pc:docMk/>
          <pc:sldMk cId="2676792760" sldId="4693"/>
        </pc:sldMkLst>
        <pc:spChg chg="add mod ord">
          <ac:chgData name="Ward, Reagan" userId="27291eb4-8241-4961-9e69-8c66e34cc5b0" providerId="ADAL" clId="{6543568F-EAB7-4286-8FAF-209CE882AC80}" dt="2024-01-25T04:42:13.283" v="174" actId="20577"/>
          <ac:spMkLst>
            <pc:docMk/>
            <pc:sldMk cId="2676792760" sldId="4693"/>
            <ac:spMk id="2" creationId="{B8083573-5446-AF63-902F-304B17FDD20E}"/>
          </ac:spMkLst>
        </pc:spChg>
        <pc:spChg chg="mod ord">
          <ac:chgData name="Ward, Reagan" userId="27291eb4-8241-4961-9e69-8c66e34cc5b0" providerId="ADAL" clId="{6543568F-EAB7-4286-8FAF-209CE882AC80}" dt="2024-01-25T04:42:06.960" v="171" actId="700"/>
          <ac:spMkLst>
            <pc:docMk/>
            <pc:sldMk cId="2676792760" sldId="4693"/>
            <ac:spMk id="4" creationId="{DB097C3A-9386-4D6F-A1F1-C13BA1654EE1}"/>
          </ac:spMkLst>
        </pc:spChg>
        <pc:spChg chg="mod ord">
          <ac:chgData name="Ward, Reagan" userId="27291eb4-8241-4961-9e69-8c66e34cc5b0" providerId="ADAL" clId="{6543568F-EAB7-4286-8FAF-209CE882AC80}" dt="2024-01-25T04:42:26.886" v="205" actId="6549"/>
          <ac:spMkLst>
            <pc:docMk/>
            <pc:sldMk cId="2676792760" sldId="4693"/>
            <ac:spMk id="6" creationId="{C6BBF9C2-4FE5-4614-B574-905D93B3E9AE}"/>
          </ac:spMkLst>
        </pc:spChg>
      </pc:sldChg>
      <pc:sldChg chg="addSp modSp mod modClrScheme chgLayout">
        <pc:chgData name="Ward, Reagan" userId="27291eb4-8241-4961-9e69-8c66e34cc5b0" providerId="ADAL" clId="{6543568F-EAB7-4286-8FAF-209CE882AC80}" dt="2024-01-25T04:46:14.679" v="340" actId="6549"/>
        <pc:sldMkLst>
          <pc:docMk/>
          <pc:sldMk cId="1043530433" sldId="4701"/>
        </pc:sldMkLst>
        <pc:spChg chg="add mod ord">
          <ac:chgData name="Ward, Reagan" userId="27291eb4-8241-4961-9e69-8c66e34cc5b0" providerId="ADAL" clId="{6543568F-EAB7-4286-8FAF-209CE882AC80}" dt="2024-01-25T04:41:40.310" v="150"/>
          <ac:spMkLst>
            <pc:docMk/>
            <pc:sldMk cId="1043530433" sldId="4701"/>
            <ac:spMk id="2" creationId="{DF1B42DD-06F1-4839-02FA-39581BD31121}"/>
          </ac:spMkLst>
        </pc:spChg>
        <pc:spChg chg="mod ord">
          <ac:chgData name="Ward, Reagan" userId="27291eb4-8241-4961-9e69-8c66e34cc5b0" providerId="ADAL" clId="{6543568F-EAB7-4286-8FAF-209CE882AC80}" dt="2024-01-25T04:41:38.351" v="149" actId="700"/>
          <ac:spMkLst>
            <pc:docMk/>
            <pc:sldMk cId="1043530433" sldId="4701"/>
            <ac:spMk id="4" creationId="{DB097C3A-9386-4D6F-A1F1-C13BA1654EE1}"/>
          </ac:spMkLst>
        </pc:spChg>
        <pc:spChg chg="mod ord">
          <ac:chgData name="Ward, Reagan" userId="27291eb4-8241-4961-9e69-8c66e34cc5b0" providerId="ADAL" clId="{6543568F-EAB7-4286-8FAF-209CE882AC80}" dt="2024-01-25T04:46:14.679" v="340" actId="6549"/>
          <ac:spMkLst>
            <pc:docMk/>
            <pc:sldMk cId="1043530433" sldId="4701"/>
            <ac:spMk id="6" creationId="{C6BBF9C2-4FE5-4614-B574-905D93B3E9AE}"/>
          </ac:spMkLst>
        </pc:spChg>
      </pc:sldChg>
      <pc:sldChg chg="modSp mod">
        <pc:chgData name="Ward, Reagan" userId="27291eb4-8241-4961-9e69-8c66e34cc5b0" providerId="ADAL" clId="{6543568F-EAB7-4286-8FAF-209CE882AC80}" dt="2024-01-25T04:39:59.147" v="142" actId="13244"/>
        <pc:sldMkLst>
          <pc:docMk/>
          <pc:sldMk cId="2461826744" sldId="4704"/>
        </pc:sldMkLst>
        <pc:spChg chg="ord">
          <ac:chgData name="Ward, Reagan" userId="27291eb4-8241-4961-9e69-8c66e34cc5b0" providerId="ADAL" clId="{6543568F-EAB7-4286-8FAF-209CE882AC80}" dt="2024-01-25T04:39:59.147" v="142" actId="13244"/>
          <ac:spMkLst>
            <pc:docMk/>
            <pc:sldMk cId="2461826744" sldId="4704"/>
            <ac:spMk id="15" creationId="{74E53081-B50B-4FD0-8106-A033DE0AA814}"/>
          </ac:spMkLst>
        </pc:spChg>
        <pc:graphicFrameChg chg="mod modGraphic">
          <ac:chgData name="Ward, Reagan" userId="27291eb4-8241-4961-9e69-8c66e34cc5b0" providerId="ADAL" clId="{6543568F-EAB7-4286-8FAF-209CE882AC80}" dt="2024-01-25T04:39:53.546" v="141" actId="13244"/>
          <ac:graphicFrameMkLst>
            <pc:docMk/>
            <pc:sldMk cId="2461826744" sldId="4704"/>
            <ac:graphicFrameMk id="5" creationId="{FDC19C51-3A09-98C0-45FD-D91C3BBBF600}"/>
          </ac:graphicFrameMkLst>
        </pc:graphicFrameChg>
      </pc:sldChg>
      <pc:sldChg chg="modSp mod">
        <pc:chgData name="Ward, Reagan" userId="27291eb4-8241-4961-9e69-8c66e34cc5b0" providerId="ADAL" clId="{6543568F-EAB7-4286-8FAF-209CE882AC80}" dt="2024-01-25T04:41:16.419" v="148" actId="14100"/>
        <pc:sldMkLst>
          <pc:docMk/>
          <pc:sldMk cId="4159998588" sldId="4706"/>
        </pc:sldMkLst>
        <pc:spChg chg="ord">
          <ac:chgData name="Ward, Reagan" userId="27291eb4-8241-4961-9e69-8c66e34cc5b0" providerId="ADAL" clId="{6543568F-EAB7-4286-8FAF-209CE882AC80}" dt="2024-01-25T04:40:20.958" v="143" actId="13244"/>
          <ac:spMkLst>
            <pc:docMk/>
            <pc:sldMk cId="4159998588" sldId="4706"/>
            <ac:spMk id="4" creationId="{A6EE34E9-8CC2-4DBC-BDF4-F008BF014DA8}"/>
          </ac:spMkLst>
        </pc:spChg>
        <pc:spChg chg="ord">
          <ac:chgData name="Ward, Reagan" userId="27291eb4-8241-4961-9e69-8c66e34cc5b0" providerId="ADAL" clId="{6543568F-EAB7-4286-8FAF-209CE882AC80}" dt="2024-01-25T04:40:33.950" v="145" actId="13244"/>
          <ac:spMkLst>
            <pc:docMk/>
            <pc:sldMk cId="4159998588" sldId="4706"/>
            <ac:spMk id="5" creationId="{251A9090-2B09-068D-FF4D-3CE115855EFF}"/>
          </ac:spMkLst>
        </pc:spChg>
        <pc:spChg chg="ord">
          <ac:chgData name="Ward, Reagan" userId="27291eb4-8241-4961-9e69-8c66e34cc5b0" providerId="ADAL" clId="{6543568F-EAB7-4286-8FAF-209CE882AC80}" dt="2024-01-25T04:40:38.286" v="146" actId="13244"/>
          <ac:spMkLst>
            <pc:docMk/>
            <pc:sldMk cId="4159998588" sldId="4706"/>
            <ac:spMk id="6" creationId="{B4B5808A-5249-7F5B-F614-0CC953FE7814}"/>
          </ac:spMkLst>
        </pc:spChg>
        <pc:spChg chg="mod ord">
          <ac:chgData name="Ward, Reagan" userId="27291eb4-8241-4961-9e69-8c66e34cc5b0" providerId="ADAL" clId="{6543568F-EAB7-4286-8FAF-209CE882AC80}" dt="2024-01-25T04:40:50.370" v="147" actId="1076"/>
          <ac:spMkLst>
            <pc:docMk/>
            <pc:sldMk cId="4159998588" sldId="4706"/>
            <ac:spMk id="8" creationId="{F5FC42B6-F576-520A-DA3F-32281C146BC6}"/>
          </ac:spMkLst>
        </pc:spChg>
        <pc:picChg chg="mod">
          <ac:chgData name="Ward, Reagan" userId="27291eb4-8241-4961-9e69-8c66e34cc5b0" providerId="ADAL" clId="{6543568F-EAB7-4286-8FAF-209CE882AC80}" dt="2024-01-25T04:41:16.419" v="148" actId="14100"/>
          <ac:picMkLst>
            <pc:docMk/>
            <pc:sldMk cId="4159998588" sldId="4706"/>
            <ac:picMk id="7" creationId="{6C0FC397-9A35-1A24-EE93-BC2CE0C1D632}"/>
          </ac:picMkLst>
        </pc:picChg>
      </pc:sldChg>
      <pc:sldChg chg="modSp mod">
        <pc:chgData name="Ward, Reagan" userId="27291eb4-8241-4961-9e69-8c66e34cc5b0" providerId="ADAL" clId="{6543568F-EAB7-4286-8FAF-209CE882AC80}" dt="2024-01-25T04:48:44.017" v="550" actId="207"/>
        <pc:sldMkLst>
          <pc:docMk/>
          <pc:sldMk cId="1641238302" sldId="5130"/>
        </pc:sldMkLst>
        <pc:spChg chg="mod">
          <ac:chgData name="Ward, Reagan" userId="27291eb4-8241-4961-9e69-8c66e34cc5b0" providerId="ADAL" clId="{6543568F-EAB7-4286-8FAF-209CE882AC80}" dt="2024-01-25T04:48:44.017" v="550" actId="207"/>
          <ac:spMkLst>
            <pc:docMk/>
            <pc:sldMk cId="1641238302" sldId="5130"/>
            <ac:spMk id="4" creationId="{6A477DCB-6F3D-C551-CC9C-3D5C1F645891}"/>
          </ac:spMkLst>
        </pc:spChg>
      </pc:sldChg>
      <pc:sldChg chg="modSp mod">
        <pc:chgData name="Ward, Reagan" userId="27291eb4-8241-4961-9e69-8c66e34cc5b0" providerId="ADAL" clId="{6543568F-EAB7-4286-8FAF-209CE882AC80}" dt="2024-01-25T04:39:35.658" v="140" actId="13244"/>
        <pc:sldMkLst>
          <pc:docMk/>
          <pc:sldMk cId="3262778519" sldId="5211"/>
        </pc:sldMkLst>
        <pc:picChg chg="ord">
          <ac:chgData name="Ward, Reagan" userId="27291eb4-8241-4961-9e69-8c66e34cc5b0" providerId="ADAL" clId="{6543568F-EAB7-4286-8FAF-209CE882AC80}" dt="2024-01-25T04:39:35.658" v="140" actId="13244"/>
          <ac:picMkLst>
            <pc:docMk/>
            <pc:sldMk cId="3262778519" sldId="5211"/>
            <ac:picMk id="10" creationId="{70D0B37A-0A2E-2198-CCF6-F19403F591D1}"/>
          </ac:picMkLst>
        </pc:picChg>
      </pc:sldChg>
    </pc:docChg>
  </pc:docChgLst>
  <pc:docChgLst>
    <pc:chgData name="Gudka, Dawna" userId="823cceae-331b-41d6-9a63-34ad6d1db55c" providerId="ADAL" clId="{47115925-53F2-4BED-BF98-EE51145DADC2}"/>
    <pc:docChg chg="custSel addSld modSld">
      <pc:chgData name="Gudka, Dawna" userId="823cceae-331b-41d6-9a63-34ad6d1db55c" providerId="ADAL" clId="{47115925-53F2-4BED-BF98-EE51145DADC2}" dt="2023-11-30T14:20:06.221" v="1199" actId="113"/>
      <pc:docMkLst>
        <pc:docMk/>
      </pc:docMkLst>
      <pc:sldChg chg="modSp mod">
        <pc:chgData name="Gudka, Dawna" userId="823cceae-331b-41d6-9a63-34ad6d1db55c" providerId="ADAL" clId="{47115925-53F2-4BED-BF98-EE51145DADC2}" dt="2023-11-30T13:54:14.159" v="121" actId="6549"/>
        <pc:sldMkLst>
          <pc:docMk/>
          <pc:sldMk cId="1847781319" sldId="263"/>
        </pc:sldMkLst>
        <pc:graphicFrameChg chg="modGraphic">
          <ac:chgData name="Gudka, Dawna" userId="823cceae-331b-41d6-9a63-34ad6d1db55c" providerId="ADAL" clId="{47115925-53F2-4BED-BF98-EE51145DADC2}" dt="2023-11-30T13:54:14.159" v="121" actId="6549"/>
          <ac:graphicFrameMkLst>
            <pc:docMk/>
            <pc:sldMk cId="1847781319" sldId="263"/>
            <ac:graphicFrameMk id="7" creationId="{2864BB53-F741-4FFC-0348-1AC10AD60EEB}"/>
          </ac:graphicFrameMkLst>
        </pc:graphicFrameChg>
      </pc:sldChg>
      <pc:sldChg chg="modSp mod">
        <pc:chgData name="Gudka, Dawna" userId="823cceae-331b-41d6-9a63-34ad6d1db55c" providerId="ADAL" clId="{47115925-53F2-4BED-BF98-EE51145DADC2}" dt="2023-11-30T13:53:58.193" v="89" actId="20577"/>
        <pc:sldMkLst>
          <pc:docMk/>
          <pc:sldMk cId="766479562" sldId="264"/>
        </pc:sldMkLst>
        <pc:graphicFrameChg chg="modGraphic">
          <ac:chgData name="Gudka, Dawna" userId="823cceae-331b-41d6-9a63-34ad6d1db55c" providerId="ADAL" clId="{47115925-53F2-4BED-BF98-EE51145DADC2}" dt="2023-11-30T13:53:58.193" v="89" actId="20577"/>
          <ac:graphicFrameMkLst>
            <pc:docMk/>
            <pc:sldMk cId="766479562" sldId="264"/>
            <ac:graphicFrameMk id="5" creationId="{5E4612F7-68C6-57CA-E918-38EF641F73CF}"/>
          </ac:graphicFrameMkLst>
        </pc:graphicFrameChg>
      </pc:sldChg>
      <pc:sldChg chg="addSp delSp modSp mod">
        <pc:chgData name="Gudka, Dawna" userId="823cceae-331b-41d6-9a63-34ad6d1db55c" providerId="ADAL" clId="{47115925-53F2-4BED-BF98-EE51145DADC2}" dt="2023-11-30T14:17:31.749" v="1192" actId="13244"/>
        <pc:sldMkLst>
          <pc:docMk/>
          <pc:sldMk cId="1203091542" sldId="5183"/>
        </pc:sldMkLst>
        <pc:spChg chg="mod">
          <ac:chgData name="Gudka, Dawna" userId="823cceae-331b-41d6-9a63-34ad6d1db55c" providerId="ADAL" clId="{47115925-53F2-4BED-BF98-EE51145DADC2}" dt="2023-11-30T13:57:39.592" v="430" actId="14100"/>
          <ac:spMkLst>
            <pc:docMk/>
            <pc:sldMk cId="1203091542" sldId="5183"/>
            <ac:spMk id="10" creationId="{F0AE6A20-E9CA-6A31-374B-1CD7929B79AB}"/>
          </ac:spMkLst>
        </pc:spChg>
        <pc:picChg chg="add mod ord">
          <ac:chgData name="Gudka, Dawna" userId="823cceae-331b-41d6-9a63-34ad6d1db55c" providerId="ADAL" clId="{47115925-53F2-4BED-BF98-EE51145DADC2}" dt="2023-11-30T14:17:31.749" v="1192" actId="13244"/>
          <ac:picMkLst>
            <pc:docMk/>
            <pc:sldMk cId="1203091542" sldId="5183"/>
            <ac:picMk id="7" creationId="{A605FD84-2ECC-1B56-ECA7-D42FA0051734}"/>
          </ac:picMkLst>
        </pc:picChg>
        <pc:picChg chg="del">
          <ac:chgData name="Gudka, Dawna" userId="823cceae-331b-41d6-9a63-34ad6d1db55c" providerId="ADAL" clId="{47115925-53F2-4BED-BF98-EE51145DADC2}" dt="2023-11-30T13:56:24.080" v="349" actId="478"/>
          <ac:picMkLst>
            <pc:docMk/>
            <pc:sldMk cId="1203091542" sldId="5183"/>
            <ac:picMk id="9" creationId="{6B07CFC2-9771-0826-2619-A54D6D397B55}"/>
          </ac:picMkLst>
        </pc:picChg>
      </pc:sldChg>
      <pc:sldChg chg="addSp modSp mod">
        <pc:chgData name="Gudka, Dawna" userId="823cceae-331b-41d6-9a63-34ad6d1db55c" providerId="ADAL" clId="{47115925-53F2-4BED-BF98-EE51145DADC2}" dt="2023-11-30T14:18:28.059" v="1197" actId="13244"/>
        <pc:sldMkLst>
          <pc:docMk/>
          <pc:sldMk cId="2419829986" sldId="5190"/>
        </pc:sldMkLst>
        <pc:spChg chg="mod">
          <ac:chgData name="Gudka, Dawna" userId="823cceae-331b-41d6-9a63-34ad6d1db55c" providerId="ADAL" clId="{47115925-53F2-4BED-BF98-EE51145DADC2}" dt="2023-11-30T14:03:33.871" v="617" actId="6549"/>
          <ac:spMkLst>
            <pc:docMk/>
            <pc:sldMk cId="2419829986" sldId="5190"/>
            <ac:spMk id="3" creationId="{DD20B199-F895-4243-DDF3-4CAF9325668F}"/>
          </ac:spMkLst>
        </pc:spChg>
        <pc:spChg chg="ord">
          <ac:chgData name="Gudka, Dawna" userId="823cceae-331b-41d6-9a63-34ad6d1db55c" providerId="ADAL" clId="{47115925-53F2-4BED-BF98-EE51145DADC2}" dt="2023-11-30T14:18:04.669" v="1196" actId="13244"/>
          <ac:spMkLst>
            <pc:docMk/>
            <pc:sldMk cId="2419829986" sldId="5190"/>
            <ac:spMk id="4" creationId="{3863302C-2C46-D166-7BFB-A134B8BC7D44}"/>
          </ac:spMkLst>
        </pc:spChg>
        <pc:spChg chg="ord">
          <ac:chgData name="Gudka, Dawna" userId="823cceae-331b-41d6-9a63-34ad6d1db55c" providerId="ADAL" clId="{47115925-53F2-4BED-BF98-EE51145DADC2}" dt="2023-11-30T14:17:52.846" v="1194" actId="13244"/>
          <ac:spMkLst>
            <pc:docMk/>
            <pc:sldMk cId="2419829986" sldId="5190"/>
            <ac:spMk id="5" creationId="{4E30A165-CF4C-BADD-F27D-163BA3D45092}"/>
          </ac:spMkLst>
        </pc:spChg>
        <pc:spChg chg="ord">
          <ac:chgData name="Gudka, Dawna" userId="823cceae-331b-41d6-9a63-34ad6d1db55c" providerId="ADAL" clId="{47115925-53F2-4BED-BF98-EE51145DADC2}" dt="2023-11-30T14:17:56.167" v="1195" actId="13244"/>
          <ac:spMkLst>
            <pc:docMk/>
            <pc:sldMk cId="2419829986" sldId="5190"/>
            <ac:spMk id="6" creationId="{01AE076C-8371-8AAA-7CD6-9474586567B9}"/>
          </ac:spMkLst>
        </pc:spChg>
        <pc:picChg chg="add mod ord">
          <ac:chgData name="Gudka, Dawna" userId="823cceae-331b-41d6-9a63-34ad6d1db55c" providerId="ADAL" clId="{47115925-53F2-4BED-BF98-EE51145DADC2}" dt="2023-11-30T14:18:28.059" v="1197" actId="13244"/>
          <ac:picMkLst>
            <pc:docMk/>
            <pc:sldMk cId="2419829986" sldId="5190"/>
            <ac:picMk id="9" creationId="{017B6664-E6F0-F5EC-23F4-337E7626AFC5}"/>
          </ac:picMkLst>
        </pc:picChg>
        <pc:picChg chg="add mod">
          <ac:chgData name="Gudka, Dawna" userId="823cceae-331b-41d6-9a63-34ad6d1db55c" providerId="ADAL" clId="{47115925-53F2-4BED-BF98-EE51145DADC2}" dt="2023-11-30T14:17:03.331" v="1191" actId="962"/>
          <ac:picMkLst>
            <pc:docMk/>
            <pc:sldMk cId="2419829986" sldId="5190"/>
            <ac:picMk id="11" creationId="{D7EB7A3C-7230-7723-3EC6-E2A6470932B6}"/>
          </ac:picMkLst>
        </pc:picChg>
      </pc:sldChg>
      <pc:sldChg chg="modSp mod">
        <pc:chgData name="Gudka, Dawna" userId="823cceae-331b-41d6-9a63-34ad6d1db55c" providerId="ADAL" clId="{47115925-53F2-4BED-BF98-EE51145DADC2}" dt="2023-11-30T14:20:06.221" v="1199" actId="113"/>
        <pc:sldMkLst>
          <pc:docMk/>
          <pc:sldMk cId="3924480019" sldId="5191"/>
        </pc:sldMkLst>
        <pc:spChg chg="mod">
          <ac:chgData name="Gudka, Dawna" userId="823cceae-331b-41d6-9a63-34ad6d1db55c" providerId="ADAL" clId="{47115925-53F2-4BED-BF98-EE51145DADC2}" dt="2023-11-30T14:20:06.221" v="1199" actId="113"/>
          <ac:spMkLst>
            <pc:docMk/>
            <pc:sldMk cId="3924480019" sldId="5191"/>
            <ac:spMk id="3" creationId="{BD733E22-1F82-7B3B-A6D3-6CC1761B825B}"/>
          </ac:spMkLst>
        </pc:spChg>
      </pc:sldChg>
      <pc:sldChg chg="addSp delSp modSp add mod">
        <pc:chgData name="Gudka, Dawna" userId="823cceae-331b-41d6-9a63-34ad6d1db55c" providerId="ADAL" clId="{47115925-53F2-4BED-BF98-EE51145DADC2}" dt="2023-11-30T14:16:11.590" v="995" actId="962"/>
        <pc:sldMkLst>
          <pc:docMk/>
          <pc:sldMk cId="2231111576" sldId="5211"/>
        </pc:sldMkLst>
        <pc:spChg chg="mod">
          <ac:chgData name="Gudka, Dawna" userId="823cceae-331b-41d6-9a63-34ad6d1db55c" providerId="ADAL" clId="{47115925-53F2-4BED-BF98-EE51145DADC2}" dt="2023-11-30T14:07:26.106" v="766" actId="20577"/>
          <ac:spMkLst>
            <pc:docMk/>
            <pc:sldMk cId="2231111576" sldId="5211"/>
            <ac:spMk id="2" creationId="{4D0C3ACB-A4D9-E755-BE64-62BEF6873D63}"/>
          </ac:spMkLst>
        </pc:spChg>
        <pc:spChg chg="del">
          <ac:chgData name="Gudka, Dawna" userId="823cceae-331b-41d6-9a63-34ad6d1db55c" providerId="ADAL" clId="{47115925-53F2-4BED-BF98-EE51145DADC2}" dt="2023-11-30T14:06:58.852" v="631" actId="478"/>
          <ac:spMkLst>
            <pc:docMk/>
            <pc:sldMk cId="2231111576" sldId="5211"/>
            <ac:spMk id="8" creationId="{DE5C4A2B-F5E0-7E1A-2388-0EFDB8227FCF}"/>
          </ac:spMkLst>
        </pc:spChg>
        <pc:spChg chg="del">
          <ac:chgData name="Gudka, Dawna" userId="823cceae-331b-41d6-9a63-34ad6d1db55c" providerId="ADAL" clId="{47115925-53F2-4BED-BF98-EE51145DADC2}" dt="2023-11-30T14:07:01.188" v="632" actId="478"/>
          <ac:spMkLst>
            <pc:docMk/>
            <pc:sldMk cId="2231111576" sldId="5211"/>
            <ac:spMk id="9" creationId="{26E44831-7B99-2222-44C8-7D0ECCE59F7F}"/>
          </ac:spMkLst>
        </pc:spChg>
        <pc:spChg chg="add del mod">
          <ac:chgData name="Gudka, Dawna" userId="823cceae-331b-41d6-9a63-34ad6d1db55c" providerId="ADAL" clId="{47115925-53F2-4BED-BF98-EE51145DADC2}" dt="2023-11-30T14:06:51.464" v="629" actId="478"/>
          <ac:spMkLst>
            <pc:docMk/>
            <pc:sldMk cId="2231111576" sldId="5211"/>
            <ac:spMk id="11" creationId="{4B3878BC-7C52-C4F0-033F-823FDAF07E2C}"/>
          </ac:spMkLst>
        </pc:spChg>
        <pc:picChg chg="del">
          <ac:chgData name="Gudka, Dawna" userId="823cceae-331b-41d6-9a63-34ad6d1db55c" providerId="ADAL" clId="{47115925-53F2-4BED-BF98-EE51145DADC2}" dt="2023-11-30T14:06:43.619" v="628" actId="478"/>
          <ac:picMkLst>
            <pc:docMk/>
            <pc:sldMk cId="2231111576" sldId="5211"/>
            <ac:picMk id="3" creationId="{4AC1240C-FC22-75F0-7155-CD5844794BA7}"/>
          </ac:picMkLst>
        </pc:picChg>
        <pc:picChg chg="del">
          <ac:chgData name="Gudka, Dawna" userId="823cceae-331b-41d6-9a63-34ad6d1db55c" providerId="ADAL" clId="{47115925-53F2-4BED-BF98-EE51145DADC2}" dt="2023-11-30T14:06:53.943" v="630" actId="478"/>
          <ac:picMkLst>
            <pc:docMk/>
            <pc:sldMk cId="2231111576" sldId="5211"/>
            <ac:picMk id="7" creationId="{88529F2A-5197-52AD-ECF7-E9731F643E80}"/>
          </ac:picMkLst>
        </pc:picChg>
        <pc:picChg chg="add del mod">
          <ac:chgData name="Gudka, Dawna" userId="823cceae-331b-41d6-9a63-34ad6d1db55c" providerId="ADAL" clId="{47115925-53F2-4BED-BF98-EE51145DADC2}" dt="2023-11-30T14:14:24.356" v="769" actId="478"/>
          <ac:picMkLst>
            <pc:docMk/>
            <pc:sldMk cId="2231111576" sldId="5211"/>
            <ac:picMk id="13" creationId="{91F627D1-5CAA-FDF9-95FA-FDDCAE5F0852}"/>
          </ac:picMkLst>
        </pc:picChg>
        <pc:picChg chg="add mod">
          <ac:chgData name="Gudka, Dawna" userId="823cceae-331b-41d6-9a63-34ad6d1db55c" providerId="ADAL" clId="{47115925-53F2-4BED-BF98-EE51145DADC2}" dt="2023-11-30T14:16:11.590" v="995" actId="962"/>
          <ac:picMkLst>
            <pc:docMk/>
            <pc:sldMk cId="2231111576" sldId="5211"/>
            <ac:picMk id="1026" creationId="{2CAD5669-AF66-5B03-0373-7966C15BFC27}"/>
          </ac:picMkLst>
        </pc:picChg>
      </pc:sldChg>
    </pc:docChg>
  </pc:docChgLst>
  <pc:docChgLst>
    <pc:chgData name="Hoffman, Peter" userId="673cee94-26bd-4c2a-ab82-1b3669e2f049" providerId="ADAL" clId="{1CDB9F78-E4B9-4D26-B99F-A4E3938D7505}"/>
    <pc:docChg chg="undo custSel modSld">
      <pc:chgData name="Hoffman, Peter" userId="673cee94-26bd-4c2a-ab82-1b3669e2f049" providerId="ADAL" clId="{1CDB9F78-E4B9-4D26-B99F-A4E3938D7505}" dt="2024-02-07T23:16:59.384" v="32" actId="20577"/>
      <pc:docMkLst>
        <pc:docMk/>
      </pc:docMkLst>
      <pc:sldChg chg="modSp mod">
        <pc:chgData name="Hoffman, Peter" userId="673cee94-26bd-4c2a-ab82-1b3669e2f049" providerId="ADAL" clId="{1CDB9F78-E4B9-4D26-B99F-A4E3938D7505}" dt="2024-02-07T23:16:59.384" v="32" actId="20577"/>
        <pc:sldMkLst>
          <pc:docMk/>
          <pc:sldMk cId="1212467416" sldId="261"/>
        </pc:sldMkLst>
        <pc:graphicFrameChg chg="modGraphic">
          <ac:chgData name="Hoffman, Peter" userId="673cee94-26bd-4c2a-ab82-1b3669e2f049" providerId="ADAL" clId="{1CDB9F78-E4B9-4D26-B99F-A4E3938D7505}" dt="2024-02-07T23:16:59.384" v="32" actId="20577"/>
          <ac:graphicFrameMkLst>
            <pc:docMk/>
            <pc:sldMk cId="1212467416" sldId="261"/>
            <ac:graphicFrameMk id="9" creationId="{E52EBAC4-3CDA-C325-EF8A-459CCAFC0EDE}"/>
          </ac:graphicFrameMkLst>
        </pc:graphicFrameChg>
      </pc:sldChg>
    </pc:docChg>
  </pc:docChgLst>
  <pc:docChgLst>
    <pc:chgData name="Heitman, Lindsey" userId="a9773a47-99d2-4599-9377-6d37e9ec0bd3" providerId="ADAL" clId="{8387C86C-29A4-40A4-986A-5A2D013E3EE7}"/>
    <pc:docChg chg="undo custSel addSld delSld modSld">
      <pc:chgData name="Heitman, Lindsey" userId="a9773a47-99d2-4599-9377-6d37e9ec0bd3" providerId="ADAL" clId="{8387C86C-29A4-40A4-986A-5A2D013E3EE7}" dt="2024-01-10T20:26:26.377" v="865" actId="33553"/>
      <pc:docMkLst>
        <pc:docMk/>
      </pc:docMkLst>
      <pc:sldChg chg="modSp mod">
        <pc:chgData name="Heitman, Lindsey" userId="a9773a47-99d2-4599-9377-6d37e9ec0bd3" providerId="ADAL" clId="{8387C86C-29A4-40A4-986A-5A2D013E3EE7}" dt="2024-01-10T19:57:40.218" v="221" actId="20577"/>
        <pc:sldMkLst>
          <pc:docMk/>
          <pc:sldMk cId="766479562" sldId="264"/>
        </pc:sldMkLst>
        <pc:graphicFrameChg chg="modGraphic">
          <ac:chgData name="Heitman, Lindsey" userId="a9773a47-99d2-4599-9377-6d37e9ec0bd3" providerId="ADAL" clId="{8387C86C-29A4-40A4-986A-5A2D013E3EE7}" dt="2024-01-10T19:57:40.218" v="221"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8387C86C-29A4-40A4-986A-5A2D013E3EE7}" dt="2024-01-10T20:18:47.485" v="527" actId="20577"/>
        <pc:sldMkLst>
          <pc:docMk/>
          <pc:sldMk cId="1778072877" sldId="4691"/>
        </pc:sldMkLst>
        <pc:spChg chg="mod">
          <ac:chgData name="Heitman, Lindsey" userId="a9773a47-99d2-4599-9377-6d37e9ec0bd3" providerId="ADAL" clId="{8387C86C-29A4-40A4-986A-5A2D013E3EE7}" dt="2024-01-10T20:05:13.295" v="430" actId="207"/>
          <ac:spMkLst>
            <pc:docMk/>
            <pc:sldMk cId="1778072877" sldId="4691"/>
            <ac:spMk id="2" creationId="{5B1345A1-AAF2-4054-A326-28004EB1B10F}"/>
          </ac:spMkLst>
        </pc:spChg>
        <pc:spChg chg="mod">
          <ac:chgData name="Heitman, Lindsey" userId="a9773a47-99d2-4599-9377-6d37e9ec0bd3" providerId="ADAL" clId="{8387C86C-29A4-40A4-986A-5A2D013E3EE7}" dt="2024-01-10T20:18:47.485" v="527" actId="20577"/>
          <ac:spMkLst>
            <pc:docMk/>
            <pc:sldMk cId="1778072877" sldId="4691"/>
            <ac:spMk id="3" creationId="{0C523A86-6739-475D-AA26-95462B01E2AD}"/>
          </ac:spMkLst>
        </pc:spChg>
        <pc:spChg chg="add mod">
          <ac:chgData name="Heitman, Lindsey" userId="a9773a47-99d2-4599-9377-6d37e9ec0bd3" providerId="ADAL" clId="{8387C86C-29A4-40A4-986A-5A2D013E3EE7}" dt="2024-01-10T19:54:07.689" v="91" actId="27636"/>
          <ac:spMkLst>
            <pc:docMk/>
            <pc:sldMk cId="1778072877" sldId="4691"/>
            <ac:spMk id="5" creationId="{69B4B1F0-2612-4415-E54F-777CE94D97F2}"/>
          </ac:spMkLst>
        </pc:spChg>
        <pc:spChg chg="add mod">
          <ac:chgData name="Heitman, Lindsey" userId="a9773a47-99d2-4599-9377-6d37e9ec0bd3" providerId="ADAL" clId="{8387C86C-29A4-40A4-986A-5A2D013E3EE7}" dt="2024-01-10T19:54:16.747" v="93" actId="27636"/>
          <ac:spMkLst>
            <pc:docMk/>
            <pc:sldMk cId="1778072877" sldId="4691"/>
            <ac:spMk id="6" creationId="{E88A1351-DFBC-8424-0C3B-28A8ABF47EFA}"/>
          </ac:spMkLst>
        </pc:spChg>
      </pc:sldChg>
      <pc:sldChg chg="addSp modSp add mod">
        <pc:chgData name="Heitman, Lindsey" userId="a9773a47-99d2-4599-9377-6d37e9ec0bd3" providerId="ADAL" clId="{8387C86C-29A4-40A4-986A-5A2D013E3EE7}" dt="2024-01-10T20:26:26.377" v="865" actId="33553"/>
        <pc:sldMkLst>
          <pc:docMk/>
          <pc:sldMk cId="2314930344" sldId="4692"/>
        </pc:sldMkLst>
        <pc:spChg chg="add mod">
          <ac:chgData name="Heitman, Lindsey" userId="a9773a47-99d2-4599-9377-6d37e9ec0bd3" providerId="ADAL" clId="{8387C86C-29A4-40A4-986A-5A2D013E3EE7}" dt="2024-01-10T20:00:20.844" v="229"/>
          <ac:spMkLst>
            <pc:docMk/>
            <pc:sldMk cId="2314930344" sldId="4692"/>
            <ac:spMk id="2" creationId="{3382AA96-534E-553C-41F9-E443C273321A}"/>
          </ac:spMkLst>
        </pc:spChg>
        <pc:spChg chg="add mod">
          <ac:chgData name="Heitman, Lindsey" userId="a9773a47-99d2-4599-9377-6d37e9ec0bd3" providerId="ADAL" clId="{8387C86C-29A4-40A4-986A-5A2D013E3EE7}" dt="2024-01-10T20:00:39.059" v="233" actId="1076"/>
          <ac:spMkLst>
            <pc:docMk/>
            <pc:sldMk cId="2314930344" sldId="4692"/>
            <ac:spMk id="5" creationId="{4EAF4C8E-072D-F754-F5B4-3853058EACC1}"/>
          </ac:spMkLst>
        </pc:spChg>
        <pc:spChg chg="mod">
          <ac:chgData name="Heitman, Lindsey" userId="a9773a47-99d2-4599-9377-6d37e9ec0bd3" providerId="ADAL" clId="{8387C86C-29A4-40A4-986A-5A2D013E3EE7}" dt="2024-01-10T20:12:32.466" v="517" actId="20577"/>
          <ac:spMkLst>
            <pc:docMk/>
            <pc:sldMk cId="2314930344" sldId="4692"/>
            <ac:spMk id="6" creationId="{00000000-0000-0000-0000-000000000000}"/>
          </ac:spMkLst>
        </pc:spChg>
        <pc:spChg chg="mod">
          <ac:chgData name="Heitman, Lindsey" userId="a9773a47-99d2-4599-9377-6d37e9ec0bd3" providerId="ADAL" clId="{8387C86C-29A4-40A4-986A-5A2D013E3EE7}" dt="2024-01-10T20:26:26.377" v="865" actId="33553"/>
          <ac:spMkLst>
            <pc:docMk/>
            <pc:sldMk cId="2314930344" sldId="4692"/>
            <ac:spMk id="11" creationId="{00000000-0000-0000-0000-000000000000}"/>
          </ac:spMkLst>
        </pc:spChg>
        <pc:spChg chg="mod">
          <ac:chgData name="Heitman, Lindsey" userId="a9773a47-99d2-4599-9377-6d37e9ec0bd3" providerId="ADAL" clId="{8387C86C-29A4-40A4-986A-5A2D013E3EE7}" dt="2024-01-10T20:12:37.424" v="518" actId="1076"/>
          <ac:spMkLst>
            <pc:docMk/>
            <pc:sldMk cId="2314930344" sldId="4692"/>
            <ac:spMk id="15" creationId="{00000000-0000-0000-0000-000000000000}"/>
          </ac:spMkLst>
        </pc:spChg>
        <pc:picChg chg="mod">
          <ac:chgData name="Heitman, Lindsey" userId="a9773a47-99d2-4599-9377-6d37e9ec0bd3" providerId="ADAL" clId="{8387C86C-29A4-40A4-986A-5A2D013E3EE7}" dt="2024-01-10T20:25:41.021" v="863" actId="962"/>
          <ac:picMkLst>
            <pc:docMk/>
            <pc:sldMk cId="2314930344" sldId="4692"/>
            <ac:picMk id="1026" creationId="{4E6EAB6A-7DDA-D476-0A92-61F6E9C95FA6}"/>
          </ac:picMkLst>
        </pc:picChg>
        <pc:cxnChg chg="mod">
          <ac:chgData name="Heitman, Lindsey" userId="a9773a47-99d2-4599-9377-6d37e9ec0bd3" providerId="ADAL" clId="{8387C86C-29A4-40A4-986A-5A2D013E3EE7}" dt="2024-01-10T20:12:42.560" v="520" actId="1076"/>
          <ac:cxnSpMkLst>
            <pc:docMk/>
            <pc:sldMk cId="2314930344" sldId="4692"/>
            <ac:cxnSpMk id="9" creationId="{C26EAE5D-6AFD-E77C-40E8-4C2FFBD97025}"/>
          </ac:cxnSpMkLst>
        </pc:cxnChg>
      </pc:sldChg>
      <pc:sldChg chg="add">
        <pc:chgData name="Heitman, Lindsey" userId="a9773a47-99d2-4599-9377-6d37e9ec0bd3" providerId="ADAL" clId="{8387C86C-29A4-40A4-986A-5A2D013E3EE7}" dt="2024-01-10T20:15:08.078" v="522"/>
        <pc:sldMkLst>
          <pc:docMk/>
          <pc:sldMk cId="2554518492" sldId="5168"/>
        </pc:sldMkLst>
      </pc:sldChg>
      <pc:sldChg chg="del">
        <pc:chgData name="Heitman, Lindsey" userId="a9773a47-99d2-4599-9377-6d37e9ec0bd3" providerId="ADAL" clId="{8387C86C-29A4-40A4-986A-5A2D013E3EE7}" dt="2024-01-10T20:04:52.290" v="428" actId="2696"/>
        <pc:sldMkLst>
          <pc:docMk/>
          <pc:sldMk cId="2790070880" sldId="5224"/>
        </pc:sldMkLst>
      </pc:sldChg>
      <pc:sldChg chg="addSp modSp add mod">
        <pc:chgData name="Heitman, Lindsey" userId="a9773a47-99d2-4599-9377-6d37e9ec0bd3" providerId="ADAL" clId="{8387C86C-29A4-40A4-986A-5A2D013E3EE7}" dt="2024-01-10T20:09:07.385" v="441" actId="1076"/>
        <pc:sldMkLst>
          <pc:docMk/>
          <pc:sldMk cId="1020745746" sldId="5225"/>
        </pc:sldMkLst>
        <pc:spChg chg="add mod">
          <ac:chgData name="Heitman, Lindsey" userId="a9773a47-99d2-4599-9377-6d37e9ec0bd3" providerId="ADAL" clId="{8387C86C-29A4-40A4-986A-5A2D013E3EE7}" dt="2024-01-10T20:09:07.385" v="441" actId="1076"/>
          <ac:spMkLst>
            <pc:docMk/>
            <pc:sldMk cId="1020745746" sldId="5225"/>
            <ac:spMk id="5" creationId="{B2FFF77A-35D5-A265-079D-ADD122B1275A}"/>
          </ac:spMkLst>
        </pc:spChg>
        <pc:spChg chg="mod">
          <ac:chgData name="Heitman, Lindsey" userId="a9773a47-99d2-4599-9377-6d37e9ec0bd3" providerId="ADAL" clId="{8387C86C-29A4-40A4-986A-5A2D013E3EE7}" dt="2024-01-10T20:08:38.971" v="437"/>
          <ac:spMkLst>
            <pc:docMk/>
            <pc:sldMk cId="1020745746" sldId="5225"/>
            <ac:spMk id="10" creationId="{C0AE1464-7A67-847A-B2E9-05B104917DC6}"/>
          </ac:spMkLst>
        </pc:spChg>
      </pc:sldChg>
      <pc:sldChg chg="addSp modSp add mod">
        <pc:chgData name="Heitman, Lindsey" userId="a9773a47-99d2-4599-9377-6d37e9ec0bd3" providerId="ADAL" clId="{8387C86C-29A4-40A4-986A-5A2D013E3EE7}" dt="2024-01-10T20:20:44.503" v="597" actId="14100"/>
        <pc:sldMkLst>
          <pc:docMk/>
          <pc:sldMk cId="761598502" sldId="5226"/>
        </pc:sldMkLst>
        <pc:spChg chg="mod">
          <ac:chgData name="Heitman, Lindsey" userId="a9773a47-99d2-4599-9377-6d37e9ec0bd3" providerId="ADAL" clId="{8387C86C-29A4-40A4-986A-5A2D013E3EE7}" dt="2024-01-10T20:20:44.503" v="597" actId="14100"/>
          <ac:spMkLst>
            <pc:docMk/>
            <pc:sldMk cId="761598502" sldId="5226"/>
            <ac:spMk id="3" creationId="{474196EB-BEC5-0AD4-844C-A3154CC315EB}"/>
          </ac:spMkLst>
        </pc:spChg>
        <pc:spChg chg="mod">
          <ac:chgData name="Heitman, Lindsey" userId="a9773a47-99d2-4599-9377-6d37e9ec0bd3" providerId="ADAL" clId="{8387C86C-29A4-40A4-986A-5A2D013E3EE7}" dt="2024-01-10T20:11:17.033" v="460"/>
          <ac:spMkLst>
            <pc:docMk/>
            <pc:sldMk cId="761598502" sldId="5226"/>
            <ac:spMk id="4" creationId="{BAA1DD63-0260-DB2D-5C3A-CEC954AF7A67}"/>
          </ac:spMkLst>
        </pc:spChg>
        <pc:spChg chg="add mod">
          <ac:chgData name="Heitman, Lindsey" userId="a9773a47-99d2-4599-9377-6d37e9ec0bd3" providerId="ADAL" clId="{8387C86C-29A4-40A4-986A-5A2D013E3EE7}" dt="2024-01-10T20:11:53.815" v="503" actId="14100"/>
          <ac:spMkLst>
            <pc:docMk/>
            <pc:sldMk cId="761598502" sldId="5226"/>
            <ac:spMk id="5" creationId="{BE54227F-2770-4D60-E258-9ABE2AD633FE}"/>
          </ac:spMkLst>
        </pc:spChg>
      </pc:sldChg>
      <pc:sldChg chg="addSp modSp add mod">
        <pc:chgData name="Heitman, Lindsey" userId="a9773a47-99d2-4599-9377-6d37e9ec0bd3" providerId="ADAL" clId="{8387C86C-29A4-40A4-986A-5A2D013E3EE7}" dt="2024-01-10T20:26:05.550" v="864" actId="33553"/>
        <pc:sldMkLst>
          <pc:docMk/>
          <pc:sldMk cId="2345639309" sldId="5227"/>
        </pc:sldMkLst>
        <pc:spChg chg="mod">
          <ac:chgData name="Heitman, Lindsey" userId="a9773a47-99d2-4599-9377-6d37e9ec0bd3" providerId="ADAL" clId="{8387C86C-29A4-40A4-986A-5A2D013E3EE7}" dt="2024-01-10T20:26:05.550" v="864" actId="33553"/>
          <ac:spMkLst>
            <pc:docMk/>
            <pc:sldMk cId="2345639309" sldId="5227"/>
            <ac:spMk id="3" creationId="{D75FC6D0-9628-4C48-94A0-78C7CA2E03AD}"/>
          </ac:spMkLst>
        </pc:spChg>
        <pc:spChg chg="add mod">
          <ac:chgData name="Heitman, Lindsey" userId="a9773a47-99d2-4599-9377-6d37e9ec0bd3" providerId="ADAL" clId="{8387C86C-29A4-40A4-986A-5A2D013E3EE7}" dt="2024-01-10T20:12:11.805" v="505" actId="1076"/>
          <ac:spMkLst>
            <pc:docMk/>
            <pc:sldMk cId="2345639309" sldId="5227"/>
            <ac:spMk id="4" creationId="{E0579050-C5EB-B280-0F4A-57AADBC9F1FC}"/>
          </ac:spMkLst>
        </pc:spChg>
      </pc:sldChg>
      <pc:sldChg chg="addSp modSp add mod">
        <pc:chgData name="Heitman, Lindsey" userId="a9773a47-99d2-4599-9377-6d37e9ec0bd3" providerId="ADAL" clId="{8387C86C-29A4-40A4-986A-5A2D013E3EE7}" dt="2024-01-10T20:22:34.002" v="629" actId="20577"/>
        <pc:sldMkLst>
          <pc:docMk/>
          <pc:sldMk cId="3339698771" sldId="5228"/>
        </pc:sldMkLst>
        <pc:spChg chg="mod">
          <ac:chgData name="Heitman, Lindsey" userId="a9773a47-99d2-4599-9377-6d37e9ec0bd3" providerId="ADAL" clId="{8387C86C-29A4-40A4-986A-5A2D013E3EE7}" dt="2024-01-10T20:01:59.010" v="309" actId="20577"/>
          <ac:spMkLst>
            <pc:docMk/>
            <pc:sldMk cId="3339698771" sldId="5228"/>
            <ac:spMk id="2" creationId="{01CFA6AE-4E08-4006-976D-4827B57566A7}"/>
          </ac:spMkLst>
        </pc:spChg>
        <pc:spChg chg="mod">
          <ac:chgData name="Heitman, Lindsey" userId="a9773a47-99d2-4599-9377-6d37e9ec0bd3" providerId="ADAL" clId="{8387C86C-29A4-40A4-986A-5A2D013E3EE7}" dt="2024-01-10T19:51:49.894" v="1" actId="27636"/>
          <ac:spMkLst>
            <pc:docMk/>
            <pc:sldMk cId="3339698771" sldId="5228"/>
            <ac:spMk id="3" creationId="{C838CB1F-2049-4001-A13F-A8B0679D9EFE}"/>
          </ac:spMkLst>
        </pc:spChg>
        <pc:spChg chg="mod">
          <ac:chgData name="Heitman, Lindsey" userId="a9773a47-99d2-4599-9377-6d37e9ec0bd3" providerId="ADAL" clId="{8387C86C-29A4-40A4-986A-5A2D013E3EE7}" dt="2024-01-10T20:22:34.002" v="629" actId="20577"/>
          <ac:spMkLst>
            <pc:docMk/>
            <pc:sldMk cId="3339698771" sldId="5228"/>
            <ac:spMk id="5" creationId="{2A0F5D50-D905-4A25-A588-7E9754CC8E66}"/>
          </ac:spMkLst>
        </pc:spChg>
        <pc:spChg chg="add mod">
          <ac:chgData name="Heitman, Lindsey" userId="a9773a47-99d2-4599-9377-6d37e9ec0bd3" providerId="ADAL" clId="{8387C86C-29A4-40A4-986A-5A2D013E3EE7}" dt="2024-01-10T20:05:45.612" v="431"/>
          <ac:spMkLst>
            <pc:docMk/>
            <pc:sldMk cId="3339698771" sldId="5228"/>
            <ac:spMk id="6" creationId="{0A99B38B-B4D3-BB1E-6644-38A406793F66}"/>
          </ac:spMkLst>
        </pc:spChg>
        <pc:spChg chg="add mod">
          <ac:chgData name="Heitman, Lindsey" userId="a9773a47-99d2-4599-9377-6d37e9ec0bd3" providerId="ADAL" clId="{8387C86C-29A4-40A4-986A-5A2D013E3EE7}" dt="2024-01-10T20:06:07.031" v="435" actId="1076"/>
          <ac:spMkLst>
            <pc:docMk/>
            <pc:sldMk cId="3339698771" sldId="5228"/>
            <ac:spMk id="7" creationId="{A6990C67-9F1C-AA44-B462-BE0D9EF5F656}"/>
          </ac:spMkLst>
        </pc:spChg>
      </pc:sldChg>
      <pc:sldChg chg="addSp modSp add mod">
        <pc:chgData name="Heitman, Lindsey" userId="a9773a47-99d2-4599-9377-6d37e9ec0bd3" providerId="ADAL" clId="{8387C86C-29A4-40A4-986A-5A2D013E3EE7}" dt="2024-01-10T20:04:43.960" v="427" actId="1076"/>
        <pc:sldMkLst>
          <pc:docMk/>
          <pc:sldMk cId="3060614447" sldId="5229"/>
        </pc:sldMkLst>
        <pc:spChg chg="mod">
          <ac:chgData name="Heitman, Lindsey" userId="a9773a47-99d2-4599-9377-6d37e9ec0bd3" providerId="ADAL" clId="{8387C86C-29A4-40A4-986A-5A2D013E3EE7}" dt="2024-01-10T20:03:32.028" v="423" actId="20577"/>
          <ac:spMkLst>
            <pc:docMk/>
            <pc:sldMk cId="3060614447" sldId="5229"/>
            <ac:spMk id="2" creationId="{00000000-0000-0000-0000-000000000000}"/>
          </ac:spMkLst>
        </pc:spChg>
        <pc:spChg chg="mod">
          <ac:chgData name="Heitman, Lindsey" userId="a9773a47-99d2-4599-9377-6d37e9ec0bd3" providerId="ADAL" clId="{8387C86C-29A4-40A4-986A-5A2D013E3EE7}" dt="2024-01-10T20:02:33.573" v="347" actId="207"/>
          <ac:spMkLst>
            <pc:docMk/>
            <pc:sldMk cId="3060614447" sldId="5229"/>
            <ac:spMk id="3" creationId="{00000000-0000-0000-0000-000000000000}"/>
          </ac:spMkLst>
        </pc:spChg>
        <pc:spChg chg="add mod">
          <ac:chgData name="Heitman, Lindsey" userId="a9773a47-99d2-4599-9377-6d37e9ec0bd3" providerId="ADAL" clId="{8387C86C-29A4-40A4-986A-5A2D013E3EE7}" dt="2024-01-10T20:04:26.841" v="425" actId="1076"/>
          <ac:spMkLst>
            <pc:docMk/>
            <pc:sldMk cId="3060614447" sldId="5229"/>
            <ac:spMk id="4" creationId="{8127AC45-BDC4-63E7-A98B-452C365B1E88}"/>
          </ac:spMkLst>
        </pc:spChg>
        <pc:spChg chg="add mod">
          <ac:chgData name="Heitman, Lindsey" userId="a9773a47-99d2-4599-9377-6d37e9ec0bd3" providerId="ADAL" clId="{8387C86C-29A4-40A4-986A-5A2D013E3EE7}" dt="2024-01-10T20:04:43.960" v="427" actId="1076"/>
          <ac:spMkLst>
            <pc:docMk/>
            <pc:sldMk cId="3060614447" sldId="5229"/>
            <ac:spMk id="5" creationId="{7FFF6701-80D1-1D10-0BFC-6F4E01EB4C87}"/>
          </ac:spMkLst>
        </pc:spChg>
      </pc:sldChg>
    </pc:docChg>
  </pc:docChgLst>
  <pc:docChgLst>
    <pc:chgData name="Heitman, Lindsey" userId="a9773a47-99d2-4599-9377-6d37e9ec0bd3" providerId="ADAL" clId="{0AAD2A5D-C7C4-4607-AF03-55C9B6B3B6A5}"/>
    <pc:docChg chg="undo custSel addSld delSld modSld sldOrd">
      <pc:chgData name="Heitman, Lindsey" userId="a9773a47-99d2-4599-9377-6d37e9ec0bd3" providerId="ADAL" clId="{0AAD2A5D-C7C4-4607-AF03-55C9B6B3B6A5}" dt="2024-01-25T14:17:03.227" v="604" actId="20577"/>
      <pc:docMkLst>
        <pc:docMk/>
      </pc:docMkLst>
      <pc:sldChg chg="modSp mod">
        <pc:chgData name="Heitman, Lindsey" userId="a9773a47-99d2-4599-9377-6d37e9ec0bd3" providerId="ADAL" clId="{0AAD2A5D-C7C4-4607-AF03-55C9B6B3B6A5}" dt="2024-01-24T15:42:28.761" v="138" actId="20577"/>
        <pc:sldMkLst>
          <pc:docMk/>
          <pc:sldMk cId="766479562" sldId="264"/>
        </pc:sldMkLst>
        <pc:graphicFrameChg chg="modGraphic">
          <ac:chgData name="Heitman, Lindsey" userId="a9773a47-99d2-4599-9377-6d37e9ec0bd3" providerId="ADAL" clId="{0AAD2A5D-C7C4-4607-AF03-55C9B6B3B6A5}" dt="2024-01-24T15:42:28.761" v="138" actId="20577"/>
          <ac:graphicFrameMkLst>
            <pc:docMk/>
            <pc:sldMk cId="766479562" sldId="264"/>
            <ac:graphicFrameMk id="5" creationId="{5E4612F7-68C6-57CA-E918-38EF641F73CF}"/>
          </ac:graphicFrameMkLst>
        </pc:graphicFrameChg>
      </pc:sldChg>
      <pc:sldChg chg="del">
        <pc:chgData name="Heitman, Lindsey" userId="a9773a47-99d2-4599-9377-6d37e9ec0bd3" providerId="ADAL" clId="{0AAD2A5D-C7C4-4607-AF03-55C9B6B3B6A5}" dt="2024-01-24T15:52:03.299" v="251" actId="2696"/>
        <pc:sldMkLst>
          <pc:docMk/>
          <pc:sldMk cId="3205005271" sldId="335"/>
        </pc:sldMkLst>
      </pc:sldChg>
      <pc:sldChg chg="del">
        <pc:chgData name="Heitman, Lindsey" userId="a9773a47-99d2-4599-9377-6d37e9ec0bd3" providerId="ADAL" clId="{0AAD2A5D-C7C4-4607-AF03-55C9B6B3B6A5}" dt="2024-01-24T15:52:06.711" v="252" actId="2696"/>
        <pc:sldMkLst>
          <pc:docMk/>
          <pc:sldMk cId="2989081143" sldId="794"/>
        </pc:sldMkLst>
      </pc:sldChg>
      <pc:sldChg chg="addSp modSp add mod">
        <pc:chgData name="Heitman, Lindsey" userId="a9773a47-99d2-4599-9377-6d37e9ec0bd3" providerId="ADAL" clId="{0AAD2A5D-C7C4-4607-AF03-55C9B6B3B6A5}" dt="2024-01-24T15:50:38.778" v="190" actId="1076"/>
        <pc:sldMkLst>
          <pc:docMk/>
          <pc:sldMk cId="1259360704" sldId="4676"/>
        </pc:sldMkLst>
        <pc:spChg chg="mod">
          <ac:chgData name="Heitman, Lindsey" userId="a9773a47-99d2-4599-9377-6d37e9ec0bd3" providerId="ADAL" clId="{0AAD2A5D-C7C4-4607-AF03-55C9B6B3B6A5}" dt="2024-01-24T15:47:08.952" v="183" actId="20577"/>
          <ac:spMkLst>
            <pc:docMk/>
            <pc:sldMk cId="1259360704" sldId="4676"/>
            <ac:spMk id="2" creationId="{B79582C8-32C4-47CA-93B8-C883EDB85D96}"/>
          </ac:spMkLst>
        </pc:spChg>
        <pc:spChg chg="add mod">
          <ac:chgData name="Heitman, Lindsey" userId="a9773a47-99d2-4599-9377-6d37e9ec0bd3" providerId="ADAL" clId="{0AAD2A5D-C7C4-4607-AF03-55C9B6B3B6A5}" dt="2024-01-24T15:50:20.140" v="187" actId="1076"/>
          <ac:spMkLst>
            <pc:docMk/>
            <pc:sldMk cId="1259360704" sldId="4676"/>
            <ac:spMk id="3" creationId="{0F5FF3A5-7604-A08F-D9F1-CBA946FB8AEE}"/>
          </ac:spMkLst>
        </pc:spChg>
        <pc:picChg chg="mod modCrop">
          <ac:chgData name="Heitman, Lindsey" userId="a9773a47-99d2-4599-9377-6d37e9ec0bd3" providerId="ADAL" clId="{0AAD2A5D-C7C4-4607-AF03-55C9B6B3B6A5}" dt="2024-01-24T15:50:38.778" v="190" actId="1076"/>
          <ac:picMkLst>
            <pc:docMk/>
            <pc:sldMk cId="1259360704" sldId="4676"/>
            <ac:picMk id="5" creationId="{09851F33-21C9-4700-81E0-170EC444790C}"/>
          </ac:picMkLst>
        </pc:picChg>
      </pc:sldChg>
      <pc:sldChg chg="del">
        <pc:chgData name="Heitman, Lindsey" userId="a9773a47-99d2-4599-9377-6d37e9ec0bd3" providerId="ADAL" clId="{0AAD2A5D-C7C4-4607-AF03-55C9B6B3B6A5}" dt="2024-01-24T15:47:49.114" v="184" actId="2696"/>
        <pc:sldMkLst>
          <pc:docMk/>
          <pc:sldMk cId="3577807521" sldId="5238"/>
        </pc:sldMkLst>
      </pc:sldChg>
      <pc:sldChg chg="modSp mod">
        <pc:chgData name="Heitman, Lindsey" userId="a9773a47-99d2-4599-9377-6d37e9ec0bd3" providerId="ADAL" clId="{0AAD2A5D-C7C4-4607-AF03-55C9B6B3B6A5}" dt="2024-01-24T17:14:44.728" v="454" actId="5793"/>
        <pc:sldMkLst>
          <pc:docMk/>
          <pc:sldMk cId="3707363652" sldId="5239"/>
        </pc:sldMkLst>
        <pc:spChg chg="mod">
          <ac:chgData name="Heitman, Lindsey" userId="a9773a47-99d2-4599-9377-6d37e9ec0bd3" providerId="ADAL" clId="{0AAD2A5D-C7C4-4607-AF03-55C9B6B3B6A5}" dt="2024-01-24T17:14:35.163" v="452" actId="20577"/>
          <ac:spMkLst>
            <pc:docMk/>
            <pc:sldMk cId="3707363652" sldId="5239"/>
            <ac:spMk id="2" creationId="{698A6E52-8C3A-749D-9849-C163EC1BBAB1}"/>
          </ac:spMkLst>
        </pc:spChg>
        <pc:spChg chg="mod">
          <ac:chgData name="Heitman, Lindsey" userId="a9773a47-99d2-4599-9377-6d37e9ec0bd3" providerId="ADAL" clId="{0AAD2A5D-C7C4-4607-AF03-55C9B6B3B6A5}" dt="2024-01-24T17:14:44.728" v="454" actId="5793"/>
          <ac:spMkLst>
            <pc:docMk/>
            <pc:sldMk cId="3707363652" sldId="5239"/>
            <ac:spMk id="3" creationId="{3B092265-83D2-9BCC-D670-526C4D43BEAD}"/>
          </ac:spMkLst>
        </pc:spChg>
      </pc:sldChg>
      <pc:sldChg chg="addSp delSp modSp add mod">
        <pc:chgData name="Heitman, Lindsey" userId="a9773a47-99d2-4599-9377-6d37e9ec0bd3" providerId="ADAL" clId="{0AAD2A5D-C7C4-4607-AF03-55C9B6B3B6A5}" dt="2024-01-24T15:51:26.470" v="250" actId="20577"/>
        <pc:sldMkLst>
          <pc:docMk/>
          <pc:sldMk cId="3040513504" sldId="5243"/>
        </pc:sldMkLst>
        <pc:spChg chg="mod">
          <ac:chgData name="Heitman, Lindsey" userId="a9773a47-99d2-4599-9377-6d37e9ec0bd3" providerId="ADAL" clId="{0AAD2A5D-C7C4-4607-AF03-55C9B6B3B6A5}" dt="2024-01-24T15:51:26.470" v="250" actId="20577"/>
          <ac:spMkLst>
            <pc:docMk/>
            <pc:sldMk cId="3040513504" sldId="5243"/>
            <ac:spMk id="2" creationId="{00000000-0000-0000-0000-000000000000}"/>
          </ac:spMkLst>
        </pc:spChg>
        <pc:spChg chg="mod">
          <ac:chgData name="Heitman, Lindsey" userId="a9773a47-99d2-4599-9377-6d37e9ec0bd3" providerId="ADAL" clId="{0AAD2A5D-C7C4-4607-AF03-55C9B6B3B6A5}" dt="2024-01-24T15:44:41.670" v="179" actId="20577"/>
          <ac:spMkLst>
            <pc:docMk/>
            <pc:sldMk cId="3040513504" sldId="5243"/>
            <ac:spMk id="3" creationId="{00000000-0000-0000-0000-000000000000}"/>
          </ac:spMkLst>
        </pc:spChg>
        <pc:spChg chg="del mod">
          <ac:chgData name="Heitman, Lindsey" userId="a9773a47-99d2-4599-9377-6d37e9ec0bd3" providerId="ADAL" clId="{0AAD2A5D-C7C4-4607-AF03-55C9B6B3B6A5}" dt="2024-01-24T15:43:08.804" v="143"/>
          <ac:spMkLst>
            <pc:docMk/>
            <pc:sldMk cId="3040513504" sldId="5243"/>
            <ac:spMk id="4" creationId="{00000000-0000-0000-0000-000000000000}"/>
          </ac:spMkLst>
        </pc:spChg>
        <pc:spChg chg="add mod">
          <ac:chgData name="Heitman, Lindsey" userId="a9773a47-99d2-4599-9377-6d37e9ec0bd3" providerId="ADAL" clId="{0AAD2A5D-C7C4-4607-AF03-55C9B6B3B6A5}" dt="2024-01-24T15:43:14.309" v="144" actId="1076"/>
          <ac:spMkLst>
            <pc:docMk/>
            <pc:sldMk cId="3040513504" sldId="5243"/>
            <ac:spMk id="5" creationId="{BAD7C6CC-1037-5690-6FF5-9DF835500B99}"/>
          </ac:spMkLst>
        </pc:spChg>
      </pc:sldChg>
      <pc:sldChg chg="modSp add mod">
        <pc:chgData name="Heitman, Lindsey" userId="a9773a47-99d2-4599-9377-6d37e9ec0bd3" providerId="ADAL" clId="{0AAD2A5D-C7C4-4607-AF03-55C9B6B3B6A5}" dt="2024-01-25T14:17:03.227" v="604" actId="20577"/>
        <pc:sldMkLst>
          <pc:docMk/>
          <pc:sldMk cId="3493370893" sldId="5246"/>
        </pc:sldMkLst>
        <pc:spChg chg="mod">
          <ac:chgData name="Heitman, Lindsey" userId="a9773a47-99d2-4599-9377-6d37e9ec0bd3" providerId="ADAL" clId="{0AAD2A5D-C7C4-4607-AF03-55C9B6B3B6A5}" dt="2024-01-25T14:13:41.730" v="561" actId="20577"/>
          <ac:spMkLst>
            <pc:docMk/>
            <pc:sldMk cId="3493370893" sldId="5246"/>
            <ac:spMk id="2" creationId="{8D8E5FCC-BC54-4E34-A782-2568BD04ABD8}"/>
          </ac:spMkLst>
        </pc:spChg>
        <pc:spChg chg="mod">
          <ac:chgData name="Heitman, Lindsey" userId="a9773a47-99d2-4599-9377-6d37e9ec0bd3" providerId="ADAL" clId="{0AAD2A5D-C7C4-4607-AF03-55C9B6B3B6A5}" dt="2024-01-25T14:17:03.227" v="604" actId="20577"/>
          <ac:spMkLst>
            <pc:docMk/>
            <pc:sldMk cId="3493370893" sldId="5246"/>
            <ac:spMk id="3" creationId="{2433AF40-9059-4C13-868B-4B3AB83554E5}"/>
          </ac:spMkLst>
        </pc:spChg>
      </pc:sldChg>
      <pc:sldChg chg="addSp modSp add mod ord">
        <pc:chgData name="Heitman, Lindsey" userId="a9773a47-99d2-4599-9377-6d37e9ec0bd3" providerId="ADAL" clId="{0AAD2A5D-C7C4-4607-AF03-55C9B6B3B6A5}" dt="2024-01-24T17:23:56.884" v="528" actId="20577"/>
        <pc:sldMkLst>
          <pc:docMk/>
          <pc:sldMk cId="252783205" sldId="5247"/>
        </pc:sldMkLst>
        <pc:spChg chg="mod">
          <ac:chgData name="Heitman, Lindsey" userId="a9773a47-99d2-4599-9377-6d37e9ec0bd3" providerId="ADAL" clId="{0AAD2A5D-C7C4-4607-AF03-55C9B6B3B6A5}" dt="2024-01-24T17:23:56.884" v="528" actId="20577"/>
          <ac:spMkLst>
            <pc:docMk/>
            <pc:sldMk cId="252783205" sldId="5247"/>
            <ac:spMk id="3" creationId="{E8CE0EB4-DFBE-6751-5D30-4FB75644D2FD}"/>
          </ac:spMkLst>
        </pc:spChg>
        <pc:spChg chg="add mod">
          <ac:chgData name="Heitman, Lindsey" userId="a9773a47-99d2-4599-9377-6d37e9ec0bd3" providerId="ADAL" clId="{0AAD2A5D-C7C4-4607-AF03-55C9B6B3B6A5}" dt="2024-01-24T17:11:09.255" v="439"/>
          <ac:spMkLst>
            <pc:docMk/>
            <pc:sldMk cId="252783205" sldId="5247"/>
            <ac:spMk id="5" creationId="{3BB9BADB-2642-B16B-A3D4-20228B15FDB6}"/>
          </ac:spMkLst>
        </pc:spChg>
      </pc:sldChg>
      <pc:sldChg chg="addSp modSp add del mod">
        <pc:chgData name="Heitman, Lindsey" userId="a9773a47-99d2-4599-9377-6d37e9ec0bd3" providerId="ADAL" clId="{0AAD2A5D-C7C4-4607-AF03-55C9B6B3B6A5}" dt="2024-01-24T17:25:29.320" v="529" actId="2696"/>
        <pc:sldMkLst>
          <pc:docMk/>
          <pc:sldMk cId="3497876971" sldId="5248"/>
        </pc:sldMkLst>
        <pc:spChg chg="mod">
          <ac:chgData name="Heitman, Lindsey" userId="a9773a47-99d2-4599-9377-6d37e9ec0bd3" providerId="ADAL" clId="{0AAD2A5D-C7C4-4607-AF03-55C9B6B3B6A5}" dt="2024-01-24T17:15:54.837" v="468" actId="20577"/>
          <ac:spMkLst>
            <pc:docMk/>
            <pc:sldMk cId="3497876971" sldId="5248"/>
            <ac:spMk id="2" creationId="{83062A56-FFDA-C26E-837C-B83E3E3381C8}"/>
          </ac:spMkLst>
        </pc:spChg>
        <pc:spChg chg="add mod">
          <ac:chgData name="Heitman, Lindsey" userId="a9773a47-99d2-4599-9377-6d37e9ec0bd3" providerId="ADAL" clId="{0AAD2A5D-C7C4-4607-AF03-55C9B6B3B6A5}" dt="2024-01-24T17:17:12.401" v="513"/>
          <ac:spMkLst>
            <pc:docMk/>
            <pc:sldMk cId="3497876971" sldId="5248"/>
            <ac:spMk id="3" creationId="{69AE035D-72E2-F127-878A-5AE02DCE2907}"/>
          </ac:spMkLst>
        </pc:spChg>
        <pc:spChg chg="mod">
          <ac:chgData name="Heitman, Lindsey" userId="a9773a47-99d2-4599-9377-6d37e9ec0bd3" providerId="ADAL" clId="{0AAD2A5D-C7C4-4607-AF03-55C9B6B3B6A5}" dt="2024-01-24T17:16:24.592" v="512" actId="20577"/>
          <ac:spMkLst>
            <pc:docMk/>
            <pc:sldMk cId="3497876971" sldId="5248"/>
            <ac:spMk id="13" creationId="{F9EA5010-42A3-5412-8AFC-BD20B7C052D9}"/>
          </ac:spMkLst>
        </pc:spChg>
      </pc:sldChg>
      <pc:sldChg chg="modSp add mod">
        <pc:chgData name="Heitman, Lindsey" userId="a9773a47-99d2-4599-9377-6d37e9ec0bd3" providerId="ADAL" clId="{0AAD2A5D-C7C4-4607-AF03-55C9B6B3B6A5}" dt="2024-01-24T17:19:01.333" v="523" actId="20577"/>
        <pc:sldMkLst>
          <pc:docMk/>
          <pc:sldMk cId="3993571728" sldId="5249"/>
        </pc:sldMkLst>
        <pc:spChg chg="mod">
          <ac:chgData name="Heitman, Lindsey" userId="a9773a47-99d2-4599-9377-6d37e9ec0bd3" providerId="ADAL" clId="{0AAD2A5D-C7C4-4607-AF03-55C9B6B3B6A5}" dt="2024-01-24T17:19:01.333" v="523" actId="20577"/>
          <ac:spMkLst>
            <pc:docMk/>
            <pc:sldMk cId="3993571728" sldId="5249"/>
            <ac:spMk id="2" creationId="{9BDEBA37-E381-697A-0E30-FAA8CA28573A}"/>
          </ac:spMkLst>
        </pc:spChg>
      </pc:sldChg>
    </pc:docChg>
  </pc:docChgLst>
  <pc:docChgLst>
    <pc:chgData name="Severson, Annette" userId="S::severson_a@cde.state.co.us::199f3c28-b733-4b36-8b0e-b7eb6984ff94" providerId="AD" clId="Web-{CEF2B76A-1E19-4494-AE4F-E7AA4EEE548C}"/>
    <pc:docChg chg="modSld">
      <pc:chgData name="Severson, Annette" userId="S::severson_a@cde.state.co.us::199f3c28-b733-4b36-8b0e-b7eb6984ff94" providerId="AD" clId="Web-{CEF2B76A-1E19-4494-AE4F-E7AA4EEE548C}" dt="2023-12-13T14:00:03.279" v="87" actId="20577"/>
      <pc:docMkLst>
        <pc:docMk/>
      </pc:docMkLst>
      <pc:sldChg chg="modSp">
        <pc:chgData name="Severson, Annette" userId="S::severson_a@cde.state.co.us::199f3c28-b733-4b36-8b0e-b7eb6984ff94" providerId="AD" clId="Web-{CEF2B76A-1E19-4494-AE4F-E7AA4EEE548C}" dt="2023-12-13T14:00:03.279" v="87" actId="20577"/>
        <pc:sldMkLst>
          <pc:docMk/>
          <pc:sldMk cId="3771905201" sldId="4955"/>
        </pc:sldMkLst>
        <pc:spChg chg="mod">
          <ac:chgData name="Severson, Annette" userId="S::severson_a@cde.state.co.us::199f3c28-b733-4b36-8b0e-b7eb6984ff94" providerId="AD" clId="Web-{CEF2B76A-1E19-4494-AE4F-E7AA4EEE548C}" dt="2023-12-13T14:00:03.279" v="87" actId="20577"/>
          <ac:spMkLst>
            <pc:docMk/>
            <pc:sldMk cId="3771905201" sldId="4955"/>
            <ac:spMk id="5" creationId="{6E65669C-9132-C8FB-8F58-923F3C35F5CE}"/>
          </ac:spMkLst>
        </pc:spChg>
      </pc:sldChg>
    </pc:docChg>
  </pc:docChgLst>
  <pc:docChgLst>
    <pc:chgData name="Gudka, Dawna" userId="S::gudka_d@cde.state.co.us::823cceae-331b-41d6-9a63-34ad6d1db55c" providerId="AD" clId="Web-{E2842EB3-33F8-43BF-AA02-343EC58376EB}"/>
    <pc:docChg chg="modSld">
      <pc:chgData name="Gudka, Dawna" userId="S::gudka_d@cde.state.co.us::823cceae-331b-41d6-9a63-34ad6d1db55c" providerId="AD" clId="Web-{E2842EB3-33F8-43BF-AA02-343EC58376EB}" dt="2023-12-14T14:20:49.741" v="93"/>
      <pc:docMkLst>
        <pc:docMk/>
      </pc:docMkLst>
      <pc:sldChg chg="modSp">
        <pc:chgData name="Gudka, Dawna" userId="S::gudka_d@cde.state.co.us::823cceae-331b-41d6-9a63-34ad6d1db55c" providerId="AD" clId="Web-{E2842EB3-33F8-43BF-AA02-343EC58376EB}" dt="2023-12-14T14:20:49.741" v="93"/>
        <pc:sldMkLst>
          <pc:docMk/>
          <pc:sldMk cId="766479562" sldId="264"/>
        </pc:sldMkLst>
        <pc:graphicFrameChg chg="mod modGraphic">
          <ac:chgData name="Gudka, Dawna" userId="S::gudka_d@cde.state.co.us::823cceae-331b-41d6-9a63-34ad6d1db55c" providerId="AD" clId="Web-{E2842EB3-33F8-43BF-AA02-343EC58376EB}" dt="2023-12-14T14:20:49.741" v="93"/>
          <ac:graphicFrameMkLst>
            <pc:docMk/>
            <pc:sldMk cId="766479562" sldId="264"/>
            <ac:graphicFrameMk id="5" creationId="{5E4612F7-68C6-57CA-E918-38EF641F73CF}"/>
          </ac:graphicFrameMkLst>
        </pc:graphicFrameChg>
      </pc:sldChg>
    </pc:docChg>
  </pc:docChgLst>
  <pc:docChgLst>
    <pc:chgData name="Wenzel, Brooke" userId="672bf8d3-b15b-4e02-a6d1-39319a0df09b" providerId="ADAL" clId="{5B91BC21-FB98-4DA7-BA2D-53C357070157}"/>
    <pc:docChg chg="undo custSel modSld">
      <pc:chgData name="Wenzel, Brooke" userId="672bf8d3-b15b-4e02-a6d1-39319a0df09b" providerId="ADAL" clId="{5B91BC21-FB98-4DA7-BA2D-53C357070157}" dt="2024-01-17T13:56:28.833" v="13"/>
      <pc:docMkLst>
        <pc:docMk/>
      </pc:docMkLst>
      <pc:sldChg chg="addSp delSp modSp mod">
        <pc:chgData name="Wenzel, Brooke" userId="672bf8d3-b15b-4e02-a6d1-39319a0df09b" providerId="ADAL" clId="{5B91BC21-FB98-4DA7-BA2D-53C357070157}" dt="2024-01-17T13:56:28.833" v="13"/>
        <pc:sldMkLst>
          <pc:docMk/>
          <pc:sldMk cId="766479562" sldId="264"/>
        </pc:sldMkLst>
        <pc:spChg chg="add mod">
          <ac:chgData name="Wenzel, Brooke" userId="672bf8d3-b15b-4e02-a6d1-39319a0df09b" providerId="ADAL" clId="{5B91BC21-FB98-4DA7-BA2D-53C357070157}" dt="2024-01-17T13:56:28.833" v="13"/>
          <ac:spMkLst>
            <pc:docMk/>
            <pc:sldMk cId="766479562" sldId="264"/>
            <ac:spMk id="2" creationId="{CDD00E6F-7DDB-5E39-623D-D96925E3BB70}"/>
          </ac:spMkLst>
        </pc:spChg>
        <pc:spChg chg="del mod">
          <ac:chgData name="Wenzel, Brooke" userId="672bf8d3-b15b-4e02-a6d1-39319a0df09b" providerId="ADAL" clId="{5B91BC21-FB98-4DA7-BA2D-53C357070157}" dt="2024-01-17T13:56:27.959" v="12" actId="478"/>
          <ac:spMkLst>
            <pc:docMk/>
            <pc:sldMk cId="766479562" sldId="264"/>
            <ac:spMk id="8" creationId="{9D411405-E50F-852C-5E85-4A6BB142CD2E}"/>
          </ac:spMkLst>
        </pc:spChg>
        <pc:graphicFrameChg chg="modGraphic">
          <ac:chgData name="Wenzel, Brooke" userId="672bf8d3-b15b-4e02-a6d1-39319a0df09b" providerId="ADAL" clId="{5B91BC21-FB98-4DA7-BA2D-53C357070157}" dt="2024-01-17T13:55:53.959" v="10" actId="255"/>
          <ac:graphicFrameMkLst>
            <pc:docMk/>
            <pc:sldMk cId="766479562" sldId="264"/>
            <ac:graphicFrameMk id="5" creationId="{5E4612F7-68C6-57CA-E918-38EF641F73CF}"/>
          </ac:graphicFrameMkLst>
        </pc:graphicFrameChg>
      </pc:sldChg>
    </pc:docChg>
  </pc:docChgLst>
  <pc:docChgLst>
    <pc:chgData name="Tribbett, Jessica" userId="S::tribbett_jessica@cde.state.co.us::b8af59d7-a86d-4166-a022-d856dc24c475" providerId="AD" clId="Web-{C0074F9B-B6B8-BBF2-AF8A-2AC60944CD0A}"/>
    <pc:docChg chg="modSld sldOrd">
      <pc:chgData name="Tribbett, Jessica" userId="S::tribbett_jessica@cde.state.co.us::b8af59d7-a86d-4166-a022-d856dc24c475" providerId="AD" clId="Web-{C0074F9B-B6B8-BBF2-AF8A-2AC60944CD0A}" dt="2024-01-24T20:11:15.046" v="139" actId="20577"/>
      <pc:docMkLst>
        <pc:docMk/>
      </pc:docMkLst>
      <pc:sldChg chg="modSp">
        <pc:chgData name="Tribbett, Jessica" userId="S::tribbett_jessica@cde.state.co.us::b8af59d7-a86d-4166-a022-d856dc24c475" providerId="AD" clId="Web-{C0074F9B-B6B8-BBF2-AF8A-2AC60944CD0A}" dt="2024-01-24T20:01:56.500" v="23" actId="20577"/>
        <pc:sldMkLst>
          <pc:docMk/>
          <pc:sldMk cId="462835190" sldId="4696"/>
        </pc:sldMkLst>
        <pc:spChg chg="mod">
          <ac:chgData name="Tribbett, Jessica" userId="S::tribbett_jessica@cde.state.co.us::b8af59d7-a86d-4166-a022-d856dc24c475" providerId="AD" clId="Web-{C0074F9B-B6B8-BBF2-AF8A-2AC60944CD0A}" dt="2024-01-24T20:01:56.500" v="23" actId="20577"/>
          <ac:spMkLst>
            <pc:docMk/>
            <pc:sldMk cId="462835190" sldId="4696"/>
            <ac:spMk id="7" creationId="{CF408478-E5B8-BD77-1C24-08FE8A7C6C4E}"/>
          </ac:spMkLst>
        </pc:spChg>
      </pc:sldChg>
      <pc:sldChg chg="modSp ord">
        <pc:chgData name="Tribbett, Jessica" userId="S::tribbett_jessica@cde.state.co.us::b8af59d7-a86d-4166-a022-d856dc24c475" providerId="AD" clId="Web-{C0074F9B-B6B8-BBF2-AF8A-2AC60944CD0A}" dt="2024-01-24T20:05:11.990" v="72"/>
        <pc:sldMkLst>
          <pc:docMk/>
          <pc:sldMk cId="2461826744" sldId="4704"/>
        </pc:sldMkLst>
        <pc:spChg chg="mod">
          <ac:chgData name="Tribbett, Jessica" userId="S::tribbett_jessica@cde.state.co.us::b8af59d7-a86d-4166-a022-d856dc24c475" providerId="AD" clId="Web-{C0074F9B-B6B8-BBF2-AF8A-2AC60944CD0A}" dt="2024-01-24T20:03:55.847" v="67" actId="1076"/>
          <ac:spMkLst>
            <pc:docMk/>
            <pc:sldMk cId="2461826744" sldId="4704"/>
            <ac:spMk id="16" creationId="{801120FD-CE80-463F-9EFE-07B58C22C141}"/>
          </ac:spMkLst>
        </pc:spChg>
        <pc:graphicFrameChg chg="mod modGraphic">
          <ac:chgData name="Tribbett, Jessica" userId="S::tribbett_jessica@cde.state.co.us::b8af59d7-a86d-4166-a022-d856dc24c475" providerId="AD" clId="Web-{C0074F9B-B6B8-BBF2-AF8A-2AC60944CD0A}" dt="2024-01-24T20:04:16.238" v="71" actId="20577"/>
          <ac:graphicFrameMkLst>
            <pc:docMk/>
            <pc:sldMk cId="2461826744" sldId="4704"/>
            <ac:graphicFrameMk id="5" creationId="{FDC19C51-3A09-98C0-45FD-D91C3BBBF600}"/>
          </ac:graphicFrameMkLst>
        </pc:graphicFrameChg>
      </pc:sldChg>
      <pc:sldChg chg="addSp delSp modSp">
        <pc:chgData name="Tribbett, Jessica" userId="S::tribbett_jessica@cde.state.co.us::b8af59d7-a86d-4166-a022-d856dc24c475" providerId="AD" clId="Web-{C0074F9B-B6B8-BBF2-AF8A-2AC60944CD0A}" dt="2024-01-24T20:11:15.046" v="139" actId="20577"/>
        <pc:sldMkLst>
          <pc:docMk/>
          <pc:sldMk cId="4159998588" sldId="4706"/>
        </pc:sldMkLst>
        <pc:spChg chg="add mod">
          <ac:chgData name="Tribbett, Jessica" userId="S::tribbett_jessica@cde.state.co.us::b8af59d7-a86d-4166-a022-d856dc24c475" providerId="AD" clId="Web-{C0074F9B-B6B8-BBF2-AF8A-2AC60944CD0A}" dt="2024-01-24T20:11:02.124" v="135" actId="20577"/>
          <ac:spMkLst>
            <pc:docMk/>
            <pc:sldMk cId="4159998588" sldId="4706"/>
            <ac:spMk id="6" creationId="{B4B5808A-5249-7F5B-F614-0CC953FE7814}"/>
          </ac:spMkLst>
        </pc:spChg>
        <pc:spChg chg="add mod">
          <ac:chgData name="Tribbett, Jessica" userId="S::tribbett_jessica@cde.state.co.us::b8af59d7-a86d-4166-a022-d856dc24c475" providerId="AD" clId="Web-{C0074F9B-B6B8-BBF2-AF8A-2AC60944CD0A}" dt="2024-01-24T20:11:15.046" v="139" actId="20577"/>
          <ac:spMkLst>
            <pc:docMk/>
            <pc:sldMk cId="4159998588" sldId="4706"/>
            <ac:spMk id="8" creationId="{F5FC42B6-F576-520A-DA3F-32281C146BC6}"/>
          </ac:spMkLst>
        </pc:spChg>
        <pc:picChg chg="add mod">
          <ac:chgData name="Tribbett, Jessica" userId="S::tribbett_jessica@cde.state.co.us::b8af59d7-a86d-4166-a022-d856dc24c475" providerId="AD" clId="Web-{C0074F9B-B6B8-BBF2-AF8A-2AC60944CD0A}" dt="2024-01-24T20:10:14.888" v="118" actId="1076"/>
          <ac:picMkLst>
            <pc:docMk/>
            <pc:sldMk cId="4159998588" sldId="4706"/>
            <ac:picMk id="3" creationId="{48D689CC-298B-5579-0E3A-D3FDA22147A4}"/>
          </ac:picMkLst>
        </pc:picChg>
        <pc:picChg chg="add del mod">
          <ac:chgData name="Tribbett, Jessica" userId="S::tribbett_jessica@cde.state.co.us::b8af59d7-a86d-4166-a022-d856dc24c475" providerId="AD" clId="Web-{C0074F9B-B6B8-BBF2-AF8A-2AC60944CD0A}" dt="2024-01-24T20:09:22.121" v="109"/>
          <ac:picMkLst>
            <pc:docMk/>
            <pc:sldMk cId="4159998588" sldId="4706"/>
            <ac:picMk id="7" creationId="{6C0FC397-9A35-1A24-EE93-BC2CE0C1D632}"/>
          </ac:picMkLst>
        </pc:picChg>
        <pc:picChg chg="del">
          <ac:chgData name="Tribbett, Jessica" userId="S::tribbett_jessica@cde.state.co.us::b8af59d7-a86d-4166-a022-d856dc24c475" providerId="AD" clId="Web-{C0074F9B-B6B8-BBF2-AF8A-2AC60944CD0A}" dt="2024-01-24T20:06:11.835" v="73"/>
          <ac:picMkLst>
            <pc:docMk/>
            <pc:sldMk cId="4159998588" sldId="4706"/>
            <ac:picMk id="9" creationId="{DD7CCD5F-2DCD-FC01-98CD-9F8FF441F073}"/>
          </ac:picMkLst>
        </pc:picChg>
        <pc:picChg chg="del">
          <ac:chgData name="Tribbett, Jessica" userId="S::tribbett_jessica@cde.state.co.us::b8af59d7-a86d-4166-a022-d856dc24c475" providerId="AD" clId="Web-{C0074F9B-B6B8-BBF2-AF8A-2AC60944CD0A}" dt="2024-01-24T20:07:45.494" v="83"/>
          <ac:picMkLst>
            <pc:docMk/>
            <pc:sldMk cId="4159998588" sldId="4706"/>
            <ac:picMk id="10" creationId="{3D283829-E242-52F4-6DC1-98F3EE03EB0E}"/>
          </ac:picMkLst>
        </pc:picChg>
      </pc:sldChg>
    </pc:docChg>
  </pc:docChgLst>
  <pc:docChgLst>
    <pc:chgData name="Ward, Reagan" userId="27291eb4-8241-4961-9e69-8c66e34cc5b0" providerId="ADAL" clId="{350DFC32-07AA-4140-B001-7E36E16B33DE}"/>
    <pc:docChg chg="modSld">
      <pc:chgData name="Ward, Reagan" userId="27291eb4-8241-4961-9e69-8c66e34cc5b0" providerId="ADAL" clId="{350DFC32-07AA-4140-B001-7E36E16B33DE}" dt="2023-12-05T20:42:27.265" v="1" actId="14734"/>
      <pc:docMkLst>
        <pc:docMk/>
      </pc:docMkLst>
      <pc:sldChg chg="modSp mod">
        <pc:chgData name="Ward, Reagan" userId="27291eb4-8241-4961-9e69-8c66e34cc5b0" providerId="ADAL" clId="{350DFC32-07AA-4140-B001-7E36E16B33DE}" dt="2023-12-05T20:42:27.265" v="1" actId="14734"/>
        <pc:sldMkLst>
          <pc:docMk/>
          <pc:sldMk cId="766479562" sldId="264"/>
        </pc:sldMkLst>
        <pc:graphicFrameChg chg="modGraphic">
          <ac:chgData name="Ward, Reagan" userId="27291eb4-8241-4961-9e69-8c66e34cc5b0" providerId="ADAL" clId="{350DFC32-07AA-4140-B001-7E36E16B33DE}" dt="2023-12-05T20:42:27.265" v="1" actId="14734"/>
          <ac:graphicFrameMkLst>
            <pc:docMk/>
            <pc:sldMk cId="766479562" sldId="264"/>
            <ac:graphicFrameMk id="5" creationId="{5E4612F7-68C6-57CA-E918-38EF641F73CF}"/>
          </ac:graphicFrameMkLst>
        </pc:graphicFrameChg>
      </pc:sldChg>
    </pc:docChg>
  </pc:docChgLst>
  <pc:docChgLst>
    <pc:chgData name="Gudka, Dawna" userId="S::gudka_d@cde.state.co.us::823cceae-331b-41d6-9a63-34ad6d1db55c" providerId="AD" clId="Web-{6932E40A-BA58-4D7D-B541-68CD13551035}"/>
    <pc:docChg chg="addSld modSld sldOrd">
      <pc:chgData name="Gudka, Dawna" userId="S::gudka_d@cde.state.co.us::823cceae-331b-41d6-9a63-34ad6d1db55c" providerId="AD" clId="Web-{6932E40A-BA58-4D7D-B541-68CD13551035}" dt="2024-01-09T14:16:24.783" v="62" actId="20577"/>
      <pc:docMkLst>
        <pc:docMk/>
      </pc:docMkLst>
      <pc:sldChg chg="modSp">
        <pc:chgData name="Gudka, Dawna" userId="S::gudka_d@cde.state.co.us::823cceae-331b-41d6-9a63-34ad6d1db55c" providerId="AD" clId="Web-{6932E40A-BA58-4D7D-B541-68CD13551035}" dt="2024-01-09T14:13:05.529" v="7"/>
        <pc:sldMkLst>
          <pc:docMk/>
          <pc:sldMk cId="1212467416" sldId="261"/>
        </pc:sldMkLst>
        <pc:graphicFrameChg chg="mod modGraphic">
          <ac:chgData name="Gudka, Dawna" userId="S::gudka_d@cde.state.co.us::823cceae-331b-41d6-9a63-34ad6d1db55c" providerId="AD" clId="Web-{6932E40A-BA58-4D7D-B541-68CD13551035}" dt="2024-01-09T14:13:05.529" v="7"/>
          <ac:graphicFrameMkLst>
            <pc:docMk/>
            <pc:sldMk cId="1212467416" sldId="261"/>
            <ac:graphicFrameMk id="9" creationId="{E52EBAC4-3CDA-C325-EF8A-459CCAFC0EDE}"/>
          </ac:graphicFrameMkLst>
        </pc:graphicFrameChg>
      </pc:sldChg>
      <pc:sldChg chg="modSp">
        <pc:chgData name="Gudka, Dawna" userId="S::gudka_d@cde.state.co.us::823cceae-331b-41d6-9a63-34ad6d1db55c" providerId="AD" clId="Web-{6932E40A-BA58-4D7D-B541-68CD13551035}" dt="2024-01-09T14:14:38.187" v="29" actId="20577"/>
        <pc:sldMkLst>
          <pc:docMk/>
          <pc:sldMk cId="2556971995" sldId="5213"/>
        </pc:sldMkLst>
        <pc:spChg chg="mod">
          <ac:chgData name="Gudka, Dawna" userId="S::gudka_d@cde.state.co.us::823cceae-331b-41d6-9a63-34ad6d1db55c" providerId="AD" clId="Web-{6932E40A-BA58-4D7D-B541-68CD13551035}" dt="2024-01-09T14:14:28.671" v="23" actId="20577"/>
          <ac:spMkLst>
            <pc:docMk/>
            <pc:sldMk cId="2556971995" sldId="5213"/>
            <ac:spMk id="5" creationId="{DBF91B1D-AB65-9F20-F4D7-C1C1D449882D}"/>
          </ac:spMkLst>
        </pc:spChg>
        <pc:spChg chg="mod">
          <ac:chgData name="Gudka, Dawna" userId="S::gudka_d@cde.state.co.us::823cceae-331b-41d6-9a63-34ad6d1db55c" providerId="AD" clId="Web-{6932E40A-BA58-4D7D-B541-68CD13551035}" dt="2024-01-09T14:14:38.187" v="29" actId="20577"/>
          <ac:spMkLst>
            <pc:docMk/>
            <pc:sldMk cId="2556971995" sldId="5213"/>
            <ac:spMk id="6" creationId="{6AA14B5A-9915-0F74-E665-6AFD3C10AD67}"/>
          </ac:spMkLst>
        </pc:spChg>
      </pc:sldChg>
      <pc:sldChg chg="add replId">
        <pc:chgData name="Gudka, Dawna" userId="S::gudka_d@cde.state.co.us::823cceae-331b-41d6-9a63-34ad6d1db55c" providerId="AD" clId="Web-{6932E40A-BA58-4D7D-B541-68CD13551035}" dt="2024-01-09T14:14:11.296" v="8"/>
        <pc:sldMkLst>
          <pc:docMk/>
          <pc:sldMk cId="2755506112" sldId="5223"/>
        </pc:sldMkLst>
      </pc:sldChg>
      <pc:sldChg chg="addSp delSp modSp add ord replId">
        <pc:chgData name="Gudka, Dawna" userId="S::gudka_d@cde.state.co.us::823cceae-331b-41d6-9a63-34ad6d1db55c" providerId="AD" clId="Web-{6932E40A-BA58-4D7D-B541-68CD13551035}" dt="2024-01-09T14:16:24.783" v="62" actId="20577"/>
        <pc:sldMkLst>
          <pc:docMk/>
          <pc:sldMk cId="2790070880" sldId="5224"/>
        </pc:sldMkLst>
        <pc:spChg chg="mod">
          <ac:chgData name="Gudka, Dawna" userId="S::gudka_d@cde.state.co.us::823cceae-331b-41d6-9a63-34ad6d1db55c" providerId="AD" clId="Web-{6932E40A-BA58-4D7D-B541-68CD13551035}" dt="2024-01-09T14:15:00.578" v="33" actId="20577"/>
          <ac:spMkLst>
            <pc:docMk/>
            <pc:sldMk cId="2790070880" sldId="5224"/>
            <ac:spMk id="5" creationId="{B5AE7C04-8BFE-2AEB-535E-8974FCD215FF}"/>
          </ac:spMkLst>
        </pc:spChg>
        <pc:spChg chg="del">
          <ac:chgData name="Gudka, Dawna" userId="S::gudka_d@cde.state.co.us::823cceae-331b-41d6-9a63-34ad6d1db55c" providerId="AD" clId="Web-{6932E40A-BA58-4D7D-B541-68CD13551035}" dt="2024-01-09T14:15:03.718" v="34"/>
          <ac:spMkLst>
            <pc:docMk/>
            <pc:sldMk cId="2790070880" sldId="5224"/>
            <ac:spMk id="6" creationId="{551AF787-3496-F25A-0CCB-E7EF477B8B28}"/>
          </ac:spMkLst>
        </pc:spChg>
        <pc:spChg chg="add mod">
          <ac:chgData name="Gudka, Dawna" userId="S::gudka_d@cde.state.co.us::823cceae-331b-41d6-9a63-34ad6d1db55c" providerId="AD" clId="Web-{6932E40A-BA58-4D7D-B541-68CD13551035}" dt="2024-01-09T14:15:03.718" v="34"/>
          <ac:spMkLst>
            <pc:docMk/>
            <pc:sldMk cId="2790070880" sldId="5224"/>
            <ac:spMk id="7" creationId="{5FC3511F-42CD-D96C-ACC9-DF9F207B4A12}"/>
          </ac:spMkLst>
        </pc:spChg>
        <pc:spChg chg="mod">
          <ac:chgData name="Gudka, Dawna" userId="S::gudka_d@cde.state.co.us::823cceae-331b-41d6-9a63-34ad6d1db55c" providerId="AD" clId="Web-{6932E40A-BA58-4D7D-B541-68CD13551035}" dt="2024-01-09T14:15:39.235" v="54" actId="20577"/>
          <ac:spMkLst>
            <pc:docMk/>
            <pc:sldMk cId="2790070880" sldId="5224"/>
            <ac:spMk id="9" creationId="{4A27B0B9-4466-BAA2-C681-20712D575120}"/>
          </ac:spMkLst>
        </pc:spChg>
        <pc:spChg chg="mod">
          <ac:chgData name="Gudka, Dawna" userId="S::gudka_d@cde.state.co.us::823cceae-331b-41d6-9a63-34ad6d1db55c" providerId="AD" clId="Web-{6932E40A-BA58-4D7D-B541-68CD13551035}" dt="2024-01-09T14:16:24.783" v="62" actId="20577"/>
          <ac:spMkLst>
            <pc:docMk/>
            <pc:sldMk cId="2790070880" sldId="5224"/>
            <ac:spMk id="10" creationId="{F9F11B5C-1942-EA65-8AB5-05A123857DE5}"/>
          </ac:spMkLst>
        </pc:spChg>
        <pc:picChg chg="del">
          <ac:chgData name="Gudka, Dawna" userId="S::gudka_d@cde.state.co.us::823cceae-331b-41d6-9a63-34ad6d1db55c" providerId="AD" clId="Web-{6932E40A-BA58-4D7D-B541-68CD13551035}" dt="2024-01-09T14:15:08.703" v="35"/>
          <ac:picMkLst>
            <pc:docMk/>
            <pc:sldMk cId="2790070880" sldId="5224"/>
            <ac:picMk id="3" creationId="{A5A50969-DB7D-BB90-7219-79A46F06D39E}"/>
          </ac:picMkLst>
        </pc:picChg>
      </pc:sldChg>
    </pc:docChg>
  </pc:docChgLst>
  <pc:docChgLst>
    <pc:chgData name="Tribbett, Jessica" userId="S::tribbett_jessica@cde.state.co.us::b8af59d7-a86d-4166-a022-d856dc24c475" providerId="AD" clId="Web-{DACF8041-F9E1-C3FF-75EF-0D6916CF84EA}"/>
    <pc:docChg chg="modSld">
      <pc:chgData name="Tribbett, Jessica" userId="S::tribbett_jessica@cde.state.co.us::b8af59d7-a86d-4166-a022-d856dc24c475" providerId="AD" clId="Web-{DACF8041-F9E1-C3FF-75EF-0D6916CF84EA}" dt="2024-02-06T18:10:09.816" v="17" actId="20577"/>
      <pc:docMkLst>
        <pc:docMk/>
      </pc:docMkLst>
      <pc:sldChg chg="modSp">
        <pc:chgData name="Tribbett, Jessica" userId="S::tribbett_jessica@cde.state.co.us::b8af59d7-a86d-4166-a022-d856dc24c475" providerId="AD" clId="Web-{DACF8041-F9E1-C3FF-75EF-0D6916CF84EA}" dt="2024-02-06T18:10:09.816" v="17" actId="20577"/>
        <pc:sldMkLst>
          <pc:docMk/>
          <pc:sldMk cId="3717000822" sldId="280"/>
        </pc:sldMkLst>
        <pc:graphicFrameChg chg="modGraphic">
          <ac:chgData name="Tribbett, Jessica" userId="S::tribbett_jessica@cde.state.co.us::b8af59d7-a86d-4166-a022-d856dc24c475" providerId="AD" clId="Web-{DACF8041-F9E1-C3FF-75EF-0D6916CF84EA}" dt="2024-02-06T18:10:09.816" v="17" actId="20577"/>
          <ac:graphicFrameMkLst>
            <pc:docMk/>
            <pc:sldMk cId="3717000822" sldId="280"/>
            <ac:graphicFrameMk id="7" creationId="{846691BE-0086-3658-55F2-41FDF0607A9C}"/>
          </ac:graphicFrameMkLst>
        </pc:graphicFrameChg>
      </pc:sldChg>
    </pc:docChg>
  </pc:docChgLst>
  <pc:docChgLst>
    <pc:chgData name="Heitman, Lindsey" userId="a9773a47-99d2-4599-9377-6d37e9ec0bd3" providerId="ADAL" clId="{3742721E-A576-4697-B9A1-FE3FB36E4A76}"/>
    <pc:docChg chg="custSel addSld delSld modSld sldOrd">
      <pc:chgData name="Heitman, Lindsey" userId="a9773a47-99d2-4599-9377-6d37e9ec0bd3" providerId="ADAL" clId="{3742721E-A576-4697-B9A1-FE3FB36E4A76}" dt="2023-12-14T14:48:55.592" v="151"/>
      <pc:docMkLst>
        <pc:docMk/>
      </pc:docMkLst>
      <pc:sldChg chg="modSp mod">
        <pc:chgData name="Heitman, Lindsey" userId="a9773a47-99d2-4599-9377-6d37e9ec0bd3" providerId="ADAL" clId="{3742721E-A576-4697-B9A1-FE3FB36E4A76}" dt="2023-12-14T14:42:02.369" v="125" actId="20577"/>
        <pc:sldMkLst>
          <pc:docMk/>
          <pc:sldMk cId="766479562" sldId="264"/>
        </pc:sldMkLst>
        <pc:graphicFrameChg chg="modGraphic">
          <ac:chgData name="Heitman, Lindsey" userId="a9773a47-99d2-4599-9377-6d37e9ec0bd3" providerId="ADAL" clId="{3742721E-A576-4697-B9A1-FE3FB36E4A76}" dt="2023-12-14T14:42:02.369" v="125" actId="20577"/>
          <ac:graphicFrameMkLst>
            <pc:docMk/>
            <pc:sldMk cId="766479562" sldId="264"/>
            <ac:graphicFrameMk id="5" creationId="{5E4612F7-68C6-57CA-E918-38EF641F73CF}"/>
          </ac:graphicFrameMkLst>
        </pc:graphicFrameChg>
      </pc:sldChg>
      <pc:sldChg chg="addSp modSp add mod">
        <pc:chgData name="Heitman, Lindsey" userId="a9773a47-99d2-4599-9377-6d37e9ec0bd3" providerId="ADAL" clId="{3742721E-A576-4697-B9A1-FE3FB36E4A76}" dt="2023-12-14T14:47:10.425" v="145" actId="1076"/>
        <pc:sldMkLst>
          <pc:docMk/>
          <pc:sldMk cId="4133366853" sldId="536"/>
        </pc:sldMkLst>
        <pc:spChg chg="add mod">
          <ac:chgData name="Heitman, Lindsey" userId="a9773a47-99d2-4599-9377-6d37e9ec0bd3" providerId="ADAL" clId="{3742721E-A576-4697-B9A1-FE3FB36E4A76}" dt="2023-12-14T14:47:04.483" v="144" actId="1076"/>
          <ac:spMkLst>
            <pc:docMk/>
            <pc:sldMk cId="4133366853" sldId="536"/>
            <ac:spMk id="2" creationId="{A70585AC-8B61-65DF-07AD-961B9023F32E}"/>
          </ac:spMkLst>
        </pc:spChg>
        <pc:spChg chg="add mod">
          <ac:chgData name="Heitman, Lindsey" userId="a9773a47-99d2-4599-9377-6d37e9ec0bd3" providerId="ADAL" clId="{3742721E-A576-4697-B9A1-FE3FB36E4A76}" dt="2023-12-14T14:47:10.425" v="145" actId="1076"/>
          <ac:spMkLst>
            <pc:docMk/>
            <pc:sldMk cId="4133366853" sldId="536"/>
            <ac:spMk id="9" creationId="{2CD3EAEA-73F0-D116-8EF9-450D2CAF53A5}"/>
          </ac:spMkLst>
        </pc:spChg>
      </pc:sldChg>
      <pc:sldChg chg="addSp modSp add ord">
        <pc:chgData name="Heitman, Lindsey" userId="a9773a47-99d2-4599-9377-6d37e9ec0bd3" providerId="ADAL" clId="{3742721E-A576-4697-B9A1-FE3FB36E4A76}" dt="2023-12-14T14:48:55.592" v="151"/>
        <pc:sldMkLst>
          <pc:docMk/>
          <pc:sldMk cId="910115144" sldId="4637"/>
        </pc:sldMkLst>
        <pc:spChg chg="add mod">
          <ac:chgData name="Heitman, Lindsey" userId="a9773a47-99d2-4599-9377-6d37e9ec0bd3" providerId="ADAL" clId="{3742721E-A576-4697-B9A1-FE3FB36E4A76}" dt="2023-12-14T14:48:46.601" v="150"/>
          <ac:spMkLst>
            <pc:docMk/>
            <pc:sldMk cId="910115144" sldId="4637"/>
            <ac:spMk id="3" creationId="{507DEB6C-74A9-7FCC-3393-8342654D5D66}"/>
          </ac:spMkLst>
        </pc:spChg>
        <pc:spChg chg="add mod">
          <ac:chgData name="Heitman, Lindsey" userId="a9773a47-99d2-4599-9377-6d37e9ec0bd3" providerId="ADAL" clId="{3742721E-A576-4697-B9A1-FE3FB36E4A76}" dt="2023-12-14T14:48:55.592" v="151"/>
          <ac:spMkLst>
            <pc:docMk/>
            <pc:sldMk cId="910115144" sldId="4637"/>
            <ac:spMk id="5" creationId="{3ACCBB70-1D79-53A7-E47E-80AB3C67604F}"/>
          </ac:spMkLst>
        </pc:spChg>
      </pc:sldChg>
      <pc:sldChg chg="addSp modSp add">
        <pc:chgData name="Heitman, Lindsey" userId="a9773a47-99d2-4599-9377-6d37e9ec0bd3" providerId="ADAL" clId="{3742721E-A576-4697-B9A1-FE3FB36E4A76}" dt="2023-12-14T14:45:02.048" v="133"/>
        <pc:sldMkLst>
          <pc:docMk/>
          <pc:sldMk cId="2566961726" sldId="4722"/>
        </pc:sldMkLst>
        <pc:spChg chg="add mod">
          <ac:chgData name="Heitman, Lindsey" userId="a9773a47-99d2-4599-9377-6d37e9ec0bd3" providerId="ADAL" clId="{3742721E-A576-4697-B9A1-FE3FB36E4A76}" dt="2023-12-14T14:44:53.340" v="132"/>
          <ac:spMkLst>
            <pc:docMk/>
            <pc:sldMk cId="2566961726" sldId="4722"/>
            <ac:spMk id="3" creationId="{DA088CB8-A124-689C-3ED6-093E6917A859}"/>
          </ac:spMkLst>
        </pc:spChg>
        <pc:spChg chg="add mod">
          <ac:chgData name="Heitman, Lindsey" userId="a9773a47-99d2-4599-9377-6d37e9ec0bd3" providerId="ADAL" clId="{3742721E-A576-4697-B9A1-FE3FB36E4A76}" dt="2023-12-14T14:45:02.048" v="133"/>
          <ac:spMkLst>
            <pc:docMk/>
            <pc:sldMk cId="2566961726" sldId="4722"/>
            <ac:spMk id="5" creationId="{B59457AB-F8E8-6724-54CA-A37CD7BD1360}"/>
          </ac:spMkLst>
        </pc:spChg>
      </pc:sldChg>
      <pc:sldChg chg="modSp mod">
        <pc:chgData name="Heitman, Lindsey" userId="a9773a47-99d2-4599-9377-6d37e9ec0bd3" providerId="ADAL" clId="{3742721E-A576-4697-B9A1-FE3FB36E4A76}" dt="2023-12-14T14:43:00.609" v="129" actId="20577"/>
        <pc:sldMkLst>
          <pc:docMk/>
          <pc:sldMk cId="3843539797" sldId="5213"/>
        </pc:sldMkLst>
        <pc:spChg chg="mod">
          <ac:chgData name="Heitman, Lindsey" userId="a9773a47-99d2-4599-9377-6d37e9ec0bd3" providerId="ADAL" clId="{3742721E-A576-4697-B9A1-FE3FB36E4A76}" dt="2023-12-14T14:43:00.609" v="129" actId="20577"/>
          <ac:spMkLst>
            <pc:docMk/>
            <pc:sldMk cId="3843539797" sldId="5213"/>
            <ac:spMk id="3" creationId="{D07CAB23-126A-E475-F5F4-CB0FD2F88469}"/>
          </ac:spMkLst>
        </pc:spChg>
      </pc:sldChg>
      <pc:sldChg chg="del">
        <pc:chgData name="Heitman, Lindsey" userId="a9773a47-99d2-4599-9377-6d37e9ec0bd3" providerId="ADAL" clId="{3742721E-A576-4697-B9A1-FE3FB36E4A76}" dt="2023-12-14T14:42:43.653" v="127" actId="2696"/>
        <pc:sldMkLst>
          <pc:docMk/>
          <pc:sldMk cId="2144501160" sldId="5214"/>
        </pc:sldMkLst>
      </pc:sldChg>
      <pc:sldChg chg="del">
        <pc:chgData name="Heitman, Lindsey" userId="a9773a47-99d2-4599-9377-6d37e9ec0bd3" providerId="ADAL" clId="{3742721E-A576-4697-B9A1-FE3FB36E4A76}" dt="2023-12-14T14:43:16.674" v="130" actId="2696"/>
        <pc:sldMkLst>
          <pc:docMk/>
          <pc:sldMk cId="4126811432" sldId="5215"/>
        </pc:sldMkLst>
      </pc:sldChg>
      <pc:sldChg chg="del">
        <pc:chgData name="Heitman, Lindsey" userId="a9773a47-99d2-4599-9377-6d37e9ec0bd3" providerId="ADAL" clId="{3742721E-A576-4697-B9A1-FE3FB36E4A76}" dt="2023-12-14T14:47:18.917" v="146" actId="2696"/>
        <pc:sldMkLst>
          <pc:docMk/>
          <pc:sldMk cId="1344825442" sldId="5216"/>
        </pc:sldMkLst>
      </pc:sldChg>
      <pc:sldChg chg="del">
        <pc:chgData name="Heitman, Lindsey" userId="a9773a47-99d2-4599-9377-6d37e9ec0bd3" providerId="ADAL" clId="{3742721E-A576-4697-B9A1-FE3FB36E4A76}" dt="2023-12-14T14:42:32.496" v="126" actId="2696"/>
        <pc:sldMkLst>
          <pc:docMk/>
          <pc:sldMk cId="4184259668" sldId="5217"/>
        </pc:sldMkLst>
      </pc:sldChg>
    </pc:docChg>
  </pc:docChgLst>
  <pc:docChgLst>
    <pc:chgData name="Tribbett, Jessica" userId="S::tribbett_jessica@cde.state.co.us::b8af59d7-a86d-4166-a022-d856dc24c475" providerId="AD" clId="Web-{42DC4B0B-1C58-5D00-1E4F-BEF51B6AAD1A}"/>
    <pc:docChg chg="delSld modSld">
      <pc:chgData name="Tribbett, Jessica" userId="S::tribbett_jessica@cde.state.co.us::b8af59d7-a86d-4166-a022-d856dc24c475" providerId="AD" clId="Web-{42DC4B0B-1C58-5D00-1E4F-BEF51B6AAD1A}" dt="2023-11-28T19:20:44.043" v="252"/>
      <pc:docMkLst>
        <pc:docMk/>
      </pc:docMkLst>
      <pc:sldChg chg="addSp delSp modSp">
        <pc:chgData name="Tribbett, Jessica" userId="S::tribbett_jessica@cde.state.co.us::b8af59d7-a86d-4166-a022-d856dc24c475" providerId="AD" clId="Web-{42DC4B0B-1C58-5D00-1E4F-BEF51B6AAD1A}" dt="2023-11-28T19:20:34.355" v="250" actId="20577"/>
        <pc:sldMkLst>
          <pc:docMk/>
          <pc:sldMk cId="1509810759" sldId="5181"/>
        </pc:sldMkLst>
        <pc:spChg chg="mod">
          <ac:chgData name="Tribbett, Jessica" userId="S::tribbett_jessica@cde.state.co.us::b8af59d7-a86d-4166-a022-d856dc24c475" providerId="AD" clId="Web-{42DC4B0B-1C58-5D00-1E4F-BEF51B6AAD1A}" dt="2023-11-28T19:15:45.579" v="35" actId="20577"/>
          <ac:spMkLst>
            <pc:docMk/>
            <pc:sldMk cId="1509810759" sldId="5181"/>
            <ac:spMk id="2" creationId="{376FAC2A-85E2-503D-0C48-A21D7E04E782}"/>
          </ac:spMkLst>
        </pc:spChg>
        <pc:spChg chg="del">
          <ac:chgData name="Tribbett, Jessica" userId="S::tribbett_jessica@cde.state.co.us::b8af59d7-a86d-4166-a022-d856dc24c475" providerId="AD" clId="Web-{42DC4B0B-1C58-5D00-1E4F-BEF51B6AAD1A}" dt="2023-11-28T19:14:49.358" v="17"/>
          <ac:spMkLst>
            <pc:docMk/>
            <pc:sldMk cId="1509810759" sldId="5181"/>
            <ac:spMk id="5" creationId="{F6340C9C-41CC-FFEA-CB97-B0F81F80DFF5}"/>
          </ac:spMkLst>
        </pc:spChg>
        <pc:spChg chg="add del">
          <ac:chgData name="Tribbett, Jessica" userId="S::tribbett_jessica@cde.state.co.us::b8af59d7-a86d-4166-a022-d856dc24c475" providerId="AD" clId="Web-{42DC4B0B-1C58-5D00-1E4F-BEF51B6AAD1A}" dt="2023-11-28T19:16:48.831" v="37"/>
          <ac:spMkLst>
            <pc:docMk/>
            <pc:sldMk cId="1509810759" sldId="5181"/>
            <ac:spMk id="8" creationId="{4CDC1EA1-15F8-8639-84C2-8080B23A9087}"/>
          </ac:spMkLst>
        </pc:spChg>
        <pc:spChg chg="add del">
          <ac:chgData name="Tribbett, Jessica" userId="S::tribbett_jessica@cde.state.co.us::b8af59d7-a86d-4166-a022-d856dc24c475" providerId="AD" clId="Web-{42DC4B0B-1C58-5D00-1E4F-BEF51B6AAD1A}" dt="2023-11-28T19:16:53.753" v="39"/>
          <ac:spMkLst>
            <pc:docMk/>
            <pc:sldMk cId="1509810759" sldId="5181"/>
            <ac:spMk id="9" creationId="{F0A82C2E-F146-C934-058C-5C368169EA48}"/>
          </ac:spMkLst>
        </pc:spChg>
        <pc:spChg chg="add mod">
          <ac:chgData name="Tribbett, Jessica" userId="S::tribbett_jessica@cde.state.co.us::b8af59d7-a86d-4166-a022-d856dc24c475" providerId="AD" clId="Web-{42DC4B0B-1C58-5D00-1E4F-BEF51B6AAD1A}" dt="2023-11-28T19:18:36.710" v="144" actId="1076"/>
          <ac:spMkLst>
            <pc:docMk/>
            <pc:sldMk cId="1509810759" sldId="5181"/>
            <ac:spMk id="10" creationId="{7691A35C-AA38-32C8-FA97-5D4C04EB16C2}"/>
          </ac:spMkLst>
        </pc:spChg>
        <pc:spChg chg="add mod">
          <ac:chgData name="Tribbett, Jessica" userId="S::tribbett_jessica@cde.state.co.us::b8af59d7-a86d-4166-a022-d856dc24c475" providerId="AD" clId="Web-{42DC4B0B-1C58-5D00-1E4F-BEF51B6AAD1A}" dt="2023-11-28T19:20:34.355" v="250" actId="20577"/>
          <ac:spMkLst>
            <pc:docMk/>
            <pc:sldMk cId="1509810759" sldId="5181"/>
            <ac:spMk id="11" creationId="{5DBE314E-8403-AE5F-2CFB-397CC01C864A}"/>
          </ac:spMkLst>
        </pc:spChg>
        <pc:picChg chg="del">
          <ac:chgData name="Tribbett, Jessica" userId="S::tribbett_jessica@cde.state.co.us::b8af59d7-a86d-4166-a022-d856dc24c475" providerId="AD" clId="Web-{42DC4B0B-1C58-5D00-1E4F-BEF51B6AAD1A}" dt="2023-11-28T19:12:13.446" v="0"/>
          <ac:picMkLst>
            <pc:docMk/>
            <pc:sldMk cId="1509810759" sldId="5181"/>
            <ac:picMk id="3" creationId="{EAF1BCF2-0C5F-9328-5AB9-965FBC10A107}"/>
          </ac:picMkLst>
        </pc:picChg>
        <pc:picChg chg="add mod modCrop">
          <ac:chgData name="Tribbett, Jessica" userId="S::tribbett_jessica@cde.state.co.us::b8af59d7-a86d-4166-a022-d856dc24c475" providerId="AD" clId="Web-{42DC4B0B-1C58-5D00-1E4F-BEF51B6AAD1A}" dt="2023-11-28T19:18:31.163" v="142" actId="1076"/>
          <ac:picMkLst>
            <pc:docMk/>
            <pc:sldMk cId="1509810759" sldId="5181"/>
            <ac:picMk id="6" creationId="{4474D3AC-EE15-6FA0-CDC2-E2152A614E97}"/>
          </ac:picMkLst>
        </pc:picChg>
        <pc:picChg chg="add mod ord modCrop">
          <ac:chgData name="Tribbett, Jessica" userId="S::tribbett_jessica@cde.state.co.us::b8af59d7-a86d-4166-a022-d856dc24c475" providerId="AD" clId="Web-{42DC4B0B-1C58-5D00-1E4F-BEF51B6AAD1A}" dt="2023-11-28T19:15:35.391" v="24"/>
          <ac:picMkLst>
            <pc:docMk/>
            <pc:sldMk cId="1509810759" sldId="5181"/>
            <ac:picMk id="7" creationId="{0A9D0D7A-FCDD-B78A-03D6-3FEE9005DFDE}"/>
          </ac:picMkLst>
        </pc:picChg>
      </pc:sldChg>
      <pc:sldChg chg="del">
        <pc:chgData name="Tribbett, Jessica" userId="S::tribbett_jessica@cde.state.co.us::b8af59d7-a86d-4166-a022-d856dc24c475" providerId="AD" clId="Web-{42DC4B0B-1C58-5D00-1E4F-BEF51B6AAD1A}" dt="2023-11-28T19:20:41.215" v="251"/>
        <pc:sldMkLst>
          <pc:docMk/>
          <pc:sldMk cId="2515668050" sldId="5185"/>
        </pc:sldMkLst>
      </pc:sldChg>
      <pc:sldChg chg="del">
        <pc:chgData name="Tribbett, Jessica" userId="S::tribbett_jessica@cde.state.co.us::b8af59d7-a86d-4166-a022-d856dc24c475" providerId="AD" clId="Web-{42DC4B0B-1C58-5D00-1E4F-BEF51B6AAD1A}" dt="2023-11-28T19:20:44.043" v="252"/>
        <pc:sldMkLst>
          <pc:docMk/>
          <pc:sldMk cId="2296089240" sldId="518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483_F8F6C72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8FAAEF"/>
              </a:solidFill>
              <a:ln w="9525" cap="flat" cmpd="sng" algn="ctr">
                <a:solidFill>
                  <a:schemeClr val="accent1">
                    <a:shade val="95000"/>
                  </a:schemeClr>
                </a:solidFill>
                <a:round/>
              </a:ln>
              <a:effectLst/>
            </c:spPr>
            <c:extLst>
              <c:ext xmlns:c16="http://schemas.microsoft.com/office/drawing/2014/chart" uri="{C3380CC4-5D6E-409C-BE32-E72D297353CC}">
                <c16:uniqueId val="{00000003-07C3-42F7-89CA-C285D3415D19}"/>
              </c:ext>
            </c:extLst>
          </c:dPt>
          <c:dPt>
            <c:idx val="1"/>
            <c:bubble3D val="0"/>
            <c:spPr>
              <a:solidFill>
                <a:schemeClr val="accent2">
                  <a:lumMod val="60000"/>
                  <a:lumOff val="40000"/>
                </a:schemeClr>
              </a:solidFill>
              <a:ln w="9525" cap="flat" cmpd="sng" algn="ctr">
                <a:noFill/>
                <a:round/>
              </a:ln>
              <a:effectLst/>
            </c:spPr>
            <c:extLst>
              <c:ext xmlns:c16="http://schemas.microsoft.com/office/drawing/2014/chart" uri="{C3380CC4-5D6E-409C-BE32-E72D297353CC}">
                <c16:uniqueId val="{00000002-07C3-42F7-89CA-C285D3415D19}"/>
              </c:ext>
            </c:extLst>
          </c:dPt>
          <c:dPt>
            <c:idx val="2"/>
            <c:bubble3D val="0"/>
            <c:spPr>
              <a:solidFill>
                <a:srgbClr val="FFFF00"/>
              </a:solidFill>
              <a:ln w="9525" cap="flat" cmpd="sng" algn="ctr">
                <a:solidFill>
                  <a:schemeClr val="accent3">
                    <a:shade val="95000"/>
                  </a:schemeClr>
                </a:solidFill>
                <a:round/>
              </a:ln>
              <a:effectLst/>
            </c:spPr>
            <c:extLst>
              <c:ext xmlns:c16="http://schemas.microsoft.com/office/drawing/2014/chart" uri="{C3380CC4-5D6E-409C-BE32-E72D297353CC}">
                <c16:uniqueId val="{00000001-07C3-42F7-89CA-C285D3415D19}"/>
              </c:ext>
            </c:extLst>
          </c:dPt>
          <c:dPt>
            <c:idx val="3"/>
            <c:bubble3D val="0"/>
            <c:spPr>
              <a:solidFill>
                <a:srgbClr val="FFC000"/>
              </a:solidFill>
              <a:ln w="9525" cap="flat" cmpd="sng" algn="ctr">
                <a:solidFill>
                  <a:schemeClr val="accent4">
                    <a:shade val="95000"/>
                  </a:schemeClr>
                </a:solidFill>
                <a:round/>
              </a:ln>
              <a:effectLst/>
            </c:spPr>
            <c:extLst>
              <c:ext xmlns:c16="http://schemas.microsoft.com/office/drawing/2014/chart" uri="{C3380CC4-5D6E-409C-BE32-E72D297353CC}">
                <c16:uniqueId val="{00000004-07C3-42F7-89CA-C285D3415D19}"/>
              </c:ext>
            </c:extLst>
          </c:dPt>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9.3892714742319944E-2"/>
                      <c:h val="9.4004629629629632E-2"/>
                    </c:manualLayout>
                  </c15:layout>
                </c:ext>
                <c:ext xmlns:c16="http://schemas.microsoft.com/office/drawing/2014/chart" uri="{C3380CC4-5D6E-409C-BE32-E72D297353CC}">
                  <c16:uniqueId val="{00000003-07C3-42F7-89CA-C285D3415D19}"/>
                </c:ext>
              </c:extLst>
            </c:dLbl>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9.1696521350717736E-2"/>
                      <c:h val="0.11252314814814815"/>
                    </c:manualLayout>
                  </c15:layout>
                </c:ext>
                <c:ext xmlns:c16="http://schemas.microsoft.com/office/drawing/2014/chart" uri="{C3380CC4-5D6E-409C-BE32-E72D297353CC}">
                  <c16:uniqueId val="{00000002-07C3-42F7-89CA-C285D3415D19}"/>
                </c:ext>
              </c:extLst>
            </c:dLbl>
            <c:dLbl>
              <c:idx val="2"/>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0.1180508420499442"/>
                      <c:h val="0.14493055555555556"/>
                    </c:manualLayout>
                  </c15:layout>
                </c:ext>
                <c:ext xmlns:c16="http://schemas.microsoft.com/office/drawing/2014/chart" uri="{C3380CC4-5D6E-409C-BE32-E72D297353CC}">
                  <c16:uniqueId val="{00000001-07C3-42F7-89CA-C285D3415D19}"/>
                </c:ext>
              </c:extLst>
            </c:dLbl>
            <c:dLbl>
              <c:idx val="3"/>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layout>
                    <c:manualLayout>
                      <c:w val="8.1813651088507799E-2"/>
                      <c:h val="0.1055787037037037"/>
                    </c:manualLayout>
                  </c15:layout>
                </c:ext>
                <c:ext xmlns:c16="http://schemas.microsoft.com/office/drawing/2014/chart" uri="{C3380CC4-5D6E-409C-BE32-E72D297353CC}">
                  <c16:uniqueId val="{00000004-07C3-42F7-89CA-C285D3415D1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Finalized</c:v>
                </c:pt>
                <c:pt idx="1">
                  <c:v>Error Free Snapshot</c:v>
                </c:pt>
                <c:pt idx="2">
                  <c:v>Errors on Snapshot</c:v>
                </c:pt>
                <c:pt idx="3">
                  <c:v>Has not taken a Snapshot</c:v>
                </c:pt>
              </c:strCache>
            </c:strRef>
          </c:cat>
          <c:val>
            <c:numRef>
              <c:f>Sheet1!$B$2:$B$5</c:f>
              <c:numCache>
                <c:formatCode>General</c:formatCode>
                <c:ptCount val="4"/>
                <c:pt idx="0">
                  <c:v>70</c:v>
                </c:pt>
                <c:pt idx="1">
                  <c:v>32</c:v>
                </c:pt>
                <c:pt idx="2">
                  <c:v>64</c:v>
                </c:pt>
                <c:pt idx="3">
                  <c:v>29</c:v>
                </c:pt>
              </c:numCache>
            </c:numRef>
          </c:val>
          <c:extLst>
            <c:ext xmlns:c16="http://schemas.microsoft.com/office/drawing/2014/chart" uri="{C3380CC4-5D6E-409C-BE32-E72D297353CC}">
              <c16:uniqueId val="{00000000-07C3-42F7-89CA-C285D3415D1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817463818578516E-2"/>
          <c:y val="0.22700513998250219"/>
          <c:w val="0.24887739067323358"/>
          <c:h val="0.57160597112860889"/>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50000"/>
                  <a:lumOff val="50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B481D-AA75-444B-852E-7C2CB934130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48E0F01-1727-495C-8668-A04926CDD1B4}">
      <dgm:prSet phldrT="[Text]" phldr="0"/>
      <dgm:spPr/>
      <dgm:t>
        <a:bodyPr/>
        <a:lstStyle/>
        <a:p>
          <a:r>
            <a:rPr lang="en-US" b="1">
              <a:latin typeface="Trebuchet MS" panose="020B0603020202020204" pitchFamily="34" charset="0"/>
            </a:rPr>
            <a:t>REGISTRATION</a:t>
          </a:r>
        </a:p>
      </dgm:t>
    </dgm:pt>
    <dgm:pt modelId="{52A31E6B-C089-4C4D-8F0C-71456C71E1CF}" type="parTrans" cxnId="{0FAE1FD4-A243-44FA-A9D6-F3494E027AC7}">
      <dgm:prSet/>
      <dgm:spPr/>
      <dgm:t>
        <a:bodyPr/>
        <a:lstStyle/>
        <a:p>
          <a:endParaRPr lang="en-US">
            <a:latin typeface="Trebuchet MS" panose="020B0603020202020204" pitchFamily="34" charset="0"/>
          </a:endParaRPr>
        </a:p>
      </dgm:t>
    </dgm:pt>
    <dgm:pt modelId="{BB370806-92C1-4A1B-B777-A50917611BE2}" type="sibTrans" cxnId="{0FAE1FD4-A243-44FA-A9D6-F3494E027AC7}">
      <dgm:prSet/>
      <dgm:spPr/>
      <dgm:t>
        <a:bodyPr/>
        <a:lstStyle/>
        <a:p>
          <a:endParaRPr lang="en-US">
            <a:latin typeface="Trebuchet MS" panose="020B0603020202020204" pitchFamily="34" charset="0"/>
          </a:endParaRPr>
        </a:p>
      </dgm:t>
    </dgm:pt>
    <dgm:pt modelId="{687CA240-DFAB-44A6-ADF2-B8EF2D665886}">
      <dgm:prSet phldrT="[Text]" phldr="0"/>
      <dgm:spPr/>
      <dgm:t>
        <a:bodyPr/>
        <a:lstStyle/>
        <a:p>
          <a:pPr rtl="0"/>
          <a:r>
            <a:rPr lang="en-US">
              <a:latin typeface="Trebuchet MS" panose="020B0603020202020204" pitchFamily="34" charset="0"/>
            </a:rPr>
            <a:t>Update and verify contact information and list of schools</a:t>
          </a:r>
          <a:br>
            <a:rPr lang="en-US">
              <a:latin typeface="Trebuchet MS" panose="020B0603020202020204" pitchFamily="34" charset="0"/>
            </a:rPr>
          </a:br>
          <a:br>
            <a:rPr lang="en-US">
              <a:latin typeface="Trebuchet MS" panose="020B0603020202020204" pitchFamily="34" charset="0"/>
            </a:rPr>
          </a:br>
          <a:br>
            <a:rPr lang="en-US">
              <a:latin typeface="Trebuchet MS" panose="020B0603020202020204" pitchFamily="34" charset="0"/>
            </a:rPr>
          </a:br>
          <a:r>
            <a:rPr lang="en-US">
              <a:latin typeface="Trebuchet MS" panose="020B0603020202020204" pitchFamily="34" charset="0"/>
            </a:rPr>
            <a:t>Update and verify contact information and list of schools</a:t>
          </a:r>
        </a:p>
      </dgm:t>
    </dgm:pt>
    <dgm:pt modelId="{CEDEB5F0-2F12-441F-996B-4D9027E1C357}" type="parTrans" cxnId="{02D296EE-37E7-442C-97AE-D9FCB74A0392}">
      <dgm:prSet/>
      <dgm:spPr/>
      <dgm:t>
        <a:bodyPr/>
        <a:lstStyle/>
        <a:p>
          <a:endParaRPr lang="en-US">
            <a:latin typeface="Trebuchet MS" panose="020B0603020202020204" pitchFamily="34" charset="0"/>
          </a:endParaRPr>
        </a:p>
      </dgm:t>
    </dgm:pt>
    <dgm:pt modelId="{5775CB9D-1456-4D8E-900D-80E37A4F42FE}" type="sibTrans" cxnId="{02D296EE-37E7-442C-97AE-D9FCB74A0392}">
      <dgm:prSet/>
      <dgm:spPr/>
      <dgm:t>
        <a:bodyPr/>
        <a:lstStyle/>
        <a:p>
          <a:endParaRPr lang="en-US">
            <a:latin typeface="Trebuchet MS" panose="020B0603020202020204" pitchFamily="34" charset="0"/>
          </a:endParaRPr>
        </a:p>
      </dgm:t>
    </dgm:pt>
    <dgm:pt modelId="{869E10CF-8B58-4411-8EA5-8DBC37B37C6B}">
      <dgm:prSet phldrT="[Text]" phldr="0"/>
      <dgm:spPr/>
      <dgm:t>
        <a:bodyPr/>
        <a:lstStyle/>
        <a:p>
          <a:pPr rtl="0"/>
          <a:r>
            <a:rPr lang="en-US">
              <a:latin typeface="Trebuchet MS" panose="020B0603020202020204" pitchFamily="34" charset="0"/>
            </a:rPr>
            <a:t>Use tools to review list of data elements and to prepare for the collection</a:t>
          </a:r>
          <a:br>
            <a:rPr lang="en-US">
              <a:latin typeface="Trebuchet MS" panose="020B0603020202020204" pitchFamily="34" charset="0"/>
            </a:rPr>
          </a:br>
          <a:br>
            <a:rPr lang="en-US">
              <a:latin typeface="Trebuchet MS" panose="020B0603020202020204" pitchFamily="34" charset="0"/>
            </a:rPr>
          </a:br>
          <a:r>
            <a:rPr lang="en-US">
              <a:latin typeface="Trebuchet MS" panose="020B0603020202020204" pitchFamily="34" charset="0"/>
            </a:rPr>
            <a:t>School/LEA forms </a:t>
          </a:r>
          <a:br>
            <a:rPr lang="en-US">
              <a:latin typeface="Trebuchet MS" panose="020B0603020202020204" pitchFamily="34" charset="0"/>
            </a:rPr>
          </a:br>
          <a:r>
            <a:rPr lang="en-US">
              <a:latin typeface="Trebuchet MS" panose="020B0603020202020204" pitchFamily="34" charset="0"/>
            </a:rPr>
            <a:t>Flat file submission</a:t>
          </a:r>
          <a:br>
            <a:rPr lang="en-US">
              <a:latin typeface="Trebuchet MS" panose="020B0603020202020204" pitchFamily="34" charset="0"/>
            </a:rPr>
          </a:br>
          <a:r>
            <a:rPr lang="en-US">
              <a:latin typeface="Trebuchet MS" panose="020B0603020202020204" pitchFamily="34" charset="0"/>
            </a:rPr>
            <a:t>Survey tool guides Excel templates</a:t>
          </a:r>
          <a:br>
            <a:rPr lang="en-US">
              <a:latin typeface="Trebuchet MS" panose="020B0603020202020204" pitchFamily="34" charset="0"/>
            </a:rPr>
          </a:br>
          <a:r>
            <a:rPr lang="en-US">
              <a:latin typeface="Trebuchet MS" panose="020B0603020202020204" pitchFamily="34" charset="0"/>
            </a:rPr>
            <a:t>Data elements</a:t>
          </a:r>
        </a:p>
      </dgm:t>
    </dgm:pt>
    <dgm:pt modelId="{CCEB7304-3388-4450-AC3F-76761627ECE3}" type="parTrans" cxnId="{13363773-273A-4679-BB44-E24E8966BD36}">
      <dgm:prSet/>
      <dgm:spPr/>
      <dgm:t>
        <a:bodyPr/>
        <a:lstStyle/>
        <a:p>
          <a:endParaRPr lang="en-US">
            <a:latin typeface="Trebuchet MS" panose="020B0603020202020204" pitchFamily="34" charset="0"/>
          </a:endParaRPr>
        </a:p>
      </dgm:t>
    </dgm:pt>
    <dgm:pt modelId="{7CDC9E74-00CF-472A-A0EF-252A2FFF5337}" type="sibTrans" cxnId="{13363773-273A-4679-BB44-E24E8966BD36}">
      <dgm:prSet/>
      <dgm:spPr/>
      <dgm:t>
        <a:bodyPr/>
        <a:lstStyle/>
        <a:p>
          <a:endParaRPr lang="en-US">
            <a:latin typeface="Trebuchet MS" panose="020B0603020202020204" pitchFamily="34" charset="0"/>
          </a:endParaRPr>
        </a:p>
      </dgm:t>
    </dgm:pt>
    <dgm:pt modelId="{E0626AF6-0056-4D05-8B5C-2879E135B013}">
      <dgm:prSet phldrT="[Text]" phldr="0"/>
      <dgm:spPr/>
      <dgm:t>
        <a:bodyPr/>
        <a:lstStyle/>
        <a:p>
          <a:pPr rtl="0"/>
          <a:r>
            <a:rPr lang="en-US" b="1">
              <a:latin typeface="Trebuchet MS" panose="020B0603020202020204" pitchFamily="34" charset="0"/>
            </a:rPr>
            <a:t>REVIEW &amp; SUBMIT DATA</a:t>
          </a:r>
        </a:p>
      </dgm:t>
    </dgm:pt>
    <dgm:pt modelId="{F798EA88-F60C-46A3-BD67-F1C47476066E}" type="parTrans" cxnId="{A7C25F98-0067-4C99-8AF3-DC1A9D84B95A}">
      <dgm:prSet/>
      <dgm:spPr/>
      <dgm:t>
        <a:bodyPr/>
        <a:lstStyle/>
        <a:p>
          <a:endParaRPr lang="en-US">
            <a:latin typeface="Trebuchet MS" panose="020B0603020202020204" pitchFamily="34" charset="0"/>
          </a:endParaRPr>
        </a:p>
      </dgm:t>
    </dgm:pt>
    <dgm:pt modelId="{B7668CCF-7E25-47CC-AB00-700E1CA2A38C}" type="sibTrans" cxnId="{A7C25F98-0067-4C99-8AF3-DC1A9D84B95A}">
      <dgm:prSet/>
      <dgm:spPr/>
      <dgm:t>
        <a:bodyPr/>
        <a:lstStyle/>
        <a:p>
          <a:endParaRPr lang="en-US">
            <a:latin typeface="Trebuchet MS" panose="020B0603020202020204" pitchFamily="34" charset="0"/>
          </a:endParaRPr>
        </a:p>
      </dgm:t>
    </dgm:pt>
    <dgm:pt modelId="{73678F74-51D8-49E8-94DE-582C6C6F01D3}">
      <dgm:prSet phldrT="[Text]" phldr="0"/>
      <dgm:spPr/>
      <dgm:t>
        <a:bodyPr/>
        <a:lstStyle/>
        <a:p>
          <a:pPr rtl="0"/>
          <a:r>
            <a:rPr lang="en-US">
              <a:latin typeface="Trebuchet MS" panose="020B0603020202020204" pitchFamily="34" charset="0"/>
            </a:rPr>
            <a:t>Review and submit data via file upload or manual entry</a:t>
          </a:r>
        </a:p>
      </dgm:t>
    </dgm:pt>
    <dgm:pt modelId="{FC8C9A8F-B9E4-4C07-BFEB-E75CD90F55E5}" type="parTrans" cxnId="{A19FF524-B6BC-4CA2-87A6-9D079821F641}">
      <dgm:prSet/>
      <dgm:spPr/>
      <dgm:t>
        <a:bodyPr/>
        <a:lstStyle/>
        <a:p>
          <a:endParaRPr lang="en-US">
            <a:latin typeface="Trebuchet MS" panose="020B0603020202020204" pitchFamily="34" charset="0"/>
          </a:endParaRPr>
        </a:p>
      </dgm:t>
    </dgm:pt>
    <dgm:pt modelId="{C29F8FB3-C977-4E30-B6E9-A284DE663823}" type="sibTrans" cxnId="{A19FF524-B6BC-4CA2-87A6-9D079821F641}">
      <dgm:prSet/>
      <dgm:spPr/>
      <dgm:t>
        <a:bodyPr/>
        <a:lstStyle/>
        <a:p>
          <a:endParaRPr lang="en-US">
            <a:latin typeface="Trebuchet MS" panose="020B0603020202020204" pitchFamily="34" charset="0"/>
          </a:endParaRPr>
        </a:p>
      </dgm:t>
    </dgm:pt>
    <dgm:pt modelId="{31CADEB7-208D-452C-8CFA-9F9DD72842E9}">
      <dgm:prSet phldrT="[Text]" phldr="0"/>
      <dgm:spPr/>
      <dgm:t>
        <a:bodyPr/>
        <a:lstStyle/>
        <a:p>
          <a:pPr rtl="0"/>
          <a:r>
            <a:rPr lang="en-US" b="1">
              <a:latin typeface="Trebuchet MS" panose="020B0603020202020204" pitchFamily="34" charset="0"/>
            </a:rPr>
            <a:t>CERTIFY DATA</a:t>
          </a:r>
        </a:p>
      </dgm:t>
    </dgm:pt>
    <dgm:pt modelId="{D71DEEBB-A919-47A0-8252-F2EAAC56B956}" type="parTrans" cxnId="{D0E48CD8-00DD-46D8-8A97-8038A72F5834}">
      <dgm:prSet/>
      <dgm:spPr/>
      <dgm:t>
        <a:bodyPr/>
        <a:lstStyle/>
        <a:p>
          <a:endParaRPr lang="en-US">
            <a:latin typeface="Trebuchet MS" panose="020B0603020202020204" pitchFamily="34" charset="0"/>
          </a:endParaRPr>
        </a:p>
      </dgm:t>
    </dgm:pt>
    <dgm:pt modelId="{8D92CCF9-9888-49CD-BEE1-7FBD30FF7D59}" type="sibTrans" cxnId="{D0E48CD8-00DD-46D8-8A97-8038A72F5834}">
      <dgm:prSet/>
      <dgm:spPr/>
      <dgm:t>
        <a:bodyPr/>
        <a:lstStyle/>
        <a:p>
          <a:endParaRPr lang="en-US">
            <a:latin typeface="Trebuchet MS" panose="020B0603020202020204" pitchFamily="34" charset="0"/>
          </a:endParaRPr>
        </a:p>
      </dgm:t>
    </dgm:pt>
    <dgm:pt modelId="{1FEA8A45-CE45-4882-96FB-DD06C407F41F}">
      <dgm:prSet phldr="0"/>
      <dgm:spPr/>
      <dgm:t>
        <a:bodyPr/>
        <a:lstStyle/>
        <a:p>
          <a:pPr rtl="0"/>
          <a:r>
            <a:rPr lang="en-US" b="1">
              <a:latin typeface="Trebuchet MS" panose="020B0603020202020204" pitchFamily="34" charset="0"/>
            </a:rPr>
            <a:t>COLLECTION TOOLS</a:t>
          </a:r>
        </a:p>
      </dgm:t>
    </dgm:pt>
    <dgm:pt modelId="{D16E0367-89C9-4511-9424-2EF0E6871146}" type="parTrans" cxnId="{A00CA6F7-E47A-4CA5-B3D8-3EF3C4E4BC33}">
      <dgm:prSet/>
      <dgm:spPr/>
      <dgm:t>
        <a:bodyPr/>
        <a:lstStyle/>
        <a:p>
          <a:endParaRPr lang="en-US">
            <a:latin typeface="Trebuchet MS" panose="020B0603020202020204" pitchFamily="34" charset="0"/>
          </a:endParaRPr>
        </a:p>
      </dgm:t>
    </dgm:pt>
    <dgm:pt modelId="{18007188-3161-4202-93F0-2C65686CF3B8}" type="sibTrans" cxnId="{A00CA6F7-E47A-4CA5-B3D8-3EF3C4E4BC33}">
      <dgm:prSet/>
      <dgm:spPr/>
      <dgm:t>
        <a:bodyPr/>
        <a:lstStyle/>
        <a:p>
          <a:endParaRPr lang="en-US">
            <a:latin typeface="Trebuchet MS" panose="020B0603020202020204" pitchFamily="34" charset="0"/>
          </a:endParaRPr>
        </a:p>
      </dgm:t>
    </dgm:pt>
    <dgm:pt modelId="{09B2FEC3-878C-49AD-A474-356679E80795}">
      <dgm:prSet phldr="0"/>
      <dgm:spPr/>
      <dgm:t>
        <a:bodyPr/>
        <a:lstStyle/>
        <a:p>
          <a:pPr rtl="0"/>
          <a:r>
            <a:rPr lang="en-US">
              <a:latin typeface="Trebuchet MS" panose="020B0603020202020204" pitchFamily="34" charset="0"/>
            </a:rPr>
            <a:t>Review submitted data and resolve errors and warnings</a:t>
          </a:r>
          <a:br>
            <a:rPr lang="en-US">
              <a:latin typeface="Trebuchet MS" panose="020B0603020202020204" pitchFamily="34" charset="0"/>
            </a:rPr>
          </a:br>
          <a:br>
            <a:rPr lang="en-US">
              <a:latin typeface="Trebuchet MS" panose="020B0603020202020204" pitchFamily="34" charset="0"/>
            </a:rPr>
          </a:br>
          <a:br>
            <a:rPr lang="en-US">
              <a:latin typeface="Trebuchet MS" panose="020B0603020202020204" pitchFamily="34" charset="0"/>
            </a:rPr>
          </a:br>
          <a:r>
            <a:rPr lang="en-US">
              <a:latin typeface="Trebuchet MS" panose="020B0603020202020204" pitchFamily="34" charset="0"/>
            </a:rPr>
            <a:t>Action plans</a:t>
          </a:r>
          <a:br>
            <a:rPr lang="en-US">
              <a:latin typeface="Trebuchet MS" panose="020B0603020202020204" pitchFamily="34" charset="0"/>
            </a:rPr>
          </a:br>
          <a:r>
            <a:rPr lang="en-US">
              <a:latin typeface="Trebuchet MS" panose="020B0603020202020204" pitchFamily="34" charset="0"/>
            </a:rPr>
            <a:t>Reviewing data</a:t>
          </a:r>
        </a:p>
      </dgm:t>
    </dgm:pt>
    <dgm:pt modelId="{B942F0DD-0B55-4DCE-B10B-8F5515C6B97D}" type="parTrans" cxnId="{89FD4715-5EC5-44AF-AA3E-E99613EB78D2}">
      <dgm:prSet/>
      <dgm:spPr/>
      <dgm:t>
        <a:bodyPr/>
        <a:lstStyle/>
        <a:p>
          <a:endParaRPr lang="en-US">
            <a:latin typeface="Trebuchet MS" panose="020B0603020202020204" pitchFamily="34" charset="0"/>
          </a:endParaRPr>
        </a:p>
      </dgm:t>
    </dgm:pt>
    <dgm:pt modelId="{0DB9DEA5-4F07-4A3E-A881-8D11ED5AAB8F}" type="sibTrans" cxnId="{89FD4715-5EC5-44AF-AA3E-E99613EB78D2}">
      <dgm:prSet/>
      <dgm:spPr/>
      <dgm:t>
        <a:bodyPr/>
        <a:lstStyle/>
        <a:p>
          <a:endParaRPr lang="en-US">
            <a:latin typeface="Trebuchet MS" panose="020B0603020202020204" pitchFamily="34" charset="0"/>
          </a:endParaRPr>
        </a:p>
      </dgm:t>
    </dgm:pt>
    <dgm:pt modelId="{93AC8CF9-7D6C-4D60-9CD2-D4EC97912938}">
      <dgm:prSet phldr="0"/>
      <dgm:spPr/>
      <dgm:t>
        <a:bodyPr/>
        <a:lstStyle/>
        <a:p>
          <a:pPr rtl="0"/>
          <a:r>
            <a:rPr lang="en-US" b="1">
              <a:latin typeface="Trebuchet MS" panose="020B0603020202020204" pitchFamily="34" charset="0"/>
            </a:rPr>
            <a:t>DATA QUALITY</a:t>
          </a:r>
        </a:p>
      </dgm:t>
    </dgm:pt>
    <dgm:pt modelId="{21049927-0602-4A5D-B2FA-8FBEC0CEC5D1}" type="parTrans" cxnId="{2712CFC1-0AFE-436B-BC30-375A6A499019}">
      <dgm:prSet/>
      <dgm:spPr/>
      <dgm:t>
        <a:bodyPr/>
        <a:lstStyle/>
        <a:p>
          <a:endParaRPr lang="en-US">
            <a:latin typeface="Trebuchet MS" panose="020B0603020202020204" pitchFamily="34" charset="0"/>
          </a:endParaRPr>
        </a:p>
      </dgm:t>
    </dgm:pt>
    <dgm:pt modelId="{88F129E1-F490-4608-B996-DF2AC747D0C8}" type="sibTrans" cxnId="{2712CFC1-0AFE-436B-BC30-375A6A499019}">
      <dgm:prSet/>
      <dgm:spPr/>
      <dgm:t>
        <a:bodyPr/>
        <a:lstStyle/>
        <a:p>
          <a:endParaRPr lang="en-US">
            <a:latin typeface="Trebuchet MS" panose="020B0603020202020204" pitchFamily="34" charset="0"/>
          </a:endParaRPr>
        </a:p>
      </dgm:t>
    </dgm:pt>
    <dgm:pt modelId="{41FED596-1473-469F-A77A-502E667DA79E}">
      <dgm:prSet phldr="0"/>
      <dgm:spPr/>
      <dgm:t>
        <a:bodyPr/>
        <a:lstStyle/>
        <a:p>
          <a:pPr rtl="0"/>
          <a:r>
            <a:rPr lang="en-US">
              <a:latin typeface="Trebuchet MS" panose="020B0603020202020204" pitchFamily="34" charset="0"/>
            </a:rPr>
            <a:t>Review the data for quality</a:t>
          </a:r>
          <a:br>
            <a:rPr lang="en-US">
              <a:latin typeface="Trebuchet MS" panose="020B0603020202020204" pitchFamily="34" charset="0"/>
            </a:rPr>
          </a:br>
          <a:br>
            <a:rPr lang="en-US">
              <a:latin typeface="Trebuchet MS" panose="020B0603020202020204" pitchFamily="34" charset="0"/>
            </a:rPr>
          </a:br>
          <a:br>
            <a:rPr lang="en-US">
              <a:latin typeface="Trebuchet MS" panose="020B0603020202020204" pitchFamily="34" charset="0"/>
            </a:rPr>
          </a:br>
          <a:br>
            <a:rPr lang="en-US">
              <a:latin typeface="Trebuchet MS" panose="020B0603020202020204" pitchFamily="34" charset="0"/>
            </a:rPr>
          </a:br>
          <a:br>
            <a:rPr lang="en-US">
              <a:latin typeface="Trebuchet MS" panose="020B0603020202020204" pitchFamily="34" charset="0"/>
            </a:rPr>
          </a:br>
          <a:r>
            <a:rPr lang="en-US">
              <a:latin typeface="Trebuchet MS" panose="020B0603020202020204" pitchFamily="34" charset="0"/>
            </a:rPr>
            <a:t>Data quality manuals</a:t>
          </a:r>
        </a:p>
      </dgm:t>
    </dgm:pt>
    <dgm:pt modelId="{E457ADF3-18FB-4C25-9A34-838E3FE7367A}" type="parTrans" cxnId="{A35ED78C-ADA6-49AE-B933-4D2AFE9786CD}">
      <dgm:prSet/>
      <dgm:spPr/>
      <dgm:t>
        <a:bodyPr/>
        <a:lstStyle/>
        <a:p>
          <a:endParaRPr lang="en-US">
            <a:latin typeface="Trebuchet MS" panose="020B0603020202020204" pitchFamily="34" charset="0"/>
          </a:endParaRPr>
        </a:p>
      </dgm:t>
    </dgm:pt>
    <dgm:pt modelId="{C2C2940B-A5E8-4448-A60E-D47456392968}" type="sibTrans" cxnId="{A35ED78C-ADA6-49AE-B933-4D2AFE9786CD}">
      <dgm:prSet/>
      <dgm:spPr/>
      <dgm:t>
        <a:bodyPr/>
        <a:lstStyle/>
        <a:p>
          <a:endParaRPr lang="en-US">
            <a:latin typeface="Trebuchet MS" panose="020B0603020202020204" pitchFamily="34" charset="0"/>
          </a:endParaRPr>
        </a:p>
      </dgm:t>
    </dgm:pt>
    <dgm:pt modelId="{A58E3672-481A-453A-96D4-96882525BD1A}" type="pres">
      <dgm:prSet presAssocID="{133B481D-AA75-444B-852E-7C2CB934130E}" presName="linearFlow" presStyleCnt="0">
        <dgm:presLayoutVars>
          <dgm:dir/>
          <dgm:animLvl val="lvl"/>
          <dgm:resizeHandles val="exact"/>
        </dgm:presLayoutVars>
      </dgm:prSet>
      <dgm:spPr/>
    </dgm:pt>
    <dgm:pt modelId="{C5001C31-9583-427F-9B36-0A0D1F9622EF}" type="pres">
      <dgm:prSet presAssocID="{148E0F01-1727-495C-8668-A04926CDD1B4}" presName="composite" presStyleCnt="0"/>
      <dgm:spPr/>
    </dgm:pt>
    <dgm:pt modelId="{0AFEF2A6-9AD0-46CB-B57F-3E5D5E6466F5}" type="pres">
      <dgm:prSet presAssocID="{148E0F01-1727-495C-8668-A04926CDD1B4}" presName="parTx" presStyleLbl="node1" presStyleIdx="0" presStyleCnt="5">
        <dgm:presLayoutVars>
          <dgm:chMax val="0"/>
          <dgm:chPref val="0"/>
          <dgm:bulletEnabled val="1"/>
        </dgm:presLayoutVars>
      </dgm:prSet>
      <dgm:spPr/>
    </dgm:pt>
    <dgm:pt modelId="{D55381FF-3C32-43D9-99A4-B35605366E8E}" type="pres">
      <dgm:prSet presAssocID="{148E0F01-1727-495C-8668-A04926CDD1B4}" presName="parSh" presStyleLbl="node1" presStyleIdx="0" presStyleCnt="5"/>
      <dgm:spPr/>
    </dgm:pt>
    <dgm:pt modelId="{B837E15D-8E7E-4DFF-9BE5-D357E188F49C}" type="pres">
      <dgm:prSet presAssocID="{148E0F01-1727-495C-8668-A04926CDD1B4}" presName="desTx" presStyleLbl="fgAcc1" presStyleIdx="0" presStyleCnt="5">
        <dgm:presLayoutVars>
          <dgm:bulletEnabled val="1"/>
        </dgm:presLayoutVars>
      </dgm:prSet>
      <dgm:spPr/>
    </dgm:pt>
    <dgm:pt modelId="{737CA2CD-5C91-46AA-9AE5-4F2ECFD1E07E}" type="pres">
      <dgm:prSet presAssocID="{BB370806-92C1-4A1B-B777-A50917611BE2}" presName="sibTrans" presStyleLbl="sibTrans2D1" presStyleIdx="0" presStyleCnt="4"/>
      <dgm:spPr/>
    </dgm:pt>
    <dgm:pt modelId="{31DEF60C-DE0D-4180-8FF0-BDD1BCEF1D1C}" type="pres">
      <dgm:prSet presAssocID="{BB370806-92C1-4A1B-B777-A50917611BE2}" presName="connTx" presStyleLbl="sibTrans2D1" presStyleIdx="0" presStyleCnt="4"/>
      <dgm:spPr/>
    </dgm:pt>
    <dgm:pt modelId="{4F516DFE-A9FF-46AF-8928-823B5A13E0AD}" type="pres">
      <dgm:prSet presAssocID="{1FEA8A45-CE45-4882-96FB-DD06C407F41F}" presName="composite" presStyleCnt="0"/>
      <dgm:spPr/>
    </dgm:pt>
    <dgm:pt modelId="{0168F013-FE22-499A-952F-6DB1D0D6AF46}" type="pres">
      <dgm:prSet presAssocID="{1FEA8A45-CE45-4882-96FB-DD06C407F41F}" presName="parTx" presStyleLbl="node1" presStyleIdx="0" presStyleCnt="5">
        <dgm:presLayoutVars>
          <dgm:chMax val="0"/>
          <dgm:chPref val="0"/>
          <dgm:bulletEnabled val="1"/>
        </dgm:presLayoutVars>
      </dgm:prSet>
      <dgm:spPr/>
    </dgm:pt>
    <dgm:pt modelId="{C1B8C577-36E7-43E3-B603-53F49DA5F2F6}" type="pres">
      <dgm:prSet presAssocID="{1FEA8A45-CE45-4882-96FB-DD06C407F41F}" presName="parSh" presStyleLbl="node1" presStyleIdx="1" presStyleCnt="5"/>
      <dgm:spPr/>
    </dgm:pt>
    <dgm:pt modelId="{281674F5-9FC8-4034-B682-DE30EDD1EA6F}" type="pres">
      <dgm:prSet presAssocID="{1FEA8A45-CE45-4882-96FB-DD06C407F41F}" presName="desTx" presStyleLbl="fgAcc1" presStyleIdx="1" presStyleCnt="5">
        <dgm:presLayoutVars>
          <dgm:bulletEnabled val="1"/>
        </dgm:presLayoutVars>
      </dgm:prSet>
      <dgm:spPr/>
    </dgm:pt>
    <dgm:pt modelId="{B3A00B3A-2BF7-4337-A5AB-B814177918A6}" type="pres">
      <dgm:prSet presAssocID="{18007188-3161-4202-93F0-2C65686CF3B8}" presName="sibTrans" presStyleLbl="sibTrans2D1" presStyleIdx="1" presStyleCnt="4"/>
      <dgm:spPr/>
    </dgm:pt>
    <dgm:pt modelId="{2951D152-5CE2-4FD9-A0C1-A0BC0A0E2961}" type="pres">
      <dgm:prSet presAssocID="{18007188-3161-4202-93F0-2C65686CF3B8}" presName="connTx" presStyleLbl="sibTrans2D1" presStyleIdx="1" presStyleCnt="4"/>
      <dgm:spPr/>
    </dgm:pt>
    <dgm:pt modelId="{C0F9D756-5805-4FE1-97D8-BD34A5CBD578}" type="pres">
      <dgm:prSet presAssocID="{E0626AF6-0056-4D05-8B5C-2879E135B013}" presName="composite" presStyleCnt="0"/>
      <dgm:spPr/>
    </dgm:pt>
    <dgm:pt modelId="{6D082AB8-9047-40F1-B43C-4B033278EFE4}" type="pres">
      <dgm:prSet presAssocID="{E0626AF6-0056-4D05-8B5C-2879E135B013}" presName="parTx" presStyleLbl="node1" presStyleIdx="1" presStyleCnt="5">
        <dgm:presLayoutVars>
          <dgm:chMax val="0"/>
          <dgm:chPref val="0"/>
          <dgm:bulletEnabled val="1"/>
        </dgm:presLayoutVars>
      </dgm:prSet>
      <dgm:spPr/>
    </dgm:pt>
    <dgm:pt modelId="{3B4A5236-D630-49E1-A979-447C3361DFCC}" type="pres">
      <dgm:prSet presAssocID="{E0626AF6-0056-4D05-8B5C-2879E135B013}" presName="parSh" presStyleLbl="node1" presStyleIdx="2" presStyleCnt="5"/>
      <dgm:spPr/>
    </dgm:pt>
    <dgm:pt modelId="{5E8AE737-4F8C-4CED-AC29-AA1230A37957}" type="pres">
      <dgm:prSet presAssocID="{E0626AF6-0056-4D05-8B5C-2879E135B013}" presName="desTx" presStyleLbl="fgAcc1" presStyleIdx="2" presStyleCnt="5">
        <dgm:presLayoutVars>
          <dgm:bulletEnabled val="1"/>
        </dgm:presLayoutVars>
      </dgm:prSet>
      <dgm:spPr/>
    </dgm:pt>
    <dgm:pt modelId="{9DDC813E-3FD2-4689-8DAD-31F900CEBE0C}" type="pres">
      <dgm:prSet presAssocID="{B7668CCF-7E25-47CC-AB00-700E1CA2A38C}" presName="sibTrans" presStyleLbl="sibTrans2D1" presStyleIdx="2" presStyleCnt="4"/>
      <dgm:spPr/>
    </dgm:pt>
    <dgm:pt modelId="{730A805A-5C89-4682-94EB-E7583499CE41}" type="pres">
      <dgm:prSet presAssocID="{B7668CCF-7E25-47CC-AB00-700E1CA2A38C}" presName="connTx" presStyleLbl="sibTrans2D1" presStyleIdx="2" presStyleCnt="4"/>
      <dgm:spPr/>
    </dgm:pt>
    <dgm:pt modelId="{CCDEC885-A24F-4807-80CD-9D8044797424}" type="pres">
      <dgm:prSet presAssocID="{31CADEB7-208D-452C-8CFA-9F9DD72842E9}" presName="composite" presStyleCnt="0"/>
      <dgm:spPr/>
    </dgm:pt>
    <dgm:pt modelId="{491A8D5A-5107-49E8-9CD1-9FDA5BB2D782}" type="pres">
      <dgm:prSet presAssocID="{31CADEB7-208D-452C-8CFA-9F9DD72842E9}" presName="parTx" presStyleLbl="node1" presStyleIdx="2" presStyleCnt="5">
        <dgm:presLayoutVars>
          <dgm:chMax val="0"/>
          <dgm:chPref val="0"/>
          <dgm:bulletEnabled val="1"/>
        </dgm:presLayoutVars>
      </dgm:prSet>
      <dgm:spPr/>
    </dgm:pt>
    <dgm:pt modelId="{96805B16-5F04-4784-924E-2B31A6BCBE50}" type="pres">
      <dgm:prSet presAssocID="{31CADEB7-208D-452C-8CFA-9F9DD72842E9}" presName="parSh" presStyleLbl="node1" presStyleIdx="3" presStyleCnt="5" custLinFactNeighborX="-5567" custLinFactNeighborY="-1461"/>
      <dgm:spPr/>
    </dgm:pt>
    <dgm:pt modelId="{67DDCD4D-CA28-4CD2-9BEF-97918D011DFE}" type="pres">
      <dgm:prSet presAssocID="{31CADEB7-208D-452C-8CFA-9F9DD72842E9}" presName="desTx" presStyleLbl="fgAcc1" presStyleIdx="3" presStyleCnt="5">
        <dgm:presLayoutVars>
          <dgm:bulletEnabled val="1"/>
        </dgm:presLayoutVars>
      </dgm:prSet>
      <dgm:spPr/>
    </dgm:pt>
    <dgm:pt modelId="{6E55922C-7B6E-4DB6-8DE2-9F8ECD6556AF}" type="pres">
      <dgm:prSet presAssocID="{8D92CCF9-9888-49CD-BEE1-7FBD30FF7D59}" presName="sibTrans" presStyleLbl="sibTrans2D1" presStyleIdx="3" presStyleCnt="4"/>
      <dgm:spPr/>
    </dgm:pt>
    <dgm:pt modelId="{61E12166-1FAE-4129-B4F8-CB7BCC12A32D}" type="pres">
      <dgm:prSet presAssocID="{8D92CCF9-9888-49CD-BEE1-7FBD30FF7D59}" presName="connTx" presStyleLbl="sibTrans2D1" presStyleIdx="3" presStyleCnt="4"/>
      <dgm:spPr/>
    </dgm:pt>
    <dgm:pt modelId="{EB84CF32-C2F8-436E-A95E-E4DB4FB48A08}" type="pres">
      <dgm:prSet presAssocID="{93AC8CF9-7D6C-4D60-9CD2-D4EC97912938}" presName="composite" presStyleCnt="0"/>
      <dgm:spPr/>
    </dgm:pt>
    <dgm:pt modelId="{A6AC5846-9318-40A5-A199-11FD6BF0CADB}" type="pres">
      <dgm:prSet presAssocID="{93AC8CF9-7D6C-4D60-9CD2-D4EC97912938}" presName="parTx" presStyleLbl="node1" presStyleIdx="3" presStyleCnt="5">
        <dgm:presLayoutVars>
          <dgm:chMax val="0"/>
          <dgm:chPref val="0"/>
          <dgm:bulletEnabled val="1"/>
        </dgm:presLayoutVars>
      </dgm:prSet>
      <dgm:spPr/>
    </dgm:pt>
    <dgm:pt modelId="{C8D7F17E-DCB1-4D62-9594-A7A629B6917B}" type="pres">
      <dgm:prSet presAssocID="{93AC8CF9-7D6C-4D60-9CD2-D4EC97912938}" presName="parSh" presStyleLbl="node1" presStyleIdx="4" presStyleCnt="5"/>
      <dgm:spPr/>
    </dgm:pt>
    <dgm:pt modelId="{E06FAFAE-D5CC-4C47-B564-B13C6538FD0B}" type="pres">
      <dgm:prSet presAssocID="{93AC8CF9-7D6C-4D60-9CD2-D4EC97912938}" presName="desTx" presStyleLbl="fgAcc1" presStyleIdx="4" presStyleCnt="5">
        <dgm:presLayoutVars>
          <dgm:bulletEnabled val="1"/>
        </dgm:presLayoutVars>
      </dgm:prSet>
      <dgm:spPr/>
    </dgm:pt>
  </dgm:ptLst>
  <dgm:cxnLst>
    <dgm:cxn modelId="{EFF16B13-EC92-4971-B44C-6C059DCBF85B}" type="presOf" srcId="{8D92CCF9-9888-49CD-BEE1-7FBD30FF7D59}" destId="{6E55922C-7B6E-4DB6-8DE2-9F8ECD6556AF}" srcOrd="0" destOrd="0" presId="urn:microsoft.com/office/officeart/2005/8/layout/process3"/>
    <dgm:cxn modelId="{89FD4715-5EC5-44AF-AA3E-E99613EB78D2}" srcId="{31CADEB7-208D-452C-8CFA-9F9DD72842E9}" destId="{09B2FEC3-878C-49AD-A474-356679E80795}" srcOrd="0" destOrd="0" parTransId="{B942F0DD-0B55-4DCE-B10B-8F5515C6B97D}" sibTransId="{0DB9DEA5-4F07-4A3E-A881-8D11ED5AAB8F}"/>
    <dgm:cxn modelId="{84F36317-3C65-47FC-98DD-33DDF5EB41CB}" type="presOf" srcId="{1FEA8A45-CE45-4882-96FB-DD06C407F41F}" destId="{C1B8C577-36E7-43E3-B603-53F49DA5F2F6}" srcOrd="1" destOrd="0" presId="urn:microsoft.com/office/officeart/2005/8/layout/process3"/>
    <dgm:cxn modelId="{D093311B-2C68-40B0-843C-77C1D49C8A3B}" type="presOf" srcId="{73678F74-51D8-49E8-94DE-582C6C6F01D3}" destId="{5E8AE737-4F8C-4CED-AC29-AA1230A37957}" srcOrd="0" destOrd="0" presId="urn:microsoft.com/office/officeart/2005/8/layout/process3"/>
    <dgm:cxn modelId="{A19FF524-B6BC-4CA2-87A6-9D079821F641}" srcId="{E0626AF6-0056-4D05-8B5C-2879E135B013}" destId="{73678F74-51D8-49E8-94DE-582C6C6F01D3}" srcOrd="0" destOrd="0" parTransId="{FC8C9A8F-B9E4-4C07-BFEB-E75CD90F55E5}" sibTransId="{C29F8FB3-C977-4E30-B6E9-A284DE663823}"/>
    <dgm:cxn modelId="{F5E7C837-6150-48F4-8DA9-486137625629}" type="presOf" srcId="{BB370806-92C1-4A1B-B777-A50917611BE2}" destId="{31DEF60C-DE0D-4180-8FF0-BDD1BCEF1D1C}" srcOrd="1" destOrd="0" presId="urn:microsoft.com/office/officeart/2005/8/layout/process3"/>
    <dgm:cxn modelId="{DFEEDF41-9BA4-47E7-935B-0BBD6A7776D9}" type="presOf" srcId="{41FED596-1473-469F-A77A-502E667DA79E}" destId="{E06FAFAE-D5CC-4C47-B564-B13C6538FD0B}" srcOrd="0" destOrd="0" presId="urn:microsoft.com/office/officeart/2005/8/layout/process3"/>
    <dgm:cxn modelId="{1731F641-DB85-4BB4-8D74-2FE44B01CAA3}" type="presOf" srcId="{687CA240-DFAB-44A6-ADF2-B8EF2D665886}" destId="{B837E15D-8E7E-4DFF-9BE5-D357E188F49C}" srcOrd="0" destOrd="0" presId="urn:microsoft.com/office/officeart/2005/8/layout/process3"/>
    <dgm:cxn modelId="{A636B463-BD31-442F-AC72-C2FE48129894}" type="presOf" srcId="{8D92CCF9-9888-49CD-BEE1-7FBD30FF7D59}" destId="{61E12166-1FAE-4129-B4F8-CB7BCC12A32D}" srcOrd="1" destOrd="0" presId="urn:microsoft.com/office/officeart/2005/8/layout/process3"/>
    <dgm:cxn modelId="{21A5A167-B64E-49E3-913C-2496F184F96C}" type="presOf" srcId="{133B481D-AA75-444B-852E-7C2CB934130E}" destId="{A58E3672-481A-453A-96D4-96882525BD1A}" srcOrd="0" destOrd="0" presId="urn:microsoft.com/office/officeart/2005/8/layout/process3"/>
    <dgm:cxn modelId="{7CA73B6F-3084-413F-BD2C-DA10A4418CB1}" type="presOf" srcId="{B7668CCF-7E25-47CC-AB00-700E1CA2A38C}" destId="{9DDC813E-3FD2-4689-8DAD-31F900CEBE0C}" srcOrd="0" destOrd="0" presId="urn:microsoft.com/office/officeart/2005/8/layout/process3"/>
    <dgm:cxn modelId="{7EDF9172-0B31-4DB8-8CEA-B27721079F5B}" type="presOf" srcId="{148E0F01-1727-495C-8668-A04926CDD1B4}" destId="{D55381FF-3C32-43D9-99A4-B35605366E8E}" srcOrd="1" destOrd="0" presId="urn:microsoft.com/office/officeart/2005/8/layout/process3"/>
    <dgm:cxn modelId="{13363773-273A-4679-BB44-E24E8966BD36}" srcId="{1FEA8A45-CE45-4882-96FB-DD06C407F41F}" destId="{869E10CF-8B58-4411-8EA5-8DBC37B37C6B}" srcOrd="0" destOrd="0" parTransId="{CCEB7304-3388-4450-AC3F-76761627ECE3}" sibTransId="{7CDC9E74-00CF-472A-A0EF-252A2FFF5337}"/>
    <dgm:cxn modelId="{80991584-BB87-4212-A6D2-9441EE695813}" type="presOf" srcId="{B7668CCF-7E25-47CC-AB00-700E1CA2A38C}" destId="{730A805A-5C89-4682-94EB-E7583499CE41}" srcOrd="1" destOrd="0" presId="urn:microsoft.com/office/officeart/2005/8/layout/process3"/>
    <dgm:cxn modelId="{9163DD87-C439-4A59-A83E-621E280A2BE0}" type="presOf" srcId="{93AC8CF9-7D6C-4D60-9CD2-D4EC97912938}" destId="{C8D7F17E-DCB1-4D62-9594-A7A629B6917B}" srcOrd="1" destOrd="0" presId="urn:microsoft.com/office/officeart/2005/8/layout/process3"/>
    <dgm:cxn modelId="{A35ED78C-ADA6-49AE-B933-4D2AFE9786CD}" srcId="{93AC8CF9-7D6C-4D60-9CD2-D4EC97912938}" destId="{41FED596-1473-469F-A77A-502E667DA79E}" srcOrd="0" destOrd="0" parTransId="{E457ADF3-18FB-4C25-9A34-838E3FE7367A}" sibTransId="{C2C2940B-A5E8-4448-A60E-D47456392968}"/>
    <dgm:cxn modelId="{A7C25F98-0067-4C99-8AF3-DC1A9D84B95A}" srcId="{133B481D-AA75-444B-852E-7C2CB934130E}" destId="{E0626AF6-0056-4D05-8B5C-2879E135B013}" srcOrd="2" destOrd="0" parTransId="{F798EA88-F60C-46A3-BD67-F1C47476066E}" sibTransId="{B7668CCF-7E25-47CC-AB00-700E1CA2A38C}"/>
    <dgm:cxn modelId="{2DDFCD9E-3D04-442B-B8C5-130EBBD02757}" type="presOf" srcId="{18007188-3161-4202-93F0-2C65686CF3B8}" destId="{B3A00B3A-2BF7-4337-A5AB-B814177918A6}" srcOrd="0" destOrd="0" presId="urn:microsoft.com/office/officeart/2005/8/layout/process3"/>
    <dgm:cxn modelId="{C6FECAA7-616F-46C1-B927-F80E328418C6}" type="presOf" srcId="{18007188-3161-4202-93F0-2C65686CF3B8}" destId="{2951D152-5CE2-4FD9-A0C1-A0BC0A0E2961}" srcOrd="1" destOrd="0" presId="urn:microsoft.com/office/officeart/2005/8/layout/process3"/>
    <dgm:cxn modelId="{B1B1DFBB-3397-45AF-A13B-129DAC364F8B}" type="presOf" srcId="{E0626AF6-0056-4D05-8B5C-2879E135B013}" destId="{6D082AB8-9047-40F1-B43C-4B033278EFE4}" srcOrd="0" destOrd="0" presId="urn:microsoft.com/office/officeart/2005/8/layout/process3"/>
    <dgm:cxn modelId="{2712CFC1-0AFE-436B-BC30-375A6A499019}" srcId="{133B481D-AA75-444B-852E-7C2CB934130E}" destId="{93AC8CF9-7D6C-4D60-9CD2-D4EC97912938}" srcOrd="4" destOrd="0" parTransId="{21049927-0602-4A5D-B2FA-8FBEC0CEC5D1}" sibTransId="{88F129E1-F490-4608-B996-DF2AC747D0C8}"/>
    <dgm:cxn modelId="{C93A93C5-F1FD-45FC-84A7-EB0824771D04}" type="presOf" srcId="{BB370806-92C1-4A1B-B777-A50917611BE2}" destId="{737CA2CD-5C91-46AA-9AE5-4F2ECFD1E07E}" srcOrd="0" destOrd="0" presId="urn:microsoft.com/office/officeart/2005/8/layout/process3"/>
    <dgm:cxn modelId="{E82053C7-754C-465E-A9AF-4A927C03A3E2}" type="presOf" srcId="{1FEA8A45-CE45-4882-96FB-DD06C407F41F}" destId="{0168F013-FE22-499A-952F-6DB1D0D6AF46}" srcOrd="0" destOrd="0" presId="urn:microsoft.com/office/officeart/2005/8/layout/process3"/>
    <dgm:cxn modelId="{5EA1A5D3-9504-4131-B70A-3D8672B29C44}" type="presOf" srcId="{93AC8CF9-7D6C-4D60-9CD2-D4EC97912938}" destId="{A6AC5846-9318-40A5-A199-11FD6BF0CADB}" srcOrd="0" destOrd="0" presId="urn:microsoft.com/office/officeart/2005/8/layout/process3"/>
    <dgm:cxn modelId="{0FAE1FD4-A243-44FA-A9D6-F3494E027AC7}" srcId="{133B481D-AA75-444B-852E-7C2CB934130E}" destId="{148E0F01-1727-495C-8668-A04926CDD1B4}" srcOrd="0" destOrd="0" parTransId="{52A31E6B-C089-4C4D-8F0C-71456C71E1CF}" sibTransId="{BB370806-92C1-4A1B-B777-A50917611BE2}"/>
    <dgm:cxn modelId="{D0E48CD8-00DD-46D8-8A97-8038A72F5834}" srcId="{133B481D-AA75-444B-852E-7C2CB934130E}" destId="{31CADEB7-208D-452C-8CFA-9F9DD72842E9}" srcOrd="3" destOrd="0" parTransId="{D71DEEBB-A919-47A0-8252-F2EAAC56B956}" sibTransId="{8D92CCF9-9888-49CD-BEE1-7FBD30FF7D59}"/>
    <dgm:cxn modelId="{02998CD9-877A-4621-8B67-37BB063CF409}" type="presOf" srcId="{09B2FEC3-878C-49AD-A474-356679E80795}" destId="{67DDCD4D-CA28-4CD2-9BEF-97918D011DFE}" srcOrd="0" destOrd="0" presId="urn:microsoft.com/office/officeart/2005/8/layout/process3"/>
    <dgm:cxn modelId="{535DFBDA-A844-4266-9F0B-CEAD0A1F6ECF}" type="presOf" srcId="{148E0F01-1727-495C-8668-A04926CDD1B4}" destId="{0AFEF2A6-9AD0-46CB-B57F-3E5D5E6466F5}" srcOrd="0" destOrd="0" presId="urn:microsoft.com/office/officeart/2005/8/layout/process3"/>
    <dgm:cxn modelId="{E595A5DB-05E7-48D9-860F-AA5661E4822F}" type="presOf" srcId="{31CADEB7-208D-452C-8CFA-9F9DD72842E9}" destId="{491A8D5A-5107-49E8-9CD1-9FDA5BB2D782}" srcOrd="0" destOrd="0" presId="urn:microsoft.com/office/officeart/2005/8/layout/process3"/>
    <dgm:cxn modelId="{37D375E1-F46C-4555-81BC-A7FD37A132D9}" type="presOf" srcId="{31CADEB7-208D-452C-8CFA-9F9DD72842E9}" destId="{96805B16-5F04-4784-924E-2B31A6BCBE50}" srcOrd="1" destOrd="0" presId="urn:microsoft.com/office/officeart/2005/8/layout/process3"/>
    <dgm:cxn modelId="{6B28E4E5-CA27-4279-9258-F4B6D4C65FB4}" type="presOf" srcId="{E0626AF6-0056-4D05-8B5C-2879E135B013}" destId="{3B4A5236-D630-49E1-A979-447C3361DFCC}" srcOrd="1" destOrd="0" presId="urn:microsoft.com/office/officeart/2005/8/layout/process3"/>
    <dgm:cxn modelId="{CB2251EA-5FE8-48A1-88F0-A411C3983E9A}" type="presOf" srcId="{869E10CF-8B58-4411-8EA5-8DBC37B37C6B}" destId="{281674F5-9FC8-4034-B682-DE30EDD1EA6F}" srcOrd="0" destOrd="0" presId="urn:microsoft.com/office/officeart/2005/8/layout/process3"/>
    <dgm:cxn modelId="{02D296EE-37E7-442C-97AE-D9FCB74A0392}" srcId="{148E0F01-1727-495C-8668-A04926CDD1B4}" destId="{687CA240-DFAB-44A6-ADF2-B8EF2D665886}" srcOrd="0" destOrd="0" parTransId="{CEDEB5F0-2F12-441F-996B-4D9027E1C357}" sibTransId="{5775CB9D-1456-4D8E-900D-80E37A4F42FE}"/>
    <dgm:cxn modelId="{A00CA6F7-E47A-4CA5-B3D8-3EF3C4E4BC33}" srcId="{133B481D-AA75-444B-852E-7C2CB934130E}" destId="{1FEA8A45-CE45-4882-96FB-DD06C407F41F}" srcOrd="1" destOrd="0" parTransId="{D16E0367-89C9-4511-9424-2EF0E6871146}" sibTransId="{18007188-3161-4202-93F0-2C65686CF3B8}"/>
    <dgm:cxn modelId="{76D5300E-A8E3-49AE-A969-FD66F3E421C6}" type="presParOf" srcId="{A58E3672-481A-453A-96D4-96882525BD1A}" destId="{C5001C31-9583-427F-9B36-0A0D1F9622EF}" srcOrd="0" destOrd="0" presId="urn:microsoft.com/office/officeart/2005/8/layout/process3"/>
    <dgm:cxn modelId="{88C4B795-805B-4D78-958E-4419E615477F}" type="presParOf" srcId="{C5001C31-9583-427F-9B36-0A0D1F9622EF}" destId="{0AFEF2A6-9AD0-46CB-B57F-3E5D5E6466F5}" srcOrd="0" destOrd="0" presId="urn:microsoft.com/office/officeart/2005/8/layout/process3"/>
    <dgm:cxn modelId="{8447F7B2-C010-45E4-831C-0A11BBF9D525}" type="presParOf" srcId="{C5001C31-9583-427F-9B36-0A0D1F9622EF}" destId="{D55381FF-3C32-43D9-99A4-B35605366E8E}" srcOrd="1" destOrd="0" presId="urn:microsoft.com/office/officeart/2005/8/layout/process3"/>
    <dgm:cxn modelId="{12D5521E-8D9F-460D-91AE-3FEA687B5676}" type="presParOf" srcId="{C5001C31-9583-427F-9B36-0A0D1F9622EF}" destId="{B837E15D-8E7E-4DFF-9BE5-D357E188F49C}" srcOrd="2" destOrd="0" presId="urn:microsoft.com/office/officeart/2005/8/layout/process3"/>
    <dgm:cxn modelId="{A728E91D-4839-4077-8960-3B3109B7C33D}" type="presParOf" srcId="{A58E3672-481A-453A-96D4-96882525BD1A}" destId="{737CA2CD-5C91-46AA-9AE5-4F2ECFD1E07E}" srcOrd="1" destOrd="0" presId="urn:microsoft.com/office/officeart/2005/8/layout/process3"/>
    <dgm:cxn modelId="{820EAD43-9954-4B38-8A11-610BB8913587}" type="presParOf" srcId="{737CA2CD-5C91-46AA-9AE5-4F2ECFD1E07E}" destId="{31DEF60C-DE0D-4180-8FF0-BDD1BCEF1D1C}" srcOrd="0" destOrd="0" presId="urn:microsoft.com/office/officeart/2005/8/layout/process3"/>
    <dgm:cxn modelId="{8FA78FF1-7816-4531-82B5-BAF068ABA436}" type="presParOf" srcId="{A58E3672-481A-453A-96D4-96882525BD1A}" destId="{4F516DFE-A9FF-46AF-8928-823B5A13E0AD}" srcOrd="2" destOrd="0" presId="urn:microsoft.com/office/officeart/2005/8/layout/process3"/>
    <dgm:cxn modelId="{18175748-5C97-4301-A2F9-6849A75DD54C}" type="presParOf" srcId="{4F516DFE-A9FF-46AF-8928-823B5A13E0AD}" destId="{0168F013-FE22-499A-952F-6DB1D0D6AF46}" srcOrd="0" destOrd="0" presId="urn:microsoft.com/office/officeart/2005/8/layout/process3"/>
    <dgm:cxn modelId="{C4561CE3-79D6-4169-9C31-A04E6CD8FC96}" type="presParOf" srcId="{4F516DFE-A9FF-46AF-8928-823B5A13E0AD}" destId="{C1B8C577-36E7-43E3-B603-53F49DA5F2F6}" srcOrd="1" destOrd="0" presId="urn:microsoft.com/office/officeart/2005/8/layout/process3"/>
    <dgm:cxn modelId="{60982E9C-329B-45C5-BD6F-1ABAE79A4C8B}" type="presParOf" srcId="{4F516DFE-A9FF-46AF-8928-823B5A13E0AD}" destId="{281674F5-9FC8-4034-B682-DE30EDD1EA6F}" srcOrd="2" destOrd="0" presId="urn:microsoft.com/office/officeart/2005/8/layout/process3"/>
    <dgm:cxn modelId="{BF67BEF9-D005-47D4-99E6-14C4BEBD8E32}" type="presParOf" srcId="{A58E3672-481A-453A-96D4-96882525BD1A}" destId="{B3A00B3A-2BF7-4337-A5AB-B814177918A6}" srcOrd="3" destOrd="0" presId="urn:microsoft.com/office/officeart/2005/8/layout/process3"/>
    <dgm:cxn modelId="{13112A4B-7FA4-44F2-BA51-6E4BA1876600}" type="presParOf" srcId="{B3A00B3A-2BF7-4337-A5AB-B814177918A6}" destId="{2951D152-5CE2-4FD9-A0C1-A0BC0A0E2961}" srcOrd="0" destOrd="0" presId="urn:microsoft.com/office/officeart/2005/8/layout/process3"/>
    <dgm:cxn modelId="{F8A906A6-F7C3-494A-8AE8-9F1D409F60D2}" type="presParOf" srcId="{A58E3672-481A-453A-96D4-96882525BD1A}" destId="{C0F9D756-5805-4FE1-97D8-BD34A5CBD578}" srcOrd="4" destOrd="0" presId="urn:microsoft.com/office/officeart/2005/8/layout/process3"/>
    <dgm:cxn modelId="{45F64410-CE1D-4ED5-90C5-6424CFF6FB0A}" type="presParOf" srcId="{C0F9D756-5805-4FE1-97D8-BD34A5CBD578}" destId="{6D082AB8-9047-40F1-B43C-4B033278EFE4}" srcOrd="0" destOrd="0" presId="urn:microsoft.com/office/officeart/2005/8/layout/process3"/>
    <dgm:cxn modelId="{1A101974-21AC-4060-B46A-15869F2F8B22}" type="presParOf" srcId="{C0F9D756-5805-4FE1-97D8-BD34A5CBD578}" destId="{3B4A5236-D630-49E1-A979-447C3361DFCC}" srcOrd="1" destOrd="0" presId="urn:microsoft.com/office/officeart/2005/8/layout/process3"/>
    <dgm:cxn modelId="{D387800B-4920-4081-BCF7-2660D2231989}" type="presParOf" srcId="{C0F9D756-5805-4FE1-97D8-BD34A5CBD578}" destId="{5E8AE737-4F8C-4CED-AC29-AA1230A37957}" srcOrd="2" destOrd="0" presId="urn:microsoft.com/office/officeart/2005/8/layout/process3"/>
    <dgm:cxn modelId="{EB8EE6C3-D3A1-4474-ABCF-0531070F68F5}" type="presParOf" srcId="{A58E3672-481A-453A-96D4-96882525BD1A}" destId="{9DDC813E-3FD2-4689-8DAD-31F900CEBE0C}" srcOrd="5" destOrd="0" presId="urn:microsoft.com/office/officeart/2005/8/layout/process3"/>
    <dgm:cxn modelId="{947F9288-9648-4502-A33D-B230B68261DE}" type="presParOf" srcId="{9DDC813E-3FD2-4689-8DAD-31F900CEBE0C}" destId="{730A805A-5C89-4682-94EB-E7583499CE41}" srcOrd="0" destOrd="0" presId="urn:microsoft.com/office/officeart/2005/8/layout/process3"/>
    <dgm:cxn modelId="{E7A99AB1-1D8B-4E89-95C3-97B43F59DC34}" type="presParOf" srcId="{A58E3672-481A-453A-96D4-96882525BD1A}" destId="{CCDEC885-A24F-4807-80CD-9D8044797424}" srcOrd="6" destOrd="0" presId="urn:microsoft.com/office/officeart/2005/8/layout/process3"/>
    <dgm:cxn modelId="{B9A99710-0096-4066-B22E-6F01186E4567}" type="presParOf" srcId="{CCDEC885-A24F-4807-80CD-9D8044797424}" destId="{491A8D5A-5107-49E8-9CD1-9FDA5BB2D782}" srcOrd="0" destOrd="0" presId="urn:microsoft.com/office/officeart/2005/8/layout/process3"/>
    <dgm:cxn modelId="{F1B3F5FF-1579-4BC6-A294-A2B937AEC0C9}" type="presParOf" srcId="{CCDEC885-A24F-4807-80CD-9D8044797424}" destId="{96805B16-5F04-4784-924E-2B31A6BCBE50}" srcOrd="1" destOrd="0" presId="urn:microsoft.com/office/officeart/2005/8/layout/process3"/>
    <dgm:cxn modelId="{F806A177-6198-48C2-B8BC-2812F38FAE8A}" type="presParOf" srcId="{CCDEC885-A24F-4807-80CD-9D8044797424}" destId="{67DDCD4D-CA28-4CD2-9BEF-97918D011DFE}" srcOrd="2" destOrd="0" presId="urn:microsoft.com/office/officeart/2005/8/layout/process3"/>
    <dgm:cxn modelId="{775C1D0A-2938-4BF4-9E29-D4EF9FCB082E}" type="presParOf" srcId="{A58E3672-481A-453A-96D4-96882525BD1A}" destId="{6E55922C-7B6E-4DB6-8DE2-9F8ECD6556AF}" srcOrd="7" destOrd="0" presId="urn:microsoft.com/office/officeart/2005/8/layout/process3"/>
    <dgm:cxn modelId="{72E41537-3936-4ED6-81FA-B881D535DBD4}" type="presParOf" srcId="{6E55922C-7B6E-4DB6-8DE2-9F8ECD6556AF}" destId="{61E12166-1FAE-4129-B4F8-CB7BCC12A32D}" srcOrd="0" destOrd="0" presId="urn:microsoft.com/office/officeart/2005/8/layout/process3"/>
    <dgm:cxn modelId="{B545DB1C-F765-4453-9D2E-7501F037C76C}" type="presParOf" srcId="{A58E3672-481A-453A-96D4-96882525BD1A}" destId="{EB84CF32-C2F8-436E-A95E-E4DB4FB48A08}" srcOrd="8" destOrd="0" presId="urn:microsoft.com/office/officeart/2005/8/layout/process3"/>
    <dgm:cxn modelId="{5518F9D0-A439-4A62-BEEA-B17BB824B5D9}" type="presParOf" srcId="{EB84CF32-C2F8-436E-A95E-E4DB4FB48A08}" destId="{A6AC5846-9318-40A5-A199-11FD6BF0CADB}" srcOrd="0" destOrd="0" presId="urn:microsoft.com/office/officeart/2005/8/layout/process3"/>
    <dgm:cxn modelId="{B90E422F-8326-4349-B0F0-4B6A9A025C98}" type="presParOf" srcId="{EB84CF32-C2F8-436E-A95E-E4DB4FB48A08}" destId="{C8D7F17E-DCB1-4D62-9594-A7A629B6917B}" srcOrd="1" destOrd="0" presId="urn:microsoft.com/office/officeart/2005/8/layout/process3"/>
    <dgm:cxn modelId="{D524945A-836A-4D4C-8C0F-C57A88435538}" type="presParOf" srcId="{EB84CF32-C2F8-436E-A95E-E4DB4FB48A08}" destId="{E06FAFAE-D5CC-4C47-B564-B13C6538FD0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4E4B7-C110-4A66-B3FA-DC154D8EA93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66F8409-9093-456C-85C0-8B082BC72202}">
      <dgm:prSet phldrT="[Text]"/>
      <dgm:spPr/>
      <dgm:t>
        <a:bodyPr/>
        <a:lstStyle/>
        <a:p>
          <a:pPr>
            <a:buFont typeface="Wingdings" panose="05000000000000000000" pitchFamily="2" charset="2"/>
            <a:buChar char="Ø"/>
          </a:pPr>
          <a:r>
            <a:rPr lang="en-US">
              <a:solidFill>
                <a:schemeClr val="tx1"/>
              </a:solidFill>
            </a:rPr>
            <a:t>Thursday, February 8: AUs notified (either way) of any duplicates by email and received a file in their Syncplicity folder. </a:t>
          </a:r>
        </a:p>
      </dgm:t>
    </dgm:pt>
    <dgm:pt modelId="{CDB37F2D-2DBC-4E62-B969-90A2E9986217}" type="parTrans" cxnId="{B2CAB93E-AB89-49D4-B31C-B80D81C31A2F}">
      <dgm:prSet/>
      <dgm:spPr/>
      <dgm:t>
        <a:bodyPr/>
        <a:lstStyle/>
        <a:p>
          <a:endParaRPr lang="en-US">
            <a:solidFill>
              <a:schemeClr val="tx1"/>
            </a:solidFill>
          </a:endParaRPr>
        </a:p>
      </dgm:t>
    </dgm:pt>
    <dgm:pt modelId="{29CE2465-FF6B-45C6-A9B2-6A6FFF0B8A55}" type="sibTrans" cxnId="{B2CAB93E-AB89-49D4-B31C-B80D81C31A2F}">
      <dgm:prSet/>
      <dgm:spPr/>
      <dgm:t>
        <a:bodyPr/>
        <a:lstStyle/>
        <a:p>
          <a:endParaRPr lang="en-US">
            <a:solidFill>
              <a:schemeClr val="tx1"/>
            </a:solidFill>
          </a:endParaRPr>
        </a:p>
      </dgm:t>
    </dgm:pt>
    <dgm:pt modelId="{8DA023EC-DCD6-4859-99B6-0BD3FDEA058D}">
      <dgm:prSet phldrT="[Text]"/>
      <dgm:spPr/>
      <dgm:t>
        <a:bodyPr/>
        <a:lstStyle/>
        <a:p>
          <a:pPr>
            <a:buFont typeface="Wingdings" panose="05000000000000000000" pitchFamily="2" charset="2"/>
            <a:buChar char="Ø"/>
          </a:pPr>
          <a:r>
            <a:rPr lang="en-US">
              <a:solidFill>
                <a:schemeClr val="tx1"/>
              </a:solidFill>
            </a:rPr>
            <a:t>February 8 - February 16: AUs research and make file changes to resolve duplicate and data validity issues. Please have all changes made and a complete and error-free snapshot by Friday, February 16</a:t>
          </a:r>
          <a:r>
            <a:rPr lang="en-US" baseline="30000">
              <a:solidFill>
                <a:schemeClr val="tx1"/>
              </a:solidFill>
            </a:rPr>
            <a:t>th</a:t>
          </a:r>
          <a:r>
            <a:rPr lang="en-US">
              <a:solidFill>
                <a:schemeClr val="tx1"/>
              </a:solidFill>
            </a:rPr>
            <a:t>. </a:t>
          </a:r>
        </a:p>
      </dgm:t>
    </dgm:pt>
    <dgm:pt modelId="{F2A08CAC-96E2-427D-9438-23926B41771D}" type="parTrans" cxnId="{E1039F12-9BF2-4446-A05A-CA6B7BABD7BF}">
      <dgm:prSet/>
      <dgm:spPr/>
      <dgm:t>
        <a:bodyPr/>
        <a:lstStyle/>
        <a:p>
          <a:endParaRPr lang="en-US">
            <a:solidFill>
              <a:schemeClr val="tx1"/>
            </a:solidFill>
          </a:endParaRPr>
        </a:p>
      </dgm:t>
    </dgm:pt>
    <dgm:pt modelId="{EF0598C8-A91D-44FC-A66A-FAA636C766E7}" type="sibTrans" cxnId="{E1039F12-9BF2-4446-A05A-CA6B7BABD7BF}">
      <dgm:prSet/>
      <dgm:spPr/>
      <dgm:t>
        <a:bodyPr/>
        <a:lstStyle/>
        <a:p>
          <a:endParaRPr lang="en-US">
            <a:solidFill>
              <a:schemeClr val="tx1"/>
            </a:solidFill>
          </a:endParaRPr>
        </a:p>
      </dgm:t>
    </dgm:pt>
    <dgm:pt modelId="{8B07EFDD-D1AE-4B67-A974-13952C1BA40E}">
      <dgm:prSet phldrT="[Text]"/>
      <dgm:spPr/>
      <dgm:t>
        <a:bodyPr/>
        <a:lstStyle/>
        <a:p>
          <a:pPr>
            <a:buFont typeface="Wingdings" panose="05000000000000000000" pitchFamily="2" charset="2"/>
            <a:buChar char="Ø"/>
          </a:pPr>
          <a:r>
            <a:rPr lang="en-US">
              <a:solidFill>
                <a:schemeClr val="tx1"/>
              </a:solidFill>
            </a:rPr>
            <a:t>February 9– 17: CDE will continue to run the duplicate and validity queries over the next week to verify that all duplicates and data issues are resolved. AUs will be notified once all duplicates and errors are resolved. </a:t>
          </a:r>
        </a:p>
      </dgm:t>
    </dgm:pt>
    <dgm:pt modelId="{DBBD2677-05B2-4BBE-825F-9D45E1988639}" type="parTrans" cxnId="{A631986B-8C89-4380-AF79-A416D166C4D9}">
      <dgm:prSet/>
      <dgm:spPr/>
      <dgm:t>
        <a:bodyPr/>
        <a:lstStyle/>
        <a:p>
          <a:endParaRPr lang="en-US">
            <a:solidFill>
              <a:schemeClr val="tx1"/>
            </a:solidFill>
          </a:endParaRPr>
        </a:p>
      </dgm:t>
    </dgm:pt>
    <dgm:pt modelId="{CEC14F27-138D-40DE-BF8E-1E92630C391B}" type="sibTrans" cxnId="{A631986B-8C89-4380-AF79-A416D166C4D9}">
      <dgm:prSet/>
      <dgm:spPr/>
      <dgm:t>
        <a:bodyPr/>
        <a:lstStyle/>
        <a:p>
          <a:endParaRPr lang="en-US">
            <a:solidFill>
              <a:schemeClr val="tx1"/>
            </a:solidFill>
          </a:endParaRPr>
        </a:p>
      </dgm:t>
    </dgm:pt>
    <dgm:pt modelId="{23498AEE-E370-49D0-B13F-DF8458A5D38F}" type="pres">
      <dgm:prSet presAssocID="{4184E4B7-C110-4A66-B3FA-DC154D8EA93E}" presName="outerComposite" presStyleCnt="0">
        <dgm:presLayoutVars>
          <dgm:chMax val="5"/>
          <dgm:dir/>
          <dgm:resizeHandles val="exact"/>
        </dgm:presLayoutVars>
      </dgm:prSet>
      <dgm:spPr/>
    </dgm:pt>
    <dgm:pt modelId="{C6D5F980-4D40-4A9C-A718-E6260C166020}" type="pres">
      <dgm:prSet presAssocID="{4184E4B7-C110-4A66-B3FA-DC154D8EA93E}" presName="dummyMaxCanvas" presStyleCnt="0">
        <dgm:presLayoutVars/>
      </dgm:prSet>
      <dgm:spPr/>
    </dgm:pt>
    <dgm:pt modelId="{A356FA60-23EF-4654-A5F4-FEE76F1A32CA}" type="pres">
      <dgm:prSet presAssocID="{4184E4B7-C110-4A66-B3FA-DC154D8EA93E}" presName="ThreeNodes_1" presStyleLbl="node1" presStyleIdx="0" presStyleCnt="3">
        <dgm:presLayoutVars>
          <dgm:bulletEnabled val="1"/>
        </dgm:presLayoutVars>
      </dgm:prSet>
      <dgm:spPr/>
    </dgm:pt>
    <dgm:pt modelId="{3EF3E05C-42BD-4775-933A-C5A151F166F7}" type="pres">
      <dgm:prSet presAssocID="{4184E4B7-C110-4A66-B3FA-DC154D8EA93E}" presName="ThreeNodes_2" presStyleLbl="node1" presStyleIdx="1" presStyleCnt="3">
        <dgm:presLayoutVars>
          <dgm:bulletEnabled val="1"/>
        </dgm:presLayoutVars>
      </dgm:prSet>
      <dgm:spPr/>
    </dgm:pt>
    <dgm:pt modelId="{48D6F37B-A90B-4728-9A41-058FD3892A0D}" type="pres">
      <dgm:prSet presAssocID="{4184E4B7-C110-4A66-B3FA-DC154D8EA93E}" presName="ThreeNodes_3" presStyleLbl="node1" presStyleIdx="2" presStyleCnt="3">
        <dgm:presLayoutVars>
          <dgm:bulletEnabled val="1"/>
        </dgm:presLayoutVars>
      </dgm:prSet>
      <dgm:spPr/>
    </dgm:pt>
    <dgm:pt modelId="{231F0EFE-8C10-4537-8D22-AB36BFEBC598}" type="pres">
      <dgm:prSet presAssocID="{4184E4B7-C110-4A66-B3FA-DC154D8EA93E}" presName="ThreeConn_1-2" presStyleLbl="fgAccFollowNode1" presStyleIdx="0" presStyleCnt="2">
        <dgm:presLayoutVars>
          <dgm:bulletEnabled val="1"/>
        </dgm:presLayoutVars>
      </dgm:prSet>
      <dgm:spPr/>
    </dgm:pt>
    <dgm:pt modelId="{19987B65-A5EA-47B5-A1DF-1290CF241F6C}" type="pres">
      <dgm:prSet presAssocID="{4184E4B7-C110-4A66-B3FA-DC154D8EA93E}" presName="ThreeConn_2-3" presStyleLbl="fgAccFollowNode1" presStyleIdx="1" presStyleCnt="2">
        <dgm:presLayoutVars>
          <dgm:bulletEnabled val="1"/>
        </dgm:presLayoutVars>
      </dgm:prSet>
      <dgm:spPr/>
    </dgm:pt>
    <dgm:pt modelId="{E6B7BEF0-6786-4C57-B4C0-24E8F1FBBAF1}" type="pres">
      <dgm:prSet presAssocID="{4184E4B7-C110-4A66-B3FA-DC154D8EA93E}" presName="ThreeNodes_1_text" presStyleLbl="node1" presStyleIdx="2" presStyleCnt="3">
        <dgm:presLayoutVars>
          <dgm:bulletEnabled val="1"/>
        </dgm:presLayoutVars>
      </dgm:prSet>
      <dgm:spPr/>
    </dgm:pt>
    <dgm:pt modelId="{A9DF7788-30A5-4540-8DCB-FADF00CFA9D3}" type="pres">
      <dgm:prSet presAssocID="{4184E4B7-C110-4A66-B3FA-DC154D8EA93E}" presName="ThreeNodes_2_text" presStyleLbl="node1" presStyleIdx="2" presStyleCnt="3">
        <dgm:presLayoutVars>
          <dgm:bulletEnabled val="1"/>
        </dgm:presLayoutVars>
      </dgm:prSet>
      <dgm:spPr/>
    </dgm:pt>
    <dgm:pt modelId="{6887878A-C9A3-4FF6-BDF9-5C810F3F7443}" type="pres">
      <dgm:prSet presAssocID="{4184E4B7-C110-4A66-B3FA-DC154D8EA93E}" presName="ThreeNodes_3_text" presStyleLbl="node1" presStyleIdx="2" presStyleCnt="3">
        <dgm:presLayoutVars>
          <dgm:bulletEnabled val="1"/>
        </dgm:presLayoutVars>
      </dgm:prSet>
      <dgm:spPr/>
    </dgm:pt>
  </dgm:ptLst>
  <dgm:cxnLst>
    <dgm:cxn modelId="{E1039F12-9BF2-4446-A05A-CA6B7BABD7BF}" srcId="{4184E4B7-C110-4A66-B3FA-DC154D8EA93E}" destId="{8DA023EC-DCD6-4859-99B6-0BD3FDEA058D}" srcOrd="1" destOrd="0" parTransId="{F2A08CAC-96E2-427D-9438-23926B41771D}" sibTransId="{EF0598C8-A91D-44FC-A66A-FAA636C766E7}"/>
    <dgm:cxn modelId="{0260163E-07C3-450F-B208-062025BE46DC}" type="presOf" srcId="{8B07EFDD-D1AE-4B67-A974-13952C1BA40E}" destId="{6887878A-C9A3-4FF6-BDF9-5C810F3F7443}" srcOrd="1" destOrd="0" presId="urn:microsoft.com/office/officeart/2005/8/layout/vProcess5"/>
    <dgm:cxn modelId="{B2CAB93E-AB89-49D4-B31C-B80D81C31A2F}" srcId="{4184E4B7-C110-4A66-B3FA-DC154D8EA93E}" destId="{E66F8409-9093-456C-85C0-8B082BC72202}" srcOrd="0" destOrd="0" parTransId="{CDB37F2D-2DBC-4E62-B969-90A2E9986217}" sibTransId="{29CE2465-FF6B-45C6-A9B2-6A6FFF0B8A55}"/>
    <dgm:cxn modelId="{A631986B-8C89-4380-AF79-A416D166C4D9}" srcId="{4184E4B7-C110-4A66-B3FA-DC154D8EA93E}" destId="{8B07EFDD-D1AE-4B67-A974-13952C1BA40E}" srcOrd="2" destOrd="0" parTransId="{DBBD2677-05B2-4BBE-825F-9D45E1988639}" sibTransId="{CEC14F27-138D-40DE-BF8E-1E92630C391B}"/>
    <dgm:cxn modelId="{FAC38B4D-632D-4C97-AA1D-63F4DD6651E8}" type="presOf" srcId="{E66F8409-9093-456C-85C0-8B082BC72202}" destId="{E6B7BEF0-6786-4C57-B4C0-24E8F1FBBAF1}" srcOrd="1" destOrd="0" presId="urn:microsoft.com/office/officeart/2005/8/layout/vProcess5"/>
    <dgm:cxn modelId="{0AFBB792-3020-4AA8-A191-48330ABC9D42}" type="presOf" srcId="{8DA023EC-DCD6-4859-99B6-0BD3FDEA058D}" destId="{A9DF7788-30A5-4540-8DCB-FADF00CFA9D3}" srcOrd="1" destOrd="0" presId="urn:microsoft.com/office/officeart/2005/8/layout/vProcess5"/>
    <dgm:cxn modelId="{B0B5D9A7-660A-44DA-BACE-9CA14EC1EB5B}" type="presOf" srcId="{8B07EFDD-D1AE-4B67-A974-13952C1BA40E}" destId="{48D6F37B-A90B-4728-9A41-058FD3892A0D}" srcOrd="0" destOrd="0" presId="urn:microsoft.com/office/officeart/2005/8/layout/vProcess5"/>
    <dgm:cxn modelId="{303047B6-F279-480B-BAFB-4AC635703B19}" type="presOf" srcId="{29CE2465-FF6B-45C6-A9B2-6A6FFF0B8A55}" destId="{231F0EFE-8C10-4537-8D22-AB36BFEBC598}" srcOrd="0" destOrd="0" presId="urn:microsoft.com/office/officeart/2005/8/layout/vProcess5"/>
    <dgm:cxn modelId="{83C247BC-0778-4DB0-8C33-6EDE2B9B98D3}" type="presOf" srcId="{8DA023EC-DCD6-4859-99B6-0BD3FDEA058D}" destId="{3EF3E05C-42BD-4775-933A-C5A151F166F7}" srcOrd="0" destOrd="0" presId="urn:microsoft.com/office/officeart/2005/8/layout/vProcess5"/>
    <dgm:cxn modelId="{84C4DEC3-40A1-4102-9363-86629EDA1BA8}" type="presOf" srcId="{EF0598C8-A91D-44FC-A66A-FAA636C766E7}" destId="{19987B65-A5EA-47B5-A1DF-1290CF241F6C}" srcOrd="0" destOrd="0" presId="urn:microsoft.com/office/officeart/2005/8/layout/vProcess5"/>
    <dgm:cxn modelId="{C38556D7-811B-4344-9B5A-D3922E6F3BB6}" type="presOf" srcId="{E66F8409-9093-456C-85C0-8B082BC72202}" destId="{A356FA60-23EF-4654-A5F4-FEE76F1A32CA}" srcOrd="0" destOrd="0" presId="urn:microsoft.com/office/officeart/2005/8/layout/vProcess5"/>
    <dgm:cxn modelId="{B2D83AEC-3EAE-4857-84A2-1DE79EEC0116}" type="presOf" srcId="{4184E4B7-C110-4A66-B3FA-DC154D8EA93E}" destId="{23498AEE-E370-49D0-B13F-DF8458A5D38F}" srcOrd="0" destOrd="0" presId="urn:microsoft.com/office/officeart/2005/8/layout/vProcess5"/>
    <dgm:cxn modelId="{C2AB8B63-37F9-4E8A-A008-09E314600381}" type="presParOf" srcId="{23498AEE-E370-49D0-B13F-DF8458A5D38F}" destId="{C6D5F980-4D40-4A9C-A718-E6260C166020}" srcOrd="0" destOrd="0" presId="urn:microsoft.com/office/officeart/2005/8/layout/vProcess5"/>
    <dgm:cxn modelId="{CBB09DDF-3070-4275-BC4C-C4B6D8AE4335}" type="presParOf" srcId="{23498AEE-E370-49D0-B13F-DF8458A5D38F}" destId="{A356FA60-23EF-4654-A5F4-FEE76F1A32CA}" srcOrd="1" destOrd="0" presId="urn:microsoft.com/office/officeart/2005/8/layout/vProcess5"/>
    <dgm:cxn modelId="{0D00BA8E-3536-457D-8FCE-C4FA7D1AC584}" type="presParOf" srcId="{23498AEE-E370-49D0-B13F-DF8458A5D38F}" destId="{3EF3E05C-42BD-4775-933A-C5A151F166F7}" srcOrd="2" destOrd="0" presId="urn:microsoft.com/office/officeart/2005/8/layout/vProcess5"/>
    <dgm:cxn modelId="{1CF4D071-D0AF-48D3-9163-5324068F2AAB}" type="presParOf" srcId="{23498AEE-E370-49D0-B13F-DF8458A5D38F}" destId="{48D6F37B-A90B-4728-9A41-058FD3892A0D}" srcOrd="3" destOrd="0" presId="urn:microsoft.com/office/officeart/2005/8/layout/vProcess5"/>
    <dgm:cxn modelId="{847936E0-5382-4C9F-B8E0-C60CCDC963A4}" type="presParOf" srcId="{23498AEE-E370-49D0-B13F-DF8458A5D38F}" destId="{231F0EFE-8C10-4537-8D22-AB36BFEBC598}" srcOrd="4" destOrd="0" presId="urn:microsoft.com/office/officeart/2005/8/layout/vProcess5"/>
    <dgm:cxn modelId="{A57A377B-FC77-4742-8F34-192FE901D71D}" type="presParOf" srcId="{23498AEE-E370-49D0-B13F-DF8458A5D38F}" destId="{19987B65-A5EA-47B5-A1DF-1290CF241F6C}" srcOrd="5" destOrd="0" presId="urn:microsoft.com/office/officeart/2005/8/layout/vProcess5"/>
    <dgm:cxn modelId="{8530C497-68A6-47AB-96A8-F8CC0958CD69}" type="presParOf" srcId="{23498AEE-E370-49D0-B13F-DF8458A5D38F}" destId="{E6B7BEF0-6786-4C57-B4C0-24E8F1FBBAF1}" srcOrd="6" destOrd="0" presId="urn:microsoft.com/office/officeart/2005/8/layout/vProcess5"/>
    <dgm:cxn modelId="{48B1C14D-931B-4354-B8CC-E69C8D6EC10A}" type="presParOf" srcId="{23498AEE-E370-49D0-B13F-DF8458A5D38F}" destId="{A9DF7788-30A5-4540-8DCB-FADF00CFA9D3}" srcOrd="7" destOrd="0" presId="urn:microsoft.com/office/officeart/2005/8/layout/vProcess5"/>
    <dgm:cxn modelId="{68CAF0E5-8FE1-4DFF-B7BC-D06C5A822E1D}" type="presParOf" srcId="{23498AEE-E370-49D0-B13F-DF8458A5D38F}" destId="{6887878A-C9A3-4FF6-BDF9-5C810F3F744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06085-40D5-4960-8AF4-49DAA71B587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F8679D1-2EDE-4A14-8A5B-E272679B04C3}">
      <dgm:prSet phldrT="[Text]"/>
      <dgm:spPr/>
      <dgm:t>
        <a:bodyPr/>
        <a:lstStyle/>
        <a:p>
          <a:r>
            <a:rPr lang="en-US" b="1">
              <a:solidFill>
                <a:schemeClr val="tx1"/>
              </a:solidFill>
              <a:latin typeface="Calibri"/>
              <a:ea typeface="Calibri"/>
              <a:cs typeface="Calibri"/>
            </a:rPr>
            <a:t>Request is submitted</a:t>
          </a:r>
        </a:p>
      </dgm:t>
    </dgm:pt>
    <dgm:pt modelId="{935369DC-DB41-4831-8B6D-3A5114BDF015}" type="parTrans" cxnId="{7EF6EE25-9BA2-4177-A3BD-28995B6485B8}">
      <dgm:prSet/>
      <dgm:spPr/>
      <dgm:t>
        <a:bodyPr/>
        <a:lstStyle/>
        <a:p>
          <a:endParaRPr lang="en-US">
            <a:solidFill>
              <a:schemeClr val="tx1"/>
            </a:solidFill>
          </a:endParaRPr>
        </a:p>
      </dgm:t>
    </dgm:pt>
    <dgm:pt modelId="{197D7FE3-864C-49A3-B458-BC9AA65C4B5A}" type="sibTrans" cxnId="{7EF6EE25-9BA2-4177-A3BD-28995B6485B8}">
      <dgm:prSet/>
      <dgm:spPr/>
      <dgm:t>
        <a:bodyPr/>
        <a:lstStyle/>
        <a:p>
          <a:endParaRPr lang="en-US">
            <a:solidFill>
              <a:schemeClr val="tx1"/>
            </a:solidFill>
          </a:endParaRPr>
        </a:p>
      </dgm:t>
    </dgm:pt>
    <dgm:pt modelId="{850E3B6F-DBD0-451A-A457-DC51F56BE14B}">
      <dgm:prSet phldrT="[Text]"/>
      <dgm:spPr/>
      <dgm:t>
        <a:bodyPr/>
        <a:lstStyle/>
        <a:p>
          <a:r>
            <a:rPr lang="en-US" b="1">
              <a:solidFill>
                <a:schemeClr val="tx1"/>
              </a:solidFill>
              <a:latin typeface="Calibri"/>
              <a:ea typeface="Calibri"/>
              <a:cs typeface="Calibri"/>
            </a:rPr>
            <a:t>School Code Review Committee reviews request</a:t>
          </a:r>
        </a:p>
      </dgm:t>
    </dgm:pt>
    <dgm:pt modelId="{73A9A5A4-89FA-48CB-A69A-64264C72369E}" type="parTrans" cxnId="{507EB0EA-D9DE-4796-9ED6-327735072794}">
      <dgm:prSet/>
      <dgm:spPr/>
      <dgm:t>
        <a:bodyPr/>
        <a:lstStyle/>
        <a:p>
          <a:endParaRPr lang="en-US">
            <a:solidFill>
              <a:schemeClr val="tx1"/>
            </a:solidFill>
          </a:endParaRPr>
        </a:p>
      </dgm:t>
    </dgm:pt>
    <dgm:pt modelId="{608BFF57-E453-4433-BA1A-C113D655726E}" type="sibTrans" cxnId="{507EB0EA-D9DE-4796-9ED6-327735072794}">
      <dgm:prSet/>
      <dgm:spPr/>
      <dgm:t>
        <a:bodyPr/>
        <a:lstStyle/>
        <a:p>
          <a:endParaRPr lang="en-US">
            <a:solidFill>
              <a:schemeClr val="tx1"/>
            </a:solidFill>
          </a:endParaRPr>
        </a:p>
      </dgm:t>
    </dgm:pt>
    <dgm:pt modelId="{543F6E52-01D4-47C4-AC3D-76F4A0C6EC6E}">
      <dgm:prSet phldrT="[Text]"/>
      <dgm:spPr/>
      <dgm:t>
        <a:bodyPr/>
        <a:lstStyle/>
        <a:p>
          <a:pPr rtl="0"/>
          <a:r>
            <a:rPr lang="en-US" b="1">
              <a:solidFill>
                <a:schemeClr val="tx1"/>
              </a:solidFill>
              <a:latin typeface="Calibri"/>
              <a:ea typeface="Calibri"/>
              <a:cs typeface="Calibri"/>
            </a:rPr>
            <a:t>School Code Review Committee votes to approve request or suggest alternative scenarios for moving forward</a:t>
          </a:r>
        </a:p>
      </dgm:t>
    </dgm:pt>
    <dgm:pt modelId="{5C6D7FE7-6E7E-4A2E-B6FD-A72B7903355D}" type="parTrans" cxnId="{8F1A6C14-054E-46C0-AA56-AA28C095C004}">
      <dgm:prSet/>
      <dgm:spPr/>
      <dgm:t>
        <a:bodyPr/>
        <a:lstStyle/>
        <a:p>
          <a:endParaRPr lang="en-US">
            <a:solidFill>
              <a:schemeClr val="tx1"/>
            </a:solidFill>
          </a:endParaRPr>
        </a:p>
      </dgm:t>
    </dgm:pt>
    <dgm:pt modelId="{075AF95F-4B4A-42E2-8C2C-BD354744813A}" type="sibTrans" cxnId="{8F1A6C14-054E-46C0-AA56-AA28C095C004}">
      <dgm:prSet/>
      <dgm:spPr/>
      <dgm:t>
        <a:bodyPr/>
        <a:lstStyle/>
        <a:p>
          <a:endParaRPr lang="en-US">
            <a:solidFill>
              <a:schemeClr val="tx1"/>
            </a:solidFill>
          </a:endParaRPr>
        </a:p>
      </dgm:t>
    </dgm:pt>
    <dgm:pt modelId="{39C3D66B-D6DF-48E2-A0E0-C947A405A526}">
      <dgm:prSet phldrT="[Text]"/>
      <dgm:spPr/>
      <dgm:t>
        <a:bodyPr/>
        <a:lstStyle/>
        <a:p>
          <a:pPr rtl="0"/>
          <a:r>
            <a:rPr lang="en-US" b="1">
              <a:solidFill>
                <a:schemeClr val="tx1"/>
              </a:solidFill>
              <a:latin typeface="Calibri"/>
              <a:ea typeface="Calibri"/>
              <a:cs typeface="Calibri"/>
            </a:rPr>
            <a:t>District notified of approval or SCRC's suggestions for moving forward</a:t>
          </a:r>
        </a:p>
      </dgm:t>
    </dgm:pt>
    <dgm:pt modelId="{C54810D3-963B-44CF-BF8E-F543739E9454}" type="parTrans" cxnId="{13722DBD-A14B-420F-A942-26732807CBE5}">
      <dgm:prSet/>
      <dgm:spPr/>
      <dgm:t>
        <a:bodyPr/>
        <a:lstStyle/>
        <a:p>
          <a:endParaRPr lang="en-US">
            <a:solidFill>
              <a:schemeClr val="tx1"/>
            </a:solidFill>
          </a:endParaRPr>
        </a:p>
      </dgm:t>
    </dgm:pt>
    <dgm:pt modelId="{EA0DF0AD-393B-4F1F-B9A2-DA48219CBBCD}" type="sibTrans" cxnId="{13722DBD-A14B-420F-A942-26732807CBE5}">
      <dgm:prSet/>
      <dgm:spPr/>
      <dgm:t>
        <a:bodyPr/>
        <a:lstStyle/>
        <a:p>
          <a:endParaRPr lang="en-US">
            <a:solidFill>
              <a:schemeClr val="tx1"/>
            </a:solidFill>
          </a:endParaRPr>
        </a:p>
      </dgm:t>
    </dgm:pt>
    <dgm:pt modelId="{FF6795F2-7B99-41DE-BB52-768B083FF51D}">
      <dgm:prSet phldrT="[Text]"/>
      <dgm:spPr/>
      <dgm:t>
        <a:bodyPr/>
        <a:lstStyle/>
        <a:p>
          <a:endParaRPr lang="en-US">
            <a:solidFill>
              <a:schemeClr val="tx1"/>
            </a:solidFill>
          </a:endParaRPr>
        </a:p>
      </dgm:t>
    </dgm:pt>
    <dgm:pt modelId="{F5C39369-6C04-40EA-B4D0-BCDDC9FAF9B5}" type="parTrans" cxnId="{D6CDE3FF-7F02-48F6-84BD-45CD0C622C59}">
      <dgm:prSet/>
      <dgm:spPr/>
      <dgm:t>
        <a:bodyPr/>
        <a:lstStyle/>
        <a:p>
          <a:endParaRPr lang="en-US">
            <a:solidFill>
              <a:schemeClr val="tx1"/>
            </a:solidFill>
          </a:endParaRPr>
        </a:p>
      </dgm:t>
    </dgm:pt>
    <dgm:pt modelId="{B96D772A-87B7-462A-A64E-9DEC911EC5FF}" type="sibTrans" cxnId="{D6CDE3FF-7F02-48F6-84BD-45CD0C622C59}">
      <dgm:prSet/>
      <dgm:spPr/>
      <dgm:t>
        <a:bodyPr/>
        <a:lstStyle/>
        <a:p>
          <a:endParaRPr lang="en-US">
            <a:solidFill>
              <a:schemeClr val="tx1"/>
            </a:solidFill>
          </a:endParaRPr>
        </a:p>
      </dgm:t>
    </dgm:pt>
    <dgm:pt modelId="{D406D35E-127B-4FEE-88ED-213BACFE100A}">
      <dgm:prSet phldr="0"/>
      <dgm:spPr/>
      <dgm:t>
        <a:bodyPr/>
        <a:lstStyle/>
        <a:p>
          <a:pPr rtl="0"/>
          <a:r>
            <a:rPr lang="en-US" b="1">
              <a:solidFill>
                <a:schemeClr val="tx1"/>
              </a:solidFill>
              <a:latin typeface="Calibri"/>
              <a:ea typeface="Calibri"/>
              <a:cs typeface="Calibri"/>
            </a:rPr>
            <a:t>Signature page is received </a:t>
          </a:r>
        </a:p>
      </dgm:t>
    </dgm:pt>
    <dgm:pt modelId="{C782763B-3B96-487A-8C0C-400A3D351820}" type="parTrans" cxnId="{91746B20-5CDE-441E-9C2D-90CDEC00F6F1}">
      <dgm:prSet/>
      <dgm:spPr/>
      <dgm:t>
        <a:bodyPr/>
        <a:lstStyle/>
        <a:p>
          <a:endParaRPr lang="en-US">
            <a:solidFill>
              <a:schemeClr val="tx1"/>
            </a:solidFill>
          </a:endParaRPr>
        </a:p>
      </dgm:t>
    </dgm:pt>
    <dgm:pt modelId="{B87738DA-5C5F-45F0-B290-ACCF270A1025}" type="sibTrans" cxnId="{91746B20-5CDE-441E-9C2D-90CDEC00F6F1}">
      <dgm:prSet/>
      <dgm:spPr/>
      <dgm:t>
        <a:bodyPr/>
        <a:lstStyle/>
        <a:p>
          <a:endParaRPr lang="en-US">
            <a:solidFill>
              <a:schemeClr val="tx1"/>
            </a:solidFill>
          </a:endParaRPr>
        </a:p>
      </dgm:t>
    </dgm:pt>
    <dgm:pt modelId="{3629E248-26F9-4145-81B5-A6257771575D}" type="pres">
      <dgm:prSet presAssocID="{14F06085-40D5-4960-8AF4-49DAA71B587B}" presName="outerComposite" presStyleCnt="0">
        <dgm:presLayoutVars>
          <dgm:chMax val="5"/>
          <dgm:dir/>
          <dgm:resizeHandles val="exact"/>
        </dgm:presLayoutVars>
      </dgm:prSet>
      <dgm:spPr/>
    </dgm:pt>
    <dgm:pt modelId="{7AF67201-7F8B-4CF7-A556-CA148CF37847}" type="pres">
      <dgm:prSet presAssocID="{14F06085-40D5-4960-8AF4-49DAA71B587B}" presName="dummyMaxCanvas" presStyleCnt="0">
        <dgm:presLayoutVars/>
      </dgm:prSet>
      <dgm:spPr/>
    </dgm:pt>
    <dgm:pt modelId="{90FCF3F5-4CCB-4003-9764-4BC37D5ED21C}" type="pres">
      <dgm:prSet presAssocID="{14F06085-40D5-4960-8AF4-49DAA71B587B}" presName="FiveNodes_1" presStyleLbl="node1" presStyleIdx="0" presStyleCnt="5">
        <dgm:presLayoutVars>
          <dgm:bulletEnabled val="1"/>
        </dgm:presLayoutVars>
      </dgm:prSet>
      <dgm:spPr/>
    </dgm:pt>
    <dgm:pt modelId="{43329355-059E-4E13-A56F-8361AF4370D5}" type="pres">
      <dgm:prSet presAssocID="{14F06085-40D5-4960-8AF4-49DAA71B587B}" presName="FiveNodes_2" presStyleLbl="node1" presStyleIdx="1" presStyleCnt="5">
        <dgm:presLayoutVars>
          <dgm:bulletEnabled val="1"/>
        </dgm:presLayoutVars>
      </dgm:prSet>
      <dgm:spPr/>
    </dgm:pt>
    <dgm:pt modelId="{CA20A117-BF02-4DEB-8F8F-47619EB3460A}" type="pres">
      <dgm:prSet presAssocID="{14F06085-40D5-4960-8AF4-49DAA71B587B}" presName="FiveNodes_3" presStyleLbl="node1" presStyleIdx="2" presStyleCnt="5">
        <dgm:presLayoutVars>
          <dgm:bulletEnabled val="1"/>
        </dgm:presLayoutVars>
      </dgm:prSet>
      <dgm:spPr/>
    </dgm:pt>
    <dgm:pt modelId="{95B9D6FE-BCF5-4B44-AE92-7B349D82278F}" type="pres">
      <dgm:prSet presAssocID="{14F06085-40D5-4960-8AF4-49DAA71B587B}" presName="FiveNodes_4" presStyleLbl="node1" presStyleIdx="3" presStyleCnt="5">
        <dgm:presLayoutVars>
          <dgm:bulletEnabled val="1"/>
        </dgm:presLayoutVars>
      </dgm:prSet>
      <dgm:spPr/>
    </dgm:pt>
    <dgm:pt modelId="{9943CFA3-1136-438D-9F46-D42B4571662B}" type="pres">
      <dgm:prSet presAssocID="{14F06085-40D5-4960-8AF4-49DAA71B587B}" presName="FiveNodes_5" presStyleLbl="node1" presStyleIdx="4" presStyleCnt="5">
        <dgm:presLayoutVars>
          <dgm:bulletEnabled val="1"/>
        </dgm:presLayoutVars>
      </dgm:prSet>
      <dgm:spPr/>
    </dgm:pt>
    <dgm:pt modelId="{D69A40AE-822D-4897-8FD7-BC9D92CF19F5}" type="pres">
      <dgm:prSet presAssocID="{14F06085-40D5-4960-8AF4-49DAA71B587B}" presName="FiveConn_1-2" presStyleLbl="fgAccFollowNode1" presStyleIdx="0" presStyleCnt="4">
        <dgm:presLayoutVars>
          <dgm:bulletEnabled val="1"/>
        </dgm:presLayoutVars>
      </dgm:prSet>
      <dgm:spPr/>
    </dgm:pt>
    <dgm:pt modelId="{0386E7EA-2033-4FB0-8F03-20CE540DF36B}" type="pres">
      <dgm:prSet presAssocID="{14F06085-40D5-4960-8AF4-49DAA71B587B}" presName="FiveConn_2-3" presStyleLbl="fgAccFollowNode1" presStyleIdx="1" presStyleCnt="4">
        <dgm:presLayoutVars>
          <dgm:bulletEnabled val="1"/>
        </dgm:presLayoutVars>
      </dgm:prSet>
      <dgm:spPr/>
    </dgm:pt>
    <dgm:pt modelId="{46995F94-31B2-4561-823D-C7D8F078CF61}" type="pres">
      <dgm:prSet presAssocID="{14F06085-40D5-4960-8AF4-49DAA71B587B}" presName="FiveConn_3-4" presStyleLbl="fgAccFollowNode1" presStyleIdx="2" presStyleCnt="4">
        <dgm:presLayoutVars>
          <dgm:bulletEnabled val="1"/>
        </dgm:presLayoutVars>
      </dgm:prSet>
      <dgm:spPr/>
    </dgm:pt>
    <dgm:pt modelId="{0004CCF3-1C50-4905-8CC8-97AADDC74658}" type="pres">
      <dgm:prSet presAssocID="{14F06085-40D5-4960-8AF4-49DAA71B587B}" presName="FiveConn_4-5" presStyleLbl="fgAccFollowNode1" presStyleIdx="3" presStyleCnt="4">
        <dgm:presLayoutVars>
          <dgm:bulletEnabled val="1"/>
        </dgm:presLayoutVars>
      </dgm:prSet>
      <dgm:spPr/>
    </dgm:pt>
    <dgm:pt modelId="{5BD196F2-4F36-4961-9941-A537228D1CC3}" type="pres">
      <dgm:prSet presAssocID="{14F06085-40D5-4960-8AF4-49DAA71B587B}" presName="FiveNodes_1_text" presStyleLbl="node1" presStyleIdx="4" presStyleCnt="5">
        <dgm:presLayoutVars>
          <dgm:bulletEnabled val="1"/>
        </dgm:presLayoutVars>
      </dgm:prSet>
      <dgm:spPr/>
    </dgm:pt>
    <dgm:pt modelId="{22248A93-CB58-45A4-8453-CEC75FA71BD1}" type="pres">
      <dgm:prSet presAssocID="{14F06085-40D5-4960-8AF4-49DAA71B587B}" presName="FiveNodes_2_text" presStyleLbl="node1" presStyleIdx="4" presStyleCnt="5">
        <dgm:presLayoutVars>
          <dgm:bulletEnabled val="1"/>
        </dgm:presLayoutVars>
      </dgm:prSet>
      <dgm:spPr/>
    </dgm:pt>
    <dgm:pt modelId="{40B7E883-9172-4E15-B079-67FE2489458D}" type="pres">
      <dgm:prSet presAssocID="{14F06085-40D5-4960-8AF4-49DAA71B587B}" presName="FiveNodes_3_text" presStyleLbl="node1" presStyleIdx="4" presStyleCnt="5">
        <dgm:presLayoutVars>
          <dgm:bulletEnabled val="1"/>
        </dgm:presLayoutVars>
      </dgm:prSet>
      <dgm:spPr/>
    </dgm:pt>
    <dgm:pt modelId="{D90A5056-F508-4FEE-8CD0-00328CBC2BD9}" type="pres">
      <dgm:prSet presAssocID="{14F06085-40D5-4960-8AF4-49DAA71B587B}" presName="FiveNodes_4_text" presStyleLbl="node1" presStyleIdx="4" presStyleCnt="5">
        <dgm:presLayoutVars>
          <dgm:bulletEnabled val="1"/>
        </dgm:presLayoutVars>
      </dgm:prSet>
      <dgm:spPr/>
    </dgm:pt>
    <dgm:pt modelId="{0B6C33E3-6FC0-460E-8FB9-72BFF27DDA09}" type="pres">
      <dgm:prSet presAssocID="{14F06085-40D5-4960-8AF4-49DAA71B587B}" presName="FiveNodes_5_text" presStyleLbl="node1" presStyleIdx="4" presStyleCnt="5">
        <dgm:presLayoutVars>
          <dgm:bulletEnabled val="1"/>
        </dgm:presLayoutVars>
      </dgm:prSet>
      <dgm:spPr/>
    </dgm:pt>
  </dgm:ptLst>
  <dgm:cxnLst>
    <dgm:cxn modelId="{0E216201-12EE-45D2-8D7F-06D6F5D01724}" type="presOf" srcId="{2F8679D1-2EDE-4A14-8A5B-E272679B04C3}" destId="{5BD196F2-4F36-4961-9941-A537228D1CC3}" srcOrd="1" destOrd="0" presId="urn:microsoft.com/office/officeart/2005/8/layout/vProcess5"/>
    <dgm:cxn modelId="{BF22110A-3EBC-485A-87A1-A23AB32A128E}" type="presOf" srcId="{D406D35E-127B-4FEE-88ED-213BACFE100A}" destId="{43329355-059E-4E13-A56F-8361AF4370D5}" srcOrd="0" destOrd="0" presId="urn:microsoft.com/office/officeart/2005/8/layout/vProcess5"/>
    <dgm:cxn modelId="{8F1A6C14-054E-46C0-AA56-AA28C095C004}" srcId="{14F06085-40D5-4960-8AF4-49DAA71B587B}" destId="{543F6E52-01D4-47C4-AC3D-76F4A0C6EC6E}" srcOrd="3" destOrd="0" parTransId="{5C6D7FE7-6E7E-4A2E-B6FD-A72B7903355D}" sibTransId="{075AF95F-4B4A-42E2-8C2C-BD354744813A}"/>
    <dgm:cxn modelId="{91746B20-5CDE-441E-9C2D-90CDEC00F6F1}" srcId="{14F06085-40D5-4960-8AF4-49DAA71B587B}" destId="{D406D35E-127B-4FEE-88ED-213BACFE100A}" srcOrd="1" destOrd="0" parTransId="{C782763B-3B96-487A-8C0C-400A3D351820}" sibTransId="{B87738DA-5C5F-45F0-B290-ACCF270A1025}"/>
    <dgm:cxn modelId="{25114D25-9941-410A-81B5-F6104D5626CD}" type="presOf" srcId="{608BFF57-E453-4433-BA1A-C113D655726E}" destId="{46995F94-31B2-4561-823D-C7D8F078CF61}" srcOrd="0" destOrd="0" presId="urn:microsoft.com/office/officeart/2005/8/layout/vProcess5"/>
    <dgm:cxn modelId="{7EF6EE25-9BA2-4177-A3BD-28995B6485B8}" srcId="{14F06085-40D5-4960-8AF4-49DAA71B587B}" destId="{2F8679D1-2EDE-4A14-8A5B-E272679B04C3}" srcOrd="0" destOrd="0" parTransId="{935369DC-DB41-4831-8B6D-3A5114BDF015}" sibTransId="{197D7FE3-864C-49A3-B458-BC9AA65C4B5A}"/>
    <dgm:cxn modelId="{C296C833-2DD8-4BE4-96B4-31797E6111E7}" type="presOf" srcId="{543F6E52-01D4-47C4-AC3D-76F4A0C6EC6E}" destId="{D90A5056-F508-4FEE-8CD0-00328CBC2BD9}" srcOrd="1" destOrd="0" presId="urn:microsoft.com/office/officeart/2005/8/layout/vProcess5"/>
    <dgm:cxn modelId="{3A70C061-191A-47D5-94C2-983ED58556C0}" type="presOf" srcId="{B87738DA-5C5F-45F0-B290-ACCF270A1025}" destId="{0386E7EA-2033-4FB0-8F03-20CE540DF36B}" srcOrd="0" destOrd="0" presId="urn:microsoft.com/office/officeart/2005/8/layout/vProcess5"/>
    <dgm:cxn modelId="{8E024E63-CBE8-42F8-875A-54638C7327EB}" type="presOf" srcId="{14F06085-40D5-4960-8AF4-49DAA71B587B}" destId="{3629E248-26F9-4145-81B5-A6257771575D}" srcOrd="0" destOrd="0" presId="urn:microsoft.com/office/officeart/2005/8/layout/vProcess5"/>
    <dgm:cxn modelId="{E4EFFF65-9309-4C06-9A81-F1734587E6EB}" type="presOf" srcId="{075AF95F-4B4A-42E2-8C2C-BD354744813A}" destId="{0004CCF3-1C50-4905-8CC8-97AADDC74658}" srcOrd="0" destOrd="0" presId="urn:microsoft.com/office/officeart/2005/8/layout/vProcess5"/>
    <dgm:cxn modelId="{F2A93853-B8C5-4B06-B242-23DC042B6DF8}" type="presOf" srcId="{197D7FE3-864C-49A3-B458-BC9AA65C4B5A}" destId="{D69A40AE-822D-4897-8FD7-BC9D92CF19F5}" srcOrd="0" destOrd="0" presId="urn:microsoft.com/office/officeart/2005/8/layout/vProcess5"/>
    <dgm:cxn modelId="{B0D84455-6C7A-44F5-9876-E13CA56C4CC6}" type="presOf" srcId="{2F8679D1-2EDE-4A14-8A5B-E272679B04C3}" destId="{90FCF3F5-4CCB-4003-9764-4BC37D5ED21C}" srcOrd="0" destOrd="0" presId="urn:microsoft.com/office/officeart/2005/8/layout/vProcess5"/>
    <dgm:cxn modelId="{3B49C189-5E51-4647-9A27-A1EADDE77036}" type="presOf" srcId="{D406D35E-127B-4FEE-88ED-213BACFE100A}" destId="{22248A93-CB58-45A4-8453-CEC75FA71BD1}" srcOrd="1" destOrd="0" presId="urn:microsoft.com/office/officeart/2005/8/layout/vProcess5"/>
    <dgm:cxn modelId="{9F5A7D8C-8F63-4FAC-ACE5-A1ACEF7A7C66}" type="presOf" srcId="{543F6E52-01D4-47C4-AC3D-76F4A0C6EC6E}" destId="{95B9D6FE-BCF5-4B44-AE92-7B349D82278F}" srcOrd="0" destOrd="0" presId="urn:microsoft.com/office/officeart/2005/8/layout/vProcess5"/>
    <dgm:cxn modelId="{643E8298-F4AF-41DD-8360-D2EF16618D44}" type="presOf" srcId="{39C3D66B-D6DF-48E2-A0E0-C947A405A526}" destId="{0B6C33E3-6FC0-460E-8FB9-72BFF27DDA09}" srcOrd="1" destOrd="0" presId="urn:microsoft.com/office/officeart/2005/8/layout/vProcess5"/>
    <dgm:cxn modelId="{69E9FE9F-C3B8-4149-945A-9DA4896338D6}" type="presOf" srcId="{39C3D66B-D6DF-48E2-A0E0-C947A405A526}" destId="{9943CFA3-1136-438D-9F46-D42B4571662B}" srcOrd="0" destOrd="0" presId="urn:microsoft.com/office/officeart/2005/8/layout/vProcess5"/>
    <dgm:cxn modelId="{C69A19A7-0B95-4AA3-B339-9F41D93F7634}" type="presOf" srcId="{850E3B6F-DBD0-451A-A457-DC51F56BE14B}" destId="{CA20A117-BF02-4DEB-8F8F-47619EB3460A}" srcOrd="0" destOrd="0" presId="urn:microsoft.com/office/officeart/2005/8/layout/vProcess5"/>
    <dgm:cxn modelId="{13722DBD-A14B-420F-A942-26732807CBE5}" srcId="{14F06085-40D5-4960-8AF4-49DAA71B587B}" destId="{39C3D66B-D6DF-48E2-A0E0-C947A405A526}" srcOrd="4" destOrd="0" parTransId="{C54810D3-963B-44CF-BF8E-F543739E9454}" sibTransId="{EA0DF0AD-393B-4F1F-B9A2-DA48219CBBCD}"/>
    <dgm:cxn modelId="{D5DA74CC-AF96-4CFB-82CA-AE74CE8F089B}" type="presOf" srcId="{850E3B6F-DBD0-451A-A457-DC51F56BE14B}" destId="{40B7E883-9172-4E15-B079-67FE2489458D}" srcOrd="1" destOrd="0" presId="urn:microsoft.com/office/officeart/2005/8/layout/vProcess5"/>
    <dgm:cxn modelId="{507EB0EA-D9DE-4796-9ED6-327735072794}" srcId="{14F06085-40D5-4960-8AF4-49DAA71B587B}" destId="{850E3B6F-DBD0-451A-A457-DC51F56BE14B}" srcOrd="2" destOrd="0" parTransId="{73A9A5A4-89FA-48CB-A69A-64264C72369E}" sibTransId="{608BFF57-E453-4433-BA1A-C113D655726E}"/>
    <dgm:cxn modelId="{D6CDE3FF-7F02-48F6-84BD-45CD0C622C59}" srcId="{14F06085-40D5-4960-8AF4-49DAA71B587B}" destId="{FF6795F2-7B99-41DE-BB52-768B083FF51D}" srcOrd="5" destOrd="0" parTransId="{F5C39369-6C04-40EA-B4D0-BCDDC9FAF9B5}" sibTransId="{B96D772A-87B7-462A-A64E-9DEC911EC5FF}"/>
    <dgm:cxn modelId="{BC8426B6-0908-4642-9351-BB832CE161DD}" type="presParOf" srcId="{3629E248-26F9-4145-81B5-A6257771575D}" destId="{7AF67201-7F8B-4CF7-A556-CA148CF37847}" srcOrd="0" destOrd="0" presId="urn:microsoft.com/office/officeart/2005/8/layout/vProcess5"/>
    <dgm:cxn modelId="{FF27B822-3E15-4D9C-974A-69D18612697B}" type="presParOf" srcId="{3629E248-26F9-4145-81B5-A6257771575D}" destId="{90FCF3F5-4CCB-4003-9764-4BC37D5ED21C}" srcOrd="1" destOrd="0" presId="urn:microsoft.com/office/officeart/2005/8/layout/vProcess5"/>
    <dgm:cxn modelId="{3EC44099-E9BD-4258-93FD-06A4AE880242}" type="presParOf" srcId="{3629E248-26F9-4145-81B5-A6257771575D}" destId="{43329355-059E-4E13-A56F-8361AF4370D5}" srcOrd="2" destOrd="0" presId="urn:microsoft.com/office/officeart/2005/8/layout/vProcess5"/>
    <dgm:cxn modelId="{555888E2-BD9F-4B0C-B1ED-B811C8CEEB0C}" type="presParOf" srcId="{3629E248-26F9-4145-81B5-A6257771575D}" destId="{CA20A117-BF02-4DEB-8F8F-47619EB3460A}" srcOrd="3" destOrd="0" presId="urn:microsoft.com/office/officeart/2005/8/layout/vProcess5"/>
    <dgm:cxn modelId="{94DF7819-85CC-4D1C-B470-6662B305CD51}" type="presParOf" srcId="{3629E248-26F9-4145-81B5-A6257771575D}" destId="{95B9D6FE-BCF5-4B44-AE92-7B349D82278F}" srcOrd="4" destOrd="0" presId="urn:microsoft.com/office/officeart/2005/8/layout/vProcess5"/>
    <dgm:cxn modelId="{3D7A96AE-6526-4517-A5F6-6E0B4672E099}" type="presParOf" srcId="{3629E248-26F9-4145-81B5-A6257771575D}" destId="{9943CFA3-1136-438D-9F46-D42B4571662B}" srcOrd="5" destOrd="0" presId="urn:microsoft.com/office/officeart/2005/8/layout/vProcess5"/>
    <dgm:cxn modelId="{7EE4C91F-E8C2-4E28-A7B4-AC44F52E9060}" type="presParOf" srcId="{3629E248-26F9-4145-81B5-A6257771575D}" destId="{D69A40AE-822D-4897-8FD7-BC9D92CF19F5}" srcOrd="6" destOrd="0" presId="urn:microsoft.com/office/officeart/2005/8/layout/vProcess5"/>
    <dgm:cxn modelId="{57233032-6B67-4EB2-9ADF-8335DD561A9C}" type="presParOf" srcId="{3629E248-26F9-4145-81B5-A6257771575D}" destId="{0386E7EA-2033-4FB0-8F03-20CE540DF36B}" srcOrd="7" destOrd="0" presId="urn:microsoft.com/office/officeart/2005/8/layout/vProcess5"/>
    <dgm:cxn modelId="{4968E5FF-9BF6-4970-A30D-1B1485F1CEA2}" type="presParOf" srcId="{3629E248-26F9-4145-81B5-A6257771575D}" destId="{46995F94-31B2-4561-823D-C7D8F078CF61}" srcOrd="8" destOrd="0" presId="urn:microsoft.com/office/officeart/2005/8/layout/vProcess5"/>
    <dgm:cxn modelId="{DE2FD37A-343B-4502-AA56-1542E0FFEF3F}" type="presParOf" srcId="{3629E248-26F9-4145-81B5-A6257771575D}" destId="{0004CCF3-1C50-4905-8CC8-97AADDC74658}" srcOrd="9" destOrd="0" presId="urn:microsoft.com/office/officeart/2005/8/layout/vProcess5"/>
    <dgm:cxn modelId="{896A8EA9-8286-46A0-A73B-C044D6BAB006}" type="presParOf" srcId="{3629E248-26F9-4145-81B5-A6257771575D}" destId="{5BD196F2-4F36-4961-9941-A537228D1CC3}" srcOrd="10" destOrd="0" presId="urn:microsoft.com/office/officeart/2005/8/layout/vProcess5"/>
    <dgm:cxn modelId="{C732639B-0691-4E17-AA62-D310A797053F}" type="presParOf" srcId="{3629E248-26F9-4145-81B5-A6257771575D}" destId="{22248A93-CB58-45A4-8453-CEC75FA71BD1}" srcOrd="11" destOrd="0" presId="urn:microsoft.com/office/officeart/2005/8/layout/vProcess5"/>
    <dgm:cxn modelId="{2DD36D3C-D061-4428-8047-84D85D46683E}" type="presParOf" srcId="{3629E248-26F9-4145-81B5-A6257771575D}" destId="{40B7E883-9172-4E15-B079-67FE2489458D}" srcOrd="12" destOrd="0" presId="urn:microsoft.com/office/officeart/2005/8/layout/vProcess5"/>
    <dgm:cxn modelId="{C0150223-9800-4F75-BE9C-D5DB6275EA89}" type="presParOf" srcId="{3629E248-26F9-4145-81B5-A6257771575D}" destId="{D90A5056-F508-4FEE-8CD0-00328CBC2BD9}" srcOrd="13" destOrd="0" presId="urn:microsoft.com/office/officeart/2005/8/layout/vProcess5"/>
    <dgm:cxn modelId="{ACF748A4-466A-4B32-B488-9885B58360C4}" type="presParOf" srcId="{3629E248-26F9-4145-81B5-A6257771575D}" destId="{0B6C33E3-6FC0-460E-8FB9-72BFF27DDA0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0_3" csCatId="mainScheme" phldr="1"/>
      <dgm:spPr/>
      <dgm:t>
        <a:bodyPr/>
        <a:lstStyle/>
        <a:p>
          <a:endParaRPr lang="en-US"/>
        </a:p>
      </dgm:t>
    </dgm:pt>
    <dgm:pt modelId="{15DF3956-9CAC-401D-9E5D-4A205C7B39A7}">
      <dgm:prSet/>
      <dgm:spPr/>
      <dgm:t>
        <a:bodyPr/>
        <a:lstStyle/>
        <a:p>
          <a:pPr rtl="0"/>
          <a:r>
            <a:rPr lang="en-US" b="1" i="1">
              <a:latin typeface="+mn-lt"/>
            </a:rPr>
            <a:t>Next Town Hall will be February 15th, 2024 </a:t>
          </a:r>
          <a:endParaRPr lang="en-US" b="1">
            <a:latin typeface="+mn-lt"/>
          </a:endParaRPr>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pPr rtl="0"/>
          <a:r>
            <a:rPr lang="en-US"/>
            <a:t>LAMs: Please review your district’s list of data pipeline users and update permissions as needed.</a:t>
          </a:r>
          <a:endParaRPr lang="en-US">
            <a:latin typeface="Calibri Light"/>
            <a:ea typeface="Calibri Light"/>
            <a:cs typeface="Calibri Light"/>
          </a:endParaRP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B4A9D0F2-431D-4D22-8A41-CEAF274098E0}" type="pres">
      <dgm:prSet presAssocID="{F012D412-9CAF-428A-A29D-8BA009103520}" presName="Name0" presStyleCnt="0">
        <dgm:presLayoutVars>
          <dgm:dir/>
          <dgm:animLvl val="lvl"/>
          <dgm:resizeHandles val="exact"/>
        </dgm:presLayoutVars>
      </dgm:prSet>
      <dgm:spPr/>
    </dgm:pt>
    <dgm:pt modelId="{BCFC5079-52A7-4AF6-934E-9F2C9B494E7C}" type="pres">
      <dgm:prSet presAssocID="{15DF3956-9CAC-401D-9E5D-4A205C7B39A7}" presName="boxAndChildren" presStyleCnt="0"/>
      <dgm:spPr/>
    </dgm:pt>
    <dgm:pt modelId="{26F61AFC-DCB5-4407-AEF9-9376F034155D}" type="pres">
      <dgm:prSet presAssocID="{15DF3956-9CAC-401D-9E5D-4A205C7B39A7}" presName="parentTextBox" presStyleLbl="alignNode1" presStyleIdx="0" presStyleCnt="1"/>
      <dgm:spPr/>
    </dgm:pt>
    <dgm:pt modelId="{6D28423C-CEBD-4EE6-A59F-62FCACBF9B51}" type="pres">
      <dgm:prSet presAssocID="{15DF3956-9CAC-401D-9E5D-4A205C7B39A7}" presName="descendantBox" presStyleLbl="bgAccFollowNode1" presStyleIdx="0" presStyleCnt="1"/>
      <dgm:spPr/>
    </dgm:pt>
  </dgm:ptLst>
  <dgm:cxnLst>
    <dgm:cxn modelId="{B4ADC36E-03D7-49D3-AB93-90082E1FDCEF}" type="presOf" srcId="{F012D412-9CAF-428A-A29D-8BA009103520}" destId="{B4A9D0F2-431D-4D22-8A41-CEAF274098E0}"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9D3CA08A-A7C7-4AA2-AA49-2D9084AF37AD}" type="presOf" srcId="{15DF3956-9CAC-401D-9E5D-4A205C7B39A7}" destId="{26F61AFC-DCB5-4407-AEF9-9376F034155D}" srcOrd="0" destOrd="0" presId="urn:microsoft.com/office/officeart/2016/7/layout/VerticalDownArrowProcess"/>
    <dgm:cxn modelId="{A4806C9E-9092-4B2B-80C0-4C9FADC937D1}" srcId="{15DF3956-9CAC-401D-9E5D-4A205C7B39A7}" destId="{BE459BBA-E698-4FA5-87E2-098E1C06C863}" srcOrd="0" destOrd="0" parTransId="{0F34BDF1-1B81-452C-96CB-66D2421CA27A}" sibTransId="{3391E224-7EBB-473D-AFBB-BB2980217435}"/>
    <dgm:cxn modelId="{F2CC3EDA-FEDE-4454-8457-880163267336}" type="presOf" srcId="{BE459BBA-E698-4FA5-87E2-098E1C06C863}" destId="{6D28423C-CEBD-4EE6-A59F-62FCACBF9B51}" srcOrd="0" destOrd="0" presId="urn:microsoft.com/office/officeart/2016/7/layout/VerticalDownArrowProcess"/>
    <dgm:cxn modelId="{C5617737-4F13-4B1B-A9E3-D5B6472E4760}" type="presParOf" srcId="{B4A9D0F2-431D-4D22-8A41-CEAF274098E0}" destId="{BCFC5079-52A7-4AF6-934E-9F2C9B494E7C}" srcOrd="0" destOrd="0" presId="urn:microsoft.com/office/officeart/2016/7/layout/VerticalDownArrowProcess"/>
    <dgm:cxn modelId="{99519C55-1583-418E-B5B3-866B13F19A85}" type="presParOf" srcId="{BCFC5079-52A7-4AF6-934E-9F2C9B494E7C}" destId="{26F61AFC-DCB5-4407-AEF9-9376F034155D}" srcOrd="0" destOrd="0" presId="urn:microsoft.com/office/officeart/2016/7/layout/VerticalDownArrowProcess"/>
    <dgm:cxn modelId="{0F075C0A-465C-4062-9D0F-BCD74A87A903}" type="presParOf" srcId="{BCFC5079-52A7-4AF6-934E-9F2C9B494E7C}" destId="{6D28423C-CEBD-4EE6-A59F-62FCACBF9B51}" srcOrd="1"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81FF-3C32-43D9-99A4-B35605366E8E}">
      <dsp:nvSpPr>
        <dsp:cNvPr id="0" name=""/>
        <dsp:cNvSpPr/>
      </dsp:nvSpPr>
      <dsp:spPr>
        <a:xfrm>
          <a:off x="6004" y="641773"/>
          <a:ext cx="1354787" cy="734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a:latin typeface="Trebuchet MS" panose="020B0603020202020204" pitchFamily="34" charset="0"/>
            </a:rPr>
            <a:t>REGISTRATION</a:t>
          </a:r>
        </a:p>
      </dsp:txBody>
      <dsp:txXfrm>
        <a:off x="6004" y="641773"/>
        <a:ext cx="1354787" cy="489566"/>
      </dsp:txXfrm>
    </dsp:sp>
    <dsp:sp modelId="{B837E15D-8E7E-4DFF-9BE5-D357E188F49C}">
      <dsp:nvSpPr>
        <dsp:cNvPr id="0" name=""/>
        <dsp:cNvSpPr/>
      </dsp:nvSpPr>
      <dsp:spPr>
        <a:xfrm>
          <a:off x="283491" y="1131339"/>
          <a:ext cx="1354787" cy="3393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Trebuchet MS" panose="020B0603020202020204" pitchFamily="34" charset="0"/>
            </a:rPr>
            <a:t>Update and verify contact information and list of schools</a:t>
          </a:r>
          <a:br>
            <a:rPr lang="en-US" sz="1300" kern="1200">
              <a:latin typeface="Trebuchet MS" panose="020B0603020202020204" pitchFamily="34" charset="0"/>
            </a:rPr>
          </a:br>
          <a:br>
            <a:rPr lang="en-US" sz="1300" kern="1200">
              <a:latin typeface="Trebuchet MS" panose="020B0603020202020204" pitchFamily="34" charset="0"/>
            </a:rPr>
          </a:br>
          <a:br>
            <a:rPr lang="en-US" sz="1300" kern="1200">
              <a:latin typeface="Trebuchet MS" panose="020B0603020202020204" pitchFamily="34" charset="0"/>
            </a:rPr>
          </a:br>
          <a:r>
            <a:rPr lang="en-US" sz="1300" kern="1200">
              <a:latin typeface="Trebuchet MS" panose="020B0603020202020204" pitchFamily="34" charset="0"/>
            </a:rPr>
            <a:t>Update and verify contact information and list of schools</a:t>
          </a:r>
        </a:p>
      </dsp:txBody>
      <dsp:txXfrm>
        <a:off x="323171" y="1171019"/>
        <a:ext cx="1275427" cy="3313640"/>
      </dsp:txXfrm>
    </dsp:sp>
    <dsp:sp modelId="{737CA2CD-5C91-46AA-9AE5-4F2ECFD1E07E}">
      <dsp:nvSpPr>
        <dsp:cNvPr id="0" name=""/>
        <dsp:cNvSpPr/>
      </dsp:nvSpPr>
      <dsp:spPr>
        <a:xfrm>
          <a:off x="1566173" y="717905"/>
          <a:ext cx="435407" cy="33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rebuchet MS" panose="020B0603020202020204" pitchFamily="34" charset="0"/>
          </a:endParaRPr>
        </a:p>
      </dsp:txBody>
      <dsp:txXfrm>
        <a:off x="1566173" y="785365"/>
        <a:ext cx="334216" cy="202382"/>
      </dsp:txXfrm>
    </dsp:sp>
    <dsp:sp modelId="{C1B8C577-36E7-43E3-B603-53F49DA5F2F6}">
      <dsp:nvSpPr>
        <dsp:cNvPr id="0" name=""/>
        <dsp:cNvSpPr/>
      </dsp:nvSpPr>
      <dsp:spPr>
        <a:xfrm>
          <a:off x="2182315" y="641773"/>
          <a:ext cx="1354787" cy="734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US" sz="1300" b="1" kern="1200">
              <a:latin typeface="Trebuchet MS" panose="020B0603020202020204" pitchFamily="34" charset="0"/>
            </a:rPr>
            <a:t>COLLECTION TOOLS</a:t>
          </a:r>
        </a:p>
      </dsp:txBody>
      <dsp:txXfrm>
        <a:off x="2182315" y="641773"/>
        <a:ext cx="1354787" cy="489566"/>
      </dsp:txXfrm>
    </dsp:sp>
    <dsp:sp modelId="{281674F5-9FC8-4034-B682-DE30EDD1EA6F}">
      <dsp:nvSpPr>
        <dsp:cNvPr id="0" name=""/>
        <dsp:cNvSpPr/>
      </dsp:nvSpPr>
      <dsp:spPr>
        <a:xfrm>
          <a:off x="2459802" y="1131339"/>
          <a:ext cx="1354787" cy="3393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Trebuchet MS" panose="020B0603020202020204" pitchFamily="34" charset="0"/>
            </a:rPr>
            <a:t>Use tools to review list of data elements and to prepare for the collection</a:t>
          </a:r>
          <a:br>
            <a:rPr lang="en-US" sz="1300" kern="1200">
              <a:latin typeface="Trebuchet MS" panose="020B0603020202020204" pitchFamily="34" charset="0"/>
            </a:rPr>
          </a:br>
          <a:br>
            <a:rPr lang="en-US" sz="1300" kern="1200">
              <a:latin typeface="Trebuchet MS" panose="020B0603020202020204" pitchFamily="34" charset="0"/>
            </a:rPr>
          </a:br>
          <a:r>
            <a:rPr lang="en-US" sz="1300" kern="1200">
              <a:latin typeface="Trebuchet MS" panose="020B0603020202020204" pitchFamily="34" charset="0"/>
            </a:rPr>
            <a:t>School/LEA forms </a:t>
          </a:r>
          <a:br>
            <a:rPr lang="en-US" sz="1300" kern="1200">
              <a:latin typeface="Trebuchet MS" panose="020B0603020202020204" pitchFamily="34" charset="0"/>
            </a:rPr>
          </a:br>
          <a:r>
            <a:rPr lang="en-US" sz="1300" kern="1200">
              <a:latin typeface="Trebuchet MS" panose="020B0603020202020204" pitchFamily="34" charset="0"/>
            </a:rPr>
            <a:t>Flat file submission</a:t>
          </a:r>
          <a:br>
            <a:rPr lang="en-US" sz="1300" kern="1200">
              <a:latin typeface="Trebuchet MS" panose="020B0603020202020204" pitchFamily="34" charset="0"/>
            </a:rPr>
          </a:br>
          <a:r>
            <a:rPr lang="en-US" sz="1300" kern="1200">
              <a:latin typeface="Trebuchet MS" panose="020B0603020202020204" pitchFamily="34" charset="0"/>
            </a:rPr>
            <a:t>Survey tool guides Excel templates</a:t>
          </a:r>
          <a:br>
            <a:rPr lang="en-US" sz="1300" kern="1200">
              <a:latin typeface="Trebuchet MS" panose="020B0603020202020204" pitchFamily="34" charset="0"/>
            </a:rPr>
          </a:br>
          <a:r>
            <a:rPr lang="en-US" sz="1300" kern="1200">
              <a:latin typeface="Trebuchet MS" panose="020B0603020202020204" pitchFamily="34" charset="0"/>
            </a:rPr>
            <a:t>Data elements</a:t>
          </a:r>
        </a:p>
      </dsp:txBody>
      <dsp:txXfrm>
        <a:off x="2499482" y="1171019"/>
        <a:ext cx="1275427" cy="3313640"/>
      </dsp:txXfrm>
    </dsp:sp>
    <dsp:sp modelId="{B3A00B3A-2BF7-4337-A5AB-B814177918A6}">
      <dsp:nvSpPr>
        <dsp:cNvPr id="0" name=""/>
        <dsp:cNvSpPr/>
      </dsp:nvSpPr>
      <dsp:spPr>
        <a:xfrm>
          <a:off x="3742484" y="717905"/>
          <a:ext cx="435407" cy="33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rebuchet MS" panose="020B0603020202020204" pitchFamily="34" charset="0"/>
          </a:endParaRPr>
        </a:p>
      </dsp:txBody>
      <dsp:txXfrm>
        <a:off x="3742484" y="785365"/>
        <a:ext cx="334216" cy="202382"/>
      </dsp:txXfrm>
    </dsp:sp>
    <dsp:sp modelId="{3B4A5236-D630-49E1-A979-447C3361DFCC}">
      <dsp:nvSpPr>
        <dsp:cNvPr id="0" name=""/>
        <dsp:cNvSpPr/>
      </dsp:nvSpPr>
      <dsp:spPr>
        <a:xfrm>
          <a:off x="4358627" y="641773"/>
          <a:ext cx="1354787" cy="734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US" sz="1300" b="1" kern="1200">
              <a:latin typeface="Trebuchet MS" panose="020B0603020202020204" pitchFamily="34" charset="0"/>
            </a:rPr>
            <a:t>REVIEW &amp; SUBMIT DATA</a:t>
          </a:r>
        </a:p>
      </dsp:txBody>
      <dsp:txXfrm>
        <a:off x="4358627" y="641773"/>
        <a:ext cx="1354787" cy="489566"/>
      </dsp:txXfrm>
    </dsp:sp>
    <dsp:sp modelId="{5E8AE737-4F8C-4CED-AC29-AA1230A37957}">
      <dsp:nvSpPr>
        <dsp:cNvPr id="0" name=""/>
        <dsp:cNvSpPr/>
      </dsp:nvSpPr>
      <dsp:spPr>
        <a:xfrm>
          <a:off x="4636113" y="1131339"/>
          <a:ext cx="1354787" cy="3393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Trebuchet MS" panose="020B0603020202020204" pitchFamily="34" charset="0"/>
            </a:rPr>
            <a:t>Review and submit data via file upload or manual entry</a:t>
          </a:r>
        </a:p>
      </dsp:txBody>
      <dsp:txXfrm>
        <a:off x="4675793" y="1171019"/>
        <a:ext cx="1275427" cy="3313640"/>
      </dsp:txXfrm>
    </dsp:sp>
    <dsp:sp modelId="{9DDC813E-3FD2-4689-8DAD-31F900CEBE0C}">
      <dsp:nvSpPr>
        <dsp:cNvPr id="0" name=""/>
        <dsp:cNvSpPr/>
      </dsp:nvSpPr>
      <dsp:spPr>
        <a:xfrm rot="21582444">
          <a:off x="5899938" y="712483"/>
          <a:ext cx="395439" cy="33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rebuchet MS" panose="020B0603020202020204" pitchFamily="34" charset="0"/>
          </a:endParaRPr>
        </a:p>
      </dsp:txBody>
      <dsp:txXfrm>
        <a:off x="5899939" y="780201"/>
        <a:ext cx="294248" cy="202382"/>
      </dsp:txXfrm>
    </dsp:sp>
    <dsp:sp modelId="{96805B16-5F04-4784-924E-2B31A6BCBE50}">
      <dsp:nvSpPr>
        <dsp:cNvPr id="0" name=""/>
        <dsp:cNvSpPr/>
      </dsp:nvSpPr>
      <dsp:spPr>
        <a:xfrm>
          <a:off x="6459517" y="631044"/>
          <a:ext cx="1354787" cy="734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US" sz="1300" b="1" kern="1200">
              <a:latin typeface="Trebuchet MS" panose="020B0603020202020204" pitchFamily="34" charset="0"/>
            </a:rPr>
            <a:t>CERTIFY DATA</a:t>
          </a:r>
        </a:p>
      </dsp:txBody>
      <dsp:txXfrm>
        <a:off x="6459517" y="631044"/>
        <a:ext cx="1354787" cy="489566"/>
      </dsp:txXfrm>
    </dsp:sp>
    <dsp:sp modelId="{67DDCD4D-CA28-4CD2-9BEF-97918D011DFE}">
      <dsp:nvSpPr>
        <dsp:cNvPr id="0" name=""/>
        <dsp:cNvSpPr/>
      </dsp:nvSpPr>
      <dsp:spPr>
        <a:xfrm>
          <a:off x="6812425" y="1131339"/>
          <a:ext cx="1354787" cy="3393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Trebuchet MS" panose="020B0603020202020204" pitchFamily="34" charset="0"/>
            </a:rPr>
            <a:t>Review submitted data and resolve errors and warnings</a:t>
          </a:r>
          <a:br>
            <a:rPr lang="en-US" sz="1300" kern="1200">
              <a:latin typeface="Trebuchet MS" panose="020B0603020202020204" pitchFamily="34" charset="0"/>
            </a:rPr>
          </a:br>
          <a:br>
            <a:rPr lang="en-US" sz="1300" kern="1200">
              <a:latin typeface="Trebuchet MS" panose="020B0603020202020204" pitchFamily="34" charset="0"/>
            </a:rPr>
          </a:br>
          <a:br>
            <a:rPr lang="en-US" sz="1300" kern="1200">
              <a:latin typeface="Trebuchet MS" panose="020B0603020202020204" pitchFamily="34" charset="0"/>
            </a:rPr>
          </a:br>
          <a:r>
            <a:rPr lang="en-US" sz="1300" kern="1200">
              <a:latin typeface="Trebuchet MS" panose="020B0603020202020204" pitchFamily="34" charset="0"/>
            </a:rPr>
            <a:t>Action plans</a:t>
          </a:r>
          <a:br>
            <a:rPr lang="en-US" sz="1300" kern="1200">
              <a:latin typeface="Trebuchet MS" panose="020B0603020202020204" pitchFamily="34" charset="0"/>
            </a:rPr>
          </a:br>
          <a:r>
            <a:rPr lang="en-US" sz="1300" kern="1200">
              <a:latin typeface="Trebuchet MS" panose="020B0603020202020204" pitchFamily="34" charset="0"/>
            </a:rPr>
            <a:t>Reviewing data</a:t>
          </a:r>
        </a:p>
      </dsp:txBody>
      <dsp:txXfrm>
        <a:off x="6852105" y="1171019"/>
        <a:ext cx="1275427" cy="3313640"/>
      </dsp:txXfrm>
    </dsp:sp>
    <dsp:sp modelId="{6E55922C-7B6E-4DB6-8DE2-9F8ECD6556AF}">
      <dsp:nvSpPr>
        <dsp:cNvPr id="0" name=""/>
        <dsp:cNvSpPr/>
      </dsp:nvSpPr>
      <dsp:spPr>
        <a:xfrm rot="16380">
          <a:off x="8038538" y="712604"/>
          <a:ext cx="475386" cy="33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Trebuchet MS" panose="020B0603020202020204" pitchFamily="34" charset="0"/>
          </a:endParaRPr>
        </a:p>
      </dsp:txBody>
      <dsp:txXfrm>
        <a:off x="8038539" y="779823"/>
        <a:ext cx="374195" cy="202382"/>
      </dsp:txXfrm>
    </dsp:sp>
    <dsp:sp modelId="{C8D7F17E-DCB1-4D62-9594-A7A629B6917B}">
      <dsp:nvSpPr>
        <dsp:cNvPr id="0" name=""/>
        <dsp:cNvSpPr/>
      </dsp:nvSpPr>
      <dsp:spPr>
        <a:xfrm>
          <a:off x="8711250" y="641773"/>
          <a:ext cx="1354787" cy="7343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US" sz="1300" b="1" kern="1200">
              <a:latin typeface="Trebuchet MS" panose="020B0603020202020204" pitchFamily="34" charset="0"/>
            </a:rPr>
            <a:t>DATA QUALITY</a:t>
          </a:r>
        </a:p>
      </dsp:txBody>
      <dsp:txXfrm>
        <a:off x="8711250" y="641773"/>
        <a:ext cx="1354787" cy="489566"/>
      </dsp:txXfrm>
    </dsp:sp>
    <dsp:sp modelId="{E06FAFAE-D5CC-4C47-B564-B13C6538FD0B}">
      <dsp:nvSpPr>
        <dsp:cNvPr id="0" name=""/>
        <dsp:cNvSpPr/>
      </dsp:nvSpPr>
      <dsp:spPr>
        <a:xfrm>
          <a:off x="8988736" y="1131339"/>
          <a:ext cx="1354787" cy="3393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Trebuchet MS" panose="020B0603020202020204" pitchFamily="34" charset="0"/>
            </a:rPr>
            <a:t>Review the data for quality</a:t>
          </a:r>
          <a:br>
            <a:rPr lang="en-US" sz="1300" kern="1200">
              <a:latin typeface="Trebuchet MS" panose="020B0603020202020204" pitchFamily="34" charset="0"/>
            </a:rPr>
          </a:br>
          <a:br>
            <a:rPr lang="en-US" sz="1300" kern="1200">
              <a:latin typeface="Trebuchet MS" panose="020B0603020202020204" pitchFamily="34" charset="0"/>
            </a:rPr>
          </a:br>
          <a:br>
            <a:rPr lang="en-US" sz="1300" kern="1200">
              <a:latin typeface="Trebuchet MS" panose="020B0603020202020204" pitchFamily="34" charset="0"/>
            </a:rPr>
          </a:br>
          <a:br>
            <a:rPr lang="en-US" sz="1300" kern="1200">
              <a:latin typeface="Trebuchet MS" panose="020B0603020202020204" pitchFamily="34" charset="0"/>
            </a:rPr>
          </a:br>
          <a:br>
            <a:rPr lang="en-US" sz="1300" kern="1200">
              <a:latin typeface="Trebuchet MS" panose="020B0603020202020204" pitchFamily="34" charset="0"/>
            </a:rPr>
          </a:br>
          <a:r>
            <a:rPr lang="en-US" sz="1300" kern="1200">
              <a:latin typeface="Trebuchet MS" panose="020B0603020202020204" pitchFamily="34" charset="0"/>
            </a:rPr>
            <a:t>Data quality manuals</a:t>
          </a:r>
        </a:p>
      </dsp:txBody>
      <dsp:txXfrm>
        <a:off x="9028416" y="1171019"/>
        <a:ext cx="1275427" cy="3313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6FA60-23EF-4654-A5F4-FEE76F1A32CA}">
      <dsp:nvSpPr>
        <dsp:cNvPr id="0" name=""/>
        <dsp:cNvSpPr/>
      </dsp:nvSpPr>
      <dsp:spPr>
        <a:xfrm>
          <a:off x="0" y="0"/>
          <a:ext cx="5181600" cy="12192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a:solidFill>
                <a:schemeClr val="tx1"/>
              </a:solidFill>
            </a:rPr>
            <a:t>Thursday, February 8: AUs notified (either way) of any duplicates by email and received a file in their Syncplicity folder. </a:t>
          </a:r>
        </a:p>
      </dsp:txBody>
      <dsp:txXfrm>
        <a:off x="35709" y="35709"/>
        <a:ext cx="3865988" cy="1147782"/>
      </dsp:txXfrm>
    </dsp:sp>
    <dsp:sp modelId="{3EF3E05C-42BD-4775-933A-C5A151F166F7}">
      <dsp:nvSpPr>
        <dsp:cNvPr id="0" name=""/>
        <dsp:cNvSpPr/>
      </dsp:nvSpPr>
      <dsp:spPr>
        <a:xfrm>
          <a:off x="457199" y="1422399"/>
          <a:ext cx="5181600" cy="1219200"/>
        </a:xfrm>
        <a:prstGeom prst="roundRect">
          <a:avLst>
            <a:gd name="adj" fmla="val 10000"/>
          </a:avLst>
        </a:prstGeom>
        <a:solidFill>
          <a:schemeClr val="accent5">
            <a:hueOff val="-4895962"/>
            <a:satOff val="-2222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a:solidFill>
                <a:schemeClr val="tx1"/>
              </a:solidFill>
            </a:rPr>
            <a:t>February 8 - February 16: AUs research and make file changes to resolve duplicate and data validity issues. Please have all changes made and a complete and error-free snapshot by Friday, February 16</a:t>
          </a:r>
          <a:r>
            <a:rPr lang="en-US" sz="1400" kern="1200" baseline="30000">
              <a:solidFill>
                <a:schemeClr val="tx1"/>
              </a:solidFill>
            </a:rPr>
            <a:t>th</a:t>
          </a:r>
          <a:r>
            <a:rPr lang="en-US" sz="1400" kern="1200">
              <a:solidFill>
                <a:schemeClr val="tx1"/>
              </a:solidFill>
            </a:rPr>
            <a:t>. </a:t>
          </a:r>
        </a:p>
      </dsp:txBody>
      <dsp:txXfrm>
        <a:off x="492908" y="1458108"/>
        <a:ext cx="3860502" cy="1147782"/>
      </dsp:txXfrm>
    </dsp:sp>
    <dsp:sp modelId="{48D6F37B-A90B-4728-9A41-058FD3892A0D}">
      <dsp:nvSpPr>
        <dsp:cNvPr id="0" name=""/>
        <dsp:cNvSpPr/>
      </dsp:nvSpPr>
      <dsp:spPr>
        <a:xfrm>
          <a:off x="914399" y="2844799"/>
          <a:ext cx="5181600" cy="1219200"/>
        </a:xfrm>
        <a:prstGeom prst="roundRect">
          <a:avLst>
            <a:gd name="adj" fmla="val 10000"/>
          </a:avLst>
        </a:prstGeom>
        <a:solidFill>
          <a:schemeClr val="accent5">
            <a:hueOff val="-9791924"/>
            <a:satOff val="-4444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n-US" sz="1400" kern="1200">
              <a:solidFill>
                <a:schemeClr val="tx1"/>
              </a:solidFill>
            </a:rPr>
            <a:t>February 9– 17: CDE will continue to run the duplicate and validity queries over the next week to verify that all duplicates and data issues are resolved. AUs will be notified once all duplicates and errors are resolved. </a:t>
          </a:r>
        </a:p>
      </dsp:txBody>
      <dsp:txXfrm>
        <a:off x="950108" y="2880508"/>
        <a:ext cx="3860502" cy="1147782"/>
      </dsp:txXfrm>
    </dsp:sp>
    <dsp:sp modelId="{231F0EFE-8C10-4537-8D22-AB36BFEBC598}">
      <dsp:nvSpPr>
        <dsp:cNvPr id="0" name=""/>
        <dsp:cNvSpPr/>
      </dsp:nvSpPr>
      <dsp:spPr>
        <a:xfrm>
          <a:off x="4389120" y="924560"/>
          <a:ext cx="792480" cy="79248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a:off x="4567428" y="924560"/>
        <a:ext cx="435864" cy="596341"/>
      </dsp:txXfrm>
    </dsp:sp>
    <dsp:sp modelId="{19987B65-A5EA-47B5-A1DF-1290CF241F6C}">
      <dsp:nvSpPr>
        <dsp:cNvPr id="0" name=""/>
        <dsp:cNvSpPr/>
      </dsp:nvSpPr>
      <dsp:spPr>
        <a:xfrm>
          <a:off x="4846320" y="2338832"/>
          <a:ext cx="792480" cy="792480"/>
        </a:xfrm>
        <a:prstGeom prst="downArrow">
          <a:avLst>
            <a:gd name="adj1" fmla="val 55000"/>
            <a:gd name="adj2" fmla="val 45000"/>
          </a:avLst>
        </a:prstGeom>
        <a:solidFill>
          <a:schemeClr val="accent5">
            <a:tint val="40000"/>
            <a:alpha val="90000"/>
            <a:hueOff val="-10020139"/>
            <a:satOff val="-40895"/>
            <a:lumOff val="9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a:off x="5024628" y="2338832"/>
        <a:ext cx="435864" cy="59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CF3F5-4CCB-4003-9764-4BC37D5ED21C}">
      <dsp:nvSpPr>
        <dsp:cNvPr id="0" name=""/>
        <dsp:cNvSpPr/>
      </dsp:nvSpPr>
      <dsp:spPr>
        <a:xfrm>
          <a:off x="0" y="0"/>
          <a:ext cx="9035796" cy="10078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tx1"/>
              </a:solidFill>
              <a:latin typeface="Calibri"/>
              <a:ea typeface="Calibri"/>
              <a:cs typeface="Calibri"/>
            </a:rPr>
            <a:t>Request is submitted</a:t>
          </a:r>
        </a:p>
      </dsp:txBody>
      <dsp:txXfrm>
        <a:off x="29519" y="29519"/>
        <a:ext cx="7830339" cy="948802"/>
      </dsp:txXfrm>
    </dsp:sp>
    <dsp:sp modelId="{43329355-059E-4E13-A56F-8361AF4370D5}">
      <dsp:nvSpPr>
        <dsp:cNvPr id="0" name=""/>
        <dsp:cNvSpPr/>
      </dsp:nvSpPr>
      <dsp:spPr>
        <a:xfrm>
          <a:off x="674751" y="1147818"/>
          <a:ext cx="9035796" cy="1007840"/>
        </a:xfrm>
        <a:prstGeom prst="roundRect">
          <a:avLst>
            <a:gd name="adj" fmla="val 10000"/>
          </a:avLst>
        </a:prstGeom>
        <a:solidFill>
          <a:schemeClr val="accent5">
            <a:hueOff val="-2447981"/>
            <a:satOff val="-11111"/>
            <a:lumOff val="1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chemeClr val="tx1"/>
              </a:solidFill>
              <a:latin typeface="Calibri"/>
              <a:ea typeface="Calibri"/>
              <a:cs typeface="Calibri"/>
            </a:rPr>
            <a:t>Signature page is received </a:t>
          </a:r>
        </a:p>
      </dsp:txBody>
      <dsp:txXfrm>
        <a:off x="704270" y="1177337"/>
        <a:ext cx="7646910" cy="948802"/>
      </dsp:txXfrm>
    </dsp:sp>
    <dsp:sp modelId="{CA20A117-BF02-4DEB-8F8F-47619EB3460A}">
      <dsp:nvSpPr>
        <dsp:cNvPr id="0" name=""/>
        <dsp:cNvSpPr/>
      </dsp:nvSpPr>
      <dsp:spPr>
        <a:xfrm>
          <a:off x="1349501" y="2295636"/>
          <a:ext cx="9035796" cy="1007840"/>
        </a:xfrm>
        <a:prstGeom prst="roundRect">
          <a:avLst>
            <a:gd name="adj" fmla="val 10000"/>
          </a:avLst>
        </a:prstGeom>
        <a:solidFill>
          <a:schemeClr val="accent5">
            <a:hueOff val="-4895962"/>
            <a:satOff val="-2222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solidFill>
                <a:schemeClr val="tx1"/>
              </a:solidFill>
              <a:latin typeface="Calibri"/>
              <a:ea typeface="Calibri"/>
              <a:cs typeface="Calibri"/>
            </a:rPr>
            <a:t>School Code Review Committee reviews request</a:t>
          </a:r>
        </a:p>
      </dsp:txBody>
      <dsp:txXfrm>
        <a:off x="1379020" y="2325155"/>
        <a:ext cx="7646910" cy="948802"/>
      </dsp:txXfrm>
    </dsp:sp>
    <dsp:sp modelId="{95B9D6FE-BCF5-4B44-AE92-7B349D82278F}">
      <dsp:nvSpPr>
        <dsp:cNvPr id="0" name=""/>
        <dsp:cNvSpPr/>
      </dsp:nvSpPr>
      <dsp:spPr>
        <a:xfrm>
          <a:off x="2024252" y="3443454"/>
          <a:ext cx="9035796" cy="1007840"/>
        </a:xfrm>
        <a:prstGeom prst="roundRect">
          <a:avLst>
            <a:gd name="adj" fmla="val 10000"/>
          </a:avLst>
        </a:prstGeom>
        <a:solidFill>
          <a:schemeClr val="accent5">
            <a:hueOff val="-7343943"/>
            <a:satOff val="-33332"/>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chemeClr val="tx1"/>
              </a:solidFill>
              <a:latin typeface="Calibri"/>
              <a:ea typeface="Calibri"/>
              <a:cs typeface="Calibri"/>
            </a:rPr>
            <a:t>School Code Review Committee votes to approve request or suggest alternative scenarios for moving forward</a:t>
          </a:r>
        </a:p>
      </dsp:txBody>
      <dsp:txXfrm>
        <a:off x="2053771" y="3472973"/>
        <a:ext cx="7646910" cy="948802"/>
      </dsp:txXfrm>
    </dsp:sp>
    <dsp:sp modelId="{9943CFA3-1136-438D-9F46-D42B4571662B}">
      <dsp:nvSpPr>
        <dsp:cNvPr id="0" name=""/>
        <dsp:cNvSpPr/>
      </dsp:nvSpPr>
      <dsp:spPr>
        <a:xfrm>
          <a:off x="2699003" y="4591272"/>
          <a:ext cx="9035796" cy="1007840"/>
        </a:xfrm>
        <a:prstGeom prst="roundRect">
          <a:avLst>
            <a:gd name="adj" fmla="val 10000"/>
          </a:avLst>
        </a:prstGeom>
        <a:solidFill>
          <a:schemeClr val="accent5">
            <a:hueOff val="-9791924"/>
            <a:satOff val="-4444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chemeClr val="tx1"/>
              </a:solidFill>
              <a:latin typeface="Calibri"/>
              <a:ea typeface="Calibri"/>
              <a:cs typeface="Calibri"/>
            </a:rPr>
            <a:t>District notified of approval or SCRC's suggestions for moving forward</a:t>
          </a:r>
        </a:p>
      </dsp:txBody>
      <dsp:txXfrm>
        <a:off x="2728522" y="4620791"/>
        <a:ext cx="7646910" cy="948802"/>
      </dsp:txXfrm>
    </dsp:sp>
    <dsp:sp modelId="{D69A40AE-822D-4897-8FD7-BC9D92CF19F5}">
      <dsp:nvSpPr>
        <dsp:cNvPr id="0" name=""/>
        <dsp:cNvSpPr/>
      </dsp:nvSpPr>
      <dsp:spPr>
        <a:xfrm>
          <a:off x="8380699" y="736283"/>
          <a:ext cx="655096" cy="6550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endParaRPr>
        </a:p>
      </dsp:txBody>
      <dsp:txXfrm>
        <a:off x="8528096" y="736283"/>
        <a:ext cx="360302" cy="492960"/>
      </dsp:txXfrm>
    </dsp:sp>
    <dsp:sp modelId="{0386E7EA-2033-4FB0-8F03-20CE540DF36B}">
      <dsp:nvSpPr>
        <dsp:cNvPr id="0" name=""/>
        <dsp:cNvSpPr/>
      </dsp:nvSpPr>
      <dsp:spPr>
        <a:xfrm>
          <a:off x="9055450" y="1884101"/>
          <a:ext cx="655096" cy="655096"/>
        </a:xfrm>
        <a:prstGeom prst="downArrow">
          <a:avLst>
            <a:gd name="adj1" fmla="val 55000"/>
            <a:gd name="adj2" fmla="val 45000"/>
          </a:avLst>
        </a:prstGeom>
        <a:solidFill>
          <a:schemeClr val="accent5">
            <a:tint val="40000"/>
            <a:alpha val="90000"/>
            <a:hueOff val="-3340047"/>
            <a:satOff val="-13632"/>
            <a:lumOff val="3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endParaRPr>
        </a:p>
      </dsp:txBody>
      <dsp:txXfrm>
        <a:off x="9202847" y="1884101"/>
        <a:ext cx="360302" cy="492960"/>
      </dsp:txXfrm>
    </dsp:sp>
    <dsp:sp modelId="{46995F94-31B2-4561-823D-C7D8F078CF61}">
      <dsp:nvSpPr>
        <dsp:cNvPr id="0" name=""/>
        <dsp:cNvSpPr/>
      </dsp:nvSpPr>
      <dsp:spPr>
        <a:xfrm>
          <a:off x="9730201" y="3015122"/>
          <a:ext cx="655096" cy="655096"/>
        </a:xfrm>
        <a:prstGeom prst="downArrow">
          <a:avLst>
            <a:gd name="adj1" fmla="val 55000"/>
            <a:gd name="adj2" fmla="val 45000"/>
          </a:avLst>
        </a:prstGeom>
        <a:solidFill>
          <a:schemeClr val="accent5">
            <a:tint val="40000"/>
            <a:alpha val="90000"/>
            <a:hueOff val="-6680093"/>
            <a:satOff val="-27263"/>
            <a:lumOff val="6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endParaRPr>
        </a:p>
      </dsp:txBody>
      <dsp:txXfrm>
        <a:off x="9877598" y="3015122"/>
        <a:ext cx="360302" cy="492960"/>
      </dsp:txXfrm>
    </dsp:sp>
    <dsp:sp modelId="{0004CCF3-1C50-4905-8CC8-97AADDC74658}">
      <dsp:nvSpPr>
        <dsp:cNvPr id="0" name=""/>
        <dsp:cNvSpPr/>
      </dsp:nvSpPr>
      <dsp:spPr>
        <a:xfrm>
          <a:off x="10404952" y="4174138"/>
          <a:ext cx="655096" cy="655096"/>
        </a:xfrm>
        <a:prstGeom prst="downArrow">
          <a:avLst>
            <a:gd name="adj1" fmla="val 55000"/>
            <a:gd name="adj2" fmla="val 45000"/>
          </a:avLst>
        </a:prstGeom>
        <a:solidFill>
          <a:schemeClr val="accent5">
            <a:tint val="40000"/>
            <a:alpha val="90000"/>
            <a:hueOff val="-10020139"/>
            <a:satOff val="-40895"/>
            <a:lumOff val="9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solidFill>
              <a:schemeClr val="tx1"/>
            </a:solidFill>
          </a:endParaRPr>
        </a:p>
      </dsp:txBody>
      <dsp:txXfrm>
        <a:off x="10552349" y="4174138"/>
        <a:ext cx="360302" cy="492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61AFC-DCB5-4407-AEF9-9376F034155D}">
      <dsp:nvSpPr>
        <dsp:cNvPr id="0" name=""/>
        <dsp:cNvSpPr/>
      </dsp:nvSpPr>
      <dsp:spPr>
        <a:xfrm>
          <a:off x="0" y="0"/>
          <a:ext cx="1871353" cy="245268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3091" tIns="192024" rIns="133091" bIns="192024" numCol="1" spcCol="1270" anchor="ctr" anchorCtr="0">
          <a:noAutofit/>
        </a:bodyPr>
        <a:lstStyle/>
        <a:p>
          <a:pPr marL="0" lvl="0" indent="0" algn="ctr" defTabSz="1200150" rtl="0">
            <a:lnSpc>
              <a:spcPct val="90000"/>
            </a:lnSpc>
            <a:spcBef>
              <a:spcPct val="0"/>
            </a:spcBef>
            <a:spcAft>
              <a:spcPct val="35000"/>
            </a:spcAft>
            <a:buNone/>
          </a:pPr>
          <a:r>
            <a:rPr lang="en-US" sz="2700" b="1" i="1" kern="1200">
              <a:latin typeface="+mn-lt"/>
            </a:rPr>
            <a:t>Next Town Hall will be February 15th, 2024 </a:t>
          </a:r>
          <a:endParaRPr lang="en-US" sz="2700" b="1" kern="1200">
            <a:latin typeface="+mn-lt"/>
          </a:endParaRPr>
        </a:p>
      </dsp:txBody>
      <dsp:txXfrm>
        <a:off x="0" y="0"/>
        <a:ext cx="1871353" cy="2452687"/>
      </dsp:txXfrm>
    </dsp:sp>
    <dsp:sp modelId="{6D28423C-CEBD-4EE6-A59F-62FCACBF9B51}">
      <dsp:nvSpPr>
        <dsp:cNvPr id="0" name=""/>
        <dsp:cNvSpPr/>
      </dsp:nvSpPr>
      <dsp:spPr>
        <a:xfrm>
          <a:off x="1871353" y="0"/>
          <a:ext cx="5614059" cy="245268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880" tIns="304800" rIns="113880" bIns="304800" numCol="1" spcCol="1270" anchor="ctr" anchorCtr="0">
          <a:noAutofit/>
        </a:bodyPr>
        <a:lstStyle/>
        <a:p>
          <a:pPr marL="0" lvl="0" indent="0" algn="l" defTabSz="1066800" rtl="0">
            <a:lnSpc>
              <a:spcPct val="90000"/>
            </a:lnSpc>
            <a:spcBef>
              <a:spcPct val="0"/>
            </a:spcBef>
            <a:spcAft>
              <a:spcPct val="35000"/>
            </a:spcAft>
            <a:buNone/>
          </a:pPr>
          <a:r>
            <a:rPr lang="en-US" sz="2400" kern="1200"/>
            <a:t>LAMs: Please review your district’s list of data pipeline users and update permissions as needed.</a:t>
          </a:r>
          <a:endParaRPr lang="en-US" sz="2400" kern="1200">
            <a:latin typeface="Calibri Light"/>
            <a:ea typeface="Calibri Light"/>
            <a:cs typeface="Calibri Light"/>
          </a:endParaRPr>
        </a:p>
      </dsp:txBody>
      <dsp:txXfrm>
        <a:off x="1871353" y="0"/>
        <a:ext cx="5614059" cy="24526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32452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96527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375705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318476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399794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0942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3" name="Content Placeholder 4">
            <a:extLst>
              <a:ext uri="{FF2B5EF4-FFF2-40B4-BE49-F238E27FC236}">
                <a16:creationId xmlns:a16="http://schemas.microsoft.com/office/drawing/2014/main" id="{059B8EF7-49FB-FFBA-165A-F585CDE84A4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4" name="Content Placeholder 4">
            <a:extLst>
              <a:ext uri="{FF2B5EF4-FFF2-40B4-BE49-F238E27FC236}">
                <a16:creationId xmlns:a16="http://schemas.microsoft.com/office/drawing/2014/main" id="{85B59449-F999-17DB-C32F-6083E3F9D01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0885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0" r:id="rId6"/>
    <p:sldLayoutId id="2147483682" r:id="rId7"/>
    <p:sldLayoutId id="2147483698" r:id="rId8"/>
    <p:sldLayoutId id="2147483699" r:id="rId9"/>
    <p:sldLayoutId id="2147483668" r:id="rId10"/>
    <p:sldLayoutId id="2147483690" r:id="rId11"/>
    <p:sldLayoutId id="2147483691" r:id="rId12"/>
    <p:sldLayoutId id="2147483692" r:id="rId13"/>
    <p:sldLayoutId id="2147483693" r:id="rId14"/>
    <p:sldLayoutId id="2147483694" r:id="rId15"/>
    <p:sldLayoutId id="2147483695"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mailto:Severson_a@cde.state.co.us" TargetMode="External"/><Relationship Id="rId4" Type="http://schemas.openxmlformats.org/officeDocument/2006/relationships/diagramLayout" Target="../diagrams/layout1.xml"/><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cdereval/2021-2022schoolmembershipethnicityracegender" TargetMode="External"/><Relationship Id="rId1" Type="http://schemas.openxmlformats.org/officeDocument/2006/relationships/slideLayout" Target="../slideLayouts/slideLayout2.xml"/><Relationship Id="rId4" Type="http://schemas.openxmlformats.org/officeDocument/2006/relationships/hyperlink" Target="mailto:Severson_a@cde.state.co.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mailto:Severson_a@cde.state.co.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mailto:Gudka_d@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2023-2024humanresourcestimeline-0" TargetMode="External"/><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mailto:Gudka_d@cde.state.co.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mailto:Gudka_d@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mailto:Gudka_d@cde.state.co.us" TargetMode="External"/><Relationship Id="rId4" Type="http://schemas.openxmlformats.org/officeDocument/2006/relationships/hyperlink" Target="https://www.cde.state.co.us/datapipeline/snap_h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2023-2024staffprofilefilelayout"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6.xml"/><Relationship Id="rId6" Type="http://schemas.openxmlformats.org/officeDocument/2006/relationships/hyperlink" Target="mailto:Human%20Resources%20Data%20%3cHumanResourcesData@cde.state.co.us%3e" TargetMode="External"/><Relationship Id="rId5" Type="http://schemas.openxmlformats.org/officeDocument/2006/relationships/hyperlink" Target="https://www.cde.state.co.us/datapipeline/snap_hr" TargetMode="External"/><Relationship Id="rId4" Type="http://schemas.openxmlformats.org/officeDocument/2006/relationships/hyperlink" Target="https://www.cde.state.co.us/datapipeline/2023-2024staffassignmentfilelayou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hyperlink" Target="http://www.cde.state.co.us/datapipeline/decembercountpaicodes"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cde.state.co.us/datapipeline/snap_sped-december" TargetMode="External"/><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15.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1.xml"/><Relationship Id="rId16" Type="http://schemas.openxmlformats.org/officeDocument/2006/relationships/hyperlink" Target="mailto:StudentOctober@cde.state.co.us" TargetMode="External"/><Relationship Id="rId1" Type="http://schemas.openxmlformats.org/officeDocument/2006/relationships/slideLayout" Target="../slideLayouts/slideLayout3.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16.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6.xml"/><Relationship Id="rId4" Type="http://schemas.openxmlformats.org/officeDocument/2006/relationships/hyperlink" Target="https://www.cde.state.co.us/datapipeline/snap_sped-decemb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vectors/school-building-education-property-295210/"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mailto:Jessica_Tribbett@cde.state.co.us" TargetMode="Externa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mailto:Jessica_Tribbet@cde.state.co.us" TargetMode="Externa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cde.state.co.us/datapipeline/schoolcodechanges" TargetMode="External"/><Relationship Id="rId1" Type="http://schemas.openxmlformats.org/officeDocument/2006/relationships/slideLayout" Target="../slideLayouts/slideLayout3.xml"/><Relationship Id="rId5" Type="http://schemas.openxmlformats.org/officeDocument/2006/relationships/hyperlink" Target="mailto:Jessica_Tribbet@cde.state.co.us" TargetMode="Externa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hyperlink" Target="mailto:Tribbett_Jessica@cde.state.co.us"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dataprivacyandsecurity"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7.jpe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flickr.com/photos/71423648@N00/3287853975" TargetMode="External"/><Relationship Id="rId9" Type="http://schemas.microsoft.com/office/2007/relationships/diagramDrawing" Target="../diagrams/drawing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February 8</a:t>
            </a:r>
            <a:r>
              <a:rPr lang="en-US" baseline="30000">
                <a:latin typeface="Museo Slab 500"/>
              </a:rPr>
              <a:t>th</a:t>
            </a:r>
            <a:r>
              <a:rPr lang="en-US">
                <a:latin typeface="Museo Slab 500"/>
              </a:rPr>
              <a:t>, 2024</a:t>
            </a:r>
            <a:br>
              <a:rPr lang="en-US" sz="4800"/>
            </a:br>
            <a:r>
              <a:rPr lang="en-US" sz="4800">
                <a:latin typeface="Museo Slab 500"/>
              </a:rPr>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and current or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1838A223-4FAD-41CD-3317-E1C2B0DF114C}"/>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F45A-6071-B6EE-80BC-F2DC19437920}"/>
              </a:ext>
            </a:extLst>
          </p:cNvPr>
          <p:cNvSpPr>
            <a:spLocks noGrp="1"/>
          </p:cNvSpPr>
          <p:nvPr>
            <p:ph type="ctrTitle"/>
          </p:nvPr>
        </p:nvSpPr>
        <p:spPr/>
        <p:txBody>
          <a:bodyPr>
            <a:normAutofit fontScale="90000"/>
          </a:bodyPr>
          <a:lstStyle/>
          <a:p>
            <a:r>
              <a:rPr lang="en-US">
                <a:latin typeface="Museo Slab 500"/>
              </a:rPr>
              <a:t>Civil Rights Data Collection</a:t>
            </a:r>
            <a:br>
              <a:rPr lang="en-US">
                <a:latin typeface="Museo Slab 500"/>
              </a:rPr>
            </a:br>
            <a:r>
              <a:rPr lang="en-US" sz="3100" i="1">
                <a:latin typeface="Museo Slab 500"/>
              </a:rPr>
              <a:t>2021-2022 School Year Data</a:t>
            </a:r>
            <a:br>
              <a:rPr lang="en-US">
                <a:latin typeface="Museo Slab 500"/>
              </a:rPr>
            </a:br>
            <a:endParaRPr lang="en-US"/>
          </a:p>
        </p:txBody>
      </p:sp>
      <p:sp>
        <p:nvSpPr>
          <p:cNvPr id="3" name="Content Placeholder 2">
            <a:extLst>
              <a:ext uri="{FF2B5EF4-FFF2-40B4-BE49-F238E27FC236}">
                <a16:creationId xmlns:a16="http://schemas.microsoft.com/office/drawing/2014/main" id="{C44E6691-98CD-B1E0-9E1E-5787A1A991A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Annette Severson</a:t>
            </a:r>
            <a:endParaRPr lang="en-US"/>
          </a:p>
        </p:txBody>
      </p:sp>
      <p:sp>
        <p:nvSpPr>
          <p:cNvPr id="5" name="Slide Number Placeholder 4">
            <a:extLst>
              <a:ext uri="{FF2B5EF4-FFF2-40B4-BE49-F238E27FC236}">
                <a16:creationId xmlns:a16="http://schemas.microsoft.com/office/drawing/2014/main" id="{E1469B51-4CE1-A76A-E32A-BD635B6BAE2D}"/>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15057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[ED]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7" name="Slide Number Placeholder 6">
            <a:extLst>
              <a:ext uri="{FF2B5EF4-FFF2-40B4-BE49-F238E27FC236}">
                <a16:creationId xmlns:a16="http://schemas.microsoft.com/office/drawing/2014/main" id="{86A84130-C1B7-48CB-31CB-E920D5D8F788}"/>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C4AD6445-892D-134B-5112-2533C47275A5}"/>
              </a:ext>
            </a:extLst>
          </p:cNvPr>
          <p:cNvSpPr>
            <a:spLocks noGrp="1"/>
          </p:cNvSpPr>
          <p:nvPr>
            <p:ph sz="quarter" idx="13"/>
          </p:nvPr>
        </p:nvSpPr>
        <p:spPr/>
        <p:txBody>
          <a:bodyPr/>
          <a:lstStyle/>
          <a:p>
            <a:r>
              <a:rPr lang="en-US"/>
              <a:t>CRDC 2021-22	</a:t>
            </a:r>
          </a:p>
        </p:txBody>
      </p:sp>
      <p:sp>
        <p:nvSpPr>
          <p:cNvPr id="6" name="Content Placeholder 5">
            <a:extLst>
              <a:ext uri="{FF2B5EF4-FFF2-40B4-BE49-F238E27FC236}">
                <a16:creationId xmlns:a16="http://schemas.microsoft.com/office/drawing/2014/main" id="{B5BCC1CA-5365-F4A8-BF2D-9C915604DEFB}"/>
              </a:ext>
            </a:extLst>
          </p:cNvPr>
          <p:cNvSpPr>
            <a:spLocks noGrp="1"/>
          </p:cNvSpPr>
          <p:nvPr>
            <p:ph sz="quarter" idx="14"/>
          </p:nvPr>
        </p:nvSpPr>
        <p:spPr/>
        <p:txBody>
          <a:bodyPr/>
          <a:lstStyle/>
          <a:p>
            <a:r>
              <a:rPr lang="en-US">
                <a:hlinkClick r:id="rId2"/>
              </a:rPr>
              <a:t>Severson_a@cde.state.co.us</a:t>
            </a:r>
            <a:r>
              <a:rPr lang="en-US"/>
              <a:t> </a:t>
            </a:r>
          </a:p>
        </p:txBody>
      </p:sp>
    </p:spTree>
    <p:extLst>
      <p:ext uri="{BB962C8B-B14F-4D97-AF65-F5344CB8AC3E}">
        <p14:creationId xmlns:p14="http://schemas.microsoft.com/office/powerpoint/2010/main" val="287627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AF8ADC51-7426-0357-9E07-280389BF6C0C}"/>
              </a:ext>
            </a:extLst>
          </p:cNvPr>
          <p:cNvSpPr>
            <a:spLocks noGrp="1"/>
          </p:cNvSpPr>
          <p:nvPr>
            <p:ph type="title"/>
          </p:nvPr>
        </p:nvSpPr>
        <p:spPr>
          <a:xfrm>
            <a:off x="463409" y="109926"/>
            <a:ext cx="8077073" cy="739774"/>
          </a:xfrm>
        </p:spPr>
        <p:txBody>
          <a:bodyPr>
            <a:normAutofit/>
          </a:bodyPr>
          <a:lstStyle/>
          <a:p>
            <a:r>
              <a:rPr lang="en-US">
                <a:latin typeface="Museo Slab 500"/>
              </a:rPr>
              <a:t>CRDC Phases</a:t>
            </a:r>
            <a:endParaRPr lang="en-US"/>
          </a:p>
        </p:txBody>
      </p:sp>
      <p:grpSp>
        <p:nvGrpSpPr>
          <p:cNvPr id="2" name="Group 1" descr="CRDC Phases beginning in May 2023 through Summer 2024. Registration, Collection Tools, Review &amp; Submit Data, Certify Data, Data Quality">
            <a:extLst>
              <a:ext uri="{FF2B5EF4-FFF2-40B4-BE49-F238E27FC236}">
                <a16:creationId xmlns:a16="http://schemas.microsoft.com/office/drawing/2014/main" id="{80E840C0-8EBF-2AD8-38A0-51F87E04BB66}"/>
              </a:ext>
            </a:extLst>
          </p:cNvPr>
          <p:cNvGrpSpPr/>
          <p:nvPr/>
        </p:nvGrpSpPr>
        <p:grpSpPr>
          <a:xfrm>
            <a:off x="748327" y="1290224"/>
            <a:ext cx="10456062" cy="5323689"/>
            <a:chOff x="771524" y="1394999"/>
            <a:chExt cx="10456062" cy="5323689"/>
          </a:xfrm>
        </p:grpSpPr>
        <p:sp>
          <p:nvSpPr>
            <p:cNvPr id="7207" name="TextBox 7206">
              <a:extLst>
                <a:ext uri="{FF2B5EF4-FFF2-40B4-BE49-F238E27FC236}">
                  <a16:creationId xmlns:a16="http://schemas.microsoft.com/office/drawing/2014/main" id="{21DCD9CC-4125-A76D-DEC6-9D088CAE2D82}"/>
                </a:ext>
              </a:extLst>
            </p:cNvPr>
            <p:cNvSpPr txBox="1"/>
            <p:nvPr/>
          </p:nvSpPr>
          <p:spPr>
            <a:xfrm>
              <a:off x="771524" y="1395002"/>
              <a:ext cx="17734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2"/>
                  </a:solidFill>
                  <a:latin typeface="Trebuchet MS" panose="020B0603020202020204" pitchFamily="34" charset="0"/>
                  <a:ea typeface="Calibri Light"/>
                  <a:cs typeface="Calibri Light"/>
                </a:rPr>
                <a:t>MAY 15 – JUNE 30</a:t>
              </a:r>
              <a:br>
                <a:rPr lang="en-US" sz="1600">
                  <a:latin typeface="Trebuchet MS" panose="020B0603020202020204" pitchFamily="34" charset="0"/>
                  <a:ea typeface="Calibri Light"/>
                  <a:cs typeface="Calibri Light"/>
                </a:rPr>
              </a:br>
              <a:r>
                <a:rPr lang="en-US" sz="1600">
                  <a:solidFill>
                    <a:schemeClr val="accent2"/>
                  </a:solidFill>
                  <a:latin typeface="Trebuchet MS" panose="020B0603020202020204" pitchFamily="34" charset="0"/>
                  <a:ea typeface="Calibri Light"/>
                  <a:cs typeface="Calibri Light"/>
                </a:rPr>
                <a:t>2023</a:t>
              </a:r>
            </a:p>
          </p:txBody>
        </p:sp>
        <p:sp>
          <p:nvSpPr>
            <p:cNvPr id="7234" name="TextBox 7233">
              <a:extLst>
                <a:ext uri="{FF2B5EF4-FFF2-40B4-BE49-F238E27FC236}">
                  <a16:creationId xmlns:a16="http://schemas.microsoft.com/office/drawing/2014/main" id="{B567E8EE-4C35-C93B-45C1-00124A21D08D}"/>
                </a:ext>
              </a:extLst>
            </p:cNvPr>
            <p:cNvSpPr txBox="1"/>
            <p:nvPr/>
          </p:nvSpPr>
          <p:spPr>
            <a:xfrm>
              <a:off x="2850378" y="1395001"/>
              <a:ext cx="17734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3">
                      <a:lumMod val="75000"/>
                    </a:schemeClr>
                  </a:solidFill>
                  <a:latin typeface="Trebuchet MS" panose="020B0603020202020204" pitchFamily="34" charset="0"/>
                  <a:ea typeface="Verdana"/>
                  <a:cs typeface="Calibri"/>
                </a:rPr>
                <a:t>SUMMER/FALL</a:t>
              </a:r>
              <a:br>
                <a:rPr lang="en-US" sz="1600">
                  <a:solidFill>
                    <a:schemeClr val="accent3">
                      <a:lumMod val="75000"/>
                    </a:schemeClr>
                  </a:solidFill>
                  <a:latin typeface="Trebuchet MS" panose="020B0603020202020204" pitchFamily="34" charset="0"/>
                  <a:ea typeface="Verdana"/>
                  <a:cs typeface="Calibri"/>
                </a:rPr>
              </a:br>
              <a:r>
                <a:rPr lang="en-US" sz="1600">
                  <a:solidFill>
                    <a:schemeClr val="accent3">
                      <a:lumMod val="75000"/>
                    </a:schemeClr>
                  </a:solidFill>
                  <a:latin typeface="Trebuchet MS" panose="020B0603020202020204" pitchFamily="34" charset="0"/>
                  <a:ea typeface="Verdana"/>
                  <a:cs typeface="Calibri"/>
                </a:rPr>
                <a:t>2023</a:t>
              </a:r>
            </a:p>
          </p:txBody>
        </p:sp>
        <p:sp>
          <p:nvSpPr>
            <p:cNvPr id="7235" name="TextBox 7234">
              <a:extLst>
                <a:ext uri="{FF2B5EF4-FFF2-40B4-BE49-F238E27FC236}">
                  <a16:creationId xmlns:a16="http://schemas.microsoft.com/office/drawing/2014/main" id="{FC005ABC-468C-A6A3-5828-F31FCC5D5934}"/>
                </a:ext>
              </a:extLst>
            </p:cNvPr>
            <p:cNvSpPr txBox="1"/>
            <p:nvPr/>
          </p:nvSpPr>
          <p:spPr>
            <a:xfrm>
              <a:off x="4991420" y="1395000"/>
              <a:ext cx="18336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4"/>
                  </a:solidFill>
                  <a:latin typeface="Trebuchet MS" panose="020B0603020202020204" pitchFamily="34" charset="0"/>
                  <a:ea typeface="Verdana"/>
                  <a:cs typeface="Calibri"/>
                </a:rPr>
                <a:t>DEC 11 – FEB 26</a:t>
              </a:r>
              <a:br>
                <a:rPr lang="en-US" sz="1600">
                  <a:solidFill>
                    <a:schemeClr val="accent4"/>
                  </a:solidFill>
                  <a:latin typeface="Trebuchet MS" panose="020B0603020202020204" pitchFamily="34" charset="0"/>
                  <a:ea typeface="Verdana"/>
                  <a:cs typeface="Calibri"/>
                </a:rPr>
              </a:br>
              <a:r>
                <a:rPr lang="en-US" sz="1600">
                  <a:solidFill>
                    <a:schemeClr val="accent4"/>
                  </a:solidFill>
                  <a:latin typeface="Trebuchet MS" panose="020B0603020202020204" pitchFamily="34" charset="0"/>
                  <a:ea typeface="Verdana"/>
                  <a:cs typeface="Calibri"/>
                </a:rPr>
                <a:t>2023 - 2024</a:t>
              </a:r>
            </a:p>
          </p:txBody>
        </p:sp>
        <p:sp>
          <p:nvSpPr>
            <p:cNvPr id="7251" name="TextBox 7250">
              <a:extLst>
                <a:ext uri="{FF2B5EF4-FFF2-40B4-BE49-F238E27FC236}">
                  <a16:creationId xmlns:a16="http://schemas.microsoft.com/office/drawing/2014/main" id="{B5D732F8-ACC9-3AF5-E6A8-A7CD1DE3F6D0}"/>
                </a:ext>
              </a:extLst>
            </p:cNvPr>
            <p:cNvSpPr txBox="1"/>
            <p:nvPr/>
          </p:nvSpPr>
          <p:spPr>
            <a:xfrm>
              <a:off x="7199570" y="1395000"/>
              <a:ext cx="17539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accent5">
                      <a:lumMod val="75000"/>
                    </a:schemeClr>
                  </a:solidFill>
                  <a:latin typeface="Trebuchet MS" panose="020B0603020202020204" pitchFamily="34" charset="0"/>
                  <a:ea typeface="Verdana"/>
                  <a:cs typeface="Calibri"/>
                </a:rPr>
                <a:t>DEC 11 – FEB 26</a:t>
              </a:r>
              <a:br>
                <a:rPr lang="en-US" sz="1600">
                  <a:solidFill>
                    <a:schemeClr val="accent5">
                      <a:lumMod val="75000"/>
                    </a:schemeClr>
                  </a:solidFill>
                  <a:latin typeface="Trebuchet MS" panose="020B0603020202020204" pitchFamily="34" charset="0"/>
                  <a:ea typeface="Verdana"/>
                  <a:cs typeface="Calibri"/>
                </a:rPr>
              </a:br>
              <a:r>
                <a:rPr lang="en-US" sz="1600">
                  <a:solidFill>
                    <a:schemeClr val="accent5">
                      <a:lumMod val="75000"/>
                    </a:schemeClr>
                  </a:solidFill>
                  <a:latin typeface="Trebuchet MS" panose="020B0603020202020204" pitchFamily="34" charset="0"/>
                  <a:ea typeface="Verdana"/>
                  <a:cs typeface="Calibri"/>
                </a:rPr>
                <a:t>2024</a:t>
              </a:r>
            </a:p>
          </p:txBody>
        </p:sp>
        <p:sp>
          <p:nvSpPr>
            <p:cNvPr id="7252" name="TextBox 7251">
              <a:extLst>
                <a:ext uri="{FF2B5EF4-FFF2-40B4-BE49-F238E27FC236}">
                  <a16:creationId xmlns:a16="http://schemas.microsoft.com/office/drawing/2014/main" id="{2AF200D0-5F55-1E6B-65BF-4CE1170C89BF}"/>
                </a:ext>
              </a:extLst>
            </p:cNvPr>
            <p:cNvSpPr txBox="1"/>
            <p:nvPr/>
          </p:nvSpPr>
          <p:spPr>
            <a:xfrm>
              <a:off x="9278424" y="1394999"/>
              <a:ext cx="177340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tx2"/>
                  </a:solidFill>
                  <a:latin typeface="Trebuchet MS" panose="020B0603020202020204" pitchFamily="34" charset="0"/>
                  <a:ea typeface="Verdana"/>
                  <a:cs typeface="Calibri"/>
                </a:rPr>
                <a:t>SPRING/SUMMER</a:t>
              </a:r>
              <a:br>
                <a:rPr lang="en-US" sz="1600">
                  <a:solidFill>
                    <a:schemeClr val="tx2"/>
                  </a:solidFill>
                  <a:latin typeface="Trebuchet MS" panose="020B0603020202020204" pitchFamily="34" charset="0"/>
                  <a:ea typeface="Verdana"/>
                  <a:cs typeface="Calibri"/>
                </a:rPr>
              </a:br>
              <a:r>
                <a:rPr lang="en-US" sz="1600">
                  <a:solidFill>
                    <a:schemeClr val="tx2"/>
                  </a:solidFill>
                  <a:latin typeface="Trebuchet MS" panose="020B0603020202020204" pitchFamily="34" charset="0"/>
                  <a:ea typeface="Verdana"/>
                  <a:cs typeface="Calibri"/>
                </a:rPr>
                <a:t>2024</a:t>
              </a:r>
            </a:p>
          </p:txBody>
        </p:sp>
        <p:graphicFrame>
          <p:nvGraphicFramePr>
            <p:cNvPr id="3355" name="Diagram 3354" descr="CRDC Phases of collection">
              <a:extLst>
                <a:ext uri="{FF2B5EF4-FFF2-40B4-BE49-F238E27FC236}">
                  <a16:creationId xmlns:a16="http://schemas.microsoft.com/office/drawing/2014/main" id="{758762ED-7812-F5D3-E8FF-D1C94388F46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307252345"/>
                </p:ext>
              </p:extLst>
            </p:nvPr>
          </p:nvGraphicFramePr>
          <p:xfrm>
            <a:off x="878057" y="1552575"/>
            <a:ext cx="10349529" cy="516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92" name="TextBox 7291">
              <a:extLst>
                <a:ext uri="{FF2B5EF4-FFF2-40B4-BE49-F238E27FC236}">
                  <a16:creationId xmlns:a16="http://schemas.microsoft.com/office/drawing/2014/main" id="{22B4B86F-162D-C73F-F385-6A944AA41A7E}"/>
                </a:ext>
              </a:extLst>
            </p:cNvPr>
            <p:cNvSpPr txBox="1"/>
            <p:nvPr/>
          </p:nvSpPr>
          <p:spPr>
            <a:xfrm>
              <a:off x="1163782" y="5836979"/>
              <a:ext cx="135772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a:solidFill>
                    <a:srgbClr val="F75216"/>
                  </a:solidFill>
                  <a:latin typeface="Trebuchet MS" panose="020B0603020202020204" pitchFamily="34" charset="0"/>
                  <a:ea typeface="Calibri"/>
                  <a:cs typeface="Calibri"/>
                </a:rPr>
                <a:t>PRE-COLLECTION</a:t>
              </a:r>
            </a:p>
          </p:txBody>
        </p:sp>
        <p:sp>
          <p:nvSpPr>
            <p:cNvPr id="7718" name="TextBox 7717">
              <a:extLst>
                <a:ext uri="{FF2B5EF4-FFF2-40B4-BE49-F238E27FC236}">
                  <a16:creationId xmlns:a16="http://schemas.microsoft.com/office/drawing/2014/main" id="{5EA7A6F1-D308-B57C-98C4-0A2FD0BE3900}"/>
                </a:ext>
              </a:extLst>
            </p:cNvPr>
            <p:cNvSpPr txBox="1"/>
            <p:nvPr/>
          </p:nvSpPr>
          <p:spPr>
            <a:xfrm>
              <a:off x="3320631" y="5837902"/>
              <a:ext cx="135772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a:solidFill>
                    <a:srgbClr val="F75216"/>
                  </a:solidFill>
                  <a:latin typeface="Trebuchet MS" panose="020B0603020202020204" pitchFamily="34" charset="0"/>
                  <a:ea typeface="Calibri"/>
                  <a:cs typeface="Calibri"/>
                </a:rPr>
                <a:t>PRE-COLLECTION</a:t>
              </a:r>
            </a:p>
          </p:txBody>
        </p:sp>
        <p:sp>
          <p:nvSpPr>
            <p:cNvPr id="7719" name="TextBox 7718">
              <a:extLst>
                <a:ext uri="{FF2B5EF4-FFF2-40B4-BE49-F238E27FC236}">
                  <a16:creationId xmlns:a16="http://schemas.microsoft.com/office/drawing/2014/main" id="{D981F694-888C-8E7E-42A8-12659D09CDF7}"/>
                </a:ext>
              </a:extLst>
            </p:cNvPr>
            <p:cNvSpPr txBox="1"/>
            <p:nvPr/>
          </p:nvSpPr>
          <p:spPr>
            <a:xfrm>
              <a:off x="5500272" y="5837902"/>
              <a:ext cx="135772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a:solidFill>
                    <a:srgbClr val="F75216"/>
                  </a:solidFill>
                  <a:latin typeface="Trebuchet MS" panose="020B0603020202020204" pitchFamily="34" charset="0"/>
                  <a:ea typeface="Calibri"/>
                  <a:cs typeface="Calibri"/>
                </a:rPr>
                <a:t>COLLECTION</a:t>
              </a:r>
            </a:p>
          </p:txBody>
        </p:sp>
        <p:sp>
          <p:nvSpPr>
            <p:cNvPr id="7720" name="TextBox 7719">
              <a:extLst>
                <a:ext uri="{FF2B5EF4-FFF2-40B4-BE49-F238E27FC236}">
                  <a16:creationId xmlns:a16="http://schemas.microsoft.com/office/drawing/2014/main" id="{89304ADF-872E-6DD0-A8E3-27B1F6937C51}"/>
                </a:ext>
              </a:extLst>
            </p:cNvPr>
            <p:cNvSpPr txBox="1"/>
            <p:nvPr/>
          </p:nvSpPr>
          <p:spPr>
            <a:xfrm>
              <a:off x="7729122" y="5837902"/>
              <a:ext cx="135772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a:solidFill>
                    <a:srgbClr val="F75216"/>
                  </a:solidFill>
                  <a:latin typeface="Trebuchet MS" panose="020B0603020202020204" pitchFamily="34" charset="0"/>
                  <a:ea typeface="Calibri"/>
                  <a:cs typeface="Calibri"/>
                </a:rPr>
                <a:t>COLLECTION</a:t>
              </a:r>
            </a:p>
          </p:txBody>
        </p:sp>
        <p:sp>
          <p:nvSpPr>
            <p:cNvPr id="7296" name="TextBox 7295">
              <a:extLst>
                <a:ext uri="{FF2B5EF4-FFF2-40B4-BE49-F238E27FC236}">
                  <a16:creationId xmlns:a16="http://schemas.microsoft.com/office/drawing/2014/main" id="{982D8B71-D5F5-9472-2785-3DE29F615BAB}"/>
                </a:ext>
              </a:extLst>
            </p:cNvPr>
            <p:cNvSpPr txBox="1"/>
            <p:nvPr/>
          </p:nvSpPr>
          <p:spPr>
            <a:xfrm>
              <a:off x="9869858" y="5837902"/>
              <a:ext cx="1357727" cy="2605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a:solidFill>
                    <a:srgbClr val="F75216"/>
                  </a:solidFill>
                  <a:latin typeface="Trebuchet MS" panose="020B0603020202020204" pitchFamily="34" charset="0"/>
                  <a:ea typeface="Calibri"/>
                  <a:cs typeface="Calibri"/>
                </a:rPr>
                <a:t>POST-COLLECTION</a:t>
              </a:r>
            </a:p>
          </p:txBody>
        </p:sp>
      </p:grpSp>
      <p:pic>
        <p:nvPicPr>
          <p:cNvPr id="7471" name="Graphic 7470">
            <a:extLst>
              <a:ext uri="{FF2B5EF4-FFF2-40B4-BE49-F238E27FC236}">
                <a16:creationId xmlns:a16="http://schemas.microsoft.com/office/drawing/2014/main" id="{D537675E-CEE3-3EB2-A399-E95388E9B45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6272" y="4251385"/>
            <a:ext cx="914400" cy="914400"/>
          </a:xfrm>
          <a:prstGeom prst="rect">
            <a:avLst/>
          </a:prstGeom>
        </p:spPr>
      </p:pic>
      <p:sp>
        <p:nvSpPr>
          <p:cNvPr id="3" name="Slide Number Placeholder 2">
            <a:extLst>
              <a:ext uri="{FF2B5EF4-FFF2-40B4-BE49-F238E27FC236}">
                <a16:creationId xmlns:a16="http://schemas.microsoft.com/office/drawing/2014/main" id="{606DFE76-A461-8F82-C95B-D947B80653FF}"/>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49" name="Content Placeholder 48">
            <a:extLst>
              <a:ext uri="{FF2B5EF4-FFF2-40B4-BE49-F238E27FC236}">
                <a16:creationId xmlns:a16="http://schemas.microsoft.com/office/drawing/2014/main" id="{92274CC3-F887-43ED-B1AD-7A140E1C7DDB}"/>
              </a:ext>
            </a:extLst>
          </p:cNvPr>
          <p:cNvSpPr>
            <a:spLocks noGrp="1"/>
          </p:cNvSpPr>
          <p:nvPr>
            <p:ph sz="quarter" idx="13"/>
          </p:nvPr>
        </p:nvSpPr>
        <p:spPr/>
        <p:txBody>
          <a:bodyPr vert="horz" lIns="91440" tIns="45720" rIns="91440" bIns="45720" rtlCol="0" anchor="t">
            <a:normAutofit/>
          </a:bodyPr>
          <a:lstStyle/>
          <a:p>
            <a:r>
              <a:rPr lang="en-US">
                <a:ea typeface="Calibri"/>
                <a:cs typeface="Calibri"/>
              </a:rPr>
              <a:t>CRDC 2021-22</a:t>
            </a:r>
            <a:endParaRPr lang="en-US"/>
          </a:p>
        </p:txBody>
      </p:sp>
      <p:sp>
        <p:nvSpPr>
          <p:cNvPr id="50" name="Content Placeholder 49">
            <a:extLst>
              <a:ext uri="{FF2B5EF4-FFF2-40B4-BE49-F238E27FC236}">
                <a16:creationId xmlns:a16="http://schemas.microsoft.com/office/drawing/2014/main" id="{56A37CB5-EE3C-5049-3601-4A8DDDDE64CE}"/>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10">
                  <a:extLst>
                    <a:ext uri="{A12FA001-AC4F-418D-AE19-62706E023703}">
                      <ahyp:hlinkClr xmlns:ahyp="http://schemas.microsoft.com/office/drawing/2018/hyperlinkcolor" val="tx"/>
                    </a:ext>
                  </a:extLst>
                </a:hlinkClick>
              </a:rPr>
              <a:t>Severson_a@cde.state.co.us</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37164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48BE-3DF6-8A37-29CB-D615115F6DE2}"/>
              </a:ext>
            </a:extLst>
          </p:cNvPr>
          <p:cNvSpPr>
            <a:spLocks noGrp="1"/>
          </p:cNvSpPr>
          <p:nvPr>
            <p:ph type="title"/>
          </p:nvPr>
        </p:nvSpPr>
        <p:spPr/>
        <p:txBody>
          <a:bodyPr/>
          <a:lstStyle/>
          <a:p>
            <a:r>
              <a:rPr lang="en-US"/>
              <a:t>CRDC Enrollment Error</a:t>
            </a:r>
          </a:p>
        </p:txBody>
      </p:sp>
      <p:sp>
        <p:nvSpPr>
          <p:cNvPr id="3" name="Content Placeholder 2">
            <a:extLst>
              <a:ext uri="{FF2B5EF4-FFF2-40B4-BE49-F238E27FC236}">
                <a16:creationId xmlns:a16="http://schemas.microsoft.com/office/drawing/2014/main" id="{48132BB2-8C2C-59F1-E62E-C955DB7B1895}"/>
              </a:ext>
            </a:extLst>
          </p:cNvPr>
          <p:cNvSpPr>
            <a:spLocks noGrp="1"/>
          </p:cNvSpPr>
          <p:nvPr>
            <p:ph idx="1"/>
          </p:nvPr>
        </p:nvSpPr>
        <p:spPr/>
        <p:txBody>
          <a:bodyPr/>
          <a:lstStyle/>
          <a:p>
            <a:r>
              <a:rPr lang="en-US"/>
              <a:t>Elementary Schools with PK grades are showing a CRDC error for the enrollment count</a:t>
            </a:r>
          </a:p>
          <a:p>
            <a:endParaRPr lang="en-US"/>
          </a:p>
          <a:p>
            <a:r>
              <a:rPr lang="en-US"/>
              <a:t>Edit is comparing the PK-12 enrollment count reported to EdFacts by CDE with the K-12 enrollment count reported in the CRDC file</a:t>
            </a:r>
          </a:p>
          <a:p>
            <a:endParaRPr lang="en-US"/>
          </a:p>
          <a:p>
            <a:r>
              <a:rPr lang="en-US"/>
              <a:t>PK counts will cause the error to appear – this is an issue CRDC is aware of but unable to correct at this time</a:t>
            </a:r>
          </a:p>
          <a:p>
            <a:pPr marL="0" indent="0">
              <a:buNone/>
            </a:pPr>
            <a:endParaRPr lang="en-US"/>
          </a:p>
          <a:p>
            <a:pPr lvl="1"/>
            <a:endParaRPr lang="en-US"/>
          </a:p>
        </p:txBody>
      </p:sp>
      <p:sp>
        <p:nvSpPr>
          <p:cNvPr id="4" name="Slide Number Placeholder 3">
            <a:extLst>
              <a:ext uri="{FF2B5EF4-FFF2-40B4-BE49-F238E27FC236}">
                <a16:creationId xmlns:a16="http://schemas.microsoft.com/office/drawing/2014/main" id="{6AAECF3F-C642-D40D-DBBF-355386F9A0CD}"/>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9" name="Content Placeholder 48">
            <a:extLst>
              <a:ext uri="{FF2B5EF4-FFF2-40B4-BE49-F238E27FC236}">
                <a16:creationId xmlns:a16="http://schemas.microsoft.com/office/drawing/2014/main" id="{49B295F6-63BF-F452-6A5E-C128EA8375D0}"/>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ea typeface="Calibri"/>
                <a:cs typeface="Calibri"/>
              </a:rPr>
              <a:t>CRDC 2021-22</a:t>
            </a:r>
            <a:endParaRPr lang="en-US"/>
          </a:p>
        </p:txBody>
      </p:sp>
      <p:sp>
        <p:nvSpPr>
          <p:cNvPr id="10" name="Content Placeholder 49">
            <a:extLst>
              <a:ext uri="{FF2B5EF4-FFF2-40B4-BE49-F238E27FC236}">
                <a16:creationId xmlns:a16="http://schemas.microsoft.com/office/drawing/2014/main" id="{A67A9DC2-FC38-1DA0-196A-CD1AED2026DD}"/>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ea typeface="Calibri"/>
                <a:cs typeface="Calibri"/>
                <a:hlinkClick r:id="rId2">
                  <a:extLst>
                    <a:ext uri="{A12FA001-AC4F-418D-AE19-62706E023703}">
                      <ahyp:hlinkClr xmlns:ahyp="http://schemas.microsoft.com/office/drawing/2018/hyperlinkcolor" val="tx"/>
                    </a:ext>
                  </a:extLst>
                </a:hlinkClick>
              </a:rPr>
              <a:t>Severson_a@cde.state.co.us</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5639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899E-8A4E-DE9E-CEC8-2FA76C020377}"/>
              </a:ext>
            </a:extLst>
          </p:cNvPr>
          <p:cNvSpPr>
            <a:spLocks noGrp="1"/>
          </p:cNvSpPr>
          <p:nvPr>
            <p:ph type="title"/>
          </p:nvPr>
        </p:nvSpPr>
        <p:spPr/>
        <p:txBody>
          <a:bodyPr/>
          <a:lstStyle/>
          <a:p>
            <a:r>
              <a:rPr lang="en-US"/>
              <a:t>Verifying PK count is the issue</a:t>
            </a:r>
          </a:p>
        </p:txBody>
      </p:sp>
      <p:sp>
        <p:nvSpPr>
          <p:cNvPr id="3" name="Content Placeholder 2">
            <a:extLst>
              <a:ext uri="{FF2B5EF4-FFF2-40B4-BE49-F238E27FC236}">
                <a16:creationId xmlns:a16="http://schemas.microsoft.com/office/drawing/2014/main" id="{10228441-6DA0-3AA9-DB9E-98D833C67DA3}"/>
              </a:ext>
            </a:extLst>
          </p:cNvPr>
          <p:cNvSpPr>
            <a:spLocks noGrp="1"/>
          </p:cNvSpPr>
          <p:nvPr>
            <p:ph idx="1"/>
          </p:nvPr>
        </p:nvSpPr>
        <p:spPr>
          <a:xfrm>
            <a:off x="838200" y="1554480"/>
            <a:ext cx="10515600" cy="1436370"/>
          </a:xfrm>
        </p:spPr>
        <p:txBody>
          <a:bodyPr>
            <a:normAutofit fontScale="92500" lnSpcReduction="20000"/>
          </a:bodyPr>
          <a:lstStyle/>
          <a:p>
            <a:r>
              <a:rPr lang="en-US"/>
              <a:t>Compare the CRDC count with the data reported online: </a:t>
            </a:r>
            <a:r>
              <a:rPr lang="en-US">
                <a:hlinkClick r:id="rId2"/>
              </a:rPr>
              <a:t>2021-22 PK-12 Race/Ethnicity and Gender by Grade and School</a:t>
            </a:r>
            <a:endParaRPr lang="en-US"/>
          </a:p>
          <a:p>
            <a:r>
              <a:rPr lang="en-US"/>
              <a:t>Subtract PK grade level counts to compare with CRDC data</a:t>
            </a:r>
          </a:p>
          <a:p>
            <a:r>
              <a:rPr lang="en-US"/>
              <a:t>Example below – the total enrollment count minus the PK count equals the K-12 Count for the school</a:t>
            </a:r>
          </a:p>
          <a:p>
            <a:endParaRPr lang="en-US"/>
          </a:p>
        </p:txBody>
      </p:sp>
      <p:pic>
        <p:nvPicPr>
          <p:cNvPr id="9" name="Picture 8" descr="Screenshot of 2021-22 PK-12 Race and Gender by Grade and School Data Report">
            <a:extLst>
              <a:ext uri="{FF2B5EF4-FFF2-40B4-BE49-F238E27FC236}">
                <a16:creationId xmlns:a16="http://schemas.microsoft.com/office/drawing/2014/main" id="{34E84001-90BE-2E31-AAE0-C9E3BBAC4C93}"/>
              </a:ext>
            </a:extLst>
          </p:cNvPr>
          <p:cNvPicPr>
            <a:picLocks noChangeAspect="1"/>
          </p:cNvPicPr>
          <p:nvPr/>
        </p:nvPicPr>
        <p:blipFill>
          <a:blip r:embed="rId3"/>
          <a:stretch>
            <a:fillRect/>
          </a:stretch>
        </p:blipFill>
        <p:spPr>
          <a:xfrm>
            <a:off x="745841" y="2990850"/>
            <a:ext cx="10607959" cy="3055885"/>
          </a:xfrm>
          <a:prstGeom prst="rect">
            <a:avLst/>
          </a:prstGeom>
        </p:spPr>
      </p:pic>
      <p:sp>
        <p:nvSpPr>
          <p:cNvPr id="4" name="Slide Number Placeholder 3">
            <a:extLst>
              <a:ext uri="{FF2B5EF4-FFF2-40B4-BE49-F238E27FC236}">
                <a16:creationId xmlns:a16="http://schemas.microsoft.com/office/drawing/2014/main" id="{532B1201-C1DE-BFF8-3178-FAA3CDE0FF35}"/>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7" name="Content Placeholder 48">
            <a:extLst>
              <a:ext uri="{FF2B5EF4-FFF2-40B4-BE49-F238E27FC236}">
                <a16:creationId xmlns:a16="http://schemas.microsoft.com/office/drawing/2014/main" id="{D7D0A757-D827-4DC9-4537-2FC52FE2B37A}"/>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ea typeface="Calibri"/>
                <a:cs typeface="Calibri"/>
              </a:rPr>
              <a:t>CRDC 2021-22</a:t>
            </a:r>
            <a:endParaRPr lang="en-US"/>
          </a:p>
        </p:txBody>
      </p:sp>
      <p:sp>
        <p:nvSpPr>
          <p:cNvPr id="8" name="Content Placeholder 49">
            <a:extLst>
              <a:ext uri="{FF2B5EF4-FFF2-40B4-BE49-F238E27FC236}">
                <a16:creationId xmlns:a16="http://schemas.microsoft.com/office/drawing/2014/main" id="{AC8B49DC-2BC0-037E-3415-2D02C604DEAB}"/>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ea typeface="Calibri"/>
                <a:cs typeface="Calibri"/>
                <a:hlinkClick r:id="rId4">
                  <a:extLst>
                    <a:ext uri="{A12FA001-AC4F-418D-AE19-62706E023703}">
                      <ahyp:hlinkClr xmlns:ahyp="http://schemas.microsoft.com/office/drawing/2018/hyperlinkcolor" val="tx"/>
                    </a:ext>
                  </a:extLst>
                </a:hlinkClick>
              </a:rPr>
              <a:t>Severson_a@cde.state.co.us</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15619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E028-B847-5804-2025-A9B46D85F252}"/>
              </a:ext>
            </a:extLst>
          </p:cNvPr>
          <p:cNvSpPr>
            <a:spLocks noGrp="1"/>
          </p:cNvSpPr>
          <p:nvPr>
            <p:ph type="title"/>
          </p:nvPr>
        </p:nvSpPr>
        <p:spPr/>
        <p:txBody>
          <a:bodyPr/>
          <a:lstStyle/>
          <a:p>
            <a:r>
              <a:rPr lang="en-US"/>
              <a:t>CRDC Student Enrollment Screen</a:t>
            </a:r>
          </a:p>
        </p:txBody>
      </p:sp>
      <p:pic>
        <p:nvPicPr>
          <p:cNvPr id="7" name="Content Placeholder 6" descr="Screenshot of the CRDC Student Enrollment screen">
            <a:extLst>
              <a:ext uri="{FF2B5EF4-FFF2-40B4-BE49-F238E27FC236}">
                <a16:creationId xmlns:a16="http://schemas.microsoft.com/office/drawing/2014/main" id="{572EDB38-6FEA-9934-B11F-591EB3A8135F}"/>
              </a:ext>
            </a:extLst>
          </p:cNvPr>
          <p:cNvPicPr>
            <a:picLocks noGrp="1" noChangeAspect="1"/>
          </p:cNvPicPr>
          <p:nvPr>
            <p:ph idx="1"/>
          </p:nvPr>
        </p:nvPicPr>
        <p:blipFill>
          <a:blip r:embed="rId2"/>
          <a:stretch>
            <a:fillRect/>
          </a:stretch>
        </p:blipFill>
        <p:spPr>
          <a:xfrm>
            <a:off x="614290" y="107556"/>
            <a:ext cx="9813031" cy="5786066"/>
          </a:xfrm>
          <a:prstGeom prst="rect">
            <a:avLst/>
          </a:prstGeom>
        </p:spPr>
      </p:pic>
      <p:sp>
        <p:nvSpPr>
          <p:cNvPr id="5" name="Content Placeholder 48">
            <a:extLst>
              <a:ext uri="{FF2B5EF4-FFF2-40B4-BE49-F238E27FC236}">
                <a16:creationId xmlns:a16="http://schemas.microsoft.com/office/drawing/2014/main" id="{80150034-12AE-2B18-7D06-C375ACC3D75B}"/>
              </a:ext>
            </a:extLst>
          </p:cNvPr>
          <p:cNvSpPr>
            <a:spLocks noGrp="1"/>
          </p:cNvSpPr>
          <p:nvPr>
            <p:ph sz="quarter" idx="13"/>
          </p:nvPr>
        </p:nvSpPr>
        <p:spPr>
          <a:xfrm>
            <a:off x="228600" y="5916613"/>
            <a:ext cx="3559175" cy="279400"/>
          </a:xfrm>
        </p:spPr>
        <p:txBody>
          <a:bodyPr vert="horz" lIns="91440" tIns="45720" rIns="91440" bIns="45720" rtlCol="0" anchor="t">
            <a:normAutofit fontScale="92500" lnSpcReduction="10000"/>
          </a:bodyPr>
          <a:lstStyle/>
          <a:p>
            <a:r>
              <a:rPr lang="en-US">
                <a:ea typeface="Calibri"/>
                <a:cs typeface="Calibri"/>
              </a:rPr>
              <a:t>CRDC 2021-22</a:t>
            </a:r>
            <a:endParaRPr lang="en-US"/>
          </a:p>
        </p:txBody>
      </p:sp>
      <p:sp>
        <p:nvSpPr>
          <p:cNvPr id="6" name="Content Placeholder 49">
            <a:extLst>
              <a:ext uri="{FF2B5EF4-FFF2-40B4-BE49-F238E27FC236}">
                <a16:creationId xmlns:a16="http://schemas.microsoft.com/office/drawing/2014/main" id="{CAD39EDC-977A-4F5D-876A-77F9B7C6C3BA}"/>
              </a:ext>
            </a:extLst>
          </p:cNvPr>
          <p:cNvSpPr>
            <a:spLocks noGrp="1"/>
          </p:cNvSpPr>
          <p:nvPr>
            <p:ph sz="quarter" idx="14"/>
          </p:nvPr>
        </p:nvSpPr>
        <p:spPr>
          <a:xfrm>
            <a:off x="228600" y="6210300"/>
            <a:ext cx="3559175" cy="279400"/>
          </a:xfrm>
        </p:spPr>
        <p:txBody>
          <a:bodyPr vert="horz" lIns="91440" tIns="45720" rIns="91440" bIns="45720" rtlCol="0" anchor="t">
            <a:normAutofit fontScale="92500" lnSpcReduction="10000"/>
          </a:bodyPr>
          <a:lstStyle/>
          <a:p>
            <a:r>
              <a:rPr lang="en-US">
                <a:ea typeface="Calibri"/>
                <a:cs typeface="Calibri"/>
                <a:hlinkClick r:id="rId3">
                  <a:extLst>
                    <a:ext uri="{A12FA001-AC4F-418D-AE19-62706E023703}">
                      <ahyp:hlinkClr xmlns:ahyp="http://schemas.microsoft.com/office/drawing/2018/hyperlinkcolor" val="tx"/>
                    </a:ext>
                  </a:extLst>
                </a:hlinkClick>
              </a:rPr>
              <a:t>Severson_a@cde.state.co.us</a:t>
            </a:r>
            <a:endParaRPr lang="en-US">
              <a:ea typeface="Calibri"/>
              <a:cs typeface="Calibri"/>
            </a:endParaRPr>
          </a:p>
          <a:p>
            <a:endParaRPr lang="en-US">
              <a:ea typeface="Calibri"/>
              <a:cs typeface="Calibri"/>
            </a:endParaRPr>
          </a:p>
        </p:txBody>
      </p:sp>
      <p:sp>
        <p:nvSpPr>
          <p:cNvPr id="8" name="Slide Number Placeholder 7">
            <a:extLst>
              <a:ext uri="{FF2B5EF4-FFF2-40B4-BE49-F238E27FC236}">
                <a16:creationId xmlns:a16="http://schemas.microsoft.com/office/drawing/2014/main" id="{49870D7E-C334-F957-0FDF-4A82E945E917}"/>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5567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A746-9494-75E3-F272-FB9444FE6DBD}"/>
              </a:ext>
            </a:extLst>
          </p:cNvPr>
          <p:cNvSpPr>
            <a:spLocks noGrp="1"/>
          </p:cNvSpPr>
          <p:nvPr>
            <p:ph type="title"/>
          </p:nvPr>
        </p:nvSpPr>
        <p:spPr/>
        <p:txBody>
          <a:bodyPr/>
          <a:lstStyle/>
          <a:p>
            <a:r>
              <a:rPr lang="en-US"/>
              <a:t>Next Steps for CRDC:</a:t>
            </a:r>
          </a:p>
        </p:txBody>
      </p:sp>
      <p:sp>
        <p:nvSpPr>
          <p:cNvPr id="3" name="Content Placeholder 2">
            <a:extLst>
              <a:ext uri="{FF2B5EF4-FFF2-40B4-BE49-F238E27FC236}">
                <a16:creationId xmlns:a16="http://schemas.microsoft.com/office/drawing/2014/main" id="{E9369E27-A64B-1AC8-DE72-C4B9B53F7461}"/>
              </a:ext>
            </a:extLst>
          </p:cNvPr>
          <p:cNvSpPr>
            <a:spLocks noGrp="1"/>
          </p:cNvSpPr>
          <p:nvPr>
            <p:ph idx="1"/>
          </p:nvPr>
        </p:nvSpPr>
        <p:spPr>
          <a:xfrm>
            <a:off x="838200" y="1554481"/>
            <a:ext cx="10515600" cy="898524"/>
          </a:xfrm>
        </p:spPr>
        <p:txBody>
          <a:bodyPr>
            <a:normAutofit fontScale="92500" lnSpcReduction="20000"/>
          </a:bodyPr>
          <a:lstStyle/>
          <a:p>
            <a:r>
              <a:rPr lang="en-US"/>
              <a:t>Click on the red x at the bottom of the entry in CRDC</a:t>
            </a:r>
          </a:p>
          <a:p>
            <a:r>
              <a:rPr lang="en-US"/>
              <a:t>Select a Reason and enter an explanation</a:t>
            </a:r>
          </a:p>
          <a:p>
            <a:pPr lvl="1"/>
            <a:r>
              <a:rPr lang="en-US"/>
              <a:t>Example: PK counts included in </a:t>
            </a:r>
            <a:r>
              <a:rPr lang="en-US" err="1"/>
              <a:t>EdFacts</a:t>
            </a:r>
            <a:r>
              <a:rPr lang="en-US"/>
              <a:t> but not in the CRDC enrollment count</a:t>
            </a:r>
          </a:p>
          <a:p>
            <a:endParaRPr lang="en-US"/>
          </a:p>
        </p:txBody>
      </p:sp>
      <p:pic>
        <p:nvPicPr>
          <p:cNvPr id="5" name="Picture 4" descr="Screenshot of CRDC Student Enrollment screen">
            <a:extLst>
              <a:ext uri="{FF2B5EF4-FFF2-40B4-BE49-F238E27FC236}">
                <a16:creationId xmlns:a16="http://schemas.microsoft.com/office/drawing/2014/main" id="{433CBE1E-666E-4C47-D0FB-80B588E44FB7}"/>
              </a:ext>
            </a:extLst>
          </p:cNvPr>
          <p:cNvPicPr>
            <a:picLocks noChangeAspect="1"/>
          </p:cNvPicPr>
          <p:nvPr/>
        </p:nvPicPr>
        <p:blipFill>
          <a:blip r:embed="rId2"/>
          <a:stretch>
            <a:fillRect/>
          </a:stretch>
        </p:blipFill>
        <p:spPr>
          <a:xfrm>
            <a:off x="332873" y="2537956"/>
            <a:ext cx="5971291" cy="3520858"/>
          </a:xfrm>
          <a:prstGeom prst="rect">
            <a:avLst/>
          </a:prstGeom>
        </p:spPr>
      </p:pic>
      <p:sp>
        <p:nvSpPr>
          <p:cNvPr id="6" name="Arrow: Right 5" descr="Screenshot of CRDC Student Enrollment screen">
            <a:extLst>
              <a:ext uri="{FF2B5EF4-FFF2-40B4-BE49-F238E27FC236}">
                <a16:creationId xmlns:a16="http://schemas.microsoft.com/office/drawing/2014/main" id="{42A21F27-B7F9-9B7B-8059-BAF154BD34AF}"/>
              </a:ext>
            </a:extLst>
          </p:cNvPr>
          <p:cNvSpPr/>
          <p:nvPr/>
        </p:nvSpPr>
        <p:spPr>
          <a:xfrm>
            <a:off x="6385663" y="4214194"/>
            <a:ext cx="67839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shot of CRDC Student Enrollment screen">
            <a:extLst>
              <a:ext uri="{FF2B5EF4-FFF2-40B4-BE49-F238E27FC236}">
                <a16:creationId xmlns:a16="http://schemas.microsoft.com/office/drawing/2014/main" id="{70B1BB03-8579-EA7D-58E6-6D42EB1ECF3F}"/>
              </a:ext>
            </a:extLst>
          </p:cNvPr>
          <p:cNvPicPr>
            <a:picLocks noChangeAspect="1"/>
          </p:cNvPicPr>
          <p:nvPr/>
        </p:nvPicPr>
        <p:blipFill>
          <a:blip r:embed="rId3"/>
          <a:stretch>
            <a:fillRect/>
          </a:stretch>
        </p:blipFill>
        <p:spPr>
          <a:xfrm>
            <a:off x="7145553" y="2783868"/>
            <a:ext cx="4460380" cy="3345285"/>
          </a:xfrm>
          <a:prstGeom prst="rect">
            <a:avLst/>
          </a:prstGeom>
        </p:spPr>
      </p:pic>
      <p:sp>
        <p:nvSpPr>
          <p:cNvPr id="7" name="Slide Number Placeholder 6">
            <a:extLst>
              <a:ext uri="{FF2B5EF4-FFF2-40B4-BE49-F238E27FC236}">
                <a16:creationId xmlns:a16="http://schemas.microsoft.com/office/drawing/2014/main" id="{3D37C279-38D4-7DFC-6449-62769C20BA14}"/>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1" name="Content Placeholder 48">
            <a:extLst>
              <a:ext uri="{FF2B5EF4-FFF2-40B4-BE49-F238E27FC236}">
                <a16:creationId xmlns:a16="http://schemas.microsoft.com/office/drawing/2014/main" id="{2C6F606F-F0BD-146C-65EA-985291AAC85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ea typeface="Calibri"/>
                <a:cs typeface="Calibri"/>
              </a:rPr>
              <a:t>CRDC 2021-22</a:t>
            </a:r>
            <a:endParaRPr lang="en-US"/>
          </a:p>
        </p:txBody>
      </p:sp>
      <p:sp>
        <p:nvSpPr>
          <p:cNvPr id="10" name="Content Placeholder 49">
            <a:extLst>
              <a:ext uri="{FF2B5EF4-FFF2-40B4-BE49-F238E27FC236}">
                <a16:creationId xmlns:a16="http://schemas.microsoft.com/office/drawing/2014/main" id="{9AE4B2D4-BF27-D7CE-EA6F-2D1DBEA1ADC7}"/>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ea typeface="Calibri"/>
                <a:cs typeface="Calibri"/>
                <a:hlinkClick r:id="rId4">
                  <a:extLst>
                    <a:ext uri="{A12FA001-AC4F-418D-AE19-62706E023703}">
                      <ahyp:hlinkClr xmlns:ahyp="http://schemas.microsoft.com/office/drawing/2018/hyperlinkcolor" val="tx"/>
                    </a:ext>
                  </a:extLst>
                </a:hlinkClick>
              </a:rPr>
              <a:t>Severson_a@cde.state.co.us</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73671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07E70D-25F5-290C-30E9-0654EA672BC3}"/>
              </a:ext>
            </a:extLst>
          </p:cNvPr>
          <p:cNvSpPr>
            <a:spLocks noGrp="1"/>
          </p:cNvSpPr>
          <p:nvPr>
            <p:ph type="title"/>
          </p:nvPr>
        </p:nvSpPr>
        <p:spPr/>
        <p:txBody>
          <a:bodyPr/>
          <a:lstStyle/>
          <a:p>
            <a:r>
              <a:rPr lang="en-US"/>
              <a:t>Contact Information:</a:t>
            </a:r>
            <a:br>
              <a:rPr lang="en-US"/>
            </a:br>
            <a:r>
              <a:rPr lang="en-US"/>
              <a:t>CRDC 2021-2022</a:t>
            </a:r>
          </a:p>
        </p:txBody>
      </p:sp>
      <p:sp>
        <p:nvSpPr>
          <p:cNvPr id="8" name="Content Placeholder 7">
            <a:extLst>
              <a:ext uri="{FF2B5EF4-FFF2-40B4-BE49-F238E27FC236}">
                <a16:creationId xmlns:a16="http://schemas.microsoft.com/office/drawing/2014/main" id="{CE7623EF-7C34-6204-8BA4-9B6CF704A1AD}"/>
              </a:ext>
            </a:extLst>
          </p:cNvPr>
          <p:cNvSpPr>
            <a:spLocks noGrp="1"/>
          </p:cNvSpPr>
          <p:nvPr>
            <p:ph sz="quarter" idx="13"/>
          </p:nvPr>
        </p:nvSpPr>
        <p:spPr/>
        <p:txBody>
          <a:bodyPr>
            <a:normAutofit/>
          </a:bodyPr>
          <a:lstStyle/>
          <a:p>
            <a:pPr algn="l"/>
            <a:r>
              <a:rPr lang="en-US" b="1">
                <a:ea typeface="+mn-lt"/>
                <a:cs typeface="+mn-lt"/>
              </a:rPr>
              <a:t>Additional resources: </a:t>
            </a:r>
            <a:r>
              <a:rPr lang="en-US">
                <a:ea typeface="+mn-lt"/>
                <a:cs typeface="+mn-lt"/>
                <a:hlinkClick r:id="rId2"/>
              </a:rPr>
              <a:t>CRDC Resource Center</a:t>
            </a:r>
            <a:endParaRPr lang="en-US">
              <a:ea typeface="+mn-lt"/>
              <a:cs typeface="+mn-lt"/>
            </a:endParaRPr>
          </a:p>
          <a:p>
            <a:pPr algn="l"/>
            <a:r>
              <a:rPr lang="en-US" b="1">
                <a:ea typeface="+mn-lt"/>
                <a:cs typeface="+mn-lt"/>
              </a:rPr>
              <a:t>Questions? </a:t>
            </a:r>
          </a:p>
          <a:p>
            <a:pPr algn="l"/>
            <a:r>
              <a:rPr lang="en-US">
                <a:ea typeface="+mn-lt"/>
                <a:cs typeface="+mn-lt"/>
              </a:rPr>
              <a:t>Contact the CRDC Partner Support Center (PSC):</a:t>
            </a:r>
          </a:p>
          <a:p>
            <a:pPr lvl="1"/>
            <a:r>
              <a:rPr lang="en-US">
                <a:ea typeface="+mn-lt"/>
                <a:cs typeface="+mn-lt"/>
              </a:rPr>
              <a:t>CRDC Partner Support Center </a:t>
            </a:r>
          </a:p>
          <a:p>
            <a:pPr lvl="1"/>
            <a:r>
              <a:rPr lang="en-US">
                <a:ea typeface="+mn-lt"/>
                <a:cs typeface="+mn-lt"/>
              </a:rPr>
              <a:t>Telephone: 855-255-6901 </a:t>
            </a:r>
          </a:p>
          <a:p>
            <a:pPr lvl="1"/>
            <a:r>
              <a:rPr lang="en-US">
                <a:ea typeface="+mn-lt"/>
                <a:cs typeface="+mn-lt"/>
              </a:rPr>
              <a:t>E - mail: </a:t>
            </a:r>
            <a:r>
              <a:rPr lang="en-US">
                <a:ea typeface="+mn-lt"/>
                <a:cs typeface="+mn-lt"/>
                <a:hlinkClick r:id="rId3"/>
              </a:rPr>
              <a:t>crdc@aemcorp.com </a:t>
            </a:r>
            <a:endParaRPr lang="en-US">
              <a:cs typeface="Calibri"/>
            </a:endParaRPr>
          </a:p>
          <a:p>
            <a:pPr lvl="1"/>
            <a:r>
              <a:rPr lang="en-US">
                <a:ea typeface="+mn-lt"/>
                <a:cs typeface="+mn-lt"/>
                <a:hlinkClick r:id="rId2"/>
              </a:rPr>
              <a:t>CRDC Resource Center</a:t>
            </a:r>
            <a:endParaRPr lang="en-US">
              <a:ea typeface="+mn-lt"/>
              <a:cs typeface="+mn-lt"/>
            </a:endParaRPr>
          </a:p>
        </p:txBody>
      </p:sp>
      <p:sp>
        <p:nvSpPr>
          <p:cNvPr id="4" name="Slide Number Placeholder 3">
            <a:extLst>
              <a:ext uri="{FF2B5EF4-FFF2-40B4-BE49-F238E27FC236}">
                <a16:creationId xmlns:a16="http://schemas.microsoft.com/office/drawing/2014/main" id="{6FBABF0E-1FDC-AF5B-E962-B582D72FB381}"/>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71650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D445A-FA7E-A366-F641-2336D845F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5F8C3-2F44-7E94-0F2B-3159E1AC832D}"/>
              </a:ext>
            </a:extLst>
          </p:cNvPr>
          <p:cNvSpPr>
            <a:spLocks noGrp="1"/>
          </p:cNvSpPr>
          <p:nvPr>
            <p:ph type="ctrTitle"/>
          </p:nvPr>
        </p:nvSpPr>
        <p:spPr/>
        <p:txBody>
          <a:bodyPr>
            <a:normAutofit fontScale="90000"/>
          </a:bodyPr>
          <a:lstStyle/>
          <a:p>
            <a:r>
              <a:rPr lang="en-US">
                <a:latin typeface="Museo Slab 500"/>
              </a:rPr>
              <a:t>Human Resources </a:t>
            </a:r>
            <a:br>
              <a:rPr lang="en-US">
                <a:latin typeface="Museo Slab 500"/>
              </a:rPr>
            </a:br>
            <a:endParaRPr lang="en-US"/>
          </a:p>
        </p:txBody>
      </p:sp>
      <p:sp>
        <p:nvSpPr>
          <p:cNvPr id="3" name="Content Placeholder 2">
            <a:extLst>
              <a:ext uri="{FF2B5EF4-FFF2-40B4-BE49-F238E27FC236}">
                <a16:creationId xmlns:a16="http://schemas.microsoft.com/office/drawing/2014/main" id="{1D1425C4-1AA7-E47C-4C1F-A184FDD34D2C}"/>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Dawna </a:t>
            </a:r>
            <a:r>
              <a:rPr lang="en-US" err="1">
                <a:latin typeface="Museo Slab 500"/>
              </a:rPr>
              <a:t>Gudka</a:t>
            </a:r>
            <a:endParaRPr lang="en-US" err="1"/>
          </a:p>
        </p:txBody>
      </p:sp>
      <p:sp>
        <p:nvSpPr>
          <p:cNvPr id="5" name="Slide Number Placeholder 4">
            <a:extLst>
              <a:ext uri="{FF2B5EF4-FFF2-40B4-BE49-F238E27FC236}">
                <a16:creationId xmlns:a16="http://schemas.microsoft.com/office/drawing/2014/main" id="{29BEC763-99C0-C0E5-869C-EBDB5DC2AFD5}"/>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8651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C33F-270D-2F56-E8A4-218E05526C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196C07-08FD-EE82-0830-E803301545A0}"/>
              </a:ext>
            </a:extLst>
          </p:cNvPr>
          <p:cNvSpPr>
            <a:spLocks noGrp="1"/>
          </p:cNvSpPr>
          <p:nvPr>
            <p:ph type="title"/>
          </p:nvPr>
        </p:nvSpPr>
        <p:spPr/>
        <p:txBody>
          <a:bodyPr/>
          <a:lstStyle/>
          <a:p>
            <a:r>
              <a:rPr lang="en-US">
                <a:latin typeface="Museo Slab 500"/>
              </a:rPr>
              <a:t>Human Resources Collection Status</a:t>
            </a:r>
            <a:br>
              <a:rPr lang="en-US">
                <a:latin typeface="Museo Slab 500"/>
              </a:rPr>
            </a:br>
            <a:endParaRPr lang="en-US"/>
          </a:p>
        </p:txBody>
      </p:sp>
      <p:graphicFrame>
        <p:nvGraphicFramePr>
          <p:cNvPr id="8" name="Chart 7" descr="Status of collection">
            <a:extLst>
              <a:ext uri="{FF2B5EF4-FFF2-40B4-BE49-F238E27FC236}">
                <a16:creationId xmlns:a16="http://schemas.microsoft.com/office/drawing/2014/main" id="{08B90536-177C-FF3D-36E5-B0DF665044FE}"/>
              </a:ext>
            </a:extLst>
          </p:cNvPr>
          <p:cNvGraphicFramePr/>
          <p:nvPr>
            <p:extLst>
              <p:ext uri="{D42A27DB-BD31-4B8C-83A1-F6EECF244321}">
                <p14:modId xmlns:p14="http://schemas.microsoft.com/office/powerpoint/2010/main" val="349993313"/>
              </p:ext>
            </p:extLst>
          </p:nvPr>
        </p:nvGraphicFramePr>
        <p:xfrm>
          <a:off x="313267" y="685800"/>
          <a:ext cx="11565466"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BFF68AD-1714-80B1-71BA-21427F2EB5B1}"/>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2" name="Content Placeholder 1">
            <a:extLst>
              <a:ext uri="{FF2B5EF4-FFF2-40B4-BE49-F238E27FC236}">
                <a16:creationId xmlns:a16="http://schemas.microsoft.com/office/drawing/2014/main" id="{68ECADB8-33A9-DAAC-631B-67EDFC2C0CEC}"/>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3"/>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7EFFA15-7C15-59C4-E2C8-61C60135006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4"/>
              </a:rPr>
              <a:t>Gudka_d@cde.state.co.us</a:t>
            </a:r>
            <a:endParaRPr lang="en-US">
              <a:ea typeface="Calibri"/>
              <a:cs typeface="Calibri"/>
            </a:endParaRPr>
          </a:p>
        </p:txBody>
      </p:sp>
    </p:spTree>
    <p:extLst>
      <p:ext uri="{BB962C8B-B14F-4D97-AF65-F5344CB8AC3E}">
        <p14:creationId xmlns:p14="http://schemas.microsoft.com/office/powerpoint/2010/main" val="417692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pic>
        <p:nvPicPr>
          <p:cNvPr id="8" name="Picture 2" descr="Identity Management Landing Page&#10;https://www.cde.state.co.us/idm">
            <a:extLst>
              <a:ext uri="{FF2B5EF4-FFF2-40B4-BE49-F238E27FC236}">
                <a16:creationId xmlns:a16="http://schemas.microsoft.com/office/drawing/2014/main" id="{259DEE1A-7425-27A8-93FC-7962E34A524D}"/>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6505890" y="1384739"/>
            <a:ext cx="4317459" cy="3381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dentity Management Landing Page&#10;https://www.cde.state.co.us/idm&#10;&#10;Scroll to the bottom to find the link to the Local Access Manager guide">
            <a:extLst>
              <a:ext uri="{FF2B5EF4-FFF2-40B4-BE49-F238E27FC236}">
                <a16:creationId xmlns:a16="http://schemas.microsoft.com/office/drawing/2014/main" id="{A4AEC070-C8A1-4ECC-4AE5-3D98C40EDE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5890" y="4766024"/>
            <a:ext cx="4317459" cy="15665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243CFC2-6C31-512F-9960-90E0CAC9461E}"/>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28741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54B88-B388-36E2-81BD-0A5B130107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477DCB-6F3D-C551-CC9C-3D5C1F645891}"/>
              </a:ext>
            </a:extLst>
          </p:cNvPr>
          <p:cNvSpPr>
            <a:spLocks noGrp="1"/>
          </p:cNvSpPr>
          <p:nvPr>
            <p:ph type="title"/>
          </p:nvPr>
        </p:nvSpPr>
        <p:spPr/>
        <p:txBody>
          <a:bodyPr>
            <a:normAutofit/>
          </a:bodyPr>
          <a:lstStyle/>
          <a:p>
            <a:r>
              <a:rPr lang="en-US">
                <a:latin typeface="Museo Slab 500"/>
              </a:rPr>
              <a:t>Human Resources </a:t>
            </a:r>
            <a:br>
              <a:rPr lang="en-US">
                <a:latin typeface="Museo Slab 500"/>
              </a:rPr>
            </a:br>
            <a:r>
              <a:rPr lang="en-US">
                <a:latin typeface="Museo Slab 500"/>
              </a:rPr>
              <a:t>Collection </a:t>
            </a:r>
            <a:r>
              <a:rPr lang="en-US">
                <a:latin typeface="Museo Slab 500"/>
                <a:hlinkClick r:id="rId2">
                  <a:extLst>
                    <a:ext uri="{A12FA001-AC4F-418D-AE19-62706E023703}">
                      <ahyp:hlinkClr xmlns:ahyp="http://schemas.microsoft.com/office/drawing/2018/hyperlinkcolor" val="tx"/>
                    </a:ext>
                  </a:extLst>
                </a:hlinkClick>
              </a:rPr>
              <a:t>Timeline</a:t>
            </a:r>
            <a:endParaRPr lang="en-US"/>
          </a:p>
        </p:txBody>
      </p:sp>
      <p:sp>
        <p:nvSpPr>
          <p:cNvPr id="6" name="Arrow: Right 5">
            <a:extLst>
              <a:ext uri="{FF2B5EF4-FFF2-40B4-BE49-F238E27FC236}">
                <a16:creationId xmlns:a16="http://schemas.microsoft.com/office/drawing/2014/main" id="{B1AA1C90-DCB3-013C-ABD8-DED0855C602F}"/>
              </a:ext>
            </a:extLst>
          </p:cNvPr>
          <p:cNvSpPr/>
          <p:nvPr/>
        </p:nvSpPr>
        <p:spPr>
          <a:xfrm>
            <a:off x="731775" y="3429000"/>
            <a:ext cx="4373671" cy="219217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2/15 Human Resources Snapshot needs to be error free, begin report review</a:t>
            </a:r>
          </a:p>
        </p:txBody>
      </p:sp>
      <p:pic>
        <p:nvPicPr>
          <p:cNvPr id="8" name="Picture 7" descr="HR Timeline">
            <a:extLst>
              <a:ext uri="{FF2B5EF4-FFF2-40B4-BE49-F238E27FC236}">
                <a16:creationId xmlns:a16="http://schemas.microsoft.com/office/drawing/2014/main" id="{CDA67DA3-ED07-DA3B-EF26-A4EE767C5FD1}"/>
              </a:ext>
            </a:extLst>
          </p:cNvPr>
          <p:cNvPicPr>
            <a:picLocks noChangeAspect="1"/>
          </p:cNvPicPr>
          <p:nvPr/>
        </p:nvPicPr>
        <p:blipFill>
          <a:blip r:embed="rId3"/>
          <a:stretch>
            <a:fillRect/>
          </a:stretch>
        </p:blipFill>
        <p:spPr>
          <a:xfrm>
            <a:off x="5109379" y="206418"/>
            <a:ext cx="5438775" cy="6154087"/>
          </a:xfrm>
          <a:prstGeom prst="rect">
            <a:avLst/>
          </a:prstGeom>
        </p:spPr>
      </p:pic>
      <p:sp>
        <p:nvSpPr>
          <p:cNvPr id="5" name="Slide Number Placeholder 4">
            <a:extLst>
              <a:ext uri="{FF2B5EF4-FFF2-40B4-BE49-F238E27FC236}">
                <a16:creationId xmlns:a16="http://schemas.microsoft.com/office/drawing/2014/main" id="{B160ACBA-5DDD-8BA9-1FBD-B544EAACD73B}"/>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2" name="Content Placeholder 1">
            <a:extLst>
              <a:ext uri="{FF2B5EF4-FFF2-40B4-BE49-F238E27FC236}">
                <a16:creationId xmlns:a16="http://schemas.microsoft.com/office/drawing/2014/main" id="{5F993FE2-6DF4-8287-BE83-144C23E8E81D}"/>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6DFE981-08BE-EB86-4227-0BFF98376A55}"/>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164123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A49C-82C0-E96C-1504-2F9DB11A1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F9838A-D305-E285-B916-6572B737E571}"/>
              </a:ext>
            </a:extLst>
          </p:cNvPr>
          <p:cNvSpPr>
            <a:spLocks noGrp="1"/>
          </p:cNvSpPr>
          <p:nvPr>
            <p:ph type="title"/>
          </p:nvPr>
        </p:nvSpPr>
        <p:spPr>
          <a:xfrm>
            <a:off x="443564" y="205176"/>
            <a:ext cx="11189635" cy="898524"/>
          </a:xfrm>
        </p:spPr>
        <p:txBody>
          <a:bodyPr>
            <a:normAutofit/>
          </a:bodyPr>
          <a:lstStyle/>
          <a:p>
            <a:r>
              <a:rPr lang="en-US">
                <a:latin typeface="Museo Slab 500"/>
              </a:rPr>
              <a:t>Human Resources Collection</a:t>
            </a:r>
            <a:br>
              <a:rPr lang="en-US">
                <a:latin typeface="Museo Slab 500"/>
              </a:rPr>
            </a:br>
            <a:r>
              <a:rPr lang="en-US">
                <a:latin typeface="Museo Slab 500"/>
              </a:rPr>
              <a:t>Using Pipeline to extract your HR Snapshot Data to validate data</a:t>
            </a:r>
            <a:endParaRPr lang="en-US"/>
          </a:p>
        </p:txBody>
      </p:sp>
      <p:pic>
        <p:nvPicPr>
          <p:cNvPr id="6" name="Picture 5" descr="Screenshot of how to extract your Human Resources Snapshot.">
            <a:extLst>
              <a:ext uri="{FF2B5EF4-FFF2-40B4-BE49-F238E27FC236}">
                <a16:creationId xmlns:a16="http://schemas.microsoft.com/office/drawing/2014/main" id="{0FC1593D-DE0B-3BF2-4CB9-C8F336225FF5}"/>
              </a:ext>
            </a:extLst>
          </p:cNvPr>
          <p:cNvPicPr>
            <a:picLocks noChangeAspect="1"/>
          </p:cNvPicPr>
          <p:nvPr/>
        </p:nvPicPr>
        <p:blipFill>
          <a:blip r:embed="rId2"/>
          <a:stretch>
            <a:fillRect/>
          </a:stretch>
        </p:blipFill>
        <p:spPr>
          <a:xfrm>
            <a:off x="550710" y="1667849"/>
            <a:ext cx="10446287" cy="3302170"/>
          </a:xfrm>
          <a:prstGeom prst="rect">
            <a:avLst/>
          </a:prstGeom>
        </p:spPr>
      </p:pic>
      <p:sp>
        <p:nvSpPr>
          <p:cNvPr id="10" name="TextBox 9">
            <a:extLst>
              <a:ext uri="{FF2B5EF4-FFF2-40B4-BE49-F238E27FC236}">
                <a16:creationId xmlns:a16="http://schemas.microsoft.com/office/drawing/2014/main" id="{ADC3A25F-C0E2-D419-3DEE-0DB896EBC23F}"/>
              </a:ext>
            </a:extLst>
          </p:cNvPr>
          <p:cNvSpPr txBox="1"/>
          <p:nvPr/>
        </p:nvSpPr>
        <p:spPr>
          <a:xfrm>
            <a:off x="2142067" y="5164667"/>
            <a:ext cx="8449733" cy="1200329"/>
          </a:xfrm>
          <a:prstGeom prst="rect">
            <a:avLst/>
          </a:prstGeom>
          <a:noFill/>
        </p:spPr>
        <p:txBody>
          <a:bodyPr wrap="square" rtlCol="0">
            <a:spAutoFit/>
          </a:bodyPr>
          <a:lstStyle/>
          <a:p>
            <a:pPr algn="ctr"/>
            <a:r>
              <a:rPr lang="en-US">
                <a:highlight>
                  <a:srgbClr val="FFFF00"/>
                </a:highlight>
              </a:rPr>
              <a:t>All of your LEA’s NON-SPED staff as of December 1</a:t>
            </a:r>
            <a:r>
              <a:rPr lang="en-US" baseline="30000">
                <a:highlight>
                  <a:srgbClr val="FFFF00"/>
                </a:highlight>
              </a:rPr>
              <a:t>st</a:t>
            </a:r>
            <a:r>
              <a:rPr lang="en-US">
                <a:highlight>
                  <a:srgbClr val="FFFF00"/>
                </a:highlight>
              </a:rPr>
              <a:t> should be in this extract, that is what gets reported to CDE.</a:t>
            </a:r>
          </a:p>
          <a:p>
            <a:pPr algn="ctr"/>
            <a:r>
              <a:rPr lang="en-US">
                <a:highlight>
                  <a:srgbClr val="FFFF00"/>
                </a:highlight>
              </a:rPr>
              <a:t>  </a:t>
            </a:r>
          </a:p>
          <a:p>
            <a:pPr algn="ctr"/>
            <a:r>
              <a:rPr lang="en-US">
                <a:highlight>
                  <a:srgbClr val="FFFF00"/>
                </a:highlight>
              </a:rPr>
              <a:t>SPED staff get pulled into SPED December count snapshot</a:t>
            </a:r>
          </a:p>
        </p:txBody>
      </p:sp>
      <p:sp>
        <p:nvSpPr>
          <p:cNvPr id="5" name="Slide Number Placeholder 4">
            <a:extLst>
              <a:ext uri="{FF2B5EF4-FFF2-40B4-BE49-F238E27FC236}">
                <a16:creationId xmlns:a16="http://schemas.microsoft.com/office/drawing/2014/main" id="{D991B530-951F-55A9-2D0A-3399483CB0EA}"/>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2" name="Content Placeholder 1">
            <a:extLst>
              <a:ext uri="{FF2B5EF4-FFF2-40B4-BE49-F238E27FC236}">
                <a16:creationId xmlns:a16="http://schemas.microsoft.com/office/drawing/2014/main" id="{B8E10B6B-832E-BA30-E1F1-11C06C3FE443}"/>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3"/>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176975BD-37EA-2FE9-154A-52AA70B49DA4}"/>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4"/>
              </a:rPr>
              <a:t>Gudka_d@cde.state.co.us</a:t>
            </a:r>
            <a:endParaRPr lang="en-US">
              <a:ea typeface="Calibri"/>
              <a:cs typeface="Calibri"/>
            </a:endParaRPr>
          </a:p>
        </p:txBody>
      </p:sp>
    </p:spTree>
    <p:extLst>
      <p:ext uri="{BB962C8B-B14F-4D97-AF65-F5344CB8AC3E}">
        <p14:creationId xmlns:p14="http://schemas.microsoft.com/office/powerpoint/2010/main" val="148964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AA49C-82C0-E96C-1504-2F9DB11A1B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F9838A-D305-E285-B916-6572B737E571}"/>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Using Cognos to validate data</a:t>
            </a:r>
            <a:endParaRPr lang="en-US"/>
          </a:p>
        </p:txBody>
      </p:sp>
      <p:sp>
        <p:nvSpPr>
          <p:cNvPr id="10" name="TextBox 9">
            <a:extLst>
              <a:ext uri="{FF2B5EF4-FFF2-40B4-BE49-F238E27FC236}">
                <a16:creationId xmlns:a16="http://schemas.microsoft.com/office/drawing/2014/main" id="{BC672E71-401E-51A6-BC29-177A950E4159}"/>
              </a:ext>
            </a:extLst>
          </p:cNvPr>
          <p:cNvSpPr txBox="1"/>
          <p:nvPr/>
        </p:nvSpPr>
        <p:spPr>
          <a:xfrm>
            <a:off x="364067" y="2437363"/>
            <a:ext cx="2971800" cy="2585323"/>
          </a:xfrm>
          <a:prstGeom prst="rect">
            <a:avLst/>
          </a:prstGeom>
          <a:noFill/>
        </p:spPr>
        <p:txBody>
          <a:bodyPr wrap="square" rtlCol="0">
            <a:spAutoFit/>
          </a:bodyPr>
          <a:lstStyle/>
          <a:p>
            <a:r>
              <a:rPr lang="en-US"/>
              <a:t>Use the search to search for all Human Resources reports</a:t>
            </a:r>
          </a:p>
          <a:p>
            <a:r>
              <a:rPr lang="en-US"/>
              <a:t>Some suggestions:</a:t>
            </a:r>
          </a:p>
          <a:p>
            <a:pPr marL="285750" indent="-285750">
              <a:buFont typeface="Wingdings" panose="05000000000000000000" pitchFamily="2" charset="2"/>
              <a:buChar char="§"/>
            </a:pPr>
            <a:r>
              <a:rPr lang="en-US"/>
              <a:t>Human Resources Snapshot Records</a:t>
            </a:r>
          </a:p>
          <a:p>
            <a:pPr marL="285750" indent="-285750">
              <a:buFont typeface="Wingdings" panose="05000000000000000000" pitchFamily="2" charset="2"/>
              <a:buChar char="§"/>
            </a:pPr>
            <a:r>
              <a:rPr lang="en-US"/>
              <a:t>Summary of Gender by District</a:t>
            </a:r>
          </a:p>
          <a:p>
            <a:pPr marL="285750" indent="-285750">
              <a:buFont typeface="Wingdings" panose="05000000000000000000" pitchFamily="2" charset="2"/>
              <a:buChar char="§"/>
            </a:pPr>
            <a:r>
              <a:rPr lang="en-US"/>
              <a:t>Average Teacher Salary</a:t>
            </a:r>
          </a:p>
          <a:p>
            <a:endParaRPr lang="en-US"/>
          </a:p>
        </p:txBody>
      </p:sp>
      <p:pic>
        <p:nvPicPr>
          <p:cNvPr id="6" name="Picture 5" descr="Screenshot of helpful Cognos reports to review">
            <a:extLst>
              <a:ext uri="{FF2B5EF4-FFF2-40B4-BE49-F238E27FC236}">
                <a16:creationId xmlns:a16="http://schemas.microsoft.com/office/drawing/2014/main" id="{3DEB556D-4D5C-E8AE-37DE-849814B824D0}"/>
              </a:ext>
            </a:extLst>
          </p:cNvPr>
          <p:cNvPicPr>
            <a:picLocks noChangeAspect="1"/>
          </p:cNvPicPr>
          <p:nvPr/>
        </p:nvPicPr>
        <p:blipFill>
          <a:blip r:embed="rId2"/>
          <a:stretch>
            <a:fillRect/>
          </a:stretch>
        </p:blipFill>
        <p:spPr>
          <a:xfrm>
            <a:off x="3691467" y="1266714"/>
            <a:ext cx="8136466" cy="4524486"/>
          </a:xfrm>
          <a:prstGeom prst="rect">
            <a:avLst/>
          </a:prstGeom>
        </p:spPr>
      </p:pic>
      <p:sp>
        <p:nvSpPr>
          <p:cNvPr id="5" name="Slide Number Placeholder 4">
            <a:extLst>
              <a:ext uri="{FF2B5EF4-FFF2-40B4-BE49-F238E27FC236}">
                <a16:creationId xmlns:a16="http://schemas.microsoft.com/office/drawing/2014/main" id="{1040881D-F946-EE31-99C6-CECA151D0A0C}"/>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2" name="Content Placeholder 1">
            <a:extLst>
              <a:ext uri="{FF2B5EF4-FFF2-40B4-BE49-F238E27FC236}">
                <a16:creationId xmlns:a16="http://schemas.microsoft.com/office/drawing/2014/main" id="{B8E10B6B-832E-BA30-E1F1-11C06C3FE443}"/>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3"/>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176975BD-37EA-2FE9-154A-52AA70B49DA4}"/>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4"/>
              </a:rPr>
              <a:t>Gudka_d@cde.state.co.us</a:t>
            </a:r>
            <a:endParaRPr lang="en-US">
              <a:ea typeface="Calibri"/>
              <a:cs typeface="Calibri"/>
            </a:endParaRPr>
          </a:p>
        </p:txBody>
      </p:sp>
    </p:spTree>
    <p:extLst>
      <p:ext uri="{BB962C8B-B14F-4D97-AF65-F5344CB8AC3E}">
        <p14:creationId xmlns:p14="http://schemas.microsoft.com/office/powerpoint/2010/main" val="1643822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36F61-A408-F6B7-4F97-EE931F9EB9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0B4DC-8EE0-5047-4F93-4F9E12BCF5B8}"/>
              </a:ext>
            </a:extLst>
          </p:cNvPr>
          <p:cNvSpPr>
            <a:spLocks noGrp="1"/>
          </p:cNvSpPr>
          <p:nvPr>
            <p:ph type="title"/>
          </p:nvPr>
        </p:nvSpPr>
        <p:spPr/>
        <p:txBody>
          <a:bodyPr/>
          <a:lstStyle/>
          <a:p>
            <a:r>
              <a:rPr lang="en-US">
                <a:latin typeface="Museo Slab 500"/>
              </a:rPr>
              <a:t>Human Resources Collection</a:t>
            </a:r>
            <a:br>
              <a:rPr lang="en-US">
                <a:latin typeface="Museo Slab 500"/>
              </a:rPr>
            </a:br>
            <a:r>
              <a:rPr lang="en-US">
                <a:latin typeface="Museo Slab 500"/>
              </a:rPr>
              <a:t>Submit your data to CDE</a:t>
            </a:r>
            <a:endParaRPr lang="en-US"/>
          </a:p>
        </p:txBody>
      </p:sp>
      <p:pic>
        <p:nvPicPr>
          <p:cNvPr id="5" name="Picture 4" descr="Screenshot of how to submit your data">
            <a:extLst>
              <a:ext uri="{FF2B5EF4-FFF2-40B4-BE49-F238E27FC236}">
                <a16:creationId xmlns:a16="http://schemas.microsoft.com/office/drawing/2014/main" id="{199619D8-2372-E19E-0086-D03CBB71CC9C}"/>
              </a:ext>
            </a:extLst>
          </p:cNvPr>
          <p:cNvPicPr>
            <a:picLocks noChangeAspect="1"/>
          </p:cNvPicPr>
          <p:nvPr/>
        </p:nvPicPr>
        <p:blipFill>
          <a:blip r:embed="rId2"/>
          <a:stretch>
            <a:fillRect/>
          </a:stretch>
        </p:blipFill>
        <p:spPr>
          <a:xfrm>
            <a:off x="1099357" y="1103122"/>
            <a:ext cx="7877885" cy="2456740"/>
          </a:xfrm>
          <a:prstGeom prst="rect">
            <a:avLst/>
          </a:prstGeom>
        </p:spPr>
      </p:pic>
      <p:pic>
        <p:nvPicPr>
          <p:cNvPr id="6" name="Picture 5" descr="Checking to see if your data has been submitted">
            <a:extLst>
              <a:ext uri="{FF2B5EF4-FFF2-40B4-BE49-F238E27FC236}">
                <a16:creationId xmlns:a16="http://schemas.microsoft.com/office/drawing/2014/main" id="{15DD7AEC-BB93-D7D3-49DD-FD242E017D47}"/>
              </a:ext>
            </a:extLst>
          </p:cNvPr>
          <p:cNvPicPr>
            <a:picLocks noChangeAspect="1"/>
          </p:cNvPicPr>
          <p:nvPr/>
        </p:nvPicPr>
        <p:blipFill>
          <a:blip r:embed="rId3"/>
          <a:stretch>
            <a:fillRect/>
          </a:stretch>
        </p:blipFill>
        <p:spPr>
          <a:xfrm>
            <a:off x="591403" y="3714702"/>
            <a:ext cx="10520150" cy="2374237"/>
          </a:xfrm>
          <a:prstGeom prst="rect">
            <a:avLst/>
          </a:prstGeom>
        </p:spPr>
      </p:pic>
      <p:sp>
        <p:nvSpPr>
          <p:cNvPr id="7" name="Slide Number Placeholder 6">
            <a:extLst>
              <a:ext uri="{FF2B5EF4-FFF2-40B4-BE49-F238E27FC236}">
                <a16:creationId xmlns:a16="http://schemas.microsoft.com/office/drawing/2014/main" id="{12189E72-EDB0-C14D-A037-7339016F0600}"/>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2" name="Content Placeholder 1">
            <a:extLst>
              <a:ext uri="{FF2B5EF4-FFF2-40B4-BE49-F238E27FC236}">
                <a16:creationId xmlns:a16="http://schemas.microsoft.com/office/drawing/2014/main" id="{43156883-6B15-8C32-E5F7-B2BB3A48F229}"/>
              </a:ext>
            </a:extLst>
          </p:cNvPr>
          <p:cNvSpPr>
            <a:spLocks noGrp="1"/>
          </p:cNvSpPr>
          <p:nvPr>
            <p:ph sz="quarter" idx="13"/>
          </p:nvPr>
        </p:nvSpPr>
        <p:spPr/>
        <p:txBody>
          <a:bodyPr vert="horz" lIns="91440" tIns="45720" rIns="91440" bIns="45720" rtlCol="0" anchor="t">
            <a:normAutofit/>
          </a:bodyPr>
          <a:lstStyle/>
          <a:p>
            <a:r>
              <a:rPr lang="en-US">
                <a:ea typeface="Calibri"/>
                <a:cs typeface="Calibri"/>
                <a:hlinkClick r:id="rId4"/>
              </a:rPr>
              <a:t>Human Resources Snapshot Collection</a:t>
            </a:r>
            <a:endParaRPr lang="en-US">
              <a:ea typeface="Calibri"/>
              <a:cs typeface="Calibri"/>
            </a:endParaRPr>
          </a:p>
        </p:txBody>
      </p:sp>
      <p:sp>
        <p:nvSpPr>
          <p:cNvPr id="3" name="Content Placeholder 2">
            <a:extLst>
              <a:ext uri="{FF2B5EF4-FFF2-40B4-BE49-F238E27FC236}">
                <a16:creationId xmlns:a16="http://schemas.microsoft.com/office/drawing/2014/main" id="{0396A9D6-45FB-1431-C1A4-9607C074760D}"/>
              </a:ext>
            </a:extLst>
          </p:cNvPr>
          <p:cNvSpPr>
            <a:spLocks noGrp="1"/>
          </p:cNvSpPr>
          <p:nvPr>
            <p:ph sz="quarter" idx="14"/>
          </p:nvPr>
        </p:nvSpPr>
        <p:spPr/>
        <p:txBody>
          <a:bodyPr vert="horz" lIns="91440" tIns="45720" rIns="91440" bIns="45720" rtlCol="0" anchor="t">
            <a:normAutofit/>
          </a:bodyPr>
          <a:lstStyle/>
          <a:p>
            <a:r>
              <a:rPr lang="en-US">
                <a:ea typeface="Calibri"/>
                <a:cs typeface="Calibri"/>
                <a:hlinkClick r:id="rId5"/>
              </a:rPr>
              <a:t>Gudka_d@cde.state.co.us</a:t>
            </a:r>
            <a:endParaRPr lang="en-US">
              <a:ea typeface="Calibri"/>
              <a:cs typeface="Calibri"/>
            </a:endParaRPr>
          </a:p>
        </p:txBody>
      </p:sp>
    </p:spTree>
    <p:extLst>
      <p:ext uri="{BB962C8B-B14F-4D97-AF65-F5344CB8AC3E}">
        <p14:creationId xmlns:p14="http://schemas.microsoft.com/office/powerpoint/2010/main" val="2229225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9DCA15-90DF-DEA1-D180-6B05BB2C1EC2}"/>
              </a:ext>
            </a:extLst>
          </p:cNvPr>
          <p:cNvSpPr>
            <a:spLocks noGrp="1"/>
          </p:cNvSpPr>
          <p:nvPr>
            <p:ph type="title"/>
          </p:nvPr>
        </p:nvSpPr>
        <p:spPr>
          <a:xfrm>
            <a:off x="155449" y="237745"/>
            <a:ext cx="5751576" cy="1197864"/>
          </a:xfrm>
        </p:spPr>
        <p:txBody>
          <a:bodyPr/>
          <a:lstStyle/>
          <a:p>
            <a:r>
              <a:rPr lang="en-US" b="0">
                <a:latin typeface="Museo Slab 500"/>
              </a:rPr>
              <a:t>Questions &amp; Resources for Human Resources Collection</a:t>
            </a:r>
          </a:p>
        </p:txBody>
      </p:sp>
      <p:sp>
        <p:nvSpPr>
          <p:cNvPr id="5" name="Content Placeholder 4">
            <a:extLst>
              <a:ext uri="{FF2B5EF4-FFF2-40B4-BE49-F238E27FC236}">
                <a16:creationId xmlns:a16="http://schemas.microsoft.com/office/drawing/2014/main" id="{98D497D5-4150-9FE4-6ECD-20DE51B4C0E8}"/>
              </a:ext>
            </a:extLst>
          </p:cNvPr>
          <p:cNvSpPr>
            <a:spLocks noGrp="1"/>
          </p:cNvSpPr>
          <p:nvPr>
            <p:ph sz="quarter" idx="13"/>
          </p:nvPr>
        </p:nvSpPr>
        <p:spPr>
          <a:xfrm>
            <a:off x="1509623" y="1302133"/>
            <a:ext cx="9170946" cy="4894194"/>
          </a:xfrm>
        </p:spPr>
        <p:txBody>
          <a:bodyPr>
            <a:normAutofit/>
          </a:bodyPr>
          <a:lstStyle/>
          <a:p>
            <a:r>
              <a:rPr lang="en-US" sz="2800" b="1">
                <a:latin typeface="Museo Slab 500"/>
              </a:rPr>
              <a:t>Collection Resources</a:t>
            </a:r>
          </a:p>
          <a:p>
            <a:r>
              <a:rPr lang="en-US">
                <a:latin typeface="Museo Slab 500"/>
                <a:hlinkClick r:id="rId2"/>
              </a:rPr>
              <a:t>Staff Interchange</a:t>
            </a:r>
            <a:endParaRPr lang="en-US">
              <a:latin typeface="Museo Slab 500"/>
            </a:endParaRPr>
          </a:p>
          <a:p>
            <a:r>
              <a:rPr lang="en-US">
                <a:latin typeface="Museo Slab 500"/>
                <a:hlinkClick r:id="rId3"/>
              </a:rPr>
              <a:t>Staff Profile File Layout</a:t>
            </a:r>
            <a:endParaRPr lang="en-US">
              <a:latin typeface="Museo Slab 500"/>
            </a:endParaRPr>
          </a:p>
          <a:p>
            <a:r>
              <a:rPr lang="en-US">
                <a:latin typeface="Museo Slab 500"/>
                <a:hlinkClick r:id="rId4"/>
              </a:rPr>
              <a:t>Staff Assignment File Layout</a:t>
            </a:r>
            <a:endParaRPr lang="en-US">
              <a:latin typeface="Museo Slab 500"/>
            </a:endParaRPr>
          </a:p>
          <a:p>
            <a:r>
              <a:rPr lang="en-US">
                <a:latin typeface="Museo Slab 500"/>
                <a:hlinkClick r:id="rId5"/>
              </a:rPr>
              <a:t>Human Resources Snapshot</a:t>
            </a:r>
            <a:endParaRPr lang="en-US"/>
          </a:p>
          <a:p>
            <a:r>
              <a:rPr lang="en-US" sz="2800" b="1">
                <a:latin typeface="Museo Slab 500"/>
              </a:rPr>
              <a:t>Questions </a:t>
            </a:r>
          </a:p>
          <a:p>
            <a:r>
              <a:rPr lang="en-US">
                <a:latin typeface="Museo Slab 500"/>
              </a:rPr>
              <a:t>Email: </a:t>
            </a:r>
            <a:r>
              <a:rPr lang="en-US">
                <a:latin typeface="Museo Slab 500"/>
                <a:hlinkClick r:id="rId6"/>
              </a:rPr>
              <a:t>Human Resources</a:t>
            </a:r>
            <a:r>
              <a:rPr lang="en-US">
                <a:latin typeface="Museo Slab 500"/>
              </a:rPr>
              <a:t> </a:t>
            </a:r>
          </a:p>
          <a:p>
            <a:r>
              <a:rPr lang="en-US">
                <a:latin typeface="Museo Slab 500"/>
              </a:rPr>
              <a:t>Dawna </a:t>
            </a:r>
            <a:r>
              <a:rPr lang="en-US" err="1">
                <a:latin typeface="Museo Slab 500"/>
              </a:rPr>
              <a:t>Gudka</a:t>
            </a:r>
            <a:r>
              <a:rPr lang="en-US">
                <a:latin typeface="Museo Slab 500"/>
              </a:rPr>
              <a:t> (303) 598-7901</a:t>
            </a:r>
          </a:p>
          <a:p>
            <a:endParaRPr lang="en-US" sz="2800">
              <a:latin typeface="Museo Slab 500"/>
            </a:endParaRPr>
          </a:p>
        </p:txBody>
      </p:sp>
      <p:sp>
        <p:nvSpPr>
          <p:cNvPr id="2" name="Slide Number Placeholder 1">
            <a:extLst>
              <a:ext uri="{FF2B5EF4-FFF2-40B4-BE49-F238E27FC236}">
                <a16:creationId xmlns:a16="http://schemas.microsoft.com/office/drawing/2014/main" id="{63505C27-6B20-6EA1-492C-E909FA52C0A6}"/>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44427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F91B1D-AB65-9F20-F4D7-C1C1D449882D}"/>
              </a:ext>
            </a:extLst>
          </p:cNvPr>
          <p:cNvSpPr>
            <a:spLocks noGrp="1"/>
          </p:cNvSpPr>
          <p:nvPr>
            <p:ph type="ctrTitle"/>
          </p:nvPr>
        </p:nvSpPr>
        <p:spPr/>
        <p:txBody>
          <a:bodyPr/>
          <a:lstStyle/>
          <a:p>
            <a:r>
              <a:rPr lang="en-US">
                <a:latin typeface="Museo Slab 500"/>
              </a:rPr>
              <a:t>Special Education December Count</a:t>
            </a:r>
            <a:endParaRPr lang="en-US"/>
          </a:p>
        </p:txBody>
      </p:sp>
      <p:sp>
        <p:nvSpPr>
          <p:cNvPr id="6" name="Content Placeholder 5">
            <a:extLst>
              <a:ext uri="{FF2B5EF4-FFF2-40B4-BE49-F238E27FC236}">
                <a16:creationId xmlns:a16="http://schemas.microsoft.com/office/drawing/2014/main" id="{6AA14B5A-9915-0F74-E665-6AFD3C10AD67}"/>
              </a:ext>
            </a:extLst>
          </p:cNvPr>
          <p:cNvSpPr>
            <a:spLocks noGrp="1"/>
          </p:cNvSpPr>
          <p:nvPr>
            <p:ph sz="quarter" idx="13"/>
          </p:nvPr>
        </p:nvSpPr>
        <p:spPr/>
        <p:txBody>
          <a:bodyPr vert="horz" lIns="91440" tIns="45720" rIns="91440" bIns="45720" rtlCol="0" anchor="t">
            <a:normAutofit/>
          </a:bodyPr>
          <a:lstStyle/>
          <a:p>
            <a:r>
              <a:rPr lang="en-US">
                <a:latin typeface="Museo Slab 500"/>
              </a:rPr>
              <a:t>Lindsey Heitman</a:t>
            </a:r>
            <a:endParaRPr lang="en-US"/>
          </a:p>
        </p:txBody>
      </p:sp>
      <p:sp>
        <p:nvSpPr>
          <p:cNvPr id="2" name="Slide Number Placeholder 1">
            <a:extLst>
              <a:ext uri="{FF2B5EF4-FFF2-40B4-BE49-F238E27FC236}">
                <a16:creationId xmlns:a16="http://schemas.microsoft.com/office/drawing/2014/main" id="{B0CE4535-0B7A-868B-9EFD-F2FA17550898}"/>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255697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n-lt"/>
              </a:rPr>
              <a:t>Special Education December Count –</a:t>
            </a:r>
            <a:br>
              <a:rPr lang="en-US">
                <a:latin typeface="+mn-lt"/>
              </a:rPr>
            </a:br>
            <a:r>
              <a:rPr lang="en-US">
                <a:latin typeface="+mn-lt"/>
              </a:rPr>
              <a:t>Student Duplicate Resolution Process</a:t>
            </a:r>
          </a:p>
        </p:txBody>
      </p:sp>
      <p:sp>
        <p:nvSpPr>
          <p:cNvPr id="9" name="TextBox 8">
            <a:extLst>
              <a:ext uri="{FF2B5EF4-FFF2-40B4-BE49-F238E27FC236}">
                <a16:creationId xmlns:a16="http://schemas.microsoft.com/office/drawing/2014/main" id="{D0849F0C-9D8F-4A83-96EC-7640FE19748B}"/>
              </a:ext>
            </a:extLst>
          </p:cNvPr>
          <p:cNvSpPr txBox="1"/>
          <p:nvPr/>
        </p:nvSpPr>
        <p:spPr>
          <a:xfrm>
            <a:off x="1140541" y="4170572"/>
            <a:ext cx="1978130" cy="584775"/>
          </a:xfrm>
          <a:prstGeom prst="rect">
            <a:avLst/>
          </a:prstGeom>
          <a:noFill/>
        </p:spPr>
        <p:txBody>
          <a:bodyPr wrap="square" rtlCol="0">
            <a:spAutoFit/>
          </a:bodyPr>
          <a:lstStyle/>
          <a:p>
            <a:r>
              <a:rPr lang="en-US" sz="1600"/>
              <a:t>*261 student duplicates identified</a:t>
            </a:r>
          </a:p>
        </p:txBody>
      </p:sp>
      <p:graphicFrame>
        <p:nvGraphicFramePr>
          <p:cNvPr id="5" name="Diagram 4" descr="December duplicate resolution process">
            <a:extLst>
              <a:ext uri="{FF2B5EF4-FFF2-40B4-BE49-F238E27FC236}">
                <a16:creationId xmlns:a16="http://schemas.microsoft.com/office/drawing/2014/main" id="{79472088-472B-4882-94E2-B7A20C9B79E6}"/>
              </a:ext>
            </a:extLst>
          </p:cNvPr>
          <p:cNvGraphicFramePr/>
          <p:nvPr>
            <p:extLst>
              <p:ext uri="{D42A27DB-BD31-4B8C-83A1-F6EECF244321}">
                <p14:modId xmlns:p14="http://schemas.microsoft.com/office/powerpoint/2010/main" val="514359221"/>
              </p:ext>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350716" y="1359288"/>
            <a:ext cx="1800941" cy="4139423"/>
          </a:xfrm>
        </p:spPr>
        <p:txBody>
          <a:bodyPr>
            <a:normAutofit/>
          </a:bodyPr>
          <a:lstStyle/>
          <a:p>
            <a:pPr>
              <a:buFont typeface="Wingdings" panose="05000000000000000000" pitchFamily="2" charset="2"/>
              <a:buChar char="Ø"/>
            </a:pPr>
            <a:endParaRPr lang="en-US" sz="1600"/>
          </a:p>
          <a:p>
            <a:pPr>
              <a:buFont typeface="Wingdings" panose="05000000000000000000" pitchFamily="2" charset="2"/>
              <a:buChar char="v"/>
            </a:pPr>
            <a:r>
              <a:rPr lang="en-US" sz="1200"/>
              <a:t>Remember this is an on-going process until everyone is duplicate and error free! As AUs make data changes it is possible that new duplicates or validity issues may arise. AUs will be notified as needed should this occur. </a:t>
            </a:r>
          </a:p>
          <a:p>
            <a:pPr lvl="1">
              <a:buFont typeface="Wingdings" panose="05000000000000000000" pitchFamily="2" charset="2"/>
              <a:buChar char="§"/>
            </a:pPr>
            <a:endParaRPr lang="en-US" sz="1600"/>
          </a:p>
          <a:p>
            <a:pPr>
              <a:buFont typeface="Wingdings" panose="05000000000000000000" pitchFamily="2" charset="2"/>
              <a:buChar char="§"/>
            </a:pPr>
            <a:endParaRPr lang="en-US" sz="2000"/>
          </a:p>
          <a:p>
            <a:pPr>
              <a:buFont typeface="Wingdings" panose="05000000000000000000" pitchFamily="2" charset="2"/>
              <a:buChar char="§"/>
            </a:pPr>
            <a:endParaRPr lang="en-US" sz="2000"/>
          </a:p>
          <a:p>
            <a:pPr>
              <a:buFont typeface="Wingdings" panose="05000000000000000000" pitchFamily="2" charset="2"/>
              <a:buChar char="§"/>
            </a:pPr>
            <a:endParaRPr lang="en-US" sz="2000"/>
          </a:p>
        </p:txBody>
      </p:sp>
      <p:sp>
        <p:nvSpPr>
          <p:cNvPr id="7" name="TextBox 6">
            <a:extLst>
              <a:ext uri="{FF2B5EF4-FFF2-40B4-BE49-F238E27FC236}">
                <a16:creationId xmlns:a16="http://schemas.microsoft.com/office/drawing/2014/main" id="{ED04C83C-7BAD-45BA-82BB-248667D11C70}"/>
              </a:ext>
            </a:extLst>
          </p:cNvPr>
          <p:cNvSpPr txBox="1"/>
          <p:nvPr/>
        </p:nvSpPr>
        <p:spPr>
          <a:xfrm>
            <a:off x="1826341" y="6165408"/>
            <a:ext cx="7071852" cy="261610"/>
          </a:xfrm>
          <a:prstGeom prst="rect">
            <a:avLst/>
          </a:prstGeom>
          <a:noFill/>
        </p:spPr>
        <p:txBody>
          <a:bodyPr wrap="square">
            <a:spAutoFit/>
          </a:bodyPr>
          <a:lstStyle/>
          <a:p>
            <a:pPr lvl="0"/>
            <a:r>
              <a:rPr lang="en-US" sz="1100">
                <a:solidFill>
                  <a:prstClr val="black"/>
                </a:solidFill>
              </a:rPr>
              <a:t>Special Education December Count - Lindsey Heitman - SpedDecCount@cde.state.co.us  (303) 866-5759</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70522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31535" y="133714"/>
            <a:ext cx="799725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US" sz="2400">
                <a:solidFill>
                  <a:schemeClr val="bg1"/>
                </a:solidFill>
                <a:latin typeface="Museo Slab 500" panose="02000000000000000000"/>
                <a:ea typeface="+mn-ea"/>
                <a:cs typeface="+mn-cs"/>
              </a:rPr>
              <a:t>Special Education December Count:</a:t>
            </a:r>
            <a:br>
              <a:rPr lang="en-US" sz="2400">
                <a:solidFill>
                  <a:schemeClr val="bg1"/>
                </a:solidFill>
                <a:latin typeface="Museo Slab 500" panose="02000000000000000000"/>
                <a:ea typeface="+mn-ea"/>
                <a:cs typeface="+mn-cs"/>
              </a:rPr>
            </a:br>
            <a:r>
              <a:rPr lang="en-US" sz="2400">
                <a:solidFill>
                  <a:schemeClr val="bg1"/>
                </a:solidFill>
                <a:latin typeface="Museo Slab 500" panose="02000000000000000000"/>
                <a:ea typeface="+mn-ea"/>
                <a:cs typeface="+mn-cs"/>
              </a:rPr>
              <a:t>PAI Coding Help</a:t>
            </a:r>
          </a:p>
        </p:txBody>
      </p:sp>
      <p:graphicFrame>
        <p:nvGraphicFramePr>
          <p:cNvPr id="2" name="Table 1"/>
          <p:cNvGraphicFramePr>
            <a:graphicFrameLocks noGrp="1"/>
          </p:cNvGraphicFramePr>
          <p:nvPr/>
        </p:nvGraphicFramePr>
        <p:xfrm>
          <a:off x="1898754" y="1378839"/>
          <a:ext cx="8275509" cy="4002638"/>
        </p:xfrm>
        <a:graphic>
          <a:graphicData uri="http://schemas.openxmlformats.org/drawingml/2006/table">
            <a:tbl>
              <a:tblPr firstRow="1"/>
              <a:tblGrid>
                <a:gridCol w="424166">
                  <a:extLst>
                    <a:ext uri="{9D8B030D-6E8A-4147-A177-3AD203B41FA5}">
                      <a16:colId xmlns:a16="http://schemas.microsoft.com/office/drawing/2014/main" val="20000"/>
                    </a:ext>
                  </a:extLst>
                </a:gridCol>
                <a:gridCol w="2752790">
                  <a:extLst>
                    <a:ext uri="{9D8B030D-6E8A-4147-A177-3AD203B41FA5}">
                      <a16:colId xmlns:a16="http://schemas.microsoft.com/office/drawing/2014/main" val="20001"/>
                    </a:ext>
                  </a:extLst>
                </a:gridCol>
                <a:gridCol w="610541">
                  <a:extLst>
                    <a:ext uri="{9D8B030D-6E8A-4147-A177-3AD203B41FA5}">
                      <a16:colId xmlns:a16="http://schemas.microsoft.com/office/drawing/2014/main" val="20002"/>
                    </a:ext>
                  </a:extLst>
                </a:gridCol>
                <a:gridCol w="4488012">
                  <a:extLst>
                    <a:ext uri="{9D8B030D-6E8A-4147-A177-3AD203B41FA5}">
                      <a16:colId xmlns:a16="http://schemas.microsoft.com/office/drawing/2014/main" val="20003"/>
                    </a:ext>
                  </a:extLst>
                </a:gridCol>
              </a:tblGrid>
              <a:tr h="207510">
                <a:tc gridSpan="2">
                  <a:txBody>
                    <a:bodyPr/>
                    <a:lstStyle/>
                    <a:p>
                      <a:pPr algn="ctr" fontAlgn="b"/>
                      <a:r>
                        <a:rPr lang="en-US" sz="1000" b="1" i="0" u="none" strike="noStrike">
                          <a:effectLst/>
                          <a:latin typeface="Calibri"/>
                        </a:rPr>
                        <a:t>A-Side District of Attendance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000" b="1" i="0" u="none" strike="noStrike">
                          <a:effectLst/>
                          <a:latin typeface="Calibri"/>
                        </a:rPr>
                        <a:t>B-Side District of Residence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07510">
                <a:tc>
                  <a:txBody>
                    <a:bodyPr/>
                    <a:lstStyle/>
                    <a:p>
                      <a:pPr algn="ctr" fontAlgn="ctr"/>
                      <a:r>
                        <a:rPr lang="en-US" sz="1000" b="0" i="0" u="none" strike="noStrike">
                          <a:solidFill>
                            <a:srgbClr val="000000"/>
                          </a:solidFill>
                          <a:effectLst/>
                          <a:latin typeface="Calibri"/>
                        </a:rPr>
                        <a:t>01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Designated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207510">
                <a:tc>
                  <a:txBody>
                    <a:bodyPr/>
                    <a:lstStyle/>
                    <a:p>
                      <a:pPr algn="ctr" fontAlgn="ctr"/>
                      <a:r>
                        <a:rPr lang="en-US" sz="1000" b="0" i="0" u="none" strike="noStrike">
                          <a:solidFill>
                            <a:srgbClr val="000000"/>
                          </a:solidFill>
                          <a:effectLst/>
                          <a:latin typeface="Calibri"/>
                        </a:rPr>
                        <a:t>02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Open Enrollment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207510">
                <a:tc>
                  <a:txBody>
                    <a:bodyPr/>
                    <a:lstStyle/>
                    <a:p>
                      <a:pPr algn="ctr" fontAlgn="ctr"/>
                      <a:r>
                        <a:rPr lang="en-US" sz="1000" b="0" i="0" u="none" strike="noStrike">
                          <a:solidFill>
                            <a:srgbClr val="000000"/>
                          </a:solidFill>
                          <a:effectLst/>
                          <a:latin typeface="Calibri"/>
                        </a:rPr>
                        <a:t>03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07510">
                <a:tc>
                  <a:txBody>
                    <a:bodyPr/>
                    <a:lstStyle/>
                    <a:p>
                      <a:pPr algn="ctr" fontAlgn="ctr"/>
                      <a:r>
                        <a:rPr lang="en-US" sz="1000" b="0" i="0" u="none" strike="noStrike">
                          <a:solidFill>
                            <a:srgbClr val="000000"/>
                          </a:solidFill>
                          <a:effectLst/>
                          <a:latin typeface="Calibri"/>
                        </a:rPr>
                        <a:t>08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07510">
                <a:tc>
                  <a:txBody>
                    <a:bodyPr/>
                    <a:lstStyle/>
                    <a:p>
                      <a:pPr algn="ctr" fontAlgn="ctr"/>
                      <a:r>
                        <a:rPr lang="en-US" sz="1000" b="0" i="0" u="none" strike="noStrike">
                          <a:solidFill>
                            <a:srgbClr val="000000"/>
                          </a:solidFill>
                          <a:effectLst/>
                          <a:latin typeface="Calibri"/>
                        </a:rPr>
                        <a:t>04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67458">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Eligible Facility Attending On-Grounds School (Approved Facility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207510">
                <a:tc>
                  <a:txBody>
                    <a:bodyPr/>
                    <a:lstStyle/>
                    <a:p>
                      <a:pPr algn="ctr" fontAlgn="ctr"/>
                      <a:r>
                        <a:rPr lang="en-US" sz="1000" b="0" i="0" u="none" strike="noStrike">
                          <a:solidFill>
                            <a:srgbClr val="000000"/>
                          </a:solidFill>
                          <a:effectLst/>
                          <a:latin typeface="Calibri"/>
                        </a:rPr>
                        <a:t>05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Facility, Attending 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07510">
                <a:tc>
                  <a:txBody>
                    <a:bodyPr/>
                    <a:lstStyle/>
                    <a:p>
                      <a:pPr algn="ctr" fontAlgn="ctr"/>
                      <a:r>
                        <a:rPr lang="en-US" sz="1000" b="0" i="0" u="none" strike="noStrike">
                          <a:solidFill>
                            <a:srgbClr val="000000"/>
                          </a:solidFill>
                          <a:effectLst/>
                          <a:latin typeface="Calibri"/>
                        </a:rPr>
                        <a:t>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Detention Center</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Court-Mandated Juvenile Detention</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Non-Oublic School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Public Education Agency</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Non-Public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 Public Agency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07510">
                <a:tc>
                  <a:txBody>
                    <a:bodyPr/>
                    <a:lstStyle/>
                    <a:p>
                      <a:pPr algn="ctr" fontAlgn="ctr"/>
                      <a:r>
                        <a:rPr lang="en-US" sz="1000" b="0" i="0" u="none" strike="noStrike">
                          <a:solidFill>
                            <a:srgbClr val="000000"/>
                          </a:solidFill>
                          <a:effectLst/>
                          <a:latin typeface="Calibri"/>
                        </a:rPr>
                        <a:t>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Administrative Unit Placement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Administrative Unit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207510">
                <a:tc>
                  <a:txBody>
                    <a:bodyPr/>
                    <a:lstStyle/>
                    <a:p>
                      <a:pPr algn="ctr" fontAlgn="ctr"/>
                      <a:r>
                        <a:rPr lang="en-US" sz="1000" b="0" i="0" u="none" strike="noStrike">
                          <a:solidFill>
                            <a:srgbClr val="000000"/>
                          </a:solidFill>
                          <a:effectLst/>
                          <a:latin typeface="Calibri"/>
                        </a:rPr>
                        <a:t>14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07510">
                <a:tc>
                  <a:txBody>
                    <a:bodyPr/>
                    <a:lstStyle/>
                    <a:p>
                      <a:pPr algn="ctr" fontAlgn="ctr"/>
                      <a:r>
                        <a:rPr lang="en-US" sz="1000" b="0" i="0" u="none" strike="noStrike">
                          <a:solidFill>
                            <a:srgbClr val="000000"/>
                          </a:solidFill>
                          <a:effectLst/>
                          <a:latin typeface="Calibri"/>
                        </a:rPr>
                        <a:t>15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207510">
                <a:tc>
                  <a:txBody>
                    <a:bodyPr/>
                    <a:lstStyle/>
                    <a:p>
                      <a:pPr algn="ctr" fontAlgn="ctr"/>
                      <a:r>
                        <a:rPr lang="en-US" sz="1000" b="0" i="0" u="none" strike="noStrike">
                          <a:solidFill>
                            <a:srgbClr val="000000"/>
                          </a:solidFill>
                          <a:effectLst/>
                          <a:latin typeface="Calibri"/>
                        </a:rPr>
                        <a:t>16</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07510">
                <a:tc>
                  <a:txBody>
                    <a:bodyPr/>
                    <a:lstStyle/>
                    <a:p>
                      <a:pPr algn="ctr" fontAlgn="ctr"/>
                      <a:r>
                        <a:rPr lang="en-US" sz="1000" b="0" i="0" u="none" strike="noStrike">
                          <a:solidFill>
                            <a:srgbClr val="000000"/>
                          </a:solidFill>
                          <a:effectLst/>
                          <a:latin typeface="Calibri"/>
                        </a:rPr>
                        <a:t>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207510">
                <a:tc>
                  <a:txBody>
                    <a:bodyPr/>
                    <a:lstStyle/>
                    <a:p>
                      <a:pPr algn="ctr" fontAlgn="ctr"/>
                      <a:r>
                        <a:rPr lang="en-US" sz="1000" b="0" i="0" u="none" strike="noStrike">
                          <a:solidFill>
                            <a:srgbClr val="000000"/>
                          </a:solidFill>
                          <a:effectLst/>
                          <a:latin typeface="Calibri"/>
                        </a:rPr>
                        <a:t>19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State Operated Program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State Operated Program (AU of residence reporting is optional)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bl>
          </a:graphicData>
        </a:graphic>
      </p:graphicFrame>
      <p:sp>
        <p:nvSpPr>
          <p:cNvPr id="6" name="Rectangle 5"/>
          <p:cNvSpPr/>
          <p:nvPr/>
        </p:nvSpPr>
        <p:spPr>
          <a:xfrm>
            <a:off x="1951220" y="6001010"/>
            <a:ext cx="7315200" cy="307777"/>
          </a:xfrm>
          <a:prstGeom prst="rect">
            <a:avLst/>
          </a:prstGeom>
        </p:spPr>
        <p:txBody>
          <a:bodyPr wrap="square">
            <a:spAutoFit/>
          </a:bodyPr>
          <a:lstStyle/>
          <a:p>
            <a:r>
              <a:rPr lang="en-US" sz="1400">
                <a:hlinkClick r:id="rId2"/>
              </a:rPr>
              <a:t>http://www.cde.state.co.us/datapipeline/decembercountpaicodes</a:t>
            </a:r>
            <a:r>
              <a:rPr lang="en-US" sz="1400"/>
              <a:t> </a:t>
            </a:r>
          </a:p>
        </p:txBody>
      </p:sp>
      <p:sp>
        <p:nvSpPr>
          <p:cNvPr id="7" name="TextBox 6"/>
          <p:cNvSpPr txBox="1"/>
          <p:nvPr/>
        </p:nvSpPr>
        <p:spPr>
          <a:xfrm>
            <a:off x="1951221" y="5654162"/>
            <a:ext cx="5688767" cy="338554"/>
          </a:xfrm>
          <a:prstGeom prst="rect">
            <a:avLst/>
          </a:prstGeom>
          <a:noFill/>
        </p:spPr>
        <p:txBody>
          <a:bodyPr wrap="square" rtlCol="0">
            <a:spAutoFit/>
          </a:bodyPr>
          <a:lstStyle/>
          <a:p>
            <a:r>
              <a:rPr lang="en-US" sz="1600"/>
              <a:t>Helpful coding chart with notes about each code:</a:t>
            </a:r>
          </a:p>
        </p:txBody>
      </p:sp>
      <p:cxnSp>
        <p:nvCxnSpPr>
          <p:cNvPr id="8" name="Straight Arrow Connector 7">
            <a:extLst>
              <a:ext uri="{C183D7F6-B498-43B3-948B-1728B52AA6E4}">
                <adec:decorative xmlns:adec="http://schemas.microsoft.com/office/drawing/2017/decorative" val="1"/>
              </a:ext>
            </a:extLst>
          </p:cNvPr>
          <p:cNvCxnSpPr/>
          <p:nvPr/>
        </p:nvCxnSpPr>
        <p:spPr>
          <a:xfrm flipH="1">
            <a:off x="6665626" y="5654162"/>
            <a:ext cx="464694" cy="3385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30320" y="5472287"/>
            <a:ext cx="2930578" cy="1200329"/>
          </a:xfrm>
          <a:prstGeom prst="rect">
            <a:avLst/>
          </a:prstGeom>
          <a:noFill/>
        </p:spPr>
        <p:txBody>
          <a:bodyPr wrap="square" rtlCol="0">
            <a:spAutoFit/>
          </a:bodyPr>
          <a:lstStyle/>
          <a:p>
            <a:r>
              <a:rPr lang="en-US" sz="1200"/>
              <a:t>Information on how to report these fields:</a:t>
            </a:r>
          </a:p>
          <a:p>
            <a:pPr marL="171450" indent="-171450">
              <a:buFont typeface="Arial" panose="020B0604020202020204" pitchFamily="34" charset="0"/>
              <a:buChar char="•"/>
            </a:pPr>
            <a:r>
              <a:rPr lang="en-US" sz="1200"/>
              <a:t>School Code</a:t>
            </a:r>
          </a:p>
          <a:p>
            <a:pPr marL="171450" indent="-171450">
              <a:buFont typeface="Arial" panose="020B0604020202020204" pitchFamily="34" charset="0"/>
              <a:buChar char="•"/>
            </a:pPr>
            <a:r>
              <a:rPr lang="en-US" sz="1200"/>
              <a:t>District of Attendance</a:t>
            </a:r>
          </a:p>
          <a:p>
            <a:pPr marL="171450" indent="-171450">
              <a:buFont typeface="Arial" panose="020B0604020202020204" pitchFamily="34" charset="0"/>
              <a:buChar char="•"/>
            </a:pPr>
            <a:r>
              <a:rPr lang="en-US" sz="1200"/>
              <a:t>District of Residence</a:t>
            </a:r>
          </a:p>
          <a:p>
            <a:pPr marL="171450" indent="-171450">
              <a:buFont typeface="Arial" panose="020B0604020202020204" pitchFamily="34" charset="0"/>
              <a:buChar char="•"/>
            </a:pPr>
            <a:r>
              <a:rPr lang="en-US" sz="1200"/>
              <a:t>Funding Status</a:t>
            </a:r>
          </a:p>
          <a:p>
            <a:endParaRPr lang="en-US" sz="1200"/>
          </a:p>
        </p:txBody>
      </p:sp>
      <p:sp>
        <p:nvSpPr>
          <p:cNvPr id="5" name="TextBox 4">
            <a:extLst>
              <a:ext uri="{FF2B5EF4-FFF2-40B4-BE49-F238E27FC236}">
                <a16:creationId xmlns:a16="http://schemas.microsoft.com/office/drawing/2014/main" id="{C7D9173B-75A3-5FFE-0096-D433F37F999F}"/>
              </a:ext>
            </a:extLst>
          </p:cNvPr>
          <p:cNvSpPr txBox="1"/>
          <p:nvPr/>
        </p:nvSpPr>
        <p:spPr>
          <a:xfrm>
            <a:off x="1004844" y="6501816"/>
            <a:ext cx="7071852" cy="261610"/>
          </a:xfrm>
          <a:prstGeom prst="rect">
            <a:avLst/>
          </a:prstGeom>
          <a:noFill/>
        </p:spPr>
        <p:txBody>
          <a:bodyPr wrap="square">
            <a:spAutoFit/>
          </a:bodyPr>
          <a:lstStyle/>
          <a:p>
            <a:pPr lvl="0"/>
            <a:r>
              <a:rPr lang="en-US" sz="1100">
                <a:solidFill>
                  <a:prstClr val="black"/>
                </a:solidFill>
              </a:rPr>
              <a:t>Special Education December Count - Lindsey Heitman - SpedDecCount@cde.state.co.us  (303) 866-5759</a:t>
            </a:r>
          </a:p>
        </p:txBody>
      </p:sp>
    </p:spTree>
    <p:extLst>
      <p:ext uri="{BB962C8B-B14F-4D97-AF65-F5344CB8AC3E}">
        <p14:creationId xmlns:p14="http://schemas.microsoft.com/office/powerpoint/2010/main" val="345060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A95B-E022-8492-175D-BE091183B10C}"/>
              </a:ext>
            </a:extLst>
          </p:cNvPr>
          <p:cNvSpPr>
            <a:spLocks noGrp="1"/>
          </p:cNvSpPr>
          <p:nvPr>
            <p:ph type="title"/>
          </p:nvPr>
        </p:nvSpPr>
        <p:spPr/>
        <p:txBody>
          <a:bodyPr/>
          <a:lstStyle/>
          <a:p>
            <a:r>
              <a:rPr lang="en-US"/>
              <a:t>Special Education December Count:</a:t>
            </a:r>
            <a:br>
              <a:rPr lang="en-US"/>
            </a:br>
            <a:r>
              <a:rPr lang="en-US"/>
              <a:t>PAI and Funding Resources</a:t>
            </a:r>
          </a:p>
        </p:txBody>
      </p:sp>
      <p:pic>
        <p:nvPicPr>
          <p:cNvPr id="6" name="Content Placeholder 5" descr="http://www.cde.state.co.us/datapipeline/snap_sped-december&#10;">
            <a:extLst>
              <a:ext uri="{FF2B5EF4-FFF2-40B4-BE49-F238E27FC236}">
                <a16:creationId xmlns:a16="http://schemas.microsoft.com/office/drawing/2014/main" id="{09941024-9A1B-5C19-F89E-10049F29FCA3}"/>
              </a:ext>
            </a:extLst>
          </p:cNvPr>
          <p:cNvPicPr>
            <a:picLocks noGrp="1" noChangeAspect="1"/>
          </p:cNvPicPr>
          <p:nvPr>
            <p:ph idx="1"/>
          </p:nvPr>
        </p:nvPicPr>
        <p:blipFill rotWithShape="1">
          <a:blip r:embed="rId2"/>
          <a:srcRect l="10903" t="10005" r="32141" b="-777"/>
          <a:stretch/>
        </p:blipFill>
        <p:spPr>
          <a:xfrm>
            <a:off x="2652409" y="1906621"/>
            <a:ext cx="5894961" cy="4066162"/>
          </a:xfrm>
        </p:spPr>
      </p:pic>
      <p:sp>
        <p:nvSpPr>
          <p:cNvPr id="4" name="Slide Number Placeholder 3">
            <a:extLst>
              <a:ext uri="{FF2B5EF4-FFF2-40B4-BE49-F238E27FC236}">
                <a16:creationId xmlns:a16="http://schemas.microsoft.com/office/drawing/2014/main" id="{04782E07-D3EA-2CC5-F1AF-4EB48A23766F}"/>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7" name="TextBox 6" descr="http://www.cde.state.co.us/datapipeline/snap_sped-december&#10;">
            <a:extLst>
              <a:ext uri="{FF2B5EF4-FFF2-40B4-BE49-F238E27FC236}">
                <a16:creationId xmlns:a16="http://schemas.microsoft.com/office/drawing/2014/main" id="{35F86B3D-E735-ECEA-76AD-0540057DB520}"/>
              </a:ext>
            </a:extLst>
          </p:cNvPr>
          <p:cNvSpPr txBox="1"/>
          <p:nvPr/>
        </p:nvSpPr>
        <p:spPr>
          <a:xfrm>
            <a:off x="2010384" y="1284052"/>
            <a:ext cx="6955277" cy="646331"/>
          </a:xfrm>
          <a:prstGeom prst="rect">
            <a:avLst/>
          </a:prstGeom>
          <a:noFill/>
        </p:spPr>
        <p:txBody>
          <a:bodyPr wrap="square" rtlCol="0">
            <a:spAutoFit/>
          </a:bodyPr>
          <a:lstStyle/>
          <a:p>
            <a:r>
              <a:rPr lang="en-US">
                <a:hlinkClick r:id="rId3"/>
              </a:rPr>
              <a:t>http://www.cde.state.co.us/datapipeline/snap_sped-december</a:t>
            </a:r>
            <a:endParaRPr lang="en-US"/>
          </a:p>
          <a:p>
            <a:endParaRPr lang="en-US"/>
          </a:p>
        </p:txBody>
      </p:sp>
      <p:sp>
        <p:nvSpPr>
          <p:cNvPr id="3" name="TextBox 2">
            <a:extLst>
              <a:ext uri="{FF2B5EF4-FFF2-40B4-BE49-F238E27FC236}">
                <a16:creationId xmlns:a16="http://schemas.microsoft.com/office/drawing/2014/main" id="{E54733F4-DD70-37A9-F566-D6C2A0709B41}"/>
              </a:ext>
            </a:extLst>
          </p:cNvPr>
          <p:cNvSpPr txBox="1"/>
          <p:nvPr/>
        </p:nvSpPr>
        <p:spPr>
          <a:xfrm>
            <a:off x="1784008" y="6333742"/>
            <a:ext cx="7071852" cy="261610"/>
          </a:xfrm>
          <a:prstGeom prst="rect">
            <a:avLst/>
          </a:prstGeom>
          <a:noFill/>
        </p:spPr>
        <p:txBody>
          <a:bodyPr wrap="square">
            <a:spAutoFit/>
          </a:bodyPr>
          <a:lstStyle/>
          <a:p>
            <a:pPr lvl="0"/>
            <a:r>
              <a:rPr lang="en-US" sz="1100">
                <a:solidFill>
                  <a:prstClr val="black"/>
                </a:solidFill>
              </a:rPr>
              <a:t>Special Education December Count - Lindsey Heitman - SpedDecCount@cde.state.co.us  (303) 866-5759</a:t>
            </a:r>
          </a:p>
        </p:txBody>
      </p:sp>
    </p:spTree>
    <p:extLst>
      <p:ext uri="{BB962C8B-B14F-4D97-AF65-F5344CB8AC3E}">
        <p14:creationId xmlns:p14="http://schemas.microsoft.com/office/powerpoint/2010/main" val="276521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BA37-E381-697A-0E30-FAA8CA28573A}"/>
              </a:ext>
            </a:extLst>
          </p:cNvPr>
          <p:cNvSpPr>
            <a:spLocks noGrp="1"/>
          </p:cNvSpPr>
          <p:nvPr>
            <p:ph type="title"/>
          </p:nvPr>
        </p:nvSpPr>
        <p:spPr/>
        <p:txBody>
          <a:bodyPr/>
          <a:lstStyle/>
          <a:p>
            <a:r>
              <a:rPr lang="en-US"/>
              <a:t>Special Education December Count:</a:t>
            </a:r>
            <a:br>
              <a:rPr lang="en-US"/>
            </a:br>
            <a:r>
              <a:rPr lang="en-US"/>
              <a:t>AU Respondent Contact List</a:t>
            </a:r>
          </a:p>
        </p:txBody>
      </p:sp>
      <p:pic>
        <p:nvPicPr>
          <p:cNvPr id="6" name="Content Placeholder 5" descr="SPED December COGNOS report list">
            <a:extLst>
              <a:ext uri="{FF2B5EF4-FFF2-40B4-BE49-F238E27FC236}">
                <a16:creationId xmlns:a16="http://schemas.microsoft.com/office/drawing/2014/main" id="{78DAF855-84C8-3392-4265-92131D52C720}"/>
              </a:ext>
            </a:extLst>
          </p:cNvPr>
          <p:cNvPicPr>
            <a:picLocks noGrp="1" noChangeAspect="1"/>
          </p:cNvPicPr>
          <p:nvPr>
            <p:ph idx="1"/>
          </p:nvPr>
        </p:nvPicPr>
        <p:blipFill rotWithShape="1">
          <a:blip r:embed="rId2"/>
          <a:srcRect t="-149" r="34089"/>
          <a:stretch/>
        </p:blipFill>
        <p:spPr>
          <a:xfrm>
            <a:off x="1769194" y="1489773"/>
            <a:ext cx="7104839" cy="4672413"/>
          </a:xfrm>
        </p:spPr>
      </p:pic>
      <p:sp>
        <p:nvSpPr>
          <p:cNvPr id="4" name="Slide Number Placeholder 3">
            <a:extLst>
              <a:ext uri="{FF2B5EF4-FFF2-40B4-BE49-F238E27FC236}">
                <a16:creationId xmlns:a16="http://schemas.microsoft.com/office/drawing/2014/main" id="{AE7412B5-6EE1-1603-8DF8-CC0DD33F0EAA}"/>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TextBox 6">
            <a:extLst>
              <a:ext uri="{FF2B5EF4-FFF2-40B4-BE49-F238E27FC236}">
                <a16:creationId xmlns:a16="http://schemas.microsoft.com/office/drawing/2014/main" id="{6AD221B7-04B4-9CA9-1EA9-1C2A65889F81}"/>
              </a:ext>
            </a:extLst>
          </p:cNvPr>
          <p:cNvSpPr txBox="1"/>
          <p:nvPr/>
        </p:nvSpPr>
        <p:spPr>
          <a:xfrm>
            <a:off x="6742106" y="3422282"/>
            <a:ext cx="2680755" cy="1754326"/>
          </a:xfrm>
          <a:prstGeom prst="rect">
            <a:avLst/>
          </a:prstGeom>
          <a:solidFill>
            <a:schemeClr val="bg2"/>
          </a:solidFill>
          <a:ln>
            <a:solidFill>
              <a:schemeClr val="tx1"/>
            </a:solidFill>
          </a:ln>
        </p:spPr>
        <p:txBody>
          <a:bodyPr wrap="square" rtlCol="0">
            <a:spAutoFit/>
          </a:bodyPr>
          <a:lstStyle/>
          <a:p>
            <a:r>
              <a:rPr lang="en-US"/>
              <a:t>To find the other AU contact information, search this report by AU #. Do not search by district name or district code.</a:t>
            </a:r>
          </a:p>
          <a:p>
            <a:endParaRPr lang="en-US"/>
          </a:p>
        </p:txBody>
      </p:sp>
      <p:sp>
        <p:nvSpPr>
          <p:cNvPr id="9" name="Rectangle 8">
            <a:extLst>
              <a:ext uri="{FF2B5EF4-FFF2-40B4-BE49-F238E27FC236}">
                <a16:creationId xmlns:a16="http://schemas.microsoft.com/office/drawing/2014/main" id="{6A759072-07AB-A2B3-677D-CCA9D7D8FAE6}"/>
              </a:ext>
              <a:ext uri="{C183D7F6-B498-43B3-948B-1728B52AA6E4}">
                <adec:decorative xmlns:adec="http://schemas.microsoft.com/office/drawing/2017/decorative" val="1"/>
              </a:ext>
            </a:extLst>
          </p:cNvPr>
          <p:cNvSpPr/>
          <p:nvPr/>
        </p:nvSpPr>
        <p:spPr>
          <a:xfrm>
            <a:off x="4938410" y="1906622"/>
            <a:ext cx="1439693" cy="2626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9A4419-6529-38AC-5198-E15EF712B5C1}"/>
              </a:ext>
            </a:extLst>
          </p:cNvPr>
          <p:cNvSpPr txBox="1"/>
          <p:nvPr/>
        </p:nvSpPr>
        <p:spPr>
          <a:xfrm>
            <a:off x="1669028" y="6472681"/>
            <a:ext cx="7071852" cy="261610"/>
          </a:xfrm>
          <a:prstGeom prst="rect">
            <a:avLst/>
          </a:prstGeom>
          <a:noFill/>
        </p:spPr>
        <p:txBody>
          <a:bodyPr wrap="square">
            <a:spAutoFit/>
          </a:bodyPr>
          <a:lstStyle/>
          <a:p>
            <a:pPr lvl="0"/>
            <a:r>
              <a:rPr lang="en-US" sz="1100">
                <a:solidFill>
                  <a:prstClr val="black"/>
                </a:solidFill>
              </a:rPr>
              <a:t>Special Education December Count - Lindsey Heitman - SpedDecCount@cde.state.co.us  (303) 866-5759</a:t>
            </a:r>
          </a:p>
        </p:txBody>
      </p:sp>
    </p:spTree>
    <p:extLst>
      <p:ext uri="{BB962C8B-B14F-4D97-AF65-F5344CB8AC3E}">
        <p14:creationId xmlns:p14="http://schemas.microsoft.com/office/powerpoint/2010/main" val="113812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1066801" y="204788"/>
            <a:ext cx="7442200" cy="898525"/>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163"/>
            <a:ext cx="4667250" cy="4351337"/>
          </a:xfrm>
        </p:spPr>
        <p:txBody>
          <a:bodyPr>
            <a:normAutofit/>
          </a:bodyPr>
          <a:lstStyle/>
          <a:p>
            <a:r>
              <a:rPr lang="en-US"/>
              <a:t>Additional support has been added to help manage emails for the CDE Team</a:t>
            </a:r>
          </a:p>
          <a:p>
            <a:r>
              <a:rPr lang="en-US"/>
              <a:t>Some emails may be signed as "Technical Help Support"</a:t>
            </a:r>
          </a:p>
          <a:p>
            <a:r>
              <a:rPr lang="en-US"/>
              <a:t>The data collection leads you know, and trust are:</a:t>
            </a:r>
          </a:p>
          <a:p>
            <a:pPr lvl="1">
              <a:buFont typeface="Wingdings" panose="05000000000000000000" pitchFamily="2" charset="2"/>
              <a:buChar char="ü"/>
            </a:pPr>
            <a:r>
              <a:rPr lang="en-US"/>
              <a:t>Still responding and signing their names as needed</a:t>
            </a:r>
          </a:p>
          <a:p>
            <a:pPr lvl="1">
              <a:buFont typeface="Wingdings" panose="05000000000000000000" pitchFamily="2" charset="2"/>
              <a:buChar char="ü"/>
            </a:pPr>
            <a:r>
              <a:rPr lang="en-US"/>
              <a:t>Training &amp; assisting the Technical Help Support staff</a:t>
            </a:r>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764492289"/>
              </p:ext>
            </p:extLst>
          </p:nvPr>
        </p:nvGraphicFramePr>
        <p:xfrm>
          <a:off x="5658775" y="1651796"/>
          <a:ext cx="6161750" cy="3718560"/>
        </p:xfrm>
        <a:graphic>
          <a:graphicData uri="http://schemas.openxmlformats.org/drawingml/2006/table">
            <a:tbl>
              <a:tblPr firstRow="1" firstCol="1" bandRow="1">
                <a:tableStyleId>{17292A2E-F333-43FB-9621-5CBBE7FDCDCB}</a:tableStyleId>
              </a:tblPr>
              <a:tblGrid>
                <a:gridCol w="2593825">
                  <a:extLst>
                    <a:ext uri="{9D8B030D-6E8A-4147-A177-3AD203B41FA5}">
                      <a16:colId xmlns:a16="http://schemas.microsoft.com/office/drawing/2014/main" val="3674245083"/>
                    </a:ext>
                  </a:extLst>
                </a:gridCol>
                <a:gridCol w="3567925">
                  <a:extLst>
                    <a:ext uri="{9D8B030D-6E8A-4147-A177-3AD203B41FA5}">
                      <a16:colId xmlns:a16="http://schemas.microsoft.com/office/drawing/2014/main" val="418629548"/>
                    </a:ext>
                  </a:extLst>
                </a:gridCol>
              </a:tblGrid>
              <a:tr h="111019">
                <a:tc>
                  <a:txBody>
                    <a:bodyPr/>
                    <a:lstStyle/>
                    <a:p>
                      <a:r>
                        <a:rPr lang="en-US" sz="1400">
                          <a:effectLst/>
                        </a:rPr>
                        <a:t>Data Collection</a:t>
                      </a:r>
                    </a:p>
                  </a:txBody>
                  <a:tcPr marL="68580" marR="68580" marT="9525" marB="9525" anchor="ctr"/>
                </a:tc>
                <a:tc>
                  <a:txBody>
                    <a:bodyPr/>
                    <a:lstStyle/>
                    <a:p>
                      <a:r>
                        <a:rPr lang="en-US" sz="1400">
                          <a:effectLst/>
                        </a:rPr>
                        <a:t>Email Addresses</a:t>
                      </a:r>
                    </a:p>
                  </a:txBody>
                  <a:tcPr marL="68580" marR="68580" marT="9525" marB="9525" anchor="ctr"/>
                </a:tc>
                <a:extLst>
                  <a:ext uri="{0D108BD9-81ED-4DB2-BD59-A6C34878D82A}">
                    <a16:rowId xmlns:a16="http://schemas.microsoft.com/office/drawing/2014/main" val="1063560226"/>
                  </a:ext>
                </a:extLst>
              </a:tr>
              <a:tr h="111019">
                <a:tc>
                  <a:txBody>
                    <a:bodyPr/>
                    <a:lstStyle/>
                    <a:p>
                      <a:r>
                        <a:rPr lang="en-US" sz="1400">
                          <a:effectLst/>
                        </a:rPr>
                        <a:t>Attendance</a:t>
                      </a:r>
                    </a:p>
                  </a:txBody>
                  <a:tcPr marL="68580" marR="68580" marT="9525" marB="9525" anchor="ctr"/>
                </a:tc>
                <a:tc>
                  <a:txBody>
                    <a:bodyPr/>
                    <a:lstStyle/>
                    <a:p>
                      <a:r>
                        <a:rPr lang="en-US" sz="1400" u="sng">
                          <a:solidFill>
                            <a:srgbClr val="0070C0"/>
                          </a:solidFill>
                          <a:effectLst/>
                          <a:hlinkClick r:id="rId3">
                            <a:extLst>
                              <a:ext uri="{A12FA001-AC4F-418D-AE19-62706E023703}">
                                <ahyp:hlinkClr xmlns:ahyp="http://schemas.microsoft.com/office/drawing/2018/hyperlinkcolor" val="tx"/>
                              </a:ext>
                            </a:extLst>
                          </a:hlinkClick>
                        </a:rPr>
                        <a:t>Attendance@cde.state.co.us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592129980"/>
                  </a:ext>
                </a:extLst>
              </a:tr>
              <a:tr h="111019">
                <a:tc>
                  <a:txBody>
                    <a:bodyPr/>
                    <a:lstStyle/>
                    <a:p>
                      <a:r>
                        <a:rPr lang="en-US" sz="1400">
                          <a:effectLst/>
                        </a:rPr>
                        <a:t>Directory</a:t>
                      </a:r>
                    </a:p>
                  </a:txBody>
                  <a:tcPr marL="68580" marR="68580" marT="9525" marB="9525" anchor="ctr"/>
                </a:tc>
                <a:tc>
                  <a:txBody>
                    <a:bodyPr/>
                    <a:lstStyle/>
                    <a:p>
                      <a:r>
                        <a:rPr lang="en-US" sz="1400" u="sng">
                          <a:solidFill>
                            <a:srgbClr val="0070C0"/>
                          </a:solidFill>
                          <a:effectLst/>
                          <a:hlinkClick r:id="rId4">
                            <a:extLst>
                              <a:ext uri="{A12FA001-AC4F-418D-AE19-62706E023703}">
                                <ahyp:hlinkClr xmlns:ahyp="http://schemas.microsoft.com/office/drawing/2018/hyperlinkcolor" val="tx"/>
                              </a:ext>
                            </a:extLst>
                          </a:hlinkClick>
                        </a:rPr>
                        <a:t>DirectoryData@cde.state.co.us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444462020"/>
                  </a:ext>
                </a:extLst>
              </a:tr>
              <a:tr h="211823">
                <a:tc>
                  <a:txBody>
                    <a:bodyPr/>
                    <a:lstStyle/>
                    <a:p>
                      <a:r>
                        <a:rPr lang="en-US" sz="1400">
                          <a:effectLst/>
                        </a:rPr>
                        <a:t>EDIS</a:t>
                      </a:r>
                    </a:p>
                  </a:txBody>
                  <a:tcPr marL="68580" marR="68580" marT="9525" marB="9525" anchor="ctr"/>
                </a:tc>
                <a:tc>
                  <a:txBody>
                    <a:bodyPr/>
                    <a:lstStyle/>
                    <a:p>
                      <a:r>
                        <a:rPr lang="en-US" sz="1400" u="sng">
                          <a:solidFill>
                            <a:srgbClr val="0070C0"/>
                          </a:solidFill>
                          <a:effectLst/>
                          <a:hlinkClick r:id="rId5">
                            <a:extLst>
                              <a:ext uri="{A12FA001-AC4F-418D-AE19-62706E023703}">
                                <ahyp:hlinkClr xmlns:ahyp="http://schemas.microsoft.com/office/drawing/2018/hyperlinkcolor" val="tx"/>
                              </a:ext>
                            </a:extLst>
                          </a:hlinkClick>
                        </a:rPr>
                        <a:t>EDIS@cde.state.co.us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386654118"/>
                  </a:ext>
                </a:extLst>
              </a:tr>
              <a:tr h="111019">
                <a:tc>
                  <a:txBody>
                    <a:bodyPr/>
                    <a:lstStyle/>
                    <a:p>
                      <a:r>
                        <a:rPr lang="en-US" sz="1400">
                          <a:effectLst/>
                        </a:rPr>
                        <a:t>Human Resources</a:t>
                      </a:r>
                    </a:p>
                  </a:txBody>
                  <a:tcPr marL="68580" marR="68580" marT="9525" marB="9525" anchor="ctr"/>
                </a:tc>
                <a:tc>
                  <a:txBody>
                    <a:bodyPr/>
                    <a:lstStyle/>
                    <a:p>
                      <a:r>
                        <a:rPr lang="en-US" sz="1400" u="sng">
                          <a:solidFill>
                            <a:srgbClr val="0070C0"/>
                          </a:solidFill>
                          <a:effectLst/>
                          <a:hlinkClick r:id="rId6">
                            <a:extLst>
                              <a:ext uri="{A12FA001-AC4F-418D-AE19-62706E023703}">
                                <ahyp:hlinkClr xmlns:ahyp="http://schemas.microsoft.com/office/drawing/2018/hyperlinkcolor" val="tx"/>
                              </a:ext>
                            </a:extLst>
                          </a:hlinkClick>
                        </a:rPr>
                        <a:t>HumanResourcesData@cde.state.co.us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718457640"/>
                  </a:ext>
                </a:extLst>
              </a:tr>
              <a:tr h="111019">
                <a:tc>
                  <a:txBody>
                    <a:bodyPr/>
                    <a:lstStyle/>
                    <a:p>
                      <a:r>
                        <a:rPr lang="en-US" sz="1400">
                          <a:effectLst/>
                        </a:rPr>
                        <a:t>READ Collections</a:t>
                      </a:r>
                    </a:p>
                  </a:txBody>
                  <a:tcPr marL="68580" marR="68580" marT="9525" marB="9525" anchor="ctr"/>
                </a:tc>
                <a:tc>
                  <a:txBody>
                    <a:bodyPr/>
                    <a:lstStyle/>
                    <a:p>
                      <a:pPr marL="0" algn="l" defTabSz="914400" rtl="0" eaLnBrk="1" latinLnBrk="0" hangingPunct="1"/>
                      <a:r>
                        <a:rPr lang="en-US" sz="1400" u="sng" kern="1200">
                          <a:solidFill>
                            <a:srgbClr val="0070C0"/>
                          </a:solidFill>
                          <a:effectLst/>
                          <a:latin typeface="+mn-lt"/>
                          <a:ea typeface="+mn-ea"/>
                          <a:cs typeface="+mn-cs"/>
                          <a:hlinkClick r:id="rId7">
                            <a:extLst>
                              <a:ext uri="{A12FA001-AC4F-418D-AE19-62706E023703}">
                                <ahyp:hlinkClr xmlns:ahyp="http://schemas.microsoft.com/office/drawing/2018/hyperlinkcolor" val="tx"/>
                              </a:ext>
                            </a:extLst>
                          </a:hlinkClick>
                        </a:rPr>
                        <a:t>ReadActData@cde.state.co.us</a:t>
                      </a:r>
                      <a:r>
                        <a:rPr lang="en-US" sz="1400" u="sng" kern="1200">
                          <a:solidFill>
                            <a:srgbClr val="0070C0"/>
                          </a:solidFill>
                          <a:effectLst/>
                          <a:latin typeface="+mn-lt"/>
                          <a:ea typeface="+mn-ea"/>
                          <a:cs typeface="+mn-cs"/>
                        </a:rPr>
                        <a:t> </a:t>
                      </a:r>
                    </a:p>
                  </a:txBody>
                  <a:tcPr marL="68580" marR="68580" marT="9525" marB="9525" anchor="ctr"/>
                </a:tc>
                <a:extLst>
                  <a:ext uri="{0D108BD9-81ED-4DB2-BD59-A6C34878D82A}">
                    <a16:rowId xmlns:a16="http://schemas.microsoft.com/office/drawing/2014/main" val="4207475299"/>
                  </a:ext>
                </a:extLst>
              </a:tr>
              <a:tr h="111019">
                <a:tc>
                  <a:txBody>
                    <a:bodyPr/>
                    <a:lstStyle/>
                    <a:p>
                      <a:r>
                        <a:rPr lang="en-US" sz="1400">
                          <a:effectLst/>
                        </a:rPr>
                        <a:t>Report Card March</a:t>
                      </a:r>
                    </a:p>
                  </a:txBody>
                  <a:tcPr marL="68580" marR="68580" marT="9525" marB="9525" anchor="ctr"/>
                </a:tc>
                <a:tc>
                  <a:txBody>
                    <a:bodyPr/>
                    <a:lstStyle/>
                    <a:p>
                      <a:r>
                        <a:rPr lang="en-US" sz="1400" u="sng">
                          <a:solidFill>
                            <a:srgbClr val="0070C0"/>
                          </a:solidFill>
                          <a:effectLst/>
                          <a:hlinkClick r:id="rId8">
                            <a:extLst>
                              <a:ext uri="{A12FA001-AC4F-418D-AE19-62706E023703}">
                                <ahyp:hlinkClr xmlns:ahyp="http://schemas.microsoft.com/office/drawing/2018/hyperlinkcolor" val="tx"/>
                              </a:ext>
                            </a:extLst>
                          </a:hlinkClick>
                        </a:rPr>
                        <a:t>ReportCard@cde.state.co.us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273281362"/>
                  </a:ext>
                </a:extLst>
              </a:tr>
              <a:tr h="111019">
                <a:tc>
                  <a:txBody>
                    <a:bodyPr/>
                    <a:lstStyle/>
                    <a:p>
                      <a:r>
                        <a:rPr lang="en-US" sz="1400">
                          <a:effectLst/>
                        </a:rPr>
                        <a:t>RITS</a:t>
                      </a:r>
                    </a:p>
                  </a:txBody>
                  <a:tcPr marL="68580" marR="68580" marT="9525" marB="9525" anchor="ctr"/>
                </a:tc>
                <a:tc>
                  <a:txBody>
                    <a:bodyPr/>
                    <a:lstStyle/>
                    <a:p>
                      <a:r>
                        <a:rPr lang="en-US" sz="1400" u="sng">
                          <a:solidFill>
                            <a:srgbClr val="0070C0"/>
                          </a:solidFill>
                          <a:effectLst/>
                          <a:hlinkClick r:id="rId9">
                            <a:extLst>
                              <a:ext uri="{A12FA001-AC4F-418D-AE19-62706E023703}">
                                <ahyp:hlinkClr xmlns:ahyp="http://schemas.microsoft.com/office/drawing/2018/hyperlinkcolor" val="tx"/>
                              </a:ext>
                            </a:extLst>
                          </a:hlinkClick>
                        </a:rPr>
                        <a:t>RITS@cde.state.co.us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1924087338"/>
                  </a:ext>
                </a:extLst>
              </a:tr>
              <a:tr h="111019">
                <a:tc>
                  <a:txBody>
                    <a:bodyPr/>
                    <a:lstStyle/>
                    <a:p>
                      <a:r>
                        <a:rPr lang="en-US" sz="1400">
                          <a:effectLst/>
                        </a:rPr>
                        <a:t>Special Ed December Count</a:t>
                      </a:r>
                    </a:p>
                  </a:txBody>
                  <a:tcPr marL="68580" marR="68580" marT="9525" marB="9525" anchor="ctr"/>
                </a:tc>
                <a:tc>
                  <a:txBody>
                    <a:bodyPr/>
                    <a:lstStyle/>
                    <a:p>
                      <a:r>
                        <a:rPr lang="en-US" sz="1400" u="sng">
                          <a:solidFill>
                            <a:srgbClr val="0070C0"/>
                          </a:solidFill>
                          <a:effectLst/>
                          <a:hlinkClick r:id="rId10">
                            <a:extLst>
                              <a:ext uri="{A12FA001-AC4F-418D-AE19-62706E023703}">
                                <ahyp:hlinkClr xmlns:ahyp="http://schemas.microsoft.com/office/drawing/2018/hyperlinkcolor" val="tx"/>
                              </a:ext>
                            </a:extLst>
                          </a:hlinkClick>
                        </a:rPr>
                        <a:t>SpedDecCount@cde.state.co.us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197334546"/>
                  </a:ext>
                </a:extLst>
              </a:tr>
              <a:tr h="111019">
                <a:tc>
                  <a:txBody>
                    <a:bodyPr/>
                    <a:lstStyle/>
                    <a:p>
                      <a:r>
                        <a:rPr lang="en-US" sz="1400">
                          <a:effectLst/>
                        </a:rPr>
                        <a:t>Special Ed Discipline</a:t>
                      </a:r>
                    </a:p>
                  </a:txBody>
                  <a:tcPr marL="68580" marR="68580" marT="9525" marB="9525" anchor="ctr"/>
                </a:tc>
                <a:tc>
                  <a:txBody>
                    <a:bodyPr/>
                    <a:lstStyle/>
                    <a:p>
                      <a:r>
                        <a:rPr lang="en-US" sz="1400" u="sng">
                          <a:solidFill>
                            <a:srgbClr val="0070C0"/>
                          </a:solidFill>
                          <a:effectLst/>
                          <a:hlinkClick r:id="rId11">
                            <a:extLst>
                              <a:ext uri="{A12FA001-AC4F-418D-AE19-62706E023703}">
                                <ahyp:hlinkClr xmlns:ahyp="http://schemas.microsoft.com/office/drawing/2018/hyperlinkcolor" val="tx"/>
                              </a:ext>
                            </a:extLst>
                          </a:hlinkClick>
                        </a:rPr>
                        <a:t>SpedDiscipline@cde.state.co.us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441085720"/>
                  </a:ext>
                </a:extLst>
              </a:tr>
              <a:tr h="111019">
                <a:tc>
                  <a:txBody>
                    <a:bodyPr/>
                    <a:lstStyle/>
                    <a:p>
                      <a:r>
                        <a:rPr lang="en-US" sz="1400">
                          <a:effectLst/>
                        </a:rPr>
                        <a:t>Special Ed End of Year</a:t>
                      </a:r>
                    </a:p>
                  </a:txBody>
                  <a:tcPr marL="68580" marR="68580" marT="9525" marB="9525" anchor="ctr"/>
                </a:tc>
                <a:tc>
                  <a:txBody>
                    <a:bodyPr/>
                    <a:lstStyle/>
                    <a:p>
                      <a:r>
                        <a:rPr lang="en-US" sz="1400" u="sng">
                          <a:solidFill>
                            <a:srgbClr val="0070C0"/>
                          </a:solidFill>
                          <a:effectLst/>
                          <a:hlinkClick r:id="rId12">
                            <a:extLst>
                              <a:ext uri="{A12FA001-AC4F-418D-AE19-62706E023703}">
                                <ahyp:hlinkClr xmlns:ahyp="http://schemas.microsoft.com/office/drawing/2018/hyperlinkcolor" val="tx"/>
                              </a:ext>
                            </a:extLst>
                          </a:hlinkClick>
                        </a:rPr>
                        <a:t>SpedEndOfYear@cde.state.co.us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84494121"/>
                  </a:ext>
                </a:extLst>
              </a:tr>
              <a:tr h="111019">
                <a:tc>
                  <a:txBody>
                    <a:bodyPr/>
                    <a:lstStyle/>
                    <a:p>
                      <a:r>
                        <a:rPr lang="en-US" sz="1400">
                          <a:effectLst/>
                        </a:rPr>
                        <a:t>Staff Evaluation</a:t>
                      </a:r>
                    </a:p>
                  </a:txBody>
                  <a:tcPr marL="68580" marR="68580" marT="9525" marB="9525" anchor="ctr"/>
                </a:tc>
                <a:tc>
                  <a:txBody>
                    <a:bodyPr/>
                    <a:lstStyle/>
                    <a:p>
                      <a:r>
                        <a:rPr lang="en-US" sz="1400" u="sng">
                          <a:solidFill>
                            <a:srgbClr val="0070C0"/>
                          </a:solidFill>
                          <a:effectLst/>
                          <a:hlinkClick r:id="rId13">
                            <a:extLst>
                              <a:ext uri="{A12FA001-AC4F-418D-AE19-62706E023703}">
                                <ahyp:hlinkClr xmlns:ahyp="http://schemas.microsoft.com/office/drawing/2018/hyperlinkcolor" val="tx"/>
                              </a:ext>
                            </a:extLst>
                          </a:hlinkClick>
                        </a:rPr>
                        <a:t>StaffEvaluation@cde.state.co.us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989509517"/>
                  </a:ext>
                </a:extLst>
              </a:tr>
              <a:tr h="111019">
                <a:tc>
                  <a:txBody>
                    <a:bodyPr/>
                    <a:lstStyle/>
                    <a:p>
                      <a:r>
                        <a:rPr lang="en-US" sz="1400">
                          <a:effectLst/>
                        </a:rPr>
                        <a:t>Student Discipline Snapshot</a:t>
                      </a:r>
                    </a:p>
                  </a:txBody>
                  <a:tcPr marL="68580" marR="68580" marT="9525" marB="9525" anchor="ctr"/>
                </a:tc>
                <a:tc>
                  <a:txBody>
                    <a:bodyPr/>
                    <a:lstStyle/>
                    <a:p>
                      <a:r>
                        <a:rPr lang="en-US" sz="1400" u="sng">
                          <a:solidFill>
                            <a:srgbClr val="0070C0"/>
                          </a:solidFill>
                          <a:effectLst/>
                          <a:hlinkClick r:id="rId14">
                            <a:extLst>
                              <a:ext uri="{A12FA001-AC4F-418D-AE19-62706E023703}">
                                <ahyp:hlinkClr xmlns:ahyp="http://schemas.microsoft.com/office/drawing/2018/hyperlinkcolor" val="tx"/>
                              </a:ext>
                            </a:extLst>
                          </a:hlinkClick>
                        </a:rPr>
                        <a:t>StudentDiscipline@cde.state.co.us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4201538851"/>
                  </a:ext>
                </a:extLst>
              </a:tr>
              <a:tr h="111019">
                <a:tc>
                  <a:txBody>
                    <a:bodyPr/>
                    <a:lstStyle/>
                    <a:p>
                      <a:r>
                        <a:rPr lang="en-US" sz="1400">
                          <a:effectLst/>
                        </a:rPr>
                        <a:t>Student End of Year</a:t>
                      </a:r>
                    </a:p>
                  </a:txBody>
                  <a:tcPr marL="68580" marR="68580" marT="9525" marB="9525" anchor="ctr"/>
                </a:tc>
                <a:tc>
                  <a:txBody>
                    <a:bodyPr/>
                    <a:lstStyle/>
                    <a:p>
                      <a:r>
                        <a:rPr lang="en-US" sz="1400">
                          <a:solidFill>
                            <a:srgbClr val="0070C0"/>
                          </a:solidFill>
                          <a:effectLst/>
                          <a:hlinkClick r:id="rId15"/>
                        </a:rPr>
                        <a:t>StudentEndOfYear@cde.state.co.us</a:t>
                      </a:r>
                      <a:r>
                        <a:rPr lang="en-US" sz="1400">
                          <a:solidFill>
                            <a:srgbClr val="0070C0"/>
                          </a:solidFill>
                          <a:effectLst/>
                        </a:rPr>
                        <a:t> </a:t>
                      </a:r>
                    </a:p>
                  </a:txBody>
                  <a:tcPr marL="68580" marR="68580" marT="9525" marB="9525" anchor="ctr"/>
                </a:tc>
                <a:extLst>
                  <a:ext uri="{0D108BD9-81ED-4DB2-BD59-A6C34878D82A}">
                    <a16:rowId xmlns:a16="http://schemas.microsoft.com/office/drawing/2014/main" val="4247491583"/>
                  </a:ext>
                </a:extLst>
              </a:tr>
              <a:tr h="111019">
                <a:tc>
                  <a:txBody>
                    <a:bodyPr/>
                    <a:lstStyle/>
                    <a:p>
                      <a:r>
                        <a:rPr lang="en-US" sz="1400">
                          <a:effectLst/>
                        </a:rPr>
                        <a:t>Student October Count</a:t>
                      </a:r>
                    </a:p>
                  </a:txBody>
                  <a:tcPr marL="68580" marR="68580" marT="9525" marB="9525" anchor="ctr"/>
                </a:tc>
                <a:tc>
                  <a:txBody>
                    <a:bodyPr/>
                    <a:lstStyle/>
                    <a:p>
                      <a:r>
                        <a:rPr lang="en-US" sz="1400" u="sng">
                          <a:solidFill>
                            <a:srgbClr val="0070C0"/>
                          </a:solidFill>
                          <a:effectLst/>
                          <a:hlinkClick r:id="rId16">
                            <a:extLst>
                              <a:ext uri="{A12FA001-AC4F-418D-AE19-62706E023703}">
                                <ahyp:hlinkClr xmlns:ahyp="http://schemas.microsoft.com/office/drawing/2018/hyperlinkcolor" val="tx"/>
                              </a:ext>
                            </a:extLst>
                          </a:hlinkClick>
                        </a:rPr>
                        <a:t>StudentOctober@cde.state.co.us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2814692743"/>
                  </a:ext>
                </a:extLst>
              </a:tr>
              <a:tr h="111019">
                <a:tc>
                  <a:txBody>
                    <a:bodyPr/>
                    <a:lstStyle/>
                    <a:p>
                      <a:r>
                        <a:rPr lang="en-US" sz="1400">
                          <a:effectLst/>
                        </a:rPr>
                        <a:t>Teacher Student Data Link</a:t>
                      </a:r>
                    </a:p>
                  </a:txBody>
                  <a:tcPr marL="68580" marR="68580" marT="9525" marB="9525" anchor="ctr"/>
                </a:tc>
                <a:tc>
                  <a:txBody>
                    <a:bodyPr/>
                    <a:lstStyle/>
                    <a:p>
                      <a:r>
                        <a:rPr lang="en-US" sz="1400" u="sng">
                          <a:solidFill>
                            <a:srgbClr val="0070C0"/>
                          </a:solidFill>
                          <a:effectLst/>
                          <a:hlinkClick r:id="rId17">
                            <a:extLst>
                              <a:ext uri="{A12FA001-AC4F-418D-AE19-62706E023703}">
                                <ahyp:hlinkClr xmlns:ahyp="http://schemas.microsoft.com/office/drawing/2018/hyperlinkcolor" val="tx"/>
                              </a:ext>
                            </a:extLst>
                          </a:hlinkClick>
                        </a:rPr>
                        <a:t>TeacherStudentDataLink@cde.state.co.us</a:t>
                      </a:r>
                      <a:endParaRPr lang="en-US" sz="1400">
                        <a:solidFill>
                          <a:srgbClr val="0070C0"/>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17" name="Content Placeholder 2">
            <a:extLst>
              <a:ext uri="{FF2B5EF4-FFF2-40B4-BE49-F238E27FC236}">
                <a16:creationId xmlns:a16="http://schemas.microsoft.com/office/drawing/2014/main" id="{DE5C30A0-7C6D-72BD-AEFB-A91B54F6043C}"/>
              </a:ext>
            </a:extLst>
          </p:cNvPr>
          <p:cNvSpPr txBox="1">
            <a:spLocks/>
          </p:cNvSpPr>
          <p:nvPr/>
        </p:nvSpPr>
        <p:spPr>
          <a:xfrm>
            <a:off x="2998456" y="5794375"/>
            <a:ext cx="6195088" cy="561975"/>
          </a:xfrm>
          <a:prstGeom prst="roundRect">
            <a:avLst/>
          </a:prstGeom>
        </p:spPr>
        <p:style>
          <a:lnRef idx="0">
            <a:schemeClr val="accent5"/>
          </a:lnRef>
          <a:fillRef idx="3">
            <a:schemeClr val="accent5"/>
          </a:fillRef>
          <a:effectRef idx="3">
            <a:schemeClr val="accent5"/>
          </a:effectRef>
          <a:fontRef idx="minor">
            <a:schemeClr val="lt1"/>
          </a:fontRef>
        </p:style>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These email addresses are also posted on the Data Pipeline website and Contact list for reference</a:t>
            </a: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313565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CD2B-F79E-119F-0909-5A380EB31D77}"/>
              </a:ext>
            </a:extLst>
          </p:cNvPr>
          <p:cNvSpPr>
            <a:spLocks noGrp="1"/>
          </p:cNvSpPr>
          <p:nvPr>
            <p:ph type="title"/>
          </p:nvPr>
        </p:nvSpPr>
        <p:spPr/>
        <p:txBody>
          <a:bodyPr/>
          <a:lstStyle/>
          <a:p>
            <a:r>
              <a:rPr lang="en-US"/>
              <a:t>Special Education December Count</a:t>
            </a:r>
            <a:br>
              <a:rPr lang="en-US"/>
            </a:br>
            <a:r>
              <a:rPr lang="en-US"/>
              <a:t>Snapshot Records Reports</a:t>
            </a:r>
          </a:p>
        </p:txBody>
      </p:sp>
      <p:sp>
        <p:nvSpPr>
          <p:cNvPr id="4" name="Slide Number Placeholder 3">
            <a:extLst>
              <a:ext uri="{FF2B5EF4-FFF2-40B4-BE49-F238E27FC236}">
                <a16:creationId xmlns:a16="http://schemas.microsoft.com/office/drawing/2014/main" id="{C4F70355-2873-18ED-8091-3488B80DF561}"/>
              </a:ext>
            </a:extLst>
          </p:cNvPr>
          <p:cNvSpPr>
            <a:spLocks noGrp="1"/>
          </p:cNvSpPr>
          <p:nvPr>
            <p:ph type="sldNum" sz="quarter" idx="12"/>
          </p:nvPr>
        </p:nvSpPr>
        <p:spPr/>
        <p:txBody>
          <a:bodyPr/>
          <a:lstStyle/>
          <a:p>
            <a:fld id="{C479D5F6-EDCB-402A-AC08-4943A1820E8F}" type="slidenum">
              <a:rPr lang="en-US" smtClean="0"/>
              <a:pPr/>
              <a:t>30</a:t>
            </a:fld>
            <a:endParaRPr lang="en-US"/>
          </a:p>
        </p:txBody>
      </p:sp>
      <p:pic>
        <p:nvPicPr>
          <p:cNvPr id="1036" name="Picture 12" descr="screenshot of cognos included records reports">
            <a:extLst>
              <a:ext uri="{FF2B5EF4-FFF2-40B4-BE49-F238E27FC236}">
                <a16:creationId xmlns:a16="http://schemas.microsoft.com/office/drawing/2014/main" id="{BD0B72AF-5D3B-06F6-B05B-50A48BDAB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9708"/>
            <a:ext cx="1493809" cy="25366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creenshot of cognos included records reports">
            <a:extLst>
              <a:ext uri="{FF2B5EF4-FFF2-40B4-BE49-F238E27FC236}">
                <a16:creationId xmlns:a16="http://schemas.microsoft.com/office/drawing/2014/main" id="{77077795-CF81-3303-8F2F-8EB6D33D620A}"/>
              </a:ext>
            </a:extLst>
          </p:cNvPr>
          <p:cNvPicPr>
            <a:picLocks noChangeAspect="1"/>
          </p:cNvPicPr>
          <p:nvPr/>
        </p:nvPicPr>
        <p:blipFill>
          <a:blip r:embed="rId3"/>
          <a:stretch>
            <a:fillRect/>
          </a:stretch>
        </p:blipFill>
        <p:spPr>
          <a:xfrm>
            <a:off x="3228223" y="1279049"/>
            <a:ext cx="6088481" cy="3765075"/>
          </a:xfrm>
          <a:prstGeom prst="rect">
            <a:avLst/>
          </a:prstGeom>
        </p:spPr>
      </p:pic>
      <p:sp>
        <p:nvSpPr>
          <p:cNvPr id="18" name="TextBox 17">
            <a:extLst>
              <a:ext uri="{FF2B5EF4-FFF2-40B4-BE49-F238E27FC236}">
                <a16:creationId xmlns:a16="http://schemas.microsoft.com/office/drawing/2014/main" id="{8B8048B6-C179-C09B-F00D-8F53B4025D36}"/>
              </a:ext>
            </a:extLst>
          </p:cNvPr>
          <p:cNvSpPr txBox="1"/>
          <p:nvPr/>
        </p:nvSpPr>
        <p:spPr>
          <a:xfrm>
            <a:off x="2879559" y="5086530"/>
            <a:ext cx="6268201" cy="1600438"/>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a:t>These are your December Student and December Staff Snapshot records. </a:t>
            </a:r>
          </a:p>
          <a:p>
            <a:pPr marL="285750" indent="-285750">
              <a:buFont typeface="Arial" panose="020B0604020202020204" pitchFamily="34" charset="0"/>
              <a:buChar char="•"/>
            </a:pPr>
            <a:r>
              <a:rPr lang="en-US" sz="1400"/>
              <a:t>This is the data you sign off on</a:t>
            </a:r>
          </a:p>
          <a:p>
            <a:pPr marL="285750" indent="-285750">
              <a:buFont typeface="Arial" panose="020B0604020202020204" pitchFamily="34" charset="0"/>
              <a:buChar char="•"/>
            </a:pPr>
            <a:r>
              <a:rPr lang="en-US" sz="1400"/>
              <a:t>These reports contain all records in your final snapshots and can be run for any school year going back at least 10 years. </a:t>
            </a:r>
          </a:p>
          <a:p>
            <a:pPr marL="285750" indent="-285750">
              <a:buFont typeface="Arial" panose="020B0604020202020204" pitchFamily="34" charset="0"/>
              <a:buChar char="•"/>
            </a:pPr>
            <a:r>
              <a:rPr lang="en-US" sz="1400"/>
              <a:t>You can use these reports for internal data requests, to compare and search various data fields, and to see which records are pulling into your snapshot. </a:t>
            </a:r>
          </a:p>
          <a:p>
            <a:pPr marL="285750" indent="-285750">
              <a:buFont typeface="Arial" panose="020B0604020202020204" pitchFamily="34" charset="0"/>
              <a:buChar char="•"/>
            </a:pPr>
            <a:r>
              <a:rPr lang="en-US" sz="1400"/>
              <a:t>I recommend saving a copy of these reports for each snapshot (once final).</a:t>
            </a:r>
          </a:p>
        </p:txBody>
      </p:sp>
      <p:sp>
        <p:nvSpPr>
          <p:cNvPr id="3" name="TextBox 2">
            <a:extLst>
              <a:ext uri="{FF2B5EF4-FFF2-40B4-BE49-F238E27FC236}">
                <a16:creationId xmlns:a16="http://schemas.microsoft.com/office/drawing/2014/main" id="{60B983BC-35BB-BC04-0D65-FB5DF200B06A}"/>
              </a:ext>
            </a:extLst>
          </p:cNvPr>
          <p:cNvSpPr txBox="1"/>
          <p:nvPr/>
        </p:nvSpPr>
        <p:spPr>
          <a:xfrm>
            <a:off x="0" y="5826855"/>
            <a:ext cx="2025992" cy="600164"/>
          </a:xfrm>
          <a:prstGeom prst="rect">
            <a:avLst/>
          </a:prstGeom>
          <a:noFill/>
        </p:spPr>
        <p:txBody>
          <a:bodyPr wrap="square">
            <a:spAutoFit/>
          </a:bodyPr>
          <a:lstStyle/>
          <a:p>
            <a:pPr lvl="0"/>
            <a:r>
              <a:rPr lang="en-US" sz="1100">
                <a:solidFill>
                  <a:prstClr val="black"/>
                </a:solidFill>
              </a:rPr>
              <a:t>Special Education December Count - Lindsey Heitman - SpedDecCount@cde.state.co.us</a:t>
            </a:r>
          </a:p>
        </p:txBody>
      </p:sp>
    </p:spTree>
    <p:extLst>
      <p:ext uri="{BB962C8B-B14F-4D97-AF65-F5344CB8AC3E}">
        <p14:creationId xmlns:p14="http://schemas.microsoft.com/office/powerpoint/2010/main" val="2769864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E4A9-A995-864E-353E-7D6FE9DA29B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7D67F32-7980-C8D9-A909-3C4B1ED4A8D2}"/>
              </a:ext>
            </a:extLst>
          </p:cNvPr>
          <p:cNvSpPr>
            <a:spLocks noGrp="1"/>
          </p:cNvSpPr>
          <p:nvPr>
            <p:ph idx="1"/>
          </p:nvPr>
        </p:nvSpPr>
        <p:spPr>
          <a:xfrm>
            <a:off x="310812" y="70594"/>
            <a:ext cx="5785188" cy="1146531"/>
          </a:xfrm>
        </p:spPr>
        <p:txBody>
          <a:bodyPr>
            <a:normAutofit fontScale="25000" lnSpcReduction="20000"/>
          </a:bodyPr>
          <a:lstStyle/>
          <a:p>
            <a:endParaRPr lang="en-US"/>
          </a:p>
          <a:p>
            <a:pPr marL="0" indent="0">
              <a:buNone/>
            </a:pPr>
            <a:r>
              <a:rPr lang="en-US" sz="8600">
                <a:solidFill>
                  <a:schemeClr val="bg1"/>
                </a:solidFill>
                <a:latin typeface="Museo Slab 500"/>
              </a:rPr>
              <a:t>December Count – IMPORTANT CHECK FOR MISSING STUDENT RECORDS:</a:t>
            </a:r>
          </a:p>
          <a:p>
            <a:pPr marL="0" indent="0">
              <a:buNone/>
            </a:pPr>
            <a:r>
              <a:rPr lang="en-US" sz="8600">
                <a:solidFill>
                  <a:schemeClr val="bg1"/>
                </a:solidFill>
                <a:latin typeface="Museo Slab 500"/>
              </a:rPr>
              <a:t>Records Not in Snapshot Report </a:t>
            </a:r>
          </a:p>
          <a:p>
            <a:endParaRPr lang="en-US"/>
          </a:p>
        </p:txBody>
      </p:sp>
      <p:sp>
        <p:nvSpPr>
          <p:cNvPr id="3" name="Slide Number Placeholder 2">
            <a:extLst>
              <a:ext uri="{FF2B5EF4-FFF2-40B4-BE49-F238E27FC236}">
                <a16:creationId xmlns:a16="http://schemas.microsoft.com/office/drawing/2014/main" id="{A29B213D-C018-8CFF-33D9-E3A24047E623}"/>
              </a:ext>
            </a:extLst>
          </p:cNvPr>
          <p:cNvSpPr>
            <a:spLocks noGrp="1"/>
          </p:cNvSpPr>
          <p:nvPr>
            <p:ph type="sldNum" sz="quarter" idx="12"/>
          </p:nvPr>
        </p:nvSpPr>
        <p:spPr/>
        <p:txBody>
          <a:bodyPr/>
          <a:lstStyle/>
          <a:p>
            <a:fld id="{67726FA2-3EC9-4717-AD62-D8C823692DD3}" type="slidenum">
              <a:rPr lang="en-US" smtClean="0"/>
              <a:pPr/>
              <a:t>31</a:t>
            </a:fld>
            <a:endParaRPr lang="en-US"/>
          </a:p>
        </p:txBody>
      </p:sp>
      <p:sp>
        <p:nvSpPr>
          <p:cNvPr id="11" name="Title 10">
            <a:extLst>
              <a:ext uri="{FF2B5EF4-FFF2-40B4-BE49-F238E27FC236}">
                <a16:creationId xmlns:a16="http://schemas.microsoft.com/office/drawing/2014/main" id="{2649DD88-947B-D88C-1AF2-CB3BBAB010E1}"/>
              </a:ext>
            </a:extLst>
          </p:cNvPr>
          <p:cNvSpPr txBox="1">
            <a:spLocks noGrp="1"/>
          </p:cNvSpPr>
          <p:nvPr>
            <p:ph type="title" idx="4294967295"/>
          </p:nvPr>
        </p:nvSpPr>
        <p:spPr>
          <a:xfrm>
            <a:off x="1881418" y="5871059"/>
            <a:ext cx="6646284" cy="461665"/>
          </a:xfrm>
          <a:prstGeom prst="rect">
            <a:avLst/>
          </a:prstGeom>
          <a:solidFill>
            <a:schemeClr val="accent3">
              <a:alpha val="25000"/>
            </a:schemeClr>
          </a:solidFill>
          <a:ln>
            <a:solidFill>
              <a:schemeClr val="accent3"/>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Pipeline Reports </a:t>
            </a:r>
            <a:r>
              <a:rPr kumimoji="0" lang="en-US" sz="24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sz="2400" b="0" i="0" u="none" strike="noStrike" kern="1200" cap="none" spc="0" normalizeH="0" baseline="0" noProof="0">
                <a:ln>
                  <a:noFill/>
                </a:ln>
                <a:solidFill>
                  <a:schemeClr val="tx1"/>
                </a:solidFill>
                <a:effectLst/>
                <a:uLnTx/>
                <a:uFillTx/>
                <a:latin typeface="+mn-lt"/>
                <a:ea typeface="+mn-ea"/>
                <a:cs typeface="+mn-cs"/>
              </a:rPr>
              <a:t>Records Not in Snapshot</a:t>
            </a:r>
          </a:p>
        </p:txBody>
      </p:sp>
      <p:sp>
        <p:nvSpPr>
          <p:cNvPr id="15" name="TextBox 14">
            <a:extLst>
              <a:ext uri="{FF2B5EF4-FFF2-40B4-BE49-F238E27FC236}">
                <a16:creationId xmlns:a16="http://schemas.microsoft.com/office/drawing/2014/main" id="{EB33F18B-9414-44C7-DB3C-BD86CD7A7BEE}"/>
              </a:ext>
            </a:extLst>
          </p:cNvPr>
          <p:cNvSpPr txBox="1"/>
          <p:nvPr/>
        </p:nvSpPr>
        <p:spPr>
          <a:xfrm>
            <a:off x="1109134" y="1150300"/>
            <a:ext cx="9086920" cy="2031325"/>
          </a:xfrm>
          <a:prstGeom prst="rect">
            <a:avLst/>
          </a:prstGeom>
          <a:noFill/>
        </p:spPr>
        <p:txBody>
          <a:bodyPr wrap="square" rtlCol="0">
            <a:spAutoFit/>
          </a:bodyPr>
          <a:lstStyle/>
          <a:p>
            <a:r>
              <a:rPr lang="en-US" sz="1200"/>
              <a:t>Records potentially missing from your snapshot may be found in this report.  </a:t>
            </a:r>
          </a:p>
          <a:p>
            <a:pPr marL="171450" indent="-171450">
              <a:buFont typeface="Arial" panose="020B0604020202020204" pitchFamily="34" charset="0"/>
              <a:buChar char="•"/>
            </a:pPr>
            <a:r>
              <a:rPr lang="en-US" sz="1200"/>
              <a:t>Records listed in this report do not meet the snapshot criteria  (several reasons this could occur)</a:t>
            </a:r>
          </a:p>
          <a:p>
            <a:endParaRPr lang="en-US" sz="1200"/>
          </a:p>
          <a:p>
            <a:pPr marL="171450" indent="-171450">
              <a:buFont typeface="Arial" panose="020B0604020202020204" pitchFamily="34" charset="0"/>
              <a:buChar char="•"/>
            </a:pPr>
            <a:r>
              <a:rPr lang="en-US" sz="1200"/>
              <a:t>Not all records on this report </a:t>
            </a:r>
            <a:r>
              <a:rPr lang="en-US" sz="1200" i="1"/>
              <a:t>should</a:t>
            </a:r>
            <a:r>
              <a:rPr lang="en-US" sz="1200"/>
              <a:t> be in your snapshot. Records are correctly excluded if they have a Start Date or Exit Date that doesn’t overlap 12/01 or no Start Date at all.  They are fine to hang out in the Interchange (holding place) until Sped EOY.</a:t>
            </a:r>
          </a:p>
          <a:p>
            <a:endParaRPr lang="en-US" sz="1200"/>
          </a:p>
          <a:p>
            <a:pPr marL="171450" indent="-171450">
              <a:buFont typeface="Arial" panose="020B0604020202020204" pitchFamily="34" charset="0"/>
              <a:buChar char="•"/>
            </a:pPr>
            <a:r>
              <a:rPr lang="en-US" sz="1200"/>
              <a:t>Records are excluded from snapshot if :</a:t>
            </a:r>
          </a:p>
          <a:p>
            <a:pPr marL="628650" lvl="1" indent="-171450">
              <a:buFont typeface="Arial" panose="020B0604020202020204" pitchFamily="34" charset="0"/>
              <a:buChar char="•"/>
            </a:pPr>
            <a:r>
              <a:rPr lang="en-US" sz="1200"/>
              <a:t>They have interchange errors  - these records should likely be in the snapshot</a:t>
            </a:r>
          </a:p>
          <a:p>
            <a:pPr marL="628650" lvl="1" indent="-171450">
              <a:buFont typeface="Arial" panose="020B0604020202020204" pitchFamily="34" charset="0"/>
              <a:buChar char="•"/>
            </a:pPr>
            <a:r>
              <a:rPr lang="en-US" sz="1200"/>
              <a:t>They don’t have a matching SASID or LASID in the Child and Participation files – these records should likely be in the snapshot</a:t>
            </a:r>
          </a:p>
          <a:p>
            <a:endParaRPr lang="en-US"/>
          </a:p>
        </p:txBody>
      </p:sp>
      <p:pic>
        <p:nvPicPr>
          <p:cNvPr id="5" name="Picture 4" descr="screenshot of Data Pipeline Records Not in Snaphsot report">
            <a:extLst>
              <a:ext uri="{FF2B5EF4-FFF2-40B4-BE49-F238E27FC236}">
                <a16:creationId xmlns:a16="http://schemas.microsoft.com/office/drawing/2014/main" id="{4E620DAC-D14E-26B0-F0AB-42F9EC5981FC}"/>
              </a:ext>
            </a:extLst>
          </p:cNvPr>
          <p:cNvPicPr>
            <a:picLocks noChangeAspect="1"/>
          </p:cNvPicPr>
          <p:nvPr/>
        </p:nvPicPr>
        <p:blipFill rotWithShape="1">
          <a:blip r:embed="rId2"/>
          <a:srcRect l="24" t="9696" r="37871" b="53142"/>
          <a:stretch/>
        </p:blipFill>
        <p:spPr>
          <a:xfrm>
            <a:off x="1959079" y="2958302"/>
            <a:ext cx="7172541" cy="2682572"/>
          </a:xfrm>
          <a:prstGeom prst="rect">
            <a:avLst/>
          </a:prstGeom>
        </p:spPr>
      </p:pic>
      <p:sp>
        <p:nvSpPr>
          <p:cNvPr id="16" name="TextBox 15">
            <a:extLst>
              <a:ext uri="{FF2B5EF4-FFF2-40B4-BE49-F238E27FC236}">
                <a16:creationId xmlns:a16="http://schemas.microsoft.com/office/drawing/2014/main" id="{AFF1CF44-04B1-242E-37FF-BB64891C2C60}"/>
              </a:ext>
            </a:extLst>
          </p:cNvPr>
          <p:cNvSpPr txBox="1"/>
          <p:nvPr/>
        </p:nvSpPr>
        <p:spPr>
          <a:xfrm>
            <a:off x="5125312" y="3552720"/>
            <a:ext cx="2164298" cy="830997"/>
          </a:xfrm>
          <a:prstGeom prst="rect">
            <a:avLst/>
          </a:prstGeom>
          <a:noFill/>
        </p:spPr>
        <p:txBody>
          <a:bodyPr wrap="square" rtlCol="0">
            <a:spAutoFit/>
          </a:bodyPr>
          <a:lstStyle/>
          <a:p>
            <a:r>
              <a:rPr lang="en-US" sz="1600" b="1">
                <a:solidFill>
                  <a:schemeClr val="accent2"/>
                </a:solidFill>
              </a:rPr>
              <a:t>Filter on Snapshot Type ‘December Student’ and each file </a:t>
            </a:r>
          </a:p>
        </p:txBody>
      </p:sp>
      <p:cxnSp>
        <p:nvCxnSpPr>
          <p:cNvPr id="17" name="Straight Connector 16" title="Arrow">
            <a:extLst>
              <a:ext uri="{FF2B5EF4-FFF2-40B4-BE49-F238E27FC236}">
                <a16:creationId xmlns:a16="http://schemas.microsoft.com/office/drawing/2014/main" id="{1B23D672-926C-E2C1-5DB9-A2DE6462E2B2}"/>
              </a:ext>
            </a:extLst>
          </p:cNvPr>
          <p:cNvCxnSpPr>
            <a:cxnSpLocks/>
          </p:cNvCxnSpPr>
          <p:nvPr/>
        </p:nvCxnSpPr>
        <p:spPr>
          <a:xfrm flipH="1" flipV="1">
            <a:off x="2995796" y="5305348"/>
            <a:ext cx="668502" cy="565710"/>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id="{ACD9A1BB-5693-7B69-5224-9A855C297537}"/>
              </a:ext>
              <a:ext uri="{C183D7F6-B498-43B3-948B-1728B52AA6E4}">
                <adec:decorative xmlns:adec="http://schemas.microsoft.com/office/drawing/2017/decorative" val="1"/>
              </a:ext>
            </a:extLst>
          </p:cNvPr>
          <p:cNvSpPr/>
          <p:nvPr/>
        </p:nvSpPr>
        <p:spPr>
          <a:xfrm>
            <a:off x="3415934" y="4318956"/>
            <a:ext cx="218867" cy="1881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EAA6412-A875-A1B9-AD62-AA10352DFB91}"/>
              </a:ext>
            </a:extLst>
          </p:cNvPr>
          <p:cNvSpPr txBox="1"/>
          <p:nvPr/>
        </p:nvSpPr>
        <p:spPr>
          <a:xfrm>
            <a:off x="1959078" y="6465656"/>
            <a:ext cx="7086600" cy="261610"/>
          </a:xfrm>
          <a:prstGeom prst="rect">
            <a:avLst/>
          </a:prstGeom>
          <a:noFill/>
        </p:spPr>
        <p:txBody>
          <a:bodyPr wrap="square">
            <a:spAutoFit/>
          </a:bodyPr>
          <a:lstStyle/>
          <a:p>
            <a:pPr lvl="0"/>
            <a:r>
              <a:rPr lang="en-US" sz="1100">
                <a:solidFill>
                  <a:prstClr val="black"/>
                </a:solidFill>
              </a:rPr>
              <a:t>Special Education December Count - Lindsey Heitman - SpedDecCount@cde.state.co.us  (303) 866-5759</a:t>
            </a:r>
          </a:p>
        </p:txBody>
      </p:sp>
      <p:sp>
        <p:nvSpPr>
          <p:cNvPr id="2" name="TextBox 1">
            <a:extLst>
              <a:ext uri="{FF2B5EF4-FFF2-40B4-BE49-F238E27FC236}">
                <a16:creationId xmlns:a16="http://schemas.microsoft.com/office/drawing/2014/main" id="{BC86197E-6D80-1605-6163-E58B67127564}"/>
              </a:ext>
            </a:extLst>
          </p:cNvPr>
          <p:cNvSpPr txBox="1"/>
          <p:nvPr/>
        </p:nvSpPr>
        <p:spPr>
          <a:xfrm>
            <a:off x="7527636" y="4651411"/>
            <a:ext cx="3278909" cy="1200329"/>
          </a:xfrm>
          <a:prstGeom prst="rect">
            <a:avLst/>
          </a:prstGeom>
          <a:noFill/>
        </p:spPr>
        <p:txBody>
          <a:bodyPr wrap="square" rtlCol="0">
            <a:spAutoFit/>
          </a:bodyPr>
          <a:lstStyle/>
          <a:p>
            <a:r>
              <a:rPr lang="en-US" b="1"/>
              <a:t>Missing records= missed funding! Check for records that were receiving SPED services as of 12/01/23.  </a:t>
            </a:r>
          </a:p>
        </p:txBody>
      </p:sp>
    </p:spTree>
    <p:extLst>
      <p:ext uri="{BB962C8B-B14F-4D97-AF65-F5344CB8AC3E}">
        <p14:creationId xmlns:p14="http://schemas.microsoft.com/office/powerpoint/2010/main" val="3674759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A5B01E7-3FE8-4627-4BA9-6EC660DC502A}"/>
              </a:ext>
            </a:extLst>
          </p:cNvPr>
          <p:cNvSpPr>
            <a:spLocks noGrp="1"/>
          </p:cNvSpPr>
          <p:nvPr>
            <p:ph type="title"/>
          </p:nvPr>
        </p:nvSpPr>
        <p:spPr>
          <a:xfrm>
            <a:off x="155447" y="237745"/>
            <a:ext cx="63808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BD733E22-1F82-7B3B-A6D3-6CC1761B825B}"/>
              </a:ext>
            </a:extLst>
          </p:cNvPr>
          <p:cNvSpPr>
            <a:spLocks noGrp="1"/>
          </p:cNvSpPr>
          <p:nvPr>
            <p:ph sz="quarter" idx="13"/>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Lindsey Heitman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2"/>
              </a:rPr>
              <a:t>SpedDecCount@cde.state.co.us</a:t>
            </a:r>
            <a:r>
              <a:rPr lang="en-US"/>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t>(303) 866 - 5759</a:t>
            </a:r>
            <a:br>
              <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rPr>
            </a:b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hlinkClick r:id="rId3"/>
              </a:rPr>
              <a:t>Special Education IEP Interchange</a:t>
            </a:r>
            <a:r>
              <a:rPr kumimoji="0" lang="en-US" sz="2400" b="0" i="0" u="none" strike="noStrike" kern="1200" cap="none" spc="0" normalizeH="0" baseline="0" noProof="0">
                <a:ln>
                  <a:noFill/>
                </a:ln>
                <a:solidFill>
                  <a:schemeClr val="tx1"/>
                </a:solidFill>
                <a:effectLst/>
                <a:uLnTx/>
                <a:uFillTx/>
                <a:hlinkClick r:id="rId3"/>
              </a:rPr>
              <a:t> Webpage</a:t>
            </a:r>
            <a:endParaRPr kumimoji="0" lang="en-US" sz="2400" b="0" i="0" u="none" strike="noStrike" kern="1200" cap="none" spc="0" normalizeH="0" baseline="0" noProof="0">
              <a:ln>
                <a:noFill/>
              </a:ln>
              <a:solidFill>
                <a:schemeClr val="tx1"/>
              </a:solidFill>
              <a:effectLst/>
              <a:uLnTx/>
              <a:uFillTx/>
              <a:latin typeface="Museo Slab 500" panose="02000000000000000000" pitchFamily="50"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solidFill>
                <a:effectLst/>
                <a:uLnTx/>
                <a:uFillTx/>
                <a:hlinkClick r:id="rId4"/>
              </a:rPr>
              <a:t>S</a:t>
            </a:r>
            <a:r>
              <a:rPr lang="en-US">
                <a:hlinkClick r:id="rId4"/>
              </a:rPr>
              <a:t>pecial Education December Count Snapshot</a:t>
            </a:r>
            <a:r>
              <a:rPr kumimoji="0" lang="en-US" sz="2400" b="0" i="0" u="none" strike="noStrike" kern="1200" cap="none" spc="0" normalizeH="0" baseline="0" noProof="0">
                <a:ln>
                  <a:noFill/>
                </a:ln>
                <a:solidFill>
                  <a:schemeClr val="tx1"/>
                </a:solidFill>
                <a:effectLst/>
                <a:uLnTx/>
                <a:uFillTx/>
                <a:hlinkClick r:id="rId4"/>
              </a:rPr>
              <a:t> Webpage</a:t>
            </a:r>
            <a:endParaRPr lang="en-US"/>
          </a:p>
        </p:txBody>
      </p:sp>
      <p:sp>
        <p:nvSpPr>
          <p:cNvPr id="2" name="Slide Number Placeholder 1">
            <a:extLst>
              <a:ext uri="{FF2B5EF4-FFF2-40B4-BE49-F238E27FC236}">
                <a16:creationId xmlns:a16="http://schemas.microsoft.com/office/drawing/2014/main" id="{99EAD41F-0455-6984-3D24-240879BA2D43}"/>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2554518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a:t>School Code Request</a:t>
            </a:r>
            <a:endParaRPr lang="en-US"/>
          </a:p>
        </p:txBody>
      </p:sp>
      <p:sp>
        <p:nvSpPr>
          <p:cNvPr id="3" name="Content Placeholder 2">
            <a:extLst>
              <a:ext uri="{FF2B5EF4-FFF2-40B4-BE49-F238E27FC236}">
                <a16:creationId xmlns:a16="http://schemas.microsoft.com/office/drawing/2014/main" id="{6559D2E6-551D-86CC-16FD-B5DB58ADD39C}"/>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75E8DD07-0E33-7B50-2D12-B5409190B597}"/>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800576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Gill Sans MT"/>
              </a:rPr>
              <a:t>School Code Request </a:t>
            </a:r>
          </a:p>
        </p:txBody>
      </p:sp>
      <p:sp>
        <p:nvSpPr>
          <p:cNvPr id="6" name="Content Placeholder 5">
            <a:extLst>
              <a:ext uri="{FF2B5EF4-FFF2-40B4-BE49-F238E27FC236}">
                <a16:creationId xmlns:a16="http://schemas.microsoft.com/office/drawing/2014/main" id="{59D1E7D2-2834-F68E-31C4-AB9FE6A45F53}"/>
              </a:ext>
            </a:extLst>
          </p:cNvPr>
          <p:cNvSpPr>
            <a:spLocks noGrp="1"/>
          </p:cNvSpPr>
          <p:nvPr>
            <p:ph idx="1"/>
          </p:nvPr>
        </p:nvSpPr>
        <p:spPr/>
        <p:txBody>
          <a:bodyPr vert="horz" lIns="0" tIns="0" rIns="0" bIns="45720" rtlCol="0" anchor="t">
            <a:normAutofit lnSpcReduction="10000"/>
          </a:bodyPr>
          <a:lstStyle/>
          <a:p>
            <a:pPr marL="0" indent="0" algn="ctr">
              <a:buNone/>
            </a:pPr>
            <a:r>
              <a:rPr lang="en-US" b="1"/>
              <a:t>School Code Changes for 2024-2025 opens on February 5th, 2024 </a:t>
            </a:r>
            <a:endParaRPr lang="en-US" b="1">
              <a:cs typeface="Calibri"/>
            </a:endParaRPr>
          </a:p>
          <a:p>
            <a:endParaRPr lang="en-US">
              <a:cs typeface="Calibri"/>
            </a:endParaRPr>
          </a:p>
          <a:p>
            <a:pPr marL="0" indent="0" algn="ctr">
              <a:buNone/>
            </a:pPr>
            <a:r>
              <a:rPr lang="en-US"/>
              <a:t>School Code Changes considered are: </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New School Code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School Name Change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School Grade Change</a:t>
            </a:r>
            <a:endParaRPr lang="en-US">
              <a:cs typeface="Calibri"/>
            </a:endParaRPr>
          </a:p>
          <a:p>
            <a:pPr marL="257175" indent="-257175" algn="ctr">
              <a:buBlip>
                <a:blip r:embed="rId2">
                  <a:extLst>
                    <a:ext uri="{837473B0-CC2E-450A-ABE3-18F120FF3D39}">
                      <a1611:picAttrSrcUrl xmlns:a1611="http://schemas.microsoft.com/office/drawing/2016/11/main" r:id="rId3"/>
                    </a:ext>
                  </a:extLst>
                </a:blip>
              </a:buBlip>
            </a:pPr>
            <a:r>
              <a:rPr lang="en-US"/>
              <a:t>Request for Closing/Merging Schools </a:t>
            </a:r>
            <a:endParaRPr lang="en-US">
              <a:cs typeface="Calibri"/>
            </a:endParaRPr>
          </a:p>
          <a:p>
            <a:endParaRPr lang="en-US">
              <a:cs typeface="Calibri"/>
            </a:endParaRPr>
          </a:p>
          <a:p>
            <a:pPr marL="0" indent="0">
              <a:buNone/>
            </a:pPr>
            <a:r>
              <a:rPr lang="en-US"/>
              <a:t>These request require the School Code Change Request Forms to be submitted for approval. </a:t>
            </a:r>
            <a:r>
              <a:rPr lang="en-US">
                <a:highlight>
                  <a:srgbClr val="FFFF00"/>
                </a:highlight>
              </a:rPr>
              <a:t>The form requires your superintendents/directors' signature </a:t>
            </a:r>
            <a:r>
              <a:rPr lang="en-US" u="sng">
                <a:highlight>
                  <a:srgbClr val="FFFF00"/>
                </a:highlight>
              </a:rPr>
              <a:t>before</a:t>
            </a:r>
            <a:r>
              <a:rPr lang="en-US">
                <a:highlight>
                  <a:srgbClr val="FFFF00"/>
                </a:highlight>
              </a:rPr>
              <a:t> the request can be reviewed.   </a:t>
            </a:r>
            <a:endParaRPr lang="en-US">
              <a:highlight>
                <a:srgbClr val="FFFF00"/>
              </a:highlight>
              <a:cs typeface="Calibri"/>
            </a:endParaRPr>
          </a:p>
          <a:p>
            <a:endParaRPr lang="en-US">
              <a:cs typeface="Calibri"/>
            </a:endParaRPr>
          </a:p>
          <a:p>
            <a:pPr marL="0" indent="0">
              <a:buNone/>
            </a:pPr>
            <a:endParaRPr lang="en-US"/>
          </a:p>
        </p:txBody>
      </p:sp>
      <p:sp>
        <p:nvSpPr>
          <p:cNvPr id="3" name="Slide Number Placeholder 2">
            <a:extLst>
              <a:ext uri="{FF2B5EF4-FFF2-40B4-BE49-F238E27FC236}">
                <a16:creationId xmlns:a16="http://schemas.microsoft.com/office/drawing/2014/main" id="{42F37303-4F4A-DA3D-3932-21CFA67E6D84}"/>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4" name="Content Placeholder 3">
            <a:extLst>
              <a:ext uri="{FF2B5EF4-FFF2-40B4-BE49-F238E27FC236}">
                <a16:creationId xmlns:a16="http://schemas.microsoft.com/office/drawing/2014/main" id="{85850764-7A2B-EA00-B21A-2C53BBECF683}"/>
              </a:ext>
            </a:extLst>
          </p:cNvPr>
          <p:cNvSpPr>
            <a:spLocks noGrp="1"/>
          </p:cNvSpPr>
          <p:nvPr>
            <p:ph sz="quarter" idx="13"/>
          </p:nvPr>
        </p:nvSpPr>
        <p:spPr/>
        <p:txBody>
          <a:bodyPr/>
          <a:lstStyle/>
          <a:p>
            <a:r>
              <a:rPr lang="en-US"/>
              <a:t>School Code Requests – Jessica Tribbett</a:t>
            </a:r>
          </a:p>
        </p:txBody>
      </p:sp>
      <p:sp>
        <p:nvSpPr>
          <p:cNvPr id="7" name="Content Placeholder 6">
            <a:extLst>
              <a:ext uri="{FF2B5EF4-FFF2-40B4-BE49-F238E27FC236}">
                <a16:creationId xmlns:a16="http://schemas.microsoft.com/office/drawing/2014/main" id="{23CA99EC-F6FA-9F0A-9A5B-6895891E76CB}"/>
              </a:ext>
            </a:extLst>
          </p:cNvPr>
          <p:cNvSpPr>
            <a:spLocks noGrp="1"/>
          </p:cNvSpPr>
          <p:nvPr>
            <p:ph sz="quarter" idx="14"/>
          </p:nvPr>
        </p:nvSpPr>
        <p:spPr>
          <a:xfrm>
            <a:off x="6052822" y="6365875"/>
            <a:ext cx="4393506" cy="362338"/>
          </a:xfrm>
        </p:spPr>
        <p:txBody>
          <a:bodyPr/>
          <a:lstStyle/>
          <a:p>
            <a:r>
              <a:rPr lang="en-US">
                <a:hlinkClick r:id="rId4">
                  <a:extLst>
                    <a:ext uri="{A12FA001-AC4F-418D-AE19-62706E023703}">
                      <ahyp:hlinkClr xmlns:ahyp="http://schemas.microsoft.com/office/drawing/2018/hyperlinkcolor" val="tx"/>
                    </a:ext>
                  </a:extLst>
                </a:hlinkClick>
              </a:rPr>
              <a:t>Jessica_Tribbett@cde.state.co.us</a:t>
            </a:r>
            <a:r>
              <a:rPr lang="en-US"/>
              <a:t> </a:t>
            </a:r>
          </a:p>
        </p:txBody>
      </p:sp>
    </p:spTree>
    <p:extLst>
      <p:ext uri="{BB962C8B-B14F-4D97-AF65-F5344CB8AC3E}">
        <p14:creationId xmlns:p14="http://schemas.microsoft.com/office/powerpoint/2010/main" val="3317819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2EB3-1419-FFD9-C26A-6BBD87ECA882}"/>
              </a:ext>
            </a:extLst>
          </p:cNvPr>
          <p:cNvSpPr>
            <a:spLocks noGrp="1"/>
          </p:cNvSpPr>
          <p:nvPr>
            <p:ph type="title"/>
          </p:nvPr>
        </p:nvSpPr>
        <p:spPr/>
        <p:txBody>
          <a:bodyPr/>
          <a:lstStyle/>
          <a:p>
            <a:r>
              <a:rPr lang="en-US"/>
              <a:t>School Code Change Request Process</a:t>
            </a:r>
          </a:p>
        </p:txBody>
      </p:sp>
      <p:graphicFrame>
        <p:nvGraphicFramePr>
          <p:cNvPr id="7" name="Content Placeholder 4" descr="School Code Process&#10;1. request submitted&#10;2. signature page&#10;3. committee review&#10;4. committee vote/deny&#10;5. approval/denial sent to district">
            <a:extLst>
              <a:ext uri="{FF2B5EF4-FFF2-40B4-BE49-F238E27FC236}">
                <a16:creationId xmlns:a16="http://schemas.microsoft.com/office/drawing/2014/main" id="{7DA5708A-D6B5-2C7A-DC66-4B18C47BBBDC}"/>
              </a:ext>
            </a:extLst>
          </p:cNvPr>
          <p:cNvGraphicFramePr>
            <a:graphicFrameLocks noGrp="1"/>
          </p:cNvGraphicFramePr>
          <p:nvPr>
            <p:ph idx="1"/>
            <p:extLst>
              <p:ext uri="{D42A27DB-BD31-4B8C-83A1-F6EECF244321}">
                <p14:modId xmlns:p14="http://schemas.microsoft.com/office/powerpoint/2010/main" val="259462072"/>
              </p:ext>
            </p:extLst>
          </p:nvPr>
        </p:nvGraphicFramePr>
        <p:xfrm>
          <a:off x="228600" y="228600"/>
          <a:ext cx="11734800" cy="55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1ECD6D98-69C8-116D-F88D-9D7610D01DCA}"/>
              </a:ext>
            </a:extLst>
          </p:cNvPr>
          <p:cNvSpPr>
            <a:spLocks noGrp="1"/>
          </p:cNvSpPr>
          <p:nvPr>
            <p:ph sz="quarter" idx="13"/>
          </p:nvPr>
        </p:nvSpPr>
        <p:spPr/>
        <p:txBody>
          <a:bodyPr>
            <a:normAutofit fontScale="92500" lnSpcReduction="10000"/>
          </a:bodyPr>
          <a:lstStyle/>
          <a:p>
            <a:r>
              <a:rPr lang="en-US"/>
              <a:t>School Code Request – Jessica Tribbett</a:t>
            </a:r>
          </a:p>
        </p:txBody>
      </p:sp>
      <p:sp>
        <p:nvSpPr>
          <p:cNvPr id="6" name="Content Placeholder 5">
            <a:extLst>
              <a:ext uri="{FF2B5EF4-FFF2-40B4-BE49-F238E27FC236}">
                <a16:creationId xmlns:a16="http://schemas.microsoft.com/office/drawing/2014/main" id="{320DD6ED-F6EA-5E2C-8CC8-5451EBACD2D6}"/>
              </a:ext>
            </a:extLst>
          </p:cNvPr>
          <p:cNvSpPr>
            <a:spLocks noGrp="1"/>
          </p:cNvSpPr>
          <p:nvPr>
            <p:ph sz="quarter" idx="14"/>
          </p:nvPr>
        </p:nvSpPr>
        <p:spPr/>
        <p:txBody>
          <a:bodyPr>
            <a:normAutofit fontScale="92500" lnSpcReduction="10000"/>
          </a:bodyPr>
          <a:lstStyle/>
          <a:p>
            <a:r>
              <a:rPr lang="en-US">
                <a:hlinkClick r:id="rId7">
                  <a:extLst>
                    <a:ext uri="{A12FA001-AC4F-418D-AE19-62706E023703}">
                      <ahyp:hlinkClr xmlns:ahyp="http://schemas.microsoft.com/office/drawing/2018/hyperlinkcolor" val="tx"/>
                    </a:ext>
                  </a:extLst>
                </a:hlinkClick>
              </a:rPr>
              <a:t>Jessica_Tribbet@cde.state.co.us</a:t>
            </a:r>
            <a:r>
              <a:rPr lang="en-US"/>
              <a:t> </a:t>
            </a:r>
          </a:p>
        </p:txBody>
      </p:sp>
      <p:sp>
        <p:nvSpPr>
          <p:cNvPr id="4" name="Slide Number Placeholder 3">
            <a:extLst>
              <a:ext uri="{FF2B5EF4-FFF2-40B4-BE49-F238E27FC236}">
                <a16:creationId xmlns:a16="http://schemas.microsoft.com/office/drawing/2014/main" id="{068543A1-E05D-EF4B-BDB6-017212E65981}"/>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57270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053B8-27A7-26F0-16B0-1F05B2BCE862}"/>
              </a:ext>
            </a:extLst>
          </p:cNvPr>
          <p:cNvSpPr>
            <a:spLocks noGrp="1"/>
          </p:cNvSpPr>
          <p:nvPr>
            <p:ph type="title"/>
          </p:nvPr>
        </p:nvSpPr>
        <p:spPr/>
        <p:txBody>
          <a:bodyPr/>
          <a:lstStyle/>
          <a:p>
            <a:r>
              <a:rPr lang="en-US"/>
              <a:t>School Code Request Steps </a:t>
            </a:r>
          </a:p>
        </p:txBody>
      </p:sp>
      <p:sp>
        <p:nvSpPr>
          <p:cNvPr id="14" name="TextBox 13">
            <a:hlinkClick r:id="rId2"/>
            <a:extLst>
              <a:ext uri="{FF2B5EF4-FFF2-40B4-BE49-F238E27FC236}">
                <a16:creationId xmlns:a16="http://schemas.microsoft.com/office/drawing/2014/main" id="{83104939-6CFF-8EA3-EF34-42E2E0286F85}"/>
              </a:ext>
            </a:extLst>
          </p:cNvPr>
          <p:cNvSpPr txBox="1"/>
          <p:nvPr/>
        </p:nvSpPr>
        <p:spPr>
          <a:xfrm>
            <a:off x="8973740" y="82144"/>
            <a:ext cx="2944019" cy="1021556"/>
          </a:xfrm>
          <a:prstGeom prst="roundRect">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b="1">
                <a:solidFill>
                  <a:srgbClr val="7030A0"/>
                </a:solidFill>
                <a:ea typeface="Calibri"/>
                <a:cs typeface="Calibri"/>
                <a:hlinkClick r:id="rId2"/>
              </a:rPr>
              <a:t>Click here to access the School Code Change Request website </a:t>
            </a:r>
            <a:endParaRPr lang="en-US" b="1">
              <a:solidFill>
                <a:srgbClr val="7030A0"/>
              </a:solidFill>
              <a:ea typeface="Calibri"/>
              <a:cs typeface="Calibri"/>
            </a:endParaRPr>
          </a:p>
        </p:txBody>
      </p:sp>
      <p:pic>
        <p:nvPicPr>
          <p:cNvPr id="10" name="Content Placeholder 9" descr="Screenshot - how to navigate to School Code Change Request website from Directory home page. ">
            <a:extLst>
              <a:ext uri="{FF2B5EF4-FFF2-40B4-BE49-F238E27FC236}">
                <a16:creationId xmlns:a16="http://schemas.microsoft.com/office/drawing/2014/main" id="{CEB115AA-5DC8-E0E1-2289-E43DC716273E}"/>
              </a:ext>
            </a:extLst>
          </p:cNvPr>
          <p:cNvPicPr>
            <a:picLocks noGrp="1" noChangeAspect="1"/>
          </p:cNvPicPr>
          <p:nvPr>
            <p:ph sz="half" idx="1"/>
          </p:nvPr>
        </p:nvPicPr>
        <p:blipFill>
          <a:blip r:embed="rId3"/>
          <a:stretch>
            <a:fillRect/>
          </a:stretch>
        </p:blipFill>
        <p:spPr>
          <a:xfrm>
            <a:off x="700702" y="1645520"/>
            <a:ext cx="8195648" cy="2149331"/>
          </a:xfrm>
          <a:prstGeom prst="rect">
            <a:avLst/>
          </a:prstGeom>
          <a:ln w="28575">
            <a:solidFill>
              <a:schemeClr val="tx1"/>
            </a:solidFill>
          </a:ln>
        </p:spPr>
      </p:pic>
      <p:pic>
        <p:nvPicPr>
          <p:cNvPr id="11" name="Content Placeholder 10" descr="Screenshot of Table of Contents on School Code Chang Request website. ">
            <a:extLst>
              <a:ext uri="{FF2B5EF4-FFF2-40B4-BE49-F238E27FC236}">
                <a16:creationId xmlns:a16="http://schemas.microsoft.com/office/drawing/2014/main" id="{53B8F7D6-F1F2-EABB-BE6D-906474772C86}"/>
              </a:ext>
            </a:extLst>
          </p:cNvPr>
          <p:cNvPicPr>
            <a:picLocks noGrp="1" noChangeAspect="1"/>
          </p:cNvPicPr>
          <p:nvPr>
            <p:ph sz="half" idx="2"/>
          </p:nvPr>
        </p:nvPicPr>
        <p:blipFill>
          <a:blip r:embed="rId4"/>
          <a:stretch>
            <a:fillRect/>
          </a:stretch>
        </p:blipFill>
        <p:spPr>
          <a:xfrm>
            <a:off x="3436399" y="3816697"/>
            <a:ext cx="7009929" cy="2365851"/>
          </a:xfrm>
          <a:prstGeom prst="rect">
            <a:avLst/>
          </a:prstGeom>
          <a:ln w="28575">
            <a:solidFill>
              <a:schemeClr val="tx1"/>
            </a:solidFill>
          </a:ln>
        </p:spPr>
      </p:pic>
      <p:sp>
        <p:nvSpPr>
          <p:cNvPr id="4" name="Slide Number Placeholder 3">
            <a:extLst>
              <a:ext uri="{FF2B5EF4-FFF2-40B4-BE49-F238E27FC236}">
                <a16:creationId xmlns:a16="http://schemas.microsoft.com/office/drawing/2014/main" id="{A59E5825-EA0E-896C-B0D1-069BFD078E18}"/>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12" name="Content Placeholder 4">
            <a:extLst>
              <a:ext uri="{FF2B5EF4-FFF2-40B4-BE49-F238E27FC236}">
                <a16:creationId xmlns:a16="http://schemas.microsoft.com/office/drawing/2014/main" id="{3D0722A6-E8E5-66FD-C6E0-81BA5A9FAF13}"/>
              </a:ext>
            </a:extLst>
          </p:cNvPr>
          <p:cNvSpPr>
            <a:spLocks noGrp="1"/>
          </p:cNvSpPr>
          <p:nvPr>
            <p:ph sz="quarter" idx="13"/>
          </p:nvPr>
        </p:nvSpPr>
        <p:spPr>
          <a:xfrm>
            <a:off x="1366838" y="6356350"/>
            <a:ext cx="4483100" cy="361950"/>
          </a:xfrm>
        </p:spPr>
        <p:txBody>
          <a:bodyPr>
            <a:normAutofit/>
          </a:bodyPr>
          <a:lstStyle/>
          <a:p>
            <a:r>
              <a:rPr lang="en-US"/>
              <a:t>School Code Request – Jessica Tribbett</a:t>
            </a:r>
          </a:p>
        </p:txBody>
      </p:sp>
      <p:sp>
        <p:nvSpPr>
          <p:cNvPr id="13" name="Content Placeholder 5">
            <a:extLst>
              <a:ext uri="{FF2B5EF4-FFF2-40B4-BE49-F238E27FC236}">
                <a16:creationId xmlns:a16="http://schemas.microsoft.com/office/drawing/2014/main" id="{5C2D813B-D942-7BAB-72EE-83CFD62B2F52}"/>
              </a:ext>
            </a:extLst>
          </p:cNvPr>
          <p:cNvSpPr>
            <a:spLocks noGrp="1"/>
          </p:cNvSpPr>
          <p:nvPr>
            <p:ph sz="quarter" idx="14"/>
          </p:nvPr>
        </p:nvSpPr>
        <p:spPr>
          <a:xfrm>
            <a:off x="6053138" y="6356350"/>
            <a:ext cx="4392612" cy="361950"/>
          </a:xfrm>
        </p:spPr>
        <p:txBody>
          <a:bodyPr>
            <a:normAutofit/>
          </a:bodyPr>
          <a:lstStyle/>
          <a:p>
            <a:r>
              <a:rPr lang="en-US">
                <a:hlinkClick r:id="rId5">
                  <a:extLst>
                    <a:ext uri="{A12FA001-AC4F-418D-AE19-62706E023703}">
                      <ahyp:hlinkClr xmlns:ahyp="http://schemas.microsoft.com/office/drawing/2018/hyperlinkcolor" val="tx"/>
                    </a:ext>
                  </a:extLst>
                </a:hlinkClick>
              </a:rPr>
              <a:t>Jessica_Tribbet@cde.state.co.us</a:t>
            </a:r>
            <a:r>
              <a:rPr lang="en-US"/>
              <a:t> </a:t>
            </a:r>
          </a:p>
        </p:txBody>
      </p:sp>
    </p:spTree>
    <p:extLst>
      <p:ext uri="{BB962C8B-B14F-4D97-AF65-F5344CB8AC3E}">
        <p14:creationId xmlns:p14="http://schemas.microsoft.com/office/powerpoint/2010/main" val="418715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p:txBody>
          <a:bodyPr>
            <a:noAutofit/>
          </a:bodyPr>
          <a:lstStyle/>
          <a:p>
            <a:pPr algn="ctr"/>
            <a:r>
              <a:rPr lang="en-US">
                <a:latin typeface="Museo Slab 500"/>
              </a:rPr>
              <a:t>School Code Requests</a:t>
            </a:r>
            <a:endParaRPr lang="en-US" sz="1500"/>
          </a:p>
        </p:txBody>
      </p:sp>
      <p:sp>
        <p:nvSpPr>
          <p:cNvPr id="2" name="Content Placeholder 1">
            <a:extLst>
              <a:ext uri="{FF2B5EF4-FFF2-40B4-BE49-F238E27FC236}">
                <a16:creationId xmlns:a16="http://schemas.microsoft.com/office/drawing/2014/main" id="{DF1B42DD-06F1-4839-02FA-39581BD31121}"/>
              </a:ext>
            </a:extLst>
          </p:cNvPr>
          <p:cNvSpPr>
            <a:spLocks noGrp="1"/>
          </p:cNvSpPr>
          <p:nvPr>
            <p:ph sz="quarter" idx="13"/>
          </p:nvPr>
        </p:nvSpPr>
        <p:spPr/>
        <p:txBody>
          <a:bodyPr/>
          <a:lstStyle/>
          <a:p>
            <a:r>
              <a:rPr lang="en-US">
                <a:latin typeface="Museo Slab 500"/>
              </a:rPr>
              <a:t>Questions &amp; Resources</a:t>
            </a:r>
            <a:br>
              <a:rPr lang="en-US" sz="2800"/>
            </a:br>
            <a:br>
              <a:rPr lang="en-US" sz="2800"/>
            </a:br>
            <a:r>
              <a:rPr lang="en-US" sz="2400">
                <a:latin typeface="Museo Slab 500"/>
              </a:rPr>
              <a:t>Jessica Tribbett</a:t>
            </a:r>
            <a:br>
              <a:rPr lang="en-US" sz="2400"/>
            </a:br>
            <a:br>
              <a:rPr lang="en-US" sz="2400"/>
            </a:br>
            <a:r>
              <a:rPr lang="en-US" sz="2400">
                <a:latin typeface="Museo Slab 500"/>
                <a:hlinkClick r:id="rId2"/>
              </a:rPr>
              <a:t>Tribbett_Jessica@cde.state.co.us</a:t>
            </a:r>
            <a:br>
              <a:rPr lang="en-US" sz="2400"/>
            </a:br>
            <a:br>
              <a:rPr lang="en-US" sz="2400"/>
            </a:br>
            <a:r>
              <a:rPr lang="en-US" sz="2400">
                <a:latin typeface="Museo Slab 500"/>
              </a:rPr>
              <a:t>720-693-6035</a:t>
            </a:r>
            <a:endParaRPr lang="en-US"/>
          </a:p>
        </p:txBody>
      </p:sp>
      <p:sp>
        <p:nvSpPr>
          <p:cNvPr id="3" name="Slide Number Placeholder 2">
            <a:extLst>
              <a:ext uri="{FF2B5EF4-FFF2-40B4-BE49-F238E27FC236}">
                <a16:creationId xmlns:a16="http://schemas.microsoft.com/office/drawing/2014/main" id="{51B13427-27F3-E215-CE3B-9320F38E4CA8}"/>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043530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E273B4-5F44-2DB9-AFC3-76BF899591DC}"/>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FFB6415C-5D1A-5E7B-213D-6882FC99E138}"/>
              </a:ext>
            </a:extLst>
          </p:cNvPr>
          <p:cNvSpPr>
            <a:spLocks noGrp="1"/>
          </p:cNvSpPr>
          <p:nvPr>
            <p:ph sz="quarter" idx="13"/>
          </p:nvPr>
        </p:nvSpPr>
        <p:spPr/>
        <p:txBody>
          <a:bodyPr/>
          <a:lstStyle/>
          <a:p>
            <a:r>
              <a:rPr lang="en-US"/>
              <a:t>Reagan Ward</a:t>
            </a:r>
          </a:p>
        </p:txBody>
      </p:sp>
      <p:sp>
        <p:nvSpPr>
          <p:cNvPr id="7" name="Slide Number Placeholder 6">
            <a:extLst>
              <a:ext uri="{FF2B5EF4-FFF2-40B4-BE49-F238E27FC236}">
                <a16:creationId xmlns:a16="http://schemas.microsoft.com/office/drawing/2014/main" id="{D51AAECC-6D40-6C8F-0FEB-7C010AA5C1B7}"/>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3977542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B686-71D7-74E6-4721-C5BED4973E62}"/>
              </a:ext>
            </a:extLst>
          </p:cNvPr>
          <p:cNvSpPr>
            <a:spLocks noGrp="1"/>
          </p:cNvSpPr>
          <p:nvPr>
            <p:ph type="title"/>
          </p:nvPr>
        </p:nvSpPr>
        <p:spPr/>
        <p:txBody>
          <a:bodyPr/>
          <a:lstStyle/>
          <a:p>
            <a:r>
              <a:rPr lang="en-US"/>
              <a:t>New in 2024</a:t>
            </a:r>
          </a:p>
        </p:txBody>
      </p:sp>
      <p:sp>
        <p:nvSpPr>
          <p:cNvPr id="9" name="Text Placeholder 8">
            <a:extLst>
              <a:ext uri="{FF2B5EF4-FFF2-40B4-BE49-F238E27FC236}">
                <a16:creationId xmlns:a16="http://schemas.microsoft.com/office/drawing/2014/main" id="{C3404307-AE19-FE3F-8550-2229D6D0C58E}"/>
              </a:ext>
            </a:extLst>
          </p:cNvPr>
          <p:cNvSpPr>
            <a:spLocks noGrp="1"/>
          </p:cNvSpPr>
          <p:nvPr>
            <p:ph type="body" sz="quarter" idx="13"/>
          </p:nvPr>
        </p:nvSpPr>
        <p:spPr/>
        <p:txBody>
          <a:bodyPr/>
          <a:lstStyle/>
          <a:p>
            <a:r>
              <a:rPr lang="en-US" sz="2000"/>
              <a:t>Data Fields</a:t>
            </a:r>
          </a:p>
        </p:txBody>
      </p:sp>
      <p:sp>
        <p:nvSpPr>
          <p:cNvPr id="7" name="Content Placeholder 6">
            <a:extLst>
              <a:ext uri="{FF2B5EF4-FFF2-40B4-BE49-F238E27FC236}">
                <a16:creationId xmlns:a16="http://schemas.microsoft.com/office/drawing/2014/main" id="{9929CA87-AA0D-E122-43AC-DF5B1797EBFA}"/>
              </a:ext>
            </a:extLst>
          </p:cNvPr>
          <p:cNvSpPr>
            <a:spLocks noGrp="1"/>
          </p:cNvSpPr>
          <p:nvPr>
            <p:ph sz="half" idx="1"/>
          </p:nvPr>
        </p:nvSpPr>
        <p:spPr>
          <a:xfrm>
            <a:off x="838200" y="2019300"/>
            <a:ext cx="5181600" cy="3270575"/>
          </a:xfrm>
        </p:spPr>
        <p:txBody>
          <a:bodyPr>
            <a:normAutofit fontScale="85000" lnSpcReduction="20000"/>
          </a:bodyPr>
          <a:lstStyle/>
          <a:p>
            <a:r>
              <a:rPr lang="en-US"/>
              <a:t>Innovative Learning Opportunities Pilot (ILOP)</a:t>
            </a:r>
          </a:p>
          <a:p>
            <a:pPr lvl="1"/>
            <a:r>
              <a:rPr lang="en-US"/>
              <a:t>From SSA file</a:t>
            </a:r>
          </a:p>
          <a:p>
            <a:pPr lvl="1"/>
            <a:r>
              <a:rPr lang="en-US"/>
              <a:t>Pulled in to mirror Student October fields for analysis by CDE program staff</a:t>
            </a:r>
          </a:p>
          <a:p>
            <a:r>
              <a:rPr lang="en-US"/>
              <a:t>Last Record School Internal</a:t>
            </a:r>
          </a:p>
          <a:p>
            <a:pPr lvl="1"/>
            <a:r>
              <a:rPr lang="en-US"/>
              <a:t>Existing internal flag that identifies the final enrollment record for a student in a given school</a:t>
            </a:r>
          </a:p>
          <a:p>
            <a:pPr lvl="1"/>
            <a:r>
              <a:rPr lang="en-US"/>
              <a:t>Newly visible to districts on snapshot extract</a:t>
            </a:r>
          </a:p>
          <a:p>
            <a:r>
              <a:rPr lang="en-US">
                <a:hlinkClick r:id="rId2"/>
              </a:rPr>
              <a:t>Complete file layout available on SEY Website</a:t>
            </a:r>
            <a:endParaRPr lang="en-US"/>
          </a:p>
          <a:p>
            <a:pPr marL="0" indent="0">
              <a:buNone/>
            </a:pPr>
            <a:endParaRPr lang="en-US"/>
          </a:p>
        </p:txBody>
      </p:sp>
      <p:sp>
        <p:nvSpPr>
          <p:cNvPr id="10" name="Text Placeholder 9">
            <a:extLst>
              <a:ext uri="{FF2B5EF4-FFF2-40B4-BE49-F238E27FC236}">
                <a16:creationId xmlns:a16="http://schemas.microsoft.com/office/drawing/2014/main" id="{285FFAAA-EE98-CD9A-CAC9-D4B20A722CA1}"/>
              </a:ext>
            </a:extLst>
          </p:cNvPr>
          <p:cNvSpPr>
            <a:spLocks noGrp="1"/>
          </p:cNvSpPr>
          <p:nvPr>
            <p:ph type="body" sz="quarter" idx="14"/>
          </p:nvPr>
        </p:nvSpPr>
        <p:spPr/>
        <p:txBody>
          <a:bodyPr/>
          <a:lstStyle/>
          <a:p>
            <a:r>
              <a:rPr lang="en-US" sz="2000"/>
              <a:t>Business Rules: Cross Collection</a:t>
            </a:r>
          </a:p>
        </p:txBody>
      </p:sp>
      <p:sp>
        <p:nvSpPr>
          <p:cNvPr id="8" name="Content Placeholder 7">
            <a:extLst>
              <a:ext uri="{FF2B5EF4-FFF2-40B4-BE49-F238E27FC236}">
                <a16:creationId xmlns:a16="http://schemas.microsoft.com/office/drawing/2014/main" id="{2E7B5288-2F62-CCCF-46E5-45ABEFD238D2}"/>
              </a:ext>
            </a:extLst>
          </p:cNvPr>
          <p:cNvSpPr>
            <a:spLocks noGrp="1"/>
          </p:cNvSpPr>
          <p:nvPr>
            <p:ph sz="half" idx="2"/>
          </p:nvPr>
        </p:nvSpPr>
        <p:spPr>
          <a:xfrm>
            <a:off x="6172200" y="2019300"/>
            <a:ext cx="5181600" cy="3270575"/>
          </a:xfrm>
        </p:spPr>
        <p:txBody>
          <a:bodyPr>
            <a:normAutofit fontScale="62500" lnSpcReduction="20000"/>
          </a:bodyPr>
          <a:lstStyle/>
          <a:p>
            <a:r>
              <a:rPr lang="en-US"/>
              <a:t>Students who took WIDA Access must be coded with Language Proficiency 1 or 2 (NEP/LEP)</a:t>
            </a:r>
          </a:p>
          <a:p>
            <a:pPr lvl="1"/>
            <a:r>
              <a:rPr lang="en-US"/>
              <a:t>SASID level Assessment to SEY</a:t>
            </a:r>
          </a:p>
          <a:p>
            <a:r>
              <a:rPr lang="en-US"/>
              <a:t>Homeless status check by SASID</a:t>
            </a:r>
          </a:p>
          <a:p>
            <a:pPr lvl="1"/>
            <a:r>
              <a:rPr lang="en-US"/>
              <a:t>October to SEY</a:t>
            </a:r>
          </a:p>
          <a:p>
            <a:pPr lvl="1"/>
            <a:r>
              <a:rPr lang="en-US"/>
              <a:t>Assessment to SEY</a:t>
            </a:r>
          </a:p>
          <a:p>
            <a:r>
              <a:rPr lang="en-US"/>
              <a:t>Title 1 Targeted Assistance by SASID</a:t>
            </a:r>
          </a:p>
          <a:p>
            <a:pPr lvl="1"/>
            <a:r>
              <a:rPr lang="en-US"/>
              <a:t>October to SEY</a:t>
            </a:r>
          </a:p>
          <a:p>
            <a:r>
              <a:rPr lang="en-US"/>
              <a:t>Free Lunch by SASID</a:t>
            </a:r>
          </a:p>
          <a:p>
            <a:pPr lvl="1"/>
            <a:r>
              <a:rPr lang="en-US"/>
              <a:t>October to SEY</a:t>
            </a:r>
          </a:p>
          <a:p>
            <a:r>
              <a:rPr lang="en-US"/>
              <a:t>Military Connected (SE026)</a:t>
            </a:r>
          </a:p>
          <a:p>
            <a:pPr lvl="1"/>
            <a:r>
              <a:rPr lang="en-US"/>
              <a:t>October to SEY</a:t>
            </a:r>
          </a:p>
          <a:p>
            <a:r>
              <a:rPr lang="en-US"/>
              <a:t>Language Proficiency (SE209)</a:t>
            </a:r>
          </a:p>
          <a:p>
            <a:pPr lvl="1"/>
            <a:r>
              <a:rPr lang="en-US"/>
              <a:t>October to SEY</a:t>
            </a:r>
          </a:p>
          <a:p>
            <a:pPr lvl="1"/>
            <a:endParaRPr lang="en-US"/>
          </a:p>
        </p:txBody>
      </p:sp>
      <p:sp>
        <p:nvSpPr>
          <p:cNvPr id="3" name="Rectangle: Rounded Corners 2">
            <a:extLst>
              <a:ext uri="{FF2B5EF4-FFF2-40B4-BE49-F238E27FC236}">
                <a16:creationId xmlns:a16="http://schemas.microsoft.com/office/drawing/2014/main" id="{7F7370CE-91E1-65BF-4D36-60E7807EC27E}"/>
              </a:ext>
            </a:extLst>
          </p:cNvPr>
          <p:cNvSpPr/>
          <p:nvPr/>
        </p:nvSpPr>
        <p:spPr>
          <a:xfrm>
            <a:off x="1000125" y="5400675"/>
            <a:ext cx="10458450" cy="6477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u="sng"/>
              <a:t>Ongoing upgrades:</a:t>
            </a:r>
            <a:r>
              <a:rPr lang="en-US"/>
              <a:t> CEDAR/COGNOS reports are under review to update and consolidate reports. Reports that are no longer applicable will be deactivated. Expect updates throughout the Spring regarding this work.</a:t>
            </a:r>
          </a:p>
        </p:txBody>
      </p:sp>
      <p:sp>
        <p:nvSpPr>
          <p:cNvPr id="13" name="Slide Number Placeholder 12">
            <a:extLst>
              <a:ext uri="{FF2B5EF4-FFF2-40B4-BE49-F238E27FC236}">
                <a16:creationId xmlns:a16="http://schemas.microsoft.com/office/drawing/2014/main" id="{0E2F991C-9E29-09F7-920E-971735C7CEE2}"/>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11" name="Content Placeholder 10">
            <a:extLst>
              <a:ext uri="{FF2B5EF4-FFF2-40B4-BE49-F238E27FC236}">
                <a16:creationId xmlns:a16="http://schemas.microsoft.com/office/drawing/2014/main" id="{39BE2327-85BE-AA39-DBBB-E314E015946D}"/>
              </a:ext>
            </a:extLst>
          </p:cNvPr>
          <p:cNvSpPr>
            <a:spLocks noGrp="1"/>
          </p:cNvSpPr>
          <p:nvPr>
            <p:ph sz="quarter" idx="15"/>
          </p:nvPr>
        </p:nvSpPr>
        <p:spPr/>
        <p:txBody>
          <a:bodyPr/>
          <a:lstStyle/>
          <a:p>
            <a:r>
              <a:rPr lang="en-US"/>
              <a:t>Student End of Year – Reagan Ward</a:t>
            </a:r>
          </a:p>
        </p:txBody>
      </p:sp>
      <p:sp>
        <p:nvSpPr>
          <p:cNvPr id="12" name="Content Placeholder 11">
            <a:extLst>
              <a:ext uri="{FF2B5EF4-FFF2-40B4-BE49-F238E27FC236}">
                <a16:creationId xmlns:a16="http://schemas.microsoft.com/office/drawing/2014/main" id="{50BF0BE2-40EC-3512-2A6C-41C55A2252BA}"/>
              </a:ext>
            </a:extLst>
          </p:cNvPr>
          <p:cNvSpPr>
            <a:spLocks noGrp="1"/>
          </p:cNvSpPr>
          <p:nvPr>
            <p:ph sz="quarter" idx="16"/>
          </p:nvPr>
        </p:nvSpPr>
        <p:spPr/>
        <p:txBody>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81239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a:p>
            <a:r>
              <a:rPr lang="en-US" sz="1700">
                <a:solidFill>
                  <a:schemeClr val="bg1"/>
                </a:solidFill>
              </a:rPr>
              <a:t>CDE has prepared guidance on how to comply with this and other privacy laws which can be found </a:t>
            </a:r>
            <a:r>
              <a:rPr lang="en-US" sz="1700">
                <a:solidFill>
                  <a:schemeClr val="bg1"/>
                </a:solidFill>
                <a:hlinkClick r:id="rId3"/>
              </a:rPr>
              <a:t>here.</a:t>
            </a:r>
            <a:endParaRPr lang="en-US" sz="1700">
              <a:solidFill>
                <a:schemeClr val="bg1"/>
              </a:solidFill>
            </a:endParaRPr>
          </a:p>
        </p:txBody>
      </p:sp>
      <p:sp>
        <p:nvSpPr>
          <p:cNvPr id="2" name="Slide Number Placeholder 1">
            <a:extLst>
              <a:ext uri="{FF2B5EF4-FFF2-40B4-BE49-F238E27FC236}">
                <a16:creationId xmlns:a16="http://schemas.microsoft.com/office/drawing/2014/main" id="{9E095637-B40E-39E8-CCCA-0308A23F738A}"/>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2593708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922C21-731A-B3F7-42A4-4F04B5EE6FAE}"/>
              </a:ext>
            </a:extLst>
          </p:cNvPr>
          <p:cNvSpPr>
            <a:spLocks noGrp="1"/>
          </p:cNvSpPr>
          <p:nvPr>
            <p:ph type="title"/>
          </p:nvPr>
        </p:nvSpPr>
        <p:spPr/>
        <p:txBody>
          <a:bodyPr/>
          <a:lstStyle/>
          <a:p>
            <a:r>
              <a:rPr lang="en-US"/>
              <a:t>Timeline Overview</a:t>
            </a:r>
          </a:p>
        </p:txBody>
      </p:sp>
      <p:sp>
        <p:nvSpPr>
          <p:cNvPr id="6" name="Content Placeholder 5">
            <a:extLst>
              <a:ext uri="{FF2B5EF4-FFF2-40B4-BE49-F238E27FC236}">
                <a16:creationId xmlns:a16="http://schemas.microsoft.com/office/drawing/2014/main" id="{763D342D-E1AD-F3F1-1427-DA8023571381}"/>
              </a:ext>
            </a:extLst>
          </p:cNvPr>
          <p:cNvSpPr>
            <a:spLocks noGrp="1"/>
          </p:cNvSpPr>
          <p:nvPr>
            <p:ph sz="half" idx="1"/>
          </p:nvPr>
        </p:nvSpPr>
        <p:spPr>
          <a:xfrm>
            <a:off x="838200" y="1554480"/>
            <a:ext cx="5181600" cy="3712845"/>
          </a:xfrm>
        </p:spPr>
        <p:txBody>
          <a:bodyPr>
            <a:normAutofit fontScale="92500" lnSpcReduction="10000"/>
          </a:bodyPr>
          <a:lstStyle/>
          <a:p>
            <a:r>
              <a:rPr lang="en-US"/>
              <a:t>Soft Open (optional) 04/01/24 – 04/26/24</a:t>
            </a:r>
          </a:p>
          <a:p>
            <a:pPr lvl="1"/>
            <a:r>
              <a:rPr lang="en-US"/>
              <a:t>Interim Deadline 4/11/2024 – Upload initial GG file</a:t>
            </a:r>
          </a:p>
          <a:p>
            <a:r>
              <a:rPr lang="en-US"/>
              <a:t>Regular Phase: 05/02/24 – 09/05/2024</a:t>
            </a:r>
          </a:p>
          <a:p>
            <a:pPr lvl="1"/>
            <a:r>
              <a:rPr lang="en-US"/>
              <a:t>Includes several interim deadlines</a:t>
            </a:r>
          </a:p>
          <a:p>
            <a:pPr lvl="2"/>
            <a:r>
              <a:rPr lang="en-US"/>
              <a:t>Interim Deadlines adjusted to support Student Discipline and Attendance Collection dates</a:t>
            </a:r>
          </a:p>
          <a:p>
            <a:pPr lvl="1"/>
            <a:r>
              <a:rPr lang="en-US"/>
              <a:t>Report Review 08/09/2024 – 09/05/2024</a:t>
            </a:r>
          </a:p>
          <a:p>
            <a:pPr lvl="1"/>
            <a:r>
              <a:rPr lang="en-US"/>
              <a:t>State mandated deadline 09/05/2024</a:t>
            </a:r>
          </a:p>
          <a:p>
            <a:endParaRPr lang="en-US"/>
          </a:p>
        </p:txBody>
      </p:sp>
      <p:sp>
        <p:nvSpPr>
          <p:cNvPr id="9" name="Content Placeholder 8">
            <a:extLst>
              <a:ext uri="{FF2B5EF4-FFF2-40B4-BE49-F238E27FC236}">
                <a16:creationId xmlns:a16="http://schemas.microsoft.com/office/drawing/2014/main" id="{AE1BB3CE-D7A0-F5C3-6B1B-37A48CFCCB02}"/>
              </a:ext>
            </a:extLst>
          </p:cNvPr>
          <p:cNvSpPr>
            <a:spLocks noGrp="1"/>
          </p:cNvSpPr>
          <p:nvPr>
            <p:ph sz="half" idx="2"/>
          </p:nvPr>
        </p:nvSpPr>
        <p:spPr>
          <a:xfrm>
            <a:off x="6172200" y="1554480"/>
            <a:ext cx="5181600" cy="3712845"/>
          </a:xfrm>
        </p:spPr>
        <p:txBody>
          <a:bodyPr>
            <a:normAutofit fontScale="92500" lnSpcReduction="20000"/>
          </a:bodyPr>
          <a:lstStyle/>
          <a:p>
            <a:r>
              <a:rPr lang="en-US"/>
              <a:t>Cross LEA Phase: 09/19/24 – 10/17/24</a:t>
            </a:r>
          </a:p>
          <a:p>
            <a:r>
              <a:rPr lang="en-US"/>
              <a:t>Post-Cross LEA Phase: 10/24/24 – 11/19/24 noon</a:t>
            </a:r>
          </a:p>
          <a:p>
            <a:r>
              <a:rPr lang="en-US"/>
              <a:t>Final Review: 11/22/24 – 11/26/24</a:t>
            </a:r>
          </a:p>
          <a:p>
            <a:pPr lvl="1"/>
            <a:r>
              <a:rPr lang="en-US"/>
              <a:t>Districts reconcile any issues found in CDE’s final review process. Impacted districts/BOCES notified directly 11/20-2024-11/21/2024</a:t>
            </a:r>
          </a:p>
          <a:p>
            <a:r>
              <a:rPr lang="en-US"/>
              <a:t>Superintendent Verification Deadline: 12/03/24</a:t>
            </a:r>
          </a:p>
          <a:p>
            <a:pPr lvl="1"/>
            <a:r>
              <a:rPr lang="en-US"/>
              <a:t>Sign-off form WILL NOT be accepted prior to 11/14/2024</a:t>
            </a:r>
          </a:p>
          <a:p>
            <a:r>
              <a:rPr lang="en-US"/>
              <a:t>Data Release: 01/14/25</a:t>
            </a:r>
          </a:p>
          <a:p>
            <a:pPr lvl="1"/>
            <a:endParaRPr lang="en-US"/>
          </a:p>
          <a:p>
            <a:endParaRPr lang="en-US"/>
          </a:p>
        </p:txBody>
      </p:sp>
      <p:sp>
        <p:nvSpPr>
          <p:cNvPr id="14" name="Rectangle: Rounded Corners 13">
            <a:hlinkClick r:id="rId2"/>
            <a:extLst>
              <a:ext uri="{FF2B5EF4-FFF2-40B4-BE49-F238E27FC236}">
                <a16:creationId xmlns:a16="http://schemas.microsoft.com/office/drawing/2014/main" id="{AE916565-2D71-4EE6-BF77-4FE2CF47FAB9}"/>
              </a:ext>
            </a:extLst>
          </p:cNvPr>
          <p:cNvSpPr/>
          <p:nvPr/>
        </p:nvSpPr>
        <p:spPr>
          <a:xfrm>
            <a:off x="838200" y="5381625"/>
            <a:ext cx="10696575" cy="517261"/>
          </a:xfrm>
          <a:prstGeom prst="round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hlinkClick r:id="rId2"/>
              </a:rPr>
              <a:t>See the Student End of Year website for a detailed collection timeline</a:t>
            </a:r>
            <a:endParaRPr lang="en-US"/>
          </a:p>
        </p:txBody>
      </p:sp>
      <p:sp>
        <p:nvSpPr>
          <p:cNvPr id="15" name="Slide Number Placeholder 14">
            <a:extLst>
              <a:ext uri="{FF2B5EF4-FFF2-40B4-BE49-F238E27FC236}">
                <a16:creationId xmlns:a16="http://schemas.microsoft.com/office/drawing/2014/main" id="{FF95E14B-F93F-A051-0AE5-68DD93B6B310}"/>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12" name="Content Placeholder 10">
            <a:extLst>
              <a:ext uri="{FF2B5EF4-FFF2-40B4-BE49-F238E27FC236}">
                <a16:creationId xmlns:a16="http://schemas.microsoft.com/office/drawing/2014/main" id="{9CBD4F97-25F9-AD08-D11D-64502178E8AA}"/>
              </a:ext>
            </a:extLst>
          </p:cNvPr>
          <p:cNvSpPr>
            <a:spLocks noGrp="1"/>
          </p:cNvSpPr>
          <p:nvPr>
            <p:ph sz="quarter" idx="13"/>
          </p:nvPr>
        </p:nvSpPr>
        <p:spPr>
          <a:xfrm>
            <a:off x="1366838" y="6356350"/>
            <a:ext cx="4483100" cy="361950"/>
          </a:xfrm>
        </p:spPr>
        <p:txBody>
          <a:bodyPr/>
          <a:lstStyle/>
          <a:p>
            <a:r>
              <a:rPr lang="en-US"/>
              <a:t>Student End of Year – Reagan Ward</a:t>
            </a:r>
          </a:p>
        </p:txBody>
      </p:sp>
      <p:sp>
        <p:nvSpPr>
          <p:cNvPr id="13" name="Content Placeholder 11">
            <a:extLst>
              <a:ext uri="{FF2B5EF4-FFF2-40B4-BE49-F238E27FC236}">
                <a16:creationId xmlns:a16="http://schemas.microsoft.com/office/drawing/2014/main" id="{956A9536-9D63-FA13-37C5-BAEB262B035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627223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1465-8C00-6A81-EBC1-402CB5ABFF60}"/>
              </a:ext>
            </a:extLst>
          </p:cNvPr>
          <p:cNvSpPr>
            <a:spLocks noGrp="1"/>
          </p:cNvSpPr>
          <p:nvPr>
            <p:ph type="title"/>
          </p:nvPr>
        </p:nvSpPr>
        <p:spPr/>
        <p:txBody>
          <a:bodyPr/>
          <a:lstStyle/>
          <a:p>
            <a:r>
              <a:rPr lang="en-US"/>
              <a:t>Training</a:t>
            </a:r>
          </a:p>
        </p:txBody>
      </p:sp>
      <p:sp>
        <p:nvSpPr>
          <p:cNvPr id="7" name="Content Placeholder 6">
            <a:extLst>
              <a:ext uri="{FF2B5EF4-FFF2-40B4-BE49-F238E27FC236}">
                <a16:creationId xmlns:a16="http://schemas.microsoft.com/office/drawing/2014/main" id="{59D9F417-9CC2-D1EA-59D0-AD194522CEDF}"/>
              </a:ext>
            </a:extLst>
          </p:cNvPr>
          <p:cNvSpPr>
            <a:spLocks noGrp="1"/>
          </p:cNvSpPr>
          <p:nvPr>
            <p:ph sz="half" idx="1"/>
          </p:nvPr>
        </p:nvSpPr>
        <p:spPr/>
        <p:txBody>
          <a:bodyPr>
            <a:normAutofit fontScale="92500" lnSpcReduction="10000"/>
          </a:bodyPr>
          <a:lstStyle/>
          <a:p>
            <a:r>
              <a:rPr lang="en-US" b="1" u="sng"/>
              <a:t>Collection Overview</a:t>
            </a:r>
          </a:p>
          <a:p>
            <a:pPr lvl="1"/>
            <a:r>
              <a:rPr lang="en-US"/>
              <a:t>Offered in two identical sessions</a:t>
            </a:r>
          </a:p>
          <a:p>
            <a:pPr lvl="2"/>
            <a:r>
              <a:rPr lang="en-US"/>
              <a:t>4/3/2024, 1:00-2:30pm</a:t>
            </a:r>
          </a:p>
          <a:p>
            <a:pPr lvl="2"/>
            <a:r>
              <a:rPr lang="en-US"/>
              <a:t>4/29/2024, 9:00-10:30am</a:t>
            </a:r>
          </a:p>
          <a:p>
            <a:pPr lvl="1"/>
            <a:r>
              <a:rPr lang="en-US"/>
              <a:t>Primary training for SEY collection</a:t>
            </a:r>
          </a:p>
          <a:p>
            <a:pPr lvl="1"/>
            <a:r>
              <a:rPr lang="en-US" b="1"/>
              <a:t>Strongly</a:t>
            </a:r>
            <a:r>
              <a:rPr lang="en-US"/>
              <a:t> suggest that all SEY respondents attend one of the two sessions</a:t>
            </a:r>
          </a:p>
          <a:p>
            <a:r>
              <a:rPr lang="en-US" b="1"/>
              <a:t>Collaborative Webinars</a:t>
            </a:r>
          </a:p>
          <a:p>
            <a:pPr lvl="1"/>
            <a:r>
              <a:rPr lang="en-US"/>
              <a:t>Designed for program staff and data staff to attend together</a:t>
            </a:r>
          </a:p>
          <a:p>
            <a:pPr lvl="2"/>
            <a:r>
              <a:rPr lang="en-US"/>
              <a:t>Postsecondary Programs</a:t>
            </a:r>
          </a:p>
          <a:p>
            <a:pPr lvl="3"/>
            <a:r>
              <a:rPr lang="en-US"/>
              <a:t>3/6/2024, 1:00-2:00pm</a:t>
            </a:r>
          </a:p>
          <a:p>
            <a:pPr lvl="2"/>
            <a:r>
              <a:rPr lang="en-US"/>
              <a:t>Special Education 18-21 Transition</a:t>
            </a:r>
          </a:p>
          <a:p>
            <a:pPr lvl="3"/>
            <a:r>
              <a:rPr lang="en-US"/>
              <a:t>4/22/2024, 1:00-2:00pm</a:t>
            </a:r>
          </a:p>
        </p:txBody>
      </p:sp>
      <p:sp>
        <p:nvSpPr>
          <p:cNvPr id="8" name="Content Placeholder 7">
            <a:extLst>
              <a:ext uri="{FF2B5EF4-FFF2-40B4-BE49-F238E27FC236}">
                <a16:creationId xmlns:a16="http://schemas.microsoft.com/office/drawing/2014/main" id="{17FD7D01-98D6-C43F-D4A7-B9079BD9C228}"/>
              </a:ext>
            </a:extLst>
          </p:cNvPr>
          <p:cNvSpPr>
            <a:spLocks noGrp="1"/>
          </p:cNvSpPr>
          <p:nvPr>
            <p:ph sz="half" idx="2"/>
          </p:nvPr>
        </p:nvSpPr>
        <p:spPr/>
        <p:txBody>
          <a:bodyPr>
            <a:normAutofit fontScale="92500" lnSpcReduction="20000"/>
          </a:bodyPr>
          <a:lstStyle/>
          <a:p>
            <a:r>
              <a:rPr lang="en-US" b="1"/>
              <a:t>Monthly Office Hours</a:t>
            </a:r>
          </a:p>
          <a:p>
            <a:pPr lvl="1"/>
            <a:r>
              <a:rPr lang="en-US"/>
              <a:t>Ongoing support throughout collection</a:t>
            </a:r>
          </a:p>
          <a:p>
            <a:pPr lvl="1"/>
            <a:r>
              <a:rPr lang="en-US"/>
              <a:t>Select Wednesdays 2:30-3:30pm</a:t>
            </a:r>
          </a:p>
          <a:p>
            <a:pPr lvl="2"/>
            <a:r>
              <a:rPr lang="en-US"/>
              <a:t>5/15, 6/12, 7/17, 8/14, 9/18, 10/23, 11/13</a:t>
            </a:r>
          </a:p>
          <a:p>
            <a:pPr lvl="1"/>
            <a:r>
              <a:rPr lang="en-US"/>
              <a:t>Agenda varies based upon questions from respondents and information pertinent to the specific point in the collection</a:t>
            </a:r>
          </a:p>
          <a:p>
            <a:r>
              <a:rPr lang="en-US" b="1"/>
              <a:t>Short Byte Videos</a:t>
            </a:r>
            <a:endParaRPr lang="en-US"/>
          </a:p>
          <a:p>
            <a:pPr lvl="1"/>
            <a:r>
              <a:rPr lang="en-US"/>
              <a:t>Pre-recorded topic-based videos</a:t>
            </a:r>
          </a:p>
          <a:p>
            <a:pPr lvl="1"/>
            <a:r>
              <a:rPr lang="en-US"/>
              <a:t>5-15 minutes long</a:t>
            </a:r>
          </a:p>
          <a:p>
            <a:pPr lvl="1"/>
            <a:endParaRPr lang="en-US"/>
          </a:p>
          <a:p>
            <a:r>
              <a:rPr lang="en-US">
                <a:hlinkClick r:id="rId2"/>
              </a:rPr>
              <a:t>Registration Links &amp; Detailed Schedule available on SEY Website</a:t>
            </a:r>
            <a:endParaRPr lang="en-US"/>
          </a:p>
          <a:p>
            <a:pPr lvl="1"/>
            <a:endParaRPr lang="en-US"/>
          </a:p>
        </p:txBody>
      </p:sp>
      <p:sp>
        <p:nvSpPr>
          <p:cNvPr id="13" name="Slide Number Placeholder 12">
            <a:extLst>
              <a:ext uri="{FF2B5EF4-FFF2-40B4-BE49-F238E27FC236}">
                <a16:creationId xmlns:a16="http://schemas.microsoft.com/office/drawing/2014/main" id="{7D677B9B-E327-2EFE-65E3-58DC4F04B031}"/>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11" name="Content Placeholder 10">
            <a:extLst>
              <a:ext uri="{FF2B5EF4-FFF2-40B4-BE49-F238E27FC236}">
                <a16:creationId xmlns:a16="http://schemas.microsoft.com/office/drawing/2014/main" id="{4A476747-C0B8-5F6E-ED1B-4C68CFC5B4D1}"/>
              </a:ext>
            </a:extLst>
          </p:cNvPr>
          <p:cNvSpPr>
            <a:spLocks noGrp="1"/>
          </p:cNvSpPr>
          <p:nvPr>
            <p:ph sz="quarter" idx="13"/>
          </p:nvPr>
        </p:nvSpPr>
        <p:spPr>
          <a:xfrm>
            <a:off x="1366838" y="6356350"/>
            <a:ext cx="4483100" cy="361950"/>
          </a:xfrm>
        </p:spPr>
        <p:txBody>
          <a:bodyPr/>
          <a:lstStyle/>
          <a:p>
            <a:r>
              <a:rPr lang="en-US"/>
              <a:t>Student End of Year – Reagan Ward</a:t>
            </a:r>
          </a:p>
        </p:txBody>
      </p:sp>
      <p:sp>
        <p:nvSpPr>
          <p:cNvPr id="12" name="Content Placeholder 11">
            <a:extLst>
              <a:ext uri="{FF2B5EF4-FFF2-40B4-BE49-F238E27FC236}">
                <a16:creationId xmlns:a16="http://schemas.microsoft.com/office/drawing/2014/main" id="{5648FD87-57A1-5B2F-F4AC-CCB667C16FD3}"/>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257296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A863-E55E-51FD-C879-599A958C94CE}"/>
              </a:ext>
            </a:extLst>
          </p:cNvPr>
          <p:cNvSpPr>
            <a:spLocks noGrp="1"/>
          </p:cNvSpPr>
          <p:nvPr>
            <p:ph type="title"/>
          </p:nvPr>
        </p:nvSpPr>
        <p:spPr/>
        <p:txBody>
          <a:bodyPr/>
          <a:lstStyle/>
          <a:p>
            <a:r>
              <a:rPr lang="en-US"/>
              <a:t>General reminders</a:t>
            </a:r>
          </a:p>
        </p:txBody>
      </p:sp>
      <p:sp>
        <p:nvSpPr>
          <p:cNvPr id="3" name="Content Placeholder 2">
            <a:extLst>
              <a:ext uri="{FF2B5EF4-FFF2-40B4-BE49-F238E27FC236}">
                <a16:creationId xmlns:a16="http://schemas.microsoft.com/office/drawing/2014/main" id="{DFF927DF-F6CA-B886-51A2-D6EE7074ADF6}"/>
              </a:ext>
            </a:extLst>
          </p:cNvPr>
          <p:cNvSpPr>
            <a:spLocks noGrp="1"/>
          </p:cNvSpPr>
          <p:nvPr>
            <p:ph sz="half" idx="1"/>
          </p:nvPr>
        </p:nvSpPr>
        <p:spPr/>
        <p:txBody>
          <a:bodyPr>
            <a:normAutofit fontScale="85000" lnSpcReduction="20000"/>
          </a:bodyPr>
          <a:lstStyle/>
          <a:p>
            <a:r>
              <a:rPr lang="en-US"/>
              <a:t>Business rules are not finalized until the collection opens in May.</a:t>
            </a:r>
          </a:p>
          <a:p>
            <a:r>
              <a:rPr lang="en-US"/>
              <a:t>Adjustment file does not open until the Regular Phase opens on May 2, 2024.</a:t>
            </a:r>
          </a:p>
          <a:p>
            <a:r>
              <a:rPr lang="en-US"/>
              <a:t>Documentation and resources updated throughout the Spring.</a:t>
            </a:r>
          </a:p>
          <a:p>
            <a:r>
              <a:rPr lang="en-US"/>
              <a:t>Tip: begin working on Student Interchange files early</a:t>
            </a:r>
          </a:p>
          <a:p>
            <a:pPr lvl="1"/>
            <a:r>
              <a:rPr lang="en-US"/>
              <a:t>Graduation Guidelines CEDAR/COGNOS reports based upon current interchange information</a:t>
            </a:r>
          </a:p>
          <a:p>
            <a:pPr lvl="1"/>
            <a:r>
              <a:rPr lang="en-US"/>
              <a:t>2023-2024 DEM &amp; SSA exceptions handled by Student End of Year collection lead now through the end of the SEY collection</a:t>
            </a:r>
          </a:p>
          <a:p>
            <a:r>
              <a:rPr lang="en-US"/>
              <a:t>Graduation Guidelines are required for all graduating students including 5-, 6-, 7- year graduates</a:t>
            </a:r>
          </a:p>
          <a:p>
            <a:pPr lvl="1"/>
            <a:endParaRPr lang="en-US"/>
          </a:p>
        </p:txBody>
      </p:sp>
      <p:sp>
        <p:nvSpPr>
          <p:cNvPr id="7" name="Content Placeholder 10">
            <a:extLst>
              <a:ext uri="{FF2B5EF4-FFF2-40B4-BE49-F238E27FC236}">
                <a16:creationId xmlns:a16="http://schemas.microsoft.com/office/drawing/2014/main" id="{FC5FDD3C-2276-7F5E-6070-EA22DCD78956}"/>
              </a:ext>
            </a:extLst>
          </p:cNvPr>
          <p:cNvSpPr>
            <a:spLocks noGrp="1"/>
          </p:cNvSpPr>
          <p:nvPr>
            <p:ph sz="half" idx="2"/>
          </p:nvPr>
        </p:nvSpPr>
        <p:spPr/>
        <p:txBody>
          <a:bodyPr>
            <a:normAutofit fontScale="85000" lnSpcReduction="20000"/>
          </a:bodyPr>
          <a:lstStyle/>
          <a:p>
            <a:r>
              <a:rPr lang="en-US"/>
              <a:t>Include all enrollment records for PK-12 students in attendance at any point during the year</a:t>
            </a:r>
          </a:p>
          <a:p>
            <a:pPr lvl="1"/>
            <a:r>
              <a:rPr lang="en-US"/>
              <a:t>July 1, 2023 through June 30, 2024</a:t>
            </a:r>
          </a:p>
          <a:p>
            <a:pPr lvl="1"/>
            <a:r>
              <a:rPr lang="en-US"/>
              <a:t>Some students may have multiple enrollment records</a:t>
            </a:r>
          </a:p>
          <a:p>
            <a:pPr lvl="1"/>
            <a:r>
              <a:rPr lang="en-US"/>
              <a:t>Include one-day records for students who completed the prior school year (school exit type 00) that transferred out of your district over the summer</a:t>
            </a:r>
          </a:p>
          <a:p>
            <a:r>
              <a:rPr lang="en-US"/>
              <a:t>Required Identity Management Roles for respondents completing the collection:</a:t>
            </a:r>
          </a:p>
          <a:p>
            <a:pPr lvl="1"/>
            <a:r>
              <a:rPr lang="en-US"/>
              <a:t>STD~LEA User</a:t>
            </a:r>
          </a:p>
          <a:p>
            <a:pPr lvl="1"/>
            <a:r>
              <a:rPr lang="en-US"/>
              <a:t>SEY~LEA User or SEY~LEA Approver</a:t>
            </a:r>
          </a:p>
          <a:p>
            <a:r>
              <a:rPr lang="en-US"/>
              <a:t>Optional Role for staff reviewing reports:</a:t>
            </a:r>
          </a:p>
          <a:p>
            <a:pPr lvl="1"/>
            <a:r>
              <a:rPr lang="en-US"/>
              <a:t>STD~LEA Viewer</a:t>
            </a:r>
          </a:p>
          <a:p>
            <a:pPr lvl="1"/>
            <a:r>
              <a:rPr lang="en-US"/>
              <a:t>SEY~LEA Viewer</a:t>
            </a:r>
          </a:p>
        </p:txBody>
      </p:sp>
      <p:sp>
        <p:nvSpPr>
          <p:cNvPr id="9" name="Slide Number Placeholder 8">
            <a:extLst>
              <a:ext uri="{FF2B5EF4-FFF2-40B4-BE49-F238E27FC236}">
                <a16:creationId xmlns:a16="http://schemas.microsoft.com/office/drawing/2014/main" id="{7400FAF2-A121-4730-5A91-B872FBF342D0}"/>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12" name="Content Placeholder 10">
            <a:extLst>
              <a:ext uri="{FF2B5EF4-FFF2-40B4-BE49-F238E27FC236}">
                <a16:creationId xmlns:a16="http://schemas.microsoft.com/office/drawing/2014/main" id="{500147EB-EB38-8B6C-CD41-00B11F3589CA}"/>
              </a:ext>
            </a:extLst>
          </p:cNvPr>
          <p:cNvSpPr>
            <a:spLocks noGrp="1"/>
          </p:cNvSpPr>
          <p:nvPr>
            <p:ph sz="quarter" idx="13"/>
          </p:nvPr>
        </p:nvSpPr>
        <p:spPr>
          <a:xfrm>
            <a:off x="1366838" y="6356350"/>
            <a:ext cx="4483100" cy="361950"/>
          </a:xfrm>
        </p:spPr>
        <p:txBody>
          <a:bodyPr/>
          <a:lstStyle/>
          <a:p>
            <a:r>
              <a:rPr lang="en-US"/>
              <a:t>Student End of Year – Reagan Ward</a:t>
            </a:r>
          </a:p>
        </p:txBody>
      </p:sp>
      <p:sp>
        <p:nvSpPr>
          <p:cNvPr id="5" name="Content Placeholder 11">
            <a:extLst>
              <a:ext uri="{FF2B5EF4-FFF2-40B4-BE49-F238E27FC236}">
                <a16:creationId xmlns:a16="http://schemas.microsoft.com/office/drawing/2014/main" id="{8B50BEEE-E6C8-60EB-1EE0-CFD8D1AE84A8}"/>
              </a:ext>
            </a:extLst>
          </p:cNvPr>
          <p:cNvSpPr>
            <a:spLocks noGrp="1"/>
          </p:cNvSpPr>
          <p:nvPr>
            <p:ph sz="quarter" idx="14"/>
          </p:nvPr>
        </p:nvSpPr>
        <p:spPr>
          <a:xfrm>
            <a:off x="6053138" y="6356350"/>
            <a:ext cx="4392612" cy="361950"/>
          </a:xfrm>
        </p:spPr>
        <p:txBody>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302466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Reagan Ward</a:t>
            </a:r>
          </a:p>
          <a:p>
            <a:r>
              <a:rPr lang="en-US">
                <a:hlinkClick r:id="rId2"/>
              </a:rPr>
              <a:t>StudentEndOfYear@cde.state.co.us</a:t>
            </a:r>
            <a:r>
              <a:rPr lang="en-US"/>
              <a:t> </a:t>
            </a:r>
          </a:p>
          <a:p>
            <a:r>
              <a:rPr lang="en-US"/>
              <a:t>720-484-9057</a:t>
            </a:r>
          </a:p>
          <a:p>
            <a:endParaRPr lang="en-US"/>
          </a:p>
          <a:p>
            <a:r>
              <a:rPr lang="en-US" sz="2000">
                <a:hlinkClick r:id="rId3"/>
              </a:rPr>
              <a:t>Student End of Year Webpage</a:t>
            </a:r>
            <a:br>
              <a:rPr lang="en-US" sz="2000"/>
            </a:br>
            <a:r>
              <a:rPr lang="en-US" sz="2000">
                <a:hlinkClick r:id="rId4"/>
              </a:rPr>
              <a:t>Student Interchange Webpage</a:t>
            </a:r>
            <a:br>
              <a:rPr lang="en-US" sz="2000">
                <a:hlinkClick r:id="rId4"/>
              </a:rPr>
            </a:br>
            <a:r>
              <a:rPr lang="en-US" sz="2000">
                <a:hlinkClick r:id="rId5"/>
              </a:rPr>
              <a:t>Graduation Guidelines Webpage</a:t>
            </a: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3638216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i="1">
                <a:latin typeface="+mj-lt"/>
              </a:rPr>
              <a:t>Thank you for joining today! </a:t>
            </a:r>
          </a:p>
        </p:txBody>
      </p:sp>
      <p:pic>
        <p:nvPicPr>
          <p:cNvPr id="1026" name="Picture 2">
            <a:extLst>
              <a:ext uri="{FF2B5EF4-FFF2-40B4-BE49-F238E27FC236}">
                <a16:creationId xmlns:a16="http://schemas.microsoft.com/office/drawing/2014/main" id="{18384BB0-3AAD-2973-F8E8-0339BEB8DEE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9536" b="952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D2FE20-0F41-66B5-B74C-63F2B5E273DA}"/>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lumMod val="75000"/>
                    <a:lumOff val="25000"/>
                  </a:schemeClr>
                </a:solidFill>
                <a:latin typeface="Calibri" panose="020F0502020204030204"/>
              </a:rPr>
              <a:pPr algn="r">
                <a:spcAft>
                  <a:spcPts val="600"/>
                </a:spcAft>
                <a:defRPr/>
              </a:pPr>
              <a:t>44</a:t>
            </a:fld>
            <a:endParaRPr lang="en-US" sz="1200">
              <a:solidFill>
                <a:schemeClr val="tx1">
                  <a:lumMod val="75000"/>
                  <a:lumOff val="25000"/>
                </a:schemeClr>
              </a:solidFill>
              <a:latin typeface="Calibri" panose="020F0502020204030204"/>
            </a:endParaRPr>
          </a:p>
        </p:txBody>
      </p:sp>
      <p:graphicFrame>
        <p:nvGraphicFramePr>
          <p:cNvPr id="7" name="TextBox 9" descr="Next Town Hall 2/1/2024.">
            <a:extLst>
              <a:ext uri="{FF2B5EF4-FFF2-40B4-BE49-F238E27FC236}">
                <a16:creationId xmlns:a16="http://schemas.microsoft.com/office/drawing/2014/main" id="{846691BE-0086-3658-55F2-41FDF0607A9C}"/>
              </a:ext>
            </a:extLst>
          </p:cNvPr>
          <p:cNvGraphicFramePr>
            <a:graphicFrameLocks noGrp="1"/>
          </p:cNvGraphicFramePr>
          <p:nvPr>
            <p:ph sz="quarter" idx="13"/>
            <p:extLst>
              <p:ext uri="{D42A27DB-BD31-4B8C-83A1-F6EECF244321}">
                <p14:modId xmlns:p14="http://schemas.microsoft.com/office/powerpoint/2010/main" val="4097787756"/>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F99A1667-ADB3-180C-A9CF-E9265E3CD1F8}"/>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9081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9" name="Table 5">
            <a:extLst>
              <a:ext uri="{FF2B5EF4-FFF2-40B4-BE49-F238E27FC236}">
                <a16:creationId xmlns:a16="http://schemas.microsoft.com/office/drawing/2014/main" id="{E52EBAC4-3CDA-C325-EF8A-459CCAFC0EDE}"/>
              </a:ext>
            </a:extLst>
          </p:cNvPr>
          <p:cNvGraphicFramePr>
            <a:graphicFrameLocks noGrp="1"/>
          </p:cNvGraphicFramePr>
          <p:nvPr>
            <p:ph idx="1"/>
            <p:extLst>
              <p:ext uri="{D42A27DB-BD31-4B8C-83A1-F6EECF244321}">
                <p14:modId xmlns:p14="http://schemas.microsoft.com/office/powerpoint/2010/main" val="3099484645"/>
              </p:ext>
            </p:extLst>
          </p:nvPr>
        </p:nvGraphicFramePr>
        <p:xfrm>
          <a:off x="850392" y="1554163"/>
          <a:ext cx="10494941" cy="2560320"/>
        </p:xfrm>
        <a:graphic>
          <a:graphicData uri="http://schemas.openxmlformats.org/drawingml/2006/table">
            <a:tbl>
              <a:tblPr firstRow="1" bandRow="1">
                <a:tableStyleId>{B301B821-A1FF-4177-AEE7-76D212191A09}</a:tableStyleId>
              </a:tblPr>
              <a:tblGrid>
                <a:gridCol w="6227741">
                  <a:extLst>
                    <a:ext uri="{9D8B030D-6E8A-4147-A177-3AD203B41FA5}">
                      <a16:colId xmlns:a16="http://schemas.microsoft.com/office/drawing/2014/main" val="2752842426"/>
                    </a:ext>
                  </a:extLst>
                </a:gridCol>
                <a:gridCol w="4267200">
                  <a:extLst>
                    <a:ext uri="{9D8B030D-6E8A-4147-A177-3AD203B41FA5}">
                      <a16:colId xmlns:a16="http://schemas.microsoft.com/office/drawing/2014/main" val="1024392638"/>
                    </a:ext>
                  </a:extLst>
                </a:gridCol>
              </a:tblGrid>
              <a:tr h="163288">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163288">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838234968"/>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Civil Rights Data Collection (CRDC)</a:t>
                      </a:r>
                    </a:p>
                  </a:txBody>
                  <a:tcPr/>
                </a:tc>
                <a:tc>
                  <a:txBody>
                    <a:bodyPr/>
                    <a:lstStyle/>
                    <a:p>
                      <a:pPr lvl="0">
                        <a:buNone/>
                      </a:pPr>
                      <a:r>
                        <a:rPr lang="en-US"/>
                        <a:t>Annette Severson</a:t>
                      </a:r>
                    </a:p>
                  </a:txBody>
                  <a:tcPr/>
                </a:tc>
                <a:extLst>
                  <a:ext uri="{0D108BD9-81ED-4DB2-BD59-A6C34878D82A}">
                    <a16:rowId xmlns:a16="http://schemas.microsoft.com/office/drawing/2014/main" val="216807891"/>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Human Resources</a:t>
                      </a:r>
                    </a:p>
                  </a:txBody>
                  <a:tcPr/>
                </a:tc>
                <a:tc>
                  <a:txBody>
                    <a:bodyPr/>
                    <a:lstStyle/>
                    <a:p>
                      <a:pPr lvl="0">
                        <a:buNone/>
                      </a:pPr>
                      <a:r>
                        <a:rPr lang="en-US"/>
                        <a:t>Dawna Gudka</a:t>
                      </a:r>
                    </a:p>
                  </a:txBody>
                  <a:tcPr/>
                </a:tc>
                <a:extLst>
                  <a:ext uri="{0D108BD9-81ED-4DB2-BD59-A6C34878D82A}">
                    <a16:rowId xmlns:a16="http://schemas.microsoft.com/office/drawing/2014/main" val="4005813725"/>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75317461"/>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School Code Change Requests</a:t>
                      </a:r>
                    </a:p>
                  </a:txBody>
                  <a:tcPr/>
                </a:tc>
                <a:tc>
                  <a:txBody>
                    <a:bodyPr/>
                    <a:lstStyle/>
                    <a:p>
                      <a:pPr lvl="0">
                        <a:buNone/>
                      </a:pPr>
                      <a:r>
                        <a:rPr lang="en-US"/>
                        <a:t>Jessica Tribbett</a:t>
                      </a:r>
                    </a:p>
                  </a:txBody>
                  <a:tcPr/>
                </a:tc>
                <a:extLst>
                  <a:ext uri="{0D108BD9-81ED-4DB2-BD59-A6C34878D82A}">
                    <a16:rowId xmlns:a16="http://schemas.microsoft.com/office/drawing/2014/main" val="2047783976"/>
                  </a:ext>
                </a:extLst>
              </a:tr>
              <a:tr h="163287">
                <a:tc>
                  <a:txBody>
                    <a:bodyPr/>
                    <a:lstStyle/>
                    <a:p>
                      <a:pPr marL="0" lvl="0" indent="0" algn="l">
                        <a:lnSpc>
                          <a:spcPct val="100000"/>
                        </a:lnSpc>
                        <a:spcBef>
                          <a:spcPts val="0"/>
                        </a:spcBef>
                        <a:spcAft>
                          <a:spcPts val="0"/>
                        </a:spcAft>
                        <a:buNone/>
                      </a:pPr>
                      <a:r>
                        <a:rPr lang="en-US" sz="1800" b="0" i="0" u="none" strike="noStrike" noProof="0">
                          <a:solidFill>
                            <a:srgbClr val="000000"/>
                          </a:solidFill>
                        </a:rPr>
                        <a:t>Student End of Year</a:t>
                      </a:r>
                    </a:p>
                  </a:txBody>
                  <a:tcPr/>
                </a:tc>
                <a:tc>
                  <a:txBody>
                    <a:bodyPr/>
                    <a:lstStyle/>
                    <a:p>
                      <a:pPr lvl="0">
                        <a:buNone/>
                      </a:pPr>
                      <a:r>
                        <a:rPr lang="en-US"/>
                        <a:t>Reagan Ward</a:t>
                      </a:r>
                    </a:p>
                  </a:txBody>
                  <a:tcPr/>
                </a:tc>
                <a:extLst>
                  <a:ext uri="{0D108BD9-81ED-4DB2-BD59-A6C34878D82A}">
                    <a16:rowId xmlns:a16="http://schemas.microsoft.com/office/drawing/2014/main" val="775160144"/>
                  </a:ext>
                </a:extLst>
              </a:tr>
            </a:tbl>
          </a:graphicData>
        </a:graphic>
      </p:graphicFrame>
      <p:sp>
        <p:nvSpPr>
          <p:cNvPr id="4" name="Slide Number Placeholder 3">
            <a:extLst>
              <a:ext uri="{FF2B5EF4-FFF2-40B4-BE49-F238E27FC236}">
                <a16:creationId xmlns:a16="http://schemas.microsoft.com/office/drawing/2014/main" id="{2EA401D5-5C84-A78E-4D3A-ECAF0200FA51}"/>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21246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4C5177-5F07-B9F4-3062-A0618031070A}"/>
              </a:ext>
            </a:extLst>
          </p:cNvPr>
          <p:cNvSpPr>
            <a:spLocks noGrp="1"/>
          </p:cNvSpPr>
          <p:nvPr>
            <p:ph type="ctrTitle"/>
          </p:nvPr>
        </p:nvSpPr>
        <p:spPr/>
        <p:txBody>
          <a:bodyPr>
            <a:noAutofit/>
          </a:bodyPr>
          <a:lstStyle/>
          <a:p>
            <a:r>
              <a:rPr lang="en-US"/>
              <a:t>Open Collections and </a:t>
            </a:r>
            <a:br>
              <a:rPr lang="en-US"/>
            </a:br>
            <a:r>
              <a:rPr lang="en-US"/>
              <a:t>Upcoming Deadlines in </a:t>
            </a:r>
            <a:br>
              <a:rPr lang="en-US"/>
            </a:br>
            <a:r>
              <a:rPr lang="en-US"/>
              <a:t>Data Pipeline</a:t>
            </a:r>
          </a:p>
        </p:txBody>
      </p:sp>
      <p:sp>
        <p:nvSpPr>
          <p:cNvPr id="2" name="Slide Number Placeholder 1">
            <a:extLst>
              <a:ext uri="{FF2B5EF4-FFF2-40B4-BE49-F238E27FC236}">
                <a16:creationId xmlns:a16="http://schemas.microsoft.com/office/drawing/2014/main" id="{9F24913E-4CA5-0C35-040F-783DA0AC2E42}"/>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3165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2043-3313-6564-158C-D467E1961F90}"/>
              </a:ext>
            </a:extLst>
          </p:cNvPr>
          <p:cNvSpPr>
            <a:spLocks noGrp="1"/>
          </p:cNvSpPr>
          <p:nvPr>
            <p:ph type="title"/>
          </p:nvPr>
        </p:nvSpPr>
        <p:spPr>
          <a:xfrm>
            <a:off x="443564" y="205176"/>
            <a:ext cx="8325531" cy="898524"/>
          </a:xfrm>
        </p:spPr>
        <p:txBody>
          <a:bodyPr/>
          <a:lstStyle/>
          <a:p>
            <a:r>
              <a:rPr lang="en-US"/>
              <a:t>Open Collections and Upcoming Dates – 1 of 2</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444714111"/>
              </p:ext>
            </p:extLst>
          </p:nvPr>
        </p:nvGraphicFramePr>
        <p:xfrm>
          <a:off x="838200" y="1554163"/>
          <a:ext cx="10515600" cy="333756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indent="0">
                        <a:buFont typeface="Arial" panose="020B0604020202020204" pitchFamily="34" charset="0"/>
                        <a:buNone/>
                      </a:pPr>
                      <a:endParaRPr lang="en-US" sz="1800"/>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sz="1800"/>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285750" indent="-285750">
                        <a:buFont typeface="Arial" panose="020B0604020202020204" pitchFamily="34" charset="0"/>
                        <a:buChar char="•"/>
                      </a:pPr>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pPr marL="0" lvl="0" indent="0">
                        <a:buClr>
                          <a:srgbClr val="000000"/>
                        </a:buClr>
                        <a:buNone/>
                      </a:pPr>
                      <a:endParaRPr lang="en-US" sz="1800" b="0" i="0" u="none" strike="noStrike" noProof="0">
                        <a:solidFill>
                          <a:srgbClr val="000000"/>
                        </a:solidFill>
                        <a:latin typeface="+mn-lt"/>
                      </a:endParaRPr>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2">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574373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
        <p:nvSpPr>
          <p:cNvPr id="3" name="Slide Number Placeholder 2">
            <a:extLst>
              <a:ext uri="{FF2B5EF4-FFF2-40B4-BE49-F238E27FC236}">
                <a16:creationId xmlns:a16="http://schemas.microsoft.com/office/drawing/2014/main" id="{E7109D84-46A8-A274-34E1-5B0D047F25D1}"/>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84778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5B84B8-A592-0A7B-948D-983162787B3E}"/>
              </a:ext>
            </a:extLst>
          </p:cNvPr>
          <p:cNvSpPr>
            <a:spLocks noGrp="1"/>
          </p:cNvSpPr>
          <p:nvPr>
            <p:ph type="title"/>
          </p:nvPr>
        </p:nvSpPr>
        <p:spPr/>
        <p:txBody>
          <a:bodyPr>
            <a:normAutofit fontScale="90000"/>
          </a:bodyPr>
          <a:lstStyle/>
          <a:p>
            <a:r>
              <a:rPr lang="en-US"/>
              <a:t>Open Collections and Upcoming Dates – 2 of 2</a:t>
            </a:r>
            <a:br>
              <a:rPr lang="en-US"/>
            </a:br>
            <a:endParaRPr lang="en-US"/>
          </a:p>
        </p:txBody>
      </p:sp>
      <p:graphicFrame>
        <p:nvGraphicFramePr>
          <p:cNvPr id="5" name="Table 5">
            <a:extLst>
              <a:ext uri="{FF2B5EF4-FFF2-40B4-BE49-F238E27FC236}">
                <a16:creationId xmlns:a16="http://schemas.microsoft.com/office/drawing/2014/main" id="{5E4612F7-68C6-57CA-E918-38EF641F73C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536401900"/>
              </p:ext>
            </p:extLst>
          </p:nvPr>
        </p:nvGraphicFramePr>
        <p:xfrm>
          <a:off x="117593" y="1384714"/>
          <a:ext cx="11956811" cy="3339659"/>
        </p:xfrm>
        <a:graphic>
          <a:graphicData uri="http://schemas.openxmlformats.org/drawingml/2006/table">
            <a:tbl>
              <a:tblPr firstRow="1" bandRow="1">
                <a:tableStyleId>{B301B821-A1FF-4177-AEE7-76D212191A09}</a:tableStyleId>
              </a:tblPr>
              <a:tblGrid>
                <a:gridCol w="2523844">
                  <a:extLst>
                    <a:ext uri="{9D8B030D-6E8A-4147-A177-3AD203B41FA5}">
                      <a16:colId xmlns:a16="http://schemas.microsoft.com/office/drawing/2014/main" val="972675767"/>
                    </a:ext>
                  </a:extLst>
                </a:gridCol>
                <a:gridCol w="1180167">
                  <a:extLst>
                    <a:ext uri="{9D8B030D-6E8A-4147-A177-3AD203B41FA5}">
                      <a16:colId xmlns:a16="http://schemas.microsoft.com/office/drawing/2014/main" val="1355897659"/>
                    </a:ext>
                  </a:extLst>
                </a:gridCol>
                <a:gridCol w="1299653">
                  <a:extLst>
                    <a:ext uri="{9D8B030D-6E8A-4147-A177-3AD203B41FA5}">
                      <a16:colId xmlns:a16="http://schemas.microsoft.com/office/drawing/2014/main" val="554794496"/>
                    </a:ext>
                  </a:extLst>
                </a:gridCol>
                <a:gridCol w="1606825">
                  <a:extLst>
                    <a:ext uri="{9D8B030D-6E8A-4147-A177-3AD203B41FA5}">
                      <a16:colId xmlns:a16="http://schemas.microsoft.com/office/drawing/2014/main" val="2208239753"/>
                    </a:ext>
                  </a:extLst>
                </a:gridCol>
                <a:gridCol w="2514600">
                  <a:extLst>
                    <a:ext uri="{9D8B030D-6E8A-4147-A177-3AD203B41FA5}">
                      <a16:colId xmlns:a16="http://schemas.microsoft.com/office/drawing/2014/main" val="1970621890"/>
                    </a:ext>
                  </a:extLst>
                </a:gridCol>
                <a:gridCol w="2831722">
                  <a:extLst>
                    <a:ext uri="{9D8B030D-6E8A-4147-A177-3AD203B41FA5}">
                      <a16:colId xmlns:a16="http://schemas.microsoft.com/office/drawing/2014/main" val="1932458984"/>
                    </a:ext>
                  </a:extLst>
                </a:gridCol>
              </a:tblGrid>
              <a:tr h="962219">
                <a:tc>
                  <a:txBody>
                    <a:bodyPr/>
                    <a:lstStyle/>
                    <a:p>
                      <a:r>
                        <a:rPr lang="en-US" sz="1800">
                          <a:latin typeface="+mn-lt"/>
                        </a:rPr>
                        <a:t>Name</a:t>
                      </a:r>
                    </a:p>
                  </a:txBody>
                  <a:tcPr anchor="ctr"/>
                </a:tc>
                <a:tc>
                  <a:txBody>
                    <a:bodyPr/>
                    <a:lstStyle/>
                    <a:p>
                      <a:r>
                        <a:rPr lang="en-US" sz="1800">
                          <a:latin typeface="+mn-lt"/>
                        </a:rPr>
                        <a:t>Category</a:t>
                      </a:r>
                    </a:p>
                  </a:txBody>
                  <a:tcPr anchor="ctr"/>
                </a:tc>
                <a:tc>
                  <a:txBody>
                    <a:bodyPr/>
                    <a:lstStyle/>
                    <a:p>
                      <a:r>
                        <a:rPr lang="en-US" sz="1800">
                          <a:latin typeface="+mn-lt"/>
                        </a:rPr>
                        <a:t>Status</a:t>
                      </a:r>
                    </a:p>
                  </a:txBody>
                  <a:tcPr anchor="ctr"/>
                </a:tc>
                <a:tc>
                  <a:txBody>
                    <a:bodyPr/>
                    <a:lstStyle/>
                    <a:p>
                      <a:r>
                        <a:rPr lang="en-US" sz="1800">
                          <a:latin typeface="+mn-lt"/>
                        </a:rPr>
                        <a:t>Final Deadline Date</a:t>
                      </a:r>
                    </a:p>
                  </a:txBody>
                  <a:tcPr anchor="ctr"/>
                </a:tc>
                <a:tc>
                  <a:txBody>
                    <a:bodyPr/>
                    <a:lstStyle/>
                    <a:p>
                      <a:r>
                        <a:rPr lang="en-US" sz="1800">
                          <a:latin typeface="+mn-lt"/>
                        </a:rPr>
                        <a:t>Deadline Milestone</a:t>
                      </a:r>
                    </a:p>
                  </a:txBody>
                  <a:tcPr anchor="ctr"/>
                </a:tc>
                <a:tc>
                  <a:txBody>
                    <a:bodyPr/>
                    <a:lstStyle/>
                    <a:p>
                      <a:r>
                        <a:rPr lang="en-US" sz="1800">
                          <a:latin typeface="+mn-lt"/>
                        </a:rPr>
                        <a:t>Looking Ahead</a:t>
                      </a:r>
                    </a:p>
                  </a:txBody>
                  <a:tcPr anchor="ctr"/>
                </a:tc>
                <a:extLst>
                  <a:ext uri="{0D108BD9-81ED-4DB2-BD59-A6C34878D82A}">
                    <a16:rowId xmlns:a16="http://schemas.microsoft.com/office/drawing/2014/main" val="1733493831"/>
                  </a:ext>
                </a:extLst>
              </a:tr>
              <a:tr h="812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SPED December</a:t>
                      </a:r>
                      <a:endParaRPr lang="en-US" sz="1800" b="1" kern="1200">
                        <a:solidFill>
                          <a:srgbClr val="0070C0"/>
                        </a:solidFill>
                        <a:latin typeface="+mn-lt"/>
                        <a:ea typeface="+mn-ea"/>
                        <a:cs typeface="+mn-cs"/>
                      </a:endParaRPr>
                    </a:p>
                  </a:txBody>
                  <a:tcPr/>
                </a:tc>
                <a:tc>
                  <a:txBody>
                    <a:bodyPr/>
                    <a:lstStyle/>
                    <a:p>
                      <a:r>
                        <a:rPr lang="en-US" sz="1800">
                          <a:latin typeface="+mn-lt"/>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Open</a:t>
                      </a:r>
                    </a:p>
                  </a:txBody>
                  <a:tcPr>
                    <a:solidFill>
                      <a:schemeClr val="accent2">
                        <a:lumMod val="40000"/>
                        <a:lumOff val="60000"/>
                      </a:schemeClr>
                    </a:solidFill>
                  </a:tcPr>
                </a:tc>
                <a:tc>
                  <a:txBody>
                    <a:bodyPr/>
                    <a:lstStyle/>
                    <a:p>
                      <a:r>
                        <a:rPr lang="en-US" sz="1800" b="1">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Deadline:</a:t>
                      </a:r>
                      <a:r>
                        <a:rPr lang="en-US" sz="1800" b="0">
                          <a:latin typeface="+mn-lt"/>
                        </a:rPr>
                        <a:t> 2/17/2024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mn-lt"/>
                        </a:rPr>
                        <a:t>All duplicates and snapshot errors resolved</a:t>
                      </a:r>
                      <a:endParaRPr lang="en-US" sz="18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02/07/24 – 02/17/24</a:t>
                      </a:r>
                      <a:br>
                        <a:rPr lang="en-US" sz="1800" b="0">
                          <a:latin typeface="+mn-lt"/>
                        </a:rPr>
                      </a:br>
                      <a:r>
                        <a:rPr lang="en-US" sz="1800" b="0">
                          <a:latin typeface="+mn-lt"/>
                        </a:rPr>
                        <a:t>statewide duplicate process</a:t>
                      </a:r>
                    </a:p>
                  </a:txBody>
                  <a:tcPr/>
                </a:tc>
                <a:extLst>
                  <a:ext uri="{0D108BD9-81ED-4DB2-BD59-A6C34878D82A}">
                    <a16:rowId xmlns:a16="http://schemas.microsoft.com/office/drawing/2014/main" val="342197420"/>
                  </a:ext>
                </a:extLst>
              </a:tr>
              <a:tr h="1062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4"/>
                        </a:rPr>
                        <a:t>Human Resources</a:t>
                      </a:r>
                      <a:endParaRPr lang="en-US" sz="1800" b="1" kern="1200">
                        <a:solidFill>
                          <a:srgbClr val="0070C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Open</a:t>
                      </a:r>
                    </a:p>
                  </a:txBody>
                  <a:tcPr>
                    <a:solidFill>
                      <a:schemeClr val="accent2">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Feb. 23, 2024</a:t>
                      </a:r>
                    </a:p>
                    <a:p>
                      <a:pPr marL="0" marR="0" lvl="0" indent="0" algn="l" defTabSz="914400">
                        <a:lnSpc>
                          <a:spcPct val="100000"/>
                        </a:lnSpc>
                        <a:spcBef>
                          <a:spcPts val="0"/>
                        </a:spcBef>
                        <a:spcAft>
                          <a:spcPts val="0"/>
                        </a:spcAft>
                        <a:buClrTx/>
                        <a:buSzTx/>
                        <a:buFontTx/>
                        <a:buNone/>
                        <a:tabLst/>
                        <a:defRPr/>
                      </a:pPr>
                      <a:endParaRPr lang="en-US"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mn-lt"/>
                        </a:rPr>
                        <a:t>Deadline 2/15/24 </a:t>
                      </a:r>
                      <a:r>
                        <a:rPr lang="en-US" sz="1800" b="0">
                          <a:latin typeface="+mn-lt"/>
                        </a:rPr>
                        <a:t>must have a complete error free Human Resources Snapshot </a:t>
                      </a:r>
                    </a:p>
                    <a:p>
                      <a:pPr marL="0" marR="0" lvl="0" indent="0" algn="l">
                        <a:lnSpc>
                          <a:spcPct val="100000"/>
                        </a:lnSpc>
                        <a:spcBef>
                          <a:spcPts val="0"/>
                        </a:spcBef>
                        <a:spcAft>
                          <a:spcPts val="0"/>
                        </a:spcAft>
                        <a:buNone/>
                      </a:pPr>
                      <a:endParaRPr lang="en-US" sz="18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latin typeface="+mn-lt"/>
                        </a:rPr>
                        <a:t>2/16-2/22 Final Snapshot Report Review</a:t>
                      </a:r>
                      <a:endParaRPr lang="en-US" sz="1800" b="0">
                        <a:latin typeface="+mn-lt"/>
                      </a:endParaRPr>
                    </a:p>
                  </a:txBody>
                  <a:tcPr/>
                </a:tc>
                <a:extLst>
                  <a:ext uri="{0D108BD9-81ED-4DB2-BD59-A6C34878D82A}">
                    <a16:rowId xmlns:a16="http://schemas.microsoft.com/office/drawing/2014/main" val="2127005485"/>
                  </a:ext>
                </a:extLst>
              </a:tr>
            </a:tbl>
          </a:graphicData>
        </a:graphic>
      </p:graphicFrame>
      <p:sp>
        <p:nvSpPr>
          <p:cNvPr id="2" name="Rectangle: Rounded Corners 1">
            <a:extLst>
              <a:ext uri="{FF2B5EF4-FFF2-40B4-BE49-F238E27FC236}">
                <a16:creationId xmlns:a16="http://schemas.microsoft.com/office/drawing/2014/main" id="{CDD00E6F-7DDB-5E39-623D-D96925E3BB70}"/>
              </a:ext>
            </a:extLst>
          </p:cNvPr>
          <p:cNvSpPr/>
          <p:nvPr/>
        </p:nvSpPr>
        <p:spPr>
          <a:xfrm>
            <a:off x="2066258" y="5724688"/>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5"/>
              </a:rPr>
              <a:t>Data Pipeline Resources: Data Pipeline Collection Dates (XLS)</a:t>
            </a:r>
            <a:endParaRPr lang="en-US" sz="2000"/>
          </a:p>
        </p:txBody>
      </p:sp>
      <p:sp>
        <p:nvSpPr>
          <p:cNvPr id="3" name="Slide Number Placeholder 2">
            <a:extLst>
              <a:ext uri="{FF2B5EF4-FFF2-40B4-BE49-F238E27FC236}">
                <a16:creationId xmlns:a16="http://schemas.microsoft.com/office/drawing/2014/main" id="{279CF458-EBE1-95DF-B21C-EBB4ED073364}"/>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766479562"/>
      </p:ext>
    </p:extLst>
  </p:cSld>
  <p:clrMapOvr>
    <a:masterClrMapping/>
  </p:clrMapOvr>
</p:sld>
</file>

<file path=ppt/theme/theme1.xml><?xml version="1.0" encoding="utf-8"?>
<a:theme xmlns:a="http://schemas.openxmlformats.org/drawingml/2006/main" name="Office Theme">
  <a:themeElements>
    <a:clrScheme name="CDE-Grays">
      <a:dk1>
        <a:sysClr val="windowText" lastClr="000000"/>
      </a:dk1>
      <a:lt1>
        <a:sysClr val="window" lastClr="FFFFFF"/>
      </a:lt1>
      <a:dk2>
        <a:srgbClr val="232C67"/>
      </a:dk2>
      <a:lt2>
        <a:srgbClr val="D2D3D3"/>
      </a:lt2>
      <a:accent1>
        <a:srgbClr val="2C3384"/>
      </a:accent1>
      <a:accent2>
        <a:srgbClr val="86BE40"/>
      </a:accent2>
      <a:accent3>
        <a:srgbClr val="7C98AC"/>
      </a:accent3>
      <a:accent4>
        <a:srgbClr val="5D6770"/>
      </a:accent4>
      <a:accent5>
        <a:srgbClr val="90C8E7"/>
      </a:accent5>
      <a:accent6>
        <a:srgbClr val="D3CBBD"/>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SharedWithUsers xmlns="4c96849b-d583-4314-bdb6-16a0c6e34719">
      <UserInfo>
        <DisplayName>Maginnis, June</DisplayName>
        <AccountId>27</AccountId>
        <AccountType/>
      </UserInfo>
    </SharedWithUsers>
  </documentManagement>
</p:properties>
</file>

<file path=customXml/itemProps1.xml><?xml version="1.0" encoding="utf-8"?>
<ds:datastoreItem xmlns:ds="http://schemas.openxmlformats.org/officeDocument/2006/customXml" ds:itemID="{51DBA127-F73C-41E6-B2DD-34D5FAF43858}">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44</Slides>
  <Notes>6</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February 8th, 2024 Data Pipeline Town Hall</vt:lpstr>
      <vt:lpstr>Colorado Department of Education Identity Management (IdM)</vt:lpstr>
      <vt:lpstr>Collection Email Addresses</vt:lpstr>
      <vt:lpstr>What is PII?</vt:lpstr>
      <vt:lpstr>Sharing Data</vt:lpstr>
      <vt:lpstr>Today’s Agenda</vt:lpstr>
      <vt:lpstr>Open Collections and  Upcoming Deadlines in  Data Pipeline</vt:lpstr>
      <vt:lpstr>Open Collections and Upcoming Dates – 1 of 2</vt:lpstr>
      <vt:lpstr>Open Collections and Upcoming Dates – 2 of 2 </vt:lpstr>
      <vt:lpstr>Civil Rights Data Collection 2021-2022 School Year Data </vt:lpstr>
      <vt:lpstr>Overview</vt:lpstr>
      <vt:lpstr>CRDC Phases</vt:lpstr>
      <vt:lpstr>CRDC Enrollment Error</vt:lpstr>
      <vt:lpstr>Verifying PK count is the issue</vt:lpstr>
      <vt:lpstr>CRDC Student Enrollment Screen</vt:lpstr>
      <vt:lpstr>Next Steps for CRDC:</vt:lpstr>
      <vt:lpstr>Contact Information: CRDC 2021-2022</vt:lpstr>
      <vt:lpstr>Human Resources  </vt:lpstr>
      <vt:lpstr>Human Resources Collection Status </vt:lpstr>
      <vt:lpstr>Human Resources  Collection Timeline</vt:lpstr>
      <vt:lpstr>Human Resources Collection Using Pipeline to extract your HR Snapshot Data to validate data</vt:lpstr>
      <vt:lpstr>Human Resources Collection Using Cognos to validate data</vt:lpstr>
      <vt:lpstr>Human Resources Collection Submit your data to CDE</vt:lpstr>
      <vt:lpstr>Questions &amp; Resources for Human Resources Collection</vt:lpstr>
      <vt:lpstr>Special Education December Count</vt:lpstr>
      <vt:lpstr>Special Education December Count – Student Duplicate Resolution Process</vt:lpstr>
      <vt:lpstr>Special Education December Count: PAI Coding Help</vt:lpstr>
      <vt:lpstr>Special Education December Count: PAI and Funding Resources</vt:lpstr>
      <vt:lpstr>Special Education December Count: AU Respondent Contact List</vt:lpstr>
      <vt:lpstr>Special Education December Count Snapshot Records Reports</vt:lpstr>
      <vt:lpstr>Pipeline Reports  Records Not in Snapshot</vt:lpstr>
      <vt:lpstr>Questions &amp; Resources: Special Education December Count</vt:lpstr>
      <vt:lpstr>School Code Request</vt:lpstr>
      <vt:lpstr>School Code Request </vt:lpstr>
      <vt:lpstr>School Code Change Request Process</vt:lpstr>
      <vt:lpstr>School Code Request Steps </vt:lpstr>
      <vt:lpstr>School Code Requests</vt:lpstr>
      <vt:lpstr>Student End of Year</vt:lpstr>
      <vt:lpstr>New in 2024</vt:lpstr>
      <vt:lpstr>Timeline Overview</vt:lpstr>
      <vt:lpstr>Training</vt:lpstr>
      <vt:lpstr>General reminders</vt:lpstr>
      <vt:lpstr>Questions &amp; Resources: Student End of Year</vt:lpstr>
      <vt:lpstr>Thank you for joining today!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2024-02-08T14:37:21Z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