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35"/>
  </p:notesMasterIdLst>
  <p:sldIdLst>
    <p:sldId id="256" r:id="rId5"/>
    <p:sldId id="257" r:id="rId6"/>
    <p:sldId id="5096" r:id="rId7"/>
    <p:sldId id="258" r:id="rId8"/>
    <p:sldId id="259" r:id="rId9"/>
    <p:sldId id="261" r:id="rId10"/>
    <p:sldId id="262" r:id="rId11"/>
    <p:sldId id="263" r:id="rId12"/>
    <p:sldId id="264" r:id="rId13"/>
    <p:sldId id="5129" r:id="rId14"/>
    <p:sldId id="5251" r:id="rId15"/>
    <p:sldId id="5130" r:id="rId16"/>
    <p:sldId id="5222" r:id="rId17"/>
    <p:sldId id="5250" r:id="rId18"/>
    <p:sldId id="5241" r:id="rId19"/>
    <p:sldId id="5242" r:id="rId20"/>
    <p:sldId id="5210" r:id="rId21"/>
    <p:sldId id="5213" r:id="rId22"/>
    <p:sldId id="5243" r:id="rId23"/>
    <p:sldId id="4676" r:id="rId24"/>
    <p:sldId id="331" r:id="rId25"/>
    <p:sldId id="295" r:id="rId26"/>
    <p:sldId id="4708" r:id="rId27"/>
    <p:sldId id="5168" r:id="rId28"/>
    <p:sldId id="4705" r:id="rId29"/>
    <p:sldId id="4703" r:id="rId30"/>
    <p:sldId id="4704" r:id="rId31"/>
    <p:sldId id="4706" r:id="rId32"/>
    <p:sldId id="4701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FAAEF"/>
    <a:srgbClr val="EF7521"/>
    <a:srgbClr val="FFFFFF"/>
    <a:srgbClr val="FF9999"/>
    <a:srgbClr val="F8D70B"/>
    <a:srgbClr val="488BC9"/>
    <a:srgbClr val="C32032"/>
    <a:srgbClr val="FFFF99"/>
    <a:srgbClr val="FD6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389DE-B3F1-4630-9782-0FD38789FD27}" v="9" dt="2024-02-01T14:50:01.956"/>
    <p1510:client id="{8C1A89C8-BC69-49F7-AA0A-ACF4967DE5F1}" v="12" dt="2024-02-01T16:05:08.611"/>
    <p1510:client id="{CD443326-5560-4B2F-A3CF-57DF50C8B016}" v="1166" dt="2024-02-01T01:43:36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Reagan" userId="27291eb4-8241-4961-9e69-8c66e34cc5b0" providerId="ADAL" clId="{7F73FCE9-3758-4A33-8851-21B956E9D5E8}"/>
    <pc:docChg chg="undo custSel addSld delSld modSld">
      <pc:chgData name="Ward, Reagan" userId="27291eb4-8241-4961-9e69-8c66e34cc5b0" providerId="ADAL" clId="{7F73FCE9-3758-4A33-8851-21B956E9D5E8}" dt="2024-01-04T05:45:19.377" v="1060" actId="20577"/>
      <pc:docMkLst>
        <pc:docMk/>
      </pc:docMkLst>
      <pc:sldChg chg="add">
        <pc:chgData name="Ward, Reagan" userId="27291eb4-8241-4961-9e69-8c66e34cc5b0" providerId="ADAL" clId="{7F73FCE9-3758-4A33-8851-21B956E9D5E8}" dt="2024-01-04T05:32:24.026" v="373"/>
        <pc:sldMkLst>
          <pc:docMk/>
          <pc:sldMk cId="3638216352" sldId="5110"/>
        </pc:sldMkLst>
      </pc:sldChg>
      <pc:sldChg chg="addSp delSp modSp new mod modClrScheme chgLayout">
        <pc:chgData name="Ward, Reagan" userId="27291eb4-8241-4961-9e69-8c66e34cc5b0" providerId="ADAL" clId="{7F73FCE9-3758-4A33-8851-21B956E9D5E8}" dt="2024-01-04T05:28:26.271" v="51" actId="20577"/>
        <pc:sldMkLst>
          <pc:docMk/>
          <pc:sldMk cId="2556971995" sldId="5213"/>
        </pc:sldMkLst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2" creationId="{78990351-8A9B-F08E-B51C-3ECC3598E274}"/>
          </ac:spMkLst>
        </pc:spChg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3" creationId="{1FDF4398-D197-FDBF-F139-00DB753703FC}"/>
          </ac:spMkLst>
        </pc:spChg>
        <pc:spChg chg="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4" creationId="{F47E579A-A122-7AAF-47C3-DD69FF536973}"/>
          </ac:spMkLst>
        </pc:spChg>
        <pc:spChg chg="add mod ord">
          <ac:chgData name="Ward, Reagan" userId="27291eb4-8241-4961-9e69-8c66e34cc5b0" providerId="ADAL" clId="{7F73FCE9-3758-4A33-8851-21B956E9D5E8}" dt="2024-01-04T05:28:23.101" v="40" actId="20577"/>
          <ac:spMkLst>
            <pc:docMk/>
            <pc:sldMk cId="2556971995" sldId="5213"/>
            <ac:spMk id="5" creationId="{DBF91B1D-AB65-9F20-F4D7-C1C1D449882D}"/>
          </ac:spMkLst>
        </pc:spChg>
        <pc:spChg chg="add mod ord">
          <ac:chgData name="Ward, Reagan" userId="27291eb4-8241-4961-9e69-8c66e34cc5b0" providerId="ADAL" clId="{7F73FCE9-3758-4A33-8851-21B956E9D5E8}" dt="2024-01-04T05:28:26.271" v="51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delSp modSp new del mod modClrScheme chgLayout">
        <pc:chgData name="Ward, Reagan" userId="27291eb4-8241-4961-9e69-8c66e34cc5b0" providerId="ADAL" clId="{7F73FCE9-3758-4A33-8851-21B956E9D5E8}" dt="2024-01-04T05:32:27.048" v="374" actId="47"/>
        <pc:sldMkLst>
          <pc:docMk/>
          <pc:sldMk cId="3331142072" sldId="5214"/>
        </pc:sldMkLst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2" creationId="{6277C458-82C0-FBDB-B700-9D83851970F1}"/>
          </ac:spMkLst>
        </pc:spChg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3" creationId="{3D0704A1-73FD-FB04-E6C2-318BAE7EB79E}"/>
          </ac:spMkLst>
        </pc:spChg>
        <pc:spChg chg="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4" creationId="{4BC6A2EA-F7AE-47D5-1EAF-FB66F3B71624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5" creationId="{C50BBF7A-78D2-8E43-0D6E-677DF8269F4F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6" creationId="{8B227764-C5D8-0951-6940-1C98DF459E10}"/>
          </ac:spMkLst>
        </pc:spChg>
      </pc:sldChg>
      <pc:sldChg chg="addSp delSp modSp new mod modClrScheme chgLayout">
        <pc:chgData name="Ward, Reagan" userId="27291eb4-8241-4961-9e69-8c66e34cc5b0" providerId="ADAL" clId="{7F73FCE9-3758-4A33-8851-21B956E9D5E8}" dt="2024-01-04T05:45:19.377" v="1060" actId="20577"/>
        <pc:sldMkLst>
          <pc:docMk/>
          <pc:sldMk cId="3132357071" sldId="5215"/>
        </pc:sldMkLst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2" creationId="{787C79B1-4B6F-6610-BD85-013F9D6AB6FE}"/>
          </ac:spMkLst>
        </pc:spChg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3" creationId="{39CB00B2-7227-095B-7A46-5D6F883E8DE8}"/>
          </ac:spMkLst>
        </pc:spChg>
        <pc:spChg chg="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4" creationId="{685093A4-7664-4D92-664A-F636B5558B23}"/>
          </ac:spMkLst>
        </pc:spChg>
        <pc:spChg chg="add mod ord">
          <ac:chgData name="Ward, Reagan" userId="27291eb4-8241-4961-9e69-8c66e34cc5b0" providerId="ADAL" clId="{7F73FCE9-3758-4A33-8851-21B956E9D5E8}" dt="2024-01-04T05:30:00.787" v="81" actId="20577"/>
          <ac:spMkLst>
            <pc:docMk/>
            <pc:sldMk cId="3132357071" sldId="5215"/>
            <ac:spMk id="5" creationId="{A1BE8311-6596-0BD2-04FE-E0AFADCA40A2}"/>
          </ac:spMkLst>
        </pc:spChg>
        <pc:spChg chg="add mod ord">
          <ac:chgData name="Ward, Reagan" userId="27291eb4-8241-4961-9e69-8c66e34cc5b0" providerId="ADAL" clId="{7F73FCE9-3758-4A33-8851-21B956E9D5E8}" dt="2024-01-04T05:45:19.377" v="1060" actId="20577"/>
          <ac:spMkLst>
            <pc:docMk/>
            <pc:sldMk cId="3132357071" sldId="5215"/>
            <ac:spMk id="6" creationId="{0C02A92E-12B9-8519-08CB-03ED3B9C7005}"/>
          </ac:spMkLst>
        </pc:spChg>
        <pc:spChg chg="add del mod or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7" creationId="{2D220184-C9B7-B7FB-F91B-CD3864DB3175}"/>
          </ac:spMkLst>
        </pc:spChg>
        <pc:spChg chg="add del mod or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8" creationId="{67DF13E3-30BA-02E5-6D91-BAFFB672D429}"/>
          </ac:spMkLst>
        </pc:spChg>
        <pc:spChg chg="add mo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9" creationId="{D0374FE8-BF4F-B852-0074-BC5854064E31}"/>
          </ac:spMkLst>
        </pc:spChg>
        <pc:spChg chg="add mo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10" creationId="{F3343EF7-7375-0352-0222-B24E10C2DE1D}"/>
          </ac:spMkLst>
        </pc:spChg>
      </pc:sldChg>
      <pc:sldChg chg="addSp delSp modSp new mod">
        <pc:chgData name="Ward, Reagan" userId="27291eb4-8241-4961-9e69-8c66e34cc5b0" providerId="ADAL" clId="{7F73FCE9-3758-4A33-8851-21B956E9D5E8}" dt="2024-01-04T05:40:46.391" v="795" actId="1076"/>
        <pc:sldMkLst>
          <pc:docMk/>
          <pc:sldMk cId="4143239950" sldId="5216"/>
        </pc:sldMkLst>
        <pc:spChg chg="mod">
          <ac:chgData name="Ward, Reagan" userId="27291eb4-8241-4961-9e69-8c66e34cc5b0" providerId="ADAL" clId="{7F73FCE9-3758-4A33-8851-21B956E9D5E8}" dt="2024-01-04T05:32:59.095" v="402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ard, Reagan" userId="27291eb4-8241-4961-9e69-8c66e34cc5b0" providerId="ADAL" clId="{7F73FCE9-3758-4A33-8851-21B956E9D5E8}" dt="2024-01-04T05:40:16.702" v="790" actId="6549"/>
          <ac:spMkLst>
            <pc:docMk/>
            <pc:sldMk cId="4143239950" sldId="5216"/>
            <ac:spMk id="3" creationId="{0C0D30AF-D162-3E3D-B1AA-0DECF750173A}"/>
          </ac:spMkLst>
        </pc:spChg>
        <pc:spChg chg="del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5" creationId="{2FF087EE-F485-3447-2318-EE7681FA9B9A}"/>
          </ac:spMkLst>
        </pc:spChg>
        <pc:spChg chg="del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6" creationId="{BFC23DF8-1DBB-B65A-1A33-FB3AE098D8BC}"/>
          </ac:spMkLst>
        </pc:spChg>
        <pc:spChg chg="add mod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7" creationId="{E2A44209-65D0-0F6D-E930-D9573B3BD85D}"/>
          </ac:spMkLst>
        </pc:spChg>
        <pc:spChg chg="add mod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8" creationId="{F99C6036-669D-907A-3B87-D2AD3D9FB0DB}"/>
          </ac:spMkLst>
        </pc:spChg>
        <pc:spChg chg="add del mod">
          <ac:chgData name="Ward, Reagan" userId="27291eb4-8241-4961-9e69-8c66e34cc5b0" providerId="ADAL" clId="{7F73FCE9-3758-4A33-8851-21B956E9D5E8}" dt="2024-01-04T05:39:23.298" v="716" actId="478"/>
          <ac:spMkLst>
            <pc:docMk/>
            <pc:sldMk cId="4143239950" sldId="5216"/>
            <ac:spMk id="11" creationId="{69EEA4B3-BE12-5774-54D1-23C537390383}"/>
          </ac:spMkLst>
        </pc:spChg>
        <pc:picChg chg="add mod">
          <ac:chgData name="Ward, Reagan" userId="27291eb4-8241-4961-9e69-8c66e34cc5b0" providerId="ADAL" clId="{7F73FCE9-3758-4A33-8851-21B956E9D5E8}" dt="2024-01-04T05:40:46.391" v="795" actId="1076"/>
          <ac:picMkLst>
            <pc:docMk/>
            <pc:sldMk cId="4143239950" sldId="5216"/>
            <ac:picMk id="10" creationId="{0BDCFAFF-C03D-4C84-E5F3-0A5144725553}"/>
          </ac:picMkLst>
        </pc:picChg>
      </pc:sldChg>
      <pc:sldChg chg="addSp delSp modSp new mod modClrScheme chgLayout">
        <pc:chgData name="Ward, Reagan" userId="27291eb4-8241-4961-9e69-8c66e34cc5b0" providerId="ADAL" clId="{7F73FCE9-3758-4A33-8851-21B956E9D5E8}" dt="2024-01-04T05:43:17.877" v="897" actId="20577"/>
        <pc:sldMkLst>
          <pc:docMk/>
          <pc:sldMk cId="2365603357" sldId="5217"/>
        </pc:sldMkLst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2" creationId="{5B8759A8-8B18-B3B0-F5EE-B9915FB3231D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3" creationId="{91052AA4-CECA-256B-2949-51F445724849}"/>
          </ac:spMkLst>
        </pc:spChg>
        <pc:spChg chg="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4" creationId="{49FCCED7-D358-6289-D53A-66983655191A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5" creationId="{10B1E480-3C01-5BCE-45F2-38A180BE2DB3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6" creationId="{B608E781-1BD4-0CCE-49A8-B280D0DEE78E}"/>
          </ac:spMkLst>
        </pc:spChg>
        <pc:spChg chg="add mod ord">
          <ac:chgData name="Ward, Reagan" userId="27291eb4-8241-4961-9e69-8c66e34cc5b0" providerId="ADAL" clId="{7F73FCE9-3758-4A33-8851-21B956E9D5E8}" dt="2024-01-04T05:34:26.707" v="563" actId="20577"/>
          <ac:spMkLst>
            <pc:docMk/>
            <pc:sldMk cId="2365603357" sldId="5217"/>
            <ac:spMk id="7" creationId="{1F2357FC-8078-CDEE-5926-67D961160CFA}"/>
          </ac:spMkLst>
        </pc:spChg>
        <pc:spChg chg="add mod ord">
          <ac:chgData name="Ward, Reagan" userId="27291eb4-8241-4961-9e69-8c66e34cc5b0" providerId="ADAL" clId="{7F73FCE9-3758-4A33-8851-21B956E9D5E8}" dt="2024-01-04T05:43:17.877" v="897" actId="20577"/>
          <ac:spMkLst>
            <pc:docMk/>
            <pc:sldMk cId="2365603357" sldId="5217"/>
            <ac:spMk id="8" creationId="{E18CBC10-2F99-130D-033B-55569287B38B}"/>
          </ac:spMkLst>
        </pc:spChg>
        <pc:spChg chg="add del mod ord">
          <ac:chgData name="Ward, Reagan" userId="27291eb4-8241-4961-9e69-8c66e34cc5b0" providerId="ADAL" clId="{7F73FCE9-3758-4A33-8851-21B956E9D5E8}" dt="2024-01-04T05:35:05.220" v="571"/>
          <ac:spMkLst>
            <pc:docMk/>
            <pc:sldMk cId="2365603357" sldId="5217"/>
            <ac:spMk id="9" creationId="{578B4626-13E3-17B3-AACB-AF3A703C822D}"/>
          </ac:spMkLst>
        </pc:spChg>
        <pc:spChg chg="add del mod or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0" creationId="{33224E63-95F3-EC99-0C5A-6BC11A4B889F}"/>
          </ac:spMkLst>
        </pc:spChg>
        <pc:spChg chg="add del mod or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1" creationId="{AE64C721-4B46-4430-A857-6AE6093AA991}"/>
          </ac:spMkLst>
        </pc:spChg>
        <pc:spChg chg="add mo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3" creationId="{A39FA613-7AFD-D897-A6CE-A4082A759AA6}"/>
          </ac:spMkLst>
        </pc:spChg>
        <pc:spChg chg="add mo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4" creationId="{F28B2B30-ED5C-CB93-6B7C-84D67C68E7C6}"/>
          </ac:spMkLst>
        </pc:spChg>
        <pc:graphicFrameChg chg="add mod">
          <ac:chgData name="Ward, Reagan" userId="27291eb4-8241-4961-9e69-8c66e34cc5b0" providerId="ADAL" clId="{7F73FCE9-3758-4A33-8851-21B956E9D5E8}" dt="2024-01-04T05:42:33.802" v="829" actId="14100"/>
          <ac:graphicFrameMkLst>
            <pc:docMk/>
            <pc:sldMk cId="2365603357" sldId="5217"/>
            <ac:graphicFrameMk id="12" creationId="{C8912565-8DD3-93A0-8B7F-545F158FBE1F}"/>
          </ac:graphicFrameMkLst>
        </pc:graphicFrameChg>
      </pc:sldChg>
    </pc:docChg>
  </pc:docChgLst>
  <pc:docChgLst>
    <pc:chgData name="Severson, Annette" userId="199f3c28-b733-4b36-8b0e-b7eb6984ff94" providerId="ADAL" clId="{430EE80E-7749-4937-8FC6-3B0AF914F31B}"/>
    <pc:docChg chg="custSel modSld">
      <pc:chgData name="Severson, Annette" userId="199f3c28-b733-4b36-8b0e-b7eb6984ff94" providerId="ADAL" clId="{430EE80E-7749-4937-8FC6-3B0AF914F31B}" dt="2023-12-06T21:38:51.457" v="128" actId="207"/>
      <pc:docMkLst>
        <pc:docMk/>
      </pc:docMkLst>
      <pc:sldChg chg="modSp mod">
        <pc:chgData name="Severson, Annette" userId="199f3c28-b733-4b36-8b0e-b7eb6984ff94" providerId="ADAL" clId="{430EE80E-7749-4937-8FC6-3B0AF914F31B}" dt="2023-12-06T21:38:51.457" v="128" actId="207"/>
        <pc:sldMkLst>
          <pc:docMk/>
          <pc:sldMk cId="3771905201" sldId="4955"/>
        </pc:sldMkLst>
        <pc:spChg chg="mod">
          <ac:chgData name="Severson, Annette" userId="199f3c28-b733-4b36-8b0e-b7eb6984ff94" providerId="ADAL" clId="{430EE80E-7749-4937-8FC6-3B0AF914F31B}" dt="2023-12-06T21:38:51.457" v="128" actId="20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Ward, Reagan" userId="27291eb4-8241-4961-9e69-8c66e34cc5b0" providerId="ADAL" clId="{F782BDF1-4D98-46B3-B0B7-268AB0556E76}"/>
    <pc:docChg chg="undo custSel addSld delSld modSld sldOrd">
      <pc:chgData name="Ward, Reagan" userId="27291eb4-8241-4961-9e69-8c66e34cc5b0" providerId="ADAL" clId="{F782BDF1-4D98-46B3-B0B7-268AB0556E76}" dt="2024-01-18T15:22:23.402" v="2897" actId="13244"/>
      <pc:docMkLst>
        <pc:docMk/>
      </pc:docMkLst>
      <pc:sldChg chg="modSp mod">
        <pc:chgData name="Ward, Reagan" userId="27291eb4-8241-4961-9e69-8c66e34cc5b0" providerId="ADAL" clId="{F782BDF1-4D98-46B3-B0B7-268AB0556E76}" dt="2024-01-17T15:10:23.505" v="1772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F782BDF1-4D98-46B3-B0B7-268AB0556E76}" dt="2024-01-17T15:10:23.505" v="177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638216352" sldId="5110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132357071" sldId="5215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4143239950" sldId="5216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2755506112" sldId="5223"/>
        </pc:sldMkLst>
      </pc:sldChg>
      <pc:sldChg chg="modSp new mod">
        <pc:chgData name="Ward, Reagan" userId="27291eb4-8241-4961-9e69-8c66e34cc5b0" providerId="ADAL" clId="{F782BDF1-4D98-46B3-B0B7-268AB0556E76}" dt="2024-01-17T15:23:11.184" v="2844" actId="403"/>
        <pc:sldMkLst>
          <pc:docMk/>
          <pc:sldMk cId="219410384" sldId="5230"/>
        </pc:sldMkLst>
        <pc:spChg chg="mod">
          <ac:chgData name="Ward, Reagan" userId="27291eb4-8241-4961-9e69-8c66e34cc5b0" providerId="ADAL" clId="{F782BDF1-4D98-46B3-B0B7-268AB0556E76}" dt="2024-01-17T14:31:20.898" v="75" actId="20577"/>
          <ac:spMkLst>
            <pc:docMk/>
            <pc:sldMk cId="219410384" sldId="5230"/>
            <ac:spMk id="2" creationId="{EFA849E8-E81F-0AA1-E0EC-B5916F244773}"/>
          </ac:spMkLst>
        </pc:spChg>
        <pc:spChg chg="mod">
          <ac:chgData name="Ward, Reagan" userId="27291eb4-8241-4961-9e69-8c66e34cc5b0" providerId="ADAL" clId="{F782BDF1-4D98-46B3-B0B7-268AB0556E76}" dt="2024-01-17T15:23:11.184" v="2844" actId="403"/>
          <ac:spMkLst>
            <pc:docMk/>
            <pc:sldMk cId="219410384" sldId="5230"/>
            <ac:spMk id="3" creationId="{B9ED61E7-E407-4CCE-0C63-93592017713D}"/>
          </ac:spMkLst>
        </pc:spChg>
      </pc:sldChg>
      <pc:sldChg chg="modSp new mod ord">
        <pc:chgData name="Ward, Reagan" userId="27291eb4-8241-4961-9e69-8c66e34cc5b0" providerId="ADAL" clId="{F782BDF1-4D98-46B3-B0B7-268AB0556E76}" dt="2024-01-17T15:09:24.848" v="1761" actId="20577"/>
        <pc:sldMkLst>
          <pc:docMk/>
          <pc:sldMk cId="7333955" sldId="5231"/>
        </pc:sldMkLst>
        <pc:spChg chg="mod">
          <ac:chgData name="Ward, Reagan" userId="27291eb4-8241-4961-9e69-8c66e34cc5b0" providerId="ADAL" clId="{F782BDF1-4D98-46B3-B0B7-268AB0556E76}" dt="2024-01-17T15:09:24.848" v="1761" actId="20577"/>
          <ac:spMkLst>
            <pc:docMk/>
            <pc:sldMk cId="7333955" sldId="5231"/>
            <ac:spMk id="2" creationId="{F479EFDF-5AD0-91E6-1E1F-7355DA75791E}"/>
          </ac:spMkLst>
        </pc:spChg>
        <pc:spChg chg="mod">
          <ac:chgData name="Ward, Reagan" userId="27291eb4-8241-4961-9e69-8c66e34cc5b0" providerId="ADAL" clId="{F782BDF1-4D98-46B3-B0B7-268AB0556E76}" dt="2024-01-17T14:31:12.435" v="44" actId="20577"/>
          <ac:spMkLst>
            <pc:docMk/>
            <pc:sldMk cId="7333955" sldId="5231"/>
            <ac:spMk id="3" creationId="{8589E133-7A84-B3AF-05C4-CC882F20625A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5:24:34.553" v="2862" actId="20577"/>
        <pc:sldMkLst>
          <pc:docMk/>
          <pc:sldMk cId="1667029438" sldId="5232"/>
        </pc:sldMkLst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2" creationId="{EE7BF046-FA8B-DBE4-50FC-2F0FC5EAF458}"/>
          </ac:spMkLst>
        </pc:spChg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3" creationId="{4463CF87-0FD3-2757-0E01-B38B549A66BA}"/>
          </ac:spMkLst>
        </pc:spChg>
        <pc:spChg chg="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4" creationId="{6C42D9F2-7708-5E11-5E5E-5A476FE7B640}"/>
          </ac:spMkLst>
        </pc:spChg>
        <pc:spChg chg="add mod ord">
          <ac:chgData name="Ward, Reagan" userId="27291eb4-8241-4961-9e69-8c66e34cc5b0" providerId="ADAL" clId="{F782BDF1-4D98-46B3-B0B7-268AB0556E76}" dt="2024-01-17T14:32:07.690" v="102" actId="20577"/>
          <ac:spMkLst>
            <pc:docMk/>
            <pc:sldMk cId="1667029438" sldId="5232"/>
            <ac:spMk id="5" creationId="{9A67468C-F512-207C-9EF7-DBD19F8162CE}"/>
          </ac:spMkLst>
        </pc:spChg>
        <pc:spChg chg="add mod ord">
          <ac:chgData name="Ward, Reagan" userId="27291eb4-8241-4961-9e69-8c66e34cc5b0" providerId="ADAL" clId="{F782BDF1-4D98-46B3-B0B7-268AB0556E76}" dt="2024-01-17T15:24:34.553" v="2862" actId="20577"/>
          <ac:spMkLst>
            <pc:docMk/>
            <pc:sldMk cId="1667029438" sldId="5232"/>
            <ac:spMk id="6" creationId="{8C158C26-E8B2-1D5E-84E8-5744644A0605}"/>
          </ac:spMkLst>
        </pc:spChg>
      </pc:sldChg>
      <pc:sldChg chg="modSp new mod">
        <pc:chgData name="Ward, Reagan" userId="27291eb4-8241-4961-9e69-8c66e34cc5b0" providerId="ADAL" clId="{F782BDF1-4D98-46B3-B0B7-268AB0556E76}" dt="2024-01-17T15:24:41.951" v="2880" actId="20577"/>
        <pc:sldMkLst>
          <pc:docMk/>
          <pc:sldMk cId="1613509344" sldId="5233"/>
        </pc:sldMkLst>
        <pc:spChg chg="mod">
          <ac:chgData name="Ward, Reagan" userId="27291eb4-8241-4961-9e69-8c66e34cc5b0" providerId="ADAL" clId="{F782BDF1-4D98-46B3-B0B7-268AB0556E76}" dt="2024-01-17T14:32:15.220" v="130" actId="20577"/>
          <ac:spMkLst>
            <pc:docMk/>
            <pc:sldMk cId="1613509344" sldId="5233"/>
            <ac:spMk id="2" creationId="{92B6DF25-1F0F-9C11-C73D-14CDA65B34A2}"/>
          </ac:spMkLst>
        </pc:spChg>
        <pc:spChg chg="mod">
          <ac:chgData name="Ward, Reagan" userId="27291eb4-8241-4961-9e69-8c66e34cc5b0" providerId="ADAL" clId="{F782BDF1-4D98-46B3-B0B7-268AB0556E76}" dt="2024-01-17T15:24:41.951" v="2880" actId="20577"/>
          <ac:spMkLst>
            <pc:docMk/>
            <pc:sldMk cId="1613509344" sldId="5233"/>
            <ac:spMk id="3" creationId="{6B63C85A-5F08-1132-A4F1-61819D924DE2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32.203" v="159" actId="20577"/>
        <pc:sldMkLst>
          <pc:docMk/>
          <pc:sldMk cId="1370898828" sldId="5234"/>
        </pc:sldMkLst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2" creationId="{DE40AEF4-7230-7F77-A259-2E441175AFC9}"/>
          </ac:spMkLst>
        </pc:spChg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3" creationId="{ACAAE477-6B41-62B1-5F11-E1538E93EB97}"/>
          </ac:spMkLst>
        </pc:spChg>
        <pc:spChg chg="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4" creationId="{97534FBC-41DB-3756-040C-0CC6C77CE9EB}"/>
          </ac:spMkLst>
        </pc:spChg>
        <pc:spChg chg="add mod ord">
          <ac:chgData name="Ward, Reagan" userId="27291eb4-8241-4961-9e69-8c66e34cc5b0" providerId="ADAL" clId="{F782BDF1-4D98-46B3-B0B7-268AB0556E76}" dt="2024-01-17T14:32:32.203" v="159" actId="20577"/>
          <ac:spMkLst>
            <pc:docMk/>
            <pc:sldMk cId="1370898828" sldId="5234"/>
            <ac:spMk id="5" creationId="{3A89768B-3D41-FE2F-6B5E-3DDDBC0B8919}"/>
          </ac:spMkLst>
        </pc:spChg>
        <pc:spChg chg="add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6" creationId="{B4381C3C-9B4C-78E4-A986-1224631D3386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44.016" v="188" actId="20577"/>
        <pc:sldMkLst>
          <pc:docMk/>
          <pc:sldMk cId="3519380500" sldId="5235"/>
        </pc:sldMkLst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2" creationId="{A47006C4-FAC7-1F13-1BE6-84691FC650F3}"/>
          </ac:spMkLst>
        </pc:spChg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3" creationId="{D5BAD707-CA40-4379-6A56-C155334174CC}"/>
          </ac:spMkLst>
        </pc:spChg>
        <pc:spChg chg="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4" creationId="{080D6AA7-6757-4F65-1B1C-3A96341A62AF}"/>
          </ac:spMkLst>
        </pc:spChg>
        <pc:spChg chg="add mod ord">
          <ac:chgData name="Ward, Reagan" userId="27291eb4-8241-4961-9e69-8c66e34cc5b0" providerId="ADAL" clId="{F782BDF1-4D98-46B3-B0B7-268AB0556E76}" dt="2024-01-17T14:32:44.016" v="188" actId="20577"/>
          <ac:spMkLst>
            <pc:docMk/>
            <pc:sldMk cId="3519380500" sldId="5235"/>
            <ac:spMk id="5" creationId="{268FA3BD-0EA7-4472-6628-87BBA6ED5E67}"/>
          </ac:spMkLst>
        </pc:spChg>
        <pc:spChg chg="add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6" creationId="{1DEF376F-3559-CE0F-6FBC-54D9BD84F350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8T15:22:23.402" v="2897" actId="13244"/>
        <pc:sldMkLst>
          <pc:docMk/>
          <pc:sldMk cId="4241772961" sldId="5236"/>
        </pc:sldMkLst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2" creationId="{A738D42E-2874-0F15-C8D4-658B5D9EFFDD}"/>
          </ac:spMkLst>
        </pc:spChg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3" creationId="{9EBD9CD7-DA7D-59C0-74FB-5F1F6DD47E76}"/>
          </ac:spMkLst>
        </pc:spChg>
        <pc:spChg chg="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4" creationId="{6CC4B777-4E1F-E91F-C92C-BE5F324083EC}"/>
          </ac:spMkLst>
        </pc:spChg>
        <pc:spChg chg="add 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5" creationId="{4AACEFBB-4301-76E4-5211-B9B883BB1295}"/>
          </ac:spMkLst>
        </pc:spChg>
        <pc:spChg chg="add mod ord">
          <ac:chgData name="Ward, Reagan" userId="27291eb4-8241-4961-9e69-8c66e34cc5b0" providerId="ADAL" clId="{F782BDF1-4D98-46B3-B0B7-268AB0556E76}" dt="2024-01-17T15:19:16.634" v="2506" actId="20577"/>
          <ac:spMkLst>
            <pc:docMk/>
            <pc:sldMk cId="4241772961" sldId="5236"/>
            <ac:spMk id="6" creationId="{778960E8-EC14-BF8B-D5BF-BF532C3B16FB}"/>
          </ac:spMkLst>
        </pc:spChg>
        <pc:spChg chg="add del mod ord">
          <ac:chgData name="Ward, Reagan" userId="27291eb4-8241-4961-9e69-8c66e34cc5b0" providerId="ADAL" clId="{F782BDF1-4D98-46B3-B0B7-268AB0556E76}" dt="2024-01-17T15:18:01.025" v="1930" actId="22"/>
          <ac:spMkLst>
            <pc:docMk/>
            <pc:sldMk cId="4241772961" sldId="5236"/>
            <ac:spMk id="7" creationId="{1FE7F82F-7841-AF94-A2C0-7DCED6850233}"/>
          </ac:spMkLst>
        </pc:spChg>
        <pc:spChg chg="add del mod ord">
          <ac:chgData name="Ward, Reagan" userId="27291eb4-8241-4961-9e69-8c66e34cc5b0" providerId="ADAL" clId="{F782BDF1-4D98-46B3-B0B7-268AB0556E76}" dt="2024-01-17T15:12:50.331" v="1915" actId="478"/>
          <ac:spMkLst>
            <pc:docMk/>
            <pc:sldMk cId="4241772961" sldId="5236"/>
            <ac:spMk id="8" creationId="{105E7D6F-CB2D-5485-75F6-614630D1FD06}"/>
          </ac:spMkLst>
        </pc:spChg>
        <pc:spChg chg="add del mod ord">
          <ac:chgData name="Ward, Reagan" userId="27291eb4-8241-4961-9e69-8c66e34cc5b0" providerId="ADAL" clId="{F782BDF1-4D98-46B3-B0B7-268AB0556E76}" dt="2024-01-17T15:12:48.856" v="1914"/>
          <ac:spMkLst>
            <pc:docMk/>
            <pc:sldMk cId="4241772961" sldId="5236"/>
            <ac:spMk id="9" creationId="{8AF4708E-A6F6-7D8A-BBA0-968D33872064}"/>
          </ac:spMkLst>
        </pc:spChg>
        <pc:spChg chg="add mod ord">
          <ac:chgData name="Ward, Reagan" userId="27291eb4-8241-4961-9e69-8c66e34cc5b0" providerId="ADAL" clId="{F782BDF1-4D98-46B3-B0B7-268AB0556E76}" dt="2024-01-18T15:22:23.402" v="2897" actId="13244"/>
          <ac:spMkLst>
            <pc:docMk/>
            <pc:sldMk cId="4241772961" sldId="5236"/>
            <ac:spMk id="10" creationId="{344AA5F6-D730-9836-4E82-8E057DC5DE09}"/>
          </ac:spMkLst>
        </pc:spChg>
        <pc:spChg chg="add mod">
          <ac:chgData name="Ward, Reagan" userId="27291eb4-8241-4961-9e69-8c66e34cc5b0" providerId="ADAL" clId="{F782BDF1-4D98-46B3-B0B7-268AB0556E76}" dt="2024-01-17T15:12:59.169" v="1917" actId="20577"/>
          <ac:spMkLst>
            <pc:docMk/>
            <pc:sldMk cId="4241772961" sldId="5236"/>
            <ac:spMk id="12" creationId="{76E1CE95-A893-60F3-BA55-C800DCF0D3B8}"/>
          </ac:spMkLst>
        </pc:spChg>
        <pc:picChg chg="add mod ord">
          <ac:chgData name="Ward, Reagan" userId="27291eb4-8241-4961-9e69-8c66e34cc5b0" providerId="ADAL" clId="{F782BDF1-4D98-46B3-B0B7-268AB0556E76}" dt="2024-01-17T15:18:53.547" v="2496" actId="962"/>
          <ac:picMkLst>
            <pc:docMk/>
            <pc:sldMk cId="4241772961" sldId="5236"/>
            <ac:picMk id="14" creationId="{0B029B67-398E-71FD-8335-C3E59205BF15}"/>
          </ac:picMkLst>
        </pc:picChg>
      </pc:sldChg>
      <pc:sldChg chg="addSp delSp modSp new mod">
        <pc:chgData name="Ward, Reagan" userId="27291eb4-8241-4961-9e69-8c66e34cc5b0" providerId="ADAL" clId="{F782BDF1-4D98-46B3-B0B7-268AB0556E76}" dt="2024-01-17T15:25:24.564" v="2896" actId="20577"/>
        <pc:sldMkLst>
          <pc:docMk/>
          <pc:sldMk cId="560134468" sldId="5237"/>
        </pc:sldMkLst>
        <pc:spChg chg="mod">
          <ac:chgData name="Ward, Reagan" userId="27291eb4-8241-4961-9e69-8c66e34cc5b0" providerId="ADAL" clId="{F782BDF1-4D98-46B3-B0B7-268AB0556E76}" dt="2024-01-17T15:19:41.316" v="2513" actId="20577"/>
          <ac:spMkLst>
            <pc:docMk/>
            <pc:sldMk cId="560134468" sldId="5237"/>
            <ac:spMk id="2" creationId="{2D4C16A3-A2C4-A615-B904-8B108412A3CD}"/>
          </ac:spMkLst>
        </pc:spChg>
        <pc:spChg chg="mod">
          <ac:chgData name="Ward, Reagan" userId="27291eb4-8241-4961-9e69-8c66e34cc5b0" providerId="ADAL" clId="{F782BDF1-4D98-46B3-B0B7-268AB0556E76}" dt="2024-01-17T15:25:24.564" v="2896" actId="20577"/>
          <ac:spMkLst>
            <pc:docMk/>
            <pc:sldMk cId="560134468" sldId="5237"/>
            <ac:spMk id="3" creationId="{8845B43A-1275-A467-7FD8-9590B58E5B4C}"/>
          </ac:spMkLst>
        </pc:spChg>
        <pc:spChg chg="del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5" creationId="{E4111B7F-CFC2-B258-D71A-E7E43D21613B}"/>
          </ac:spMkLst>
        </pc:spChg>
        <pc:spChg chg="del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6" creationId="{3294FF78-B71A-ED49-08C8-9BE524A53630}"/>
          </ac:spMkLst>
        </pc:spChg>
        <pc:spChg chg="add mod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7" creationId="{8ABCF592-F87C-3852-61FC-421025C9040F}"/>
          </ac:spMkLst>
        </pc:spChg>
        <pc:spChg chg="add mod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8" creationId="{26BC927E-D4C3-97D7-919A-5DA1983E5ED4}"/>
          </ac:spMkLst>
        </pc:spChg>
      </pc:sldChg>
      <pc:sldChg chg="modSp new del mod">
        <pc:chgData name="Ward, Reagan" userId="27291eb4-8241-4961-9e69-8c66e34cc5b0" providerId="ADAL" clId="{F782BDF1-4D98-46B3-B0B7-268AB0556E76}" dt="2024-01-17T15:22:08.049" v="2738" actId="47"/>
        <pc:sldMkLst>
          <pc:docMk/>
          <pc:sldMk cId="2713813507" sldId="5238"/>
        </pc:sldMkLst>
        <pc:spChg chg="mod">
          <ac:chgData name="Ward, Reagan" userId="27291eb4-8241-4961-9e69-8c66e34cc5b0" providerId="ADAL" clId="{F782BDF1-4D98-46B3-B0B7-268AB0556E76}" dt="2024-01-17T15:22:04.137" v="2737" actId="20577"/>
          <ac:spMkLst>
            <pc:docMk/>
            <pc:sldMk cId="2713813507" sldId="5238"/>
            <ac:spMk id="2" creationId="{0FCCF700-3262-F114-301B-6DCA6A183B7E}"/>
          </ac:spMkLst>
        </pc:spChg>
      </pc:sldChg>
    </pc:docChg>
  </pc:docChgLst>
  <pc:docChgLst>
    <pc:chgData name="Heitman, Lindsey" userId="a9773a47-99d2-4599-9377-6d37e9ec0bd3" providerId="ADAL" clId="{86D7C042-493E-46AA-8F66-73728F76CD76}"/>
    <pc:docChg chg="undo custSel addSld delSld modSld">
      <pc:chgData name="Heitman, Lindsey" userId="a9773a47-99d2-4599-9377-6d37e9ec0bd3" providerId="ADAL" clId="{86D7C042-493E-46AA-8F66-73728F76CD76}" dt="2023-12-07T14:06:41.148" v="283" actId="20577"/>
      <pc:docMkLst>
        <pc:docMk/>
      </pc:docMkLst>
      <pc:sldChg chg="modSp mod">
        <pc:chgData name="Heitman, Lindsey" userId="a9773a47-99d2-4599-9377-6d37e9ec0bd3" providerId="ADAL" clId="{86D7C042-493E-46AA-8F66-73728F76CD76}" dt="2023-12-07T13:57:56.528" v="1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6D7C042-493E-46AA-8F66-73728F76CD76}" dt="2023-12-07T13:57:56.528" v="1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86D7C042-493E-46AA-8F66-73728F76CD76}" dt="2023-12-07T14:00:06.803" v="19" actId="2696"/>
        <pc:sldMkLst>
          <pc:docMk/>
          <pc:sldMk cId="2417891496" sldId="5204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3420647800" sldId="5207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1227654307" sldId="5208"/>
        </pc:sldMkLst>
      </pc:sldChg>
      <pc:sldChg chg="modSp add mod">
        <pc:chgData name="Heitman, Lindsey" userId="a9773a47-99d2-4599-9377-6d37e9ec0bd3" providerId="ADAL" clId="{86D7C042-493E-46AA-8F66-73728F76CD76}" dt="2023-12-07T14:01:24.392" v="118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86D7C042-493E-46AA-8F66-73728F76CD76}" dt="2023-12-07T14:01:24.392" v="118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22.025" v="245" actId="207"/>
        <pc:sldMkLst>
          <pc:docMk/>
          <pc:sldMk cId="2144501160" sldId="5214"/>
        </pc:sldMkLst>
        <pc:spChg chg="add mod">
          <ac:chgData name="Heitman, Lindsey" userId="a9773a47-99d2-4599-9377-6d37e9ec0bd3" providerId="ADAL" clId="{86D7C042-493E-46AA-8F66-73728F76CD76}" dt="2023-12-07T14:04:11.371" v="151"/>
          <ac:spMkLst>
            <pc:docMk/>
            <pc:sldMk cId="2144501160" sldId="5214"/>
            <ac:spMk id="3" creationId="{312471E4-87F6-88E4-AADD-6CA5CF9A61AA}"/>
          </ac:spMkLst>
        </pc:spChg>
        <pc:spChg chg="mod">
          <ac:chgData name="Heitman, Lindsey" userId="a9773a47-99d2-4599-9377-6d37e9ec0bd3" providerId="ADAL" clId="{86D7C042-493E-46AA-8F66-73728F76CD76}" dt="2023-12-07T14:06:22.025" v="245" actId="207"/>
          <ac:spMkLst>
            <pc:docMk/>
            <pc:sldMk cId="2144501160" sldId="521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4:20.580" v="152"/>
          <ac:spMkLst>
            <pc:docMk/>
            <pc:sldMk cId="2144501160" sldId="5214"/>
            <ac:spMk id="6" creationId="{7E698EE2-F28A-3F16-65BF-25AD1F3CFD3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41.148" v="283" actId="20577"/>
        <pc:sldMkLst>
          <pc:docMk/>
          <pc:sldMk cId="4126811432" sldId="5215"/>
        </pc:sldMkLst>
        <pc:spChg chg="mod">
          <ac:chgData name="Heitman, Lindsey" userId="a9773a47-99d2-4599-9377-6d37e9ec0bd3" providerId="ADAL" clId="{86D7C042-493E-46AA-8F66-73728F76CD76}" dt="2023-12-07T14:06:41.148" v="283" actId="20577"/>
          <ac:spMkLst>
            <pc:docMk/>
            <pc:sldMk cId="4126811432" sldId="5215"/>
            <ac:spMk id="2" creationId="{21F96387-3CAB-A6DC-03DE-F8333351934E}"/>
          </ac:spMkLst>
        </pc:spChg>
        <pc:spChg chg="add mod">
          <ac:chgData name="Heitman, Lindsey" userId="a9773a47-99d2-4599-9377-6d37e9ec0bd3" providerId="ADAL" clId="{86D7C042-493E-46AA-8F66-73728F76CD76}" dt="2023-12-07T14:02:27.025" v="122"/>
          <ac:spMkLst>
            <pc:docMk/>
            <pc:sldMk cId="4126811432" sldId="5215"/>
            <ac:spMk id="3" creationId="{EE768CAF-1413-8FD3-26BD-45F481646E52}"/>
          </ac:spMkLst>
        </pc:spChg>
        <pc:spChg chg="add mod">
          <ac:chgData name="Heitman, Lindsey" userId="a9773a47-99d2-4599-9377-6d37e9ec0bd3" providerId="ADAL" clId="{86D7C042-493E-46AA-8F66-73728F76CD76}" dt="2023-12-07T14:02:35.829" v="123"/>
          <ac:spMkLst>
            <pc:docMk/>
            <pc:sldMk cId="4126811432" sldId="5215"/>
            <ac:spMk id="6" creationId="{C7FA6962-730D-0522-304A-FF72C950C912}"/>
          </ac:spMkLst>
        </pc:spChg>
        <pc:spChg chg="add mod">
          <ac:chgData name="Heitman, Lindsey" userId="a9773a47-99d2-4599-9377-6d37e9ec0bd3" providerId="ADAL" clId="{86D7C042-493E-46AA-8F66-73728F76CD76}" dt="2023-12-07T14:03:12.171" v="126" actId="207"/>
          <ac:spMkLst>
            <pc:docMk/>
            <pc:sldMk cId="4126811432" sldId="5215"/>
            <ac:spMk id="7" creationId="{FD812C35-3880-EE23-E742-FA673534FDAA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3:56.611" v="150" actId="20577"/>
        <pc:sldMkLst>
          <pc:docMk/>
          <pc:sldMk cId="1344825442" sldId="5216"/>
        </pc:sldMkLst>
        <pc:spChg chg="mod">
          <ac:chgData name="Heitman, Lindsey" userId="a9773a47-99d2-4599-9377-6d37e9ec0bd3" providerId="ADAL" clId="{86D7C042-493E-46AA-8F66-73728F76CD76}" dt="2023-12-07T14:03:56.611" v="150" actId="20577"/>
          <ac:spMkLst>
            <pc:docMk/>
            <pc:sldMk cId="1344825442" sldId="5216"/>
            <ac:spMk id="2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3:44.694" v="136" actId="20577"/>
          <ac:spMkLst>
            <pc:docMk/>
            <pc:sldMk cId="1344825442" sldId="5216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3:25.476" v="127"/>
          <ac:spMkLst>
            <pc:docMk/>
            <pc:sldMk cId="1344825442" sldId="5216"/>
            <ac:spMk id="5" creationId="{C89BC97C-389F-FC20-4A1C-3B2F8CA381BE}"/>
          </ac:spMkLst>
        </pc:spChg>
        <pc:spChg chg="add mod">
          <ac:chgData name="Heitman, Lindsey" userId="a9773a47-99d2-4599-9377-6d37e9ec0bd3" providerId="ADAL" clId="{86D7C042-493E-46AA-8F66-73728F76CD76}" dt="2023-12-07T14:03:33.818" v="128"/>
          <ac:spMkLst>
            <pc:docMk/>
            <pc:sldMk cId="1344825442" sldId="5216"/>
            <ac:spMk id="8" creationId="{E6410FCD-0C18-02D5-084B-272A8C25401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5:57.329" v="204" actId="207"/>
        <pc:sldMkLst>
          <pc:docMk/>
          <pc:sldMk cId="4184259668" sldId="5217"/>
        </pc:sldMkLst>
        <pc:spChg chg="mod">
          <ac:chgData name="Heitman, Lindsey" userId="a9773a47-99d2-4599-9377-6d37e9ec0bd3" providerId="ADAL" clId="{86D7C042-493E-46AA-8F66-73728F76CD76}" dt="2023-12-07T14:05:57.329" v="204" actId="207"/>
          <ac:spMkLst>
            <pc:docMk/>
            <pc:sldMk cId="4184259668" sldId="5217"/>
            <ac:spMk id="3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5:27.548" v="162" actId="1076"/>
          <ac:spMkLst>
            <pc:docMk/>
            <pc:sldMk cId="4184259668" sldId="5217"/>
            <ac:spMk id="5" creationId="{D90A7121-FE63-AB38-EDE7-AFCA743B4578}"/>
          </ac:spMkLst>
        </pc:spChg>
        <pc:spChg chg="add mod">
          <ac:chgData name="Heitman, Lindsey" userId="a9773a47-99d2-4599-9377-6d37e9ec0bd3" providerId="ADAL" clId="{86D7C042-493E-46AA-8F66-73728F76CD76}" dt="2023-12-07T14:05:18.176" v="160" actId="27636"/>
          <ac:spMkLst>
            <pc:docMk/>
            <pc:sldMk cId="4184259668" sldId="5217"/>
            <ac:spMk id="6" creationId="{63425711-FE68-4423-F5AD-03E38F704D1F}"/>
          </ac:spMkLst>
        </pc:spChg>
        <pc:spChg chg="add mod">
          <ac:chgData name="Heitman, Lindsey" userId="a9773a47-99d2-4599-9377-6d37e9ec0bd3" providerId="ADAL" clId="{86D7C042-493E-46AA-8F66-73728F76CD76}" dt="2023-12-07T14:05:24.369" v="161" actId="1076"/>
          <ac:spMkLst>
            <pc:docMk/>
            <pc:sldMk cId="4184259668" sldId="5217"/>
            <ac:spMk id="7" creationId="{E3FC7496-AC53-DE0E-EA05-C5E15F94434C}"/>
          </ac:spMkLst>
        </pc:spChg>
      </pc:sldChg>
    </pc:docChg>
  </pc:docChgLst>
  <pc:docChgLst>
    <pc:chgData name="Gudka, Dawna" userId="S::gudka_d@cde.state.co.us::823cceae-331b-41d6-9a63-34ad6d1db55c" providerId="AD" clId="Web-{8FBDD714-70DA-45FD-B3FF-B4A030E98C29}"/>
    <pc:docChg chg="sldOrd">
      <pc:chgData name="Gudka, Dawna" userId="S::gudka_d@cde.state.co.us::823cceae-331b-41d6-9a63-34ad6d1db55c" providerId="AD" clId="Web-{8FBDD714-70DA-45FD-B3FF-B4A030E98C29}" dt="2024-01-04T15:50:15.663" v="0"/>
      <pc:docMkLst>
        <pc:docMk/>
      </pc:docMkLst>
      <pc:sldChg chg="ord">
        <pc:chgData name="Gudka, Dawna" userId="S::gudka_d@cde.state.co.us::823cceae-331b-41d6-9a63-34ad6d1db55c" providerId="AD" clId="Web-{8FBDD714-70DA-45FD-B3FF-B4A030E98C29}" dt="2024-01-04T15:50:15.663" v="0"/>
        <pc:sldMkLst>
          <pc:docMk/>
          <pc:sldMk cId="86511955" sldId="5129"/>
        </pc:sldMkLst>
      </pc:sldChg>
    </pc:docChg>
  </pc:docChgLst>
  <pc:docChgLst>
    <pc:chgData name="Gudka, Dawna" userId="823cceae-331b-41d6-9a63-34ad6d1db55c" providerId="ADAL" clId="{CD443326-5560-4B2F-A3CF-57DF50C8B016}"/>
    <pc:docChg chg="custSel addSld modSld sldOrd">
      <pc:chgData name="Gudka, Dawna" userId="823cceae-331b-41d6-9a63-34ad6d1db55c" providerId="ADAL" clId="{CD443326-5560-4B2F-A3CF-57DF50C8B016}" dt="2024-02-01T01:43:36.337" v="1175"/>
      <pc:docMkLst>
        <pc:docMk/>
      </pc:docMkLst>
      <pc:sldChg chg="ord">
        <pc:chgData name="Gudka, Dawna" userId="823cceae-331b-41d6-9a63-34ad6d1db55c" providerId="ADAL" clId="{CD443326-5560-4B2F-A3CF-57DF50C8B016}" dt="2024-02-01T00:11:12.054" v="608"/>
        <pc:sldMkLst>
          <pc:docMk/>
          <pc:sldMk cId="1641238302" sldId="5130"/>
        </pc:sldMkLst>
      </pc:sldChg>
      <pc:sldChg chg="modSp mod">
        <pc:chgData name="Gudka, Dawna" userId="823cceae-331b-41d6-9a63-34ad6d1db55c" providerId="ADAL" clId="{CD443326-5560-4B2F-A3CF-57DF50C8B016}" dt="2024-02-01T00:09:26.917" v="474" actId="20577"/>
        <pc:sldMkLst>
          <pc:docMk/>
          <pc:sldMk cId="3000212157" sldId="5222"/>
        </pc:sldMkLst>
        <pc:spChg chg="mod">
          <ac:chgData name="Gudka, Dawna" userId="823cceae-331b-41d6-9a63-34ad6d1db55c" providerId="ADAL" clId="{CD443326-5560-4B2F-A3CF-57DF50C8B016}" dt="2024-02-01T00:09:26.917" v="474" actId="20577"/>
          <ac:spMkLst>
            <pc:docMk/>
            <pc:sldMk cId="3000212157" sldId="5222"/>
            <ac:spMk id="5" creationId="{41089316-CC9A-12D2-D679-C691A2E7975A}"/>
          </ac:spMkLst>
        </pc:spChg>
      </pc:sldChg>
      <pc:sldChg chg="addSp delSp modSp add mod ord">
        <pc:chgData name="Gudka, Dawna" userId="823cceae-331b-41d6-9a63-34ad6d1db55c" providerId="ADAL" clId="{CD443326-5560-4B2F-A3CF-57DF50C8B016}" dt="2024-02-01T00:10:44.463" v="606" actId="13244"/>
        <pc:sldMkLst>
          <pc:docMk/>
          <pc:sldMk cId="1489644312" sldId="5250"/>
        </pc:sldMkLst>
        <pc:spChg chg="mod">
          <ac:chgData name="Gudka, Dawna" userId="823cceae-331b-41d6-9a63-34ad6d1db55c" providerId="ADAL" clId="{CD443326-5560-4B2F-A3CF-57DF50C8B016}" dt="2024-02-01T00:03:31.151" v="85" actId="27636"/>
          <ac:spMkLst>
            <pc:docMk/>
            <pc:sldMk cId="1489644312" sldId="5250"/>
            <ac:spMk id="4" creationId="{D1F9838A-D305-E285-B916-6572B737E571}"/>
          </ac:spMkLst>
        </pc:spChg>
        <pc:spChg chg="add mod ord">
          <ac:chgData name="Gudka, Dawna" userId="823cceae-331b-41d6-9a63-34ad6d1db55c" providerId="ADAL" clId="{CD443326-5560-4B2F-A3CF-57DF50C8B016}" dt="2024-02-01T00:10:44.463" v="606" actId="13244"/>
          <ac:spMkLst>
            <pc:docMk/>
            <pc:sldMk cId="1489644312" sldId="5250"/>
            <ac:spMk id="10" creationId="{ADC3A25F-C0E2-D419-3DEE-0DB896EBC23F}"/>
          </ac:spMkLst>
        </pc:spChg>
        <pc:picChg chg="add mod ord">
          <ac:chgData name="Gudka, Dawna" userId="823cceae-331b-41d6-9a63-34ad6d1db55c" providerId="ADAL" clId="{CD443326-5560-4B2F-A3CF-57DF50C8B016}" dt="2024-02-01T00:10:40.785" v="605" actId="13244"/>
          <ac:picMkLst>
            <pc:docMk/>
            <pc:sldMk cId="1489644312" sldId="5250"/>
            <ac:picMk id="6" creationId="{0FC1593D-DE0B-3BF2-4CB9-C8F336225FF5}"/>
          </ac:picMkLst>
        </pc:picChg>
        <pc:picChg chg="del">
          <ac:chgData name="Gudka, Dawna" userId="823cceae-331b-41d6-9a63-34ad6d1db55c" providerId="ADAL" clId="{CD443326-5560-4B2F-A3CF-57DF50C8B016}" dt="2024-02-01T00:02:51.644" v="1" actId="478"/>
          <ac:picMkLst>
            <pc:docMk/>
            <pc:sldMk cId="1489644312" sldId="5250"/>
            <ac:picMk id="7" creationId="{8AD64619-FAD2-4243-9B53-2444BAD09A5F}"/>
          </ac:picMkLst>
        </pc:picChg>
        <pc:picChg chg="del">
          <ac:chgData name="Gudka, Dawna" userId="823cceae-331b-41d6-9a63-34ad6d1db55c" providerId="ADAL" clId="{CD443326-5560-4B2F-A3CF-57DF50C8B016}" dt="2024-02-01T00:02:53.537" v="2" actId="478"/>
          <ac:picMkLst>
            <pc:docMk/>
            <pc:sldMk cId="1489644312" sldId="5250"/>
            <ac:picMk id="8" creationId="{E3D7669B-64D8-79C5-3ACA-8EEE60DA7310}"/>
          </ac:picMkLst>
        </pc:picChg>
        <pc:picChg chg="del">
          <ac:chgData name="Gudka, Dawna" userId="823cceae-331b-41d6-9a63-34ad6d1db55c" providerId="ADAL" clId="{CD443326-5560-4B2F-A3CF-57DF50C8B016}" dt="2024-02-01T00:02:55.417" v="3" actId="478"/>
          <ac:picMkLst>
            <pc:docMk/>
            <pc:sldMk cId="1489644312" sldId="5250"/>
            <ac:picMk id="9" creationId="{E18E0142-4BFB-2817-0508-CD4DD71353C6}"/>
          </ac:picMkLst>
        </pc:picChg>
      </pc:sldChg>
      <pc:sldChg chg="addSp delSp modSp add mod ord">
        <pc:chgData name="Gudka, Dawna" userId="823cceae-331b-41d6-9a63-34ad6d1db55c" providerId="ADAL" clId="{CD443326-5560-4B2F-A3CF-57DF50C8B016}" dt="2024-02-01T01:43:36.337" v="1175"/>
        <pc:sldMkLst>
          <pc:docMk/>
          <pc:sldMk cId="4176922401" sldId="5251"/>
        </pc:sldMkLst>
        <pc:spChg chg="mod">
          <ac:chgData name="Gudka, Dawna" userId="823cceae-331b-41d6-9a63-34ad6d1db55c" providerId="ADAL" clId="{CD443326-5560-4B2F-A3CF-57DF50C8B016}" dt="2024-02-01T00:11:37.151" v="644" actId="20577"/>
          <ac:spMkLst>
            <pc:docMk/>
            <pc:sldMk cId="4176922401" sldId="5251"/>
            <ac:spMk id="4" creationId="{30196C07-08FD-EE82-0830-E803301545A0}"/>
          </ac:spMkLst>
        </pc:spChg>
        <pc:spChg chg="del mod">
          <ac:chgData name="Gudka, Dawna" userId="823cceae-331b-41d6-9a63-34ad6d1db55c" providerId="ADAL" clId="{CD443326-5560-4B2F-A3CF-57DF50C8B016}" dt="2024-02-01T01:41:39.121" v="1101" actId="478"/>
          <ac:spMkLst>
            <pc:docMk/>
            <pc:sldMk cId="4176922401" sldId="5251"/>
            <ac:spMk id="5" creationId="{41089316-CC9A-12D2-D679-C691A2E7975A}"/>
          </ac:spMkLst>
        </pc:spChg>
        <pc:graphicFrameChg chg="add mod">
          <ac:chgData name="Gudka, Dawna" userId="823cceae-331b-41d6-9a63-34ad6d1db55c" providerId="ADAL" clId="{CD443326-5560-4B2F-A3CF-57DF50C8B016}" dt="2024-02-01T01:43:36.337" v="1175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</pc:docChg>
  </pc:docChgLst>
  <pc:docChgLst>
    <pc:chgData name="Gudka, Dawna" userId="S::gudka_d@cde.state.co.us::823cceae-331b-41d6-9a63-34ad6d1db55c" providerId="AD" clId="Web-{67615A92-5535-4988-8485-0D372DD2ACC4}"/>
    <pc:docChg chg="addSld delSld modSld sldOrd">
      <pc:chgData name="Gudka, Dawna" userId="S::gudka_d@cde.state.co.us::823cceae-331b-41d6-9a63-34ad6d1db55c" providerId="AD" clId="Web-{67615A92-5535-4988-8485-0D372DD2ACC4}" dt="2024-01-08T14:49:32.126" v="544" actId="20577"/>
      <pc:docMkLst>
        <pc:docMk/>
      </pc:docMkLst>
      <pc:sldChg chg="modSp">
        <pc:chgData name="Gudka, Dawna" userId="S::gudka_d@cde.state.co.us::823cceae-331b-41d6-9a63-34ad6d1db55c" providerId="AD" clId="Web-{67615A92-5535-4988-8485-0D372DD2ACC4}" dt="2024-01-08T14:17:16.435" v="103" actId="20577"/>
        <pc:sldMkLst>
          <pc:docMk/>
          <pc:sldMk cId="3044915438" sldId="256"/>
        </pc:sldMkLst>
        <pc:spChg chg="mod">
          <ac:chgData name="Gudka, Dawna" userId="S::gudka_d@cde.state.co.us::823cceae-331b-41d6-9a63-34ad6d1db55c" providerId="AD" clId="Web-{67615A92-5535-4988-8485-0D372DD2ACC4}" dt="2024-01-08T14:17:16.435" v="10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Gudka, Dawna" userId="S::gudka_d@cde.state.co.us::823cceae-331b-41d6-9a63-34ad6d1db55c" providerId="AD" clId="Web-{67615A92-5535-4988-8485-0D372DD2ACC4}" dt="2024-01-08T14:21:03.656" v="316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67615A92-5535-4988-8485-0D372DD2ACC4}" dt="2024-01-08T14:21:03.656" v="316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">
        <pc:chgData name="Gudka, Dawna" userId="S::gudka_d@cde.state.co.us::823cceae-331b-41d6-9a63-34ad6d1db55c" providerId="AD" clId="Web-{67615A92-5535-4988-8485-0D372DD2ACC4}" dt="2024-01-08T14:49:03.313" v="540"/>
        <pc:sldMkLst>
          <pc:docMk/>
          <pc:sldMk cId="3717000822" sldId="280"/>
        </pc:sldMkLst>
        <pc:spChg chg="mod ord modVis">
          <ac:chgData name="Gudka, Dawna" userId="S::gudka_d@cde.state.co.us::823cceae-331b-41d6-9a63-34ad6d1db55c" providerId="AD" clId="Web-{67615A92-5535-4988-8485-0D372DD2ACC4}" dt="2024-01-08T14:48:35.797" v="533"/>
          <ac:spMkLst>
            <pc:docMk/>
            <pc:sldMk cId="3717000822" sldId="280"/>
            <ac:spMk id="2" creationId="{439B416C-5F6D-56F7-429A-80FD0A190C25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43.235" v="537"/>
          <ac:spMkLst>
            <pc:docMk/>
            <pc:sldMk cId="3717000822" sldId="280"/>
            <ac:spMk id="1032" creationId="{57F72BCA-EE24-40BE-9ECA-E10C9BA55F90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8.172" v="534"/>
          <ac:spMkLst>
            <pc:docMk/>
            <pc:sldMk cId="3717000822" sldId="280"/>
            <ac:spMk id="1037" creationId="{6B3C4597-DD46-4BFC-B999-C52879B95B16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9.047" v="535"/>
          <ac:spMkLst>
            <pc:docMk/>
            <pc:sldMk cId="3717000822" sldId="280"/>
            <ac:spMk id="1039" creationId="{632B59AC-0160-4F1D-934F-B7D8B6AE44A1}"/>
          </ac:spMkLst>
        </pc:spChg>
        <pc:graphicFrameChg chg="ord modGraphic">
          <ac:chgData name="Gudka, Dawna" userId="S::gudka_d@cde.state.co.us::823cceae-331b-41d6-9a63-34ad6d1db55c" providerId="AD" clId="Web-{67615A92-5535-4988-8485-0D372DD2ACC4}" dt="2024-01-08T14:49:03.313" v="540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Gudka, Dawna" userId="S::gudka_d@cde.state.co.us::823cceae-331b-41d6-9a63-34ad6d1db55c" providerId="AD" clId="Web-{67615A92-5535-4988-8485-0D372DD2ACC4}" dt="2024-01-08T14:14:10.902" v="7"/>
          <ac:picMkLst>
            <pc:docMk/>
            <pc:sldMk cId="3717000822" sldId="280"/>
            <ac:picMk id="8" creationId="{CF4D1158-372B-0E8B-FEDB-53CEEABF9314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8:54.016" v="539"/>
          <ac:picMkLst>
            <pc:docMk/>
            <pc:sldMk cId="3717000822" sldId="280"/>
            <ac:picMk id="12" creationId="{6C1A51E8-61A1-86EE-E4AD-B720E51EA8A9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12:28.182" v="0"/>
          <ac:picMkLst>
            <pc:docMk/>
            <pc:sldMk cId="3717000822" sldId="280"/>
            <ac:picMk id="1030" creationId="{2E4E5233-1BF0-473F-ADF9-C9AC0B8A3AA2}"/>
          </ac:picMkLst>
        </pc:picChg>
      </pc:sldChg>
      <pc:sldChg chg="addSp delSp modSp">
        <pc:chgData name="Gudka, Dawna" userId="S::gudka_d@cde.state.co.us::823cceae-331b-41d6-9a63-34ad6d1db55c" providerId="AD" clId="Web-{67615A92-5535-4988-8485-0D372DD2ACC4}" dt="2024-01-08T14:47:31.031" v="522"/>
        <pc:sldMkLst>
          <pc:docMk/>
          <pc:sldMk cId="1641238302" sldId="5130"/>
        </pc:sldMkLst>
        <pc:spChg chg="ord">
          <ac:chgData name="Gudka, Dawna" userId="S::gudka_d@cde.state.co.us::823cceae-331b-41d6-9a63-34ad6d1db55c" providerId="AD" clId="Web-{67615A92-5535-4988-8485-0D372DD2ACC4}" dt="2024-01-08T14:46:59.124" v="520"/>
          <ac:spMkLst>
            <pc:docMk/>
            <pc:sldMk cId="1641238302" sldId="5130"/>
            <ac:spMk id="3" creationId="{06DFE981-08BE-EB86-4227-0BFF98376A55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53.390" v="519"/>
          <ac:spMkLst>
            <pc:docMk/>
            <pc:sldMk cId="1641238302" sldId="5130"/>
            <ac:spMk id="4" creationId="{6A477DCB-6F3D-C551-CC9C-3D5C1F645891}"/>
          </ac:spMkLst>
        </pc:spChg>
        <pc:spChg chg="add mod ord">
          <ac:chgData name="Gudka, Dawna" userId="S::gudka_d@cde.state.co.us::823cceae-331b-41d6-9a63-34ad6d1db55c" providerId="AD" clId="Web-{67615A92-5535-4988-8485-0D372DD2ACC4}" dt="2024-01-08T14:47:31.031" v="522"/>
          <ac:spMkLst>
            <pc:docMk/>
            <pc:sldMk cId="1641238302" sldId="5130"/>
            <ac:spMk id="6" creationId="{B1AA1C90-DCB3-013C-ABD8-DED0855C602F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3:08.470" v="321"/>
          <ac:picMkLst>
            <pc:docMk/>
            <pc:sldMk cId="1641238302" sldId="5130"/>
            <ac:picMk id="5" creationId="{40F6C975-7616-E00E-A2E4-634C2ADEF14C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1:34.328" v="317"/>
          <ac:picMkLst>
            <pc:docMk/>
            <pc:sldMk cId="1641238302" sldId="5130"/>
            <ac:picMk id="7" creationId="{EA362E26-3B3E-2C7A-39B4-37580831ADF8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43.968" v="518"/>
          <ac:picMkLst>
            <pc:docMk/>
            <pc:sldMk cId="1641238302" sldId="5130"/>
            <ac:picMk id="8" creationId="{CDA67DA3-ED07-DA3B-EF26-A4EE767C5FD1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6:21.280" v="516"/>
        <pc:sldMkLst>
          <pc:docMk/>
          <pc:sldMk cId="2491444040" sldId="5221"/>
        </pc:sldMkLst>
        <pc:spChg chg="ord">
          <ac:chgData name="Gudka, Dawna" userId="S::gudka_d@cde.state.co.us::823cceae-331b-41d6-9a63-34ad6d1db55c" providerId="AD" clId="Web-{67615A92-5535-4988-8485-0D372DD2ACC4}" dt="2024-01-08T14:46:13.655" v="514"/>
          <ac:spMkLst>
            <pc:docMk/>
            <pc:sldMk cId="2491444040" sldId="5221"/>
            <ac:spMk id="2" creationId="{CA4989EA-B3F0-9CB5-4385-660E79F382B8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16.077" v="515"/>
          <ac:spMkLst>
            <pc:docMk/>
            <pc:sldMk cId="2491444040" sldId="5221"/>
            <ac:spMk id="3" creationId="{25C35EF2-EBA8-99F6-6D6B-B38553B04C2A}"/>
          </ac:spMkLst>
        </pc:spChg>
        <pc:spChg chg="mod">
          <ac:chgData name="Gudka, Dawna" userId="S::gudka_d@cde.state.co.us::823cceae-331b-41d6-9a63-34ad6d1db55c" providerId="AD" clId="Web-{67615A92-5535-4988-8485-0D372DD2ACC4}" dt="2024-01-08T14:25:00.268" v="361" actId="20577"/>
          <ac:spMkLst>
            <pc:docMk/>
            <pc:sldMk cId="2491444040" sldId="5221"/>
            <ac:spMk id="4" creationId="{3173D112-53B0-A1AB-B88E-E9074FE58CC7}"/>
          </ac:spMkLst>
        </pc:spChg>
        <pc:spChg chg="add mod">
          <ac:chgData name="Gudka, Dawna" userId="S::gudka_d@cde.state.co.us::823cceae-331b-41d6-9a63-34ad6d1db55c" providerId="AD" clId="Web-{67615A92-5535-4988-8485-0D372DD2ACC4}" dt="2024-01-08T14:29:14.333" v="396" actId="20577"/>
          <ac:spMkLst>
            <pc:docMk/>
            <pc:sldMk cId="2491444040" sldId="5221"/>
            <ac:spMk id="5" creationId="{9B8C0A16-8470-BB38-EC25-3A51EB1551A4}"/>
          </ac:spMkLst>
        </pc:spChg>
        <pc:spChg chg="del">
          <ac:chgData name="Gudka, Dawna" userId="S::gudka_d@cde.state.co.us::823cceae-331b-41d6-9a63-34ad6d1db55c" providerId="AD" clId="Web-{67615A92-5535-4988-8485-0D372DD2ACC4}" dt="2024-01-08T14:24:40.658" v="347"/>
          <ac:spMkLst>
            <pc:docMk/>
            <pc:sldMk cId="2491444040" sldId="5221"/>
            <ac:spMk id="6" creationId="{E904B6AD-14AA-7146-1CD7-AB4AEF241700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8:55.660" v="392"/>
          <ac:picMkLst>
            <pc:docMk/>
            <pc:sldMk cId="2491444040" sldId="5221"/>
            <ac:picMk id="7" creationId="{65B093D1-92F2-1C7E-BFEF-B186D50E7B48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4:43.986" v="348"/>
          <ac:picMkLst>
            <pc:docMk/>
            <pc:sldMk cId="2491444040" sldId="5221"/>
            <ac:picMk id="8" creationId="{AC98CCB3-CFA3-7B7D-C71D-ED2304BC3A48}"/>
          </ac:picMkLst>
        </pc:picChg>
        <pc:picChg chg="add del mod">
          <ac:chgData name="Gudka, Dawna" userId="S::gudka_d@cde.state.co.us::823cceae-331b-41d6-9a63-34ad6d1db55c" providerId="AD" clId="Web-{67615A92-5535-4988-8485-0D372DD2ACC4}" dt="2024-01-08T14:29:11.161" v="394"/>
          <ac:picMkLst>
            <pc:docMk/>
            <pc:sldMk cId="2491444040" sldId="5221"/>
            <ac:picMk id="9" creationId="{24AE4BB0-A2DD-7088-6EE2-CE4309071AE2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21.280" v="516"/>
          <ac:picMkLst>
            <pc:docMk/>
            <pc:sldMk cId="2491444040" sldId="5221"/>
            <ac:picMk id="10" creationId="{C96680B3-9ACB-0DED-24D9-98D1C082E0F3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9:32.126" v="544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67615A92-5535-4988-8485-0D372DD2ACC4}" dt="2024-01-08T14:49:32.126" v="544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67615A92-5535-4988-8485-0D372DD2ACC4}" dt="2024-01-08T14:39:01.729" v="509" actId="20577"/>
          <ac:spMkLst>
            <pc:docMk/>
            <pc:sldMk cId="3000212157" sldId="5222"/>
            <ac:spMk id="5" creationId="{41089316-CC9A-12D2-D679-C691A2E7975A}"/>
          </ac:spMkLst>
        </pc:spChg>
        <pc:picChg chg="add mod modCrop">
          <ac:chgData name="Gudka, Dawna" userId="S::gudka_d@cde.state.co.us::823cceae-331b-41d6-9a63-34ad6d1db55c" providerId="AD" clId="Web-{67615A92-5535-4988-8485-0D372DD2ACC4}" dt="2024-01-08T14:38:56.760" v="505" actId="1076"/>
          <ac:picMkLst>
            <pc:docMk/>
            <pc:sldMk cId="3000212157" sldId="5222"/>
            <ac:picMk id="6" creationId="{3E98DB79-99DD-FAC6-F3CD-1EBC018BF743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9:42.177" v="401"/>
          <ac:picMkLst>
            <pc:docMk/>
            <pc:sldMk cId="3000212157" sldId="5222"/>
            <ac:picMk id="10" creationId="{15DE9E15-1678-DF8C-576E-662E5261CDA9}"/>
          </ac:picMkLst>
        </pc:picChg>
      </pc:sldChg>
      <pc:sldChg chg="delSp modSp add del replId">
        <pc:chgData name="Gudka, Dawna" userId="S::gudka_d@cde.state.co.us::823cceae-331b-41d6-9a63-34ad6d1db55c" providerId="AD" clId="Web-{67615A92-5535-4988-8485-0D372DD2ACC4}" dt="2024-01-08T14:36:40.212" v="489"/>
        <pc:sldMkLst>
          <pc:docMk/>
          <pc:sldMk cId="1937746562" sldId="5223"/>
        </pc:sldMkLst>
        <pc:spChg chg="mod">
          <ac:chgData name="Gudka, Dawna" userId="S::gudka_d@cde.state.co.us::823cceae-331b-41d6-9a63-34ad6d1db55c" providerId="AD" clId="Web-{67615A92-5535-4988-8485-0D372DD2ACC4}" dt="2024-01-08T14:35:17.649" v="471" actId="20577"/>
          <ac:spMkLst>
            <pc:docMk/>
            <pc:sldMk cId="1937746562" sldId="5223"/>
            <ac:spMk id="5" creationId="{E6B3AF19-A67A-365F-9FCF-E40741CDBFAF}"/>
          </ac:spMkLst>
        </pc:spChg>
        <pc:picChg chg="del">
          <ac:chgData name="Gudka, Dawna" userId="S::gudka_d@cde.state.co.us::823cceae-331b-41d6-9a63-34ad6d1db55c" providerId="AD" clId="Web-{67615A92-5535-4988-8485-0D372DD2ACC4}" dt="2024-01-08T14:32:35.538" v="433"/>
          <ac:picMkLst>
            <pc:docMk/>
            <pc:sldMk cId="1937746562" sldId="5223"/>
            <ac:picMk id="6" creationId="{34BB3353-EE85-9DD9-B43E-BD617848C701}"/>
          </ac:picMkLst>
        </pc:picChg>
      </pc:sldChg>
    </pc:docChg>
  </pc:docChgLst>
  <pc:docChgLst>
    <pc:chgData name="Severson, Annette" userId="199f3c28-b733-4b36-8b0e-b7eb6984ff94" providerId="ADAL" clId="{2D1219D2-3D03-42CF-9785-4180967C90DA}"/>
    <pc:docChg chg="modSld">
      <pc:chgData name="Severson, Annette" userId="199f3c28-b733-4b36-8b0e-b7eb6984ff94" providerId="ADAL" clId="{2D1219D2-3D03-42CF-9785-4180967C90DA}" dt="2024-01-18T14:42:44.236" v="0" actId="6549"/>
      <pc:docMkLst>
        <pc:docMk/>
      </pc:docMkLst>
      <pc:sldChg chg="modSp mod">
        <pc:chgData name="Severson, Annette" userId="199f3c28-b733-4b36-8b0e-b7eb6984ff94" providerId="ADAL" clId="{2D1219D2-3D03-42CF-9785-4180967C90DA}" dt="2024-01-18T14:42:44.236" v="0" actId="6549"/>
        <pc:sldMkLst>
          <pc:docMk/>
          <pc:sldMk cId="4185614099" sldId="5219"/>
        </pc:sldMkLst>
        <pc:spChg chg="mod">
          <ac:chgData name="Severson, Annette" userId="199f3c28-b733-4b36-8b0e-b7eb6984ff94" providerId="ADAL" clId="{2D1219D2-3D03-42CF-9785-4180967C90DA}" dt="2024-01-18T14:42:44.236" v="0" actId="6549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Heitman, Lindsey" userId="a9773a47-99d2-4599-9377-6d37e9ec0bd3" providerId="ADAL" clId="{087389DE-B3F1-4630-9782-0FD38789FD27}"/>
    <pc:docChg chg="custSel addSld delSld modSld sldOrd">
      <pc:chgData name="Heitman, Lindsey" userId="a9773a47-99d2-4599-9377-6d37e9ec0bd3" providerId="ADAL" clId="{087389DE-B3F1-4630-9782-0FD38789FD27}" dt="2024-02-01T14:55:05.435" v="2224" actId="27636"/>
      <pc:docMkLst>
        <pc:docMk/>
      </pc:docMkLst>
      <pc:sldChg chg="modSp mod">
        <pc:chgData name="Heitman, Lindsey" userId="a9773a47-99d2-4599-9377-6d37e9ec0bd3" providerId="ADAL" clId="{087389DE-B3F1-4630-9782-0FD38789FD27}" dt="2024-02-01T14:12:02.667" v="222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87389DE-B3F1-4630-9782-0FD38789FD27}" dt="2024-02-01T14:12:02.667" v="22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 ord">
        <pc:chgData name="Heitman, Lindsey" userId="a9773a47-99d2-4599-9377-6d37e9ec0bd3" providerId="ADAL" clId="{087389DE-B3F1-4630-9782-0FD38789FD27}" dt="2024-02-01T14:53:00.864" v="1918" actId="13926"/>
        <pc:sldMkLst>
          <pc:docMk/>
          <pc:sldMk cId="605362345" sldId="295"/>
        </pc:sldMkLst>
        <pc:spChg chg="mod">
          <ac:chgData name="Heitman, Lindsey" userId="a9773a47-99d2-4599-9377-6d37e9ec0bd3" providerId="ADAL" clId="{087389DE-B3F1-4630-9782-0FD38789FD27}" dt="2024-02-01T14:53:00.864" v="1918" actId="13926"/>
          <ac:spMkLst>
            <pc:docMk/>
            <pc:sldMk cId="605362345" sldId="295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37:19.262" v="1532" actId="2711"/>
          <ac:spMkLst>
            <pc:docMk/>
            <pc:sldMk cId="605362345" sldId="295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087389DE-B3F1-4630-9782-0FD38789FD27}" dt="2024-02-01T14:36:50.906" v="1531"/>
          <ac:spMkLst>
            <pc:docMk/>
            <pc:sldMk cId="605362345" sldId="295"/>
            <ac:spMk id="5" creationId="{E39805D2-2B3B-3264-95B3-82FF2DD60FBA}"/>
          </ac:spMkLst>
        </pc:spChg>
      </pc:sldChg>
      <pc:sldChg chg="add">
        <pc:chgData name="Heitman, Lindsey" userId="a9773a47-99d2-4599-9377-6d37e9ec0bd3" providerId="ADAL" clId="{087389DE-B3F1-4630-9782-0FD38789FD27}" dt="2024-02-01T14:45:32.983" v="1533"/>
        <pc:sldMkLst>
          <pc:docMk/>
          <pc:sldMk cId="214899715" sldId="331"/>
        </pc:sldMkLst>
      </pc:sldChg>
      <pc:sldChg chg="addSp modSp mod ord">
        <pc:chgData name="Heitman, Lindsey" userId="a9773a47-99d2-4599-9377-6d37e9ec0bd3" providerId="ADAL" clId="{087389DE-B3F1-4630-9782-0FD38789FD27}" dt="2024-02-01T14:25:55.333" v="788" actId="20577"/>
        <pc:sldMkLst>
          <pc:docMk/>
          <pc:sldMk cId="1259360704" sldId="4676"/>
        </pc:sldMkLst>
        <pc:spChg chg="add mod">
          <ac:chgData name="Heitman, Lindsey" userId="a9773a47-99d2-4599-9377-6d37e9ec0bd3" providerId="ADAL" clId="{087389DE-B3F1-4630-9782-0FD38789FD27}" dt="2024-02-01T14:25:55.333" v="788" actId="20577"/>
          <ac:spMkLst>
            <pc:docMk/>
            <pc:sldMk cId="1259360704" sldId="4676"/>
            <ac:spMk id="6" creationId="{907362A7-1738-742E-FA34-8AFABCF32BA8}"/>
          </ac:spMkLst>
        </pc:spChg>
      </pc:sldChg>
      <pc:sldChg chg="addSp modSp add mod">
        <pc:chgData name="Heitman, Lindsey" userId="a9773a47-99d2-4599-9377-6d37e9ec0bd3" providerId="ADAL" clId="{087389DE-B3F1-4630-9782-0FD38789FD27}" dt="2024-02-01T14:55:05.435" v="2224" actId="27636"/>
        <pc:sldMkLst>
          <pc:docMk/>
          <pc:sldMk cId="4165415599" sldId="4708"/>
        </pc:sldMkLst>
        <pc:spChg chg="mod">
          <ac:chgData name="Heitman, Lindsey" userId="a9773a47-99d2-4599-9377-6d37e9ec0bd3" providerId="ADAL" clId="{087389DE-B3F1-4630-9782-0FD38789FD27}" dt="2024-02-01T14:36:02.934" v="1398" actId="20577"/>
          <ac:spMkLst>
            <pc:docMk/>
            <pc:sldMk cId="4165415599" sldId="4708"/>
            <ac:spMk id="2" creationId="{68EF9752-09E2-4B9C-B2DC-B3D10C3F48F1}"/>
          </ac:spMkLst>
        </pc:spChg>
        <pc:spChg chg="mod">
          <ac:chgData name="Heitman, Lindsey" userId="a9773a47-99d2-4599-9377-6d37e9ec0bd3" providerId="ADAL" clId="{087389DE-B3F1-4630-9782-0FD38789FD27}" dt="2024-02-01T14:55:05.435" v="2224" actId="27636"/>
          <ac:spMkLst>
            <pc:docMk/>
            <pc:sldMk cId="4165415599" sldId="4708"/>
            <ac:spMk id="3" creationId="{293EDE4D-4A78-4B66-A378-58527F16C3C2}"/>
          </ac:spMkLst>
        </pc:spChg>
        <pc:spChg chg="add mod">
          <ac:chgData name="Heitman, Lindsey" userId="a9773a47-99d2-4599-9377-6d37e9ec0bd3" providerId="ADAL" clId="{087389DE-B3F1-4630-9782-0FD38789FD27}" dt="2024-02-01T14:36:46.282" v="1530"/>
          <ac:spMkLst>
            <pc:docMk/>
            <pc:sldMk cId="4165415599" sldId="4708"/>
            <ac:spMk id="5" creationId="{21A57F6D-D36D-09E3-C255-7076942E26A7}"/>
          </ac:spMkLst>
        </pc:spChg>
      </pc:sldChg>
      <pc:sldChg chg="del">
        <pc:chgData name="Heitman, Lindsey" userId="a9773a47-99d2-4599-9377-6d37e9ec0bd3" providerId="ADAL" clId="{087389DE-B3F1-4630-9782-0FD38789FD27}" dt="2024-02-01T14:16:28.065" v="443" actId="2696"/>
        <pc:sldMkLst>
          <pc:docMk/>
          <pc:sldMk cId="3707363652" sldId="5239"/>
        </pc:sldMkLst>
      </pc:sldChg>
      <pc:sldChg chg="modSp mod">
        <pc:chgData name="Heitman, Lindsey" userId="a9773a47-99d2-4599-9377-6d37e9ec0bd3" providerId="ADAL" clId="{087389DE-B3F1-4630-9782-0FD38789FD27}" dt="2024-02-01T14:15:43.513" v="439" actId="255"/>
        <pc:sldMkLst>
          <pc:docMk/>
          <pc:sldMk cId="3040513504" sldId="5243"/>
        </pc:sldMkLst>
        <pc:spChg chg="mod">
          <ac:chgData name="Heitman, Lindsey" userId="a9773a47-99d2-4599-9377-6d37e9ec0bd3" providerId="ADAL" clId="{087389DE-B3F1-4630-9782-0FD38789FD27}" dt="2024-02-01T14:12:35.394" v="225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15:43.513" v="439" actId="255"/>
          <ac:spMkLst>
            <pc:docMk/>
            <pc:sldMk cId="3040513504" sldId="5243"/>
            <ac:spMk id="3" creationId="{00000000-0000-0000-0000-000000000000}"/>
          </ac:spMkLst>
        </pc:spChg>
      </pc:sldChg>
      <pc:sldChg chg="del">
        <pc:chgData name="Heitman, Lindsey" userId="a9773a47-99d2-4599-9377-6d37e9ec0bd3" providerId="ADAL" clId="{087389DE-B3F1-4630-9782-0FD38789FD27}" dt="2024-02-01T14:22:51.115" v="444" actId="2696"/>
        <pc:sldMkLst>
          <pc:docMk/>
          <pc:sldMk cId="3493370893" sldId="5246"/>
        </pc:sldMkLst>
      </pc:sldChg>
      <pc:sldChg chg="del">
        <pc:chgData name="Heitman, Lindsey" userId="a9773a47-99d2-4599-9377-6d37e9ec0bd3" providerId="ADAL" clId="{087389DE-B3F1-4630-9782-0FD38789FD27}" dt="2024-02-01T14:16:22.809" v="442" actId="2696"/>
        <pc:sldMkLst>
          <pc:docMk/>
          <pc:sldMk cId="252783205" sldId="5247"/>
        </pc:sldMkLst>
      </pc:sldChg>
      <pc:sldChg chg="del">
        <pc:chgData name="Heitman, Lindsey" userId="a9773a47-99d2-4599-9377-6d37e9ec0bd3" providerId="ADAL" clId="{087389DE-B3F1-4630-9782-0FD38789FD27}" dt="2024-02-01T14:28:58.489" v="789" actId="2696"/>
        <pc:sldMkLst>
          <pc:docMk/>
          <pc:sldMk cId="3993571728" sldId="5249"/>
        </pc:sldMkLst>
      </pc:sldChg>
    </pc:docChg>
  </pc:docChgLst>
  <pc:docChgLst>
    <pc:chgData name="Gudka, Dawna" userId="S::gudka_d@cde.state.co.us::823cceae-331b-41d6-9a63-34ad6d1db55c" providerId="AD" clId="Web-{4BF3C662-7F03-4259-A576-41B3ECCC0026}"/>
    <pc:docChg chg="modSld">
      <pc:chgData name="Gudka, Dawna" userId="S::gudka_d@cde.state.co.us::823cceae-331b-41d6-9a63-34ad6d1db55c" providerId="AD" clId="Web-{4BF3C662-7F03-4259-A576-41B3ECCC0026}" dt="2024-01-11T01:04:44.053" v="17"/>
      <pc:docMkLst>
        <pc:docMk/>
      </pc:docMkLst>
      <pc:sldChg chg="modSp">
        <pc:chgData name="Gudka, Dawna" userId="S::gudka_d@cde.state.co.us::823cceae-331b-41d6-9a63-34ad6d1db55c" providerId="AD" clId="Web-{4BF3C662-7F03-4259-A576-41B3ECCC0026}" dt="2024-01-11T01:04:06.568" v="9"/>
        <pc:sldMkLst>
          <pc:docMk/>
          <pc:sldMk cId="766479562" sldId="264"/>
        </pc:sldMkLst>
        <pc:graphicFrameChg chg="mod">
          <ac:chgData name="Gudka, Dawna" userId="S::gudka_d@cde.state.co.us::823cceae-331b-41d6-9a63-34ad6d1db55c" providerId="AD" clId="Web-{4BF3C662-7F03-4259-A576-41B3ECCC0026}" dt="2024-01-11T01:04:06.568" v="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4BF3C662-7F03-4259-A576-41B3ECCC0026}" dt="2024-01-11T01:03:46.192" v="5"/>
        <pc:sldMkLst>
          <pc:docMk/>
          <pc:sldMk cId="3717000822" sldId="280"/>
        </pc:sldMkLst>
        <pc:picChg chg="mod">
          <ac:chgData name="Gudka, Dawna" userId="S::gudka_d@cde.state.co.us::823cceae-331b-41d6-9a63-34ad6d1db55c" providerId="AD" clId="Web-{4BF3C662-7F03-4259-A576-41B3ECCC0026}" dt="2024-01-11T01:03:46.192" v="5"/>
          <ac:picMkLst>
            <pc:docMk/>
            <pc:sldMk cId="3717000822" sldId="280"/>
            <ac:picMk id="12" creationId="{6C1A51E8-61A1-86EE-E4AD-B720E51EA8A9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3:26.942" v="1"/>
        <pc:sldMkLst>
          <pc:docMk/>
          <pc:sldMk cId="1641238302" sldId="5130"/>
        </pc:sldMkLst>
        <pc:picChg chg="mod">
          <ac:chgData name="Gudka, Dawna" userId="S::gudka_d@cde.state.co.us::823cceae-331b-41d6-9a63-34ad6d1db55c" providerId="AD" clId="Web-{4BF3C662-7F03-4259-A576-41B3ECCC0026}" dt="2024-01-11T01:03:26.942" v="1"/>
          <ac:picMkLst>
            <pc:docMk/>
            <pc:sldMk cId="1641238302" sldId="5130"/>
            <ac:picMk id="8" creationId="{CDA67DA3-ED07-DA3B-EF26-A4EE767C5FD1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4:44.053" v="17"/>
        <pc:sldMkLst>
          <pc:docMk/>
          <pc:sldMk cId="2371645433" sldId="5220"/>
        </pc:sldMkLst>
        <pc:graphicFrameChg chg="mod">
          <ac:chgData name="Gudka, Dawna" userId="S::gudka_d@cde.state.co.us::823cceae-331b-41d6-9a63-34ad6d1db55c" providerId="AD" clId="Web-{4BF3C662-7F03-4259-A576-41B3ECCC0026}" dt="2024-01-11T01:04:44.053" v="17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</pc:docChg>
  </pc:docChgLst>
  <pc:docChgLst>
    <pc:chgData name="Hoffman, Peter" userId="673cee94-26bd-4c2a-ab82-1b3669e2f049" providerId="ADAL" clId="{D610E624-DFB1-45DB-B74F-7A8C57BECF08}"/>
    <pc:docChg chg="undo custSel addSld delSld modSld">
      <pc:chgData name="Hoffman, Peter" userId="673cee94-26bd-4c2a-ab82-1b3669e2f049" providerId="ADAL" clId="{D610E624-DFB1-45DB-B74F-7A8C57BECF08}" dt="2024-01-03T22:41:01.210" v="1241" actId="20577"/>
      <pc:docMkLst>
        <pc:docMk/>
      </pc:docMkLst>
      <pc:sldChg chg="modSp mod">
        <pc:chgData name="Hoffman, Peter" userId="673cee94-26bd-4c2a-ab82-1b3669e2f049" providerId="ADAL" clId="{D610E624-DFB1-45DB-B74F-7A8C57BECF08}" dt="2024-01-02T16:33:22.572" v="1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D610E624-DFB1-45DB-B74F-7A8C57BECF08}" dt="2024-01-02T16:33:22.572" v="1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D610E624-DFB1-45DB-B74F-7A8C57BECF08}" dt="2024-01-03T18:07:30.346" v="146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D610E624-DFB1-45DB-B74F-7A8C57BECF08}" dt="2024-01-03T18:07:30.346" v="14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D610E624-DFB1-45DB-B74F-7A8C57BECF08}" dt="2024-01-02T16:33:32.962" v="1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D610E624-DFB1-45DB-B74F-7A8C57BECF08}" dt="2024-01-02T16:33:32.962" v="1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4133366853" sldId="536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910115144" sldId="4637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66961726" sldId="4722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747885615" sldId="5161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54518492" sldId="5168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2124249006" sldId="5199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4018750982" sldId="5200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1667568664" sldId="5201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D610E624-DFB1-45DB-B74F-7A8C57BECF08}" dt="2024-01-03T22:27:02.421" v="714" actId="20577"/>
        <pc:sldMkLst>
          <pc:docMk/>
          <pc:sldMk cId="1961852350" sldId="5205"/>
        </pc:sldMkLst>
        <pc:spChg chg="add del mod">
          <ac:chgData name="Hoffman, Peter" userId="673cee94-26bd-4c2a-ab82-1b3669e2f049" providerId="ADAL" clId="{D610E624-DFB1-45DB-B74F-7A8C57BECF08}" dt="2024-01-03T22:27:02.421" v="714" actId="20577"/>
          <ac:spMkLst>
            <pc:docMk/>
            <pc:sldMk cId="1961852350" sldId="5205"/>
            <ac:spMk id="8" creationId="{31CF935B-4EDB-CD62-F90C-6618AAEBDEFC}"/>
          </ac:spMkLst>
        </pc:spChg>
        <pc:picChg chg="mod">
          <ac:chgData name="Hoffman, Peter" userId="673cee94-26bd-4c2a-ab82-1b3669e2f049" providerId="ADAL" clId="{D610E624-DFB1-45DB-B74F-7A8C57BECF08}" dt="2024-01-03T22:24:57.918" v="161" actId="14100"/>
          <ac:picMkLst>
            <pc:docMk/>
            <pc:sldMk cId="1961852350" sldId="5205"/>
            <ac:picMk id="7" creationId="{864F8E31-FBB1-3F10-9D1C-D402FA51E7FD}"/>
          </ac:picMkLst>
        </pc:picChg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33753138" sldId="5206"/>
        </pc:sldMkLst>
      </pc:sldChg>
      <pc:sldChg chg="addSp delSp modSp add mod">
        <pc:chgData name="Hoffman, Peter" userId="673cee94-26bd-4c2a-ab82-1b3669e2f049" providerId="ADAL" clId="{D610E624-DFB1-45DB-B74F-7A8C57BECF08}" dt="2024-01-03T22:41:01.210" v="1241" actId="20577"/>
        <pc:sldMkLst>
          <pc:docMk/>
          <pc:sldMk cId="3262778519" sldId="5211"/>
        </pc:sldMkLst>
        <pc:spChg chg="mod">
          <ac:chgData name="Hoffman, Peter" userId="673cee94-26bd-4c2a-ab82-1b3669e2f049" providerId="ADAL" clId="{D610E624-DFB1-45DB-B74F-7A8C57BECF08}" dt="2024-01-03T22:32:24.100" v="730" actId="20577"/>
          <ac:spMkLst>
            <pc:docMk/>
            <pc:sldMk cId="3262778519" sldId="5211"/>
            <ac:spMk id="2" creationId="{4D0C3ACB-A4D9-E755-BE64-62BEF6873D63}"/>
          </ac:spMkLst>
        </pc:spChg>
        <pc:spChg chg="mod">
          <ac:chgData name="Hoffman, Peter" userId="673cee94-26bd-4c2a-ab82-1b3669e2f049" providerId="ADAL" clId="{D610E624-DFB1-45DB-B74F-7A8C57BECF08}" dt="2024-01-03T22:41:01.210" v="1241" actId="20577"/>
          <ac:spMkLst>
            <pc:docMk/>
            <pc:sldMk cId="3262778519" sldId="5211"/>
            <ac:spMk id="8" creationId="{31CF935B-4EDB-CD62-F90C-6618AAEBDEFC}"/>
          </ac:spMkLst>
        </pc:spChg>
        <pc:picChg chg="add del mod">
          <ac:chgData name="Hoffman, Peter" userId="673cee94-26bd-4c2a-ab82-1b3669e2f049" providerId="ADAL" clId="{D610E624-DFB1-45DB-B74F-7A8C57BECF08}" dt="2024-01-03T22:36:02.006" v="811" actId="478"/>
          <ac:picMkLst>
            <pc:docMk/>
            <pc:sldMk cId="3262778519" sldId="5211"/>
            <ac:picMk id="7" creationId="{B44983B5-C10D-B3A6-D3F2-7A05DFB69A6A}"/>
          </ac:picMkLst>
        </pc:picChg>
        <pc:picChg chg="add mod">
          <ac:chgData name="Hoffman, Peter" userId="673cee94-26bd-4c2a-ab82-1b3669e2f049" providerId="ADAL" clId="{D610E624-DFB1-45DB-B74F-7A8C57BECF08}" dt="2024-01-03T22:39:23.937" v="1120" actId="962"/>
          <ac:picMkLst>
            <pc:docMk/>
            <pc:sldMk cId="3262778519" sldId="5211"/>
            <ac:picMk id="10" creationId="{70D0B37A-0A2E-2198-CCF6-F19403F591D1}"/>
          </ac:picMkLst>
        </pc:picChg>
        <pc:picChg chg="del">
          <ac:chgData name="Hoffman, Peter" userId="673cee94-26bd-4c2a-ab82-1b3669e2f049" providerId="ADAL" clId="{D610E624-DFB1-45DB-B74F-7A8C57BECF08}" dt="2024-01-03T22:32:47.139" v="806" actId="478"/>
          <ac:picMkLst>
            <pc:docMk/>
            <pc:sldMk cId="3262778519" sldId="5211"/>
            <ac:picMk id="15" creationId="{F1A99AC5-2E8A-9202-CBED-4618CEEC1160}"/>
          </ac:picMkLst>
        </pc:pic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3843539797" sldId="5213"/>
        </pc:sldMkLst>
      </pc:sldChg>
      <pc:sldMasterChg chg="delSldLayout">
        <pc:chgData name="Hoffman, Peter" userId="673cee94-26bd-4c2a-ab82-1b3669e2f049" providerId="ADAL" clId="{D610E624-DFB1-45DB-B74F-7A8C57BECF08}" dt="2024-01-02T16:33:54.342" v="17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D610E624-DFB1-45DB-B74F-7A8C57BECF08}" dt="2024-01-02T16:33:54.342" v="17" actId="2696"/>
          <pc:sldLayoutMkLst>
            <pc:docMk/>
            <pc:sldMasterMk cId="2150711039" sldId="2147483676"/>
            <pc:sldLayoutMk cId="1267747368" sldId="2147483701"/>
          </pc:sldLayoutMkLst>
        </pc:sldLayoutChg>
      </pc:sldMasterChg>
    </pc:docChg>
  </pc:docChgLst>
  <pc:docChgLst>
    <pc:chgData name="Gudka, Dawna" userId="S::gudka_d@cde.state.co.us::823cceae-331b-41d6-9a63-34ad6d1db55c" providerId="AD" clId="Web-{72AC49F7-7B6F-4320-B12D-5025E3E86EAB}"/>
    <pc:docChg chg="modSld sldOrd">
      <pc:chgData name="Gudka, Dawna" userId="S::gudka_d@cde.state.co.us::823cceae-331b-41d6-9a63-34ad6d1db55c" providerId="AD" clId="Web-{72AC49F7-7B6F-4320-B12D-5025E3E86EAB}" dt="2024-01-11T15:13:41.965" v="3" actId="1076"/>
      <pc:docMkLst>
        <pc:docMk/>
      </pc:docMkLst>
      <pc:sldChg chg="ord">
        <pc:chgData name="Gudka, Dawna" userId="S::gudka_d@cde.state.co.us::823cceae-331b-41d6-9a63-34ad6d1db55c" providerId="AD" clId="Web-{72AC49F7-7B6F-4320-B12D-5025E3E86EAB}" dt="2024-01-11T15:12:15.792" v="0"/>
        <pc:sldMkLst>
          <pc:docMk/>
          <pc:sldMk cId="1731656532" sldId="262"/>
        </pc:sldMkLst>
      </pc:sldChg>
      <pc:sldChg chg="ord">
        <pc:chgData name="Gudka, Dawna" userId="S::gudka_d@cde.state.co.us::823cceae-331b-41d6-9a63-34ad6d1db55c" providerId="AD" clId="Web-{72AC49F7-7B6F-4320-B12D-5025E3E86EAB}" dt="2024-01-11T15:12:37.605" v="1"/>
        <pc:sldMkLst>
          <pc:docMk/>
          <pc:sldMk cId="1847781319" sldId="263"/>
        </pc:sldMkLst>
      </pc:sldChg>
      <pc:sldChg chg="modSp">
        <pc:chgData name="Gudka, Dawna" userId="S::gudka_d@cde.state.co.us::823cceae-331b-41d6-9a63-34ad6d1db55c" providerId="AD" clId="Web-{72AC49F7-7B6F-4320-B12D-5025E3E86EAB}" dt="2024-01-11T15:13:41.965" v="3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72AC49F7-7B6F-4320-B12D-5025E3E86EAB}" dt="2024-01-11T15:13:41.965" v="3" actId="1076"/>
          <ac:spMkLst>
            <pc:docMk/>
            <pc:sldMk cId="1641238302" sldId="5130"/>
            <ac:spMk id="6" creationId="{B1AA1C90-DCB3-013C-ABD8-DED0855C602F}"/>
          </ac:spMkLst>
        </pc:spChg>
      </pc:sldChg>
    </pc:docChg>
  </pc:docChgLst>
  <pc:docChgLst>
    <pc:chgData name="Tribbett, Jessica" userId="S::tribbett_jessica@cde.state.co.us::b8af59d7-a86d-4166-a022-d856dc24c475" providerId="AD" clId="Web-{19DEF523-918C-5819-3002-6532C80742D0}"/>
    <pc:docChg chg="modSld">
      <pc:chgData name="Tribbett, Jessica" userId="S::tribbett_jessica@cde.state.co.us::b8af59d7-a86d-4166-a022-d856dc24c475" providerId="AD" clId="Web-{19DEF523-918C-5819-3002-6532C80742D0}" dt="2023-12-05T18:58:17.709" v="15" actId="20577"/>
      <pc:docMkLst>
        <pc:docMk/>
      </pc:docMkLst>
      <pc:sldChg chg="modSp">
        <pc:chgData name="Tribbett, Jessica" userId="S::tribbett_jessica@cde.state.co.us::b8af59d7-a86d-4166-a022-d856dc24c475" providerId="AD" clId="Web-{19DEF523-918C-5819-3002-6532C80742D0}" dt="2023-12-05T18:57:42.737" v="13"/>
        <pc:sldMkLst>
          <pc:docMk/>
          <pc:sldMk cId="766479562" sldId="264"/>
        </pc:sldMkLst>
        <pc:graphicFrameChg chg="mod modGraphic">
          <ac:chgData name="Tribbett, Jessica" userId="S::tribbett_jessica@cde.state.co.us::b8af59d7-a86d-4166-a022-d856dc24c475" providerId="AD" clId="Web-{19DEF523-918C-5819-3002-6532C80742D0}" dt="2023-12-05T18:57:42.737" v="1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Tribbett, Jessica" userId="S::tribbett_jessica@cde.state.co.us::b8af59d7-a86d-4166-a022-d856dc24c475" providerId="AD" clId="Web-{19DEF523-918C-5819-3002-6532C80742D0}" dt="2023-12-05T18:58:17.709" v="15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19DEF523-918C-5819-3002-6532C80742D0}" dt="2023-12-05T18:58:17.709" v="15" actId="20577"/>
          <ac:spMkLst>
            <pc:docMk/>
            <pc:sldMk cId="1667568664" sldId="5201"/>
            <ac:spMk id="10" creationId="{2F95A737-6829-D9EB-1980-4103B233FA83}"/>
          </ac:spMkLst>
        </pc:spChg>
      </pc:sldChg>
    </pc:docChg>
  </pc:docChgLst>
  <pc:docChgLst>
    <pc:chgData name="Wenzel, Brooke" userId="672bf8d3-b15b-4e02-a6d1-39319a0df09b" providerId="ADAL" clId="{3B866652-3880-41A9-9662-FE5D7A9BF9A0}"/>
    <pc:docChg chg="modSld">
      <pc:chgData name="Wenzel, Brooke" userId="672bf8d3-b15b-4e02-a6d1-39319a0df09b" providerId="ADAL" clId="{3B866652-3880-41A9-9662-FE5D7A9BF9A0}" dt="2023-12-06T20:57:58.592" v="2" actId="5793"/>
      <pc:docMkLst>
        <pc:docMk/>
      </pc:docMkLst>
      <pc:sldChg chg="modSp mod">
        <pc:chgData name="Wenzel, Brooke" userId="672bf8d3-b15b-4e02-a6d1-39319a0df09b" providerId="ADAL" clId="{3B866652-3880-41A9-9662-FE5D7A9BF9A0}" dt="2023-12-06T20:57:58.592" v="2" actId="5793"/>
        <pc:sldMkLst>
          <pc:docMk/>
          <pc:sldMk cId="1847781319" sldId="263"/>
        </pc:sldMkLst>
        <pc:graphicFrameChg chg="modGraphic">
          <ac:chgData name="Wenzel, Brooke" userId="672bf8d3-b15b-4e02-a6d1-39319a0df09b" providerId="ADAL" clId="{3B866652-3880-41A9-9662-FE5D7A9BF9A0}" dt="2023-12-06T20:57:58.592" v="2" actId="5793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enzel, Brooke" userId="672bf8d3-b15b-4e02-a6d1-39319a0df09b" providerId="ADAL" clId="{3B866652-3880-41A9-9662-FE5D7A9BF9A0}" dt="2023-12-05T18:29:16.770" v="0" actId="6549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3B866652-3880-41A9-9662-FE5D7A9BF9A0}" dt="2023-12-05T18:29:16.770" v="0" actId="654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E4B04698-9DFB-F99D-A5B0-AD4B0311DCE0}"/>
    <pc:docChg chg="addSld delSld modSld sldOrd">
      <pc:chgData name="Gudka, Dawna" userId="S::gudka_d@cde.state.co.us::823cceae-331b-41d6-9a63-34ad6d1db55c" providerId="AD" clId="Web-{E4B04698-9DFB-F99D-A5B0-AD4B0311DCE0}" dt="2024-01-03T19:18:32.342" v="543"/>
      <pc:docMkLst>
        <pc:docMk/>
      </pc:docMkLst>
      <pc:sldChg chg="modSp add ord replId">
        <pc:chgData name="Gudka, Dawna" userId="S::gudka_d@cde.state.co.us::823cceae-331b-41d6-9a63-34ad6d1db55c" providerId="AD" clId="Web-{E4B04698-9DFB-F99D-A5B0-AD4B0311DCE0}" dt="2024-01-03T18:57:52.336" v="66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E4B04698-9DFB-F99D-A5B0-AD4B0311DCE0}" dt="2024-01-03T18:57:52.336" v="66" actId="20577"/>
          <ac:spMkLst>
            <pc:docMk/>
            <pc:sldMk cId="86511955" sldId="5129"/>
            <ac:spMk id="2" creationId="{DD55F8C3-2F44-7E94-0F2B-3159E1AC832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7:32.992" v="23" actId="20577"/>
          <ac:spMkLst>
            <pc:docMk/>
            <pc:sldMk cId="86511955" sldId="5129"/>
            <ac:spMk id="3" creationId="{1D1425C4-1AA7-E47C-4C1F-A184FDD34D2C}"/>
          </ac:spMkLst>
        </pc:spChg>
      </pc:sldChg>
      <pc:sldChg chg="addSp delSp modSp add del ord replId">
        <pc:chgData name="Gudka, Dawna" userId="S::gudka_d@cde.state.co.us::823cceae-331b-41d6-9a63-34ad6d1db55c" providerId="AD" clId="Web-{E4B04698-9DFB-F99D-A5B0-AD4B0311DCE0}" dt="2024-01-03T18:58:26.321" v="83"/>
        <pc:sldMkLst>
          <pc:docMk/>
          <pc:sldMk cId="564915456" sldId="5130"/>
        </pc:sldMkLst>
        <pc:spChg chg="mod">
          <ac:chgData name="Gudka, Dawna" userId="S::gudka_d@cde.state.co.us::823cceae-331b-41d6-9a63-34ad6d1db55c" providerId="AD" clId="Web-{E4B04698-9DFB-F99D-A5B0-AD4B0311DCE0}" dt="2024-01-03T18:58:06.133" v="76" actId="20577"/>
          <ac:spMkLst>
            <pc:docMk/>
            <pc:sldMk cId="564915456" sldId="5130"/>
            <ac:spMk id="2" creationId="{306BE94C-0D66-5CCC-7A2C-994FD08DF028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3" creationId="{95D71145-C936-C125-ED10-74D2C8C020F5}"/>
          </ac:spMkLst>
        </pc:spChg>
        <pc:spChg chg="mod">
          <ac:chgData name="Gudka, Dawna" userId="S::gudka_d@cde.state.co.us::823cceae-331b-41d6-9a63-34ad6d1db55c" providerId="AD" clId="Web-{E4B04698-9DFB-F99D-A5B0-AD4B0311DCE0}" dt="2024-01-03T18:58:20.399" v="82" actId="20577"/>
          <ac:spMkLst>
            <pc:docMk/>
            <pc:sldMk cId="564915456" sldId="5130"/>
            <ac:spMk id="5" creationId="{5786B0F3-A684-D019-5CC8-CF9DE2B586EF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8" creationId="{B954C344-4E9C-7E7B-2C8A-FA5BBEF87192}"/>
          </ac:spMkLst>
        </pc:spChg>
      </pc:sldChg>
      <pc:sldChg chg="addSp delSp modSp add ord replId">
        <pc:chgData name="Gudka, Dawna" userId="S::gudka_d@cde.state.co.us::823cceae-331b-41d6-9a63-34ad6d1db55c" providerId="AD" clId="Web-{E4B04698-9DFB-F99D-A5B0-AD4B0311DCE0}" dt="2024-01-03T19:18:32.342" v="543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E4B04698-9DFB-F99D-A5B0-AD4B0311DCE0}" dt="2024-01-03T18:59:49.666" v="138" actId="20577"/>
          <ac:spMkLst>
            <pc:docMk/>
            <pc:sldMk cId="1641238302" sldId="5130"/>
            <ac:spMk id="2" creationId="{5F993FE2-6DF4-8287-BE83-144C23E8E81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9:19.978" v="137" actId="20577"/>
          <ac:spMkLst>
            <pc:docMk/>
            <pc:sldMk cId="1641238302" sldId="5130"/>
            <ac:spMk id="3" creationId="{06DFE981-08BE-EB86-4227-0BFF98376A55}"/>
          </ac:spMkLst>
        </pc:spChg>
        <pc:spChg chg="mod">
          <ac:chgData name="Gudka, Dawna" userId="S::gudka_d@cde.state.co.us::823cceae-331b-41d6-9a63-34ad6d1db55c" providerId="AD" clId="Web-{E4B04698-9DFB-F99D-A5B0-AD4B0311DCE0}" dt="2024-01-03T19:16:43.199" v="446" actId="20577"/>
          <ac:spMkLst>
            <pc:docMk/>
            <pc:sldMk cId="1641238302" sldId="5130"/>
            <ac:spMk id="4" creationId="{6A477DCB-6F3D-C551-CC9C-3D5C1F645891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39.258" v="86"/>
          <ac:spMkLst>
            <pc:docMk/>
            <pc:sldMk cId="1641238302" sldId="5130"/>
            <ac:spMk id="5" creationId="{9DDE9998-58B9-FEED-2D43-E8BB66DCEE7F}"/>
          </ac:spMkLst>
        </pc:spChg>
        <pc:spChg chg="add del mod">
          <ac:chgData name="Gudka, Dawna" userId="S::gudka_d@cde.state.co.us::823cceae-331b-41d6-9a63-34ad6d1db55c" providerId="AD" clId="Web-{E4B04698-9DFB-F99D-A5B0-AD4B0311DCE0}" dt="2024-01-03T19:15:38.917" v="431"/>
          <ac:spMkLst>
            <pc:docMk/>
            <pc:sldMk cId="1641238302" sldId="5130"/>
            <ac:spMk id="7" creationId="{F5EF9689-DFEF-4E98-D17C-E4F90B2E462A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9:18:32.342" v="543"/>
          <ac:spMkLst>
            <pc:docMk/>
            <pc:sldMk cId="1641238302" sldId="5130"/>
            <ac:spMk id="10" creationId="{7E16E325-3558-4340-27D9-3712851D0AAC}"/>
          </ac:spMkLst>
        </pc:spChg>
        <pc:picChg chg="add mod ord">
          <ac:chgData name="Gudka, Dawna" userId="S::gudka_d@cde.state.co.us::823cceae-331b-41d6-9a63-34ad6d1db55c" providerId="AD" clId="Web-{E4B04698-9DFB-F99D-A5B0-AD4B0311DCE0}" dt="2024-01-03T19:16:56.902" v="447" actId="1076"/>
          <ac:picMkLst>
            <pc:docMk/>
            <pc:sldMk cId="1641238302" sldId="5130"/>
            <ac:picMk id="8" creationId="{1EC2AE84-D528-67A2-0B72-4DA843D91503}"/>
          </ac:picMkLst>
        </pc:picChg>
        <pc:picChg chg="add mod">
          <ac:chgData name="Gudka, Dawna" userId="S::gudka_d@cde.state.co.us::823cceae-331b-41d6-9a63-34ad6d1db55c" providerId="AD" clId="Web-{E4B04698-9DFB-F99D-A5B0-AD4B0311DCE0}" dt="2024-01-03T19:16:56.918" v="448" actId="1076"/>
          <ac:picMkLst>
            <pc:docMk/>
            <pc:sldMk cId="1641238302" sldId="5130"/>
            <ac:picMk id="9" creationId="{BCB09365-9F99-3788-F74F-1BD923EFF41D}"/>
          </ac:picMkLst>
        </pc:picChg>
      </pc:sldChg>
      <pc:sldChg chg="modSp add">
        <pc:chgData name="Gudka, Dawna" userId="S::gudka_d@cde.state.co.us::823cceae-331b-41d6-9a63-34ad6d1db55c" providerId="AD" clId="Web-{E4B04698-9DFB-F99D-A5B0-AD4B0311DCE0}" dt="2024-01-03T19:14:17.275" v="396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E4B04698-9DFB-F99D-A5B0-AD4B0311DCE0}" dt="2024-01-03T19:13:35.586" v="391" actId="20577"/>
          <ac:spMkLst>
            <pc:docMk/>
            <pc:sldMk cId="3444278999" sldId="5210"/>
            <ac:spMk id="4" creationId="{9A9DCA15-90DF-DEA1-D180-6B05BB2C1EC2}"/>
          </ac:spMkLst>
        </pc:spChg>
        <pc:spChg chg="mod">
          <ac:chgData name="Gudka, Dawna" userId="S::gudka_d@cde.state.co.us::823cceae-331b-41d6-9a63-34ad6d1db55c" providerId="AD" clId="Web-{E4B04698-9DFB-F99D-A5B0-AD4B0311DCE0}" dt="2024-01-03T19:14:17.275" v="396" actId="20577"/>
          <ac:spMkLst>
            <pc:docMk/>
            <pc:sldMk cId="3444278999" sldId="5210"/>
            <ac:spMk id="5" creationId="{98D497D5-4150-9FE4-6ECD-20DE51B4C0E8}"/>
          </ac:spMkLst>
        </pc:spChg>
      </pc:sldChg>
    </pc:docChg>
  </pc:docChgLst>
  <pc:docChgLst>
    <pc:chgData name="Ward, Reagan" userId="27291eb4-8241-4961-9e69-8c66e34cc5b0" providerId="ADAL" clId="{0E9AD3EE-824A-44F9-8D6D-E029E042808A}"/>
    <pc:docChg chg="modSld">
      <pc:chgData name="Ward, Reagan" userId="27291eb4-8241-4961-9e69-8c66e34cc5b0" providerId="ADAL" clId="{0E9AD3EE-824A-44F9-8D6D-E029E042808A}" dt="2024-01-09T15:24:07.834" v="0" actId="2165"/>
      <pc:docMkLst>
        <pc:docMk/>
      </pc:docMkLst>
      <pc:sldChg chg="modSp mod">
        <pc:chgData name="Ward, Reagan" userId="27291eb4-8241-4961-9e69-8c66e34cc5b0" providerId="ADAL" clId="{0E9AD3EE-824A-44F9-8D6D-E029E042808A}" dt="2024-01-09T15:24:07.834" v="0" actId="2165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0E9AD3EE-824A-44F9-8D6D-E029E042808A}" dt="2024-01-09T15:24:07.834" v="0" actId="216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offman, Peter" userId="673cee94-26bd-4c2a-ab82-1b3669e2f049" providerId="ADAL" clId="{8C1A89C8-BC69-49F7-AA0A-ACF4967DE5F1}"/>
    <pc:docChg chg="delSld modSld">
      <pc:chgData name="Hoffman, Peter" userId="673cee94-26bd-4c2a-ab82-1b3669e2f049" providerId="ADAL" clId="{8C1A89C8-BC69-49F7-AA0A-ACF4967DE5F1}" dt="2024-01-31T23:54:06.263" v="38" actId="14826"/>
      <pc:docMkLst>
        <pc:docMk/>
      </pc:docMkLst>
      <pc:sldChg chg="modSp mod">
        <pc:chgData name="Hoffman, Peter" userId="673cee94-26bd-4c2a-ab82-1b3669e2f049" providerId="ADAL" clId="{8C1A89C8-BC69-49F7-AA0A-ACF4967DE5F1}" dt="2024-01-29T23:49:14.454" v="3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8C1A89C8-BC69-49F7-AA0A-ACF4967DE5F1}" dt="2024-01-29T23:49:14.454" v="3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8C1A89C8-BC69-49F7-AA0A-ACF4967DE5F1}" dt="2024-01-29T23:49:24.335" v="35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8C1A89C8-BC69-49F7-AA0A-ACF4967DE5F1}" dt="2024-01-29T23:49:24.335" v="35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8C1A89C8-BC69-49F7-AA0A-ACF4967DE5F1}" dt="2024-01-31T23:54:06.263" v="38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8C1A89C8-BC69-49F7-AA0A-ACF4967DE5F1}" dt="2024-01-29T23:49:07.639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8C1A89C8-BC69-49F7-AA0A-ACF4967DE5F1}" dt="2024-01-31T23:54:06.263" v="38" actId="14826"/>
          <ac:picMkLst>
            <pc:docMk/>
            <pc:sldMk cId="3717000822" sldId="280"/>
            <ac:picMk id="1026" creationId="{18384BB0-3AAD-2973-F8E8-0339BEB8DEE0}"/>
          </ac:picMkLst>
        </pc:picChg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2676792760" sldId="4693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462835190" sldId="469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667029438" sldId="5232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385979322" sldId="5240"/>
        </pc:sldMkLst>
      </pc:sldChg>
    </pc:docChg>
  </pc:docChgLst>
  <pc:docChgLst>
    <pc:chgData name="Hoffman, Peter" userId="673cee94-26bd-4c2a-ab82-1b3669e2f049" providerId="ADAL" clId="{F170AE1C-2C77-4A50-9AC6-A2C824A1E103}"/>
    <pc:docChg chg="custSel addSld delSld modSld">
      <pc:chgData name="Hoffman, Peter" userId="673cee94-26bd-4c2a-ab82-1b3669e2f049" providerId="ADAL" clId="{F170AE1C-2C77-4A50-9AC6-A2C824A1E103}" dt="2023-12-07T14:21:33.229" v="236" actId="2696"/>
      <pc:docMkLst>
        <pc:docMk/>
      </pc:docMkLst>
      <pc:sldChg chg="modSp mod">
        <pc:chgData name="Hoffman, Peter" userId="673cee94-26bd-4c2a-ab82-1b3669e2f049" providerId="ADAL" clId="{F170AE1C-2C77-4A50-9AC6-A2C824A1E103}" dt="2023-12-05T18:00:11.571" v="18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F170AE1C-2C77-4A50-9AC6-A2C824A1E103}" dt="2023-12-05T18:00:11.571" v="18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170AE1C-2C77-4A50-9AC6-A2C824A1E103}" dt="2023-12-05T18:01:53.010" v="23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F170AE1C-2C77-4A50-9AC6-A2C824A1E103}" dt="2023-12-05T18:01:53.010" v="23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F170AE1C-2C77-4A50-9AC6-A2C824A1E103}" dt="2023-12-05T18:02:32.620" v="231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F170AE1C-2C77-4A50-9AC6-A2C824A1E103}" dt="2023-12-05T18:01:09.323" v="224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F170AE1C-2C77-4A50-9AC6-A2C824A1E103}" dt="2023-12-05T18:02:32.620" v="231" actId="14826"/>
          <ac:picMkLst>
            <pc:docMk/>
            <pc:sldMk cId="3717000822" sldId="280"/>
            <ac:picMk id="677" creationId="{6F533046-1AB1-8AD7-724D-0F8F8403B93F}"/>
          </ac:picMkLst>
        </pc:picChg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218949019" sldId="2890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009594363" sldId="2891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193275024" sldId="2892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2273228747" sldId="4943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732485601" sldId="4944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033435426" sldId="4945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4281878122" sldId="4946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276478906" sldId="4948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3418660094" sldId="4981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1011175981" sldId="5109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3638216352" sldId="5110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4205968423" sldId="5123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557701228" sldId="513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203091542" sldId="5183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788766032" sldId="5187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114280883" sldId="518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419829986" sldId="519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3924480019" sldId="5191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593036892" sldId="5198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390051974" sldId="520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444278999" sldId="521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231111576" sldId="5211"/>
        </pc:sldMkLst>
      </pc:sldChg>
      <pc:sldChg chg="modSp add mod">
        <pc:chgData name="Hoffman, Peter" userId="673cee94-26bd-4c2a-ab82-1b3669e2f049" providerId="ADAL" clId="{F170AE1C-2C77-4A50-9AC6-A2C824A1E103}" dt="2023-12-07T14:21:27.684" v="233" actId="27636"/>
        <pc:sldMkLst>
          <pc:docMk/>
          <pc:sldMk cId="337444768" sldId="5218"/>
        </pc:sldMkLst>
        <pc:spChg chg="mod">
          <ac:chgData name="Hoffman, Peter" userId="673cee94-26bd-4c2a-ab82-1b3669e2f049" providerId="ADAL" clId="{F170AE1C-2C77-4A50-9AC6-A2C824A1E103}" dt="2023-12-07T14:21:27.684" v="233" actId="27636"/>
          <ac:spMkLst>
            <pc:docMk/>
            <pc:sldMk cId="337444768" sldId="5218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05" v="234" actId="27636"/>
        <pc:sldMkLst>
          <pc:docMk/>
          <pc:sldMk cId="355912195" sldId="5219"/>
        </pc:sldMkLst>
        <pc:spChg chg="mod">
          <ac:chgData name="Hoffman, Peter" userId="673cee94-26bd-4c2a-ab82-1b3669e2f049" providerId="ADAL" clId="{F170AE1C-2C77-4A50-9AC6-A2C824A1E103}" dt="2023-12-07T14:21:27.705" v="234" actId="27636"/>
          <ac:spMkLst>
            <pc:docMk/>
            <pc:sldMk cId="355912195" sldId="5219"/>
            <ac:spMk id="3" creationId="{1A5AC7F8-5594-DA40-2FAE-9FAE112E382B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21" v="235" actId="27636"/>
        <pc:sldMkLst>
          <pc:docMk/>
          <pc:sldMk cId="4162961420" sldId="5220"/>
        </pc:sldMkLst>
        <pc:spChg chg="mod">
          <ac:chgData name="Hoffman, Peter" userId="673cee94-26bd-4c2a-ab82-1b3669e2f049" providerId="ADAL" clId="{F170AE1C-2C77-4A50-9AC6-A2C824A1E103}" dt="2023-12-07T14:21:27.721" v="235" actId="27636"/>
          <ac:spMkLst>
            <pc:docMk/>
            <pc:sldMk cId="4162961420" sldId="5220"/>
            <ac:spMk id="3" creationId="{00000000-0000-0000-0000-000000000000}"/>
          </ac:spMkLst>
        </pc:spChg>
      </pc:sldChg>
    </pc:docChg>
  </pc:docChgLst>
  <pc:docChgLst>
    <pc:chgData name="Gudka, Dawna" userId="S::gudka_d@cde.state.co.us::823cceae-331b-41d6-9a63-34ad6d1db55c" providerId="AD" clId="Web-{DF6D9220-EA33-4E71-ACAE-D8A2B2289275}"/>
    <pc:docChg chg="modSld">
      <pc:chgData name="Gudka, Dawna" userId="S::gudka_d@cde.state.co.us::823cceae-331b-41d6-9a63-34ad6d1db55c" providerId="AD" clId="Web-{DF6D9220-EA33-4E71-ACAE-D8A2B2289275}" dt="2024-01-18T02:12:19.835" v="15"/>
      <pc:docMkLst>
        <pc:docMk/>
      </pc:docMkLst>
      <pc:sldChg chg="modSp">
        <pc:chgData name="Gudka, Dawna" userId="S::gudka_d@cde.state.co.us::823cceae-331b-41d6-9a63-34ad6d1db55c" providerId="AD" clId="Web-{DF6D9220-EA33-4E71-ACAE-D8A2B2289275}" dt="2024-01-18T02:11:31.256" v="11"/>
        <pc:sldMkLst>
          <pc:docMk/>
          <pc:sldMk cId="1643822337" sldId="5241"/>
        </pc:sldMkLst>
        <pc:picChg chg="mod">
          <ac:chgData name="Gudka, Dawna" userId="S::gudka_d@cde.state.co.us::823cceae-331b-41d6-9a63-34ad6d1db55c" providerId="AD" clId="Web-{DF6D9220-EA33-4E71-ACAE-D8A2B2289275}" dt="2024-01-18T02:11:11.396" v="9"/>
          <ac:picMkLst>
            <pc:docMk/>
            <pc:sldMk cId="1643822337" sldId="5241"/>
            <ac:picMk id="7" creationId="{8AD64619-FAD2-4243-9B53-2444BAD09A5F}"/>
          </ac:picMkLst>
        </pc:picChg>
        <pc:picChg chg="mod">
          <ac:chgData name="Gudka, Dawna" userId="S::gudka_d@cde.state.co.us::823cceae-331b-41d6-9a63-34ad6d1db55c" providerId="AD" clId="Web-{DF6D9220-EA33-4E71-ACAE-D8A2B2289275}" dt="2024-01-18T02:11:31.256" v="11"/>
          <ac:picMkLst>
            <pc:docMk/>
            <pc:sldMk cId="1643822337" sldId="5241"/>
            <ac:picMk id="8" creationId="{E3D7669B-64D8-79C5-3ACA-8EEE60DA7310}"/>
          </ac:picMkLst>
        </pc:picChg>
      </pc:sldChg>
      <pc:sldChg chg="modSp">
        <pc:chgData name="Gudka, Dawna" userId="S::gudka_d@cde.state.co.us::823cceae-331b-41d6-9a63-34ad6d1db55c" providerId="AD" clId="Web-{DF6D9220-EA33-4E71-ACAE-D8A2B2289275}" dt="2024-01-18T02:12:19.835" v="15"/>
        <pc:sldMkLst>
          <pc:docMk/>
          <pc:sldMk cId="2229225265" sldId="5242"/>
        </pc:sldMkLst>
        <pc:spChg chg="ord">
          <ac:chgData name="Gudka, Dawna" userId="S::gudka_d@cde.state.co.us::823cceae-331b-41d6-9a63-34ad6d1db55c" providerId="AD" clId="Web-{DF6D9220-EA33-4E71-ACAE-D8A2B2289275}" dt="2024-01-18T02:10:00.155" v="2"/>
          <ac:spMkLst>
            <pc:docMk/>
            <pc:sldMk cId="2229225265" sldId="5242"/>
            <ac:spMk id="4" creationId="{9170B4DC-8EE0-5047-4F93-4F9E12BCF5B8}"/>
          </ac:spMkLst>
        </pc:spChg>
        <pc:picChg chg="mod ord">
          <ac:chgData name="Gudka, Dawna" userId="S::gudka_d@cde.state.co.us::823cceae-331b-41d6-9a63-34ad6d1db55c" providerId="AD" clId="Web-{DF6D9220-EA33-4E71-ACAE-D8A2B2289275}" dt="2024-01-18T02:12:02.600" v="14"/>
          <ac:picMkLst>
            <pc:docMk/>
            <pc:sldMk cId="2229225265" sldId="5242"/>
            <ac:picMk id="5" creationId="{199619D8-2372-E19E-0086-D03CBB71CC9C}"/>
          </ac:picMkLst>
        </pc:picChg>
        <pc:picChg chg="mod ord">
          <ac:chgData name="Gudka, Dawna" userId="S::gudka_d@cde.state.co.us::823cceae-331b-41d6-9a63-34ad6d1db55c" providerId="AD" clId="Web-{DF6D9220-EA33-4E71-ACAE-D8A2B2289275}" dt="2024-01-18T02:12:19.835" v="15"/>
          <ac:picMkLst>
            <pc:docMk/>
            <pc:sldMk cId="2229225265" sldId="5242"/>
            <ac:picMk id="6" creationId="{15DD7AEC-BB93-D7D3-49DD-FD242E017D47}"/>
          </ac:picMkLst>
        </pc:picChg>
      </pc:sldChg>
    </pc:docChg>
  </pc:docChgLst>
  <pc:docChgLst>
    <pc:chgData name="Tribbett, Jessica" userId="S::tribbett_jessica@cde.state.co.us::b8af59d7-a86d-4166-a022-d856dc24c475" providerId="AD" clId="Web-{E4E95BF2-AC57-2DB3-E6DF-A76FCE1C3103}"/>
    <pc:docChg chg="modSld">
      <pc:chgData name="Tribbett, Jessica" userId="S::tribbett_jessica@cde.state.co.us::b8af59d7-a86d-4166-a022-d856dc24c475" providerId="AD" clId="Web-{E4E95BF2-AC57-2DB3-E6DF-A76FCE1C3103}" dt="2023-11-30T13:35:06.059" v="77" actId="20577"/>
      <pc:docMkLst>
        <pc:docMk/>
      </pc:docMkLst>
      <pc:sldChg chg="addSp delSp modSp">
        <pc:chgData name="Tribbett, Jessica" userId="S::tribbett_jessica@cde.state.co.us::b8af59d7-a86d-4166-a022-d856dc24c475" providerId="AD" clId="Web-{E4E95BF2-AC57-2DB3-E6DF-A76FCE1C3103}" dt="2023-11-30T13:35:06.059" v="77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E4E95BF2-AC57-2DB3-E6DF-A76FCE1C3103}" dt="2023-11-30T13:33:38.400" v="19" actId="20577"/>
          <ac:spMkLst>
            <pc:docMk/>
            <pc:sldMk cId="1667568664" sldId="520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E4E95BF2-AC57-2DB3-E6DF-A76FCE1C3103}" dt="2023-11-30T13:32:23.711" v="9"/>
          <ac:spMkLst>
            <pc:docMk/>
            <pc:sldMk cId="1667568664" sldId="5201"/>
            <ac:spMk id="8" creationId="{6F92FA01-BF8B-3214-2845-A58119FB937E}"/>
          </ac:spMkLst>
        </pc:spChg>
        <pc:spChg chg="add del mod">
          <ac:chgData name="Tribbett, Jessica" userId="S::tribbett_jessica@cde.state.co.us::b8af59d7-a86d-4166-a022-d856dc24c475" providerId="AD" clId="Web-{E4E95BF2-AC57-2DB3-E6DF-A76FCE1C3103}" dt="2023-11-30T13:33:43.572" v="20"/>
          <ac:spMkLst>
            <pc:docMk/>
            <pc:sldMk cId="1667568664" sldId="5201"/>
            <ac:spMk id="9" creationId="{EEE6747F-E85A-F943-8881-7E627424D3DB}"/>
          </ac:spMkLst>
        </pc:spChg>
        <pc:spChg chg="add mod">
          <ac:chgData name="Tribbett, Jessica" userId="S::tribbett_jessica@cde.state.co.us::b8af59d7-a86d-4166-a022-d856dc24c475" providerId="AD" clId="Web-{E4E95BF2-AC57-2DB3-E6DF-A76FCE1C3103}" dt="2023-11-30T13:35:06.059" v="77" actId="20577"/>
          <ac:spMkLst>
            <pc:docMk/>
            <pc:sldMk cId="1667568664" sldId="5201"/>
            <ac:spMk id="10" creationId="{2F95A737-6829-D9EB-1980-4103B233FA83}"/>
          </ac:spMkLst>
        </pc:spChg>
        <pc:picChg chg="del">
          <ac:chgData name="Tribbett, Jessica" userId="S::tribbett_jessica@cde.state.co.us::b8af59d7-a86d-4166-a022-d856dc24c475" providerId="AD" clId="Web-{E4E95BF2-AC57-2DB3-E6DF-A76FCE1C3103}" dt="2023-11-30T13:32:05.820" v="0"/>
          <ac:picMkLst>
            <pc:docMk/>
            <pc:sldMk cId="1667568664" sldId="5201"/>
            <ac:picMk id="3" creationId="{EAF1BCF2-0C5F-9328-5AB9-965FBC10A107}"/>
          </ac:picMkLst>
        </pc:picChg>
        <pc:picChg chg="add mod">
          <ac:chgData name="Tribbett, Jessica" userId="S::tribbett_jessica@cde.state.co.us::b8af59d7-a86d-4166-a022-d856dc24c475" providerId="AD" clId="Web-{E4E95BF2-AC57-2DB3-E6DF-A76FCE1C3103}" dt="2023-11-30T13:33:49.776" v="21" actId="1076"/>
          <ac:picMkLst>
            <pc:docMk/>
            <pc:sldMk cId="1667568664" sldId="5201"/>
            <ac:picMk id="5" creationId="{9B6B56FD-CECD-F8B0-9A71-166BE3488833}"/>
          </ac:picMkLst>
        </pc:picChg>
      </pc:sldChg>
    </pc:docChg>
  </pc:docChgLst>
  <pc:docChgLst>
    <pc:chgData name="Tribbett, Jessica" userId="S::tribbett_jessica@cde.state.co.us::b8af59d7-a86d-4166-a022-d856dc24c475" providerId="AD" clId="Web-{F3199248-77AA-CBAA-D968-419E871C4407}"/>
    <pc:docChg chg="addSld delSld modSld sldOrd">
      <pc:chgData name="Tribbett, Jessica" userId="S::tribbett_jessica@cde.state.co.us::b8af59d7-a86d-4166-a022-d856dc24c475" providerId="AD" clId="Web-{F3199248-77AA-CBAA-D968-419E871C4407}" dt="2024-01-17T21:45:06.737" v="1501"/>
      <pc:docMkLst>
        <pc:docMk/>
      </pc:docMkLst>
      <pc:sldChg chg="modSp add">
        <pc:chgData name="Tribbett, Jessica" userId="S::tribbett_jessica@cde.state.co.us::b8af59d7-a86d-4166-a022-d856dc24c475" providerId="AD" clId="Web-{F3199248-77AA-CBAA-D968-419E871C4407}" dt="2024-01-17T21:41:44.404" v="1436" actId="14100"/>
        <pc:sldMkLst>
          <pc:docMk/>
          <pc:sldMk cId="2676792760" sldId="4693"/>
        </pc:sldMkLst>
        <pc:spChg chg="mod">
          <ac:chgData name="Tribbett, Jessica" userId="S::tribbett_jessica@cde.state.co.us::b8af59d7-a86d-4166-a022-d856dc24c475" providerId="AD" clId="Web-{F3199248-77AA-CBAA-D968-419E871C4407}" dt="2024-01-17T21:41:44.404" v="1436" actId="14100"/>
          <ac:spMkLst>
            <pc:docMk/>
            <pc:sldMk cId="2676792760" sldId="4693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39:44.683" v="1420"/>
        <pc:sldMkLst>
          <pc:docMk/>
          <pc:sldMk cId="2416390574" sldId="4694"/>
        </pc:sldMkLst>
      </pc:sldChg>
      <pc:sldChg chg="add del">
        <pc:chgData name="Tribbett, Jessica" userId="S::tribbett_jessica@cde.state.co.us::b8af59d7-a86d-4166-a022-d856dc24c475" providerId="AD" clId="Web-{F3199248-77AA-CBAA-D968-419E871C4407}" dt="2024-01-17T21:39:44.698" v="1421"/>
        <pc:sldMkLst>
          <pc:docMk/>
          <pc:sldMk cId="3728706518" sldId="4695"/>
        </pc:sldMkLst>
      </pc:sldChg>
      <pc:sldChg chg="addSp delSp modSp add">
        <pc:chgData name="Tribbett, Jessica" userId="S::tribbett_jessica@cde.state.co.us::b8af59d7-a86d-4166-a022-d856dc24c475" providerId="AD" clId="Web-{F3199248-77AA-CBAA-D968-419E871C4407}" dt="2024-01-17T21:31:48.547" v="1187" actId="1076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F3199248-77AA-CBAA-D968-419E871C4407}" dt="2024-01-17T21:18:49.514" v="27" actId="20577"/>
          <ac:spMkLst>
            <pc:docMk/>
            <pc:sldMk cId="462835190" sldId="4696"/>
            <ac:spMk id="2" creationId="{F541109F-D9FB-46C5-9F4C-7FD2901AFCBE}"/>
          </ac:spMkLst>
        </pc:spChg>
        <pc:spChg chg="add del">
          <ac:chgData name="Tribbett, Jessica" userId="S::tribbett_jessica@cde.state.co.us::b8af59d7-a86d-4166-a022-d856dc24c475" providerId="AD" clId="Web-{F3199248-77AA-CBAA-D968-419E871C4407}" dt="2024-01-17T21:23:06.207" v="329"/>
          <ac:spMkLst>
            <pc:docMk/>
            <pc:sldMk cId="462835190" sldId="4696"/>
            <ac:spMk id="3" creationId="{BB6D7705-3646-6D69-D7DF-3E38F70ECAF9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1:34.203" v="1177" actId="1076"/>
          <ac:spMkLst>
            <pc:docMk/>
            <pc:sldMk cId="462835190" sldId="4696"/>
            <ac:spMk id="7" creationId="{CF408478-E5B8-BD77-1C24-08FE8A7C6C4E}"/>
          </ac:spMkLst>
        </pc:spChg>
        <pc:spChg chg="add mod">
          <ac:chgData name="Tribbett, Jessica" userId="S::tribbett_jessica@cde.state.co.us::b8af59d7-a86d-4166-a022-d856dc24c475" providerId="AD" clId="Web-{F3199248-77AA-CBAA-D968-419E871C4407}" dt="2024-01-17T21:31:48.547" v="1187" actId="1076"/>
          <ac:spMkLst>
            <pc:docMk/>
            <pc:sldMk cId="462835190" sldId="4696"/>
            <ac:spMk id="8" creationId="{40113FBC-D6BB-B486-CC67-539A22A9A7CC}"/>
          </ac:spMkLst>
        </pc:spChg>
        <pc:spChg chg="add del mod">
          <ac:chgData name="Tribbett, Jessica" userId="S::tribbett_jessica@cde.state.co.us::b8af59d7-a86d-4166-a022-d856dc24c475" providerId="AD" clId="Web-{F3199248-77AA-CBAA-D968-419E871C4407}" dt="2024-01-17T21:31:25.546" v="1174"/>
          <ac:spMkLst>
            <pc:docMk/>
            <pc:sldMk cId="462835190" sldId="4696"/>
            <ac:spMk id="9" creationId="{9C483858-116A-2E64-37AF-E8110C100F8F}"/>
          </ac:spMkLst>
        </pc:spChg>
        <pc:graphicFrameChg chg="add del mod modGraphic">
          <ac:chgData name="Tribbett, Jessica" userId="S::tribbett_jessica@cde.state.co.us::b8af59d7-a86d-4166-a022-d856dc24c475" providerId="AD" clId="Web-{F3199248-77AA-CBAA-D968-419E871C4407}" dt="2024-01-17T21:31:26.656" v="1175"/>
          <ac:graphicFrameMkLst>
            <pc:docMk/>
            <pc:sldMk cId="462835190" sldId="4696"/>
            <ac:graphicFrameMk id="10" creationId="{6AA24C08-B62E-C858-5425-59BC18D54C0A}"/>
          </ac:graphicFrameMkLst>
        </pc:graphicFrameChg>
        <pc:picChg chg="del">
          <ac:chgData name="Tribbett, Jessica" userId="S::tribbett_jessica@cde.state.co.us::b8af59d7-a86d-4166-a022-d856dc24c475" providerId="AD" clId="Web-{F3199248-77AA-CBAA-D968-419E871C4407}" dt="2024-01-17T21:19:00.858" v="29"/>
          <ac:picMkLst>
            <pc:docMk/>
            <pc:sldMk cId="462835190" sldId="4696"/>
            <ac:picMk id="5" creationId="{D90FC282-A302-43FA-AD56-0779D36EAA0C}"/>
          </ac:picMkLst>
        </pc:picChg>
      </pc:sldChg>
      <pc:sldChg chg="add del">
        <pc:chgData name="Tribbett, Jessica" userId="S::tribbett_jessica@cde.state.co.us::b8af59d7-a86d-4166-a022-d856dc24c475" providerId="AD" clId="Web-{F3199248-77AA-CBAA-D968-419E871C4407}" dt="2024-01-17T21:18:40.076" v="11"/>
        <pc:sldMkLst>
          <pc:docMk/>
          <pc:sldMk cId="987089762" sldId="4697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4:43.986" v="1496" actId="14100"/>
        <pc:sldMkLst>
          <pc:docMk/>
          <pc:sldMk cId="1043530433" sldId="4701"/>
        </pc:sldMkLst>
        <pc:spChg chg="mod">
          <ac:chgData name="Tribbett, Jessica" userId="S::tribbett_jessica@cde.state.co.us::b8af59d7-a86d-4166-a022-d856dc24c475" providerId="AD" clId="Web-{F3199248-77AA-CBAA-D968-419E871C4407}" dt="2024-01-17T21:44:43.986" v="1496" actId="14100"/>
          <ac:spMkLst>
            <pc:docMk/>
            <pc:sldMk cId="1043530433" sldId="4701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44:37.064" v="1493"/>
        <pc:sldMkLst>
          <pc:docMk/>
          <pc:sldMk cId="557775723" sldId="4702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2:42.499" v="1445" actId="20577"/>
        <pc:sldMkLst>
          <pc:docMk/>
          <pc:sldMk cId="3317819653" sldId="4703"/>
        </pc:sldMkLst>
        <pc:spChg chg="mod">
          <ac:chgData name="Tribbett, Jessica" userId="S::tribbett_jessica@cde.state.co.us::b8af59d7-a86d-4166-a022-d856dc24c475" providerId="AD" clId="Web-{F3199248-77AA-CBAA-D968-419E871C4407}" dt="2024-01-17T21:42:42.499" v="1445" actId="20577"/>
          <ac:spMkLst>
            <pc:docMk/>
            <pc:sldMk cId="3317819653" sldId="4703"/>
            <ac:spMk id="6" creationId="{59D1E7D2-2834-F68E-31C4-AB9FE6A45F53}"/>
          </ac:spMkLst>
        </pc:spChg>
      </pc:sldChg>
      <pc:sldChg chg="modSp add">
        <pc:chgData name="Tribbett, Jessica" userId="S::tribbett_jessica@cde.state.co.us::b8af59d7-a86d-4166-a022-d856dc24c475" providerId="AD" clId="Web-{F3199248-77AA-CBAA-D968-419E871C4407}" dt="2024-01-17T21:44:30.017" v="1492" actId="20577"/>
        <pc:sldMkLst>
          <pc:docMk/>
          <pc:sldMk cId="2461826744" sldId="4704"/>
        </pc:sldMkLst>
        <pc:graphicFrameChg chg="modGraphic">
          <ac:chgData name="Tribbett, Jessica" userId="S::tribbett_jessica@cde.state.co.us::b8af59d7-a86d-4166-a022-d856dc24c475" providerId="AD" clId="Web-{F3199248-77AA-CBAA-D968-419E871C4407}" dt="2024-01-17T21:44:30.017" v="1492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">
        <pc:chgData name="Tribbett, Jessica" userId="S::tribbett_jessica@cde.state.co.us::b8af59d7-a86d-4166-a022-d856dc24c475" providerId="AD" clId="Web-{F3199248-77AA-CBAA-D968-419E871C4407}" dt="2024-01-17T21:18:14.795" v="5"/>
        <pc:sldMkLst>
          <pc:docMk/>
          <pc:sldMk cId="800576745" sldId="4705"/>
        </pc:sldMkLst>
      </pc:sldChg>
      <pc:sldChg chg="add">
        <pc:chgData name="Tribbett, Jessica" userId="S::tribbett_jessica@cde.state.co.us::b8af59d7-a86d-4166-a022-d856dc24c475" providerId="AD" clId="Web-{F3199248-77AA-CBAA-D968-419E871C4407}" dt="2024-01-17T21:18:14.545" v="3"/>
        <pc:sldMkLst>
          <pc:docMk/>
          <pc:sldMk cId="4159998588" sldId="4706"/>
        </pc:sldMkLst>
      </pc:sldChg>
      <pc:sldChg chg="del ord">
        <pc:chgData name="Tribbett, Jessica" userId="S::tribbett_jessica@cde.state.co.us::b8af59d7-a86d-4166-a022-d856dc24c475" providerId="AD" clId="Web-{F3199248-77AA-CBAA-D968-419E871C4407}" dt="2024-01-17T21:45:00.862" v="1499"/>
        <pc:sldMkLst>
          <pc:docMk/>
          <pc:sldMk cId="1613509344" sldId="5233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1"/>
        <pc:sldMkLst>
          <pc:docMk/>
          <pc:sldMk cId="1370898828" sldId="5234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0"/>
        <pc:sldMkLst>
          <pc:docMk/>
          <pc:sldMk cId="3519380500" sldId="5235"/>
        </pc:sldMkLst>
      </pc:sldChg>
      <pc:sldChg chg="addSp delSp modSp add replId">
        <pc:chgData name="Tribbett, Jessica" userId="S::tribbett_jessica@cde.state.co.us::b8af59d7-a86d-4166-a022-d856dc24c475" providerId="AD" clId="Web-{F3199248-77AA-CBAA-D968-419E871C4407}" dt="2024-01-17T21:39:32.573" v="1419" actId="1076"/>
        <pc:sldMkLst>
          <pc:docMk/>
          <pc:sldMk cId="1385979322" sldId="5240"/>
        </pc:sldMkLst>
        <pc:spChg chg="add del mod">
          <ac:chgData name="Tribbett, Jessica" userId="S::tribbett_jessica@cde.state.co.us::b8af59d7-a86d-4166-a022-d856dc24c475" providerId="AD" clId="Web-{F3199248-77AA-CBAA-D968-419E871C4407}" dt="2024-01-17T21:38:26.931" v="1416"/>
          <ac:spMkLst>
            <pc:docMk/>
            <pc:sldMk cId="1385979322" sldId="5240"/>
            <ac:spMk id="5" creationId="{E1E0FA71-0BA6-59F2-99AC-C8CB55C59D35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7:06.804" v="1262"/>
          <ac:spMkLst>
            <pc:docMk/>
            <pc:sldMk cId="1385979322" sldId="5240"/>
            <ac:spMk id="6" creationId="{E5B5DC0E-37FA-6862-AC2E-1738EEAFC78C}"/>
          </ac:spMkLst>
        </pc:spChg>
        <pc:spChg chg="del mod">
          <ac:chgData name="Tribbett, Jessica" userId="S::tribbett_jessica@cde.state.co.us::b8af59d7-a86d-4166-a022-d856dc24c475" providerId="AD" clId="Web-{F3199248-77AA-CBAA-D968-419E871C4407}" dt="2024-01-17T21:38:21.759" v="1415"/>
          <ac:spMkLst>
            <pc:docMk/>
            <pc:sldMk cId="1385979322" sldId="5240"/>
            <ac:spMk id="7" creationId="{ED6AB938-7829-D31B-7255-282AEB8FF11D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5:35.380" v="1188"/>
          <ac:spMkLst>
            <pc:docMk/>
            <pc:sldMk cId="1385979322" sldId="5240"/>
            <ac:spMk id="8" creationId="{263FBACD-F711-6CBF-D6CC-9DB80F419FDD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8:31.962" v="1417" actId="1076"/>
          <ac:spMkLst>
            <pc:docMk/>
            <pc:sldMk cId="1385979322" sldId="5240"/>
            <ac:spMk id="9" creationId="{E696E2ED-1DCD-92AE-631B-04BFD32A5D7B}"/>
          </ac:spMkLst>
        </pc:spChg>
        <pc:graphicFrameChg chg="mod modGraphic">
          <ac:chgData name="Tribbett, Jessica" userId="S::tribbett_jessica@cde.state.co.us::b8af59d7-a86d-4166-a022-d856dc24c475" providerId="AD" clId="Web-{F3199248-77AA-CBAA-D968-419E871C4407}" dt="2024-01-17T21:39:32.573" v="1419" actId="1076"/>
          <ac:graphicFrameMkLst>
            <pc:docMk/>
            <pc:sldMk cId="1385979322" sldId="5240"/>
            <ac:graphicFrameMk id="10" creationId="{5922B40F-3676-A800-6D24-D501A18630B5}"/>
          </ac:graphicFrameMkLst>
        </pc:graphicFrameChg>
      </pc:sldChg>
      <pc:sldMasterChg chg="addSldLayout">
        <pc:chgData name="Tribbett, Jessica" userId="S::tribbett_jessica@cde.state.co.us::b8af59d7-a86d-4166-a022-d856dc24c475" providerId="AD" clId="Web-{F3199248-77AA-CBAA-D968-419E871C4407}" dt="2024-01-17T21:18:14.795" v="5"/>
        <pc:sldMasterMkLst>
          <pc:docMk/>
          <pc:sldMasterMk cId="2150711039" sldId="2147483676"/>
        </pc:sldMasterMkLst>
        <pc:sldLayoutChg chg="add">
          <pc:chgData name="Tribbett, Jessica" userId="S::tribbett_jessica@cde.state.co.us::b8af59d7-a86d-4166-a022-d856dc24c475" providerId="AD" clId="Web-{F3199248-77AA-CBAA-D968-419E871C4407}" dt="2024-01-17T21:18:14.013" v="0"/>
          <pc:sldLayoutMkLst>
            <pc:docMk/>
            <pc:sldMasterMk cId="2150711039" sldId="2147483676"/>
            <pc:sldLayoutMk cId="2865305121" sldId="2147483703"/>
          </pc:sldLayoutMkLst>
        </pc:sldLayoutChg>
        <pc:sldLayoutChg chg="add">
          <pc:chgData name="Tribbett, Jessica" userId="S::tribbett_jessica@cde.state.co.us::b8af59d7-a86d-4166-a022-d856dc24c475" providerId="AD" clId="Web-{F3199248-77AA-CBAA-D968-419E871C4407}" dt="2024-01-17T21:18:14.795" v="5"/>
          <pc:sldLayoutMkLst>
            <pc:docMk/>
            <pc:sldMasterMk cId="2150711039" sldId="2147483676"/>
            <pc:sldLayoutMk cId="2278021360" sldId="2147483704"/>
          </pc:sldLayoutMkLst>
        </pc:sldLayoutChg>
      </pc:sldMasterChg>
    </pc:docChg>
  </pc:docChgLst>
  <pc:docChgLst>
    <pc:chgData name="Hoffman, Peter" userId="673cee94-26bd-4c2a-ab82-1b3669e2f049" providerId="ADAL" clId="{F4812281-A0E4-4A6F-8E6C-97B7DDD89CC2}"/>
    <pc:docChg chg="undo custSel addSld delSld modSld sldOrd">
      <pc:chgData name="Hoffman, Peter" userId="673cee94-26bd-4c2a-ab82-1b3669e2f049" providerId="ADAL" clId="{F4812281-A0E4-4A6F-8E6C-97B7DDD89CC2}" dt="2023-11-29T23:28:16.588" v="1601" actId="2696"/>
      <pc:docMkLst>
        <pc:docMk/>
      </pc:docMkLst>
      <pc:sldChg chg="modSp">
        <pc:chgData name="Hoffman, Peter" userId="673cee94-26bd-4c2a-ab82-1b3669e2f049" providerId="ADAL" clId="{F4812281-A0E4-4A6F-8E6C-97B7DDD89CC2}" dt="2023-11-29T18:30:16.784" v="123"/>
        <pc:sldMkLst>
          <pc:docMk/>
          <pc:sldMk cId="3717000822" sldId="280"/>
        </pc:sldMkLst>
        <pc:graphicFrameChg chg="mod">
          <ac:chgData name="Hoffman, Peter" userId="673cee94-26bd-4c2a-ab82-1b3669e2f049" providerId="ADAL" clId="{F4812281-A0E4-4A6F-8E6C-97B7DDD89CC2}" dt="2023-11-29T18:30:16.784" v="123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238443537" sldId="2889"/>
        </pc:sldMkLst>
      </pc:sldChg>
      <pc:sldChg chg="modSp add mod">
        <pc:chgData name="Hoffman, Peter" userId="673cee94-26bd-4c2a-ab82-1b3669e2f049" providerId="ADAL" clId="{F4812281-A0E4-4A6F-8E6C-97B7DDD89CC2}" dt="2023-11-29T23:28:06.430" v="1598" actId="27636"/>
        <pc:sldMkLst>
          <pc:docMk/>
          <pc:sldMk cId="4218949019" sldId="2890"/>
        </pc:sldMkLst>
        <pc:spChg chg="mod">
          <ac:chgData name="Hoffman, Peter" userId="673cee94-26bd-4c2a-ab82-1b3669e2f049" providerId="ADAL" clId="{F4812281-A0E4-4A6F-8E6C-97B7DDD89CC2}" dt="2023-11-29T23:28:06.430" v="1598" actId="27636"/>
          <ac:spMkLst>
            <pc:docMk/>
            <pc:sldMk cId="4218949019" sldId="2890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77" v="1600" actId="27636"/>
        <pc:sldMkLst>
          <pc:docMk/>
          <pc:sldMk cId="3009594363" sldId="2891"/>
        </pc:sldMkLst>
        <pc:spChg chg="mod">
          <ac:chgData name="Hoffman, Peter" userId="673cee94-26bd-4c2a-ab82-1b3669e2f049" providerId="ADAL" clId="{F4812281-A0E4-4A6F-8E6C-97B7DDD89CC2}" dt="2023-11-29T23:28:06.477" v="1600" actId="27636"/>
          <ac:spMkLst>
            <pc:docMk/>
            <pc:sldMk cId="3009594363" sldId="2891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45" v="1599" actId="27636"/>
        <pc:sldMkLst>
          <pc:docMk/>
          <pc:sldMk cId="4193275024" sldId="2892"/>
        </pc:sldMkLst>
        <pc:spChg chg="mod">
          <ac:chgData name="Hoffman, Peter" userId="673cee94-26bd-4c2a-ab82-1b3669e2f049" providerId="ADAL" clId="{F4812281-A0E4-4A6F-8E6C-97B7DDD89CC2}" dt="2023-11-29T23:28:06.445" v="1599" actId="27636"/>
          <ac:spMkLst>
            <pc:docMk/>
            <pc:sldMk cId="4193275024" sldId="2892"/>
            <ac:spMk id="3" creationId="{1A5AC7F8-5594-DA40-2FAE-9FAE112E382B}"/>
          </ac:spMkLst>
        </pc:spChg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657396992" sldId="5192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996005" sldId="5193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86243125" sldId="5194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50104989" sldId="5195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1563938905" sldId="5196"/>
        </pc:sldMkLst>
      </pc:sldChg>
      <pc:sldChg chg="modSp mod">
        <pc:chgData name="Hoffman, Peter" userId="673cee94-26bd-4c2a-ab82-1b3669e2f049" providerId="ADAL" clId="{F4812281-A0E4-4A6F-8E6C-97B7DDD89CC2}" dt="2023-11-29T18:32:57.792" v="397" actId="20577"/>
        <pc:sldMkLst>
          <pc:docMk/>
          <pc:sldMk cId="298744664" sldId="5203"/>
        </pc:sldMkLst>
        <pc:spChg chg="mod">
          <ac:chgData name="Hoffman, Peter" userId="673cee94-26bd-4c2a-ab82-1b3669e2f049" providerId="ADAL" clId="{F4812281-A0E4-4A6F-8E6C-97B7DDD89CC2}" dt="2023-11-29T18:32:57.792" v="397" actId="20577"/>
          <ac:spMkLst>
            <pc:docMk/>
            <pc:sldMk cId="298744664" sldId="5203"/>
            <ac:spMk id="6" creationId="{884AB835-2BA6-B6F8-8038-8BA546F35A32}"/>
          </ac:spMkLst>
        </pc:spChg>
      </pc:sldChg>
      <pc:sldChg chg="new del">
        <pc:chgData name="Hoffman, Peter" userId="673cee94-26bd-4c2a-ab82-1b3669e2f049" providerId="ADAL" clId="{F4812281-A0E4-4A6F-8E6C-97B7DDD89CC2}" dt="2023-11-29T18:23:51.935" v="35" actId="47"/>
        <pc:sldMkLst>
          <pc:docMk/>
          <pc:sldMk cId="683393801" sldId="5205"/>
        </pc:sldMkLst>
      </pc:sldChg>
      <pc:sldChg chg="addSp delSp modSp add mod ord">
        <pc:chgData name="Hoffman, Peter" userId="673cee94-26bd-4c2a-ab82-1b3669e2f049" providerId="ADAL" clId="{F4812281-A0E4-4A6F-8E6C-97B7DDD89CC2}" dt="2023-11-29T23:18:43.042" v="1596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F4812281-A0E4-4A6F-8E6C-97B7DDD89CC2}" dt="2023-11-29T18:24:25.031" v="70" actId="20577"/>
          <ac:spMkLst>
            <pc:docMk/>
            <pc:sldMk cId="1961852350" sldId="5205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18:24:32.683" v="84" actId="20577"/>
          <ac:spMkLst>
            <pc:docMk/>
            <pc:sldMk cId="1961852350" sldId="5205"/>
            <ac:spMk id="5" creationId="{4E30A165-CF4C-BADD-F27D-163BA3D45092}"/>
          </ac:spMkLst>
        </pc:spChg>
        <pc:spChg chg="mod">
          <ac:chgData name="Hoffman, Peter" userId="673cee94-26bd-4c2a-ab82-1b3669e2f049" providerId="ADAL" clId="{F4812281-A0E4-4A6F-8E6C-97B7DDD89CC2}" dt="2023-11-29T18:24:46.348" v="102"/>
          <ac:spMkLst>
            <pc:docMk/>
            <pc:sldMk cId="1961852350" sldId="5205"/>
            <ac:spMk id="6" creationId="{01AE076C-8371-8AAA-7CD6-9474586567B9}"/>
          </ac:spMkLst>
        </pc:spChg>
        <pc:spChg chg="add mod">
          <ac:chgData name="Hoffman, Peter" userId="673cee94-26bd-4c2a-ab82-1b3669e2f049" providerId="ADAL" clId="{F4812281-A0E4-4A6F-8E6C-97B7DDD89CC2}" dt="2023-11-29T23:18:43.042" v="1596" actId="20577"/>
          <ac:spMkLst>
            <pc:docMk/>
            <pc:sldMk cId="1961852350" sldId="5205"/>
            <ac:spMk id="8" creationId="{31CF935B-4EDB-CD62-F90C-6618AAEBDEFC}"/>
          </ac:spMkLst>
        </pc:spChg>
        <pc:spChg chg="del mod">
          <ac:chgData name="Hoffman, Peter" userId="673cee94-26bd-4c2a-ab82-1b3669e2f049" providerId="ADAL" clId="{F4812281-A0E4-4A6F-8E6C-97B7DDD89CC2}" dt="2023-11-29T18:24:10.127" v="40" actId="478"/>
          <ac:spMkLst>
            <pc:docMk/>
            <pc:sldMk cId="1961852350" sldId="5205"/>
            <ac:spMk id="10" creationId="{F0AE6A20-E9CA-6A31-374B-1CD7929B79AB}"/>
          </ac:spMkLst>
        </pc:spChg>
        <pc:picChg chg="add mod">
          <ac:chgData name="Hoffman, Peter" userId="673cee94-26bd-4c2a-ab82-1b3669e2f049" providerId="ADAL" clId="{F4812281-A0E4-4A6F-8E6C-97B7DDD89CC2}" dt="2023-11-29T18:33:38.320" v="553" actId="962"/>
          <ac:picMkLst>
            <pc:docMk/>
            <pc:sldMk cId="1961852350" sldId="5205"/>
            <ac:picMk id="7" creationId="{864F8E31-FBB1-3F10-9D1C-D402FA51E7FD}"/>
          </ac:picMkLst>
        </pc:picChg>
        <pc:picChg chg="del">
          <ac:chgData name="Hoffman, Peter" userId="673cee94-26bd-4c2a-ab82-1b3669e2f049" providerId="ADAL" clId="{F4812281-A0E4-4A6F-8E6C-97B7DDD89CC2}" dt="2023-11-29T18:24:04.960" v="37" actId="478"/>
          <ac:picMkLst>
            <pc:docMk/>
            <pc:sldMk cId="1961852350" sldId="5205"/>
            <ac:picMk id="9" creationId="{6B07CFC2-9771-0826-2619-A54D6D397B55}"/>
          </ac:picMkLst>
        </pc:picChg>
      </pc:sldChg>
      <pc:sldChg chg="addSp delSp modSp add mod">
        <pc:chgData name="Hoffman, Peter" userId="673cee94-26bd-4c2a-ab82-1b3669e2f049" providerId="ADAL" clId="{F4812281-A0E4-4A6F-8E6C-97B7DDD89CC2}" dt="2023-11-29T21:29:05.711" v="1478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F4812281-A0E4-4A6F-8E6C-97B7DDD89CC2}" dt="2023-11-29T18:34:49.173" v="685" actId="20577"/>
          <ac:spMkLst>
            <pc:docMk/>
            <pc:sldMk cId="2933753138" sldId="5206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21:29:05.711" v="1478" actId="20577"/>
          <ac:spMkLst>
            <pc:docMk/>
            <pc:sldMk cId="2933753138" sldId="5206"/>
            <ac:spMk id="8" creationId="{31CF935B-4EDB-CD62-F90C-6618AAEBDEFC}"/>
          </ac:spMkLst>
        </pc:spChg>
        <pc:picChg chg="del">
          <ac:chgData name="Hoffman, Peter" userId="673cee94-26bd-4c2a-ab82-1b3669e2f049" providerId="ADAL" clId="{F4812281-A0E4-4A6F-8E6C-97B7DDD89CC2}" dt="2023-11-29T18:34:51.171" v="686" actId="478"/>
          <ac:picMkLst>
            <pc:docMk/>
            <pc:sldMk cId="2933753138" sldId="5206"/>
            <ac:picMk id="7" creationId="{864F8E31-FBB1-3F10-9D1C-D402FA51E7FD}"/>
          </ac:picMkLst>
        </pc:picChg>
        <pc:picChg chg="add del mod">
          <ac:chgData name="Hoffman, Peter" userId="673cee94-26bd-4c2a-ab82-1b3669e2f049" providerId="ADAL" clId="{F4812281-A0E4-4A6F-8E6C-97B7DDD89CC2}" dt="2023-11-29T18:41:27.965" v="999" actId="478"/>
          <ac:picMkLst>
            <pc:docMk/>
            <pc:sldMk cId="2933753138" sldId="5206"/>
            <ac:picMk id="9" creationId="{1A8E8C00-9A73-BC1F-67AD-B177C5583C59}"/>
          </ac:picMkLst>
        </pc:picChg>
        <pc:picChg chg="add del mod">
          <ac:chgData name="Hoffman, Peter" userId="673cee94-26bd-4c2a-ab82-1b3669e2f049" providerId="ADAL" clId="{F4812281-A0E4-4A6F-8E6C-97B7DDD89CC2}" dt="2023-11-29T18:45:51.663" v="1129" actId="478"/>
          <ac:picMkLst>
            <pc:docMk/>
            <pc:sldMk cId="2933753138" sldId="5206"/>
            <ac:picMk id="11" creationId="{46256A10-B10A-208D-3603-E5ED79E74487}"/>
          </ac:picMkLst>
        </pc:picChg>
        <pc:picChg chg="add del mod">
          <ac:chgData name="Hoffman, Peter" userId="673cee94-26bd-4c2a-ab82-1b3669e2f049" providerId="ADAL" clId="{F4812281-A0E4-4A6F-8E6C-97B7DDD89CC2}" dt="2023-11-29T18:45:57.461" v="1132" actId="478"/>
          <ac:picMkLst>
            <pc:docMk/>
            <pc:sldMk cId="2933753138" sldId="5206"/>
            <ac:picMk id="13" creationId="{1931EEED-8EA8-24FF-1CDA-365BFE6AF8E4}"/>
          </ac:picMkLst>
        </pc:picChg>
        <pc:picChg chg="add mod">
          <ac:chgData name="Hoffman, Peter" userId="673cee94-26bd-4c2a-ab82-1b3669e2f049" providerId="ADAL" clId="{F4812281-A0E4-4A6F-8E6C-97B7DDD89CC2}" dt="2023-11-29T19:04:24.621" v="1466" actId="962"/>
          <ac:picMkLst>
            <pc:docMk/>
            <pc:sldMk cId="2933753138" sldId="5206"/>
            <ac:picMk id="15" creationId="{F1A99AC5-2E8A-9202-CBED-4618CEEC1160}"/>
          </ac:picMkLst>
        </pc:picChg>
      </pc:sldChg>
    </pc:docChg>
  </pc:docChgLst>
  <pc:docChgLst>
    <pc:chgData name="Gudka, Dawna" userId="823cceae-331b-41d6-9a63-34ad6d1db55c" providerId="ADAL" clId="{C4CD5425-2DC6-48F5-9D6A-E4D1766D0FFF}"/>
    <pc:docChg chg="modSld">
      <pc:chgData name="Gudka, Dawna" userId="823cceae-331b-41d6-9a63-34ad6d1db55c" providerId="ADAL" clId="{C4CD5425-2DC6-48F5-9D6A-E4D1766D0FFF}" dt="2024-01-18T02:07:25.819" v="58" actId="962"/>
      <pc:docMkLst>
        <pc:docMk/>
      </pc:docMkLst>
      <pc:sldChg chg="modSp mod">
        <pc:chgData name="Gudka, Dawna" userId="823cceae-331b-41d6-9a63-34ad6d1db55c" providerId="ADAL" clId="{C4CD5425-2DC6-48F5-9D6A-E4D1766D0FFF}" dt="2024-01-18T02:07:25.819" v="58" actId="962"/>
        <pc:sldMkLst>
          <pc:docMk/>
          <pc:sldMk cId="1643822337" sldId="5241"/>
        </pc:sldMkLst>
        <pc:picChg chg="ord">
          <ac:chgData name="Gudka, Dawna" userId="823cceae-331b-41d6-9a63-34ad6d1db55c" providerId="ADAL" clId="{C4CD5425-2DC6-48F5-9D6A-E4D1766D0FFF}" dt="2024-01-18T02:06:19.361" v="0" actId="13244"/>
          <ac:picMkLst>
            <pc:docMk/>
            <pc:sldMk cId="1643822337" sldId="5241"/>
            <ac:picMk id="7" creationId="{8AD64619-FAD2-4243-9B53-2444BAD09A5F}"/>
          </ac:picMkLst>
        </pc:picChg>
        <pc:picChg chg="ord">
          <ac:chgData name="Gudka, Dawna" userId="823cceae-331b-41d6-9a63-34ad6d1db55c" providerId="ADAL" clId="{C4CD5425-2DC6-48F5-9D6A-E4D1766D0FFF}" dt="2024-01-18T02:06:23.315" v="1" actId="13244"/>
          <ac:picMkLst>
            <pc:docMk/>
            <pc:sldMk cId="1643822337" sldId="5241"/>
            <ac:picMk id="8" creationId="{E3D7669B-64D8-79C5-3ACA-8EEE60DA7310}"/>
          </ac:picMkLst>
        </pc:picChg>
        <pc:picChg chg="mod ord">
          <ac:chgData name="Gudka, Dawna" userId="823cceae-331b-41d6-9a63-34ad6d1db55c" providerId="ADAL" clId="{C4CD5425-2DC6-48F5-9D6A-E4D1766D0FFF}" dt="2024-01-18T02:07:25.819" v="58" actId="962"/>
          <ac:picMkLst>
            <pc:docMk/>
            <pc:sldMk cId="1643822337" sldId="5241"/>
            <ac:picMk id="9" creationId="{E18E0142-4BFB-2817-0508-CD4DD71353C6}"/>
          </ac:picMkLst>
        </pc:picChg>
      </pc:sldChg>
    </pc:docChg>
  </pc:docChgLst>
  <pc:docChgLst>
    <pc:chgData name="Hoffman, Peter" userId="673cee94-26bd-4c2a-ab82-1b3669e2f049" providerId="ADAL" clId="{5C3A3160-EC74-49F6-9F42-F0DE535EE814}"/>
    <pc:docChg chg="delSld modSld">
      <pc:chgData name="Hoffman, Peter" userId="673cee94-26bd-4c2a-ab82-1b3669e2f049" providerId="ADAL" clId="{5C3A3160-EC74-49F6-9F42-F0DE535EE814}" dt="2023-12-13T23:09:09.269" v="77" actId="20577"/>
      <pc:docMkLst>
        <pc:docMk/>
      </pc:docMkLst>
      <pc:sldChg chg="modSp mod">
        <pc:chgData name="Hoffman, Peter" userId="673cee94-26bd-4c2a-ab82-1b3669e2f049" providerId="ADAL" clId="{5C3A3160-EC74-49F6-9F42-F0DE535EE814}" dt="2023-12-13T23:08:25.429" v="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5C3A3160-EC74-49F6-9F42-F0DE535EE814}" dt="2023-12-13T23:08:25.429" v="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5C3A3160-EC74-49F6-9F42-F0DE535EE814}" dt="2023-12-13T22:59:48.734" v="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5C3A3160-EC74-49F6-9F42-F0DE535EE814}" dt="2023-12-13T22:59:48.734" v="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5C3A3160-EC74-49F6-9F42-F0DE535EE814}" dt="2023-12-13T23:09:09.269" v="77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5C3A3160-EC74-49F6-9F42-F0DE535EE814}" dt="2023-12-13T23:09:09.269" v="7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657188881" sldId="2887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37444768" sldId="5218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55912195" sldId="521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4162961420" sldId="5220"/>
        </pc:sldMkLst>
      </pc:sldChg>
      <pc:sldMasterChg chg="delSldLayout">
        <pc:chgData name="Hoffman, Peter" userId="673cee94-26bd-4c2a-ab82-1b3669e2f049" providerId="ADAL" clId="{5C3A3160-EC74-49F6-9F42-F0DE535EE814}" dt="2023-12-13T23:00:01.185" v="1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3589715641" sldId="2147483702"/>
          </pc:sldLayoutMkLst>
        </pc:sldLayoutChg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1284106163" sldId="2147483703"/>
          </pc:sldLayoutMkLst>
        </pc:sldLayoutChg>
      </pc:sldMasterChg>
    </pc:docChg>
  </pc:docChgLst>
  <pc:docChgLst>
    <pc:chgData name="Gudka, Dawna" userId="S::gudka_d@cde.state.co.us::823cceae-331b-41d6-9a63-34ad6d1db55c" providerId="AD" clId="Web-{8625574D-FAAC-4E38-B9A3-E888DFB71780}"/>
    <pc:docChg chg="sldOrd">
      <pc:chgData name="Gudka, Dawna" userId="S::gudka_d@cde.state.co.us::823cceae-331b-41d6-9a63-34ad6d1db55c" providerId="AD" clId="Web-{8625574D-FAAC-4E38-B9A3-E888DFB71780}" dt="2024-01-11T14:54:04.998" v="0"/>
      <pc:docMkLst>
        <pc:docMk/>
      </pc:docMkLst>
      <pc:sldChg chg="ord">
        <pc:chgData name="Gudka, Dawna" userId="S::gudka_d@cde.state.co.us::823cceae-331b-41d6-9a63-34ad6d1db55c" providerId="AD" clId="Web-{8625574D-FAAC-4E38-B9A3-E888DFB71780}" dt="2024-01-11T14:54:04.998" v="0"/>
        <pc:sldMkLst>
          <pc:docMk/>
          <pc:sldMk cId="3135651420" sldId="5096"/>
        </pc:sldMkLst>
      </pc:sldChg>
    </pc:docChg>
  </pc:docChgLst>
  <pc:docChgLst>
    <pc:chgData name="Gudka, Dawna" userId="S::gudka_d@cde.state.co.us::823cceae-331b-41d6-9a63-34ad6d1db55c" providerId="AD" clId="Web-{176BE91E-FE7F-EC53-65D6-DD6BFB52E58C}"/>
    <pc:docChg chg="modSld sldOrd">
      <pc:chgData name="Gudka, Dawna" userId="S::gudka_d@cde.state.co.us::823cceae-331b-41d6-9a63-34ad6d1db55c" providerId="AD" clId="Web-{176BE91E-FE7F-EC53-65D6-DD6BFB52E58C}" dt="2024-01-04T05:30:57.158" v="42"/>
      <pc:docMkLst>
        <pc:docMk/>
      </pc:docMkLst>
      <pc:sldChg chg="ord">
        <pc:chgData name="Gudka, Dawna" userId="S::gudka_d@cde.state.co.us::823cceae-331b-41d6-9a63-34ad6d1db55c" providerId="AD" clId="Web-{176BE91E-FE7F-EC53-65D6-DD6BFB52E58C}" dt="2024-01-04T05:30:57.158" v="42"/>
        <pc:sldMkLst>
          <pc:docMk/>
          <pc:sldMk cId="86511955" sldId="5129"/>
        </pc:sldMkLst>
      </pc:sldChg>
      <pc:sldChg chg="addSp delSp modSp">
        <pc:chgData name="Gudka, Dawna" userId="S::gudka_d@cde.state.co.us::823cceae-331b-41d6-9a63-34ad6d1db55c" providerId="AD" clId="Web-{176BE91E-FE7F-EC53-65D6-DD6BFB52E58C}" dt="2024-01-04T05:27:45.935" v="26"/>
        <pc:sldMkLst>
          <pc:docMk/>
          <pc:sldMk cId="1641238302" sldId="5130"/>
        </pc:sldMkLst>
        <pc:picChg chg="add del mod">
          <ac:chgData name="Gudka, Dawna" userId="S::gudka_d@cde.state.co.us::823cceae-331b-41d6-9a63-34ad6d1db55c" providerId="AD" clId="Web-{176BE91E-FE7F-EC53-65D6-DD6BFB52E58C}" dt="2024-01-04T05:26:57.228" v="22"/>
          <ac:picMkLst>
            <pc:docMk/>
            <pc:sldMk cId="1641238302" sldId="5130"/>
            <ac:picMk id="5" creationId="{CBDC8EF4-F825-E2B9-1B59-3638A3060B47}"/>
          </ac:picMkLst>
        </pc:picChg>
        <pc:picChg chg="mod">
          <ac:chgData name="Gudka, Dawna" userId="S::gudka_d@cde.state.co.us::823cceae-331b-41d6-9a63-34ad6d1db55c" providerId="AD" clId="Web-{176BE91E-FE7F-EC53-65D6-DD6BFB52E58C}" dt="2024-01-04T05:27:45.935" v="26"/>
          <ac:picMkLst>
            <pc:docMk/>
            <pc:sldMk cId="1641238302" sldId="5130"/>
            <ac:picMk id="7" creationId="{EA362E26-3B3E-2C7A-39B4-37580831ADF8}"/>
          </ac:picMkLst>
        </pc:picChg>
      </pc:sldChg>
      <pc:sldChg chg="modSp ord">
        <pc:chgData name="Gudka, Dawna" userId="S::gudka_d@cde.state.co.us::823cceae-331b-41d6-9a63-34ad6d1db55c" providerId="AD" clId="Web-{176BE91E-FE7F-EC53-65D6-DD6BFB52E58C}" dt="2024-01-04T05:30:53.314" v="41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176BE91E-FE7F-EC53-65D6-DD6BFB52E58C}" dt="2024-01-04T05:30:53.314" v="41" actId="20577"/>
          <ac:spMkLst>
            <pc:docMk/>
            <pc:sldMk cId="3444278999" sldId="5210"/>
            <ac:spMk id="5" creationId="{98D497D5-4150-9FE4-6ECD-20DE51B4C0E8}"/>
          </ac:spMkLst>
        </pc:spChg>
      </pc:sldChg>
      <pc:sldChg chg="modSp">
        <pc:chgData name="Gudka, Dawna" userId="S::gudka_d@cde.state.co.us::823cceae-331b-41d6-9a63-34ad6d1db55c" providerId="AD" clId="Web-{176BE91E-FE7F-EC53-65D6-DD6BFB52E58C}" dt="2024-01-04T05:27:38.995" v="24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176BE91E-FE7F-EC53-65D6-DD6BFB52E58C}" dt="2024-01-04T05:25:56.008" v="20"/>
          <ac:spMkLst>
            <pc:docMk/>
            <pc:sldMk cId="1919184917" sldId="5212"/>
            <ac:spMk id="2" creationId="{3F3E8CBF-CB66-8476-0868-7968788510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1.054" v="5"/>
          <ac:spMkLst>
            <pc:docMk/>
            <pc:sldMk cId="1919184917" sldId="5212"/>
            <ac:spMk id="4" creationId="{62A9D9FB-5490-4D6B-02E0-89222454E7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6.679" v="10"/>
          <ac:spMkLst>
            <pc:docMk/>
            <pc:sldMk cId="1919184917" sldId="5212"/>
            <ac:spMk id="10" creationId="{7E3B2058-306E-2137-0956-46DE6769658F}"/>
          </ac:spMkLst>
        </pc:spChg>
        <pc:picChg chg="ord">
          <ac:chgData name="Gudka, Dawna" userId="S::gudka_d@cde.state.co.us::823cceae-331b-41d6-9a63-34ad6d1db55c" providerId="AD" clId="Web-{176BE91E-FE7F-EC53-65D6-DD6BFB52E58C}" dt="2024-01-04T05:25:48.617" v="19"/>
          <ac:picMkLst>
            <pc:docMk/>
            <pc:sldMk cId="1919184917" sldId="5212"/>
            <ac:picMk id="5" creationId="{60AA711A-BBD9-5E79-0F67-6FBA8E8440B4}"/>
          </ac:picMkLst>
        </pc:picChg>
        <pc:picChg chg="ord">
          <ac:chgData name="Gudka, Dawna" userId="S::gudka_d@cde.state.co.us::823cceae-331b-41d6-9a63-34ad6d1db55c" providerId="AD" clId="Web-{176BE91E-FE7F-EC53-65D6-DD6BFB52E58C}" dt="2024-01-04T05:25:34.008" v="14"/>
          <ac:picMkLst>
            <pc:docMk/>
            <pc:sldMk cId="1919184917" sldId="5212"/>
            <ac:picMk id="8" creationId="{14F1015C-2284-3ECB-5484-CEDAE16E6EE7}"/>
          </ac:picMkLst>
        </pc:picChg>
        <pc:picChg chg="mod ord">
          <ac:chgData name="Gudka, Dawna" userId="S::gudka_d@cde.state.co.us::823cceae-331b-41d6-9a63-34ad6d1db55c" providerId="AD" clId="Web-{176BE91E-FE7F-EC53-65D6-DD6BFB52E58C}" dt="2024-01-04T05:27:38.995" v="24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Severson, Annette" userId="199f3c28-b733-4b36-8b0e-b7eb6984ff94" providerId="ADAL" clId="{7246A1FE-5A9A-4878-9FBD-2463A1D20A49}"/>
    <pc:docChg chg="custSel modSld">
      <pc:chgData name="Severson, Annette" userId="199f3c28-b733-4b36-8b0e-b7eb6984ff94" providerId="ADAL" clId="{7246A1FE-5A9A-4878-9FBD-2463A1D20A49}" dt="2024-01-11T14:41:10.970" v="891" actId="20577"/>
      <pc:docMkLst>
        <pc:docMk/>
      </pc:docMkLst>
      <pc:sldChg chg="modSp mod">
        <pc:chgData name="Severson, Annette" userId="199f3c28-b733-4b36-8b0e-b7eb6984ff94" providerId="ADAL" clId="{7246A1FE-5A9A-4878-9FBD-2463A1D20A49}" dt="2024-01-11T14:41:10.970" v="891" actId="20577"/>
        <pc:sldMkLst>
          <pc:docMk/>
          <pc:sldMk cId="4185614099" sldId="5219"/>
        </pc:sldMkLst>
        <pc:spChg chg="mod">
          <ac:chgData name="Severson, Annette" userId="199f3c28-b733-4b36-8b0e-b7eb6984ff94" providerId="ADAL" clId="{7246A1FE-5A9A-4878-9FBD-2463A1D20A49}" dt="2024-01-11T14:41:10.970" v="891" actId="20577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84AF6F24-2F56-493F-8D96-EA7FA3BE853A}"/>
    <pc:docChg chg="modSld">
      <pc:chgData name="Gudka, Dawna" userId="S::gudka_d@cde.state.co.us::823cceae-331b-41d6-9a63-34ad6d1db55c" providerId="AD" clId="Web-{84AF6F24-2F56-493F-8D96-EA7FA3BE853A}" dt="2023-12-06T14:35:22.857" v="154"/>
      <pc:docMkLst>
        <pc:docMk/>
      </pc:docMkLst>
      <pc:sldChg chg="modSp">
        <pc:chgData name="Gudka, Dawna" userId="S::gudka_d@cde.state.co.us::823cceae-331b-41d6-9a63-34ad6d1db55c" providerId="AD" clId="Web-{84AF6F24-2F56-493F-8D96-EA7FA3BE853A}" dt="2023-12-06T14:16:23.495" v="29"/>
        <pc:sldMkLst>
          <pc:docMk/>
          <pc:sldMk cId="1847781319" sldId="263"/>
        </pc:sldMkLst>
        <pc:graphicFrameChg chg="mod modGraphic">
          <ac:chgData name="Gudka, Dawna" userId="S::gudka_d@cde.state.co.us::823cceae-331b-41d6-9a63-34ad6d1db55c" providerId="AD" clId="Web-{84AF6F24-2F56-493F-8D96-EA7FA3BE853A}" dt="2023-12-06T14:16:23.495" v="2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">
        <pc:chgData name="Gudka, Dawna" userId="S::gudka_d@cde.state.co.us::823cceae-331b-41d6-9a63-34ad6d1db55c" providerId="AD" clId="Web-{84AF6F24-2F56-493F-8D96-EA7FA3BE853A}" dt="2023-12-06T14:35:22.857" v="154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84AF6F24-2F56-493F-8D96-EA7FA3BE853A}" dt="2023-12-06T14:35:22.857" v="15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4A898019-3267-DA10-081B-2CE0711F7906}"/>
    <pc:docChg chg="addSld modSld sldOrd">
      <pc:chgData name="Tribbett, Jessica" userId="S::tribbett_jessica@cde.state.co.us::b8af59d7-a86d-4166-a022-d856dc24c475" providerId="AD" clId="Web-{4A898019-3267-DA10-081B-2CE0711F7906}" dt="2023-11-27T13:57:38.241" v="106"/>
      <pc:docMkLst>
        <pc:docMk/>
      </pc:docMkLst>
      <pc:sldChg chg="modSp">
        <pc:chgData name="Tribbett, Jessica" userId="S::tribbett_jessica@cde.state.co.us::b8af59d7-a86d-4166-a022-d856dc24c475" providerId="AD" clId="Web-{4A898019-3267-DA10-081B-2CE0711F7906}" dt="2023-11-27T13:54:51.223" v="3" actId="20577"/>
        <pc:sldMkLst>
          <pc:docMk/>
          <pc:sldMk cId="3044915438" sldId="256"/>
        </pc:sldMkLst>
        <pc:spChg chg="mod">
          <ac:chgData name="Tribbett, Jessica" userId="S::tribbett_jessica@cde.state.co.us::b8af59d7-a86d-4166-a022-d856dc24c475" providerId="AD" clId="Web-{4A898019-3267-DA10-081B-2CE0711F7906}" dt="2023-11-27T13:54:51.2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36.068" v="76"/>
        <pc:sldMkLst>
          <pc:docMk/>
          <pc:sldMk cId="1212467416" sldId="261"/>
        </pc:sldMkLst>
        <pc:graphicFrameChg chg="mod modGraphic">
          <ac:chgData name="Tribbett, Jessica" userId="S::tribbett_jessica@cde.state.co.us::b8af59d7-a86d-4166-a022-d856dc24c475" providerId="AD" clId="Web-{4A898019-3267-DA10-081B-2CE0711F7906}" dt="2023-11-27T13:55:36.068" v="76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4A898019-3267-DA10-081B-2CE0711F7906}" dt="2023-11-27T13:57:28.241" v="103" actId="20577"/>
        <pc:sldMkLst>
          <pc:docMk/>
          <pc:sldMk cId="3958285954" sldId="5179"/>
        </pc:sldMkLst>
        <pc:spChg chg="mod">
          <ac:chgData name="Tribbett, Jessica" userId="S::tribbett_jessica@cde.state.co.us::b8af59d7-a86d-4166-a022-d856dc24c475" providerId="AD" clId="Web-{4A898019-3267-DA10-081B-2CE0711F7906}" dt="2023-11-27T13:57:28.241" v="103" actId="20577"/>
          <ac:spMkLst>
            <pc:docMk/>
            <pc:sldMk cId="3958285954" sldId="5179"/>
            <ac:spMk id="5" creationId="{E36B013D-61D8-04CB-DA8C-1ABFF8E59D4D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51.943" v="82" actId="20577"/>
        <pc:sldMkLst>
          <pc:docMk/>
          <pc:sldMk cId="2315202559" sldId="5180"/>
        </pc:sldMkLst>
        <pc:spChg chg="mod">
          <ac:chgData name="Tribbett, Jessica" userId="S::tribbett_jessica@cde.state.co.us::b8af59d7-a86d-4166-a022-d856dc24c475" providerId="AD" clId="Web-{4A898019-3267-DA10-081B-2CE0711F7906}" dt="2023-11-27T13:55:51.943" v="82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6:47.787" v="89" actId="20577"/>
        <pc:sldMkLst>
          <pc:docMk/>
          <pc:sldMk cId="2124249006" sldId="5199"/>
        </pc:sldMkLst>
        <pc:spChg chg="mod">
          <ac:chgData name="Tribbett, Jessica" userId="S::tribbett_jessica@cde.state.co.us::b8af59d7-a86d-4166-a022-d856dc24c475" providerId="AD" clId="Web-{4A898019-3267-DA10-081B-2CE0711F7906}" dt="2023-11-27T13:56:47.787" v="89" actId="20577"/>
          <ac:spMkLst>
            <pc:docMk/>
            <pc:sldMk cId="2124249006" sldId="5199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7:13.397" v="92" actId="20577"/>
        <pc:sldMkLst>
          <pc:docMk/>
          <pc:sldMk cId="4018750982" sldId="5200"/>
        </pc:sldMkLst>
        <pc:spChg chg="mod">
          <ac:chgData name="Tribbett, Jessica" userId="S::tribbett_jessica@cde.state.co.us::b8af59d7-a86d-4166-a022-d856dc24c475" providerId="AD" clId="Web-{4A898019-3267-DA10-081B-2CE0711F7906}" dt="2023-11-27T13:57:13.397" v="92" actId="20577"/>
          <ac:spMkLst>
            <pc:docMk/>
            <pc:sldMk cId="4018750982" sldId="5200"/>
            <ac:spMk id="5" creationId="{E36B013D-61D8-04CB-DA8C-1ABFF8E59D4D}"/>
          </ac:spMkLst>
        </pc:spChg>
      </pc:sldChg>
      <pc:sldChg chg="add ord replId">
        <pc:chgData name="Tribbett, Jessica" userId="S::tribbett_jessica@cde.state.co.us::b8af59d7-a86d-4166-a022-d856dc24c475" providerId="AD" clId="Web-{4A898019-3267-DA10-081B-2CE0711F7906}" dt="2023-11-27T13:57:38.241" v="106"/>
        <pc:sldMkLst>
          <pc:docMk/>
          <pc:sldMk cId="1667568664" sldId="5201"/>
        </pc:sldMkLst>
      </pc:sldChg>
    </pc:docChg>
  </pc:docChgLst>
  <pc:docChgLst>
    <pc:chgData name="Hoffman, Peter" userId="673cee94-26bd-4c2a-ab82-1b3669e2f049" providerId="ADAL" clId="{19B896EE-91EC-4B5B-B6C9-E2D6F68BEA3A}"/>
    <pc:docChg chg="modSld">
      <pc:chgData name="Hoffman, Peter" userId="673cee94-26bd-4c2a-ab82-1b3669e2f049" providerId="ADAL" clId="{19B896EE-91EC-4B5B-B6C9-E2D6F68BEA3A}" dt="2024-01-16T22:51:05.243" v="135" actId="20577"/>
      <pc:docMkLst>
        <pc:docMk/>
      </pc:docMkLst>
      <pc:sldChg chg="modSp mod">
        <pc:chgData name="Hoffman, Peter" userId="673cee94-26bd-4c2a-ab82-1b3669e2f049" providerId="ADAL" clId="{19B896EE-91EC-4B5B-B6C9-E2D6F68BEA3A}" dt="2024-01-16T22:49:27.562" v="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19B896EE-91EC-4B5B-B6C9-E2D6F68BEA3A}" dt="2024-01-16T22:49:27.562" v="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19B896EE-91EC-4B5B-B6C9-E2D6F68BEA3A}" dt="2024-01-16T22:51:05.243" v="135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19B896EE-91EC-4B5B-B6C9-E2D6F68BEA3A}" dt="2024-01-16T22:51:05.243" v="135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19B896EE-91EC-4B5B-B6C9-E2D6F68BEA3A}" dt="2024-01-16T22:49:33.803" v="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19B896EE-91EC-4B5B-B6C9-E2D6F68BEA3A}" dt="2024-01-16T22:49:33.803" v="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</pc:docChg>
  </pc:docChgLst>
  <pc:docChgLst>
    <pc:chgData name="Severson, Annette" userId="S::severson_a@cde.state.co.us::199f3c28-b733-4b36-8b0e-b7eb6984ff94" providerId="AD" clId="Web-{1E3AA71C-ADBA-431D-8920-6D9B9F3BA47C}"/>
    <pc:docChg chg="addSld delSld">
      <pc:chgData name="Severson, Annette" userId="S::severson_a@cde.state.co.us::199f3c28-b733-4b36-8b0e-b7eb6984ff94" providerId="AD" clId="Web-{1E3AA71C-ADBA-431D-8920-6D9B9F3BA47C}" dt="2024-01-04T14:47:23.157" v="9"/>
      <pc:docMkLst>
        <pc:docMk/>
      </pc:docMkLst>
      <pc:sldChg chg="del">
        <pc:chgData name="Severson, Annette" userId="S::severson_a@cde.state.co.us::199f3c28-b733-4b36-8b0e-b7eb6984ff94" providerId="AD" clId="Web-{1E3AA71C-ADBA-431D-8920-6D9B9F3BA47C}" dt="2024-01-04T14:47:23.157" v="9"/>
        <pc:sldMkLst>
          <pc:docMk/>
          <pc:sldMk cId="1546650072" sldId="4525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26" v="6"/>
        <pc:sldMkLst>
          <pc:docMk/>
          <pc:sldMk cId="1661588645" sldId="4949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11.938" v="5"/>
        <pc:sldMkLst>
          <pc:docMk/>
          <pc:sldMk cId="883951864" sldId="4953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42" v="7"/>
        <pc:sldMkLst>
          <pc:docMk/>
          <pc:sldMk cId="3771905201" sldId="4955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82" v="4"/>
        <pc:sldMkLst>
          <pc:docMk/>
          <pc:sldMk cId="1150576617" sldId="4956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50" v="3"/>
        <pc:sldMkLst>
          <pc:docMk/>
          <pc:sldMk cId="2876275194" sldId="4957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57" v="8"/>
        <pc:sldMkLst>
          <pc:docMk/>
          <pc:sldMk cId="1171814585" sldId="512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" v="0"/>
        <pc:sldMkLst>
          <pc:docMk/>
          <pc:sldMk cId="2515381481" sldId="521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141" v="1"/>
        <pc:sldMkLst>
          <pc:docMk/>
          <pc:sldMk cId="4185614099" sldId="5219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625" v="2"/>
        <pc:sldMkLst>
          <pc:docMk/>
          <pc:sldMk cId="2371645433" sldId="5220"/>
        </pc:sldMkLst>
      </pc:sldChg>
      <pc:sldMasterChg chg="addSldLayout">
        <pc:chgData name="Severson, Annette" userId="S::severson_a@cde.state.co.us::199f3c28-b733-4b36-8b0e-b7eb6984ff94" providerId="AD" clId="Web-{1E3AA71C-ADBA-431D-8920-6D9B9F3BA47C}" dt="2024-01-04T14:47:06" v="0"/>
        <pc:sldMasterMkLst>
          <pc:docMk/>
          <pc:sldMasterMk cId="2150711039" sldId="2147483676"/>
        </pc:sldMasterMkLst>
        <pc:sldLayoutChg chg="add">
          <pc:chgData name="Severson, Annette" userId="S::severson_a@cde.state.co.us::199f3c28-b733-4b36-8b0e-b7eb6984ff94" providerId="AD" clId="Web-{1E3AA71C-ADBA-431D-8920-6D9B9F3BA47C}" dt="2024-01-04T14:47:06" v="0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Wenzel, Brooke" userId="672bf8d3-b15b-4e02-a6d1-39319a0df09b" providerId="ADAL" clId="{72892AB9-086D-4DE1-86FF-67F07D2B5E78}"/>
    <pc:docChg chg="modSld">
      <pc:chgData name="Wenzel, Brooke" userId="672bf8d3-b15b-4e02-a6d1-39319a0df09b" providerId="ADAL" clId="{72892AB9-086D-4DE1-86FF-67F07D2B5E78}" dt="2023-11-28T21:46:34.273" v="45" actId="20577"/>
      <pc:docMkLst>
        <pc:docMk/>
      </pc:docMkLst>
      <pc:sldChg chg="modSp mod">
        <pc:chgData name="Wenzel, Brooke" userId="672bf8d3-b15b-4e02-a6d1-39319a0df09b" providerId="ADAL" clId="{72892AB9-086D-4DE1-86FF-67F07D2B5E78}" dt="2023-11-28T21:46:34.273" v="45" actId="20577"/>
        <pc:sldMkLst>
          <pc:docMk/>
          <pc:sldMk cId="766479562" sldId="264"/>
        </pc:sldMkLst>
        <pc:graphicFrameChg chg="mod modGraphic">
          <ac:chgData name="Wenzel, Brooke" userId="672bf8d3-b15b-4e02-a6d1-39319a0df09b" providerId="ADAL" clId="{72892AB9-086D-4DE1-86FF-67F07D2B5E78}" dt="2023-11-28T21:46:34.273" v="4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D32CD83F-A4C9-4736-F5EC-4EAF08372024}"/>
    <pc:docChg chg="delSld modSld">
      <pc:chgData name="Tribbett, Jessica" userId="S::tribbett_jessica@cde.state.co.us::b8af59d7-a86d-4166-a022-d856dc24c475" providerId="AD" clId="Web-{D32CD83F-A4C9-4736-F5EC-4EAF08372024}" dt="2023-12-13T16:05:57.915" v="35" actId="20577"/>
      <pc:docMkLst>
        <pc:docMk/>
      </pc:docMkLst>
      <pc:sldChg chg="modSp">
        <pc:chgData name="Tribbett, Jessica" userId="S::tribbett_jessica@cde.state.co.us::b8af59d7-a86d-4166-a022-d856dc24c475" providerId="AD" clId="Web-{D32CD83F-A4C9-4736-F5EC-4EAF08372024}" dt="2023-12-13T16:04:07.036" v="0"/>
        <pc:sldMkLst>
          <pc:docMk/>
          <pc:sldMk cId="1212467416" sldId="261"/>
        </pc:sldMkLst>
        <pc:graphicFrameChg chg="modGraphic">
          <ac:chgData name="Tribbett, Jessica" userId="S::tribbett_jessica@cde.state.co.us::b8af59d7-a86d-4166-a022-d856dc24c475" providerId="AD" clId="Web-{D32CD83F-A4C9-4736-F5EC-4EAF08372024}" dt="2023-12-13T16:04:07.036" v="0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D32CD83F-A4C9-4736-F5EC-4EAF08372024}" dt="2023-12-13T16:05:57.915" v="35" actId="20577"/>
        <pc:sldMkLst>
          <pc:docMk/>
          <pc:sldMk cId="3717000822" sldId="280"/>
        </pc:sldMkLst>
        <pc:spChg chg="mod">
          <ac:chgData name="Tribbett, Jessica" userId="S::tribbett_jessica@cde.state.co.us::b8af59d7-a86d-4166-a022-d856dc24c475" providerId="AD" clId="Web-{D32CD83F-A4C9-4736-F5EC-4EAF08372024}" dt="2023-12-13T16:05:57.915" v="35" actId="20577"/>
          <ac:spMkLst>
            <pc:docMk/>
            <pc:sldMk cId="3717000822" sldId="280"/>
            <ac:spMk id="2" creationId="{439B416C-5F6D-56F7-429A-80FD0A190C25}"/>
          </ac:spMkLst>
        </pc:spChg>
        <pc:graphicFrameChg chg="modGraphic">
          <ac:chgData name="Tribbett, Jessica" userId="S::tribbett_jessica@cde.state.co.us::b8af59d7-a86d-4166-a022-d856dc24c475" providerId="AD" clId="Web-{D32CD83F-A4C9-4736-F5EC-4EAF08372024}" dt="2023-12-13T16:05:46.352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Tribbett, Jessica" userId="S::tribbett_jessica@cde.state.co.us::b8af59d7-a86d-4166-a022-d856dc24c475" providerId="AD" clId="Web-{D32CD83F-A4C9-4736-F5EC-4EAF08372024}" dt="2023-12-13T16:04:25.475" v="1"/>
        <pc:sldMkLst>
          <pc:docMk/>
          <pc:sldMk cId="3958285954" sldId="5179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3"/>
        <pc:sldMkLst>
          <pc:docMk/>
          <pc:sldMk cId="2315202559" sldId="5180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2"/>
        <pc:sldMkLst>
          <pc:docMk/>
          <pc:sldMk cId="1509810759" sldId="5181"/>
        </pc:sldMkLst>
      </pc:sldChg>
    </pc:docChg>
  </pc:docChgLst>
  <pc:docChgLst>
    <pc:chgData name="Heitman, Lindsey" userId="a9773a47-99d2-4599-9377-6d37e9ec0bd3" providerId="ADAL" clId="{E9BBC8FF-3000-41DF-B510-FDE324EDEBCF}"/>
    <pc:docChg chg="undo custSel addSld delSld modSld">
      <pc:chgData name="Heitman, Lindsey" userId="a9773a47-99d2-4599-9377-6d37e9ec0bd3" providerId="ADAL" clId="{E9BBC8FF-3000-41DF-B510-FDE324EDEBCF}" dt="2023-11-30T14:07:26.612" v="2101" actId="20577"/>
      <pc:docMkLst>
        <pc:docMk/>
      </pc:docMkLst>
      <pc:sldChg chg="modSp mod">
        <pc:chgData name="Heitman, Lindsey" userId="a9773a47-99d2-4599-9377-6d37e9ec0bd3" providerId="ADAL" clId="{E9BBC8FF-3000-41DF-B510-FDE324EDEBCF}" dt="2023-11-29T21:47:49.814" v="6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E9BBC8FF-3000-41DF-B510-FDE324EDEBCF}" dt="2023-11-29T21:47:49.814" v="6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E9BBC8FF-3000-41DF-B510-FDE324EDEBCF}" dt="2023-11-29T21:54:02.569" v="166" actId="2696"/>
        <pc:sldMkLst>
          <pc:docMk/>
          <pc:sldMk cId="573666800" sldId="366"/>
        </pc:sldMkLst>
      </pc:sldChg>
      <pc:sldChg chg="del">
        <pc:chgData name="Heitman, Lindsey" userId="a9773a47-99d2-4599-9377-6d37e9ec0bd3" providerId="ADAL" clId="{E9BBC8FF-3000-41DF-B510-FDE324EDEBCF}" dt="2023-11-29T21:54:06.022" v="167" actId="2696"/>
        <pc:sldMkLst>
          <pc:docMk/>
          <pc:sldMk cId="2608660500" sldId="5197"/>
        </pc:sldMkLst>
      </pc:sldChg>
      <pc:sldChg chg="modSp mod">
        <pc:chgData name="Heitman, Lindsey" userId="a9773a47-99d2-4599-9377-6d37e9ec0bd3" providerId="ADAL" clId="{E9BBC8FF-3000-41DF-B510-FDE324EDEBCF}" dt="2023-11-29T21:54:12.612" v="171" actId="20577"/>
        <pc:sldMkLst>
          <pc:docMk/>
          <pc:sldMk cId="2417891496" sldId="5204"/>
        </pc:sldMkLst>
        <pc:spChg chg="mod">
          <ac:chgData name="Heitman, Lindsey" userId="a9773a47-99d2-4599-9377-6d37e9ec0bd3" providerId="ADAL" clId="{E9BBC8FF-3000-41DF-B510-FDE324EDEBCF}" dt="2023-11-29T21:54:12.612" v="171" actId="20577"/>
          <ac:spMkLst>
            <pc:docMk/>
            <pc:sldMk cId="2417891496" sldId="5204"/>
            <ac:spMk id="6" creationId="{0154F765-54B7-D050-D8EC-6E9B688F7448}"/>
          </ac:spMkLst>
        </pc:spChg>
        <pc:spChg chg="mod">
          <ac:chgData name="Heitman, Lindsey" userId="a9773a47-99d2-4599-9377-6d37e9ec0bd3" providerId="ADAL" clId="{E9BBC8FF-3000-41DF-B510-FDE324EDEBCF}" dt="2023-11-29T21:49:45.886" v="106" actId="255"/>
          <ac:spMkLst>
            <pc:docMk/>
            <pc:sldMk cId="2417891496" sldId="5204"/>
            <ac:spMk id="7" creationId="{1174E6F4-8E12-87C8-274A-A7B7433814CC}"/>
          </ac:spMkLst>
        </pc:spChg>
      </pc:sldChg>
      <pc:sldChg chg="addSp modSp add mod">
        <pc:chgData name="Heitman, Lindsey" userId="a9773a47-99d2-4599-9377-6d37e9ec0bd3" providerId="ADAL" clId="{E9BBC8FF-3000-41DF-B510-FDE324EDEBCF}" dt="2023-11-30T14:03:15.677" v="1874" actId="20577"/>
        <pc:sldMkLst>
          <pc:docMk/>
          <pc:sldMk cId="3420647800" sldId="5207"/>
        </pc:sldMkLst>
        <pc:spChg chg="mod">
          <ac:chgData name="Heitman, Lindsey" userId="a9773a47-99d2-4599-9377-6d37e9ec0bd3" providerId="ADAL" clId="{E9BBC8FF-3000-41DF-B510-FDE324EDEBCF}" dt="2023-11-30T14:03:15.677" v="1874" actId="20577"/>
          <ac:spMkLst>
            <pc:docMk/>
            <pc:sldMk cId="3420647800" sldId="5207"/>
            <ac:spMk id="3" creationId="{5CD40DB0-77E9-ADB8-BF8A-41A12BC2A90B}"/>
          </ac:spMkLst>
        </pc:spChg>
        <pc:spChg chg="add mod">
          <ac:chgData name="Heitman, Lindsey" userId="a9773a47-99d2-4599-9377-6d37e9ec0bd3" providerId="ADAL" clId="{E9BBC8FF-3000-41DF-B510-FDE324EDEBCF}" dt="2023-11-29T22:09:11.321" v="176" actId="255"/>
          <ac:spMkLst>
            <pc:docMk/>
            <pc:sldMk cId="3420647800" sldId="5207"/>
            <ac:spMk id="5" creationId="{A6F22BEB-8DA0-A711-FD63-94869DEA2AB6}"/>
          </ac:spMkLst>
        </pc:spChg>
        <pc:spChg chg="add mod">
          <ac:chgData name="Heitman, Lindsey" userId="a9773a47-99d2-4599-9377-6d37e9ec0bd3" providerId="ADAL" clId="{E9BBC8FF-3000-41DF-B510-FDE324EDEBCF}" dt="2023-11-29T22:09:35.601" v="185" actId="1076"/>
          <ac:spMkLst>
            <pc:docMk/>
            <pc:sldMk cId="3420647800" sldId="5207"/>
            <ac:spMk id="6" creationId="{913F5D1F-B2F2-AC36-BBDA-CBC5228479A7}"/>
          </ac:spMkLst>
        </pc:spChg>
      </pc:sldChg>
      <pc:sldChg chg="addSp delSp modSp add mod">
        <pc:chgData name="Heitman, Lindsey" userId="a9773a47-99d2-4599-9377-6d37e9ec0bd3" providerId="ADAL" clId="{E9BBC8FF-3000-41DF-B510-FDE324EDEBCF}" dt="2023-11-30T14:07:26.612" v="2101" actId="20577"/>
        <pc:sldMkLst>
          <pc:docMk/>
          <pc:sldMk cId="1227654307" sldId="5208"/>
        </pc:sldMkLst>
        <pc:spChg chg="mod">
          <ac:chgData name="Heitman, Lindsey" userId="a9773a47-99d2-4599-9377-6d37e9ec0bd3" providerId="ADAL" clId="{E9BBC8FF-3000-41DF-B510-FDE324EDEBCF}" dt="2023-11-30T13:50:18.644" v="1183" actId="27636"/>
          <ac:spMkLst>
            <pc:docMk/>
            <pc:sldMk cId="1227654307" sldId="5208"/>
            <ac:spMk id="2" creationId="{748997D1-7D51-9B22-76BD-49C2DCA26F2A}"/>
          </ac:spMkLst>
        </pc:spChg>
        <pc:spChg chg="add mod">
          <ac:chgData name="Heitman, Lindsey" userId="a9773a47-99d2-4599-9377-6d37e9ec0bd3" providerId="ADAL" clId="{E9BBC8FF-3000-41DF-B510-FDE324EDEBCF}" dt="2023-11-30T13:46:24.761" v="1134" actId="1076"/>
          <ac:spMkLst>
            <pc:docMk/>
            <pc:sldMk cId="1227654307" sldId="5208"/>
            <ac:spMk id="3" creationId="{4260BB97-C937-F04E-1B5A-FD40554F272E}"/>
          </ac:spMkLst>
        </pc:spChg>
        <pc:spChg chg="add mod">
          <ac:chgData name="Heitman, Lindsey" userId="a9773a47-99d2-4599-9377-6d37e9ec0bd3" providerId="ADAL" clId="{E9BBC8FF-3000-41DF-B510-FDE324EDEBCF}" dt="2023-11-30T13:46:10.849" v="1131" actId="1076"/>
          <ac:spMkLst>
            <pc:docMk/>
            <pc:sldMk cId="1227654307" sldId="5208"/>
            <ac:spMk id="5" creationId="{310D408F-2906-632B-1632-6EB2AD182953}"/>
          </ac:spMkLst>
        </pc:spChg>
        <pc:spChg chg="add mod">
          <ac:chgData name="Heitman, Lindsey" userId="a9773a47-99d2-4599-9377-6d37e9ec0bd3" providerId="ADAL" clId="{E9BBC8FF-3000-41DF-B510-FDE324EDEBCF}" dt="2023-11-30T13:51:47.661" v="1197" actId="20577"/>
          <ac:spMkLst>
            <pc:docMk/>
            <pc:sldMk cId="1227654307" sldId="5208"/>
            <ac:spMk id="7" creationId="{EBBBA807-9AFF-581A-275E-FB188DE80282}"/>
          </ac:spMkLst>
        </pc:spChg>
        <pc:spChg chg="add mod">
          <ac:chgData name="Heitman, Lindsey" userId="a9773a47-99d2-4599-9377-6d37e9ec0bd3" providerId="ADAL" clId="{E9BBC8FF-3000-41DF-B510-FDE324EDEBCF}" dt="2023-11-30T13:51:22.416" v="1192" actId="13926"/>
          <ac:spMkLst>
            <pc:docMk/>
            <pc:sldMk cId="1227654307" sldId="5208"/>
            <ac:spMk id="10" creationId="{1CBDED23-FB6D-EF02-19E6-9E7E453A7674}"/>
          </ac:spMkLst>
        </pc:spChg>
        <pc:spChg chg="add del mod">
          <ac:chgData name="Heitman, Lindsey" userId="a9773a47-99d2-4599-9377-6d37e9ec0bd3" providerId="ADAL" clId="{E9BBC8FF-3000-41DF-B510-FDE324EDEBCF}" dt="2023-11-30T13:50:47.540" v="1187"/>
          <ac:spMkLst>
            <pc:docMk/>
            <pc:sldMk cId="1227654307" sldId="5208"/>
            <ac:spMk id="11" creationId="{BCE53C71-038C-581A-97EF-1044517E5ED3}"/>
          </ac:spMkLst>
        </pc:spChg>
        <pc:spChg chg="add mod">
          <ac:chgData name="Heitman, Lindsey" userId="a9773a47-99d2-4599-9377-6d37e9ec0bd3" providerId="ADAL" clId="{E9BBC8FF-3000-41DF-B510-FDE324EDEBCF}" dt="2023-11-30T14:07:26.612" v="2101" actId="20577"/>
          <ac:spMkLst>
            <pc:docMk/>
            <pc:sldMk cId="1227654307" sldId="5208"/>
            <ac:spMk id="13" creationId="{8695459D-D5B3-ABEA-B5EE-09DAE04599E7}"/>
          </ac:spMkLst>
        </pc:spChg>
        <pc:graphicFrameChg chg="mod">
          <ac:chgData name="Heitman, Lindsey" userId="a9773a47-99d2-4599-9377-6d37e9ec0bd3" providerId="ADAL" clId="{E9BBC8FF-3000-41DF-B510-FDE324EDEBCF}" dt="2023-11-30T13:40:57.595" v="890" actId="1076"/>
          <ac:graphicFrameMkLst>
            <pc:docMk/>
            <pc:sldMk cId="1227654307" sldId="5208"/>
            <ac:graphicFrameMk id="9" creationId="{8E4E0EE6-1DA8-9CF8-C36C-89BB0F5A1D96}"/>
          </ac:graphicFrameMkLst>
        </pc:graphicFrameChg>
      </pc:sldChg>
    </pc:docChg>
  </pc:docChgLst>
  <pc:docChgLst>
    <pc:chgData name="Hoffman, Peter" userId="673cee94-26bd-4c2a-ab82-1b3669e2f049" providerId="ADAL" clId="{3F7FE7FA-4C44-402D-A3BB-30B51233D7E9}"/>
    <pc:docChg chg="undo custSel addSld delSld modSld">
      <pc:chgData name="Hoffman, Peter" userId="673cee94-26bd-4c2a-ab82-1b3669e2f049" providerId="ADAL" clId="{3F7FE7FA-4C44-402D-A3BB-30B51233D7E9}" dt="2024-01-24T22:35:38.433" v="477" actId="20577"/>
      <pc:docMkLst>
        <pc:docMk/>
      </pc:docMkLst>
      <pc:sldChg chg="modSp mod">
        <pc:chgData name="Hoffman, Peter" userId="673cee94-26bd-4c2a-ab82-1b3669e2f049" providerId="ADAL" clId="{3F7FE7FA-4C44-402D-A3BB-30B51233D7E9}" dt="2024-01-24T22:24:54.520" v="65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3F7FE7FA-4C44-402D-A3BB-30B51233D7E9}" dt="2024-01-24T22:24:54.520" v="65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3F7FE7FA-4C44-402D-A3BB-30B51233D7E9}" dt="2024-01-24T22:24:01.541" v="4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3F7FE7FA-4C44-402D-A3BB-30B51233D7E9}" dt="2024-01-24T22:24:01.541" v="4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3F7FE7FA-4C44-402D-A3BB-30B51233D7E9}" dt="2024-01-24T22:24:41.843" v="59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3F7FE7FA-4C44-402D-A3BB-30B51233D7E9}" dt="2024-01-24T22:24:41.843" v="59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1150576617" sldId="4956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876275194" sldId="4957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298744664" sldId="5203"/>
        </pc:sldMkLst>
      </pc:sldChg>
      <pc:sldChg chg="modSp add mod">
        <pc:chgData name="Hoffman, Peter" userId="673cee94-26bd-4c2a-ab82-1b3669e2f049" providerId="ADAL" clId="{3F7FE7FA-4C44-402D-A3BB-30B51233D7E9}" dt="2024-01-24T22:35:12.638" v="381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3F7FE7FA-4C44-402D-A3BB-30B51233D7E9}" dt="2024-01-24T22:35:12.638" v="381" actId="20577"/>
          <ac:spMkLst>
            <pc:docMk/>
            <pc:sldMk cId="1961852350" sldId="5205"/>
            <ac:spMk id="8" creationId="{31CF935B-4EDB-CD62-F90C-6618AAEBDEFC}"/>
          </ac:spMkLst>
        </pc:spChg>
      </pc:sldChg>
      <pc:sldChg chg="modSp add mod">
        <pc:chgData name="Hoffman, Peter" userId="673cee94-26bd-4c2a-ab82-1b3669e2f049" providerId="ADAL" clId="{3F7FE7FA-4C44-402D-A3BB-30B51233D7E9}" dt="2024-01-24T22:35:38.433" v="477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3F7FE7FA-4C44-402D-A3BB-30B51233D7E9}" dt="2024-01-24T22:35:38.433" v="477" actId="20577"/>
          <ac:spMkLst>
            <pc:docMk/>
            <pc:sldMk cId="2933753138" sldId="5206"/>
            <ac:spMk id="8" creationId="{31CF935B-4EDB-CD62-F90C-6618AAEBDEFC}"/>
          </ac:spMkLst>
        </pc:spChg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515381481" sldId="5218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4185614099" sldId="5219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371645433" sldId="522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219410384" sldId="523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7333955" sldId="5231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4241772961" sldId="5236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560134468" sldId="5237"/>
        </pc:sldMkLst>
      </pc:sldChg>
      <pc:sldMasterChg chg="delSldLayout">
        <pc:chgData name="Hoffman, Peter" userId="673cee94-26bd-4c2a-ab82-1b3669e2f049" providerId="ADAL" clId="{3F7FE7FA-4C44-402D-A3BB-30B51233D7E9}" dt="2024-01-24T22:24:22.265" v="43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3F7FE7FA-4C44-402D-A3BB-30B51233D7E9}" dt="2024-01-24T22:24:22.265" v="43" actId="2696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Wenzel, Brooke" userId="672bf8d3-b15b-4e02-a6d1-39319a0df09b" providerId="ADAL" clId="{A729F0DA-44C7-4429-BB7F-14084C332E05}"/>
    <pc:docChg chg="undo custSel modSld">
      <pc:chgData name="Wenzel, Brooke" userId="672bf8d3-b15b-4e02-a6d1-39319a0df09b" providerId="ADAL" clId="{A729F0DA-44C7-4429-BB7F-14084C332E05}" dt="2024-01-04T14:49:36.496" v="144" actId="14100"/>
      <pc:docMkLst>
        <pc:docMk/>
      </pc:docMkLst>
      <pc:sldChg chg="modSp mod">
        <pc:chgData name="Wenzel, Brooke" userId="672bf8d3-b15b-4e02-a6d1-39319a0df09b" providerId="ADAL" clId="{A729F0DA-44C7-4429-BB7F-14084C332E05}" dt="2024-01-02T16:55:34.340" v="132" actId="20577"/>
        <pc:sldMkLst>
          <pc:docMk/>
          <pc:sldMk cId="3044915438" sldId="256"/>
        </pc:sldMkLst>
        <pc:spChg chg="mod">
          <ac:chgData name="Wenzel, Brooke" userId="672bf8d3-b15b-4e02-a6d1-39319a0df09b" providerId="ADAL" clId="{A729F0DA-44C7-4429-BB7F-14084C332E05}" dt="2024-01-02T16:55:34.340" v="132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enzel, Brooke" userId="672bf8d3-b15b-4e02-a6d1-39319a0df09b" providerId="ADAL" clId="{A729F0DA-44C7-4429-BB7F-14084C332E05}" dt="2024-01-03T18:16:14.290" v="134"/>
        <pc:sldMkLst>
          <pc:docMk/>
          <pc:sldMk cId="1212467416" sldId="261"/>
        </pc:sldMkLst>
        <pc:graphicFrameChg chg="mod modGraphic">
          <ac:chgData name="Wenzel, Brooke" userId="672bf8d3-b15b-4e02-a6d1-39319a0df09b" providerId="ADAL" clId="{A729F0DA-44C7-4429-BB7F-14084C332E05}" dt="2024-01-03T18:16:14.290" v="134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A729F0DA-44C7-4429-BB7F-14084C332E05}" dt="2024-01-03T20:12:25.296" v="135" actId="21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A729F0DA-44C7-4429-BB7F-14084C332E05}" dt="2024-01-03T20:12:25.296" v="135" actId="21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enzel, Brooke" userId="672bf8d3-b15b-4e02-a6d1-39319a0df09b" providerId="ADAL" clId="{A729F0DA-44C7-4429-BB7F-14084C332E05}" dt="2024-01-03T22:35:45.833" v="143" actId="20577"/>
        <pc:sldMkLst>
          <pc:docMk/>
          <pc:sldMk cId="3717000822" sldId="280"/>
        </pc:sldMkLst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7" creationId="{637B2035-1FCB-439A-B421-095E136C7E07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9" creationId="{676D6CDF-C512-4739-B158-55EE955EFA39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1" creationId="{04812C46-200A-4DEB-A05E-3ED6C68C2387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3" creationId="{D1EA859B-E555-4109-94F3-6700E046E008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5" creationId="{04812C46-200A-4DEB-A05E-3ED6C68C2387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6" creationId="{D1EA859B-E555-4109-94F3-6700E046E008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7" creationId="{6B3C4597-DD46-4BFC-B999-C52879B95B16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9" creationId="{632B59AC-0160-4F1D-934F-B7D8B6AE44A1}"/>
          </ac:spMkLst>
        </pc:spChg>
        <pc:graphicFrameChg chg="mod modGraphic">
          <ac:chgData name="Wenzel, Brooke" userId="672bf8d3-b15b-4e02-a6d1-39319a0df09b" providerId="ADAL" clId="{A729F0DA-44C7-4429-BB7F-14084C332E05}" dt="2024-01-03T22:35:45.833" v="143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677" creationId="{6F533046-1AB1-8AD7-724D-0F8F8403B93F}"/>
          </ac:picMkLst>
        </pc:picChg>
        <pc:picChg chg="add del mod ord">
          <ac:chgData name="Wenzel, Brooke" userId="672bf8d3-b15b-4e02-a6d1-39319a0df09b" providerId="ADAL" clId="{A729F0DA-44C7-4429-BB7F-14084C332E05}" dt="2024-01-02T16:53:37.062" v="108"/>
          <ac:picMkLst>
            <pc:docMk/>
            <pc:sldMk cId="3717000822" sldId="280"/>
            <ac:picMk id="1026" creationId="{C695D731-2D5E-926C-6152-960375221D5A}"/>
          </ac:picMkLst>
        </pc:pic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1028" creationId="{93C45E44-3FBA-7EE4-EB41-B776CC89925D}"/>
          </ac:picMkLst>
        </pc:picChg>
        <pc:picChg chg="add mod ord">
          <ac:chgData name="Wenzel, Brooke" userId="672bf8d3-b15b-4e02-a6d1-39319a0df09b" providerId="ADAL" clId="{A729F0DA-44C7-4429-BB7F-14084C332E05}" dt="2024-01-02T16:54:46.639" v="116" actId="26606"/>
          <ac:picMkLst>
            <pc:docMk/>
            <pc:sldMk cId="3717000822" sldId="280"/>
            <ac:picMk id="1030" creationId="{2E4E5233-1BF0-473F-ADF9-C9AC0B8A3AA2}"/>
          </ac:picMkLst>
        </pc:picChg>
      </pc:sldChg>
      <pc:sldChg chg="modSp mod">
        <pc:chgData name="Wenzel, Brooke" userId="672bf8d3-b15b-4e02-a6d1-39319a0df09b" providerId="ADAL" clId="{A729F0DA-44C7-4429-BB7F-14084C332E05}" dt="2024-01-04T14:49:36.496" v="144" actId="14100"/>
        <pc:sldMkLst>
          <pc:docMk/>
          <pc:sldMk cId="3444278999" sldId="5210"/>
        </pc:sldMkLst>
        <pc:spChg chg="mod">
          <ac:chgData name="Wenzel, Brooke" userId="672bf8d3-b15b-4e02-a6d1-39319a0df09b" providerId="ADAL" clId="{A729F0DA-44C7-4429-BB7F-14084C332E05}" dt="2024-01-04T14:49:36.496" v="144" actId="14100"/>
          <ac:spMkLst>
            <pc:docMk/>
            <pc:sldMk cId="3444278999" sldId="5210"/>
            <ac:spMk id="4" creationId="{9A9DCA15-90DF-DEA1-D180-6B05BB2C1EC2}"/>
          </ac:spMkLst>
        </pc:spChg>
      </pc:sldChg>
    </pc:docChg>
  </pc:docChgLst>
  <pc:docChgLst>
    <pc:chgData name="Gudka, Dawna" userId="S::gudka_d@cde.state.co.us::823cceae-331b-41d6-9a63-34ad6d1db55c" providerId="AD" clId="Web-{5C48D186-1246-402D-B3D5-975F2DACA0BB}"/>
    <pc:docChg chg="delSld modSld">
      <pc:chgData name="Gudka, Dawna" userId="S::gudka_d@cde.state.co.us::823cceae-331b-41d6-9a63-34ad6d1db55c" providerId="AD" clId="Web-{5C48D186-1246-402D-B3D5-975F2DACA0BB}" dt="2024-01-24T17:30:41.026" v="410" actId="20577"/>
      <pc:docMkLst>
        <pc:docMk/>
      </pc:docMkLst>
      <pc:sldChg chg="modSp">
        <pc:chgData name="Gudka, Dawna" userId="S::gudka_d@cde.state.co.us::823cceae-331b-41d6-9a63-34ad6d1db55c" providerId="AD" clId="Web-{5C48D186-1246-402D-B3D5-975F2DACA0BB}" dt="2024-01-24T17:27:15.254" v="215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5C48D186-1246-402D-B3D5-975F2DACA0BB}" dt="2024-01-24T17:27:15.254" v="21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5C48D186-1246-402D-B3D5-975F2DACA0BB}" dt="2024-01-24T17:28:21.428" v="229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5C48D186-1246-402D-B3D5-975F2DACA0BB}" dt="2024-01-24T17:28:21.428" v="229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5C48D186-1246-402D-B3D5-975F2DACA0BB}" dt="2024-01-24T17:28:28.334" v="230"/>
        <pc:sldMkLst>
          <pc:docMk/>
          <pc:sldMk cId="2491444040" sldId="5221"/>
        </pc:sldMkLst>
      </pc:sldChg>
      <pc:sldChg chg="delSp modSp">
        <pc:chgData name="Gudka, Dawna" userId="S::gudka_d@cde.state.co.us::823cceae-331b-41d6-9a63-34ad6d1db55c" providerId="AD" clId="Web-{5C48D186-1246-402D-B3D5-975F2DACA0BB}" dt="2024-01-24T17:30:41.026" v="410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5C48D186-1246-402D-B3D5-975F2DACA0BB}" dt="2024-01-24T17:28:51.429" v="267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5C48D186-1246-402D-B3D5-975F2DACA0BB}" dt="2024-01-24T17:30:41.026" v="410" actId="20577"/>
          <ac:spMkLst>
            <pc:docMk/>
            <pc:sldMk cId="3000212157" sldId="5222"/>
            <ac:spMk id="5" creationId="{41089316-CC9A-12D2-D679-C691A2E7975A}"/>
          </ac:spMkLst>
        </pc:spChg>
        <pc:picChg chg="del">
          <ac:chgData name="Gudka, Dawna" userId="S::gudka_d@cde.state.co.us::823cceae-331b-41d6-9a63-34ad6d1db55c" providerId="AD" clId="Web-{5C48D186-1246-402D-B3D5-975F2DACA0BB}" dt="2024-01-24T17:28:35.256" v="231"/>
          <ac:picMkLst>
            <pc:docMk/>
            <pc:sldMk cId="3000212157" sldId="5222"/>
            <ac:picMk id="6" creationId="{3E98DB79-99DD-FAC6-F3CD-1EBC018BF743}"/>
          </ac:picMkLst>
        </pc:picChg>
      </pc:sldChg>
    </pc:docChg>
  </pc:docChgLst>
  <pc:docChgLst>
    <pc:chgData name="Ward, Reagan" userId="27291eb4-8241-4961-9e69-8c66e34cc5b0" providerId="ADAL" clId="{77499195-4F40-4248-937B-3364FCF3C3CC}"/>
    <pc:docChg chg="undo custSel addSld delSld modSld sldOrd">
      <pc:chgData name="Ward, Reagan" userId="27291eb4-8241-4961-9e69-8c66e34cc5b0" providerId="ADAL" clId="{77499195-4F40-4248-937B-3364FCF3C3CC}" dt="2023-11-30T15:31:27.266" v="1959" actId="27918"/>
      <pc:docMkLst>
        <pc:docMk/>
      </pc:docMkLst>
      <pc:sldChg chg="modSp mod">
        <pc:chgData name="Ward, Reagan" userId="27291eb4-8241-4961-9e69-8c66e34cc5b0" providerId="ADAL" clId="{77499195-4F40-4248-937B-3364FCF3C3CC}" dt="2023-11-29T15:46:54.725" v="1039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77499195-4F40-4248-937B-3364FCF3C3CC}" dt="2023-11-29T15:46:54.725" v="1039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13:43.461" v="186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77499195-4F40-4248-937B-3364FCF3C3CC}" dt="2023-11-28T23:13:43.461" v="186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21:33.848" v="405" actId="20577"/>
        <pc:sldMkLst>
          <pc:docMk/>
          <pc:sldMk cId="766479562" sldId="264"/>
        </pc:sldMkLst>
        <pc:graphicFrameChg chg="mod modGraphic">
          <ac:chgData name="Ward, Reagan" userId="27291eb4-8241-4961-9e69-8c66e34cc5b0" providerId="ADAL" clId="{77499195-4F40-4248-937B-3364FCF3C3CC}" dt="2023-11-28T23:21:33.848" v="40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587239845" sldId="265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485604172" sldId="266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5:50.272" v="827"/>
        <pc:sldMkLst>
          <pc:docMk/>
          <pc:sldMk cId="573666800" sldId="366"/>
        </pc:sldMkLst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2" creationId="{996C5157-B0F7-A4AC-103A-31174B475620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3" creationId="{E0BC38B4-08D3-1D42-32DD-10880EE3AA51}"/>
          </ac:spMkLst>
        </pc:spChg>
        <pc:spChg chg="del">
          <ac:chgData name="Ward, Reagan" userId="27291eb4-8241-4961-9e69-8c66e34cc5b0" providerId="ADAL" clId="{77499195-4F40-4248-937B-3364FCF3C3CC}" dt="2023-11-29T15:25:32.424" v="793" actId="478"/>
          <ac:spMkLst>
            <pc:docMk/>
            <pc:sldMk cId="573666800" sldId="366"/>
            <ac:spMk id="4" creationId="{9724AFB3-8195-031E-F52B-BC9719929EFC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5" creationId="{BA59F3A6-CE8B-7387-01C0-47775A7B9C91}"/>
          </ac:spMkLst>
        </pc:spChg>
        <pc:spChg chg="del">
          <ac:chgData name="Ward, Reagan" userId="27291eb4-8241-4961-9e69-8c66e34cc5b0" providerId="ADAL" clId="{77499195-4F40-4248-937B-3364FCF3C3CC}" dt="2023-11-29T15:25:43.524" v="826" actId="478"/>
          <ac:spMkLst>
            <pc:docMk/>
            <pc:sldMk cId="573666800" sldId="366"/>
            <ac:spMk id="6" creationId="{51C3756A-6A9B-9CA0-E63A-3ACD1198AC20}"/>
          </ac:spMkLst>
        </pc:spChg>
        <pc:spChg chg="add mod ord">
          <ac:chgData name="Ward, Reagan" userId="27291eb4-8241-4961-9e69-8c66e34cc5b0" providerId="ADAL" clId="{77499195-4F40-4248-937B-3364FCF3C3CC}" dt="2023-11-29T15:25:40.500" v="825" actId="20577"/>
          <ac:spMkLst>
            <pc:docMk/>
            <pc:sldMk cId="573666800" sldId="366"/>
            <ac:spMk id="7" creationId="{D0EDCFE4-84A1-7DBC-19D7-A610168F375C}"/>
          </ac:spMkLst>
        </pc:spChg>
        <pc:spChg chg="add del mod or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8" creationId="{AA3C3524-169E-CD9F-0D55-6340D357E25A}"/>
          </ac:spMkLst>
        </pc:spChg>
        <pc:spChg chg="add mo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9" creationId="{763BBBD2-48D3-83AF-321A-14F1C29942CF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2435853885" sldId="1682"/>
        </pc:sldMkLst>
      </pc:sldChg>
      <pc:sldChg chg="modSp del mod">
        <pc:chgData name="Ward, Reagan" userId="27291eb4-8241-4961-9e69-8c66e34cc5b0" providerId="ADAL" clId="{77499195-4F40-4248-937B-3364FCF3C3CC}" dt="2023-11-30T12:52:49.740" v="1428" actId="47"/>
        <pc:sldMkLst>
          <pc:docMk/>
          <pc:sldMk cId="657188881" sldId="2887"/>
        </pc:sldMkLst>
        <pc:spChg chg="mod">
          <ac:chgData name="Ward, Reagan" userId="27291eb4-8241-4961-9e69-8c66e34cc5b0" providerId="ADAL" clId="{77499195-4F40-4248-937B-3364FCF3C3CC}" dt="2023-11-30T12:52:46.842" v="1426" actId="21"/>
          <ac:spMkLst>
            <pc:docMk/>
            <pc:sldMk cId="657188881" sldId="2887"/>
            <ac:spMk id="5" creationId="{E7F43B61-F9C5-4B6F-8A69-1866C42E52D1}"/>
          </ac:spMkLst>
        </pc:spChg>
      </pc:sldChg>
      <pc:sldChg chg="modSp del mod">
        <pc:chgData name="Ward, Reagan" userId="27291eb4-8241-4961-9e69-8c66e34cc5b0" providerId="ADAL" clId="{77499195-4F40-4248-937B-3364FCF3C3CC}" dt="2023-11-30T12:54:41.323" v="1555" actId="47"/>
        <pc:sldMkLst>
          <pc:docMk/>
          <pc:sldMk cId="238443537" sldId="2889"/>
        </pc:sldMkLst>
        <pc:spChg chg="mod">
          <ac:chgData name="Ward, Reagan" userId="27291eb4-8241-4961-9e69-8c66e34cc5b0" providerId="ADAL" clId="{77499195-4F40-4248-937B-3364FCF3C3CC}" dt="2023-11-30T12:54:36.936" v="1553" actId="21"/>
          <ac:spMkLst>
            <pc:docMk/>
            <pc:sldMk cId="238443537" sldId="2889"/>
            <ac:spMk id="5" creationId="{7BA0CB66-1F54-4ACD-B2C2-0A1C2E1BA48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30T12:53:10.600" v="1483" actId="20577"/>
        <pc:sldMkLst>
          <pc:docMk/>
          <pc:sldMk cId="4218949019" sldId="2890"/>
        </pc:sldMkLst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6.013" v="1430" actId="27636"/>
          <ac:spMkLst>
            <pc:docMk/>
            <pc:sldMk cId="4218949019" sldId="2890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30T12:53:10.600" v="1483" actId="20577"/>
          <ac:spMkLst>
            <pc:docMk/>
            <pc:sldMk cId="4218949019" sldId="2890"/>
            <ac:spMk id="5" creationId="{BFD629B8-A7CD-0B12-3118-8C1DCA4E71F6}"/>
          </ac:spMkLst>
        </pc:spChg>
        <pc:spChg chg="add mod ord">
          <ac:chgData name="Ward, Reagan" userId="27291eb4-8241-4961-9e69-8c66e34cc5b0" providerId="ADAL" clId="{77499195-4F40-4248-937B-3364FCF3C3CC}" dt="2023-11-30T12:53:04.966" v="1454" actId="20577"/>
          <ac:spMkLst>
            <pc:docMk/>
            <pc:sldMk cId="4218949019" sldId="2890"/>
            <ac:spMk id="6" creationId="{CF816CCA-90E3-419D-897E-162C037D0812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4:03.265" v="1493"/>
        <pc:sldMkLst>
          <pc:docMk/>
          <pc:sldMk cId="3009594363" sldId="2891"/>
        </pc:sldMkLst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5" creationId="{3B696B26-E626-6467-229A-7B6ACAA2C24D}"/>
          </ac:spMkLst>
        </pc:spChg>
        <pc:spChg chg="add del mod or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6" creationId="{803A025C-20D7-14B2-591A-90B1C41896AD}"/>
          </ac:spMkLst>
        </pc:spChg>
        <pc:spChg chg="add mo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7" creationId="{D6FF166A-8584-14BB-97D4-15156764E836}"/>
          </ac:spMkLst>
        </pc:spChg>
        <pc:spChg chg="add mo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8" creationId="{FEADCACF-DCE8-799D-D7C9-11224131065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8:15.920" v="1654" actId="13244"/>
        <pc:sldMkLst>
          <pc:docMk/>
          <pc:sldMk cId="4193275024" sldId="2892"/>
        </pc:sldMkLst>
        <pc:spChg chg="mod ord">
          <ac:chgData name="Ward, Reagan" userId="27291eb4-8241-4961-9e69-8c66e34cc5b0" providerId="ADAL" clId="{77499195-4F40-4248-937B-3364FCF3C3CC}" dt="2023-11-30T12:53:25.016" v="1487" actId="700"/>
          <ac:spMkLst>
            <pc:docMk/>
            <pc:sldMk cId="4193275024" sldId="2892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30T12:53:25.075" v="1488" actId="27636"/>
          <ac:spMkLst>
            <pc:docMk/>
            <pc:sldMk cId="4193275024" sldId="2892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4" creationId="{8B7AC5F0-D5EB-2CFC-2652-DDC78B456772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5" creationId="{00191694-913A-87E6-94D9-398D19FC225D}"/>
          </ac:spMkLst>
        </pc:spChg>
        <pc:spChg chg="add del mod or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6" creationId="{DC30780C-50CB-0C4F-0395-8826320AEDC3}"/>
          </ac:spMkLst>
        </pc:spChg>
        <pc:spChg chg="add del mod or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7" creationId="{F0023488-1D6D-9147-0BAD-706590E98236}"/>
          </ac:spMkLst>
        </pc:spChg>
        <pc:spChg chg="add mo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8" creationId="{9F3AFF3B-32FB-5B49-0E76-52621F3C09DA}"/>
          </ac:spMkLst>
        </pc:spChg>
        <pc:spChg chg="add mo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9" creationId="{3AF67B90-8AC1-0669-00EA-6FB03A39FC6D}"/>
          </ac:spMkLst>
        </pc:spChg>
        <pc:spChg chg="ord">
          <ac:chgData name="Ward, Reagan" userId="27291eb4-8241-4961-9e69-8c66e34cc5b0" providerId="ADAL" clId="{77499195-4F40-4248-937B-3364FCF3C3CC}" dt="2023-11-30T12:58:15.920" v="1654" actId="13244"/>
          <ac:spMkLst>
            <pc:docMk/>
            <pc:sldMk cId="4193275024" sldId="2892"/>
            <ac:spMk id="10" creationId="{BEE459C0-42EA-B6BB-C78F-D51D7BB8141C}"/>
          </ac:spMkLst>
        </pc:spChg>
      </pc:sldChg>
      <pc:sldChg chg="del">
        <pc:chgData name="Ward, Reagan" userId="27291eb4-8241-4961-9e69-8c66e34cc5b0" providerId="ADAL" clId="{77499195-4F40-4248-937B-3364FCF3C3CC}" dt="2023-11-29T15:24:37.074" v="791" actId="47"/>
        <pc:sldMkLst>
          <pc:docMk/>
          <pc:sldMk cId="3788404139" sldId="4732"/>
        </pc:sldMkLst>
      </pc:sldChg>
      <pc:sldChg chg="modSp mod">
        <pc:chgData name="Ward, Reagan" userId="27291eb4-8241-4961-9e69-8c66e34cc5b0" providerId="ADAL" clId="{77499195-4F40-4248-937B-3364FCF3C3CC}" dt="2023-11-30T13:10:04.715" v="1744" actId="6549"/>
        <pc:sldMkLst>
          <pc:docMk/>
          <pc:sldMk cId="2273228747" sldId="4943"/>
        </pc:sldMkLst>
        <pc:spChg chg="mod">
          <ac:chgData name="Ward, Reagan" userId="27291eb4-8241-4961-9e69-8c66e34cc5b0" providerId="ADAL" clId="{77499195-4F40-4248-937B-3364FCF3C3CC}" dt="2023-11-30T13:10:04.715" v="1744" actId="6549"/>
          <ac:spMkLst>
            <pc:docMk/>
            <pc:sldMk cId="2273228747" sldId="4943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77499195-4F40-4248-937B-3364FCF3C3CC}" dt="2023-11-30T12:56:07.071" v="1653" actId="20577"/>
        <pc:sldMkLst>
          <pc:docMk/>
          <pc:sldMk cId="732485601" sldId="4944"/>
        </pc:sldMkLst>
        <pc:spChg chg="mod">
          <ac:chgData name="Ward, Reagan" userId="27291eb4-8241-4961-9e69-8c66e34cc5b0" providerId="ADAL" clId="{77499195-4F40-4248-937B-3364FCF3C3CC}" dt="2023-11-30T12:56:07.071" v="1653" actId="20577"/>
          <ac:spMkLst>
            <pc:docMk/>
            <pc:sldMk cId="732485601" sldId="4944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657904072" sldId="5072"/>
        </pc:sldMkLst>
      </pc:sldChg>
      <pc:sldChg chg="modSp mod">
        <pc:chgData name="Ward, Reagan" userId="27291eb4-8241-4961-9e69-8c66e34cc5b0" providerId="ADAL" clId="{77499195-4F40-4248-937B-3364FCF3C3CC}" dt="2023-11-28T23:13:02.891" v="167" actId="20577"/>
        <pc:sldMkLst>
          <pc:docMk/>
          <pc:sldMk cId="3135651420" sldId="5096"/>
        </pc:sldMkLst>
        <pc:graphicFrameChg chg="mod modGraphic">
          <ac:chgData name="Ward, Reagan" userId="27291eb4-8241-4961-9e69-8c66e34cc5b0" providerId="ADAL" clId="{77499195-4F40-4248-937B-3364FCF3C3CC}" dt="2023-11-28T23:13:02.891" v="167" actId="20577"/>
          <ac:graphicFrameMkLst>
            <pc:docMk/>
            <pc:sldMk cId="3135651420" sldId="5096"/>
            <ac:graphicFrameMk id="10" creationId="{7C2B99CE-16CE-8367-EC56-BD396E479302}"/>
          </ac:graphicFrameMkLst>
        </pc:graphicFrameChg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1011175981" sldId="5109"/>
        </pc:sldMkLst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3638216352" sldId="5110"/>
        </pc:sldMkLst>
      </pc:sldChg>
      <pc:sldChg chg="addSp delSp modSp mod ord modNotesTx">
        <pc:chgData name="Ward, Reagan" userId="27291eb4-8241-4961-9e69-8c66e34cc5b0" providerId="ADAL" clId="{77499195-4F40-4248-937B-3364FCF3C3CC}" dt="2023-11-30T15:31:27.266" v="1959" actId="27918"/>
        <pc:sldMkLst>
          <pc:docMk/>
          <pc:sldMk cId="4205968423" sldId="5123"/>
        </pc:sldMkLst>
        <pc:spChg chg="add del mod">
          <ac:chgData name="Ward, Reagan" userId="27291eb4-8241-4961-9e69-8c66e34cc5b0" providerId="ADAL" clId="{77499195-4F40-4248-937B-3364FCF3C3CC}" dt="2023-11-27T22:02:02.532" v="58"/>
          <ac:spMkLst>
            <pc:docMk/>
            <pc:sldMk cId="4205968423" sldId="5123"/>
            <ac:spMk id="3" creationId="{58E614F6-556F-18A6-B4B3-BE64B708D1DB}"/>
          </ac:spMkLst>
        </pc:spChg>
        <pc:spChg chg="ord">
          <ac:chgData name="Ward, Reagan" userId="27291eb4-8241-4961-9e69-8c66e34cc5b0" providerId="ADAL" clId="{77499195-4F40-4248-937B-3364FCF3C3CC}" dt="2023-11-28T23:26:30.547" v="406" actId="13244"/>
          <ac:spMkLst>
            <pc:docMk/>
            <pc:sldMk cId="4205968423" sldId="5123"/>
            <ac:spMk id="4" creationId="{AF3B9B97-9FDF-967A-7C83-E235246B94E8}"/>
          </ac:spMkLst>
        </pc:spChg>
        <pc:spChg chg="del">
          <ac:chgData name="Ward, Reagan" userId="27291eb4-8241-4961-9e69-8c66e34cc5b0" providerId="ADAL" clId="{77499195-4F40-4248-937B-3364FCF3C3CC}" dt="2023-11-28T23:10:05.239" v="132" actId="478"/>
          <ac:spMkLst>
            <pc:docMk/>
            <pc:sldMk cId="4205968423" sldId="5123"/>
            <ac:spMk id="12" creationId="{EB993D9F-1CA5-FC0C-65C3-3A61CDACCBA5}"/>
          </ac:spMkLst>
        </pc:spChg>
        <pc:spChg chg="del">
          <ac:chgData name="Ward, Reagan" userId="27291eb4-8241-4961-9e69-8c66e34cc5b0" providerId="ADAL" clId="{77499195-4F40-4248-937B-3364FCF3C3CC}" dt="2023-11-27T22:02:00.298" v="57" actId="478"/>
          <ac:spMkLst>
            <pc:docMk/>
            <pc:sldMk cId="4205968423" sldId="5123"/>
            <ac:spMk id="13" creationId="{CABB1D6E-ADDE-5806-5853-9E6FB9EE9AED}"/>
          </ac:spMkLst>
        </pc:spChg>
        <pc:graphicFrameChg chg="add mod">
          <ac:chgData name="Ward, Reagan" userId="27291eb4-8241-4961-9e69-8c66e34cc5b0" providerId="ADAL" clId="{77499195-4F40-4248-937B-3364FCF3C3CC}" dt="2023-11-30T15:31:03.841" v="1955" actId="20577"/>
          <ac:graphicFrameMkLst>
            <pc:docMk/>
            <pc:sldMk cId="4205968423" sldId="5123"/>
            <ac:graphicFrameMk id="5" creationId="{4AA1805A-B928-5D31-BBB6-7998717D3710}"/>
          </ac:graphicFrameMkLst>
        </pc:graphicFrameChg>
        <pc:graphicFrameChg chg="modGraphic">
          <ac:chgData name="Ward, Reagan" userId="27291eb4-8241-4961-9e69-8c66e34cc5b0" providerId="ADAL" clId="{77499195-4F40-4248-937B-3364FCF3C3CC}" dt="2023-11-28T19:15:48.879" v="116" actId="20577"/>
          <ac:graphicFrameMkLst>
            <pc:docMk/>
            <pc:sldMk cId="4205968423" sldId="5123"/>
            <ac:graphicFrameMk id="6" creationId="{77910497-7FB1-AAA1-C80D-6D79CF6DC9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9T15:53:02.925" v="1100" actId="13244"/>
        <pc:sldMkLst>
          <pc:docMk/>
          <pc:sldMk cId="1171814585" sldId="5128"/>
        </pc:sldMkLst>
        <pc:spChg chg="ord">
          <ac:chgData name="Ward, Reagan" userId="27291eb4-8241-4961-9e69-8c66e34cc5b0" providerId="ADAL" clId="{77499195-4F40-4248-937B-3364FCF3C3CC}" dt="2023-11-29T15:53:02.925" v="1100" actId="13244"/>
          <ac:spMkLst>
            <pc:docMk/>
            <pc:sldMk cId="1171814585" sldId="5128"/>
            <ac:spMk id="2" creationId="{0CF4FD4F-B319-DF76-5C34-0BD0904E4C7E}"/>
          </ac:spMkLst>
        </pc:spChg>
        <pc:spChg chg="ord">
          <ac:chgData name="Ward, Reagan" userId="27291eb4-8241-4961-9e69-8c66e34cc5b0" providerId="ADAL" clId="{77499195-4F40-4248-937B-3364FCF3C3CC}" dt="2023-11-29T15:52:10.111" v="1093" actId="13244"/>
          <ac:spMkLst>
            <pc:docMk/>
            <pc:sldMk cId="1171814585" sldId="5128"/>
            <ac:spMk id="47" creationId="{AF8ADC51-7426-0357-9E07-280389BF6C0C}"/>
          </ac:spMkLst>
        </pc:spChg>
        <pc:spChg chg="ord">
          <ac:chgData name="Ward, Reagan" userId="27291eb4-8241-4961-9e69-8c66e34cc5b0" providerId="ADAL" clId="{77499195-4F40-4248-937B-3364FCF3C3CC}" dt="2023-11-29T15:52:29.262" v="1095" actId="13244"/>
          <ac:spMkLst>
            <pc:docMk/>
            <pc:sldMk cId="1171814585" sldId="5128"/>
            <ac:spMk id="7252" creationId="{2AF200D0-5F55-1E6B-65BF-4CE1170C89BF}"/>
          </ac:spMkLst>
        </pc:spChg>
        <pc:spChg chg="ord">
          <ac:chgData name="Ward, Reagan" userId="27291eb4-8241-4961-9e69-8c66e34cc5b0" providerId="ADAL" clId="{77499195-4F40-4248-937B-3364FCF3C3CC}" dt="2023-11-29T15:52:38.894" v="1096" actId="13244"/>
          <ac:spMkLst>
            <pc:docMk/>
            <pc:sldMk cId="1171814585" sldId="5128"/>
            <ac:spMk id="7718" creationId="{5EA7A6F1-D308-B57C-98C4-0A2FD0BE3900}"/>
          </ac:spMkLst>
        </pc:spChg>
        <pc:spChg chg="ord">
          <ac:chgData name="Ward, Reagan" userId="27291eb4-8241-4961-9e69-8c66e34cc5b0" providerId="ADAL" clId="{77499195-4F40-4248-937B-3364FCF3C3CC}" dt="2023-11-29T15:52:44.775" v="1097" actId="13244"/>
          <ac:spMkLst>
            <pc:docMk/>
            <pc:sldMk cId="1171814585" sldId="5128"/>
            <ac:spMk id="7719" creationId="{D981F694-888C-8E7E-42A8-12659D09CDF7}"/>
          </ac:spMkLst>
        </pc:spChg>
        <pc:spChg chg="ord">
          <ac:chgData name="Ward, Reagan" userId="27291eb4-8241-4961-9e69-8c66e34cc5b0" providerId="ADAL" clId="{77499195-4F40-4248-937B-3364FCF3C3CC}" dt="2023-11-29T15:52:46.637" v="1098" actId="13244"/>
          <ac:spMkLst>
            <pc:docMk/>
            <pc:sldMk cId="1171814585" sldId="5128"/>
            <ac:spMk id="7720" creationId="{89304ADF-872E-6DD0-A8E3-27B1F6937C51}"/>
          </ac:spMkLst>
        </pc:spChg>
        <pc:graphicFrameChg chg="mod">
          <ac:chgData name="Ward, Reagan" userId="27291eb4-8241-4961-9e69-8c66e34cc5b0" providerId="ADAL" clId="{77499195-4F40-4248-937B-3364FCF3C3CC}" dt="2023-11-29T15:52:17.996" v="1094" actId="13244"/>
          <ac:graphicFrameMkLst>
            <pc:docMk/>
            <pc:sldMk cId="1171814585" sldId="5128"/>
            <ac:graphicFrameMk id="3355" creationId="{758762ED-7812-F5D3-E8FF-D1C94388F46E}"/>
          </ac:graphicFrameMkLst>
        </pc:graphicFrameChg>
        <pc:picChg chg="mod">
          <ac:chgData name="Ward, Reagan" userId="27291eb4-8241-4961-9e69-8c66e34cc5b0" providerId="ADAL" clId="{77499195-4F40-4248-937B-3364FCF3C3CC}" dt="2023-11-29T15:52:50.550" v="1099" actId="962"/>
          <ac:picMkLst>
            <pc:docMk/>
            <pc:sldMk cId="1171814585" sldId="5128"/>
            <ac:picMk id="7471" creationId="{D537675E-CEE3-3EB2-A399-E95388E9B45F}"/>
          </ac:picMkLst>
        </pc:picChg>
      </pc:sldChg>
      <pc:sldChg chg="addSp delSp modSp mod ord modClrScheme chgLayout">
        <pc:chgData name="Ward, Reagan" userId="27291eb4-8241-4961-9e69-8c66e34cc5b0" providerId="ADAL" clId="{77499195-4F40-4248-937B-3364FCF3C3CC}" dt="2023-11-29T21:56:46.382" v="1399" actId="20577"/>
        <pc:sldMkLst>
          <pc:docMk/>
          <pc:sldMk cId="557701228" sldId="5139"/>
        </pc:sldMkLst>
        <pc:spChg chg="mod ord">
          <ac:chgData name="Ward, Reagan" userId="27291eb4-8241-4961-9e69-8c66e34cc5b0" providerId="ADAL" clId="{77499195-4F40-4248-937B-3364FCF3C3CC}" dt="2023-11-29T21:56:46.382" v="1399" actId="20577"/>
          <ac:spMkLst>
            <pc:docMk/>
            <pc:sldMk cId="557701228" sldId="5139"/>
            <ac:spMk id="2" creationId="{95E843D4-7C9D-E6E3-A00E-FDBAD7EBCB07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4" creationId="{4D32EFD9-364B-E231-9FB4-97350034B394}"/>
          </ac:spMkLst>
        </pc:spChg>
        <pc:spChg chg="mod ord">
          <ac:chgData name="Ward, Reagan" userId="27291eb4-8241-4961-9e69-8c66e34cc5b0" providerId="ADAL" clId="{77499195-4F40-4248-937B-3364FCF3C3CC}" dt="2023-11-29T21:56:21.777" v="1390" actId="27636"/>
          <ac:spMkLst>
            <pc:docMk/>
            <pc:sldMk cId="557701228" sldId="5139"/>
            <ac:spMk id="5" creationId="{D64655E6-9207-5B95-236B-E19FB5A4B3DA}"/>
          </ac:spMkLst>
        </pc:spChg>
        <pc:spChg chg="del mod">
          <ac:chgData name="Ward, Reagan" userId="27291eb4-8241-4961-9e69-8c66e34cc5b0" providerId="ADAL" clId="{77499195-4F40-4248-937B-3364FCF3C3CC}" dt="2023-11-29T21:56:16.982" v="1387" actId="478"/>
          <ac:spMkLst>
            <pc:docMk/>
            <pc:sldMk cId="557701228" sldId="5139"/>
            <ac:spMk id="6" creationId="{EA8E7BD2-93B9-DA5B-F1CC-641056CE11F9}"/>
          </ac:spMkLst>
        </pc:spChg>
        <pc:spChg chg="add del mod">
          <ac:chgData name="Ward, Reagan" userId="27291eb4-8241-4961-9e69-8c66e34cc5b0" providerId="ADAL" clId="{77499195-4F40-4248-937B-3364FCF3C3CC}" dt="2023-11-29T21:56:19.326" v="1388" actId="478"/>
          <ac:spMkLst>
            <pc:docMk/>
            <pc:sldMk cId="557701228" sldId="5139"/>
            <ac:spMk id="7" creationId="{BF1075C1-A139-1D8D-C20B-432DCB604F7D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8" creationId="{89CAE05C-CE02-AC68-7074-8DA30C2DAF2C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9" creationId="{FD0B1818-FC93-2BA7-0387-8088EE6C1D50}"/>
          </ac:spMkLst>
        </pc:spChg>
      </pc:sldChg>
      <pc:sldChg chg="del">
        <pc:chgData name="Ward, Reagan" userId="27291eb4-8241-4961-9e69-8c66e34cc5b0" providerId="ADAL" clId="{77499195-4F40-4248-937B-3364FCF3C3CC}" dt="2023-11-27T22:02:12.980" v="59" actId="2696"/>
        <pc:sldMkLst>
          <pc:docMk/>
          <pc:sldMk cId="1384079236" sldId="5175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0:47.169" v="653" actId="6549"/>
        <pc:sldMkLst>
          <pc:docMk/>
          <pc:sldMk cId="3958285954" sldId="5179"/>
        </pc:sldMkLst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2" creationId="{2AF4B624-8BA7-6FD1-E6CE-E697CE520908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3" creationId="{5A74BE12-7750-2378-196E-6507F1EE3B1C}"/>
          </ac:spMkLst>
        </pc:spChg>
        <pc:spChg chg="mod ord">
          <ac:chgData name="Ward, Reagan" userId="27291eb4-8241-4961-9e69-8c66e34cc5b0" providerId="ADAL" clId="{77499195-4F40-4248-937B-3364FCF3C3CC}" dt="2023-11-29T15:19:30.736" v="557" actId="700"/>
          <ac:spMkLst>
            <pc:docMk/>
            <pc:sldMk cId="3958285954" sldId="5179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47.169" v="653" actId="6549"/>
          <ac:spMkLst>
            <pc:docMk/>
            <pc:sldMk cId="3958285954" sldId="5179"/>
            <ac:spMk id="5" creationId="{E36B013D-61D8-04CB-DA8C-1ABFF8E59D4D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6" creationId="{214572D8-4632-BACA-F0DD-0B9AD563EFFE}"/>
          </ac:spMkLst>
        </pc:spChg>
        <pc:spChg chg="add mod ord">
          <ac:chgData name="Ward, Reagan" userId="27291eb4-8241-4961-9e69-8c66e34cc5b0" providerId="ADAL" clId="{77499195-4F40-4248-937B-3364FCF3C3CC}" dt="2023-11-29T15:19:34.437" v="560"/>
          <ac:spMkLst>
            <pc:docMk/>
            <pc:sldMk cId="3958285954" sldId="5179"/>
            <ac:spMk id="7" creationId="{058294EF-2337-8AC9-9BDB-EBCA47DD741C}"/>
          </ac:spMkLst>
        </pc:spChg>
      </pc:sldChg>
      <pc:sldChg chg="modSp mod">
        <pc:chgData name="Ward, Reagan" userId="27291eb4-8241-4961-9e69-8c66e34cc5b0" providerId="ADAL" clId="{77499195-4F40-4248-937B-3364FCF3C3CC}" dt="2023-11-29T15:45:37.925" v="1026" actId="20577"/>
        <pc:sldMkLst>
          <pc:docMk/>
          <pc:sldMk cId="2315202559" sldId="5180"/>
        </pc:sldMkLst>
        <pc:spChg chg="mod">
          <ac:chgData name="Ward, Reagan" userId="27291eb4-8241-4961-9e69-8c66e34cc5b0" providerId="ADAL" clId="{77499195-4F40-4248-937B-3364FCF3C3CC}" dt="2023-11-29T15:45:37.925" v="1026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3:40.268" v="1107" actId="962"/>
        <pc:sldMkLst>
          <pc:docMk/>
          <pc:sldMk cId="1509810759" sldId="5181"/>
        </pc:sldMkLst>
        <pc:spChg chg="mod ord">
          <ac:chgData name="Ward, Reagan" userId="27291eb4-8241-4961-9e69-8c66e34cc5b0" providerId="ADAL" clId="{77499195-4F40-4248-937B-3364FCF3C3CC}" dt="2023-11-29T15:27:29.709" v="863" actId="700"/>
          <ac:spMkLst>
            <pc:docMk/>
            <pc:sldMk cId="1509810759" sldId="5181"/>
            <ac:spMk id="2" creationId="{376FAC2A-85E2-503D-0C48-A21D7E04E782}"/>
          </ac:spMkLst>
        </pc:spChg>
        <pc:spChg chg="add del mod ord">
          <ac:chgData name="Ward, Reagan" userId="27291eb4-8241-4961-9e69-8c66e34cc5b0" providerId="ADAL" clId="{77499195-4F40-4248-937B-3364FCF3C3CC}" dt="2023-11-29T15:27:38.276" v="864" actId="478"/>
          <ac:spMkLst>
            <pc:docMk/>
            <pc:sldMk cId="1509810759" sldId="5181"/>
            <ac:spMk id="3" creationId="{61F6C0DF-26D9-65A2-A877-CABE3BDAF5EE}"/>
          </ac:spMkLst>
        </pc:spChg>
        <pc:spChg chg="mod ord">
          <ac:chgData name="Ward, Reagan" userId="27291eb4-8241-4961-9e69-8c66e34cc5b0" providerId="ADAL" clId="{77499195-4F40-4248-937B-3364FCF3C3CC}" dt="2023-11-29T15:53:16.572" v="1101" actId="13244"/>
          <ac:spMkLst>
            <pc:docMk/>
            <pc:sldMk cId="1509810759" sldId="5181"/>
            <ac:spMk id="4" creationId="{E3E76E91-ECAF-F905-3076-F8A12C1D1E78}"/>
          </ac:spMkLst>
        </pc:spChg>
        <pc:spChg chg="add mod ord">
          <ac:chgData name="Ward, Reagan" userId="27291eb4-8241-4961-9e69-8c66e34cc5b0" providerId="ADAL" clId="{77499195-4F40-4248-937B-3364FCF3C3CC}" dt="2023-11-29T15:53:17.692" v="1102" actId="13244"/>
          <ac:spMkLst>
            <pc:docMk/>
            <pc:sldMk cId="1509810759" sldId="5181"/>
            <ac:spMk id="5" creationId="{4DD6E87C-1E10-8110-F8F5-4351CD8F9A57}"/>
          </ac:spMkLst>
        </pc:spChg>
        <pc:spChg chg="add mod ord">
          <ac:chgData name="Ward, Reagan" userId="27291eb4-8241-4961-9e69-8c66e34cc5b0" providerId="ADAL" clId="{77499195-4F40-4248-937B-3364FCF3C3CC}" dt="2023-11-29T15:53:19.111" v="1103" actId="13244"/>
          <ac:spMkLst>
            <pc:docMk/>
            <pc:sldMk cId="1509810759" sldId="5181"/>
            <ac:spMk id="8" creationId="{94FD1037-B457-7E24-DF52-0EB02A555E64}"/>
          </ac:spMkLst>
        </pc:spChg>
        <pc:spChg chg="ord">
          <ac:chgData name="Ward, Reagan" userId="27291eb4-8241-4961-9e69-8c66e34cc5b0" providerId="ADAL" clId="{77499195-4F40-4248-937B-3364FCF3C3CC}" dt="2023-11-29T15:53:25.127" v="1104" actId="13244"/>
          <ac:spMkLst>
            <pc:docMk/>
            <pc:sldMk cId="1509810759" sldId="5181"/>
            <ac:spMk id="10" creationId="{7691A35C-AA38-32C8-FA97-5D4C04EB16C2}"/>
          </ac:spMkLst>
        </pc:spChg>
        <pc:spChg chg="ord">
          <ac:chgData name="Ward, Reagan" userId="27291eb4-8241-4961-9e69-8c66e34cc5b0" providerId="ADAL" clId="{77499195-4F40-4248-937B-3364FCF3C3CC}" dt="2023-11-29T15:53:30.108" v="1105" actId="13244"/>
          <ac:spMkLst>
            <pc:docMk/>
            <pc:sldMk cId="1509810759" sldId="5181"/>
            <ac:spMk id="11" creationId="{5DBE314E-8403-AE5F-2CFB-397CC01C864A}"/>
          </ac:spMkLst>
        </pc:spChg>
        <pc:picChg chg="mod">
          <ac:chgData name="Ward, Reagan" userId="27291eb4-8241-4961-9e69-8c66e34cc5b0" providerId="ADAL" clId="{77499195-4F40-4248-937B-3364FCF3C3CC}" dt="2023-11-29T15:53:40.268" v="1107" actId="962"/>
          <ac:picMkLst>
            <pc:docMk/>
            <pc:sldMk cId="1509810759" sldId="5181"/>
            <ac:picMk id="6" creationId="{4474D3AC-EE15-6FA0-CDC2-E2152A614E97}"/>
          </ac:picMkLst>
        </pc:picChg>
        <pc:picChg chg="mod">
          <ac:chgData name="Ward, Reagan" userId="27291eb4-8241-4961-9e69-8c66e34cc5b0" providerId="ADAL" clId="{77499195-4F40-4248-937B-3364FCF3C3CC}" dt="2023-11-29T15:53:33.234" v="1106" actId="962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987200273" sldId="5182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95310416" sldId="5184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1726900603" sldId="5188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9:06.996" v="936" actId="6264"/>
        <pc:sldMkLst>
          <pc:docMk/>
          <pc:sldMk cId="2657396992" sldId="5192"/>
        </pc:sldMkLst>
        <pc:spChg chg="add 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2" creationId="{6F9E9982-A13F-8784-24F9-AE2201D35B3E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3" creationId="{032DC132-F7B1-4C14-D1BE-3FB6F9F893EA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4" creationId="{4F2D8FFF-2276-4BC2-A0D1-08249675F4F8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5" creationId="{E7F43B61-F9C5-4B6F-8A69-1866C42E52D1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6" creationId="{8D35B51C-FAC3-9C55-B671-920127B60962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7" creationId="{4C93DDC1-665F-405E-498C-A8B43464DE56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8" creationId="{0514B876-6FAC-6FC6-2493-DA825C08438F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9" creationId="{5B2CD344-37B2-E14E-F448-E781629E6B20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10" creationId="{0E0AF768-2149-FDCE-9668-F328936B94F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27.425" v="1111" actId="13244"/>
        <pc:sldMkLst>
          <pc:docMk/>
          <pc:sldMk cId="2996005" sldId="5193"/>
        </pc:sldMkLst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5" creationId="{756AE501-DFC4-C966-0945-4A60ECCD2D53}"/>
          </ac:spMkLst>
        </pc:spChg>
        <pc:spChg chg="add del mod ord">
          <ac:chgData name="Ward, Reagan" userId="27291eb4-8241-4961-9e69-8c66e34cc5b0" providerId="ADAL" clId="{77499195-4F40-4248-937B-3364FCF3C3CC}" dt="2023-11-29T15:22:42.758" v="776"/>
          <ac:spMkLst>
            <pc:docMk/>
            <pc:sldMk cId="2996005" sldId="5193"/>
            <ac:spMk id="6" creationId="{FAE4AD71-A3F9-3C71-5BCA-A3DD1B936054}"/>
          </ac:spMkLst>
        </pc:spChg>
        <pc:spChg chg="add mod ord">
          <ac:chgData name="Ward, Reagan" userId="27291eb4-8241-4961-9e69-8c66e34cc5b0" providerId="ADAL" clId="{77499195-4F40-4248-937B-3364FCF3C3CC}" dt="2023-11-29T15:54:27.425" v="1111" actId="13244"/>
          <ac:spMkLst>
            <pc:docMk/>
            <pc:sldMk cId="2996005" sldId="5193"/>
            <ac:spMk id="7" creationId="{78FF0212-6DC3-5628-8BE7-A00617ED488A}"/>
          </ac:spMkLst>
        </pc:spChg>
        <pc:spChg chg="add mo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8" creationId="{343C0574-EED4-463C-EA23-DD46D3087963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37.228" v="1113" actId="13244"/>
        <pc:sldMkLst>
          <pc:docMk/>
          <pc:sldMk cId="386243125" sldId="5194"/>
        </pc:sldMkLst>
        <pc:spChg chg="mod ord">
          <ac:chgData name="Ward, Reagan" userId="27291eb4-8241-4961-9e69-8c66e34cc5b0" providerId="ADAL" clId="{77499195-4F40-4248-937B-3364FCF3C3CC}" dt="2023-11-29T15:21:55.309" v="703" actId="700"/>
          <ac:spMkLst>
            <pc:docMk/>
            <pc:sldMk cId="386243125" sldId="5194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29T15:21:55.358" v="704" actId="27636"/>
          <ac:spMkLst>
            <pc:docMk/>
            <pc:sldMk cId="386243125" sldId="5194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4" creationId="{F5009148-5445-F236-F2D2-E741FC65E69D}"/>
          </ac:spMkLst>
        </pc:spChg>
        <pc:spChg chg="add del mod ord">
          <ac:chgData name="Ward, Reagan" userId="27291eb4-8241-4961-9e69-8c66e34cc5b0" providerId="ADAL" clId="{77499195-4F40-4248-937B-3364FCF3C3CC}" dt="2023-11-29T15:22:40.309" v="775"/>
          <ac:spMkLst>
            <pc:docMk/>
            <pc:sldMk cId="386243125" sldId="5194"/>
            <ac:spMk id="5" creationId="{87F3112C-9152-80AF-6C47-E33A97BB5D01}"/>
          </ac:spMkLst>
        </pc:spChg>
        <pc:spChg chg="add mod ord">
          <ac:chgData name="Ward, Reagan" userId="27291eb4-8241-4961-9e69-8c66e34cc5b0" providerId="ADAL" clId="{77499195-4F40-4248-937B-3364FCF3C3CC}" dt="2023-11-29T15:54:37.228" v="1113" actId="13244"/>
          <ac:spMkLst>
            <pc:docMk/>
            <pc:sldMk cId="386243125" sldId="5194"/>
            <ac:spMk id="6" creationId="{C536506C-2865-6839-866C-60B0F7DDB5BF}"/>
          </ac:spMkLst>
        </pc:spChg>
        <pc:spChg chg="add mo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7" creationId="{E4A847D1-9940-9536-49C4-8B7151942CCC}"/>
          </ac:spMkLst>
        </pc:spChg>
        <pc:spChg chg="ord">
          <ac:chgData name="Ward, Reagan" userId="27291eb4-8241-4961-9e69-8c66e34cc5b0" providerId="ADAL" clId="{77499195-4F40-4248-937B-3364FCF3C3CC}" dt="2023-11-29T15:54:35.579" v="1112" actId="13244"/>
          <ac:spMkLst>
            <pc:docMk/>
            <pc:sldMk cId="386243125" sldId="5194"/>
            <ac:spMk id="8" creationId="{1114BD76-D0D9-F945-F31C-C6FBB469343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2:34.452" v="774" actId="207"/>
        <pc:sldMkLst>
          <pc:docMk/>
          <pc:sldMk cId="350104989" sldId="5195"/>
        </pc:sldMkLst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29T15:22:25.018" v="772" actId="20577"/>
          <ac:spMkLst>
            <pc:docMk/>
            <pc:sldMk cId="350104989" sldId="5195"/>
            <ac:spMk id="5" creationId="{47FD4DCF-1098-5710-970A-F056920A4B61}"/>
          </ac:spMkLst>
        </pc:spChg>
        <pc:spChg chg="add mod ord">
          <ac:chgData name="Ward, Reagan" userId="27291eb4-8241-4961-9e69-8c66e34cc5b0" providerId="ADAL" clId="{77499195-4F40-4248-937B-3364FCF3C3CC}" dt="2023-11-29T15:22:34.452" v="774" actId="207"/>
          <ac:spMkLst>
            <pc:docMk/>
            <pc:sldMk cId="350104989" sldId="5195"/>
            <ac:spMk id="6" creationId="{0FFAA54D-16A5-CD02-0F9B-6343A8E7CC97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1:22.579" v="699" actId="403"/>
        <pc:sldMkLst>
          <pc:docMk/>
          <pc:sldMk cId="1563938905" sldId="5196"/>
        </pc:sldMkLst>
        <pc:spChg chg="add mod ord">
          <ac:chgData name="Ward, Reagan" userId="27291eb4-8241-4961-9e69-8c66e34cc5b0" providerId="ADAL" clId="{77499195-4F40-4248-937B-3364FCF3C3CC}" dt="2023-11-29T15:21:22.579" v="699" actId="403"/>
          <ac:spMkLst>
            <pc:docMk/>
            <pc:sldMk cId="1563938905" sldId="5196"/>
            <ac:spMk id="2" creationId="{0D762B43-7406-4B1A-BD0E-8546E532E144}"/>
          </ac:spMkLst>
        </pc:spChg>
        <pc:spChg chg="mod ord">
          <ac:chgData name="Ward, Reagan" userId="27291eb4-8241-4961-9e69-8c66e34cc5b0" providerId="ADAL" clId="{77499195-4F40-4248-937B-3364FCF3C3CC}" dt="2023-11-29T15:21:02.375" v="654" actId="700"/>
          <ac:spMkLst>
            <pc:docMk/>
            <pc:sldMk cId="1563938905" sldId="5196"/>
            <ac:spMk id="4" creationId="{DB097C3A-9386-4D6F-A1F1-C13BA1654EE1}"/>
          </ac:spMkLst>
        </pc:spChg>
        <pc:spChg chg="mod ord">
          <ac:chgData name="Ward, Reagan" userId="27291eb4-8241-4961-9e69-8c66e34cc5b0" providerId="ADAL" clId="{77499195-4F40-4248-937B-3364FCF3C3CC}" dt="2023-11-29T15:21:15.164" v="696" actId="20577"/>
          <ac:spMkLst>
            <pc:docMk/>
            <pc:sldMk cId="1563938905" sldId="5196"/>
            <ac:spMk id="5" creationId="{7BA0CB66-1F54-4ACD-B2C2-0A1C2E1BA48F}"/>
          </ac:spMkLst>
        </pc:spChg>
      </pc:sldChg>
      <pc:sldChg chg="addSp delSp modSp mod">
        <pc:chgData name="Ward, Reagan" userId="27291eb4-8241-4961-9e69-8c66e34cc5b0" providerId="ADAL" clId="{77499195-4F40-4248-937B-3364FCF3C3CC}" dt="2023-11-29T15:54:09.909" v="1110" actId="13244"/>
        <pc:sldMkLst>
          <pc:docMk/>
          <pc:sldMk cId="2608660500" sldId="5197"/>
        </pc:sldMkLst>
        <pc:spChg chg="ord">
          <ac:chgData name="Ward, Reagan" userId="27291eb4-8241-4961-9e69-8c66e34cc5b0" providerId="ADAL" clId="{77499195-4F40-4248-937B-3364FCF3C3CC}" dt="2023-11-29T15:54:09.909" v="1110" actId="13244"/>
          <ac:spMkLst>
            <pc:docMk/>
            <pc:sldMk cId="2608660500" sldId="5197"/>
            <ac:spMk id="4" creationId="{D47E7B08-0E98-2B11-2740-567700289F9A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5" creationId="{E6DEF753-4998-0E5E-8E4C-5C4D9A1F2244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6" creationId="{21DF09CF-50A0-9033-96FE-9A2A5BF2A637}"/>
          </ac:spMkLst>
        </pc:spChg>
        <pc:spChg chg="add del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7" creationId="{8618CAAB-35EC-61C5-D6F2-CCC46C7BD383}"/>
          </ac:spMkLst>
        </pc:spChg>
        <pc:spChg chg="add del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2" creationId="{855FC011-81A1-138D-6E71-B1DAD93D51F7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3" creationId="{1F099A45-0868-24F1-CC44-857083D2C619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4" creationId="{8D3F5D3D-43B6-2366-9EB3-828F0FEB9E89}"/>
          </ac:spMkLst>
        </pc:spChg>
        <pc:spChg chg="add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5" creationId="{95F909D7-4F8C-4F44-D83D-3F2C4408B15D}"/>
          </ac:spMkLst>
        </pc:spChg>
        <pc:spChg chg="add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16" creationId="{2F9C1E40-6E9A-CA05-E9AB-AFCFFFE391D6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0:37.875" v="627" actId="6549"/>
        <pc:sldMkLst>
          <pc:docMk/>
          <pc:sldMk cId="4018750982" sldId="5200"/>
        </pc:sldMkLst>
        <pc:spChg chg="add mod ord">
          <ac:chgData name="Ward, Reagan" userId="27291eb4-8241-4961-9e69-8c66e34cc5b0" providerId="ADAL" clId="{77499195-4F40-4248-937B-3364FCF3C3CC}" dt="2023-11-29T15:19:04.304" v="495"/>
          <ac:spMkLst>
            <pc:docMk/>
            <pc:sldMk cId="4018750982" sldId="5200"/>
            <ac:spMk id="2" creationId="{A4D616DD-B56F-3422-B603-E2C403F7AA04}"/>
          </ac:spMkLst>
        </pc:spChg>
        <pc:spChg chg="mod ord">
          <ac:chgData name="Ward, Reagan" userId="27291eb4-8241-4961-9e69-8c66e34cc5b0" providerId="ADAL" clId="{77499195-4F40-4248-937B-3364FCF3C3CC}" dt="2023-11-29T15:18:59.292" v="492" actId="700"/>
          <ac:spMkLst>
            <pc:docMk/>
            <pc:sldMk cId="4018750982" sldId="5200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37.875" v="627" actId="6549"/>
          <ac:spMkLst>
            <pc:docMk/>
            <pc:sldMk cId="4018750982" sldId="5200"/>
            <ac:spMk id="5" creationId="{E36B013D-61D8-04CB-DA8C-1ABFF8E59D4D}"/>
          </ac:spMkLst>
        </pc:spChg>
      </pc:sldChg>
      <pc:sldChg chg="addSp delSp modSp mod modClrScheme modShow chgLayout">
        <pc:chgData name="Ward, Reagan" userId="27291eb4-8241-4961-9e69-8c66e34cc5b0" providerId="ADAL" clId="{77499195-4F40-4248-937B-3364FCF3C3CC}" dt="2023-11-30T13:48:50.350" v="1941" actId="962"/>
        <pc:sldMkLst>
          <pc:docMk/>
          <pc:sldMk cId="1667568664" sldId="5201"/>
        </pc:sldMkLst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2" creationId="{376FAC2A-85E2-503D-0C48-A21D7E04E782}"/>
          </ac:spMkLst>
        </pc:spChg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4" creationId="{E3E76E91-ECAF-F905-3076-F8A12C1D1E78}"/>
          </ac:spMkLst>
        </pc:spChg>
        <pc:spChg chg="del">
          <ac:chgData name="Ward, Reagan" userId="27291eb4-8241-4961-9e69-8c66e34cc5b0" providerId="ADAL" clId="{77499195-4F40-4248-937B-3364FCF3C3CC}" dt="2023-11-29T15:27:10.078" v="861" actId="478"/>
          <ac:spMkLst>
            <pc:docMk/>
            <pc:sldMk cId="1667568664" sldId="5201"/>
            <ac:spMk id="5" creationId="{F6340C9C-41CC-FFEA-CB97-B0F81F80DFF5}"/>
          </ac:spMkLst>
        </pc:spChg>
        <pc:spChg chg="add del mod ord">
          <ac:chgData name="Ward, Reagan" userId="27291eb4-8241-4961-9e69-8c66e34cc5b0" providerId="ADAL" clId="{77499195-4F40-4248-937B-3364FCF3C3CC}" dt="2023-11-29T15:53:59.852" v="1109" actId="478"/>
          <ac:spMkLst>
            <pc:docMk/>
            <pc:sldMk cId="1667568664" sldId="5201"/>
            <ac:spMk id="6" creationId="{4D735F5D-3352-BE06-ECB3-341CD5E31042}"/>
          </ac:spMkLst>
        </pc:spChg>
        <pc:spChg chg="add mod ord">
          <ac:chgData name="Ward, Reagan" userId="27291eb4-8241-4961-9e69-8c66e34cc5b0" providerId="ADAL" clId="{77499195-4F40-4248-937B-3364FCF3C3CC}" dt="2023-11-29T15:26:59.373" v="837" actId="20577"/>
          <ac:spMkLst>
            <pc:docMk/>
            <pc:sldMk cId="1667568664" sldId="5201"/>
            <ac:spMk id="7" creationId="{74D563E9-2261-D55E-C8C9-FB6CDB3442E4}"/>
          </ac:spMkLst>
        </pc:spChg>
        <pc:spChg chg="add mod ord">
          <ac:chgData name="Ward, Reagan" userId="27291eb4-8241-4961-9e69-8c66e34cc5b0" providerId="ADAL" clId="{77499195-4F40-4248-937B-3364FCF3C3CC}" dt="2023-11-29T15:27:12.830" v="862" actId="207"/>
          <ac:spMkLst>
            <pc:docMk/>
            <pc:sldMk cId="1667568664" sldId="5201"/>
            <ac:spMk id="8" creationId="{6F92FA01-BF8B-3214-2845-A58119FB937E}"/>
          </ac:spMkLst>
        </pc:spChg>
        <pc:picChg chg="ord">
          <ac:chgData name="Ward, Reagan" userId="27291eb4-8241-4961-9e69-8c66e34cc5b0" providerId="ADAL" clId="{77499195-4F40-4248-937B-3364FCF3C3CC}" dt="2023-11-29T15:53:53.877" v="1108" actId="13244"/>
          <ac:picMkLst>
            <pc:docMk/>
            <pc:sldMk cId="1667568664" sldId="5201"/>
            <ac:picMk id="3" creationId="{EAF1BCF2-0C5F-9328-5AB9-965FBC10A107}"/>
          </ac:picMkLst>
        </pc:picChg>
        <pc:picChg chg="mod">
          <ac:chgData name="Ward, Reagan" userId="27291eb4-8241-4961-9e69-8c66e34cc5b0" providerId="ADAL" clId="{77499195-4F40-4248-937B-3364FCF3C3CC}" dt="2023-11-30T13:48:50.350" v="1941" actId="962"/>
          <ac:picMkLst>
            <pc:docMk/>
            <pc:sldMk cId="1667568664" sldId="5201"/>
            <ac:picMk id="5" creationId="{9B6B56FD-CECD-F8B0-9A71-166BE3488833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29T15:18:49.959" v="489" actId="20577"/>
        <pc:sldMkLst>
          <pc:docMk/>
          <pc:sldMk cId="1003328" sldId="5202"/>
        </pc:sldMkLst>
        <pc:spChg chg="del 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2" creationId="{C5C78BE9-89EA-74FB-33DD-B15AF02E04ED}"/>
          </ac:spMkLst>
        </pc:spChg>
        <pc:spChg chg="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3" creationId="{DE00A7C1-9B93-E443-ABDE-B1D622B5671B}"/>
          </ac:spMkLst>
        </pc:spChg>
        <pc:spChg chg="add mod ord">
          <ac:chgData name="Ward, Reagan" userId="27291eb4-8241-4961-9e69-8c66e34cc5b0" providerId="ADAL" clId="{77499195-4F40-4248-937B-3364FCF3C3CC}" dt="2023-11-29T15:18:45.492" v="474" actId="20577"/>
          <ac:spMkLst>
            <pc:docMk/>
            <pc:sldMk cId="1003328" sldId="5202"/>
            <ac:spMk id="4" creationId="{8489184F-B0AC-2D38-D881-C6522E8F68C3}"/>
          </ac:spMkLst>
        </pc:spChg>
        <pc:spChg chg="add mod ord">
          <ac:chgData name="Ward, Reagan" userId="27291eb4-8241-4961-9e69-8c66e34cc5b0" providerId="ADAL" clId="{77499195-4F40-4248-937B-3364FCF3C3CC}" dt="2023-11-29T15:18:49.959" v="489" actId="20577"/>
          <ac:spMkLst>
            <pc:docMk/>
            <pc:sldMk cId="1003328" sldId="5202"/>
            <ac:spMk id="5" creationId="{4F18636A-13BF-3357-0BD2-65A12A7206F6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0:28.190" v="603" actId="20577"/>
        <pc:sldMkLst>
          <pc:docMk/>
          <pc:sldMk cId="298744664" sldId="5203"/>
        </pc:sldMkLst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2" creationId="{F6DA2776-6D3C-D610-2EB5-E032B22CA0F7}"/>
          </ac:spMkLst>
        </pc:spChg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3" creationId="{0D4BD252-ACFA-5378-A9FA-7FB8B06A5573}"/>
          </ac:spMkLst>
        </pc:spChg>
        <pc:spChg chg="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4" creationId="{0793E685-EF1F-F231-F864-F437FC6E1540}"/>
          </ac:spMkLst>
        </pc:spChg>
        <pc:spChg chg="add mod ord">
          <ac:chgData name="Ward, Reagan" userId="27291eb4-8241-4961-9e69-8c66e34cc5b0" providerId="ADAL" clId="{77499195-4F40-4248-937B-3364FCF3C3CC}" dt="2023-11-29T15:20:28.190" v="603" actId="20577"/>
          <ac:spMkLst>
            <pc:docMk/>
            <pc:sldMk cId="298744664" sldId="5203"/>
            <ac:spMk id="5" creationId="{CA6AB4AE-8EE3-5ECE-EAA2-2F0238FF1C77}"/>
          </ac:spMkLst>
        </pc:spChg>
        <pc:spChg chg="add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6" creationId="{884AB835-2BA6-B6F8-8038-8BA546F35A32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4:25.464" v="790" actId="207"/>
        <pc:sldMkLst>
          <pc:docMk/>
          <pc:sldMk cId="2417891496" sldId="5204"/>
        </pc:sldMkLst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2" creationId="{6F84DD23-88C5-3AC4-CE2A-AB1944AD6BB2}"/>
          </ac:spMkLst>
        </pc:spChg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3" creationId="{40C34085-9935-77FD-43E3-18A3E22BBF91}"/>
          </ac:spMkLst>
        </pc:spChg>
        <pc:spChg chg="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4" creationId="{07CDB632-29FA-4601-D418-112917EC53B7}"/>
          </ac:spMkLst>
        </pc:spChg>
        <pc:spChg chg="add mod ord">
          <ac:chgData name="Ward, Reagan" userId="27291eb4-8241-4961-9e69-8c66e34cc5b0" providerId="ADAL" clId="{77499195-4F40-4248-937B-3364FCF3C3CC}" dt="2023-11-29T15:23:58.825" v="784"/>
          <ac:spMkLst>
            <pc:docMk/>
            <pc:sldMk cId="2417891496" sldId="5204"/>
            <ac:spMk id="5" creationId="{4796904E-B4CE-F951-4455-1B0BC233EB59}"/>
          </ac:spMkLst>
        </pc:spChg>
        <pc:spChg chg="add mod ord">
          <ac:chgData name="Ward, Reagan" userId="27291eb4-8241-4961-9e69-8c66e34cc5b0" providerId="ADAL" clId="{77499195-4F40-4248-937B-3364FCF3C3CC}" dt="2023-11-29T15:23:44.649" v="782" actId="27636"/>
          <ac:spMkLst>
            <pc:docMk/>
            <pc:sldMk cId="2417891496" sldId="5204"/>
            <ac:spMk id="6" creationId="{0154F765-54B7-D050-D8EC-6E9B688F7448}"/>
          </ac:spMkLst>
        </pc:spChg>
        <pc:spChg chg="add mod ord">
          <ac:chgData name="Ward, Reagan" userId="27291eb4-8241-4961-9e69-8c66e34cc5b0" providerId="ADAL" clId="{77499195-4F40-4248-937B-3364FCF3C3CC}" dt="2023-11-29T15:23:54.048" v="783"/>
          <ac:spMkLst>
            <pc:docMk/>
            <pc:sldMk cId="2417891496" sldId="5204"/>
            <ac:spMk id="7" creationId="{1174E6F4-8E12-87C8-274A-A7B7433814CC}"/>
          </ac:spMkLst>
        </pc:spChg>
        <pc:spChg chg="add mod ord">
          <ac:chgData name="Ward, Reagan" userId="27291eb4-8241-4961-9e69-8c66e34cc5b0" providerId="ADAL" clId="{77499195-4F40-4248-937B-3364FCF3C3CC}" dt="2023-11-29T15:24:25.464" v="790" actId="207"/>
          <ac:spMkLst>
            <pc:docMk/>
            <pc:sldMk cId="2417891496" sldId="5204"/>
            <ac:spMk id="8" creationId="{5DDFFBA0-5CF0-14DA-8A70-5A9ABFBFE266}"/>
          </ac:spMkLst>
        </pc:spChg>
        <pc:spChg chg="add mod ord">
          <ac:chgData name="Ward, Reagan" userId="27291eb4-8241-4961-9e69-8c66e34cc5b0" providerId="ADAL" clId="{77499195-4F40-4248-937B-3364FCF3C3CC}" dt="2023-11-29T15:24:16.562" v="788" actId="27636"/>
          <ac:spMkLst>
            <pc:docMk/>
            <pc:sldMk cId="2417891496" sldId="5204"/>
            <ac:spMk id="9" creationId="{342BE173-BF40-D8D5-5826-F84121AD22C7}"/>
          </ac:spMkLst>
        </pc:spChg>
      </pc:sldChg>
      <pc:sldChg chg="modSp mod">
        <pc:chgData name="Ward, Reagan" userId="27291eb4-8241-4961-9e69-8c66e34cc5b0" providerId="ADAL" clId="{77499195-4F40-4248-937B-3364FCF3C3CC}" dt="2023-11-29T21:48:05.842" v="1374" actId="13244"/>
        <pc:sldMkLst>
          <pc:docMk/>
          <pc:sldMk cId="1961852350" sldId="5205"/>
        </pc:sldMkLst>
        <pc:spChg chg="ord">
          <ac:chgData name="Ward, Reagan" userId="27291eb4-8241-4961-9e69-8c66e34cc5b0" providerId="ADAL" clId="{77499195-4F40-4248-937B-3364FCF3C3CC}" dt="2023-11-29T21:48:05.842" v="1374" actId="13244"/>
          <ac:spMkLst>
            <pc:docMk/>
            <pc:sldMk cId="1961852350" sldId="5205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03.932" v="1373" actId="13244"/>
          <ac:picMkLst>
            <pc:docMk/>
            <pc:sldMk cId="1961852350" sldId="5205"/>
            <ac:picMk id="7" creationId="{864F8E31-FBB1-3F10-9D1C-D402FA51E7FD}"/>
          </ac:picMkLst>
        </pc:picChg>
      </pc:sldChg>
      <pc:sldChg chg="modSp mod">
        <pc:chgData name="Ward, Reagan" userId="27291eb4-8241-4961-9e69-8c66e34cc5b0" providerId="ADAL" clId="{77499195-4F40-4248-937B-3364FCF3C3CC}" dt="2023-11-29T21:48:18.984" v="1376" actId="13244"/>
        <pc:sldMkLst>
          <pc:docMk/>
          <pc:sldMk cId="2933753138" sldId="5206"/>
        </pc:sldMkLst>
        <pc:spChg chg="ord">
          <ac:chgData name="Ward, Reagan" userId="27291eb4-8241-4961-9e69-8c66e34cc5b0" providerId="ADAL" clId="{77499195-4F40-4248-937B-3364FCF3C3CC}" dt="2023-11-29T21:48:16.952" v="1375" actId="13244"/>
          <ac:spMkLst>
            <pc:docMk/>
            <pc:sldMk cId="2933753138" sldId="5206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18.984" v="1376" actId="13244"/>
          <ac:picMkLst>
            <pc:docMk/>
            <pc:sldMk cId="2933753138" sldId="5206"/>
            <ac:picMk id="15" creationId="{F1A99AC5-2E8A-9202-CBED-4618CEEC1160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30T12:52:48.329" v="1427"/>
        <pc:sldMkLst>
          <pc:docMk/>
          <pc:sldMk cId="3390051974" sldId="5209"/>
        </pc:sldMkLst>
        <pc:spChg chg="del 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2" creationId="{16BA04F1-D0AB-993B-4B5B-B972544C072E}"/>
          </ac:spMkLst>
        </pc:spChg>
        <pc:spChg chg="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3" creationId="{B983D2A0-5556-45A2-E324-519A34C1120A}"/>
          </ac:spMkLst>
        </pc:spChg>
        <pc:spChg chg="add mod ord">
          <ac:chgData name="Ward, Reagan" userId="27291eb4-8241-4961-9e69-8c66e34cc5b0" providerId="ADAL" clId="{77499195-4F40-4248-937B-3364FCF3C3CC}" dt="2023-11-30T12:52:44.658" v="1425" actId="27636"/>
          <ac:spMkLst>
            <pc:docMk/>
            <pc:sldMk cId="3390051974" sldId="5209"/>
            <ac:spMk id="4" creationId="{14528EE7-DCED-E43B-7889-39999D1FD906}"/>
          </ac:spMkLst>
        </pc:spChg>
        <pc:spChg chg="add mod ord">
          <ac:chgData name="Ward, Reagan" userId="27291eb4-8241-4961-9e69-8c66e34cc5b0" providerId="ADAL" clId="{77499195-4F40-4248-937B-3364FCF3C3CC}" dt="2023-11-30T12:52:48.329" v="1427"/>
          <ac:spMkLst>
            <pc:docMk/>
            <pc:sldMk cId="3390051974" sldId="5209"/>
            <ac:spMk id="5" creationId="{F6067B92-E323-64E2-95EA-F0BD8F2A58B0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30T12:55:22.099" v="1599" actId="20577"/>
        <pc:sldMkLst>
          <pc:docMk/>
          <pc:sldMk cId="3444278999" sldId="5210"/>
        </pc:sldMkLst>
        <pc:spChg chg="del 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2" creationId="{A8987292-835E-F0E5-949F-36130934BB3C}"/>
          </ac:spMkLst>
        </pc:spChg>
        <pc:spChg chg="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3" creationId="{FDD953DA-49DF-744D-0E27-07225EC2A9B5}"/>
          </ac:spMkLst>
        </pc:spChg>
        <pc:spChg chg="add mod ord">
          <ac:chgData name="Ward, Reagan" userId="27291eb4-8241-4961-9e69-8c66e34cc5b0" providerId="ADAL" clId="{77499195-4F40-4248-937B-3364FCF3C3CC}" dt="2023-11-30T12:54:31.933" v="1552" actId="6549"/>
          <ac:spMkLst>
            <pc:docMk/>
            <pc:sldMk cId="3444278999" sldId="5210"/>
            <ac:spMk id="4" creationId="{9A9DCA15-90DF-DEA1-D180-6B05BB2C1EC2}"/>
          </ac:spMkLst>
        </pc:spChg>
        <pc:spChg chg="add mod ord">
          <ac:chgData name="Ward, Reagan" userId="27291eb4-8241-4961-9e69-8c66e34cc5b0" providerId="ADAL" clId="{77499195-4F40-4248-937B-3364FCF3C3CC}" dt="2023-11-30T12:55:22.099" v="1599" actId="20577"/>
          <ac:spMkLst>
            <pc:docMk/>
            <pc:sldMk cId="3444278999" sldId="5210"/>
            <ac:spMk id="5" creationId="{98D497D5-4150-9FE4-6ECD-20DE51B4C0E8}"/>
          </ac:spMkLst>
        </pc:spChg>
      </pc:sldChg>
      <pc:sldMasterChg chg="delSldLayout">
        <pc:chgData name="Ward, Reagan" userId="27291eb4-8241-4961-9e69-8c66e34cc5b0" providerId="ADAL" clId="{77499195-4F40-4248-937B-3364FCF3C3CC}" dt="2023-11-30T12:54:41.323" v="1555" actId="47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77499195-4F40-4248-937B-3364FCF3C3CC}" dt="2023-11-30T12:52:49.740" v="1428" actId="47"/>
          <pc:sldLayoutMkLst>
            <pc:docMk/>
            <pc:sldMasterMk cId="2150711039" sldId="2147483676"/>
            <pc:sldLayoutMk cId="320841042" sldId="2147483702"/>
          </pc:sldLayoutMkLst>
        </pc:sldLayoutChg>
        <pc:sldLayoutChg chg="del">
          <pc:chgData name="Ward, Reagan" userId="27291eb4-8241-4961-9e69-8c66e34cc5b0" providerId="ADAL" clId="{77499195-4F40-4248-937B-3364FCF3C3CC}" dt="2023-11-29T15:29:18.429" v="937" actId="2696"/>
          <pc:sldLayoutMkLst>
            <pc:docMk/>
            <pc:sldMasterMk cId="2150711039" sldId="2147483676"/>
            <pc:sldLayoutMk cId="3166543104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30T12:54:41.323" v="1555" actId="47"/>
          <pc:sldLayoutMkLst>
            <pc:docMk/>
            <pc:sldMasterMk cId="2150711039" sldId="2147483676"/>
            <pc:sldLayoutMk cId="3507632962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29T15:28:08.830" v="926" actId="2696"/>
          <pc:sldLayoutMkLst>
            <pc:docMk/>
            <pc:sldMasterMk cId="2150711039" sldId="2147483676"/>
            <pc:sldLayoutMk cId="3421007165" sldId="2147483704"/>
          </pc:sldLayoutMkLst>
        </pc:sldLayoutChg>
        <pc:sldLayoutChg chg="del">
          <pc:chgData name="Ward, Reagan" userId="27291eb4-8241-4961-9e69-8c66e34cc5b0" providerId="ADAL" clId="{77499195-4F40-4248-937B-3364FCF3C3CC}" dt="2023-11-29T15:21:37.958" v="700" actId="2696"/>
          <pc:sldLayoutMkLst>
            <pc:docMk/>
            <pc:sldMasterMk cId="2150711039" sldId="2147483676"/>
            <pc:sldLayoutMk cId="351010387" sldId="2147483706"/>
          </pc:sldLayoutMkLst>
        </pc:sldLayoutChg>
        <pc:sldLayoutChg chg="del">
          <pc:chgData name="Ward, Reagan" userId="27291eb4-8241-4961-9e69-8c66e34cc5b0" providerId="ADAL" clId="{77499195-4F40-4248-937B-3364FCF3C3CC}" dt="2023-11-29T15:21:40.367" v="701" actId="2696"/>
          <pc:sldLayoutMkLst>
            <pc:docMk/>
            <pc:sldMasterMk cId="2150711039" sldId="2147483676"/>
            <pc:sldLayoutMk cId="4255709579" sldId="2147483707"/>
          </pc:sldLayoutMkLst>
        </pc:sldLayoutChg>
        <pc:sldLayoutChg chg="del">
          <pc:chgData name="Ward, Reagan" userId="27291eb4-8241-4961-9e69-8c66e34cc5b0" providerId="ADAL" clId="{77499195-4F40-4248-937B-3364FCF3C3CC}" dt="2023-11-29T15:28:12.326" v="927" actId="2696"/>
          <pc:sldLayoutMkLst>
            <pc:docMk/>
            <pc:sldMasterMk cId="2150711039" sldId="2147483676"/>
            <pc:sldLayoutMk cId="740859794" sldId="2147483708"/>
          </pc:sldLayoutMkLst>
        </pc:sldLayoutChg>
      </pc:sldMasterChg>
    </pc:docChg>
  </pc:docChgLst>
  <pc:docChgLst>
    <pc:chgData name="Wenzel, Brooke" userId="672bf8d3-b15b-4e02-a6d1-39319a0df09b" providerId="ADAL" clId="{EB5EC043-6F8D-42AF-A578-678940F32ADB}"/>
    <pc:docChg chg="undo custSel addSld delSld modSld sldOrd">
      <pc:chgData name="Wenzel, Brooke" userId="672bf8d3-b15b-4e02-a6d1-39319a0df09b" providerId="ADAL" clId="{EB5EC043-6F8D-42AF-A578-678940F32ADB}" dt="2024-01-09T21:01:56.369" v="1009" actId="14100"/>
      <pc:docMkLst>
        <pc:docMk/>
      </pc:docMkLst>
      <pc:sldChg chg="modSp mod">
        <pc:chgData name="Wenzel, Brooke" userId="672bf8d3-b15b-4e02-a6d1-39319a0df09b" providerId="ADAL" clId="{EB5EC043-6F8D-42AF-A578-678940F32ADB}" dt="2024-01-09T13:12:58.222" v="356" actId="20577"/>
        <pc:sldMkLst>
          <pc:docMk/>
          <pc:sldMk cId="1212467416" sldId="261"/>
        </pc:sldMkLst>
        <pc:graphicFrameChg chg="modGraphic">
          <ac:chgData name="Wenzel, Brooke" userId="672bf8d3-b15b-4e02-a6d1-39319a0df09b" providerId="ADAL" clId="{EB5EC043-6F8D-42AF-A578-678940F32ADB}" dt="2024-01-09T13:12:58.222" v="35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 ord">
        <pc:chgData name="Wenzel, Brooke" userId="672bf8d3-b15b-4e02-a6d1-39319a0df09b" providerId="ADAL" clId="{EB5EC043-6F8D-42AF-A578-678940F32ADB}" dt="2024-01-09T13:12:12.204" v="289" actId="20577"/>
        <pc:sldMkLst>
          <pc:docMk/>
          <pc:sldMk cId="3638216352" sldId="5110"/>
        </pc:sldMkLst>
        <pc:spChg chg="mod">
          <ac:chgData name="Wenzel, Brooke" userId="672bf8d3-b15b-4e02-a6d1-39319a0df09b" providerId="ADAL" clId="{EB5EC043-6F8D-42AF-A578-678940F32ADB}" dt="2024-01-09T13:09:48.936" v="186" actId="20577"/>
          <ac:spMkLst>
            <pc:docMk/>
            <pc:sldMk cId="3638216352" sldId="5110"/>
            <ac:spMk id="2" creationId="{222E4C28-041D-59D2-0291-9738FE10DDD0}"/>
          </ac:spMkLst>
        </pc:spChg>
        <pc:spChg chg="mod">
          <ac:chgData name="Wenzel, Brooke" userId="672bf8d3-b15b-4e02-a6d1-39319a0df09b" providerId="ADAL" clId="{EB5EC043-6F8D-42AF-A578-678940F32ADB}" dt="2024-01-09T13:12:12.204" v="289" actId="20577"/>
          <ac:spMkLst>
            <pc:docMk/>
            <pc:sldMk cId="3638216352" sldId="5110"/>
            <ac:spMk id="3" creationId="{1C053128-2E61-BD39-9230-D3FF32B16187}"/>
          </ac:spMkLst>
        </pc:spChg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003328" sldId="5202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8744664" sldId="5203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961852350" sldId="5205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33753138" sldId="5206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3262778519" sldId="5211"/>
        </pc:sldMkLst>
      </pc:sldChg>
      <pc:sldChg chg="modSp mod ord">
        <pc:chgData name="Wenzel, Brooke" userId="672bf8d3-b15b-4e02-a6d1-39319a0df09b" providerId="ADAL" clId="{EB5EC043-6F8D-42AF-A578-678940F32ADB}" dt="2024-01-09T13:12:49.360" v="349" actId="20577"/>
        <pc:sldMkLst>
          <pc:docMk/>
          <pc:sldMk cId="2556971995" sldId="5213"/>
        </pc:sldMkLst>
        <pc:spChg chg="mod">
          <ac:chgData name="Wenzel, Brooke" userId="672bf8d3-b15b-4e02-a6d1-39319a0df09b" providerId="ADAL" clId="{EB5EC043-6F8D-42AF-A578-678940F32ADB}" dt="2024-01-09T13:12:49.360" v="349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Wenzel, Brooke" userId="672bf8d3-b15b-4e02-a6d1-39319a0df09b" providerId="ADAL" clId="{EB5EC043-6F8D-42AF-A578-678940F32ADB}" dt="2024-01-09T13:12:45.329" v="342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modSp mod ord">
        <pc:chgData name="Wenzel, Brooke" userId="672bf8d3-b15b-4e02-a6d1-39319a0df09b" providerId="ADAL" clId="{EB5EC043-6F8D-42AF-A578-678940F32ADB}" dt="2024-01-09T21:01:56.369" v="1009" actId="14100"/>
        <pc:sldMkLst>
          <pc:docMk/>
          <pc:sldMk cId="3132357071" sldId="5215"/>
        </pc:sldMkLst>
        <pc:spChg chg="ord">
          <ac:chgData name="Wenzel, Brooke" userId="672bf8d3-b15b-4e02-a6d1-39319a0df09b" providerId="ADAL" clId="{EB5EC043-6F8D-42AF-A578-678940F32ADB}" dt="2024-01-09T13:22:49.887" v="1006" actId="13244"/>
          <ac:spMkLst>
            <pc:docMk/>
            <pc:sldMk cId="3132357071" sldId="5215"/>
            <ac:spMk id="4" creationId="{685093A4-7664-4D92-664A-F636B5558B23}"/>
          </ac:spMkLst>
        </pc:spChg>
        <pc:spChg chg="mod">
          <ac:chgData name="Wenzel, Brooke" userId="672bf8d3-b15b-4e02-a6d1-39319a0df09b" providerId="ADAL" clId="{EB5EC043-6F8D-42AF-A578-678940F32ADB}" dt="2024-01-09T13:12:23.047" v="299" actId="20577"/>
          <ac:spMkLst>
            <pc:docMk/>
            <pc:sldMk cId="3132357071" sldId="5215"/>
            <ac:spMk id="5" creationId="{A1BE8311-6596-0BD2-04FE-E0AFADCA40A2}"/>
          </ac:spMkLst>
        </pc:spChg>
        <pc:spChg chg="mod">
          <ac:chgData name="Wenzel, Brooke" userId="672bf8d3-b15b-4e02-a6d1-39319a0df09b" providerId="ADAL" clId="{EB5EC043-6F8D-42AF-A578-678940F32ADB}" dt="2024-01-09T21:01:51.402" v="1008" actId="20577"/>
          <ac:spMkLst>
            <pc:docMk/>
            <pc:sldMk cId="3132357071" sldId="5215"/>
            <ac:spMk id="6" creationId="{0C02A92E-12B9-8519-08CB-03ED3B9C7005}"/>
          </ac:spMkLst>
        </pc:spChg>
        <pc:spChg chg="mod">
          <ac:chgData name="Wenzel, Brooke" userId="672bf8d3-b15b-4e02-a6d1-39319a0df09b" providerId="ADAL" clId="{EB5EC043-6F8D-42AF-A578-678940F32ADB}" dt="2024-01-09T13:18:47.519" v="467" actId="20577"/>
          <ac:spMkLst>
            <pc:docMk/>
            <pc:sldMk cId="3132357071" sldId="5215"/>
            <ac:spMk id="9" creationId="{D0374FE8-BF4F-B852-0074-BC5854064E31}"/>
          </ac:spMkLst>
        </pc:spChg>
        <pc:spChg chg="mod">
          <ac:chgData name="Wenzel, Brooke" userId="672bf8d3-b15b-4e02-a6d1-39319a0df09b" providerId="ADAL" clId="{EB5EC043-6F8D-42AF-A578-678940F32ADB}" dt="2024-01-09T13:18:52.638" v="474" actId="20577"/>
          <ac:spMkLst>
            <pc:docMk/>
            <pc:sldMk cId="3132357071" sldId="5215"/>
            <ac:spMk id="10" creationId="{F3343EF7-7375-0352-0222-B24E10C2DE1D}"/>
          </ac:spMkLst>
        </pc:spChg>
        <pc:picChg chg="add mod ord">
          <ac:chgData name="Wenzel, Brooke" userId="672bf8d3-b15b-4e02-a6d1-39319a0df09b" providerId="ADAL" clId="{EB5EC043-6F8D-42AF-A578-678940F32ADB}" dt="2024-01-09T21:01:56.369" v="1009" actId="14100"/>
          <ac:picMkLst>
            <pc:docMk/>
            <pc:sldMk cId="3132357071" sldId="5215"/>
            <ac:picMk id="3" creationId="{E85573E4-97AF-38FC-07CA-5553F06A8EAC}"/>
          </ac:picMkLst>
        </pc:picChg>
      </pc:sldChg>
      <pc:sldChg chg="delSp modSp mod ord">
        <pc:chgData name="Wenzel, Brooke" userId="672bf8d3-b15b-4e02-a6d1-39319a0df09b" providerId="ADAL" clId="{EB5EC043-6F8D-42AF-A578-678940F32ADB}" dt="2024-01-09T13:21:38.427" v="1003" actId="20577"/>
        <pc:sldMkLst>
          <pc:docMk/>
          <pc:sldMk cId="4143239950" sldId="5216"/>
        </pc:sldMkLst>
        <pc:spChg chg="mod">
          <ac:chgData name="Wenzel, Brooke" userId="672bf8d3-b15b-4e02-a6d1-39319a0df09b" providerId="ADAL" clId="{EB5EC043-6F8D-42AF-A578-678940F32ADB}" dt="2024-01-09T13:20:25.039" v="809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enzel, Brooke" userId="672bf8d3-b15b-4e02-a6d1-39319a0df09b" providerId="ADAL" clId="{EB5EC043-6F8D-42AF-A578-678940F32ADB}" dt="2024-01-09T13:21:24.770" v="973" actId="5793"/>
          <ac:spMkLst>
            <pc:docMk/>
            <pc:sldMk cId="4143239950" sldId="5216"/>
            <ac:spMk id="3" creationId="{0C0D30AF-D162-3E3D-B1AA-0DECF750173A}"/>
          </ac:spMkLst>
        </pc:spChg>
        <pc:spChg chg="mod">
          <ac:chgData name="Wenzel, Brooke" userId="672bf8d3-b15b-4e02-a6d1-39319a0df09b" providerId="ADAL" clId="{EB5EC043-6F8D-42AF-A578-678940F32ADB}" dt="2024-01-09T13:21:33.089" v="994" actId="20577"/>
          <ac:spMkLst>
            <pc:docMk/>
            <pc:sldMk cId="4143239950" sldId="5216"/>
            <ac:spMk id="7" creationId="{E2A44209-65D0-0F6D-E930-D9573B3BD85D}"/>
          </ac:spMkLst>
        </pc:spChg>
        <pc:spChg chg="mod">
          <ac:chgData name="Wenzel, Brooke" userId="672bf8d3-b15b-4e02-a6d1-39319a0df09b" providerId="ADAL" clId="{EB5EC043-6F8D-42AF-A578-678940F32ADB}" dt="2024-01-09T13:21:38.427" v="1003" actId="20577"/>
          <ac:spMkLst>
            <pc:docMk/>
            <pc:sldMk cId="4143239950" sldId="5216"/>
            <ac:spMk id="8" creationId="{F99C6036-669D-907A-3B87-D2AD3D9FB0DB}"/>
          </ac:spMkLst>
        </pc:spChg>
        <pc:picChg chg="del">
          <ac:chgData name="Wenzel, Brooke" userId="672bf8d3-b15b-4e02-a6d1-39319a0df09b" providerId="ADAL" clId="{EB5EC043-6F8D-42AF-A578-678940F32ADB}" dt="2024-01-09T13:20:26.959" v="810" actId="478"/>
          <ac:picMkLst>
            <pc:docMk/>
            <pc:sldMk cId="4143239950" sldId="5216"/>
            <ac:picMk id="10" creationId="{0BDCFAFF-C03D-4C84-E5F3-0A5144725553}"/>
          </ac:picMkLst>
        </pc:picChg>
      </pc:sldChg>
      <pc:sldChg chg="del ord">
        <pc:chgData name="Wenzel, Brooke" userId="672bf8d3-b15b-4e02-a6d1-39319a0df09b" providerId="ADAL" clId="{EB5EC043-6F8D-42AF-A578-678940F32ADB}" dt="2024-01-09T13:14:53.200" v="357" actId="47"/>
        <pc:sldMkLst>
          <pc:docMk/>
          <pc:sldMk cId="2365603357" sldId="5217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908548078" sldId="5223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2874261683" sldId="5224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3376917238" sldId="5225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314067065" sldId="5226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725289522" sldId="5227"/>
        </pc:sldMkLst>
      </pc:sldChg>
    </pc:docChg>
  </pc:docChgLst>
  <pc:docChgLst>
    <pc:chgData name="Heitman, Lindsey" userId="a9773a47-99d2-4599-9377-6d37e9ec0bd3" providerId="ADAL" clId="{CFA605DF-D3FA-4B12-8F44-9BB05D59BD3C}"/>
    <pc:docChg chg="undo custSel addSld delSld modSld sldOrd">
      <pc:chgData name="Heitman, Lindsey" userId="a9773a47-99d2-4599-9377-6d37e9ec0bd3" providerId="ADAL" clId="{CFA605DF-D3FA-4B12-8F44-9BB05D59BD3C}" dt="2024-01-18T15:20:40.727" v="488" actId="20577"/>
      <pc:docMkLst>
        <pc:docMk/>
      </pc:docMkLst>
      <pc:sldChg chg="addSp delSp modSp mod">
        <pc:chgData name="Heitman, Lindsey" userId="a9773a47-99d2-4599-9377-6d37e9ec0bd3" providerId="ADAL" clId="{CFA605DF-D3FA-4B12-8F44-9BB05D59BD3C}" dt="2024-01-17T21:23:41.960" v="279" actId="26606"/>
        <pc:sldMkLst>
          <pc:docMk/>
          <pc:sldMk cId="3717000822" sldId="280"/>
        </pc:sldMkLst>
        <pc:spChg chg="mo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2" creationId="{439B416C-5F6D-56F7-429A-80FD0A190C25}"/>
          </ac:spMkLst>
        </pc:spChg>
        <pc:spChg chg="mod or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7" creationId="{6B3C4597-DD46-4BFC-B999-C52879B95B16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9" creationId="{632B59AC-0160-4F1D-934F-B7D8B6AE44A1}"/>
          </ac:spMkLst>
        </pc:spChg>
        <pc:spChg chg="add del">
          <ac:chgData name="Heitman, Lindsey" userId="a9773a47-99d2-4599-9377-6d37e9ec0bd3" providerId="ADAL" clId="{CFA605DF-D3FA-4B12-8F44-9BB05D59BD3C}" dt="2024-01-17T21:23:37.013" v="276" actId="26606"/>
          <ac:spMkLst>
            <pc:docMk/>
            <pc:sldMk cId="3717000822" sldId="280"/>
            <ac:spMk id="1044" creationId="{79BB35BC-D5C2-4C8B-A22A-A71E6191913B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8" creationId="{04812C46-200A-4DEB-A05E-3ED6C68C2387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9" creationId="{D1EA859B-E555-4109-94F3-6700E046E008}"/>
          </ac:spMkLst>
        </pc:spChg>
        <pc:graphicFrameChg chg="mod ord modGraphic">
          <ac:chgData name="Heitman, Lindsey" userId="a9773a47-99d2-4599-9377-6d37e9ec0bd3" providerId="ADAL" clId="{CFA605DF-D3FA-4B12-8F44-9BB05D59BD3C}" dt="2024-01-17T21:23:41.960" v="279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del">
          <ac:chgData name="Heitman, Lindsey" userId="a9773a47-99d2-4599-9377-6d37e9ec0bd3" providerId="ADAL" clId="{CFA605DF-D3FA-4B12-8F44-9BB05D59BD3C}" dt="2024-01-17T21:22:47.661" v="269" actId="478"/>
          <ac:picMkLst>
            <pc:docMk/>
            <pc:sldMk cId="3717000822" sldId="280"/>
            <ac:picMk id="12" creationId="{6C1A51E8-61A1-86EE-E4AD-B720E51EA8A9}"/>
          </ac:picMkLst>
        </pc:picChg>
        <pc:picChg chg="add mod ord">
          <ac:chgData name="Heitman, Lindsey" userId="a9773a47-99d2-4599-9377-6d37e9ec0bd3" providerId="ADAL" clId="{CFA605DF-D3FA-4B12-8F44-9BB05D59BD3C}" dt="2024-01-17T21:23:41.960" v="279" actId="26606"/>
          <ac:picMkLst>
            <pc:docMk/>
            <pc:sldMk cId="3717000822" sldId="280"/>
            <ac:picMk id="1026" creationId="{18384BB0-3AAD-2973-F8E8-0339BEB8DEE0}"/>
          </ac:picMkLst>
        </pc:picChg>
        <pc:cxnChg chg="add del">
          <ac:chgData name="Heitman, Lindsey" userId="a9773a47-99d2-4599-9377-6d37e9ec0bd3" providerId="ADAL" clId="{CFA605DF-D3FA-4B12-8F44-9BB05D59BD3C}" dt="2024-01-17T21:23:41.941" v="278" actId="26606"/>
          <ac:cxnSpMkLst>
            <pc:docMk/>
            <pc:sldMk cId="3717000822" sldId="280"/>
            <ac:cxnSpMk id="1046" creationId="{249EDD1B-F94D-B4E6-ACAA-566B9A26FDE3}"/>
          </ac:cxnSpMkLst>
        </pc:cxnChg>
      </pc:sldChg>
      <pc:sldChg chg="addSp modSp add mod">
        <pc:chgData name="Heitman, Lindsey" userId="a9773a47-99d2-4599-9377-6d37e9ec0bd3" providerId="ADAL" clId="{CFA605DF-D3FA-4B12-8F44-9BB05D59BD3C}" dt="2024-01-18T14:23:50.648" v="473" actId="20577"/>
        <pc:sldMkLst>
          <pc:docMk/>
          <pc:sldMk cId="3205005271" sldId="335"/>
        </pc:sldMkLst>
        <pc:spChg chg="mod">
          <ac:chgData name="Heitman, Lindsey" userId="a9773a47-99d2-4599-9377-6d37e9ec0bd3" providerId="ADAL" clId="{CFA605DF-D3FA-4B12-8F44-9BB05D59BD3C}" dt="2024-01-18T14:23:50.648" v="473" actId="20577"/>
          <ac:spMkLst>
            <pc:docMk/>
            <pc:sldMk cId="3205005271" sldId="335"/>
            <ac:spMk id="2" creationId="{2D49E24E-9A43-3025-2CEF-C18849490644}"/>
          </ac:spMkLst>
        </pc:spChg>
        <pc:spChg chg="add mod">
          <ac:chgData name="Heitman, Lindsey" userId="a9773a47-99d2-4599-9377-6d37e9ec0bd3" providerId="ADAL" clId="{CFA605DF-D3FA-4B12-8F44-9BB05D59BD3C}" dt="2024-01-17T21:17:06.160" v="229"/>
          <ac:spMkLst>
            <pc:docMk/>
            <pc:sldMk cId="3205005271" sldId="335"/>
            <ac:spMk id="5" creationId="{BC82C114-D0B4-54AA-B55F-93EE8AC18C08}"/>
          </ac:spMkLst>
        </pc:spChg>
        <pc:graphicFrameChg chg="mod">
          <ac:chgData name="Heitman, Lindsey" userId="a9773a47-99d2-4599-9377-6d37e9ec0bd3" providerId="ADAL" clId="{CFA605DF-D3FA-4B12-8F44-9BB05D59BD3C}" dt="2024-01-17T21:25:18.050" v="335" actId="962"/>
          <ac:graphicFrameMkLst>
            <pc:docMk/>
            <pc:sldMk cId="3205005271" sldId="335"/>
            <ac:graphicFrameMk id="6" creationId="{789C6525-F934-376A-5762-1E668392B6B9}"/>
          </ac:graphicFrameMkLst>
        </pc:graphicFrameChg>
      </pc:sldChg>
      <pc:sldChg chg="addSp modSp add mod">
        <pc:chgData name="Heitman, Lindsey" userId="a9773a47-99d2-4599-9377-6d37e9ec0bd3" providerId="ADAL" clId="{CFA605DF-D3FA-4B12-8F44-9BB05D59BD3C}" dt="2024-01-17T21:19:49.189" v="266" actId="1076"/>
        <pc:sldMkLst>
          <pc:docMk/>
          <pc:sldMk cId="2989081143" sldId="794"/>
        </pc:sldMkLst>
        <pc:spChg chg="mod">
          <ac:chgData name="Heitman, Lindsey" userId="a9773a47-99d2-4599-9377-6d37e9ec0bd3" providerId="ADAL" clId="{CFA605DF-D3FA-4B12-8F44-9BB05D59BD3C}" dt="2024-01-17T21:16:29.709" v="227" actId="1076"/>
          <ac:spMkLst>
            <pc:docMk/>
            <pc:sldMk cId="2989081143" sldId="794"/>
            <ac:spMk id="3" creationId="{00000000-0000-0000-0000-000000000000}"/>
          </ac:spMkLst>
        </pc:spChg>
        <pc:spChg chg="mod">
          <ac:chgData name="Heitman, Lindsey" userId="a9773a47-99d2-4599-9377-6d37e9ec0bd3" providerId="ADAL" clId="{CFA605DF-D3FA-4B12-8F44-9BB05D59BD3C}" dt="2024-01-17T21:19:49.189" v="266" actId="1076"/>
          <ac:spMkLst>
            <pc:docMk/>
            <pc:sldMk cId="2989081143" sldId="79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CFA605DF-D3FA-4B12-8F44-9BB05D59BD3C}" dt="2024-01-17T21:17:25.378" v="231"/>
          <ac:spMkLst>
            <pc:docMk/>
            <pc:sldMk cId="2989081143" sldId="794"/>
            <ac:spMk id="5" creationId="{451F7B5F-C79F-58BE-9BB8-1C9702815DB9}"/>
          </ac:spMkLst>
        </pc:spChg>
      </pc:sldChg>
      <pc:sldChg chg="del">
        <pc:chgData name="Heitman, Lindsey" userId="a9773a47-99d2-4599-9377-6d37e9ec0bd3" providerId="ADAL" clId="{CFA605DF-D3FA-4B12-8F44-9BB05D59BD3C}" dt="2024-01-17T21:17:57.097" v="238" actId="2696"/>
        <pc:sldMkLst>
          <pc:docMk/>
          <pc:sldMk cId="1778072877" sldId="4691"/>
        </pc:sldMkLst>
      </pc:sldChg>
      <pc:sldChg chg="del">
        <pc:chgData name="Heitman, Lindsey" userId="a9773a47-99d2-4599-9377-6d37e9ec0bd3" providerId="ADAL" clId="{CFA605DF-D3FA-4B12-8F44-9BB05D59BD3C}" dt="2024-01-17T21:17:54.079" v="237" actId="2696"/>
        <pc:sldMkLst>
          <pc:docMk/>
          <pc:sldMk cId="2314930344" sldId="4692"/>
        </pc:sldMkLst>
      </pc:sldChg>
      <pc:sldChg chg="modSp mod">
        <pc:chgData name="Heitman, Lindsey" userId="a9773a47-99d2-4599-9377-6d37e9ec0bd3" providerId="ADAL" clId="{CFA605DF-D3FA-4B12-8F44-9BB05D59BD3C}" dt="2024-01-17T21:18:18.006" v="242" actId="27636"/>
        <pc:sldMkLst>
          <pc:docMk/>
          <pc:sldMk cId="2416390574" sldId="4694"/>
        </pc:sldMkLst>
        <pc:spChg chg="mod">
          <ac:chgData name="Heitman, Lindsey" userId="a9773a47-99d2-4599-9377-6d37e9ec0bd3" providerId="ADAL" clId="{CFA605DF-D3FA-4B12-8F44-9BB05D59BD3C}" dt="2024-01-17T21:18:18.006" v="242" actId="27636"/>
          <ac:spMkLst>
            <pc:docMk/>
            <pc:sldMk cId="2416390574" sldId="4694"/>
            <ac:spMk id="3" creationId="{F94D5523-3696-512D-6F71-D2C639E1DE0F}"/>
          </ac:spMkLst>
        </pc:spChg>
      </pc:sldChg>
      <pc:sldChg chg="modSp mod">
        <pc:chgData name="Heitman, Lindsey" userId="a9773a47-99d2-4599-9377-6d37e9ec0bd3" providerId="ADAL" clId="{CFA605DF-D3FA-4B12-8F44-9BB05D59BD3C}" dt="2024-01-17T21:18:17.994" v="241" actId="27636"/>
        <pc:sldMkLst>
          <pc:docMk/>
          <pc:sldMk cId="462835190" sldId="4696"/>
        </pc:sldMkLst>
        <pc:spChg chg="mod">
          <ac:chgData name="Heitman, Lindsey" userId="a9773a47-99d2-4599-9377-6d37e9ec0bd3" providerId="ADAL" clId="{CFA605DF-D3FA-4B12-8F44-9BB05D59BD3C}" dt="2024-01-17T21:18:17.994" v="241" actId="27636"/>
          <ac:spMkLst>
            <pc:docMk/>
            <pc:sldMk cId="462835190" sldId="4696"/>
            <ac:spMk id="7" creationId="{CF408478-E5B8-BD77-1C24-08FE8A7C6C4E}"/>
          </ac:spMkLst>
        </pc:spChg>
      </pc:sldChg>
      <pc:sldChg chg="modSp mod">
        <pc:chgData name="Heitman, Lindsey" userId="a9773a47-99d2-4599-9377-6d37e9ec0bd3" providerId="ADAL" clId="{CFA605DF-D3FA-4B12-8F44-9BB05D59BD3C}" dt="2024-01-17T21:18:18.034" v="243" actId="27636"/>
        <pc:sldMkLst>
          <pc:docMk/>
          <pc:sldMk cId="3317819653" sldId="4703"/>
        </pc:sldMkLst>
        <pc:spChg chg="mod">
          <ac:chgData name="Heitman, Lindsey" userId="a9773a47-99d2-4599-9377-6d37e9ec0bd3" providerId="ADAL" clId="{CFA605DF-D3FA-4B12-8F44-9BB05D59BD3C}" dt="2024-01-17T21:18:18.034" v="243" actId="27636"/>
          <ac:spMkLst>
            <pc:docMk/>
            <pc:sldMk cId="3317819653" sldId="4703"/>
            <ac:spMk id="6" creationId="{59D1E7D2-2834-F68E-31C4-AB9FE6A45F53}"/>
          </ac:spMkLst>
        </pc:spChg>
      </pc:sldChg>
      <pc:sldChg chg="del">
        <pc:chgData name="Heitman, Lindsey" userId="a9773a47-99d2-4599-9377-6d37e9ec0bd3" providerId="ADAL" clId="{CFA605DF-D3FA-4B12-8F44-9BB05D59BD3C}" dt="2024-01-17T21:17:31.211" v="232" actId="2696"/>
        <pc:sldMkLst>
          <pc:docMk/>
          <pc:sldMk cId="1020745746" sldId="5225"/>
        </pc:sldMkLst>
      </pc:sldChg>
      <pc:sldChg chg="del">
        <pc:chgData name="Heitman, Lindsey" userId="a9773a47-99d2-4599-9377-6d37e9ec0bd3" providerId="ADAL" clId="{CFA605DF-D3FA-4B12-8F44-9BB05D59BD3C}" dt="2024-01-17T21:17:34.367" v="233" actId="2696"/>
        <pc:sldMkLst>
          <pc:docMk/>
          <pc:sldMk cId="761598502" sldId="5226"/>
        </pc:sldMkLst>
      </pc:sldChg>
      <pc:sldChg chg="del">
        <pc:chgData name="Heitman, Lindsey" userId="a9773a47-99d2-4599-9377-6d37e9ec0bd3" providerId="ADAL" clId="{CFA605DF-D3FA-4B12-8F44-9BB05D59BD3C}" dt="2024-01-17T21:17:37.043" v="234" actId="2696"/>
        <pc:sldMkLst>
          <pc:docMk/>
          <pc:sldMk cId="2345639309" sldId="5227"/>
        </pc:sldMkLst>
      </pc:sldChg>
      <pc:sldChg chg="del">
        <pc:chgData name="Heitman, Lindsey" userId="a9773a47-99d2-4599-9377-6d37e9ec0bd3" providerId="ADAL" clId="{CFA605DF-D3FA-4B12-8F44-9BB05D59BD3C}" dt="2024-01-17T21:17:39.646" v="235" actId="2696"/>
        <pc:sldMkLst>
          <pc:docMk/>
          <pc:sldMk cId="3339698771" sldId="5228"/>
        </pc:sldMkLst>
      </pc:sldChg>
      <pc:sldChg chg="del">
        <pc:chgData name="Heitman, Lindsey" userId="a9773a47-99d2-4599-9377-6d37e9ec0bd3" providerId="ADAL" clId="{CFA605DF-D3FA-4B12-8F44-9BB05D59BD3C}" dt="2024-01-17T21:17:42.292" v="236" actId="2696"/>
        <pc:sldMkLst>
          <pc:docMk/>
          <pc:sldMk cId="3060614447" sldId="5229"/>
        </pc:sldMkLst>
      </pc:sldChg>
      <pc:sldChg chg="modSp add mod">
        <pc:chgData name="Heitman, Lindsey" userId="a9773a47-99d2-4599-9377-6d37e9ec0bd3" providerId="ADAL" clId="{CFA605DF-D3FA-4B12-8F44-9BB05D59BD3C}" dt="2024-01-18T15:20:40.727" v="488" actId="20577"/>
        <pc:sldMkLst>
          <pc:docMk/>
          <pc:sldMk cId="3577807521" sldId="5238"/>
        </pc:sldMkLst>
        <pc:spChg chg="mod">
          <ac:chgData name="Heitman, Lindsey" userId="a9773a47-99d2-4599-9377-6d37e9ec0bd3" providerId="ADAL" clId="{CFA605DF-D3FA-4B12-8F44-9BB05D59BD3C}" dt="2024-01-17T21:16:08.421" v="226" actId="20577"/>
          <ac:spMkLst>
            <pc:docMk/>
            <pc:sldMk cId="3577807521" sldId="5238"/>
            <ac:spMk id="2" creationId="{02B453E1-35B7-EF4A-C5F3-56EB84872A1D}"/>
          </ac:spMkLst>
        </pc:spChg>
        <pc:spChg chg="mod">
          <ac:chgData name="Heitman, Lindsey" userId="a9773a47-99d2-4599-9377-6d37e9ec0bd3" providerId="ADAL" clId="{CFA605DF-D3FA-4B12-8F44-9BB05D59BD3C}" dt="2024-01-18T15:20:40.727" v="488" actId="20577"/>
          <ac:spMkLst>
            <pc:docMk/>
            <pc:sldMk cId="3577807521" sldId="5238"/>
            <ac:spMk id="3" creationId="{474196EB-BEC5-0AD4-844C-A3154CC315EB}"/>
          </ac:spMkLst>
        </pc:spChg>
        <pc:spChg chg="mod">
          <ac:chgData name="Heitman, Lindsey" userId="a9773a47-99d2-4599-9377-6d37e9ec0bd3" providerId="ADAL" clId="{CFA605DF-D3FA-4B12-8F44-9BB05D59BD3C}" dt="2024-01-17T21:11:24.167" v="4" actId="14100"/>
          <ac:spMkLst>
            <pc:docMk/>
            <pc:sldMk cId="3577807521" sldId="5238"/>
            <ac:spMk id="5" creationId="{BE54227F-2770-4D60-E258-9ABE2AD633FE}"/>
          </ac:spMkLst>
        </pc:spChg>
      </pc:sldChg>
      <pc:sldChg chg="addSp modSp add mod ord">
        <pc:chgData name="Heitman, Lindsey" userId="a9773a47-99d2-4599-9377-6d37e9ec0bd3" providerId="ADAL" clId="{CFA605DF-D3FA-4B12-8F44-9BB05D59BD3C}" dt="2024-01-18T14:23:30.314" v="471" actId="20577"/>
        <pc:sldMkLst>
          <pc:docMk/>
          <pc:sldMk cId="3707363652" sldId="5239"/>
        </pc:sldMkLst>
        <pc:spChg chg="mod">
          <ac:chgData name="Heitman, Lindsey" userId="a9773a47-99d2-4599-9377-6d37e9ec0bd3" providerId="ADAL" clId="{CFA605DF-D3FA-4B12-8F44-9BB05D59BD3C}" dt="2024-01-17T21:16:37.721" v="228" actId="1076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CFA605DF-D3FA-4B12-8F44-9BB05D59BD3C}" dt="2024-01-18T14:23:30.314" v="471" actId="20577"/>
          <ac:spMkLst>
            <pc:docMk/>
            <pc:sldMk cId="3707363652" sldId="5239"/>
            <ac:spMk id="3" creationId="{3B092265-83D2-9BCC-D670-526C4D43BEAD}"/>
          </ac:spMkLst>
        </pc:spChg>
        <pc:spChg chg="add mod">
          <ac:chgData name="Heitman, Lindsey" userId="a9773a47-99d2-4599-9377-6d37e9ec0bd3" providerId="ADAL" clId="{CFA605DF-D3FA-4B12-8F44-9BB05D59BD3C}" dt="2024-01-17T21:17:12.040" v="230"/>
          <ac:spMkLst>
            <pc:docMk/>
            <pc:sldMk cId="3707363652" sldId="5239"/>
            <ac:spMk id="5" creationId="{E72B84CE-63F7-70B8-04AC-DD4D5FB2ED70}"/>
          </ac:spMkLst>
        </pc:spChg>
      </pc:sldChg>
      <pc:sldMasterChg chg="delSldLayout">
        <pc:chgData name="Heitman, Lindsey" userId="a9773a47-99d2-4599-9377-6d37e9ec0bd3" providerId="ADAL" clId="{CFA605DF-D3FA-4B12-8F44-9BB05D59BD3C}" dt="2024-01-17T21:17:39.646" v="235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CFA605DF-D3FA-4B12-8F44-9BB05D59BD3C}" dt="2024-01-17T21:17:37.043" v="234" actId="2696"/>
          <pc:sldLayoutMkLst>
            <pc:docMk/>
            <pc:sldMasterMk cId="2150711039" sldId="2147483676"/>
            <pc:sldLayoutMk cId="681170655" sldId="2147483703"/>
          </pc:sldLayoutMkLst>
        </pc:sldLayoutChg>
        <pc:sldLayoutChg chg="del">
          <pc:chgData name="Heitman, Lindsey" userId="a9773a47-99d2-4599-9377-6d37e9ec0bd3" providerId="ADAL" clId="{CFA605DF-D3FA-4B12-8F44-9BB05D59BD3C}" dt="2024-01-17T21:17:39.646" v="235" actId="2696"/>
          <pc:sldLayoutMkLst>
            <pc:docMk/>
            <pc:sldMasterMk cId="2150711039" sldId="2147483676"/>
            <pc:sldLayoutMk cId="4213668852" sldId="2147483704"/>
          </pc:sldLayoutMkLst>
        </pc:sldLayoutChg>
      </pc:sldMasterChg>
    </pc:docChg>
  </pc:docChgLst>
  <pc:docChgLst>
    <pc:chgData name="Gudka, Dawna" userId="S::gudka_d@cde.state.co.us::823cceae-331b-41d6-9a63-34ad6d1db55c" providerId="AD" clId="Web-{204D378E-76E6-4AA7-96B6-BC5BD5B873A4}"/>
    <pc:docChg chg="addSld delSld modSld">
      <pc:chgData name="Gudka, Dawna" userId="S::gudka_d@cde.state.co.us::823cceae-331b-41d6-9a63-34ad6d1db55c" providerId="AD" clId="Web-{204D378E-76E6-4AA7-96B6-BC5BD5B873A4}" dt="2024-01-18T01:53:09.997" v="149" actId="1076"/>
      <pc:docMkLst>
        <pc:docMk/>
      </pc:docMkLst>
      <pc:sldChg chg="modSp">
        <pc:chgData name="Gudka, Dawna" userId="S::gudka_d@cde.state.co.us::823cceae-331b-41d6-9a63-34ad6d1db55c" providerId="AD" clId="Web-{204D378E-76E6-4AA7-96B6-BC5BD5B873A4}" dt="2024-01-18T01:28:35.098" v="77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204D378E-76E6-4AA7-96B6-BC5BD5B873A4}" dt="2024-01-18T01:28:35.098" v="77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204D378E-76E6-4AA7-96B6-BC5BD5B873A4}" dt="2024-01-18T01:29:00.630" v="78"/>
        <pc:sldMkLst>
          <pc:docMk/>
          <pc:sldMk cId="1919184917" sldId="5212"/>
        </pc:sldMkLst>
      </pc:sldChg>
      <pc:sldChg chg="addSp delSp modSp add replId">
        <pc:chgData name="Gudka, Dawna" userId="S::gudka_d@cde.state.co.us::823cceae-331b-41d6-9a63-34ad6d1db55c" providerId="AD" clId="Web-{204D378E-76E6-4AA7-96B6-BC5BD5B873A4}" dt="2024-01-18T01:50:04.178" v="120" actId="1076"/>
        <pc:sldMkLst>
          <pc:docMk/>
          <pc:sldMk cId="1643822337" sldId="5241"/>
        </pc:sldMkLst>
        <pc:spChg chg="mod">
          <ac:chgData name="Gudka, Dawna" userId="S::gudka_d@cde.state.co.us::823cceae-331b-41d6-9a63-34ad6d1db55c" providerId="AD" clId="Web-{204D378E-76E6-4AA7-96B6-BC5BD5B873A4}" dt="2024-01-18T01:29:50.397" v="105" actId="20577"/>
          <ac:spMkLst>
            <pc:docMk/>
            <pc:sldMk cId="1643822337" sldId="5241"/>
            <ac:spMk id="4" creationId="{D1F9838A-D305-E285-B916-6572B737E571}"/>
          </ac:spMkLst>
        </pc:spChg>
        <pc:spChg chg="del">
          <ac:chgData name="Gudka, Dawna" userId="S::gudka_d@cde.state.co.us::823cceae-331b-41d6-9a63-34ad6d1db55c" providerId="AD" clId="Web-{204D378E-76E6-4AA7-96B6-BC5BD5B873A4}" dt="2024-01-18T01:30:03.070" v="107"/>
          <ac:spMkLst>
            <pc:docMk/>
            <pc:sldMk cId="1643822337" sldId="5241"/>
            <ac:spMk id="5" creationId="{EF76AE69-D215-E0A3-4CC4-4B9ADFD3FE0A}"/>
          </ac:spMkLst>
        </pc:spChg>
        <pc:picChg chg="del">
          <ac:chgData name="Gudka, Dawna" userId="S::gudka_d@cde.state.co.us::823cceae-331b-41d6-9a63-34ad6d1db55c" providerId="AD" clId="Web-{204D378E-76E6-4AA7-96B6-BC5BD5B873A4}" dt="2024-01-18T01:29:53.007" v="106"/>
          <ac:picMkLst>
            <pc:docMk/>
            <pc:sldMk cId="1643822337" sldId="5241"/>
            <ac:picMk id="6" creationId="{F3658199-AAA3-ED9A-89FD-C764C0C0452A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49:06.707" v="115" actId="1076"/>
          <ac:picMkLst>
            <pc:docMk/>
            <pc:sldMk cId="1643822337" sldId="5241"/>
            <ac:picMk id="7" creationId="{8AD64619-FAD2-4243-9B53-2444BAD09A5F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2.349" v="119" actId="1076"/>
          <ac:picMkLst>
            <pc:docMk/>
            <pc:sldMk cId="1643822337" sldId="5241"/>
            <ac:picMk id="8" creationId="{E3D7669B-64D8-79C5-3ACA-8EEE60DA7310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4.178" v="120" actId="1076"/>
          <ac:picMkLst>
            <pc:docMk/>
            <pc:sldMk cId="1643822337" sldId="5241"/>
            <ac:picMk id="9" creationId="{E18E0142-4BFB-2817-0508-CD4DD71353C6}"/>
          </ac:picMkLst>
        </pc:picChg>
      </pc:sldChg>
      <pc:sldChg chg="addSp delSp modSp add replId">
        <pc:chgData name="Gudka, Dawna" userId="S::gudka_d@cde.state.co.us::823cceae-331b-41d6-9a63-34ad6d1db55c" providerId="AD" clId="Web-{204D378E-76E6-4AA7-96B6-BC5BD5B873A4}" dt="2024-01-18T01:53:09.997" v="149" actId="1076"/>
        <pc:sldMkLst>
          <pc:docMk/>
          <pc:sldMk cId="2229225265" sldId="5242"/>
        </pc:sldMkLst>
        <pc:spChg chg="mod">
          <ac:chgData name="Gudka, Dawna" userId="S::gudka_d@cde.state.co.us::823cceae-331b-41d6-9a63-34ad6d1db55c" providerId="AD" clId="Web-{204D378E-76E6-4AA7-96B6-BC5BD5B873A4}" dt="2024-01-18T01:51:01.289" v="139" actId="20577"/>
          <ac:spMkLst>
            <pc:docMk/>
            <pc:sldMk cId="2229225265" sldId="5242"/>
            <ac:spMk id="4" creationId="{9170B4DC-8EE0-5047-4F93-4F9E12BCF5B8}"/>
          </ac:spMkLst>
        </pc:spChg>
        <pc:picChg chg="add mod">
          <ac:chgData name="Gudka, Dawna" userId="S::gudka_d@cde.state.co.us::823cceae-331b-41d6-9a63-34ad6d1db55c" providerId="AD" clId="Web-{204D378E-76E6-4AA7-96B6-BC5BD5B873A4}" dt="2024-01-18T01:53:03.403" v="148" actId="1076"/>
          <ac:picMkLst>
            <pc:docMk/>
            <pc:sldMk cId="2229225265" sldId="5242"/>
            <ac:picMk id="5" creationId="{199619D8-2372-E19E-0086-D03CBB71CC9C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3:09.997" v="149" actId="1076"/>
          <ac:picMkLst>
            <pc:docMk/>
            <pc:sldMk cId="2229225265" sldId="5242"/>
            <ac:picMk id="6" creationId="{15DD7AEC-BB93-D7D3-49DD-FD242E017D47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9.319" v="123"/>
          <ac:picMkLst>
            <pc:docMk/>
            <pc:sldMk cId="2229225265" sldId="5242"/>
            <ac:picMk id="7" creationId="{AD99B0E5-E2B2-1E6F-F39D-BD70F6C190E2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20.538" v="124"/>
          <ac:picMkLst>
            <pc:docMk/>
            <pc:sldMk cId="2229225265" sldId="5242"/>
            <ac:picMk id="8" creationId="{8C4A73A9-8356-9A63-FB64-36427331AE58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8.413" v="122"/>
          <ac:picMkLst>
            <pc:docMk/>
            <pc:sldMk cId="2229225265" sldId="5242"/>
            <ac:picMk id="9" creationId="{202B7CA0-4309-77D9-BA67-D72127D5EC97}"/>
          </ac:picMkLst>
        </pc:picChg>
      </pc:sldChg>
    </pc:docChg>
  </pc:docChgLst>
  <pc:docChgLst>
    <pc:chgData name="Severson, Annette" userId="199f3c28-b733-4b36-8b0e-b7eb6984ff94" providerId="ADAL" clId="{D2841389-417E-460E-86C4-2E0783324CB8}"/>
    <pc:docChg chg="custSel addSld modSld">
      <pc:chgData name="Severson, Annette" userId="199f3c28-b733-4b36-8b0e-b7eb6984ff94" providerId="ADAL" clId="{D2841389-417E-460E-86C4-2E0783324CB8}" dt="2023-11-29T22:05:05.697" v="406" actId="20577"/>
      <pc:docMkLst>
        <pc:docMk/>
      </pc:docMkLst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546650072" sldId="4525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661588645" sldId="4949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883951864" sldId="4953"/>
        </pc:sldMkLst>
      </pc:sldChg>
      <pc:sldChg chg="modSp add mod">
        <pc:chgData name="Severson, Annette" userId="199f3c28-b733-4b36-8b0e-b7eb6984ff94" providerId="ADAL" clId="{D2841389-417E-460E-86C4-2E0783324CB8}" dt="2023-11-29T22:05:05.697" v="406" actId="20577"/>
        <pc:sldMkLst>
          <pc:docMk/>
          <pc:sldMk cId="3771905201" sldId="4955"/>
        </pc:sldMkLst>
        <pc:spChg chg="mod">
          <ac:chgData name="Severson, Annette" userId="199f3c28-b733-4b36-8b0e-b7eb6984ff94" providerId="ADAL" clId="{D2841389-417E-460E-86C4-2E0783324CB8}" dt="2023-11-29T22:05:05.697" v="406" actId="20577"/>
          <ac:spMkLst>
            <pc:docMk/>
            <pc:sldMk cId="3771905201" sldId="4955"/>
            <ac:spMk id="5" creationId="{6E65669C-9132-C8FB-8F58-923F3C35F5CE}"/>
          </ac:spMkLst>
        </pc:spChg>
      </pc:sldChg>
      <pc:sldChg chg="add setBg">
        <pc:chgData name="Severson, Annette" userId="199f3c28-b733-4b36-8b0e-b7eb6984ff94" providerId="ADAL" clId="{D2841389-417E-460E-86C4-2E0783324CB8}" dt="2023-11-29T14:14:39.722" v="0"/>
        <pc:sldMkLst>
          <pc:docMk/>
          <pc:sldMk cId="1171814585" sldId="5128"/>
        </pc:sldMkLst>
      </pc:sldChg>
    </pc:docChg>
  </pc:docChgLst>
  <pc:docChgLst>
    <pc:chgData name="Severson, Annette" userId="199f3c28-b733-4b36-8b0e-b7eb6984ff94" providerId="ADAL" clId="{0F7D0B97-BD65-49D1-99CA-D8C23C764984}"/>
    <pc:docChg chg="custSel modSld">
      <pc:chgData name="Severson, Annette" userId="199f3c28-b733-4b36-8b0e-b7eb6984ff94" providerId="ADAL" clId="{0F7D0B97-BD65-49D1-99CA-D8C23C764984}" dt="2023-12-13T14:00:23.662" v="3" actId="6549"/>
      <pc:docMkLst>
        <pc:docMk/>
      </pc:docMkLst>
      <pc:sldChg chg="modSp mod">
        <pc:chgData name="Severson, Annette" userId="199f3c28-b733-4b36-8b0e-b7eb6984ff94" providerId="ADAL" clId="{0F7D0B97-BD65-49D1-99CA-D8C23C764984}" dt="2023-12-13T14:00:23.662" v="3" actId="6549"/>
        <pc:sldMkLst>
          <pc:docMk/>
          <pc:sldMk cId="3771905201" sldId="4955"/>
        </pc:sldMkLst>
        <pc:spChg chg="mod">
          <ac:chgData name="Severson, Annette" userId="199f3c28-b733-4b36-8b0e-b7eb6984ff94" providerId="ADAL" clId="{0F7D0B97-BD65-49D1-99CA-D8C23C764984}" dt="2023-12-13T14:00:23.662" v="3" actId="6549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44460011-26D4-4D73-B9EF-278DEDB83FA1}"/>
    <pc:docChg chg="addSld modSld">
      <pc:chgData name="Gudka, Dawna" userId="S::gudka_d@cde.state.co.us::823cceae-331b-41d6-9a63-34ad6d1db55c" providerId="AD" clId="Web-{44460011-26D4-4D73-B9EF-278DEDB83FA1}" dt="2024-01-04T05:19:49.290" v="83"/>
      <pc:docMkLst>
        <pc:docMk/>
      </pc:docMkLst>
      <pc:sldChg chg="modSp">
        <pc:chgData name="Gudka, Dawna" userId="S::gudka_d@cde.state.co.us::823cceae-331b-41d6-9a63-34ad6d1db55c" providerId="AD" clId="Web-{44460011-26D4-4D73-B9EF-278DEDB83FA1}" dt="2024-01-04T04:51:46.372" v="10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44460011-26D4-4D73-B9EF-278DEDB83FA1}" dt="2024-01-04T04:51:46.372" v="10" actId="20577"/>
          <ac:spMkLst>
            <pc:docMk/>
            <pc:sldMk cId="86511955" sldId="5129"/>
            <ac:spMk id="2" creationId="{DD55F8C3-2F44-7E94-0F2B-3159E1AC832D}"/>
          </ac:spMkLst>
        </pc:spChg>
      </pc:sldChg>
      <pc:sldChg chg="addSp delSp modSp">
        <pc:chgData name="Gudka, Dawna" userId="S::gudka_d@cde.state.co.us::823cceae-331b-41d6-9a63-34ad6d1db55c" providerId="AD" clId="Web-{44460011-26D4-4D73-B9EF-278DEDB83FA1}" dt="2024-01-04T04:57:00.940" v="47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44460011-26D4-4D73-B9EF-278DEDB83FA1}" dt="2024-01-04T04:53:34.484" v="44" actId="20577"/>
          <ac:spMkLst>
            <pc:docMk/>
            <pc:sldMk cId="1641238302" sldId="5130"/>
            <ac:spMk id="4" creationId="{6A477DCB-6F3D-C551-CC9C-3D5C1F645891}"/>
          </ac:spMkLst>
        </pc:spChg>
        <pc:spChg chg="add del mod">
          <ac:chgData name="Gudka, Dawna" userId="S::gudka_d@cde.state.co.us::823cceae-331b-41d6-9a63-34ad6d1db55c" providerId="AD" clId="Web-{44460011-26D4-4D73-B9EF-278DEDB83FA1}" dt="2024-01-04T04:53:04.155" v="42"/>
          <ac:spMkLst>
            <pc:docMk/>
            <pc:sldMk cId="1641238302" sldId="5130"/>
            <ac:spMk id="6" creationId="{31325FF1-6639-C66D-900E-F3823BB8968A}"/>
          </ac:spMkLst>
        </pc:spChg>
        <pc:spChg chg="del mod">
          <ac:chgData name="Gudka, Dawna" userId="S::gudka_d@cde.state.co.us::823cceae-331b-41d6-9a63-34ad6d1db55c" providerId="AD" clId="Web-{44460011-26D4-4D73-B9EF-278DEDB83FA1}" dt="2024-01-04T04:52:56.842" v="40"/>
          <ac:spMkLst>
            <pc:docMk/>
            <pc:sldMk cId="1641238302" sldId="5130"/>
            <ac:spMk id="10" creationId="{7E16E325-3558-4340-27D9-3712851D0AAC}"/>
          </ac:spMkLst>
        </pc:spChg>
        <pc:picChg chg="add mod">
          <ac:chgData name="Gudka, Dawna" userId="S::gudka_d@cde.state.co.us::823cceae-331b-41d6-9a63-34ad6d1db55c" providerId="AD" clId="Web-{44460011-26D4-4D73-B9EF-278DEDB83FA1}" dt="2024-01-04T04:57:00.940" v="47" actId="1076"/>
          <ac:picMkLst>
            <pc:docMk/>
            <pc:sldMk cId="1641238302" sldId="5130"/>
            <ac:picMk id="7" creationId="{EA362E26-3B3E-2C7A-39B4-37580831ADF8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2:58.733" v="41"/>
          <ac:picMkLst>
            <pc:docMk/>
            <pc:sldMk cId="1641238302" sldId="5130"/>
            <ac:picMk id="8" creationId="{1EC2AE84-D528-67A2-0B72-4DA843D91503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3:05.577" v="43"/>
          <ac:picMkLst>
            <pc:docMk/>
            <pc:sldMk cId="1641238302" sldId="5130"/>
            <ac:picMk id="9" creationId="{BCB09365-9F99-3788-F74F-1BD923EFF41D}"/>
          </ac:picMkLst>
        </pc:picChg>
      </pc:sldChg>
      <pc:sldChg chg="addSp modSp add replId">
        <pc:chgData name="Gudka, Dawna" userId="S::gudka_d@cde.state.co.us::823cceae-331b-41d6-9a63-34ad6d1db55c" providerId="AD" clId="Web-{44460011-26D4-4D73-B9EF-278DEDB83FA1}" dt="2024-01-04T05:19:49.290" v="83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44460011-26D4-4D73-B9EF-278DEDB83FA1}" dt="2024-01-04T05:15:14.349" v="50"/>
          <ac:spMkLst>
            <pc:docMk/>
            <pc:sldMk cId="1919184917" sldId="5212"/>
            <ac:spMk id="2" creationId="{3F3E8CBF-CB66-8476-0868-7968788510E8}"/>
          </ac:spMkLst>
        </pc:spChg>
        <pc:spChg chg="mod ord">
          <ac:chgData name="Gudka, Dawna" userId="S::gudka_d@cde.state.co.us::823cceae-331b-41d6-9a63-34ad6d1db55c" providerId="AD" clId="Web-{44460011-26D4-4D73-B9EF-278DEDB83FA1}" dt="2024-01-04T05:17:46.679" v="63"/>
          <ac:spMkLst>
            <pc:docMk/>
            <pc:sldMk cId="1919184917" sldId="5212"/>
            <ac:spMk id="3" creationId="{23C0B8A7-952C-6BA7-2E0A-A1DFCDF17B26}"/>
          </ac:spMkLst>
        </pc:spChg>
        <pc:spChg chg="ord">
          <ac:chgData name="Gudka, Dawna" userId="S::gudka_d@cde.state.co.us::823cceae-331b-41d6-9a63-34ad6d1db55c" providerId="AD" clId="Web-{44460011-26D4-4D73-B9EF-278DEDB83FA1}" dt="2024-01-04T05:15:17.380" v="54"/>
          <ac:spMkLst>
            <pc:docMk/>
            <pc:sldMk cId="1919184917" sldId="5212"/>
            <ac:spMk id="10" creationId="{7E3B2058-306E-2137-0956-46DE6769658F}"/>
          </ac:spMkLst>
        </pc:spChg>
        <pc:picChg chg="add mod ord">
          <ac:chgData name="Gudka, Dawna" userId="S::gudka_d@cde.state.co.us::823cceae-331b-41d6-9a63-34ad6d1db55c" providerId="AD" clId="Web-{44460011-26D4-4D73-B9EF-278DEDB83FA1}" dt="2024-01-04T05:19:49.290" v="83"/>
          <ac:picMkLst>
            <pc:docMk/>
            <pc:sldMk cId="1919184917" sldId="5212"/>
            <ac:picMk id="5" creationId="{60AA711A-BBD9-5E79-0F67-6FBA8E8440B4}"/>
          </ac:picMkLst>
        </pc:picChg>
        <pc:picChg chg="mod ord">
          <ac:chgData name="Gudka, Dawna" userId="S::gudka_d@cde.state.co.us::823cceae-331b-41d6-9a63-34ad6d1db55c" providerId="AD" clId="Web-{44460011-26D4-4D73-B9EF-278DEDB83FA1}" dt="2024-01-04T05:19:03.743" v="69"/>
          <ac:picMkLst>
            <pc:docMk/>
            <pc:sldMk cId="1919184917" sldId="5212"/>
            <ac:picMk id="8" creationId="{14F1015C-2284-3ECB-5484-CEDAE16E6EE7}"/>
          </ac:picMkLst>
        </pc:picChg>
        <pc:picChg chg="mod ord modCrop">
          <ac:chgData name="Gudka, Dawna" userId="S::gudka_d@cde.state.co.us::823cceae-331b-41d6-9a63-34ad6d1db55c" providerId="AD" clId="Web-{44460011-26D4-4D73-B9EF-278DEDB83FA1}" dt="2024-01-04T05:16:16.193" v="61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Maginnis, June" userId="S::maginnis_j@cde.state.co.us::50935607-81d6-4d1e-8bfb-e80ae5236ad8" providerId="AD" clId="Web-{7C3AF980-3BA2-CF4B-E448-1F9CAE0C7099}"/>
    <pc:docChg chg="modSld">
      <pc:chgData name="Maginnis, June" userId="S::maginnis_j@cde.state.co.us::50935607-81d6-4d1e-8bfb-e80ae5236ad8" providerId="AD" clId="Web-{7C3AF980-3BA2-CF4B-E448-1F9CAE0C7099}" dt="2023-11-29T20:24:59.175" v="115" actId="20577"/>
      <pc:docMkLst>
        <pc:docMk/>
      </pc:docMkLst>
      <pc:sldChg chg="modSp">
        <pc:chgData name="Maginnis, June" userId="S::maginnis_j@cde.state.co.us::50935607-81d6-4d1e-8bfb-e80ae5236ad8" providerId="AD" clId="Web-{7C3AF980-3BA2-CF4B-E448-1F9CAE0C7099}" dt="2023-11-29T20:24:59.175" v="115" actId="20577"/>
        <pc:sldMkLst>
          <pc:docMk/>
          <pc:sldMk cId="3771905201" sldId="4955"/>
        </pc:sldMkLst>
        <pc:spChg chg="mod">
          <ac:chgData name="Maginnis, June" userId="S::maginnis_j@cde.state.co.us::50935607-81d6-4d1e-8bfb-e80ae5236ad8" providerId="AD" clId="Web-{7C3AF980-3BA2-CF4B-E448-1F9CAE0C7099}" dt="2023-11-29T20:24:59.175" v="115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Ward, Reagan" userId="27291eb4-8241-4961-9e69-8c66e34cc5b0" providerId="ADAL" clId="{6543568F-EAB7-4286-8FAF-209CE882AC80}"/>
    <pc:docChg chg="custSel modSld">
      <pc:chgData name="Ward, Reagan" userId="27291eb4-8241-4961-9e69-8c66e34cc5b0" providerId="ADAL" clId="{6543568F-EAB7-4286-8FAF-209CE882AC80}" dt="2024-01-25T04:48:44.017" v="550" actId="207"/>
      <pc:docMkLst>
        <pc:docMk/>
      </pc:docMkLst>
      <pc:sldChg chg="modSp mod">
        <pc:chgData name="Ward, Reagan" userId="27291eb4-8241-4961-9e69-8c66e34cc5b0" providerId="ADAL" clId="{6543568F-EAB7-4286-8FAF-209CE882AC80}" dt="2024-01-25T04:47:52.180" v="544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6543568F-EAB7-4286-8FAF-209CE882AC80}" dt="2024-01-25T04:47:52.180" v="544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addSp delSp modSp mod">
        <pc:chgData name="Ward, Reagan" userId="27291eb4-8241-4961-9e69-8c66e34cc5b0" providerId="ADAL" clId="{6543568F-EAB7-4286-8FAF-209CE882AC80}" dt="2024-01-25T04:45:56.783" v="339" actId="962"/>
        <pc:sldMkLst>
          <pc:docMk/>
          <pc:sldMk cId="3717000822" sldId="280"/>
        </pc:sldMkLst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3" creationId="{23730712-328A-D55D-1F4E-AFE29CF33EAE}"/>
          </ac:spMkLst>
        </pc:spChg>
        <pc:spChg chg="add del mod">
          <ac:chgData name="Ward, Reagan" userId="27291eb4-8241-4961-9e69-8c66e34cc5b0" providerId="ADAL" clId="{6543568F-EAB7-4286-8FAF-209CE882AC80}" dt="2024-01-25T04:45:38.462" v="278" actId="478"/>
          <ac:spMkLst>
            <pc:docMk/>
            <pc:sldMk cId="3717000822" sldId="280"/>
            <ac:spMk id="4" creationId="{4CBAE58D-9CF2-1C1B-0586-F568A7025E92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8" creationId="{04812C46-200A-4DEB-A05E-3ED6C68C2387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9" creationId="{D1EA859B-E555-4109-94F3-6700E046E008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4" creationId="{04812C46-200A-4DEB-A05E-3ED6C68C2387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6" creationId="{D1EA859B-E555-4109-94F3-6700E046E008}"/>
          </ac:spMkLst>
        </pc:spChg>
        <pc:graphicFrameChg chg="mod modGraphic">
          <ac:chgData name="Ward, Reagan" userId="27291eb4-8241-4961-9e69-8c66e34cc5b0" providerId="ADAL" clId="{6543568F-EAB7-4286-8FAF-209CE882AC80}" dt="2024-01-25T04:45:56.783" v="339" actId="962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Ward, Reagan" userId="27291eb4-8241-4961-9e69-8c66e34cc5b0" providerId="ADAL" clId="{6543568F-EAB7-4286-8FAF-209CE882AC80}" dt="2024-01-25T04:45:22.180" v="276" actId="962"/>
          <ac:picMkLst>
            <pc:docMk/>
            <pc:sldMk cId="3717000822" sldId="280"/>
            <ac:picMk id="1026" creationId="{18384BB0-3AAD-2973-F8E8-0339BEB8DEE0}"/>
          </ac:picMkLst>
        </pc:picChg>
      </pc:sldChg>
      <pc:sldChg chg="modSp mod">
        <pc:chgData name="Ward, Reagan" userId="27291eb4-8241-4961-9e69-8c66e34cc5b0" providerId="ADAL" clId="{6543568F-EAB7-4286-8FAF-209CE882AC80}" dt="2024-01-25T04:38:57.496" v="135" actId="962"/>
        <pc:sldMkLst>
          <pc:docMk/>
          <pc:sldMk cId="1259360704" sldId="4676"/>
        </pc:sldMkLst>
        <pc:picChg chg="mod">
          <ac:chgData name="Ward, Reagan" userId="27291eb4-8241-4961-9e69-8c66e34cc5b0" providerId="ADAL" clId="{6543568F-EAB7-4286-8FAF-209CE882AC80}" dt="2024-01-25T04:38:57.496" v="135" actId="962"/>
          <ac:picMkLst>
            <pc:docMk/>
            <pc:sldMk cId="1259360704" sldId="4676"/>
            <ac:picMk id="5" creationId="{09851F33-21C9-4700-81E0-170EC444790C}"/>
          </ac:picMkLst>
        </pc:picChg>
      </pc:sldChg>
      <pc:sldChg chg="addSp modSp mod modClrScheme chgLayout">
        <pc:chgData name="Ward, Reagan" userId="27291eb4-8241-4961-9e69-8c66e34cc5b0" providerId="ADAL" clId="{6543568F-EAB7-4286-8FAF-209CE882AC80}" dt="2024-01-25T04:42:26.886" v="205" actId="6549"/>
        <pc:sldMkLst>
          <pc:docMk/>
          <pc:sldMk cId="2676792760" sldId="4693"/>
        </pc:sldMkLst>
        <pc:spChg chg="add mod ord">
          <ac:chgData name="Ward, Reagan" userId="27291eb4-8241-4961-9e69-8c66e34cc5b0" providerId="ADAL" clId="{6543568F-EAB7-4286-8FAF-209CE882AC80}" dt="2024-01-25T04:42:13.283" v="174" actId="20577"/>
          <ac:spMkLst>
            <pc:docMk/>
            <pc:sldMk cId="2676792760" sldId="4693"/>
            <ac:spMk id="2" creationId="{B8083573-5446-AF63-902F-304B17FDD20E}"/>
          </ac:spMkLst>
        </pc:spChg>
        <pc:spChg chg="mod ord">
          <ac:chgData name="Ward, Reagan" userId="27291eb4-8241-4961-9e69-8c66e34cc5b0" providerId="ADAL" clId="{6543568F-EAB7-4286-8FAF-209CE882AC80}" dt="2024-01-25T04:42:06.960" v="171" actId="700"/>
          <ac:spMkLst>
            <pc:docMk/>
            <pc:sldMk cId="2676792760" sldId="4693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2:26.886" v="205" actId="6549"/>
          <ac:spMkLst>
            <pc:docMk/>
            <pc:sldMk cId="2676792760" sldId="4693"/>
            <ac:spMk id="6" creationId="{C6BBF9C2-4FE5-4614-B574-905D93B3E9AE}"/>
          </ac:spMkLst>
        </pc:spChg>
      </pc:sldChg>
      <pc:sldChg chg="addSp modSp mod modClrScheme chgLayout">
        <pc:chgData name="Ward, Reagan" userId="27291eb4-8241-4961-9e69-8c66e34cc5b0" providerId="ADAL" clId="{6543568F-EAB7-4286-8FAF-209CE882AC80}" dt="2024-01-25T04:46:14.679" v="340" actId="6549"/>
        <pc:sldMkLst>
          <pc:docMk/>
          <pc:sldMk cId="1043530433" sldId="4701"/>
        </pc:sldMkLst>
        <pc:spChg chg="add mod ord">
          <ac:chgData name="Ward, Reagan" userId="27291eb4-8241-4961-9e69-8c66e34cc5b0" providerId="ADAL" clId="{6543568F-EAB7-4286-8FAF-209CE882AC80}" dt="2024-01-25T04:41:40.310" v="150"/>
          <ac:spMkLst>
            <pc:docMk/>
            <pc:sldMk cId="1043530433" sldId="4701"/>
            <ac:spMk id="2" creationId="{DF1B42DD-06F1-4839-02FA-39581BD31121}"/>
          </ac:spMkLst>
        </pc:spChg>
        <pc:spChg chg="mod ord">
          <ac:chgData name="Ward, Reagan" userId="27291eb4-8241-4961-9e69-8c66e34cc5b0" providerId="ADAL" clId="{6543568F-EAB7-4286-8FAF-209CE882AC80}" dt="2024-01-25T04:41:38.351" v="149" actId="700"/>
          <ac:spMkLst>
            <pc:docMk/>
            <pc:sldMk cId="1043530433" sldId="4701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6:14.679" v="340" actId="6549"/>
          <ac:spMkLst>
            <pc:docMk/>
            <pc:sldMk cId="1043530433" sldId="4701"/>
            <ac:spMk id="6" creationId="{C6BBF9C2-4FE5-4614-B574-905D93B3E9AE}"/>
          </ac:spMkLst>
        </pc:spChg>
      </pc:sldChg>
      <pc:sldChg chg="modSp mod">
        <pc:chgData name="Ward, Reagan" userId="27291eb4-8241-4961-9e69-8c66e34cc5b0" providerId="ADAL" clId="{6543568F-EAB7-4286-8FAF-209CE882AC80}" dt="2024-01-25T04:39:59.147" v="142" actId="13244"/>
        <pc:sldMkLst>
          <pc:docMk/>
          <pc:sldMk cId="2461826744" sldId="4704"/>
        </pc:sldMkLst>
        <pc:spChg chg="ord">
          <ac:chgData name="Ward, Reagan" userId="27291eb4-8241-4961-9e69-8c66e34cc5b0" providerId="ADAL" clId="{6543568F-EAB7-4286-8FAF-209CE882AC80}" dt="2024-01-25T04:39:59.147" v="142" actId="13244"/>
          <ac:spMkLst>
            <pc:docMk/>
            <pc:sldMk cId="2461826744" sldId="4704"/>
            <ac:spMk id="15" creationId="{74E53081-B50B-4FD0-8106-A033DE0AA814}"/>
          </ac:spMkLst>
        </pc:spChg>
        <pc:graphicFrameChg chg="mod modGraphic">
          <ac:chgData name="Ward, Reagan" userId="27291eb4-8241-4961-9e69-8c66e34cc5b0" providerId="ADAL" clId="{6543568F-EAB7-4286-8FAF-209CE882AC80}" dt="2024-01-25T04:39:53.546" v="141" actId="13244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modSp mod">
        <pc:chgData name="Ward, Reagan" userId="27291eb4-8241-4961-9e69-8c66e34cc5b0" providerId="ADAL" clId="{6543568F-EAB7-4286-8FAF-209CE882AC80}" dt="2024-01-25T04:41:16.419" v="148" actId="14100"/>
        <pc:sldMkLst>
          <pc:docMk/>
          <pc:sldMk cId="4159998588" sldId="4706"/>
        </pc:sldMkLst>
        <pc:spChg chg="ord">
          <ac:chgData name="Ward, Reagan" userId="27291eb4-8241-4961-9e69-8c66e34cc5b0" providerId="ADAL" clId="{6543568F-EAB7-4286-8FAF-209CE882AC80}" dt="2024-01-25T04:40:20.958" v="143" actId="13244"/>
          <ac:spMkLst>
            <pc:docMk/>
            <pc:sldMk cId="4159998588" sldId="4706"/>
            <ac:spMk id="4" creationId="{A6EE34E9-8CC2-4DBC-BDF4-F008BF014DA8}"/>
          </ac:spMkLst>
        </pc:spChg>
        <pc:spChg chg="ord">
          <ac:chgData name="Ward, Reagan" userId="27291eb4-8241-4961-9e69-8c66e34cc5b0" providerId="ADAL" clId="{6543568F-EAB7-4286-8FAF-209CE882AC80}" dt="2024-01-25T04:40:33.950" v="145" actId="13244"/>
          <ac:spMkLst>
            <pc:docMk/>
            <pc:sldMk cId="4159998588" sldId="4706"/>
            <ac:spMk id="5" creationId="{251A9090-2B09-068D-FF4D-3CE115855EFF}"/>
          </ac:spMkLst>
        </pc:spChg>
        <pc:spChg chg="ord">
          <ac:chgData name="Ward, Reagan" userId="27291eb4-8241-4961-9e69-8c66e34cc5b0" providerId="ADAL" clId="{6543568F-EAB7-4286-8FAF-209CE882AC80}" dt="2024-01-25T04:40:38.286" v="146" actId="13244"/>
          <ac:spMkLst>
            <pc:docMk/>
            <pc:sldMk cId="4159998588" sldId="4706"/>
            <ac:spMk id="6" creationId="{B4B5808A-5249-7F5B-F614-0CC953FE7814}"/>
          </ac:spMkLst>
        </pc:spChg>
        <pc:spChg chg="mod ord">
          <ac:chgData name="Ward, Reagan" userId="27291eb4-8241-4961-9e69-8c66e34cc5b0" providerId="ADAL" clId="{6543568F-EAB7-4286-8FAF-209CE882AC80}" dt="2024-01-25T04:40:50.370" v="147" actId="1076"/>
          <ac:spMkLst>
            <pc:docMk/>
            <pc:sldMk cId="4159998588" sldId="4706"/>
            <ac:spMk id="8" creationId="{F5FC42B6-F576-520A-DA3F-32281C146BC6}"/>
          </ac:spMkLst>
        </pc:spChg>
        <pc:picChg chg="mod">
          <ac:chgData name="Ward, Reagan" userId="27291eb4-8241-4961-9e69-8c66e34cc5b0" providerId="ADAL" clId="{6543568F-EAB7-4286-8FAF-209CE882AC80}" dt="2024-01-25T04:41:16.419" v="148" actId="14100"/>
          <ac:picMkLst>
            <pc:docMk/>
            <pc:sldMk cId="4159998588" sldId="4706"/>
            <ac:picMk id="7" creationId="{6C0FC397-9A35-1A24-EE93-BC2CE0C1D632}"/>
          </ac:picMkLst>
        </pc:picChg>
      </pc:sldChg>
      <pc:sldChg chg="modSp mod">
        <pc:chgData name="Ward, Reagan" userId="27291eb4-8241-4961-9e69-8c66e34cc5b0" providerId="ADAL" clId="{6543568F-EAB7-4286-8FAF-209CE882AC80}" dt="2024-01-25T04:48:44.017" v="550" actId="207"/>
        <pc:sldMkLst>
          <pc:docMk/>
          <pc:sldMk cId="1641238302" sldId="5130"/>
        </pc:sldMkLst>
        <pc:spChg chg="mod">
          <ac:chgData name="Ward, Reagan" userId="27291eb4-8241-4961-9e69-8c66e34cc5b0" providerId="ADAL" clId="{6543568F-EAB7-4286-8FAF-209CE882AC80}" dt="2024-01-25T04:48:44.017" v="550" actId="207"/>
          <ac:spMkLst>
            <pc:docMk/>
            <pc:sldMk cId="1641238302" sldId="5130"/>
            <ac:spMk id="4" creationId="{6A477DCB-6F3D-C551-CC9C-3D5C1F645891}"/>
          </ac:spMkLst>
        </pc:spChg>
      </pc:sldChg>
      <pc:sldChg chg="modSp mod">
        <pc:chgData name="Ward, Reagan" userId="27291eb4-8241-4961-9e69-8c66e34cc5b0" providerId="ADAL" clId="{6543568F-EAB7-4286-8FAF-209CE882AC80}" dt="2024-01-25T04:39:35.658" v="140" actId="13244"/>
        <pc:sldMkLst>
          <pc:docMk/>
          <pc:sldMk cId="3262778519" sldId="5211"/>
        </pc:sldMkLst>
        <pc:picChg chg="ord">
          <ac:chgData name="Ward, Reagan" userId="27291eb4-8241-4961-9e69-8c66e34cc5b0" providerId="ADAL" clId="{6543568F-EAB7-4286-8FAF-209CE882AC80}" dt="2024-01-25T04:39:35.658" v="140" actId="13244"/>
          <ac:picMkLst>
            <pc:docMk/>
            <pc:sldMk cId="3262778519" sldId="5211"/>
            <ac:picMk id="10" creationId="{70D0B37A-0A2E-2198-CCF6-F19403F591D1}"/>
          </ac:picMkLst>
        </pc:picChg>
      </pc:sldChg>
    </pc:docChg>
  </pc:docChgLst>
  <pc:docChgLst>
    <pc:chgData name="Gudka, Dawna" userId="823cceae-331b-41d6-9a63-34ad6d1db55c" providerId="ADAL" clId="{47115925-53F2-4BED-BF98-EE51145DADC2}"/>
    <pc:docChg chg="custSel addSld modSld">
      <pc:chgData name="Gudka, Dawna" userId="823cceae-331b-41d6-9a63-34ad6d1db55c" providerId="ADAL" clId="{47115925-53F2-4BED-BF98-EE51145DADC2}" dt="2023-11-30T14:20:06.221" v="1199" actId="113"/>
      <pc:docMkLst>
        <pc:docMk/>
      </pc:docMkLst>
      <pc:sldChg chg="modSp mod">
        <pc:chgData name="Gudka, Dawna" userId="823cceae-331b-41d6-9a63-34ad6d1db55c" providerId="ADAL" clId="{47115925-53F2-4BED-BF98-EE51145DADC2}" dt="2023-11-30T13:54:14.159" v="121" actId="6549"/>
        <pc:sldMkLst>
          <pc:docMk/>
          <pc:sldMk cId="1847781319" sldId="263"/>
        </pc:sldMkLst>
        <pc:graphicFrameChg chg="modGraphic">
          <ac:chgData name="Gudka, Dawna" userId="823cceae-331b-41d6-9a63-34ad6d1db55c" providerId="ADAL" clId="{47115925-53F2-4BED-BF98-EE51145DADC2}" dt="2023-11-30T13:54:14.159" v="121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Gudka, Dawna" userId="823cceae-331b-41d6-9a63-34ad6d1db55c" providerId="ADAL" clId="{47115925-53F2-4BED-BF98-EE51145DADC2}" dt="2023-11-30T13:53:58.193" v="89" actId="20577"/>
        <pc:sldMkLst>
          <pc:docMk/>
          <pc:sldMk cId="766479562" sldId="264"/>
        </pc:sldMkLst>
        <pc:graphicFrameChg chg="modGraphic">
          <ac:chgData name="Gudka, Dawna" userId="823cceae-331b-41d6-9a63-34ad6d1db55c" providerId="ADAL" clId="{47115925-53F2-4BED-BF98-EE51145DADC2}" dt="2023-11-30T13:53:58.193" v="89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Gudka, Dawna" userId="823cceae-331b-41d6-9a63-34ad6d1db55c" providerId="ADAL" clId="{47115925-53F2-4BED-BF98-EE51145DADC2}" dt="2023-11-30T14:17:31.749" v="1192" actId="13244"/>
        <pc:sldMkLst>
          <pc:docMk/>
          <pc:sldMk cId="1203091542" sldId="5183"/>
        </pc:sldMkLst>
        <pc:spChg chg="mod">
          <ac:chgData name="Gudka, Dawna" userId="823cceae-331b-41d6-9a63-34ad6d1db55c" providerId="ADAL" clId="{47115925-53F2-4BED-BF98-EE51145DADC2}" dt="2023-11-30T13:57:39.592" v="430" actId="14100"/>
          <ac:spMkLst>
            <pc:docMk/>
            <pc:sldMk cId="1203091542" sldId="5183"/>
            <ac:spMk id="10" creationId="{F0AE6A20-E9CA-6A31-374B-1CD7929B79AB}"/>
          </ac:spMkLst>
        </pc:spChg>
        <pc:picChg chg="add mod ord">
          <ac:chgData name="Gudka, Dawna" userId="823cceae-331b-41d6-9a63-34ad6d1db55c" providerId="ADAL" clId="{47115925-53F2-4BED-BF98-EE51145DADC2}" dt="2023-11-30T14:17:31.749" v="1192" actId="13244"/>
          <ac:picMkLst>
            <pc:docMk/>
            <pc:sldMk cId="1203091542" sldId="5183"/>
            <ac:picMk id="7" creationId="{A605FD84-2ECC-1B56-ECA7-D42FA0051734}"/>
          </ac:picMkLst>
        </pc:picChg>
        <pc:picChg chg="del">
          <ac:chgData name="Gudka, Dawna" userId="823cceae-331b-41d6-9a63-34ad6d1db55c" providerId="ADAL" clId="{47115925-53F2-4BED-BF98-EE51145DADC2}" dt="2023-11-30T13:56:24.080" v="349" actId="478"/>
          <ac:picMkLst>
            <pc:docMk/>
            <pc:sldMk cId="1203091542" sldId="5183"/>
            <ac:picMk id="9" creationId="{6B07CFC2-9771-0826-2619-A54D6D397B55}"/>
          </ac:picMkLst>
        </pc:picChg>
      </pc:sldChg>
      <pc:sldChg chg="addSp modSp mod">
        <pc:chgData name="Gudka, Dawna" userId="823cceae-331b-41d6-9a63-34ad6d1db55c" providerId="ADAL" clId="{47115925-53F2-4BED-BF98-EE51145DADC2}" dt="2023-11-30T14:18:28.059" v="1197" actId="13244"/>
        <pc:sldMkLst>
          <pc:docMk/>
          <pc:sldMk cId="2419829986" sldId="5190"/>
        </pc:sldMkLst>
        <pc:spChg chg="mod">
          <ac:chgData name="Gudka, Dawna" userId="823cceae-331b-41d6-9a63-34ad6d1db55c" providerId="ADAL" clId="{47115925-53F2-4BED-BF98-EE51145DADC2}" dt="2023-11-30T14:03:33.871" v="617" actId="6549"/>
          <ac:spMkLst>
            <pc:docMk/>
            <pc:sldMk cId="2419829986" sldId="5190"/>
            <ac:spMk id="3" creationId="{DD20B199-F895-4243-DDF3-4CAF9325668F}"/>
          </ac:spMkLst>
        </pc:spChg>
        <pc:spChg chg="ord">
          <ac:chgData name="Gudka, Dawna" userId="823cceae-331b-41d6-9a63-34ad6d1db55c" providerId="ADAL" clId="{47115925-53F2-4BED-BF98-EE51145DADC2}" dt="2023-11-30T14:18:04.669" v="1196" actId="13244"/>
          <ac:spMkLst>
            <pc:docMk/>
            <pc:sldMk cId="2419829986" sldId="5190"/>
            <ac:spMk id="4" creationId="{3863302C-2C46-D166-7BFB-A134B8BC7D44}"/>
          </ac:spMkLst>
        </pc:spChg>
        <pc:spChg chg="ord">
          <ac:chgData name="Gudka, Dawna" userId="823cceae-331b-41d6-9a63-34ad6d1db55c" providerId="ADAL" clId="{47115925-53F2-4BED-BF98-EE51145DADC2}" dt="2023-11-30T14:17:52.846" v="1194" actId="13244"/>
          <ac:spMkLst>
            <pc:docMk/>
            <pc:sldMk cId="2419829986" sldId="5190"/>
            <ac:spMk id="5" creationId="{4E30A165-CF4C-BADD-F27D-163BA3D45092}"/>
          </ac:spMkLst>
        </pc:spChg>
        <pc:spChg chg="ord">
          <ac:chgData name="Gudka, Dawna" userId="823cceae-331b-41d6-9a63-34ad6d1db55c" providerId="ADAL" clId="{47115925-53F2-4BED-BF98-EE51145DADC2}" dt="2023-11-30T14:17:56.167" v="1195" actId="13244"/>
          <ac:spMkLst>
            <pc:docMk/>
            <pc:sldMk cId="2419829986" sldId="5190"/>
            <ac:spMk id="6" creationId="{01AE076C-8371-8AAA-7CD6-9474586567B9}"/>
          </ac:spMkLst>
        </pc:spChg>
        <pc:picChg chg="add mod ord">
          <ac:chgData name="Gudka, Dawna" userId="823cceae-331b-41d6-9a63-34ad6d1db55c" providerId="ADAL" clId="{47115925-53F2-4BED-BF98-EE51145DADC2}" dt="2023-11-30T14:18:28.059" v="1197" actId="13244"/>
          <ac:picMkLst>
            <pc:docMk/>
            <pc:sldMk cId="2419829986" sldId="5190"/>
            <ac:picMk id="9" creationId="{017B6664-E6F0-F5EC-23F4-337E7626AFC5}"/>
          </ac:picMkLst>
        </pc:picChg>
        <pc:picChg chg="add mod">
          <ac:chgData name="Gudka, Dawna" userId="823cceae-331b-41d6-9a63-34ad6d1db55c" providerId="ADAL" clId="{47115925-53F2-4BED-BF98-EE51145DADC2}" dt="2023-11-30T14:17:03.331" v="1191" actId="962"/>
          <ac:picMkLst>
            <pc:docMk/>
            <pc:sldMk cId="2419829986" sldId="5190"/>
            <ac:picMk id="11" creationId="{D7EB7A3C-7230-7723-3EC6-E2A6470932B6}"/>
          </ac:picMkLst>
        </pc:picChg>
      </pc:sldChg>
      <pc:sldChg chg="modSp mod">
        <pc:chgData name="Gudka, Dawna" userId="823cceae-331b-41d6-9a63-34ad6d1db55c" providerId="ADAL" clId="{47115925-53F2-4BED-BF98-EE51145DADC2}" dt="2023-11-30T14:20:06.221" v="1199" actId="113"/>
        <pc:sldMkLst>
          <pc:docMk/>
          <pc:sldMk cId="3924480019" sldId="5191"/>
        </pc:sldMkLst>
        <pc:spChg chg="mod">
          <ac:chgData name="Gudka, Dawna" userId="823cceae-331b-41d6-9a63-34ad6d1db55c" providerId="ADAL" clId="{47115925-53F2-4BED-BF98-EE51145DADC2}" dt="2023-11-30T14:20:06.221" v="1199" actId="113"/>
          <ac:spMkLst>
            <pc:docMk/>
            <pc:sldMk cId="3924480019" sldId="5191"/>
            <ac:spMk id="3" creationId="{BD733E22-1F82-7B3B-A6D3-6CC1761B825B}"/>
          </ac:spMkLst>
        </pc:spChg>
      </pc:sldChg>
      <pc:sldChg chg="addSp delSp modSp add mod">
        <pc:chgData name="Gudka, Dawna" userId="823cceae-331b-41d6-9a63-34ad6d1db55c" providerId="ADAL" clId="{47115925-53F2-4BED-BF98-EE51145DADC2}" dt="2023-11-30T14:16:11.590" v="995" actId="962"/>
        <pc:sldMkLst>
          <pc:docMk/>
          <pc:sldMk cId="2231111576" sldId="5211"/>
        </pc:sldMkLst>
        <pc:spChg chg="mod">
          <ac:chgData name="Gudka, Dawna" userId="823cceae-331b-41d6-9a63-34ad6d1db55c" providerId="ADAL" clId="{47115925-53F2-4BED-BF98-EE51145DADC2}" dt="2023-11-30T14:07:26.106" v="766" actId="20577"/>
          <ac:spMkLst>
            <pc:docMk/>
            <pc:sldMk cId="2231111576" sldId="5211"/>
            <ac:spMk id="2" creationId="{4D0C3ACB-A4D9-E755-BE64-62BEF6873D63}"/>
          </ac:spMkLst>
        </pc:spChg>
        <pc:spChg chg="del">
          <ac:chgData name="Gudka, Dawna" userId="823cceae-331b-41d6-9a63-34ad6d1db55c" providerId="ADAL" clId="{47115925-53F2-4BED-BF98-EE51145DADC2}" dt="2023-11-30T14:06:58.852" v="631" actId="478"/>
          <ac:spMkLst>
            <pc:docMk/>
            <pc:sldMk cId="2231111576" sldId="5211"/>
            <ac:spMk id="8" creationId="{DE5C4A2B-F5E0-7E1A-2388-0EFDB8227FCF}"/>
          </ac:spMkLst>
        </pc:spChg>
        <pc:spChg chg="del">
          <ac:chgData name="Gudka, Dawna" userId="823cceae-331b-41d6-9a63-34ad6d1db55c" providerId="ADAL" clId="{47115925-53F2-4BED-BF98-EE51145DADC2}" dt="2023-11-30T14:07:01.188" v="632" actId="478"/>
          <ac:spMkLst>
            <pc:docMk/>
            <pc:sldMk cId="2231111576" sldId="5211"/>
            <ac:spMk id="9" creationId="{26E44831-7B99-2222-44C8-7D0ECCE59F7F}"/>
          </ac:spMkLst>
        </pc:spChg>
        <pc:spChg chg="add del mod">
          <ac:chgData name="Gudka, Dawna" userId="823cceae-331b-41d6-9a63-34ad6d1db55c" providerId="ADAL" clId="{47115925-53F2-4BED-BF98-EE51145DADC2}" dt="2023-11-30T14:06:51.464" v="629" actId="478"/>
          <ac:spMkLst>
            <pc:docMk/>
            <pc:sldMk cId="2231111576" sldId="5211"/>
            <ac:spMk id="11" creationId="{4B3878BC-7C52-C4F0-033F-823FDAF07E2C}"/>
          </ac:spMkLst>
        </pc:spChg>
        <pc:picChg chg="del">
          <ac:chgData name="Gudka, Dawna" userId="823cceae-331b-41d6-9a63-34ad6d1db55c" providerId="ADAL" clId="{47115925-53F2-4BED-BF98-EE51145DADC2}" dt="2023-11-30T14:06:43.619" v="628" actId="478"/>
          <ac:picMkLst>
            <pc:docMk/>
            <pc:sldMk cId="2231111576" sldId="5211"/>
            <ac:picMk id="3" creationId="{4AC1240C-FC22-75F0-7155-CD5844794BA7}"/>
          </ac:picMkLst>
        </pc:picChg>
        <pc:picChg chg="del">
          <ac:chgData name="Gudka, Dawna" userId="823cceae-331b-41d6-9a63-34ad6d1db55c" providerId="ADAL" clId="{47115925-53F2-4BED-BF98-EE51145DADC2}" dt="2023-11-30T14:06:53.943" v="630" actId="478"/>
          <ac:picMkLst>
            <pc:docMk/>
            <pc:sldMk cId="2231111576" sldId="5211"/>
            <ac:picMk id="7" creationId="{88529F2A-5197-52AD-ECF7-E9731F643E80}"/>
          </ac:picMkLst>
        </pc:picChg>
        <pc:picChg chg="add del mod">
          <ac:chgData name="Gudka, Dawna" userId="823cceae-331b-41d6-9a63-34ad6d1db55c" providerId="ADAL" clId="{47115925-53F2-4BED-BF98-EE51145DADC2}" dt="2023-11-30T14:14:24.356" v="769" actId="478"/>
          <ac:picMkLst>
            <pc:docMk/>
            <pc:sldMk cId="2231111576" sldId="5211"/>
            <ac:picMk id="13" creationId="{91F627D1-5CAA-FDF9-95FA-FDDCAE5F0852}"/>
          </ac:picMkLst>
        </pc:picChg>
        <pc:picChg chg="add mod">
          <ac:chgData name="Gudka, Dawna" userId="823cceae-331b-41d6-9a63-34ad6d1db55c" providerId="ADAL" clId="{47115925-53F2-4BED-BF98-EE51145DADC2}" dt="2023-11-30T14:16:11.590" v="995" actId="962"/>
          <ac:picMkLst>
            <pc:docMk/>
            <pc:sldMk cId="2231111576" sldId="5211"/>
            <ac:picMk id="1026" creationId="{2CAD5669-AF66-5B03-0373-7966C15BFC27}"/>
          </ac:picMkLst>
        </pc:picChg>
      </pc:sldChg>
    </pc:docChg>
  </pc:docChgLst>
  <pc:docChgLst>
    <pc:chgData name="Heitman, Lindsey" userId="a9773a47-99d2-4599-9377-6d37e9ec0bd3" providerId="ADAL" clId="{0AAD2A5D-C7C4-4607-AF03-55C9B6B3B6A5}"/>
    <pc:docChg chg="undo custSel addSld delSld modSld sldOrd">
      <pc:chgData name="Heitman, Lindsey" userId="a9773a47-99d2-4599-9377-6d37e9ec0bd3" providerId="ADAL" clId="{0AAD2A5D-C7C4-4607-AF03-55C9B6B3B6A5}" dt="2024-01-25T14:17:03.227" v="604" actId="20577"/>
      <pc:docMkLst>
        <pc:docMk/>
      </pc:docMkLst>
      <pc:sldChg chg="modSp mod">
        <pc:chgData name="Heitman, Lindsey" userId="a9773a47-99d2-4599-9377-6d37e9ec0bd3" providerId="ADAL" clId="{0AAD2A5D-C7C4-4607-AF03-55C9B6B3B6A5}" dt="2024-01-24T15:42:28.761" v="138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AAD2A5D-C7C4-4607-AF03-55C9B6B3B6A5}" dt="2024-01-24T15:42:28.761" v="138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0AAD2A5D-C7C4-4607-AF03-55C9B6B3B6A5}" dt="2024-01-24T15:52:03.299" v="251" actId="2696"/>
        <pc:sldMkLst>
          <pc:docMk/>
          <pc:sldMk cId="3205005271" sldId="335"/>
        </pc:sldMkLst>
      </pc:sldChg>
      <pc:sldChg chg="del">
        <pc:chgData name="Heitman, Lindsey" userId="a9773a47-99d2-4599-9377-6d37e9ec0bd3" providerId="ADAL" clId="{0AAD2A5D-C7C4-4607-AF03-55C9B6B3B6A5}" dt="2024-01-24T15:52:06.711" v="252" actId="2696"/>
        <pc:sldMkLst>
          <pc:docMk/>
          <pc:sldMk cId="2989081143" sldId="794"/>
        </pc:sldMkLst>
      </pc:sldChg>
      <pc:sldChg chg="addSp modSp add mod">
        <pc:chgData name="Heitman, Lindsey" userId="a9773a47-99d2-4599-9377-6d37e9ec0bd3" providerId="ADAL" clId="{0AAD2A5D-C7C4-4607-AF03-55C9B6B3B6A5}" dt="2024-01-24T15:50:38.778" v="190" actId="1076"/>
        <pc:sldMkLst>
          <pc:docMk/>
          <pc:sldMk cId="1259360704" sldId="4676"/>
        </pc:sldMkLst>
        <pc:spChg chg="mod">
          <ac:chgData name="Heitman, Lindsey" userId="a9773a47-99d2-4599-9377-6d37e9ec0bd3" providerId="ADAL" clId="{0AAD2A5D-C7C4-4607-AF03-55C9B6B3B6A5}" dt="2024-01-24T15:47:08.952" v="183" actId="20577"/>
          <ac:spMkLst>
            <pc:docMk/>
            <pc:sldMk cId="1259360704" sldId="4676"/>
            <ac:spMk id="2" creationId="{B79582C8-32C4-47CA-93B8-C883EDB85D96}"/>
          </ac:spMkLst>
        </pc:spChg>
        <pc:spChg chg="add mod">
          <ac:chgData name="Heitman, Lindsey" userId="a9773a47-99d2-4599-9377-6d37e9ec0bd3" providerId="ADAL" clId="{0AAD2A5D-C7C4-4607-AF03-55C9B6B3B6A5}" dt="2024-01-24T15:50:20.140" v="187" actId="1076"/>
          <ac:spMkLst>
            <pc:docMk/>
            <pc:sldMk cId="1259360704" sldId="4676"/>
            <ac:spMk id="3" creationId="{0F5FF3A5-7604-A08F-D9F1-CBA946FB8AEE}"/>
          </ac:spMkLst>
        </pc:spChg>
        <pc:picChg chg="mod modCrop">
          <ac:chgData name="Heitman, Lindsey" userId="a9773a47-99d2-4599-9377-6d37e9ec0bd3" providerId="ADAL" clId="{0AAD2A5D-C7C4-4607-AF03-55C9B6B3B6A5}" dt="2024-01-24T15:50:38.778" v="190" actId="1076"/>
          <ac:picMkLst>
            <pc:docMk/>
            <pc:sldMk cId="1259360704" sldId="4676"/>
            <ac:picMk id="5" creationId="{09851F33-21C9-4700-81E0-170EC444790C}"/>
          </ac:picMkLst>
        </pc:picChg>
      </pc:sldChg>
      <pc:sldChg chg="del">
        <pc:chgData name="Heitman, Lindsey" userId="a9773a47-99d2-4599-9377-6d37e9ec0bd3" providerId="ADAL" clId="{0AAD2A5D-C7C4-4607-AF03-55C9B6B3B6A5}" dt="2024-01-24T15:47:49.114" v="184" actId="2696"/>
        <pc:sldMkLst>
          <pc:docMk/>
          <pc:sldMk cId="3577807521" sldId="5238"/>
        </pc:sldMkLst>
      </pc:sldChg>
      <pc:sldChg chg="modSp mod">
        <pc:chgData name="Heitman, Lindsey" userId="a9773a47-99d2-4599-9377-6d37e9ec0bd3" providerId="ADAL" clId="{0AAD2A5D-C7C4-4607-AF03-55C9B6B3B6A5}" dt="2024-01-24T17:14:44.728" v="454" actId="5793"/>
        <pc:sldMkLst>
          <pc:docMk/>
          <pc:sldMk cId="3707363652" sldId="5239"/>
        </pc:sldMkLst>
        <pc:spChg chg="mod">
          <ac:chgData name="Heitman, Lindsey" userId="a9773a47-99d2-4599-9377-6d37e9ec0bd3" providerId="ADAL" clId="{0AAD2A5D-C7C4-4607-AF03-55C9B6B3B6A5}" dt="2024-01-24T17:14:35.163" v="452" actId="20577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0AAD2A5D-C7C4-4607-AF03-55C9B6B3B6A5}" dt="2024-01-24T17:14:44.728" v="454" actId="5793"/>
          <ac:spMkLst>
            <pc:docMk/>
            <pc:sldMk cId="3707363652" sldId="5239"/>
            <ac:spMk id="3" creationId="{3B092265-83D2-9BCC-D670-526C4D43BEAD}"/>
          </ac:spMkLst>
        </pc:spChg>
      </pc:sldChg>
      <pc:sldChg chg="addSp delSp modSp add mod">
        <pc:chgData name="Heitman, Lindsey" userId="a9773a47-99d2-4599-9377-6d37e9ec0bd3" providerId="ADAL" clId="{0AAD2A5D-C7C4-4607-AF03-55C9B6B3B6A5}" dt="2024-01-24T15:51:26.470" v="250" actId="20577"/>
        <pc:sldMkLst>
          <pc:docMk/>
          <pc:sldMk cId="3040513504" sldId="5243"/>
        </pc:sldMkLst>
        <pc:spChg chg="mod">
          <ac:chgData name="Heitman, Lindsey" userId="a9773a47-99d2-4599-9377-6d37e9ec0bd3" providerId="ADAL" clId="{0AAD2A5D-C7C4-4607-AF03-55C9B6B3B6A5}" dt="2024-01-24T15:51:26.470" v="250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AAD2A5D-C7C4-4607-AF03-55C9B6B3B6A5}" dt="2024-01-24T15:44:41.670" v="179" actId="20577"/>
          <ac:spMkLst>
            <pc:docMk/>
            <pc:sldMk cId="3040513504" sldId="5243"/>
            <ac:spMk id="3" creationId="{00000000-0000-0000-0000-000000000000}"/>
          </ac:spMkLst>
        </pc:spChg>
        <pc:spChg chg="del mod">
          <ac:chgData name="Heitman, Lindsey" userId="a9773a47-99d2-4599-9377-6d37e9ec0bd3" providerId="ADAL" clId="{0AAD2A5D-C7C4-4607-AF03-55C9B6B3B6A5}" dt="2024-01-24T15:43:08.804" v="143"/>
          <ac:spMkLst>
            <pc:docMk/>
            <pc:sldMk cId="3040513504" sldId="5243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0AAD2A5D-C7C4-4607-AF03-55C9B6B3B6A5}" dt="2024-01-24T15:43:14.309" v="144" actId="1076"/>
          <ac:spMkLst>
            <pc:docMk/>
            <pc:sldMk cId="3040513504" sldId="5243"/>
            <ac:spMk id="5" creationId="{BAD7C6CC-1037-5690-6FF5-9DF835500B99}"/>
          </ac:spMkLst>
        </pc:spChg>
      </pc:sldChg>
      <pc:sldChg chg="modSp add mod">
        <pc:chgData name="Heitman, Lindsey" userId="a9773a47-99d2-4599-9377-6d37e9ec0bd3" providerId="ADAL" clId="{0AAD2A5D-C7C4-4607-AF03-55C9B6B3B6A5}" dt="2024-01-25T14:17:03.227" v="604" actId="20577"/>
        <pc:sldMkLst>
          <pc:docMk/>
          <pc:sldMk cId="3493370893" sldId="5246"/>
        </pc:sldMkLst>
        <pc:spChg chg="mod">
          <ac:chgData name="Heitman, Lindsey" userId="a9773a47-99d2-4599-9377-6d37e9ec0bd3" providerId="ADAL" clId="{0AAD2A5D-C7C4-4607-AF03-55C9B6B3B6A5}" dt="2024-01-25T14:13:41.730" v="561" actId="20577"/>
          <ac:spMkLst>
            <pc:docMk/>
            <pc:sldMk cId="3493370893" sldId="5246"/>
            <ac:spMk id="2" creationId="{8D8E5FCC-BC54-4E34-A782-2568BD04ABD8}"/>
          </ac:spMkLst>
        </pc:spChg>
        <pc:spChg chg="mod">
          <ac:chgData name="Heitman, Lindsey" userId="a9773a47-99d2-4599-9377-6d37e9ec0bd3" providerId="ADAL" clId="{0AAD2A5D-C7C4-4607-AF03-55C9B6B3B6A5}" dt="2024-01-25T14:17:03.227" v="604" actId="20577"/>
          <ac:spMkLst>
            <pc:docMk/>
            <pc:sldMk cId="3493370893" sldId="5246"/>
            <ac:spMk id="3" creationId="{2433AF40-9059-4C13-868B-4B3AB83554E5}"/>
          </ac:spMkLst>
        </pc:spChg>
      </pc:sldChg>
      <pc:sldChg chg="addSp modSp add mod ord">
        <pc:chgData name="Heitman, Lindsey" userId="a9773a47-99d2-4599-9377-6d37e9ec0bd3" providerId="ADAL" clId="{0AAD2A5D-C7C4-4607-AF03-55C9B6B3B6A5}" dt="2024-01-24T17:23:56.884" v="528" actId="20577"/>
        <pc:sldMkLst>
          <pc:docMk/>
          <pc:sldMk cId="252783205" sldId="5247"/>
        </pc:sldMkLst>
        <pc:spChg chg="mod">
          <ac:chgData name="Heitman, Lindsey" userId="a9773a47-99d2-4599-9377-6d37e9ec0bd3" providerId="ADAL" clId="{0AAD2A5D-C7C4-4607-AF03-55C9B6B3B6A5}" dt="2024-01-24T17:23:56.884" v="528" actId="20577"/>
          <ac:spMkLst>
            <pc:docMk/>
            <pc:sldMk cId="252783205" sldId="5247"/>
            <ac:spMk id="3" creationId="{E8CE0EB4-DFBE-6751-5D30-4FB75644D2FD}"/>
          </ac:spMkLst>
        </pc:spChg>
        <pc:spChg chg="add mod">
          <ac:chgData name="Heitman, Lindsey" userId="a9773a47-99d2-4599-9377-6d37e9ec0bd3" providerId="ADAL" clId="{0AAD2A5D-C7C4-4607-AF03-55C9B6B3B6A5}" dt="2024-01-24T17:11:09.255" v="439"/>
          <ac:spMkLst>
            <pc:docMk/>
            <pc:sldMk cId="252783205" sldId="5247"/>
            <ac:spMk id="5" creationId="{3BB9BADB-2642-B16B-A3D4-20228B15FDB6}"/>
          </ac:spMkLst>
        </pc:spChg>
      </pc:sldChg>
      <pc:sldChg chg="addSp modSp add del mod">
        <pc:chgData name="Heitman, Lindsey" userId="a9773a47-99d2-4599-9377-6d37e9ec0bd3" providerId="ADAL" clId="{0AAD2A5D-C7C4-4607-AF03-55C9B6B3B6A5}" dt="2024-01-24T17:25:29.320" v="529" actId="2696"/>
        <pc:sldMkLst>
          <pc:docMk/>
          <pc:sldMk cId="3497876971" sldId="5248"/>
        </pc:sldMkLst>
        <pc:spChg chg="mod">
          <ac:chgData name="Heitman, Lindsey" userId="a9773a47-99d2-4599-9377-6d37e9ec0bd3" providerId="ADAL" clId="{0AAD2A5D-C7C4-4607-AF03-55C9B6B3B6A5}" dt="2024-01-24T17:15:54.837" v="468" actId="20577"/>
          <ac:spMkLst>
            <pc:docMk/>
            <pc:sldMk cId="3497876971" sldId="5248"/>
            <ac:spMk id="2" creationId="{83062A56-FFDA-C26E-837C-B83E3E3381C8}"/>
          </ac:spMkLst>
        </pc:spChg>
        <pc:spChg chg="add mod">
          <ac:chgData name="Heitman, Lindsey" userId="a9773a47-99d2-4599-9377-6d37e9ec0bd3" providerId="ADAL" clId="{0AAD2A5D-C7C4-4607-AF03-55C9B6B3B6A5}" dt="2024-01-24T17:17:12.401" v="513"/>
          <ac:spMkLst>
            <pc:docMk/>
            <pc:sldMk cId="3497876971" sldId="5248"/>
            <ac:spMk id="3" creationId="{69AE035D-72E2-F127-878A-5AE02DCE2907}"/>
          </ac:spMkLst>
        </pc:spChg>
        <pc:spChg chg="mod">
          <ac:chgData name="Heitman, Lindsey" userId="a9773a47-99d2-4599-9377-6d37e9ec0bd3" providerId="ADAL" clId="{0AAD2A5D-C7C4-4607-AF03-55C9B6B3B6A5}" dt="2024-01-24T17:16:24.592" v="512" actId="20577"/>
          <ac:spMkLst>
            <pc:docMk/>
            <pc:sldMk cId="3497876971" sldId="5248"/>
            <ac:spMk id="13" creationId="{F9EA5010-42A3-5412-8AFC-BD20B7C052D9}"/>
          </ac:spMkLst>
        </pc:spChg>
      </pc:sldChg>
      <pc:sldChg chg="modSp add mod">
        <pc:chgData name="Heitman, Lindsey" userId="a9773a47-99d2-4599-9377-6d37e9ec0bd3" providerId="ADAL" clId="{0AAD2A5D-C7C4-4607-AF03-55C9B6B3B6A5}" dt="2024-01-24T17:19:01.333" v="523" actId="20577"/>
        <pc:sldMkLst>
          <pc:docMk/>
          <pc:sldMk cId="3993571728" sldId="5249"/>
        </pc:sldMkLst>
        <pc:spChg chg="mod">
          <ac:chgData name="Heitman, Lindsey" userId="a9773a47-99d2-4599-9377-6d37e9ec0bd3" providerId="ADAL" clId="{0AAD2A5D-C7C4-4607-AF03-55C9B6B3B6A5}" dt="2024-01-24T17:19:01.333" v="523" actId="20577"/>
          <ac:spMkLst>
            <pc:docMk/>
            <pc:sldMk cId="3993571728" sldId="5249"/>
            <ac:spMk id="2" creationId="{9BDEBA37-E381-697A-0E30-FAA8CA28573A}"/>
          </ac:spMkLst>
        </pc:spChg>
      </pc:sldChg>
    </pc:docChg>
  </pc:docChgLst>
  <pc:docChgLst>
    <pc:chgData name="Heitman, Lindsey" userId="a9773a47-99d2-4599-9377-6d37e9ec0bd3" providerId="ADAL" clId="{8387C86C-29A4-40A4-986A-5A2D013E3EE7}"/>
    <pc:docChg chg="undo custSel addSld delSld modSld">
      <pc:chgData name="Heitman, Lindsey" userId="a9773a47-99d2-4599-9377-6d37e9ec0bd3" providerId="ADAL" clId="{8387C86C-29A4-40A4-986A-5A2D013E3EE7}" dt="2024-01-10T20:26:26.377" v="865" actId="33553"/>
      <pc:docMkLst>
        <pc:docMk/>
      </pc:docMkLst>
      <pc:sldChg chg="modSp mod">
        <pc:chgData name="Heitman, Lindsey" userId="a9773a47-99d2-4599-9377-6d37e9ec0bd3" providerId="ADAL" clId="{8387C86C-29A4-40A4-986A-5A2D013E3EE7}" dt="2024-01-10T19:57:40.218" v="221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387C86C-29A4-40A4-986A-5A2D013E3EE7}" dt="2024-01-10T19:57:40.218" v="221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8387C86C-29A4-40A4-986A-5A2D013E3EE7}" dt="2024-01-10T20:18:47.485" v="527" actId="20577"/>
        <pc:sldMkLst>
          <pc:docMk/>
          <pc:sldMk cId="1778072877" sldId="4691"/>
        </pc:sldMkLst>
        <pc:spChg chg="mod">
          <ac:chgData name="Heitman, Lindsey" userId="a9773a47-99d2-4599-9377-6d37e9ec0bd3" providerId="ADAL" clId="{8387C86C-29A4-40A4-986A-5A2D013E3EE7}" dt="2024-01-10T20:05:13.295" v="430" actId="207"/>
          <ac:spMkLst>
            <pc:docMk/>
            <pc:sldMk cId="1778072877" sldId="4691"/>
            <ac:spMk id="2" creationId="{5B1345A1-AAF2-4054-A326-28004EB1B10F}"/>
          </ac:spMkLst>
        </pc:spChg>
        <pc:spChg chg="mod">
          <ac:chgData name="Heitman, Lindsey" userId="a9773a47-99d2-4599-9377-6d37e9ec0bd3" providerId="ADAL" clId="{8387C86C-29A4-40A4-986A-5A2D013E3EE7}" dt="2024-01-10T20:18:47.485" v="527" actId="20577"/>
          <ac:spMkLst>
            <pc:docMk/>
            <pc:sldMk cId="1778072877" sldId="4691"/>
            <ac:spMk id="3" creationId="{0C523A86-6739-475D-AA26-95462B01E2AD}"/>
          </ac:spMkLst>
        </pc:spChg>
        <pc:spChg chg="add mod">
          <ac:chgData name="Heitman, Lindsey" userId="a9773a47-99d2-4599-9377-6d37e9ec0bd3" providerId="ADAL" clId="{8387C86C-29A4-40A4-986A-5A2D013E3EE7}" dt="2024-01-10T19:54:07.689" v="91" actId="27636"/>
          <ac:spMkLst>
            <pc:docMk/>
            <pc:sldMk cId="1778072877" sldId="4691"/>
            <ac:spMk id="5" creationId="{69B4B1F0-2612-4415-E54F-777CE94D97F2}"/>
          </ac:spMkLst>
        </pc:spChg>
        <pc:spChg chg="add mod">
          <ac:chgData name="Heitman, Lindsey" userId="a9773a47-99d2-4599-9377-6d37e9ec0bd3" providerId="ADAL" clId="{8387C86C-29A4-40A4-986A-5A2D013E3EE7}" dt="2024-01-10T19:54:16.747" v="93" actId="27636"/>
          <ac:spMkLst>
            <pc:docMk/>
            <pc:sldMk cId="1778072877" sldId="4691"/>
            <ac:spMk id="6" creationId="{E88A1351-DFBC-8424-0C3B-28A8ABF47EFA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26.377" v="865" actId="33553"/>
        <pc:sldMkLst>
          <pc:docMk/>
          <pc:sldMk cId="2314930344" sldId="4692"/>
        </pc:sldMkLst>
        <pc:spChg chg="add mod">
          <ac:chgData name="Heitman, Lindsey" userId="a9773a47-99d2-4599-9377-6d37e9ec0bd3" providerId="ADAL" clId="{8387C86C-29A4-40A4-986A-5A2D013E3EE7}" dt="2024-01-10T20:00:20.844" v="229"/>
          <ac:spMkLst>
            <pc:docMk/>
            <pc:sldMk cId="2314930344" sldId="4692"/>
            <ac:spMk id="2" creationId="{3382AA96-534E-553C-41F9-E443C273321A}"/>
          </ac:spMkLst>
        </pc:spChg>
        <pc:spChg chg="add mod">
          <ac:chgData name="Heitman, Lindsey" userId="a9773a47-99d2-4599-9377-6d37e9ec0bd3" providerId="ADAL" clId="{8387C86C-29A4-40A4-986A-5A2D013E3EE7}" dt="2024-01-10T20:00:39.059" v="233" actId="1076"/>
          <ac:spMkLst>
            <pc:docMk/>
            <pc:sldMk cId="2314930344" sldId="4692"/>
            <ac:spMk id="5" creationId="{4EAF4C8E-072D-F754-F5B4-3853058EACC1}"/>
          </ac:spMkLst>
        </pc:spChg>
        <pc:spChg chg="mod">
          <ac:chgData name="Heitman, Lindsey" userId="a9773a47-99d2-4599-9377-6d37e9ec0bd3" providerId="ADAL" clId="{8387C86C-29A4-40A4-986A-5A2D013E3EE7}" dt="2024-01-10T20:12:32.466" v="517" actId="20577"/>
          <ac:spMkLst>
            <pc:docMk/>
            <pc:sldMk cId="2314930344" sldId="4692"/>
            <ac:spMk id="6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26:26.377" v="865" actId="33553"/>
          <ac:spMkLst>
            <pc:docMk/>
            <pc:sldMk cId="2314930344" sldId="4692"/>
            <ac:spMk id="11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12:37.424" v="518" actId="1076"/>
          <ac:spMkLst>
            <pc:docMk/>
            <pc:sldMk cId="2314930344" sldId="4692"/>
            <ac:spMk id="15" creationId="{00000000-0000-0000-0000-000000000000}"/>
          </ac:spMkLst>
        </pc:spChg>
        <pc:picChg chg="mod">
          <ac:chgData name="Heitman, Lindsey" userId="a9773a47-99d2-4599-9377-6d37e9ec0bd3" providerId="ADAL" clId="{8387C86C-29A4-40A4-986A-5A2D013E3EE7}" dt="2024-01-10T20:25:41.021" v="863" actId="962"/>
          <ac:picMkLst>
            <pc:docMk/>
            <pc:sldMk cId="2314930344" sldId="4692"/>
            <ac:picMk id="1026" creationId="{4E6EAB6A-7DDA-D476-0A92-61F6E9C95FA6}"/>
          </ac:picMkLst>
        </pc:picChg>
        <pc:cxnChg chg="mod">
          <ac:chgData name="Heitman, Lindsey" userId="a9773a47-99d2-4599-9377-6d37e9ec0bd3" providerId="ADAL" clId="{8387C86C-29A4-40A4-986A-5A2D013E3EE7}" dt="2024-01-10T20:12:42.560" v="520" actId="1076"/>
          <ac:cxnSpMkLst>
            <pc:docMk/>
            <pc:sldMk cId="2314930344" sldId="4692"/>
            <ac:cxnSpMk id="9" creationId="{C26EAE5D-6AFD-E77C-40E8-4C2FFBD97025}"/>
          </ac:cxnSpMkLst>
        </pc:cxnChg>
      </pc:sldChg>
      <pc:sldChg chg="add">
        <pc:chgData name="Heitman, Lindsey" userId="a9773a47-99d2-4599-9377-6d37e9ec0bd3" providerId="ADAL" clId="{8387C86C-29A4-40A4-986A-5A2D013E3EE7}" dt="2024-01-10T20:15:08.078" v="522"/>
        <pc:sldMkLst>
          <pc:docMk/>
          <pc:sldMk cId="2554518492" sldId="5168"/>
        </pc:sldMkLst>
      </pc:sldChg>
      <pc:sldChg chg="del">
        <pc:chgData name="Heitman, Lindsey" userId="a9773a47-99d2-4599-9377-6d37e9ec0bd3" providerId="ADAL" clId="{8387C86C-29A4-40A4-986A-5A2D013E3EE7}" dt="2024-01-10T20:04:52.290" v="428" actId="2696"/>
        <pc:sldMkLst>
          <pc:docMk/>
          <pc:sldMk cId="2790070880" sldId="5224"/>
        </pc:sldMkLst>
      </pc:sldChg>
      <pc:sldChg chg="addSp modSp add mod">
        <pc:chgData name="Heitman, Lindsey" userId="a9773a47-99d2-4599-9377-6d37e9ec0bd3" providerId="ADAL" clId="{8387C86C-29A4-40A4-986A-5A2D013E3EE7}" dt="2024-01-10T20:09:07.385" v="441" actId="1076"/>
        <pc:sldMkLst>
          <pc:docMk/>
          <pc:sldMk cId="1020745746" sldId="5225"/>
        </pc:sldMkLst>
        <pc:spChg chg="add mod">
          <ac:chgData name="Heitman, Lindsey" userId="a9773a47-99d2-4599-9377-6d37e9ec0bd3" providerId="ADAL" clId="{8387C86C-29A4-40A4-986A-5A2D013E3EE7}" dt="2024-01-10T20:09:07.385" v="441" actId="1076"/>
          <ac:spMkLst>
            <pc:docMk/>
            <pc:sldMk cId="1020745746" sldId="5225"/>
            <ac:spMk id="5" creationId="{B2FFF77A-35D5-A265-079D-ADD122B1275A}"/>
          </ac:spMkLst>
        </pc:spChg>
        <pc:spChg chg="mod">
          <ac:chgData name="Heitman, Lindsey" userId="a9773a47-99d2-4599-9377-6d37e9ec0bd3" providerId="ADAL" clId="{8387C86C-29A4-40A4-986A-5A2D013E3EE7}" dt="2024-01-10T20:08:38.971" v="437"/>
          <ac:spMkLst>
            <pc:docMk/>
            <pc:sldMk cId="1020745746" sldId="5225"/>
            <ac:spMk id="10" creationId="{C0AE1464-7A67-847A-B2E9-05B104917DC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0:44.503" v="597" actId="14100"/>
        <pc:sldMkLst>
          <pc:docMk/>
          <pc:sldMk cId="761598502" sldId="5226"/>
        </pc:sldMkLst>
        <pc:spChg chg="mod">
          <ac:chgData name="Heitman, Lindsey" userId="a9773a47-99d2-4599-9377-6d37e9ec0bd3" providerId="ADAL" clId="{8387C86C-29A4-40A4-986A-5A2D013E3EE7}" dt="2024-01-10T20:20:44.503" v="597" actId="14100"/>
          <ac:spMkLst>
            <pc:docMk/>
            <pc:sldMk cId="761598502" sldId="5226"/>
            <ac:spMk id="3" creationId="{474196EB-BEC5-0AD4-844C-A3154CC315EB}"/>
          </ac:spMkLst>
        </pc:spChg>
        <pc:spChg chg="mod">
          <ac:chgData name="Heitman, Lindsey" userId="a9773a47-99d2-4599-9377-6d37e9ec0bd3" providerId="ADAL" clId="{8387C86C-29A4-40A4-986A-5A2D013E3EE7}" dt="2024-01-10T20:11:17.033" v="460"/>
          <ac:spMkLst>
            <pc:docMk/>
            <pc:sldMk cId="761598502" sldId="5226"/>
            <ac:spMk id="4" creationId="{BAA1DD63-0260-DB2D-5C3A-CEC954AF7A67}"/>
          </ac:spMkLst>
        </pc:spChg>
        <pc:spChg chg="add mod">
          <ac:chgData name="Heitman, Lindsey" userId="a9773a47-99d2-4599-9377-6d37e9ec0bd3" providerId="ADAL" clId="{8387C86C-29A4-40A4-986A-5A2D013E3EE7}" dt="2024-01-10T20:11:53.815" v="503" actId="14100"/>
          <ac:spMkLst>
            <pc:docMk/>
            <pc:sldMk cId="761598502" sldId="5226"/>
            <ac:spMk id="5" creationId="{BE54227F-2770-4D60-E258-9ABE2AD633FE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05.550" v="864" actId="33553"/>
        <pc:sldMkLst>
          <pc:docMk/>
          <pc:sldMk cId="2345639309" sldId="5227"/>
        </pc:sldMkLst>
        <pc:spChg chg="mod">
          <ac:chgData name="Heitman, Lindsey" userId="a9773a47-99d2-4599-9377-6d37e9ec0bd3" providerId="ADAL" clId="{8387C86C-29A4-40A4-986A-5A2D013E3EE7}" dt="2024-01-10T20:26:05.550" v="864" actId="33553"/>
          <ac:spMkLst>
            <pc:docMk/>
            <pc:sldMk cId="2345639309" sldId="5227"/>
            <ac:spMk id="3" creationId="{D75FC6D0-9628-4C48-94A0-78C7CA2E03AD}"/>
          </ac:spMkLst>
        </pc:spChg>
        <pc:spChg chg="add mod">
          <ac:chgData name="Heitman, Lindsey" userId="a9773a47-99d2-4599-9377-6d37e9ec0bd3" providerId="ADAL" clId="{8387C86C-29A4-40A4-986A-5A2D013E3EE7}" dt="2024-01-10T20:12:11.805" v="505" actId="1076"/>
          <ac:spMkLst>
            <pc:docMk/>
            <pc:sldMk cId="2345639309" sldId="5227"/>
            <ac:spMk id="4" creationId="{E0579050-C5EB-B280-0F4A-57AADBC9F1FC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2:34.002" v="629" actId="20577"/>
        <pc:sldMkLst>
          <pc:docMk/>
          <pc:sldMk cId="3339698771" sldId="5228"/>
        </pc:sldMkLst>
        <pc:spChg chg="mod">
          <ac:chgData name="Heitman, Lindsey" userId="a9773a47-99d2-4599-9377-6d37e9ec0bd3" providerId="ADAL" clId="{8387C86C-29A4-40A4-986A-5A2D013E3EE7}" dt="2024-01-10T20:01:59.010" v="309" actId="20577"/>
          <ac:spMkLst>
            <pc:docMk/>
            <pc:sldMk cId="3339698771" sldId="5228"/>
            <ac:spMk id="2" creationId="{01CFA6AE-4E08-4006-976D-4827B57566A7}"/>
          </ac:spMkLst>
        </pc:spChg>
        <pc:spChg chg="mod">
          <ac:chgData name="Heitman, Lindsey" userId="a9773a47-99d2-4599-9377-6d37e9ec0bd3" providerId="ADAL" clId="{8387C86C-29A4-40A4-986A-5A2D013E3EE7}" dt="2024-01-10T19:51:49.894" v="1" actId="27636"/>
          <ac:spMkLst>
            <pc:docMk/>
            <pc:sldMk cId="3339698771" sldId="5228"/>
            <ac:spMk id="3" creationId="{C838CB1F-2049-4001-A13F-A8B0679D9EFE}"/>
          </ac:spMkLst>
        </pc:spChg>
        <pc:spChg chg="mod">
          <ac:chgData name="Heitman, Lindsey" userId="a9773a47-99d2-4599-9377-6d37e9ec0bd3" providerId="ADAL" clId="{8387C86C-29A4-40A4-986A-5A2D013E3EE7}" dt="2024-01-10T20:22:34.002" v="629" actId="20577"/>
          <ac:spMkLst>
            <pc:docMk/>
            <pc:sldMk cId="3339698771" sldId="5228"/>
            <ac:spMk id="5" creationId="{2A0F5D50-D905-4A25-A588-7E9754CC8E66}"/>
          </ac:spMkLst>
        </pc:spChg>
        <pc:spChg chg="add mod">
          <ac:chgData name="Heitman, Lindsey" userId="a9773a47-99d2-4599-9377-6d37e9ec0bd3" providerId="ADAL" clId="{8387C86C-29A4-40A4-986A-5A2D013E3EE7}" dt="2024-01-10T20:05:45.612" v="431"/>
          <ac:spMkLst>
            <pc:docMk/>
            <pc:sldMk cId="3339698771" sldId="5228"/>
            <ac:spMk id="6" creationId="{0A99B38B-B4D3-BB1E-6644-38A406793F66}"/>
          </ac:spMkLst>
        </pc:spChg>
        <pc:spChg chg="add mod">
          <ac:chgData name="Heitman, Lindsey" userId="a9773a47-99d2-4599-9377-6d37e9ec0bd3" providerId="ADAL" clId="{8387C86C-29A4-40A4-986A-5A2D013E3EE7}" dt="2024-01-10T20:06:07.031" v="435" actId="1076"/>
          <ac:spMkLst>
            <pc:docMk/>
            <pc:sldMk cId="3339698771" sldId="5228"/>
            <ac:spMk id="7" creationId="{A6990C67-9F1C-AA44-B462-BE0D9EF5F65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04:43.960" v="427" actId="1076"/>
        <pc:sldMkLst>
          <pc:docMk/>
          <pc:sldMk cId="3060614447" sldId="5229"/>
        </pc:sldMkLst>
        <pc:spChg chg="mod">
          <ac:chgData name="Heitman, Lindsey" userId="a9773a47-99d2-4599-9377-6d37e9ec0bd3" providerId="ADAL" clId="{8387C86C-29A4-40A4-986A-5A2D013E3EE7}" dt="2024-01-10T20:03:32.028" v="423" actId="20577"/>
          <ac:spMkLst>
            <pc:docMk/>
            <pc:sldMk cId="3060614447" sldId="5229"/>
            <ac:spMk id="2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02:33.573" v="347" actId="207"/>
          <ac:spMkLst>
            <pc:docMk/>
            <pc:sldMk cId="3060614447" sldId="5229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8387C86C-29A4-40A4-986A-5A2D013E3EE7}" dt="2024-01-10T20:04:26.841" v="425" actId="1076"/>
          <ac:spMkLst>
            <pc:docMk/>
            <pc:sldMk cId="3060614447" sldId="5229"/>
            <ac:spMk id="4" creationId="{8127AC45-BDC4-63E7-A98B-452C365B1E88}"/>
          </ac:spMkLst>
        </pc:spChg>
        <pc:spChg chg="add mod">
          <ac:chgData name="Heitman, Lindsey" userId="a9773a47-99d2-4599-9377-6d37e9ec0bd3" providerId="ADAL" clId="{8387C86C-29A4-40A4-986A-5A2D013E3EE7}" dt="2024-01-10T20:04:43.960" v="427" actId="1076"/>
          <ac:spMkLst>
            <pc:docMk/>
            <pc:sldMk cId="3060614447" sldId="5229"/>
            <ac:spMk id="5" creationId="{7FFF6701-80D1-1D10-0BFC-6F4E01EB4C87}"/>
          </ac:spMkLst>
        </pc:spChg>
      </pc:sldChg>
    </pc:docChg>
  </pc:docChgLst>
  <pc:docChgLst>
    <pc:chgData name="Severson, Annette" userId="S::severson_a@cde.state.co.us::199f3c28-b733-4b36-8b0e-b7eb6984ff94" providerId="AD" clId="Web-{CEF2B76A-1E19-4494-AE4F-E7AA4EEE548C}"/>
    <pc:docChg chg="modSld">
      <pc:chgData name="Severson, Annette" userId="S::severson_a@cde.state.co.us::199f3c28-b733-4b36-8b0e-b7eb6984ff94" providerId="AD" clId="Web-{CEF2B76A-1E19-4494-AE4F-E7AA4EEE548C}" dt="2023-12-13T14:00:03.279" v="87" actId="20577"/>
      <pc:docMkLst>
        <pc:docMk/>
      </pc:docMkLst>
      <pc:sldChg chg="modSp">
        <pc:chgData name="Severson, Annette" userId="S::severson_a@cde.state.co.us::199f3c28-b733-4b36-8b0e-b7eb6984ff94" providerId="AD" clId="Web-{CEF2B76A-1E19-4494-AE4F-E7AA4EEE548C}" dt="2023-12-13T14:00:03.279" v="87" actId="20577"/>
        <pc:sldMkLst>
          <pc:docMk/>
          <pc:sldMk cId="3771905201" sldId="4955"/>
        </pc:sldMkLst>
        <pc:spChg chg="mod">
          <ac:chgData name="Severson, Annette" userId="S::severson_a@cde.state.co.us::199f3c28-b733-4b36-8b0e-b7eb6984ff94" providerId="AD" clId="Web-{CEF2B76A-1E19-4494-AE4F-E7AA4EEE548C}" dt="2023-12-13T14:00:03.279" v="87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E2842EB3-33F8-43BF-AA02-343EC58376EB}"/>
    <pc:docChg chg="modSld">
      <pc:chgData name="Gudka, Dawna" userId="S::gudka_d@cde.state.co.us::823cceae-331b-41d6-9a63-34ad6d1db55c" providerId="AD" clId="Web-{E2842EB3-33F8-43BF-AA02-343EC58376EB}" dt="2023-12-14T14:20:49.741" v="93"/>
      <pc:docMkLst>
        <pc:docMk/>
      </pc:docMkLst>
      <pc:sldChg chg="modSp">
        <pc:chgData name="Gudka, Dawna" userId="S::gudka_d@cde.state.co.us::823cceae-331b-41d6-9a63-34ad6d1db55c" providerId="AD" clId="Web-{E2842EB3-33F8-43BF-AA02-343EC58376EB}" dt="2023-12-14T14:20:49.741" v="93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E2842EB3-33F8-43BF-AA02-343EC58376EB}" dt="2023-12-14T14:20:49.741" v="9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Wenzel, Brooke" userId="672bf8d3-b15b-4e02-a6d1-39319a0df09b" providerId="ADAL" clId="{5B91BC21-FB98-4DA7-BA2D-53C357070157}"/>
    <pc:docChg chg="undo custSel modSld">
      <pc:chgData name="Wenzel, Brooke" userId="672bf8d3-b15b-4e02-a6d1-39319a0df09b" providerId="ADAL" clId="{5B91BC21-FB98-4DA7-BA2D-53C357070157}" dt="2024-01-17T13:56:28.833" v="13"/>
      <pc:docMkLst>
        <pc:docMk/>
      </pc:docMkLst>
      <pc:sldChg chg="addSp delSp modSp mod">
        <pc:chgData name="Wenzel, Brooke" userId="672bf8d3-b15b-4e02-a6d1-39319a0df09b" providerId="ADAL" clId="{5B91BC21-FB98-4DA7-BA2D-53C357070157}" dt="2024-01-17T13:56:28.833" v="13"/>
        <pc:sldMkLst>
          <pc:docMk/>
          <pc:sldMk cId="766479562" sldId="264"/>
        </pc:sldMkLst>
        <pc:spChg chg="add mod">
          <ac:chgData name="Wenzel, Brooke" userId="672bf8d3-b15b-4e02-a6d1-39319a0df09b" providerId="ADAL" clId="{5B91BC21-FB98-4DA7-BA2D-53C357070157}" dt="2024-01-17T13:56:28.833" v="13"/>
          <ac:spMkLst>
            <pc:docMk/>
            <pc:sldMk cId="766479562" sldId="264"/>
            <ac:spMk id="2" creationId="{CDD00E6F-7DDB-5E39-623D-D96925E3BB70}"/>
          </ac:spMkLst>
        </pc:spChg>
        <pc:spChg chg="del mod">
          <ac:chgData name="Wenzel, Brooke" userId="672bf8d3-b15b-4e02-a6d1-39319a0df09b" providerId="ADAL" clId="{5B91BC21-FB98-4DA7-BA2D-53C357070157}" dt="2024-01-17T13:56:27.959" v="12" actId="478"/>
          <ac:spMkLst>
            <pc:docMk/>
            <pc:sldMk cId="766479562" sldId="264"/>
            <ac:spMk id="8" creationId="{9D411405-E50F-852C-5E85-4A6BB142CD2E}"/>
          </ac:spMkLst>
        </pc:spChg>
        <pc:graphicFrameChg chg="modGraphic">
          <ac:chgData name="Wenzel, Brooke" userId="672bf8d3-b15b-4e02-a6d1-39319a0df09b" providerId="ADAL" clId="{5B91BC21-FB98-4DA7-BA2D-53C357070157}" dt="2024-01-17T13:55:53.959" v="10" actId="25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C0074F9B-B6B8-BBF2-AF8A-2AC60944CD0A}"/>
    <pc:docChg chg="modSld sldOrd">
      <pc:chgData name="Tribbett, Jessica" userId="S::tribbett_jessica@cde.state.co.us::b8af59d7-a86d-4166-a022-d856dc24c475" providerId="AD" clId="Web-{C0074F9B-B6B8-BBF2-AF8A-2AC60944CD0A}" dt="2024-01-24T20:11:15.046" v="139" actId="20577"/>
      <pc:docMkLst>
        <pc:docMk/>
      </pc:docMkLst>
      <pc:sldChg chg="modSp">
        <pc:chgData name="Tribbett, Jessica" userId="S::tribbett_jessica@cde.state.co.us::b8af59d7-a86d-4166-a022-d856dc24c475" providerId="AD" clId="Web-{C0074F9B-B6B8-BBF2-AF8A-2AC60944CD0A}" dt="2024-01-24T20:01:56.500" v="23" actId="20577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C0074F9B-B6B8-BBF2-AF8A-2AC60944CD0A}" dt="2024-01-24T20:01:56.500" v="23" actId="20577"/>
          <ac:spMkLst>
            <pc:docMk/>
            <pc:sldMk cId="462835190" sldId="4696"/>
            <ac:spMk id="7" creationId="{CF408478-E5B8-BD77-1C24-08FE8A7C6C4E}"/>
          </ac:spMkLst>
        </pc:spChg>
      </pc:sldChg>
      <pc:sldChg chg="modSp ord">
        <pc:chgData name="Tribbett, Jessica" userId="S::tribbett_jessica@cde.state.co.us::b8af59d7-a86d-4166-a022-d856dc24c475" providerId="AD" clId="Web-{C0074F9B-B6B8-BBF2-AF8A-2AC60944CD0A}" dt="2024-01-24T20:05:11.990" v="72"/>
        <pc:sldMkLst>
          <pc:docMk/>
          <pc:sldMk cId="2461826744" sldId="4704"/>
        </pc:sldMkLst>
        <pc:spChg chg="mod">
          <ac:chgData name="Tribbett, Jessica" userId="S::tribbett_jessica@cde.state.co.us::b8af59d7-a86d-4166-a022-d856dc24c475" providerId="AD" clId="Web-{C0074F9B-B6B8-BBF2-AF8A-2AC60944CD0A}" dt="2024-01-24T20:03:55.847" v="67" actId="1076"/>
          <ac:spMkLst>
            <pc:docMk/>
            <pc:sldMk cId="2461826744" sldId="4704"/>
            <ac:spMk id="16" creationId="{801120FD-CE80-463F-9EFE-07B58C22C141}"/>
          </ac:spMkLst>
        </pc:spChg>
        <pc:graphicFrameChg chg="mod modGraphic">
          <ac:chgData name="Tribbett, Jessica" userId="S::tribbett_jessica@cde.state.co.us::b8af59d7-a86d-4166-a022-d856dc24c475" providerId="AD" clId="Web-{C0074F9B-B6B8-BBF2-AF8A-2AC60944CD0A}" dt="2024-01-24T20:04:16.238" v="71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Sp delSp modSp">
        <pc:chgData name="Tribbett, Jessica" userId="S::tribbett_jessica@cde.state.co.us::b8af59d7-a86d-4166-a022-d856dc24c475" providerId="AD" clId="Web-{C0074F9B-B6B8-BBF2-AF8A-2AC60944CD0A}" dt="2024-01-24T20:11:15.046" v="139" actId="20577"/>
        <pc:sldMkLst>
          <pc:docMk/>
          <pc:sldMk cId="4159998588" sldId="4706"/>
        </pc:sldMkLst>
        <pc:spChg chg="add mod">
          <ac:chgData name="Tribbett, Jessica" userId="S::tribbett_jessica@cde.state.co.us::b8af59d7-a86d-4166-a022-d856dc24c475" providerId="AD" clId="Web-{C0074F9B-B6B8-BBF2-AF8A-2AC60944CD0A}" dt="2024-01-24T20:11:02.124" v="135" actId="20577"/>
          <ac:spMkLst>
            <pc:docMk/>
            <pc:sldMk cId="4159998588" sldId="4706"/>
            <ac:spMk id="6" creationId="{B4B5808A-5249-7F5B-F614-0CC953FE7814}"/>
          </ac:spMkLst>
        </pc:spChg>
        <pc:spChg chg="add mod">
          <ac:chgData name="Tribbett, Jessica" userId="S::tribbett_jessica@cde.state.co.us::b8af59d7-a86d-4166-a022-d856dc24c475" providerId="AD" clId="Web-{C0074F9B-B6B8-BBF2-AF8A-2AC60944CD0A}" dt="2024-01-24T20:11:15.046" v="139" actId="20577"/>
          <ac:spMkLst>
            <pc:docMk/>
            <pc:sldMk cId="4159998588" sldId="4706"/>
            <ac:spMk id="8" creationId="{F5FC42B6-F576-520A-DA3F-32281C146BC6}"/>
          </ac:spMkLst>
        </pc:spChg>
        <pc:picChg chg="add mod">
          <ac:chgData name="Tribbett, Jessica" userId="S::tribbett_jessica@cde.state.co.us::b8af59d7-a86d-4166-a022-d856dc24c475" providerId="AD" clId="Web-{C0074F9B-B6B8-BBF2-AF8A-2AC60944CD0A}" dt="2024-01-24T20:10:14.888" v="118" actId="1076"/>
          <ac:picMkLst>
            <pc:docMk/>
            <pc:sldMk cId="4159998588" sldId="4706"/>
            <ac:picMk id="3" creationId="{48D689CC-298B-5579-0E3A-D3FDA22147A4}"/>
          </ac:picMkLst>
        </pc:picChg>
        <pc:picChg chg="add del mod">
          <ac:chgData name="Tribbett, Jessica" userId="S::tribbett_jessica@cde.state.co.us::b8af59d7-a86d-4166-a022-d856dc24c475" providerId="AD" clId="Web-{C0074F9B-B6B8-BBF2-AF8A-2AC60944CD0A}" dt="2024-01-24T20:09:22.121" v="109"/>
          <ac:picMkLst>
            <pc:docMk/>
            <pc:sldMk cId="4159998588" sldId="4706"/>
            <ac:picMk id="7" creationId="{6C0FC397-9A35-1A24-EE93-BC2CE0C1D632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6:11.835" v="73"/>
          <ac:picMkLst>
            <pc:docMk/>
            <pc:sldMk cId="4159998588" sldId="4706"/>
            <ac:picMk id="9" creationId="{DD7CCD5F-2DCD-FC01-98CD-9F8FF441F073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7:45.494" v="83"/>
          <ac:picMkLst>
            <pc:docMk/>
            <pc:sldMk cId="4159998588" sldId="4706"/>
            <ac:picMk id="10" creationId="{3D283829-E242-52F4-6DC1-98F3EE03EB0E}"/>
          </ac:picMkLst>
        </pc:picChg>
      </pc:sldChg>
    </pc:docChg>
  </pc:docChgLst>
  <pc:docChgLst>
    <pc:chgData name="Ward, Reagan" userId="27291eb4-8241-4961-9e69-8c66e34cc5b0" providerId="ADAL" clId="{350DFC32-07AA-4140-B001-7E36E16B33DE}"/>
    <pc:docChg chg="modSld">
      <pc:chgData name="Ward, Reagan" userId="27291eb4-8241-4961-9e69-8c66e34cc5b0" providerId="ADAL" clId="{350DFC32-07AA-4140-B001-7E36E16B33DE}" dt="2023-12-05T20:42:27.265" v="1" actId="14734"/>
      <pc:docMkLst>
        <pc:docMk/>
      </pc:docMkLst>
      <pc:sldChg chg="modSp mod">
        <pc:chgData name="Ward, Reagan" userId="27291eb4-8241-4961-9e69-8c66e34cc5b0" providerId="ADAL" clId="{350DFC32-07AA-4140-B001-7E36E16B33DE}" dt="2023-12-05T20:42:27.265" v="1" actId="14734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350DFC32-07AA-4140-B001-7E36E16B33DE}" dt="2023-12-05T20:42:27.265" v="1" actId="1473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6932E40A-BA58-4D7D-B541-68CD13551035}"/>
    <pc:docChg chg="addSld modSld sldOrd">
      <pc:chgData name="Gudka, Dawna" userId="S::gudka_d@cde.state.co.us::823cceae-331b-41d6-9a63-34ad6d1db55c" providerId="AD" clId="Web-{6932E40A-BA58-4D7D-B541-68CD13551035}" dt="2024-01-09T14:16:24.783" v="62" actId="20577"/>
      <pc:docMkLst>
        <pc:docMk/>
      </pc:docMkLst>
      <pc:sldChg chg="modSp">
        <pc:chgData name="Gudka, Dawna" userId="S::gudka_d@cde.state.co.us::823cceae-331b-41d6-9a63-34ad6d1db55c" providerId="AD" clId="Web-{6932E40A-BA58-4D7D-B541-68CD13551035}" dt="2024-01-09T14:13:05.529" v="7"/>
        <pc:sldMkLst>
          <pc:docMk/>
          <pc:sldMk cId="1212467416" sldId="261"/>
        </pc:sldMkLst>
        <pc:graphicFrameChg chg="mod modGraphic">
          <ac:chgData name="Gudka, Dawna" userId="S::gudka_d@cde.state.co.us::823cceae-331b-41d6-9a63-34ad6d1db55c" providerId="AD" clId="Web-{6932E40A-BA58-4D7D-B541-68CD13551035}" dt="2024-01-09T14:13:05.529" v="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Gudka, Dawna" userId="S::gudka_d@cde.state.co.us::823cceae-331b-41d6-9a63-34ad6d1db55c" providerId="AD" clId="Web-{6932E40A-BA58-4D7D-B541-68CD13551035}" dt="2024-01-09T14:14:38.187" v="29" actId="20577"/>
        <pc:sldMkLst>
          <pc:docMk/>
          <pc:sldMk cId="2556971995" sldId="5213"/>
        </pc:sldMkLst>
        <pc:spChg chg="mod">
          <ac:chgData name="Gudka, Dawna" userId="S::gudka_d@cde.state.co.us::823cceae-331b-41d6-9a63-34ad6d1db55c" providerId="AD" clId="Web-{6932E40A-BA58-4D7D-B541-68CD13551035}" dt="2024-01-09T14:14:28.671" v="23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Gudka, Dawna" userId="S::gudka_d@cde.state.co.us::823cceae-331b-41d6-9a63-34ad6d1db55c" providerId="AD" clId="Web-{6932E40A-BA58-4D7D-B541-68CD13551035}" dt="2024-01-09T14:14:38.187" v="29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 replId">
        <pc:chgData name="Gudka, Dawna" userId="S::gudka_d@cde.state.co.us::823cceae-331b-41d6-9a63-34ad6d1db55c" providerId="AD" clId="Web-{6932E40A-BA58-4D7D-B541-68CD13551035}" dt="2024-01-09T14:14:11.296" v="8"/>
        <pc:sldMkLst>
          <pc:docMk/>
          <pc:sldMk cId="2755506112" sldId="5223"/>
        </pc:sldMkLst>
      </pc:sldChg>
      <pc:sldChg chg="addSp delSp modSp add ord replId">
        <pc:chgData name="Gudka, Dawna" userId="S::gudka_d@cde.state.co.us::823cceae-331b-41d6-9a63-34ad6d1db55c" providerId="AD" clId="Web-{6932E40A-BA58-4D7D-B541-68CD13551035}" dt="2024-01-09T14:16:24.783" v="62" actId="20577"/>
        <pc:sldMkLst>
          <pc:docMk/>
          <pc:sldMk cId="2790070880" sldId="5224"/>
        </pc:sldMkLst>
        <pc:spChg chg="mod">
          <ac:chgData name="Gudka, Dawna" userId="S::gudka_d@cde.state.co.us::823cceae-331b-41d6-9a63-34ad6d1db55c" providerId="AD" clId="Web-{6932E40A-BA58-4D7D-B541-68CD13551035}" dt="2024-01-09T14:15:00.578" v="33" actId="20577"/>
          <ac:spMkLst>
            <pc:docMk/>
            <pc:sldMk cId="2790070880" sldId="5224"/>
            <ac:spMk id="5" creationId="{B5AE7C04-8BFE-2AEB-535E-8974FCD215FF}"/>
          </ac:spMkLst>
        </pc:spChg>
        <pc:spChg chg="del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6" creationId="{551AF787-3496-F25A-0CCB-E7EF477B8B28}"/>
          </ac:spMkLst>
        </pc:spChg>
        <pc:spChg chg="add mod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7" creationId="{5FC3511F-42CD-D96C-ACC9-DF9F207B4A12}"/>
          </ac:spMkLst>
        </pc:spChg>
        <pc:spChg chg="mod">
          <ac:chgData name="Gudka, Dawna" userId="S::gudka_d@cde.state.co.us::823cceae-331b-41d6-9a63-34ad6d1db55c" providerId="AD" clId="Web-{6932E40A-BA58-4D7D-B541-68CD13551035}" dt="2024-01-09T14:15:39.235" v="54" actId="20577"/>
          <ac:spMkLst>
            <pc:docMk/>
            <pc:sldMk cId="2790070880" sldId="5224"/>
            <ac:spMk id="9" creationId="{4A27B0B9-4466-BAA2-C681-20712D575120}"/>
          </ac:spMkLst>
        </pc:spChg>
        <pc:spChg chg="mod">
          <ac:chgData name="Gudka, Dawna" userId="S::gudka_d@cde.state.co.us::823cceae-331b-41d6-9a63-34ad6d1db55c" providerId="AD" clId="Web-{6932E40A-BA58-4D7D-B541-68CD13551035}" dt="2024-01-09T14:16:24.783" v="62" actId="20577"/>
          <ac:spMkLst>
            <pc:docMk/>
            <pc:sldMk cId="2790070880" sldId="5224"/>
            <ac:spMk id="10" creationId="{F9F11B5C-1942-EA65-8AB5-05A123857DE5}"/>
          </ac:spMkLst>
        </pc:spChg>
        <pc:picChg chg="del">
          <ac:chgData name="Gudka, Dawna" userId="S::gudka_d@cde.state.co.us::823cceae-331b-41d6-9a63-34ad6d1db55c" providerId="AD" clId="Web-{6932E40A-BA58-4D7D-B541-68CD13551035}" dt="2024-01-09T14:15:08.703" v="35"/>
          <ac:picMkLst>
            <pc:docMk/>
            <pc:sldMk cId="2790070880" sldId="5224"/>
            <ac:picMk id="3" creationId="{A5A50969-DB7D-BB90-7219-79A46F06D39E}"/>
          </ac:picMkLst>
        </pc:picChg>
      </pc:sldChg>
    </pc:docChg>
  </pc:docChgLst>
  <pc:docChgLst>
    <pc:chgData name="Heitman, Lindsey" userId="a9773a47-99d2-4599-9377-6d37e9ec0bd3" providerId="ADAL" clId="{3742721E-A576-4697-B9A1-FE3FB36E4A76}"/>
    <pc:docChg chg="custSel addSld delSld modSld sldOrd">
      <pc:chgData name="Heitman, Lindsey" userId="a9773a47-99d2-4599-9377-6d37e9ec0bd3" providerId="ADAL" clId="{3742721E-A576-4697-B9A1-FE3FB36E4A76}" dt="2023-12-14T14:48:55.592" v="151"/>
      <pc:docMkLst>
        <pc:docMk/>
      </pc:docMkLst>
      <pc:sldChg chg="modSp mod">
        <pc:chgData name="Heitman, Lindsey" userId="a9773a47-99d2-4599-9377-6d37e9ec0bd3" providerId="ADAL" clId="{3742721E-A576-4697-B9A1-FE3FB36E4A76}" dt="2023-12-14T14:42:02.369" v="125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3742721E-A576-4697-B9A1-FE3FB36E4A76}" dt="2023-12-14T14:42:02.369" v="12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3742721E-A576-4697-B9A1-FE3FB36E4A76}" dt="2023-12-14T14:47:10.425" v="145" actId="1076"/>
        <pc:sldMkLst>
          <pc:docMk/>
          <pc:sldMk cId="4133366853" sldId="536"/>
        </pc:sldMkLst>
        <pc:spChg chg="add mod">
          <ac:chgData name="Heitman, Lindsey" userId="a9773a47-99d2-4599-9377-6d37e9ec0bd3" providerId="ADAL" clId="{3742721E-A576-4697-B9A1-FE3FB36E4A76}" dt="2023-12-14T14:47:04.483" v="144" actId="1076"/>
          <ac:spMkLst>
            <pc:docMk/>
            <pc:sldMk cId="4133366853" sldId="536"/>
            <ac:spMk id="2" creationId="{A70585AC-8B61-65DF-07AD-961B9023F32E}"/>
          </ac:spMkLst>
        </pc:spChg>
        <pc:spChg chg="add mod">
          <ac:chgData name="Heitman, Lindsey" userId="a9773a47-99d2-4599-9377-6d37e9ec0bd3" providerId="ADAL" clId="{3742721E-A576-4697-B9A1-FE3FB36E4A76}" dt="2023-12-14T14:47:10.425" v="145" actId="1076"/>
          <ac:spMkLst>
            <pc:docMk/>
            <pc:sldMk cId="4133366853" sldId="536"/>
            <ac:spMk id="9" creationId="{2CD3EAEA-73F0-D116-8EF9-450D2CAF53A5}"/>
          </ac:spMkLst>
        </pc:spChg>
      </pc:sldChg>
      <pc:sldChg chg="addSp modSp add ord">
        <pc:chgData name="Heitman, Lindsey" userId="a9773a47-99d2-4599-9377-6d37e9ec0bd3" providerId="ADAL" clId="{3742721E-A576-4697-B9A1-FE3FB36E4A76}" dt="2023-12-14T14:48:55.592" v="151"/>
        <pc:sldMkLst>
          <pc:docMk/>
          <pc:sldMk cId="910115144" sldId="4637"/>
        </pc:sldMkLst>
        <pc:spChg chg="add mod">
          <ac:chgData name="Heitman, Lindsey" userId="a9773a47-99d2-4599-9377-6d37e9ec0bd3" providerId="ADAL" clId="{3742721E-A576-4697-B9A1-FE3FB36E4A76}" dt="2023-12-14T14:48:46.601" v="150"/>
          <ac:spMkLst>
            <pc:docMk/>
            <pc:sldMk cId="910115144" sldId="4637"/>
            <ac:spMk id="3" creationId="{507DEB6C-74A9-7FCC-3393-8342654D5D66}"/>
          </ac:spMkLst>
        </pc:spChg>
        <pc:spChg chg="add mod">
          <ac:chgData name="Heitman, Lindsey" userId="a9773a47-99d2-4599-9377-6d37e9ec0bd3" providerId="ADAL" clId="{3742721E-A576-4697-B9A1-FE3FB36E4A76}" dt="2023-12-14T14:48:55.592" v="151"/>
          <ac:spMkLst>
            <pc:docMk/>
            <pc:sldMk cId="910115144" sldId="4637"/>
            <ac:spMk id="5" creationId="{3ACCBB70-1D79-53A7-E47E-80AB3C67604F}"/>
          </ac:spMkLst>
        </pc:spChg>
      </pc:sldChg>
      <pc:sldChg chg="addSp modSp add">
        <pc:chgData name="Heitman, Lindsey" userId="a9773a47-99d2-4599-9377-6d37e9ec0bd3" providerId="ADAL" clId="{3742721E-A576-4697-B9A1-FE3FB36E4A76}" dt="2023-12-14T14:45:02.048" v="133"/>
        <pc:sldMkLst>
          <pc:docMk/>
          <pc:sldMk cId="2566961726" sldId="4722"/>
        </pc:sldMkLst>
        <pc:spChg chg="add mod">
          <ac:chgData name="Heitman, Lindsey" userId="a9773a47-99d2-4599-9377-6d37e9ec0bd3" providerId="ADAL" clId="{3742721E-A576-4697-B9A1-FE3FB36E4A76}" dt="2023-12-14T14:44:53.340" v="132"/>
          <ac:spMkLst>
            <pc:docMk/>
            <pc:sldMk cId="2566961726" sldId="4722"/>
            <ac:spMk id="3" creationId="{DA088CB8-A124-689C-3ED6-093E6917A859}"/>
          </ac:spMkLst>
        </pc:spChg>
        <pc:spChg chg="add mod">
          <ac:chgData name="Heitman, Lindsey" userId="a9773a47-99d2-4599-9377-6d37e9ec0bd3" providerId="ADAL" clId="{3742721E-A576-4697-B9A1-FE3FB36E4A76}" dt="2023-12-14T14:45:02.048" v="133"/>
          <ac:spMkLst>
            <pc:docMk/>
            <pc:sldMk cId="2566961726" sldId="4722"/>
            <ac:spMk id="5" creationId="{B59457AB-F8E8-6724-54CA-A37CD7BD1360}"/>
          </ac:spMkLst>
        </pc:spChg>
      </pc:sldChg>
      <pc:sldChg chg="modSp mod">
        <pc:chgData name="Heitman, Lindsey" userId="a9773a47-99d2-4599-9377-6d37e9ec0bd3" providerId="ADAL" clId="{3742721E-A576-4697-B9A1-FE3FB36E4A76}" dt="2023-12-14T14:43:00.609" v="129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3742721E-A576-4697-B9A1-FE3FB36E4A76}" dt="2023-12-14T14:43:00.609" v="129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del">
        <pc:chgData name="Heitman, Lindsey" userId="a9773a47-99d2-4599-9377-6d37e9ec0bd3" providerId="ADAL" clId="{3742721E-A576-4697-B9A1-FE3FB36E4A76}" dt="2023-12-14T14:42:43.653" v="127" actId="2696"/>
        <pc:sldMkLst>
          <pc:docMk/>
          <pc:sldMk cId="2144501160" sldId="5214"/>
        </pc:sldMkLst>
      </pc:sldChg>
      <pc:sldChg chg="del">
        <pc:chgData name="Heitman, Lindsey" userId="a9773a47-99d2-4599-9377-6d37e9ec0bd3" providerId="ADAL" clId="{3742721E-A576-4697-B9A1-FE3FB36E4A76}" dt="2023-12-14T14:43:16.674" v="130" actId="2696"/>
        <pc:sldMkLst>
          <pc:docMk/>
          <pc:sldMk cId="4126811432" sldId="5215"/>
        </pc:sldMkLst>
      </pc:sldChg>
      <pc:sldChg chg="del">
        <pc:chgData name="Heitman, Lindsey" userId="a9773a47-99d2-4599-9377-6d37e9ec0bd3" providerId="ADAL" clId="{3742721E-A576-4697-B9A1-FE3FB36E4A76}" dt="2023-12-14T14:47:18.917" v="146" actId="2696"/>
        <pc:sldMkLst>
          <pc:docMk/>
          <pc:sldMk cId="1344825442" sldId="5216"/>
        </pc:sldMkLst>
      </pc:sldChg>
      <pc:sldChg chg="del">
        <pc:chgData name="Heitman, Lindsey" userId="a9773a47-99d2-4599-9377-6d37e9ec0bd3" providerId="ADAL" clId="{3742721E-A576-4697-B9A1-FE3FB36E4A76}" dt="2023-12-14T14:42:32.496" v="126" actId="2696"/>
        <pc:sldMkLst>
          <pc:docMk/>
          <pc:sldMk cId="4184259668" sldId="5217"/>
        </pc:sldMkLst>
      </pc:sldChg>
    </pc:docChg>
  </pc:docChgLst>
  <pc:docChgLst>
    <pc:chgData name="Tribbett, Jessica" userId="S::tribbett_jessica@cde.state.co.us::b8af59d7-a86d-4166-a022-d856dc24c475" providerId="AD" clId="Web-{42DC4B0B-1C58-5D00-1E4F-BEF51B6AAD1A}"/>
    <pc:docChg chg="delSld modSld">
      <pc:chgData name="Tribbett, Jessica" userId="S::tribbett_jessica@cde.state.co.us::b8af59d7-a86d-4166-a022-d856dc24c475" providerId="AD" clId="Web-{42DC4B0B-1C58-5D00-1E4F-BEF51B6AAD1A}" dt="2023-11-28T19:20:44.043" v="252"/>
      <pc:docMkLst>
        <pc:docMk/>
      </pc:docMkLst>
      <pc:sldChg chg="addSp delSp modSp">
        <pc:chgData name="Tribbett, Jessica" userId="S::tribbett_jessica@cde.state.co.us::b8af59d7-a86d-4166-a022-d856dc24c475" providerId="AD" clId="Web-{42DC4B0B-1C58-5D00-1E4F-BEF51B6AAD1A}" dt="2023-11-28T19:20:34.355" v="250" actId="20577"/>
        <pc:sldMkLst>
          <pc:docMk/>
          <pc:sldMk cId="1509810759" sldId="5181"/>
        </pc:sldMkLst>
        <pc:spChg chg="mod">
          <ac:chgData name="Tribbett, Jessica" userId="S::tribbett_jessica@cde.state.co.us::b8af59d7-a86d-4166-a022-d856dc24c475" providerId="AD" clId="Web-{42DC4B0B-1C58-5D00-1E4F-BEF51B6AAD1A}" dt="2023-11-28T19:15:45.579" v="35" actId="20577"/>
          <ac:spMkLst>
            <pc:docMk/>
            <pc:sldMk cId="1509810759" sldId="518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42DC4B0B-1C58-5D00-1E4F-BEF51B6AAD1A}" dt="2023-11-28T19:14:49.358" v="17"/>
          <ac:spMkLst>
            <pc:docMk/>
            <pc:sldMk cId="1509810759" sldId="5181"/>
            <ac:spMk id="5" creationId="{F6340C9C-41CC-FFEA-CB97-B0F81F80DFF5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48.831" v="37"/>
          <ac:spMkLst>
            <pc:docMk/>
            <pc:sldMk cId="1509810759" sldId="5181"/>
            <ac:spMk id="8" creationId="{4CDC1EA1-15F8-8639-84C2-8080B23A9087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53.753" v="39"/>
          <ac:spMkLst>
            <pc:docMk/>
            <pc:sldMk cId="1509810759" sldId="5181"/>
            <ac:spMk id="9" creationId="{F0A82C2E-F146-C934-058C-5C368169EA48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18:36.710" v="144" actId="1076"/>
          <ac:spMkLst>
            <pc:docMk/>
            <pc:sldMk cId="1509810759" sldId="5181"/>
            <ac:spMk id="10" creationId="{7691A35C-AA38-32C8-FA97-5D4C04EB16C2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20:34.355" v="250" actId="20577"/>
          <ac:spMkLst>
            <pc:docMk/>
            <pc:sldMk cId="1509810759" sldId="5181"/>
            <ac:spMk id="11" creationId="{5DBE314E-8403-AE5F-2CFB-397CC01C864A}"/>
          </ac:spMkLst>
        </pc:spChg>
        <pc:picChg chg="del">
          <ac:chgData name="Tribbett, Jessica" userId="S::tribbett_jessica@cde.state.co.us::b8af59d7-a86d-4166-a022-d856dc24c475" providerId="AD" clId="Web-{42DC4B0B-1C58-5D00-1E4F-BEF51B6AAD1A}" dt="2023-11-28T19:12:13.446" v="0"/>
          <ac:picMkLst>
            <pc:docMk/>
            <pc:sldMk cId="1509810759" sldId="5181"/>
            <ac:picMk id="3" creationId="{EAF1BCF2-0C5F-9328-5AB9-965FBC10A107}"/>
          </ac:picMkLst>
        </pc:picChg>
        <pc:picChg chg="add mod modCrop">
          <ac:chgData name="Tribbett, Jessica" userId="S::tribbett_jessica@cde.state.co.us::b8af59d7-a86d-4166-a022-d856dc24c475" providerId="AD" clId="Web-{42DC4B0B-1C58-5D00-1E4F-BEF51B6AAD1A}" dt="2023-11-28T19:18:31.163" v="142" actId="1076"/>
          <ac:picMkLst>
            <pc:docMk/>
            <pc:sldMk cId="1509810759" sldId="5181"/>
            <ac:picMk id="6" creationId="{4474D3AC-EE15-6FA0-CDC2-E2152A614E97}"/>
          </ac:picMkLst>
        </pc:picChg>
        <pc:picChg chg="add mod ord modCrop">
          <ac:chgData name="Tribbett, Jessica" userId="S::tribbett_jessica@cde.state.co.us::b8af59d7-a86d-4166-a022-d856dc24c475" providerId="AD" clId="Web-{42DC4B0B-1C58-5D00-1E4F-BEF51B6AAD1A}" dt="2023-11-28T19:15:35.391" v="24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Tribbett, Jessica" userId="S::tribbett_jessica@cde.state.co.us::b8af59d7-a86d-4166-a022-d856dc24c475" providerId="AD" clId="Web-{42DC4B0B-1C58-5D00-1E4F-BEF51B6AAD1A}" dt="2023-11-28T19:20:41.215" v="251"/>
        <pc:sldMkLst>
          <pc:docMk/>
          <pc:sldMk cId="2515668050" sldId="5185"/>
        </pc:sldMkLst>
      </pc:sldChg>
      <pc:sldChg chg="del">
        <pc:chgData name="Tribbett, Jessica" userId="S::tribbett_jessica@cde.state.co.us::b8af59d7-a86d-4166-a022-d856dc24c475" providerId="AD" clId="Web-{42DC4B0B-1C58-5D00-1E4F-BEF51B6AAD1A}" dt="2023-11-28T19:20:44.043" v="252"/>
        <pc:sldMkLst>
          <pc:docMk/>
          <pc:sldMk cId="2296089240" sldId="51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83_F8F6C7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FAAEF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C3-42F7-89CA-C285D3415D1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C3-42F7-89CA-C285D3415D1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C3-42F7-89CA-C285D3415D1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C3-42F7-89CA-C285D3415D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92714742319944E-2"/>
                      <c:h val="9.4004629629629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C3-42F7-89CA-C285D3415D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96521350717736E-2"/>
                      <c:h val="0.112523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C3-42F7-89CA-C285D3415D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0508420499442"/>
                      <c:h val="0.144930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C3-42F7-89CA-C285D3415D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13651088507799E-2"/>
                      <c:h val="0.1055787037037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C3-42F7-89CA-C285D3415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Finalized</c:v>
                </c:pt>
                <c:pt idx="1">
                  <c:v>Error Free Snapshot</c:v>
                </c:pt>
                <c:pt idx="2">
                  <c:v>Errors on Snapshot</c:v>
                </c:pt>
                <c:pt idx="3">
                  <c:v>No Snapshot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39</c:v>
                </c:pt>
                <c:pt idx="2">
                  <c:v>81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3-42F7-89CA-C285D3415D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17463818578516E-2"/>
          <c:y val="0.22700513998250219"/>
          <c:w val="0.24887739067323358"/>
          <c:h val="0.57160597112860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06085-40D5-4960-8AF4-49DAA71B587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8679D1-2EDE-4A14-8A5B-E272679B04C3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Calibri"/>
              <a:cs typeface="Calibri"/>
            </a:rPr>
            <a:t>Request is submitted</a:t>
          </a:r>
        </a:p>
      </dgm:t>
    </dgm:pt>
    <dgm:pt modelId="{935369DC-DB41-4831-8B6D-3A5114BDF015}" type="parTrans" cxnId="{7EF6EE25-9BA2-4177-A3BD-28995B6485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7D7FE3-864C-49A3-B458-BC9AA65C4B5A}" type="sibTrans" cxnId="{7EF6EE25-9BA2-4177-A3BD-28995B6485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0E3B6F-DBD0-451A-A457-DC51F56BE14B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Calibri"/>
              <a:cs typeface="Calibri"/>
            </a:rPr>
            <a:t>School Code Review Committee reviews request</a:t>
          </a:r>
        </a:p>
      </dgm:t>
    </dgm:pt>
    <dgm:pt modelId="{73A9A5A4-89FA-48CB-A69A-64264C72369E}" type="parTrans" cxnId="{507EB0EA-D9DE-4796-9ED6-3277350727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8BFF57-E453-4433-BA1A-C113D655726E}" type="sibTrans" cxnId="{507EB0EA-D9DE-4796-9ED6-3277350727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3F6E52-01D4-47C4-AC3D-76F4A0C6EC6E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"/>
              <a:ea typeface="Calibri"/>
              <a:cs typeface="Calibri"/>
            </a:rPr>
            <a:t>School Code Review Committee votes to approve request or suggest alternative scenarios for moving forward</a:t>
          </a:r>
        </a:p>
      </dgm:t>
    </dgm:pt>
    <dgm:pt modelId="{5C6D7FE7-6E7E-4A2E-B6FD-A72B7903355D}" type="parTrans" cxnId="{8F1A6C14-054E-46C0-AA56-AA28C095C0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5AF95F-4B4A-42E2-8C2C-BD354744813A}" type="sibTrans" cxnId="{8F1A6C14-054E-46C0-AA56-AA28C095C0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C3D66B-D6DF-48E2-A0E0-C947A405A526}">
      <dgm:prSet phldrT="[Text]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"/>
              <a:ea typeface="Calibri"/>
              <a:cs typeface="Calibri"/>
            </a:rPr>
            <a:t>District notified of approval or SCRC's suggestions for moving forward</a:t>
          </a:r>
        </a:p>
      </dgm:t>
    </dgm:pt>
    <dgm:pt modelId="{C54810D3-963B-44CF-BF8E-F543739E9454}" type="parTrans" cxnId="{13722DBD-A14B-420F-A942-26732807CB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0DF0AD-393B-4F1F-B9A2-DA48219CBBCD}" type="sibTrans" cxnId="{13722DBD-A14B-420F-A942-26732807CB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6795F2-7B99-41DE-BB52-768B083FF51D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C39369-6C04-40EA-B4D0-BCDDC9FAF9B5}" type="parTrans" cxnId="{D6CDE3FF-7F02-48F6-84BD-45CD0C622C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6D772A-87B7-462A-A64E-9DEC911EC5FF}" type="sibTrans" cxnId="{D6CDE3FF-7F02-48F6-84BD-45CD0C622C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06D35E-127B-4FEE-88ED-213BACFE100A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"/>
              <a:ea typeface="Calibri"/>
              <a:cs typeface="Calibri"/>
            </a:rPr>
            <a:t>Signature page is received </a:t>
          </a:r>
        </a:p>
      </dgm:t>
    </dgm:pt>
    <dgm:pt modelId="{C782763B-3B96-487A-8C0C-400A3D351820}" type="parTrans" cxnId="{91746B20-5CDE-441E-9C2D-90CDEC00F6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7738DA-5C5F-45F0-B290-ACCF270A1025}" type="sibTrans" cxnId="{91746B20-5CDE-441E-9C2D-90CDEC00F6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29E248-26F9-4145-81B5-A6257771575D}" type="pres">
      <dgm:prSet presAssocID="{14F06085-40D5-4960-8AF4-49DAA71B587B}" presName="outerComposite" presStyleCnt="0">
        <dgm:presLayoutVars>
          <dgm:chMax val="5"/>
          <dgm:dir/>
          <dgm:resizeHandles val="exact"/>
        </dgm:presLayoutVars>
      </dgm:prSet>
      <dgm:spPr/>
    </dgm:pt>
    <dgm:pt modelId="{7AF67201-7F8B-4CF7-A556-CA148CF37847}" type="pres">
      <dgm:prSet presAssocID="{14F06085-40D5-4960-8AF4-49DAA71B587B}" presName="dummyMaxCanvas" presStyleCnt="0">
        <dgm:presLayoutVars/>
      </dgm:prSet>
      <dgm:spPr/>
    </dgm:pt>
    <dgm:pt modelId="{90FCF3F5-4CCB-4003-9764-4BC37D5ED21C}" type="pres">
      <dgm:prSet presAssocID="{14F06085-40D5-4960-8AF4-49DAA71B587B}" presName="FiveNodes_1" presStyleLbl="node1" presStyleIdx="0" presStyleCnt="5">
        <dgm:presLayoutVars>
          <dgm:bulletEnabled val="1"/>
        </dgm:presLayoutVars>
      </dgm:prSet>
      <dgm:spPr/>
    </dgm:pt>
    <dgm:pt modelId="{43329355-059E-4E13-A56F-8361AF4370D5}" type="pres">
      <dgm:prSet presAssocID="{14F06085-40D5-4960-8AF4-49DAA71B587B}" presName="FiveNodes_2" presStyleLbl="node1" presStyleIdx="1" presStyleCnt="5">
        <dgm:presLayoutVars>
          <dgm:bulletEnabled val="1"/>
        </dgm:presLayoutVars>
      </dgm:prSet>
      <dgm:spPr/>
    </dgm:pt>
    <dgm:pt modelId="{CA20A117-BF02-4DEB-8F8F-47619EB3460A}" type="pres">
      <dgm:prSet presAssocID="{14F06085-40D5-4960-8AF4-49DAA71B587B}" presName="FiveNodes_3" presStyleLbl="node1" presStyleIdx="2" presStyleCnt="5">
        <dgm:presLayoutVars>
          <dgm:bulletEnabled val="1"/>
        </dgm:presLayoutVars>
      </dgm:prSet>
      <dgm:spPr/>
    </dgm:pt>
    <dgm:pt modelId="{95B9D6FE-BCF5-4B44-AE92-7B349D82278F}" type="pres">
      <dgm:prSet presAssocID="{14F06085-40D5-4960-8AF4-49DAA71B587B}" presName="FiveNodes_4" presStyleLbl="node1" presStyleIdx="3" presStyleCnt="5">
        <dgm:presLayoutVars>
          <dgm:bulletEnabled val="1"/>
        </dgm:presLayoutVars>
      </dgm:prSet>
      <dgm:spPr/>
    </dgm:pt>
    <dgm:pt modelId="{9943CFA3-1136-438D-9F46-D42B4571662B}" type="pres">
      <dgm:prSet presAssocID="{14F06085-40D5-4960-8AF4-49DAA71B587B}" presName="FiveNodes_5" presStyleLbl="node1" presStyleIdx="4" presStyleCnt="5">
        <dgm:presLayoutVars>
          <dgm:bulletEnabled val="1"/>
        </dgm:presLayoutVars>
      </dgm:prSet>
      <dgm:spPr/>
    </dgm:pt>
    <dgm:pt modelId="{D69A40AE-822D-4897-8FD7-BC9D92CF19F5}" type="pres">
      <dgm:prSet presAssocID="{14F06085-40D5-4960-8AF4-49DAA71B587B}" presName="FiveConn_1-2" presStyleLbl="fgAccFollowNode1" presStyleIdx="0" presStyleCnt="4">
        <dgm:presLayoutVars>
          <dgm:bulletEnabled val="1"/>
        </dgm:presLayoutVars>
      </dgm:prSet>
      <dgm:spPr/>
    </dgm:pt>
    <dgm:pt modelId="{0386E7EA-2033-4FB0-8F03-20CE540DF36B}" type="pres">
      <dgm:prSet presAssocID="{14F06085-40D5-4960-8AF4-49DAA71B587B}" presName="FiveConn_2-3" presStyleLbl="fgAccFollowNode1" presStyleIdx="1" presStyleCnt="4">
        <dgm:presLayoutVars>
          <dgm:bulletEnabled val="1"/>
        </dgm:presLayoutVars>
      </dgm:prSet>
      <dgm:spPr/>
    </dgm:pt>
    <dgm:pt modelId="{46995F94-31B2-4561-823D-C7D8F078CF61}" type="pres">
      <dgm:prSet presAssocID="{14F06085-40D5-4960-8AF4-49DAA71B587B}" presName="FiveConn_3-4" presStyleLbl="fgAccFollowNode1" presStyleIdx="2" presStyleCnt="4">
        <dgm:presLayoutVars>
          <dgm:bulletEnabled val="1"/>
        </dgm:presLayoutVars>
      </dgm:prSet>
      <dgm:spPr/>
    </dgm:pt>
    <dgm:pt modelId="{0004CCF3-1C50-4905-8CC8-97AADDC74658}" type="pres">
      <dgm:prSet presAssocID="{14F06085-40D5-4960-8AF4-49DAA71B587B}" presName="FiveConn_4-5" presStyleLbl="fgAccFollowNode1" presStyleIdx="3" presStyleCnt="4">
        <dgm:presLayoutVars>
          <dgm:bulletEnabled val="1"/>
        </dgm:presLayoutVars>
      </dgm:prSet>
      <dgm:spPr/>
    </dgm:pt>
    <dgm:pt modelId="{5BD196F2-4F36-4961-9941-A537228D1CC3}" type="pres">
      <dgm:prSet presAssocID="{14F06085-40D5-4960-8AF4-49DAA71B587B}" presName="FiveNodes_1_text" presStyleLbl="node1" presStyleIdx="4" presStyleCnt="5">
        <dgm:presLayoutVars>
          <dgm:bulletEnabled val="1"/>
        </dgm:presLayoutVars>
      </dgm:prSet>
      <dgm:spPr/>
    </dgm:pt>
    <dgm:pt modelId="{22248A93-CB58-45A4-8453-CEC75FA71BD1}" type="pres">
      <dgm:prSet presAssocID="{14F06085-40D5-4960-8AF4-49DAA71B587B}" presName="FiveNodes_2_text" presStyleLbl="node1" presStyleIdx="4" presStyleCnt="5">
        <dgm:presLayoutVars>
          <dgm:bulletEnabled val="1"/>
        </dgm:presLayoutVars>
      </dgm:prSet>
      <dgm:spPr/>
    </dgm:pt>
    <dgm:pt modelId="{40B7E883-9172-4E15-B079-67FE2489458D}" type="pres">
      <dgm:prSet presAssocID="{14F06085-40D5-4960-8AF4-49DAA71B587B}" presName="FiveNodes_3_text" presStyleLbl="node1" presStyleIdx="4" presStyleCnt="5">
        <dgm:presLayoutVars>
          <dgm:bulletEnabled val="1"/>
        </dgm:presLayoutVars>
      </dgm:prSet>
      <dgm:spPr/>
    </dgm:pt>
    <dgm:pt modelId="{D90A5056-F508-4FEE-8CD0-00328CBC2BD9}" type="pres">
      <dgm:prSet presAssocID="{14F06085-40D5-4960-8AF4-49DAA71B587B}" presName="FiveNodes_4_text" presStyleLbl="node1" presStyleIdx="4" presStyleCnt="5">
        <dgm:presLayoutVars>
          <dgm:bulletEnabled val="1"/>
        </dgm:presLayoutVars>
      </dgm:prSet>
      <dgm:spPr/>
    </dgm:pt>
    <dgm:pt modelId="{0B6C33E3-6FC0-460E-8FB9-72BFF27DDA09}" type="pres">
      <dgm:prSet presAssocID="{14F06085-40D5-4960-8AF4-49DAA71B587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E216201-12EE-45D2-8D7F-06D6F5D01724}" type="presOf" srcId="{2F8679D1-2EDE-4A14-8A5B-E272679B04C3}" destId="{5BD196F2-4F36-4961-9941-A537228D1CC3}" srcOrd="1" destOrd="0" presId="urn:microsoft.com/office/officeart/2005/8/layout/vProcess5"/>
    <dgm:cxn modelId="{BF22110A-3EBC-485A-87A1-A23AB32A128E}" type="presOf" srcId="{D406D35E-127B-4FEE-88ED-213BACFE100A}" destId="{43329355-059E-4E13-A56F-8361AF4370D5}" srcOrd="0" destOrd="0" presId="urn:microsoft.com/office/officeart/2005/8/layout/vProcess5"/>
    <dgm:cxn modelId="{8F1A6C14-054E-46C0-AA56-AA28C095C004}" srcId="{14F06085-40D5-4960-8AF4-49DAA71B587B}" destId="{543F6E52-01D4-47C4-AC3D-76F4A0C6EC6E}" srcOrd="3" destOrd="0" parTransId="{5C6D7FE7-6E7E-4A2E-B6FD-A72B7903355D}" sibTransId="{075AF95F-4B4A-42E2-8C2C-BD354744813A}"/>
    <dgm:cxn modelId="{91746B20-5CDE-441E-9C2D-90CDEC00F6F1}" srcId="{14F06085-40D5-4960-8AF4-49DAA71B587B}" destId="{D406D35E-127B-4FEE-88ED-213BACFE100A}" srcOrd="1" destOrd="0" parTransId="{C782763B-3B96-487A-8C0C-400A3D351820}" sibTransId="{B87738DA-5C5F-45F0-B290-ACCF270A1025}"/>
    <dgm:cxn modelId="{25114D25-9941-410A-81B5-F6104D5626CD}" type="presOf" srcId="{608BFF57-E453-4433-BA1A-C113D655726E}" destId="{46995F94-31B2-4561-823D-C7D8F078CF61}" srcOrd="0" destOrd="0" presId="urn:microsoft.com/office/officeart/2005/8/layout/vProcess5"/>
    <dgm:cxn modelId="{7EF6EE25-9BA2-4177-A3BD-28995B6485B8}" srcId="{14F06085-40D5-4960-8AF4-49DAA71B587B}" destId="{2F8679D1-2EDE-4A14-8A5B-E272679B04C3}" srcOrd="0" destOrd="0" parTransId="{935369DC-DB41-4831-8B6D-3A5114BDF015}" sibTransId="{197D7FE3-864C-49A3-B458-BC9AA65C4B5A}"/>
    <dgm:cxn modelId="{C296C833-2DD8-4BE4-96B4-31797E6111E7}" type="presOf" srcId="{543F6E52-01D4-47C4-AC3D-76F4A0C6EC6E}" destId="{D90A5056-F508-4FEE-8CD0-00328CBC2BD9}" srcOrd="1" destOrd="0" presId="urn:microsoft.com/office/officeart/2005/8/layout/vProcess5"/>
    <dgm:cxn modelId="{3A70C061-191A-47D5-94C2-983ED58556C0}" type="presOf" srcId="{B87738DA-5C5F-45F0-B290-ACCF270A1025}" destId="{0386E7EA-2033-4FB0-8F03-20CE540DF36B}" srcOrd="0" destOrd="0" presId="urn:microsoft.com/office/officeart/2005/8/layout/vProcess5"/>
    <dgm:cxn modelId="{8E024E63-CBE8-42F8-875A-54638C7327EB}" type="presOf" srcId="{14F06085-40D5-4960-8AF4-49DAA71B587B}" destId="{3629E248-26F9-4145-81B5-A6257771575D}" srcOrd="0" destOrd="0" presId="urn:microsoft.com/office/officeart/2005/8/layout/vProcess5"/>
    <dgm:cxn modelId="{E4EFFF65-9309-4C06-9A81-F1734587E6EB}" type="presOf" srcId="{075AF95F-4B4A-42E2-8C2C-BD354744813A}" destId="{0004CCF3-1C50-4905-8CC8-97AADDC74658}" srcOrd="0" destOrd="0" presId="urn:microsoft.com/office/officeart/2005/8/layout/vProcess5"/>
    <dgm:cxn modelId="{F2A93853-B8C5-4B06-B242-23DC042B6DF8}" type="presOf" srcId="{197D7FE3-864C-49A3-B458-BC9AA65C4B5A}" destId="{D69A40AE-822D-4897-8FD7-BC9D92CF19F5}" srcOrd="0" destOrd="0" presId="urn:microsoft.com/office/officeart/2005/8/layout/vProcess5"/>
    <dgm:cxn modelId="{B0D84455-6C7A-44F5-9876-E13CA56C4CC6}" type="presOf" srcId="{2F8679D1-2EDE-4A14-8A5B-E272679B04C3}" destId="{90FCF3F5-4CCB-4003-9764-4BC37D5ED21C}" srcOrd="0" destOrd="0" presId="urn:microsoft.com/office/officeart/2005/8/layout/vProcess5"/>
    <dgm:cxn modelId="{3B49C189-5E51-4647-9A27-A1EADDE77036}" type="presOf" srcId="{D406D35E-127B-4FEE-88ED-213BACFE100A}" destId="{22248A93-CB58-45A4-8453-CEC75FA71BD1}" srcOrd="1" destOrd="0" presId="urn:microsoft.com/office/officeart/2005/8/layout/vProcess5"/>
    <dgm:cxn modelId="{9F5A7D8C-8F63-4FAC-ACE5-A1ACEF7A7C66}" type="presOf" srcId="{543F6E52-01D4-47C4-AC3D-76F4A0C6EC6E}" destId="{95B9D6FE-BCF5-4B44-AE92-7B349D82278F}" srcOrd="0" destOrd="0" presId="urn:microsoft.com/office/officeart/2005/8/layout/vProcess5"/>
    <dgm:cxn modelId="{643E8298-F4AF-41DD-8360-D2EF16618D44}" type="presOf" srcId="{39C3D66B-D6DF-48E2-A0E0-C947A405A526}" destId="{0B6C33E3-6FC0-460E-8FB9-72BFF27DDA09}" srcOrd="1" destOrd="0" presId="urn:microsoft.com/office/officeart/2005/8/layout/vProcess5"/>
    <dgm:cxn modelId="{69E9FE9F-C3B8-4149-945A-9DA4896338D6}" type="presOf" srcId="{39C3D66B-D6DF-48E2-A0E0-C947A405A526}" destId="{9943CFA3-1136-438D-9F46-D42B4571662B}" srcOrd="0" destOrd="0" presId="urn:microsoft.com/office/officeart/2005/8/layout/vProcess5"/>
    <dgm:cxn modelId="{C69A19A7-0B95-4AA3-B339-9F41D93F7634}" type="presOf" srcId="{850E3B6F-DBD0-451A-A457-DC51F56BE14B}" destId="{CA20A117-BF02-4DEB-8F8F-47619EB3460A}" srcOrd="0" destOrd="0" presId="urn:microsoft.com/office/officeart/2005/8/layout/vProcess5"/>
    <dgm:cxn modelId="{13722DBD-A14B-420F-A942-26732807CBE5}" srcId="{14F06085-40D5-4960-8AF4-49DAA71B587B}" destId="{39C3D66B-D6DF-48E2-A0E0-C947A405A526}" srcOrd="4" destOrd="0" parTransId="{C54810D3-963B-44CF-BF8E-F543739E9454}" sibTransId="{EA0DF0AD-393B-4F1F-B9A2-DA48219CBBCD}"/>
    <dgm:cxn modelId="{D5DA74CC-AF96-4CFB-82CA-AE74CE8F089B}" type="presOf" srcId="{850E3B6F-DBD0-451A-A457-DC51F56BE14B}" destId="{40B7E883-9172-4E15-B079-67FE2489458D}" srcOrd="1" destOrd="0" presId="urn:microsoft.com/office/officeart/2005/8/layout/vProcess5"/>
    <dgm:cxn modelId="{507EB0EA-D9DE-4796-9ED6-327735072794}" srcId="{14F06085-40D5-4960-8AF4-49DAA71B587B}" destId="{850E3B6F-DBD0-451A-A457-DC51F56BE14B}" srcOrd="2" destOrd="0" parTransId="{73A9A5A4-89FA-48CB-A69A-64264C72369E}" sibTransId="{608BFF57-E453-4433-BA1A-C113D655726E}"/>
    <dgm:cxn modelId="{D6CDE3FF-7F02-48F6-84BD-45CD0C622C59}" srcId="{14F06085-40D5-4960-8AF4-49DAA71B587B}" destId="{FF6795F2-7B99-41DE-BB52-768B083FF51D}" srcOrd="5" destOrd="0" parTransId="{F5C39369-6C04-40EA-B4D0-BCDDC9FAF9B5}" sibTransId="{B96D772A-87B7-462A-A64E-9DEC911EC5FF}"/>
    <dgm:cxn modelId="{BC8426B6-0908-4642-9351-BB832CE161DD}" type="presParOf" srcId="{3629E248-26F9-4145-81B5-A6257771575D}" destId="{7AF67201-7F8B-4CF7-A556-CA148CF37847}" srcOrd="0" destOrd="0" presId="urn:microsoft.com/office/officeart/2005/8/layout/vProcess5"/>
    <dgm:cxn modelId="{FF27B822-3E15-4D9C-974A-69D18612697B}" type="presParOf" srcId="{3629E248-26F9-4145-81B5-A6257771575D}" destId="{90FCF3F5-4CCB-4003-9764-4BC37D5ED21C}" srcOrd="1" destOrd="0" presId="urn:microsoft.com/office/officeart/2005/8/layout/vProcess5"/>
    <dgm:cxn modelId="{3EC44099-E9BD-4258-93FD-06A4AE880242}" type="presParOf" srcId="{3629E248-26F9-4145-81B5-A6257771575D}" destId="{43329355-059E-4E13-A56F-8361AF4370D5}" srcOrd="2" destOrd="0" presId="urn:microsoft.com/office/officeart/2005/8/layout/vProcess5"/>
    <dgm:cxn modelId="{555888E2-BD9F-4B0C-B1ED-B811C8CEEB0C}" type="presParOf" srcId="{3629E248-26F9-4145-81B5-A6257771575D}" destId="{CA20A117-BF02-4DEB-8F8F-47619EB3460A}" srcOrd="3" destOrd="0" presId="urn:microsoft.com/office/officeart/2005/8/layout/vProcess5"/>
    <dgm:cxn modelId="{94DF7819-85CC-4D1C-B470-6662B305CD51}" type="presParOf" srcId="{3629E248-26F9-4145-81B5-A6257771575D}" destId="{95B9D6FE-BCF5-4B44-AE92-7B349D82278F}" srcOrd="4" destOrd="0" presId="urn:microsoft.com/office/officeart/2005/8/layout/vProcess5"/>
    <dgm:cxn modelId="{3D7A96AE-6526-4517-A5F6-6E0B4672E099}" type="presParOf" srcId="{3629E248-26F9-4145-81B5-A6257771575D}" destId="{9943CFA3-1136-438D-9F46-D42B4571662B}" srcOrd="5" destOrd="0" presId="urn:microsoft.com/office/officeart/2005/8/layout/vProcess5"/>
    <dgm:cxn modelId="{7EE4C91F-E8C2-4E28-A7B4-AC44F52E9060}" type="presParOf" srcId="{3629E248-26F9-4145-81B5-A6257771575D}" destId="{D69A40AE-822D-4897-8FD7-BC9D92CF19F5}" srcOrd="6" destOrd="0" presId="urn:microsoft.com/office/officeart/2005/8/layout/vProcess5"/>
    <dgm:cxn modelId="{57233032-6B67-4EB2-9ADF-8335DD561A9C}" type="presParOf" srcId="{3629E248-26F9-4145-81B5-A6257771575D}" destId="{0386E7EA-2033-4FB0-8F03-20CE540DF36B}" srcOrd="7" destOrd="0" presId="urn:microsoft.com/office/officeart/2005/8/layout/vProcess5"/>
    <dgm:cxn modelId="{4968E5FF-9BF6-4970-A30D-1B1485F1CEA2}" type="presParOf" srcId="{3629E248-26F9-4145-81B5-A6257771575D}" destId="{46995F94-31B2-4561-823D-C7D8F078CF61}" srcOrd="8" destOrd="0" presId="urn:microsoft.com/office/officeart/2005/8/layout/vProcess5"/>
    <dgm:cxn modelId="{DE2FD37A-343B-4502-AA56-1542E0FFEF3F}" type="presParOf" srcId="{3629E248-26F9-4145-81B5-A6257771575D}" destId="{0004CCF3-1C50-4905-8CC8-97AADDC74658}" srcOrd="9" destOrd="0" presId="urn:microsoft.com/office/officeart/2005/8/layout/vProcess5"/>
    <dgm:cxn modelId="{896A8EA9-8286-46A0-A73B-C044D6BAB006}" type="presParOf" srcId="{3629E248-26F9-4145-81B5-A6257771575D}" destId="{5BD196F2-4F36-4961-9941-A537228D1CC3}" srcOrd="10" destOrd="0" presId="urn:microsoft.com/office/officeart/2005/8/layout/vProcess5"/>
    <dgm:cxn modelId="{C732639B-0691-4E17-AA62-D310A797053F}" type="presParOf" srcId="{3629E248-26F9-4145-81B5-A6257771575D}" destId="{22248A93-CB58-45A4-8453-CEC75FA71BD1}" srcOrd="11" destOrd="0" presId="urn:microsoft.com/office/officeart/2005/8/layout/vProcess5"/>
    <dgm:cxn modelId="{2DD36D3C-D061-4428-8047-84D85D46683E}" type="presParOf" srcId="{3629E248-26F9-4145-81B5-A6257771575D}" destId="{40B7E883-9172-4E15-B079-67FE2489458D}" srcOrd="12" destOrd="0" presId="urn:microsoft.com/office/officeart/2005/8/layout/vProcess5"/>
    <dgm:cxn modelId="{C0150223-9800-4F75-BE9C-D5DB6275EA89}" type="presParOf" srcId="{3629E248-26F9-4145-81B5-A6257771575D}" destId="{D90A5056-F508-4FEE-8CD0-00328CBC2BD9}" srcOrd="13" destOrd="0" presId="urn:microsoft.com/office/officeart/2005/8/layout/vProcess5"/>
    <dgm:cxn modelId="{ACF748A4-466A-4B32-B488-9885B58360C4}" type="presParOf" srcId="{3629E248-26F9-4145-81B5-A6257771575D}" destId="{0B6C33E3-6FC0-460E-8FB9-72BFF27DDA0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2D412-9CAF-428A-A29D-8BA009103520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DF3956-9CAC-401D-9E5D-4A205C7B39A7}">
      <dgm:prSet/>
      <dgm:spPr/>
      <dgm:t>
        <a:bodyPr/>
        <a:lstStyle/>
        <a:p>
          <a:pPr rtl="0"/>
          <a:r>
            <a:rPr lang="en-US" b="1" i="1">
              <a:latin typeface="+mn-lt"/>
            </a:rPr>
            <a:t>Next Town Hall will be February 8</a:t>
          </a:r>
          <a:r>
            <a:rPr lang="en-US" b="1" i="1" baseline="30000">
              <a:latin typeface="+mn-lt"/>
            </a:rPr>
            <a:t>th</a:t>
          </a:r>
          <a:r>
            <a:rPr lang="en-US" b="1" i="1">
              <a:latin typeface="+mn-lt"/>
            </a:rPr>
            <a:t>, 2024 </a:t>
          </a:r>
          <a:endParaRPr lang="en-US" b="1">
            <a:latin typeface="+mn-lt"/>
          </a:endParaRPr>
        </a:p>
      </dgm:t>
    </dgm:pt>
    <dgm:pt modelId="{CB6A2567-1BFE-4069-A6AB-1E35A00B22E0}" type="sibTrans" cxnId="{C65DD457-510B-4077-B282-C50B9FC1638D}">
      <dgm:prSet/>
      <dgm:spPr/>
      <dgm:t>
        <a:bodyPr/>
        <a:lstStyle/>
        <a:p>
          <a:endParaRPr lang="en-US"/>
        </a:p>
      </dgm:t>
    </dgm:pt>
    <dgm:pt modelId="{CBFBBCD4-1075-422A-9D1F-13927E04803F}" type="parTrans" cxnId="{C65DD457-510B-4077-B282-C50B9FC1638D}">
      <dgm:prSet/>
      <dgm:spPr/>
      <dgm:t>
        <a:bodyPr/>
        <a:lstStyle/>
        <a:p>
          <a:endParaRPr lang="en-US"/>
        </a:p>
      </dgm:t>
    </dgm:pt>
    <dgm:pt modelId="{BE459BBA-E698-4FA5-87E2-098E1C06C863}">
      <dgm:prSet/>
      <dgm:spPr/>
      <dgm:t>
        <a:bodyPr/>
        <a:lstStyle/>
        <a:p>
          <a:pPr rtl="0"/>
          <a:r>
            <a:rPr lang="en-US"/>
            <a:t>Please use our collection lead email addresses when reaching out with questions!</a:t>
          </a:r>
          <a:endParaRPr lang="en-US">
            <a:latin typeface="Calibri Light"/>
            <a:ea typeface="Calibri Light"/>
            <a:cs typeface="Calibri Light"/>
          </a:endParaRPr>
        </a:p>
      </dgm:t>
    </dgm:pt>
    <dgm:pt modelId="{0F34BDF1-1B81-452C-96CB-66D2421CA27A}" type="parTrans" cxnId="{A4806C9E-9092-4B2B-80C0-4C9FADC937D1}">
      <dgm:prSet/>
      <dgm:spPr/>
      <dgm:t>
        <a:bodyPr/>
        <a:lstStyle/>
        <a:p>
          <a:endParaRPr lang="en-US"/>
        </a:p>
      </dgm:t>
    </dgm:pt>
    <dgm:pt modelId="{3391E224-7EBB-473D-AFBB-BB2980217435}" type="sibTrans" cxnId="{A4806C9E-9092-4B2B-80C0-4C9FADC937D1}">
      <dgm:prSet/>
      <dgm:spPr/>
      <dgm:t>
        <a:bodyPr/>
        <a:lstStyle/>
        <a:p>
          <a:endParaRPr lang="en-US"/>
        </a:p>
      </dgm:t>
    </dgm:pt>
    <dgm:pt modelId="{D81A490F-838C-44FD-B925-76A9474539AE}" type="pres">
      <dgm:prSet presAssocID="{F012D412-9CAF-428A-A29D-8BA009103520}" presName="Name0" presStyleCnt="0">
        <dgm:presLayoutVars>
          <dgm:dir/>
          <dgm:animLvl val="lvl"/>
          <dgm:resizeHandles val="exact"/>
        </dgm:presLayoutVars>
      </dgm:prSet>
      <dgm:spPr/>
    </dgm:pt>
    <dgm:pt modelId="{620F7447-FF61-482E-9E55-9BCBF574349D}" type="pres">
      <dgm:prSet presAssocID="{15DF3956-9CAC-401D-9E5D-4A205C7B39A7}" presName="boxAndChildren" presStyleCnt="0"/>
      <dgm:spPr/>
    </dgm:pt>
    <dgm:pt modelId="{7BEE8AFC-9B62-4972-94E9-003607489324}" type="pres">
      <dgm:prSet presAssocID="{15DF3956-9CAC-401D-9E5D-4A205C7B39A7}" presName="parentTextBox" presStyleLbl="alignNode1" presStyleIdx="0" presStyleCnt="1"/>
      <dgm:spPr/>
    </dgm:pt>
    <dgm:pt modelId="{86BD4300-6486-4DDE-AFE0-AA3B2CEEFACC}" type="pres">
      <dgm:prSet presAssocID="{15DF3956-9CAC-401D-9E5D-4A205C7B39A7}" presName="descendantBox" presStyleLbl="bgAccFollowNode1" presStyleIdx="0" presStyleCnt="1"/>
      <dgm:spPr/>
    </dgm:pt>
  </dgm:ptLst>
  <dgm:cxnLst>
    <dgm:cxn modelId="{C3432460-F58A-4FB3-A077-44F7490D64FD}" type="presOf" srcId="{15DF3956-9CAC-401D-9E5D-4A205C7B39A7}" destId="{7BEE8AFC-9B62-4972-94E9-003607489324}" srcOrd="0" destOrd="0" presId="urn:microsoft.com/office/officeart/2016/7/layout/VerticalDownArrowProcess"/>
    <dgm:cxn modelId="{C65DD457-510B-4077-B282-C50B9FC1638D}" srcId="{F012D412-9CAF-428A-A29D-8BA009103520}" destId="{15DF3956-9CAC-401D-9E5D-4A205C7B39A7}" srcOrd="0" destOrd="0" parTransId="{CBFBBCD4-1075-422A-9D1F-13927E04803F}" sibTransId="{CB6A2567-1BFE-4069-A6AB-1E35A00B22E0}"/>
    <dgm:cxn modelId="{2BE13D8B-95E6-4DFA-AD6D-FDCE4BB662C4}" type="presOf" srcId="{F012D412-9CAF-428A-A29D-8BA009103520}" destId="{D81A490F-838C-44FD-B925-76A9474539AE}" srcOrd="0" destOrd="0" presId="urn:microsoft.com/office/officeart/2016/7/layout/VerticalDownArrowProcess"/>
    <dgm:cxn modelId="{A4806C9E-9092-4B2B-80C0-4C9FADC937D1}" srcId="{15DF3956-9CAC-401D-9E5D-4A205C7B39A7}" destId="{BE459BBA-E698-4FA5-87E2-098E1C06C863}" srcOrd="0" destOrd="0" parTransId="{0F34BDF1-1B81-452C-96CB-66D2421CA27A}" sibTransId="{3391E224-7EBB-473D-AFBB-BB2980217435}"/>
    <dgm:cxn modelId="{9DB743C6-9F5A-423E-8489-4937B8DE0DC3}" type="presOf" srcId="{BE459BBA-E698-4FA5-87E2-098E1C06C863}" destId="{86BD4300-6486-4DDE-AFE0-AA3B2CEEFACC}" srcOrd="0" destOrd="0" presId="urn:microsoft.com/office/officeart/2016/7/layout/VerticalDownArrowProcess"/>
    <dgm:cxn modelId="{270DAD4F-EBBB-4A84-88AB-12E02831FDFD}" type="presParOf" srcId="{D81A490F-838C-44FD-B925-76A9474539AE}" destId="{620F7447-FF61-482E-9E55-9BCBF574349D}" srcOrd="0" destOrd="0" presId="urn:microsoft.com/office/officeart/2016/7/layout/VerticalDownArrowProcess"/>
    <dgm:cxn modelId="{6040760F-1CEA-4310-A526-90C9E5F029D5}" type="presParOf" srcId="{620F7447-FF61-482E-9E55-9BCBF574349D}" destId="{7BEE8AFC-9B62-4972-94E9-003607489324}" srcOrd="0" destOrd="0" presId="urn:microsoft.com/office/officeart/2016/7/layout/VerticalDownArrowProcess"/>
    <dgm:cxn modelId="{D0418049-FE99-4F5A-8B25-E1DF027781C9}" type="presParOf" srcId="{620F7447-FF61-482E-9E55-9BCBF574349D}" destId="{86BD4300-6486-4DDE-AFE0-AA3B2CEEFACC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CF3F5-4CCB-4003-9764-4BC37D5ED21C}">
      <dsp:nvSpPr>
        <dsp:cNvPr id="0" name=""/>
        <dsp:cNvSpPr/>
      </dsp:nvSpPr>
      <dsp:spPr>
        <a:xfrm>
          <a:off x="0" y="0"/>
          <a:ext cx="6461444" cy="8174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Request is submitted</a:t>
          </a:r>
        </a:p>
      </dsp:txBody>
      <dsp:txXfrm>
        <a:off x="23943" y="23943"/>
        <a:ext cx="5483699" cy="769572"/>
      </dsp:txXfrm>
    </dsp:sp>
    <dsp:sp modelId="{43329355-059E-4E13-A56F-8361AF4370D5}">
      <dsp:nvSpPr>
        <dsp:cNvPr id="0" name=""/>
        <dsp:cNvSpPr/>
      </dsp:nvSpPr>
      <dsp:spPr>
        <a:xfrm>
          <a:off x="482510" y="930994"/>
          <a:ext cx="6461444" cy="817458"/>
        </a:xfrm>
        <a:prstGeom prst="roundRect">
          <a:avLst>
            <a:gd name="adj" fmla="val 10000"/>
          </a:avLst>
        </a:prstGeom>
        <a:solidFill>
          <a:schemeClr val="accent5">
            <a:hueOff val="-2447981"/>
            <a:satOff val="-11111"/>
            <a:lumOff val="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Signature page is received </a:t>
          </a:r>
        </a:p>
      </dsp:txBody>
      <dsp:txXfrm>
        <a:off x="506453" y="954937"/>
        <a:ext cx="5399700" cy="769572"/>
      </dsp:txXfrm>
    </dsp:sp>
    <dsp:sp modelId="{CA20A117-BF02-4DEB-8F8F-47619EB3460A}">
      <dsp:nvSpPr>
        <dsp:cNvPr id="0" name=""/>
        <dsp:cNvSpPr/>
      </dsp:nvSpPr>
      <dsp:spPr>
        <a:xfrm>
          <a:off x="965021" y="1861988"/>
          <a:ext cx="6461444" cy="817458"/>
        </a:xfrm>
        <a:prstGeom prst="roundRect">
          <a:avLst>
            <a:gd name="adj" fmla="val 10000"/>
          </a:avLst>
        </a:prstGeom>
        <a:solidFill>
          <a:schemeClr val="accent5">
            <a:hueOff val="-4895962"/>
            <a:satOff val="-22221"/>
            <a:lumOff val="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School Code Review Committee reviews request</a:t>
          </a:r>
        </a:p>
      </dsp:txBody>
      <dsp:txXfrm>
        <a:off x="988964" y="1885931"/>
        <a:ext cx="5399700" cy="769572"/>
      </dsp:txXfrm>
    </dsp:sp>
    <dsp:sp modelId="{95B9D6FE-BCF5-4B44-AE92-7B349D82278F}">
      <dsp:nvSpPr>
        <dsp:cNvPr id="0" name=""/>
        <dsp:cNvSpPr/>
      </dsp:nvSpPr>
      <dsp:spPr>
        <a:xfrm>
          <a:off x="1447531" y="2792983"/>
          <a:ext cx="6461444" cy="817458"/>
        </a:xfrm>
        <a:prstGeom prst="roundRect">
          <a:avLst>
            <a:gd name="adj" fmla="val 10000"/>
          </a:avLst>
        </a:prstGeom>
        <a:solidFill>
          <a:schemeClr val="accent5">
            <a:hueOff val="-7343943"/>
            <a:satOff val="-33332"/>
            <a:lumOff val="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School Code Review Committee votes to approve request or suggest alternative scenarios for moving forward</a:t>
          </a:r>
        </a:p>
      </dsp:txBody>
      <dsp:txXfrm>
        <a:off x="1471474" y="2816926"/>
        <a:ext cx="5399700" cy="769572"/>
      </dsp:txXfrm>
    </dsp:sp>
    <dsp:sp modelId="{9943CFA3-1136-438D-9F46-D42B4571662B}">
      <dsp:nvSpPr>
        <dsp:cNvPr id="0" name=""/>
        <dsp:cNvSpPr/>
      </dsp:nvSpPr>
      <dsp:spPr>
        <a:xfrm>
          <a:off x="1930042" y="3723977"/>
          <a:ext cx="6461444" cy="817458"/>
        </a:xfrm>
        <a:prstGeom prst="roundRect">
          <a:avLst>
            <a:gd name="adj" fmla="val 10000"/>
          </a:avLst>
        </a:prstGeom>
        <a:solidFill>
          <a:schemeClr val="accent5">
            <a:hueOff val="-9791924"/>
            <a:satOff val="-44443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District notified of approval or SCRC's suggestions for moving forward</a:t>
          </a:r>
        </a:p>
      </dsp:txBody>
      <dsp:txXfrm>
        <a:off x="1953985" y="3747920"/>
        <a:ext cx="5399700" cy="769572"/>
      </dsp:txXfrm>
    </dsp:sp>
    <dsp:sp modelId="{D69A40AE-822D-4897-8FD7-BC9D92CF19F5}">
      <dsp:nvSpPr>
        <dsp:cNvPr id="0" name=""/>
        <dsp:cNvSpPr/>
      </dsp:nvSpPr>
      <dsp:spPr>
        <a:xfrm>
          <a:off x="5930096" y="597198"/>
          <a:ext cx="531348" cy="531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6049649" y="597198"/>
        <a:ext cx="292242" cy="399839"/>
      </dsp:txXfrm>
    </dsp:sp>
    <dsp:sp modelId="{0386E7EA-2033-4FB0-8F03-20CE540DF36B}">
      <dsp:nvSpPr>
        <dsp:cNvPr id="0" name=""/>
        <dsp:cNvSpPr/>
      </dsp:nvSpPr>
      <dsp:spPr>
        <a:xfrm>
          <a:off x="6412607" y="1528193"/>
          <a:ext cx="531348" cy="531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40047"/>
            <a:satOff val="-13632"/>
            <a:lumOff val="3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6532160" y="1528193"/>
        <a:ext cx="292242" cy="399839"/>
      </dsp:txXfrm>
    </dsp:sp>
    <dsp:sp modelId="{46995F94-31B2-4561-823D-C7D8F078CF61}">
      <dsp:nvSpPr>
        <dsp:cNvPr id="0" name=""/>
        <dsp:cNvSpPr/>
      </dsp:nvSpPr>
      <dsp:spPr>
        <a:xfrm>
          <a:off x="6895117" y="2445563"/>
          <a:ext cx="531348" cy="531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680093"/>
            <a:satOff val="-27263"/>
            <a:lumOff val="6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7014670" y="2445563"/>
        <a:ext cx="292242" cy="399839"/>
      </dsp:txXfrm>
    </dsp:sp>
    <dsp:sp modelId="{0004CCF3-1C50-4905-8CC8-97AADDC74658}">
      <dsp:nvSpPr>
        <dsp:cNvPr id="0" name=""/>
        <dsp:cNvSpPr/>
      </dsp:nvSpPr>
      <dsp:spPr>
        <a:xfrm>
          <a:off x="7377628" y="3385640"/>
          <a:ext cx="531348" cy="5313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020139"/>
            <a:satOff val="-40895"/>
            <a:lumOff val="9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7497181" y="3385640"/>
        <a:ext cx="292242" cy="399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E8AFC-9B62-4972-94E9-003607489324}">
      <dsp:nvSpPr>
        <dsp:cNvPr id="0" name=""/>
        <dsp:cNvSpPr/>
      </dsp:nvSpPr>
      <dsp:spPr>
        <a:xfrm>
          <a:off x="0" y="0"/>
          <a:ext cx="1154430" cy="3118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103" tIns="149352" rIns="82103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>
              <a:latin typeface="+mn-lt"/>
            </a:rPr>
            <a:t>Next Town Hall will be February 8</a:t>
          </a:r>
          <a:r>
            <a:rPr lang="en-US" sz="2100" b="1" i="1" kern="1200" baseline="30000">
              <a:latin typeface="+mn-lt"/>
            </a:rPr>
            <a:t>th</a:t>
          </a:r>
          <a:r>
            <a:rPr lang="en-US" sz="2100" b="1" i="1" kern="1200">
              <a:latin typeface="+mn-lt"/>
            </a:rPr>
            <a:t>, 2024 </a:t>
          </a:r>
          <a:endParaRPr lang="en-US" sz="2100" b="1" kern="1200">
            <a:latin typeface="+mn-lt"/>
          </a:endParaRPr>
        </a:p>
      </dsp:txBody>
      <dsp:txXfrm>
        <a:off x="0" y="0"/>
        <a:ext cx="1154430" cy="3118803"/>
      </dsp:txXfrm>
    </dsp:sp>
    <dsp:sp modelId="{86BD4300-6486-4DDE-AFE0-AA3B2CEEFACC}">
      <dsp:nvSpPr>
        <dsp:cNvPr id="0" name=""/>
        <dsp:cNvSpPr/>
      </dsp:nvSpPr>
      <dsp:spPr>
        <a:xfrm>
          <a:off x="1154429" y="0"/>
          <a:ext cx="3463290" cy="31188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52" tIns="266700" rIns="70252" bIns="26670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use our collection lead email addresses when reaching out with questions!</a:t>
          </a:r>
          <a:endParaRPr lang="en-US" sz="2100" kern="1200">
            <a:latin typeface="Calibri Light"/>
            <a:ea typeface="Calibri Light"/>
            <a:cs typeface="Calibri Light"/>
          </a:endParaRPr>
        </a:p>
      </dsp:txBody>
      <dsp:txXfrm>
        <a:off x="1154429" y="0"/>
        <a:ext cx="3463290" cy="311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4FD68-9A56-D684-6416-49B192C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072326-4EBB-9A00-AAA2-601349C2F1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2139AB1-0470-1AB6-F575-A2F989AD03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CDDF79-976B-7025-F658-1215589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B2343-4D6C-8D8D-9A1B-578413E6D0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9FBA81-E65D-F5CC-C8B3-D752BA7B22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F194B6-4504-AEC8-B480-AC55CA3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A29D81-FA54-514E-F2FB-B169FA743C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B57B026-D6D3-5197-F30C-B0C935BAE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C3FD6-B198-FCA5-7795-C825A53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1E959-61F4-2BC6-F5D4-DB03C78345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32F5F-6AA2-1E89-D74F-F8A143F24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E94E4-44C1-8BAC-79FF-D570509E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0524968-515B-7A3E-E533-7A6232E3BB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749900-21F4-7982-4B6E-7BD5C22E24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1DEC8-2B8B-A8E5-3195-996C7C75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608A39F-0A4E-500F-E017-DC9CBB15DE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16A291-8AC8-F49A-D685-286B9E6A34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41255" y="1915065"/>
            <a:ext cx="7625751" cy="3295290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txBody>
          <a:bodyPr anchor="t" anchorCtr="0"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96" r:id="rId5"/>
    <p:sldLayoutId id="2147483700" r:id="rId6"/>
    <p:sldLayoutId id="2147483682" r:id="rId7"/>
    <p:sldLayoutId id="2147483698" r:id="rId8"/>
    <p:sldLayoutId id="2147483699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2" r:id="rId17"/>
    <p:sldLayoutId id="2147483703" r:id="rId18"/>
    <p:sldLayoutId id="214748370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udka_d@cde.state.co.us" TargetMode="External"/><Relationship Id="rId2" Type="http://schemas.openxmlformats.org/officeDocument/2006/relationships/hyperlink" Target="https://www.cde.state.co.us/datapipeline/snap_hr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de.state.co.us/datapipeline/2023-2024humanresourcestimeline-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udka_d@cde.state.co.us" TargetMode="External"/><Relationship Id="rId2" Type="http://schemas.openxmlformats.org/officeDocument/2006/relationships/hyperlink" Target="https://www.cde.state.co.us/datapipeline/snap_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lab.com/pageTag/SurveyCampaign/cId/1d7054940ede7a6c5b9900f2a444193c1a14018fff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h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dka_d@cde.state.co.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dka_d@cde.state.co.us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2023-2024staffprofilefilelayout" TargetMode="External"/><Relationship Id="rId2" Type="http://schemas.openxmlformats.org/officeDocument/2006/relationships/hyperlink" Target="https://www.cde.state.co.us/datapipeline/inter_staf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uman%20Resources%20Data%20%3cHumanResourcesData@cde.state.co.us%3e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hyperlink" Target="https://www.cde.state.co.us/datapipeline/2023-2024staffassignmentfilelayou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idm/faq" TargetMode="External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cde.state.co.us/idm/rolemappin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SpedDecCount@cde.state.co.u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SpedDecCount@cde.state.co.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pedDecCount@cde.state.co.us" TargetMode="External"/><Relationship Id="rId2" Type="http://schemas.openxmlformats.org/officeDocument/2006/relationships/hyperlink" Target="https://www.cde.state.co.us/datapipeline/snap_sped-december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inter_sped-iep" TargetMode="External"/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e.state.co.us/datapipeline/snap_sped-decembe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school-building-education-property-295210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de.state.co.us/datapipeline/schoolcodechanges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Tribbett_Jessica@cde.state.co.u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ReportCard@cde.state.co.us" TargetMode="External"/><Relationship Id="rId13" Type="http://schemas.openxmlformats.org/officeDocument/2006/relationships/hyperlink" Target="mailto:StaffEvaluation@cde.state.co.us" TargetMode="External"/><Relationship Id="rId18" Type="http://schemas.openxmlformats.org/officeDocument/2006/relationships/image" Target="../media/image16.png"/><Relationship Id="rId3" Type="http://schemas.openxmlformats.org/officeDocument/2006/relationships/hyperlink" Target="mailto:Attendance@cde.state.co.us" TargetMode="External"/><Relationship Id="rId7" Type="http://schemas.openxmlformats.org/officeDocument/2006/relationships/hyperlink" Target="mailto:ReadActData@cde.state.co.us" TargetMode="External"/><Relationship Id="rId12" Type="http://schemas.openxmlformats.org/officeDocument/2006/relationships/hyperlink" Target="mailto:SpedEndOfYear@cde.state.co.us" TargetMode="External"/><Relationship Id="rId17" Type="http://schemas.openxmlformats.org/officeDocument/2006/relationships/hyperlink" Target="mailto:TeacherStudentDataLink@cde.state.co.us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umanResourcesData@cde.state.co.us" TargetMode="External"/><Relationship Id="rId11" Type="http://schemas.openxmlformats.org/officeDocument/2006/relationships/hyperlink" Target="mailto:SpedDiscipline@cde.state.co.us" TargetMode="External"/><Relationship Id="rId5" Type="http://schemas.openxmlformats.org/officeDocument/2006/relationships/hyperlink" Target="mailto:EDIS@cde.state.co.us" TargetMode="External"/><Relationship Id="rId15" Type="http://schemas.openxmlformats.org/officeDocument/2006/relationships/hyperlink" Target="mailto:StudentEndOfYear@cde.state.co.us" TargetMode="External"/><Relationship Id="rId10" Type="http://schemas.openxmlformats.org/officeDocument/2006/relationships/hyperlink" Target="mailto:SpedDecCount@cde.state.co.us" TargetMode="External"/><Relationship Id="rId19" Type="http://schemas.openxmlformats.org/officeDocument/2006/relationships/image" Target="../media/image17.svg"/><Relationship Id="rId4" Type="http://schemas.openxmlformats.org/officeDocument/2006/relationships/hyperlink" Target="mailto:DirectoryData@cde.state.co.us" TargetMode="External"/><Relationship Id="rId9" Type="http://schemas.openxmlformats.org/officeDocument/2006/relationships/hyperlink" Target="mailto:RITS@cde.state.co.us" TargetMode="External"/><Relationship Id="rId14" Type="http://schemas.openxmlformats.org/officeDocument/2006/relationships/hyperlink" Target="mailto:StudentDiscipline@cde.state.co.us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rivacyandsecurity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syncplicity.com/" TargetMode="External"/><Relationship Id="rId2" Type="http://schemas.openxmlformats.org/officeDocument/2006/relationships/hyperlink" Target="http://www.cde.state.co.us/datapipeline/syncpli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teacherstudent" TargetMode="External"/><Relationship Id="rId3" Type="http://schemas.openxmlformats.org/officeDocument/2006/relationships/hyperlink" Target="https://www.cde.state.co.us/datapipeline/yr_edis" TargetMode="External"/><Relationship Id="rId7" Type="http://schemas.openxmlformats.org/officeDocument/2006/relationships/hyperlink" Target="https://www.cde.state.co.us/datapipeline/inter_staff" TargetMode="External"/><Relationship Id="rId2" Type="http://schemas.openxmlformats.org/officeDocument/2006/relationships/hyperlink" Target="https://www.cde.state.co.us/datapipeline/yr_r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inter_titlei" TargetMode="Externa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yr_directory" TargetMode="External"/><Relationship Id="rId9" Type="http://schemas.openxmlformats.org/officeDocument/2006/relationships/hyperlink" Target="https://www.cde.state.co.us/datapipeline/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datapipeline/resources" TargetMode="External"/><Relationship Id="rId4" Type="http://schemas.openxmlformats.org/officeDocument/2006/relationships/hyperlink" Target="https://www.cde.state.co.us/datapipeline/snap_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February 1</a:t>
            </a:r>
            <a:r>
              <a:rPr lang="en-US" baseline="30000">
                <a:latin typeface="Museo Slab 500"/>
              </a:rPr>
              <a:t>st</a:t>
            </a:r>
            <a:r>
              <a:rPr lang="en-US">
                <a:latin typeface="Museo Slab 500"/>
              </a:rPr>
              <a:t>, 2024</a:t>
            </a:r>
            <a:br>
              <a:rPr lang="en-US" sz="4800"/>
            </a:br>
            <a:r>
              <a:rPr lang="en-US" sz="4800">
                <a:latin typeface="Museo Slab 500"/>
              </a:rPr>
              <a:t>Data Pipeline Town Hall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97346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The goal of the webinar is to provide updates on the Data Pipeline, and current or upcoming data collections. These webinars also provide a forum for districts, BOCES, and Administrative Units to have questions answered about Data Pipeline.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445A-FA7E-A366-F641-2336D845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8C3-2F44-7E94-0F2B-3159E1AC8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25C4-1AA7-E47C-4C1F-A184FDD34D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C28D8-E3CF-9E0C-3A04-E2CABFAC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C33F-270D-2F56-E8A4-218E0552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96C07-08FD-EE82-0830-E8033015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 Status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ADB8-33A9-DAAC-631B-67EDFC2C0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2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FA15-7C15-59C4-E2C8-61C6013500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Chart 7" descr="Status of collection">
            <a:extLst>
              <a:ext uri="{FF2B5EF4-FFF2-40B4-BE49-F238E27FC236}">
                <a16:creationId xmlns:a16="http://schemas.microsoft.com/office/drawing/2014/main" id="{08B90536-177C-FF3D-36E5-B0DF6650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196996"/>
              </p:ext>
            </p:extLst>
          </p:nvPr>
        </p:nvGraphicFramePr>
        <p:xfrm>
          <a:off x="313267" y="685800"/>
          <a:ext cx="11565466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692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4B88-B388-36E2-81BD-0A5B1301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77DCB-6F3D-C551-CC9C-3D5C1F64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Collection </a:t>
            </a:r>
            <a:r>
              <a:rPr lang="en-US">
                <a:latin typeface="Museo Slab 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AA1C90-DCB3-013C-ABD8-DED0855C602F}"/>
              </a:ext>
            </a:extLst>
          </p:cNvPr>
          <p:cNvSpPr/>
          <p:nvPr/>
        </p:nvSpPr>
        <p:spPr>
          <a:xfrm>
            <a:off x="731775" y="2471435"/>
            <a:ext cx="4373671" cy="3149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Interchange files must be error free and LEA's should be working on Snapshot errors.  Then files should be reviewed for data accuracy.</a:t>
            </a:r>
          </a:p>
        </p:txBody>
      </p:sp>
      <p:pic>
        <p:nvPicPr>
          <p:cNvPr id="8" name="Picture 7" descr="HR Timeline">
            <a:extLst>
              <a:ext uri="{FF2B5EF4-FFF2-40B4-BE49-F238E27FC236}">
                <a16:creationId xmlns:a16="http://schemas.microsoft.com/office/drawing/2014/main" id="{CDA67DA3-ED07-DA3B-EF26-A4EE767C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79" y="206418"/>
            <a:ext cx="5438775" cy="61540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93FE2-6DF4-8287-BE83-144C23E8E8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E981-08BE-EB86-4227-0BFF98376A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23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C33F-270D-2F56-E8A4-218E0552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96C07-08FD-EE82-0830-E8033015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Educators Shortage Survey 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ADB8-33A9-DAAC-631B-67EDFC2C0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2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FA15-7C15-59C4-E2C8-61C6013500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89316-CC9A-12D2-D679-C691A2E7975A}"/>
              </a:ext>
            </a:extLst>
          </p:cNvPr>
          <p:cNvSpPr txBox="1"/>
          <p:nvPr/>
        </p:nvSpPr>
        <p:spPr>
          <a:xfrm>
            <a:off x="200938" y="1380473"/>
            <a:ext cx="11377808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/>
              <a:ea typeface="Calibri"/>
              <a:cs typeface="Calibri"/>
            </a:endParaRPr>
          </a:p>
          <a:p>
            <a:endParaRPr lang="en-US" b="1">
              <a:latin typeface="Calibri"/>
              <a:ea typeface="Calibri"/>
              <a:cs typeface="Calibri"/>
            </a:endParaRPr>
          </a:p>
          <a:p>
            <a:r>
              <a:rPr lang="en-US" b="1">
                <a:latin typeface="Calibri"/>
                <a:ea typeface="Calibri"/>
                <a:cs typeface="Calibri"/>
              </a:rPr>
              <a:t>HR230  </a:t>
            </a:r>
            <a:r>
              <a:rPr lang="en-US" sz="1600">
                <a:latin typeface="Arial"/>
                <a:ea typeface="Calibri"/>
                <a:cs typeface="Arial"/>
              </a:rPr>
              <a:t>The Educator Shortage Survey has not yet been indicated as completed. This will be updated every Thursday evening. To complete the</a:t>
            </a:r>
            <a:r>
              <a:rPr lang="en-US" b="1">
                <a:latin typeface="Arial"/>
                <a:ea typeface="Calibri"/>
                <a:cs typeface="Arial"/>
              </a:rPr>
              <a:t> </a:t>
            </a:r>
            <a:r>
              <a:rPr lang="en-US" b="1">
                <a:latin typeface="Arial"/>
                <a:ea typeface="Calibri"/>
                <a:cs typeface="Arial"/>
                <a:hlinkClick r:id="rId4"/>
              </a:rPr>
              <a:t>Educator Shortage Survey</a:t>
            </a:r>
            <a:endParaRPr lang="en-US">
              <a:latin typeface="Arial"/>
              <a:ea typeface="Calibri"/>
              <a:cs typeface="Arial"/>
            </a:endParaRPr>
          </a:p>
          <a:p>
            <a:endParaRPr lang="en-US" b="1">
              <a:latin typeface="Arial"/>
              <a:ea typeface="Calibri"/>
              <a:cs typeface="Arial"/>
            </a:endParaRPr>
          </a:p>
          <a:p>
            <a:r>
              <a:rPr lang="en-US" b="1">
                <a:latin typeface="Arial"/>
                <a:ea typeface="Calibri"/>
                <a:cs typeface="Arial"/>
              </a:rPr>
              <a:t>This must be completed before you can submit your Human Resources Data to CDE</a:t>
            </a: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21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A49C-82C0-E96C-1504-2F9DB11A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9838A-D305-E285-B916-6572B73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11189635" cy="898524"/>
          </a:xfrm>
        </p:spPr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Using Pipeline to extract your HR Snapshot Data to validate data</a:t>
            </a:r>
            <a:endParaRPr lang="en-US"/>
          </a:p>
        </p:txBody>
      </p:sp>
      <p:pic>
        <p:nvPicPr>
          <p:cNvPr id="6" name="Picture 5" descr="Screenshot of how to extract your Human Resources Snapshot.">
            <a:extLst>
              <a:ext uri="{FF2B5EF4-FFF2-40B4-BE49-F238E27FC236}">
                <a16:creationId xmlns:a16="http://schemas.microsoft.com/office/drawing/2014/main" id="{0FC1593D-DE0B-3BF2-4CB9-C8F33622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0" y="1667849"/>
            <a:ext cx="10446287" cy="3302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3A25F-C0E2-D419-3DEE-0DB896EBC23F}"/>
              </a:ext>
            </a:extLst>
          </p:cNvPr>
          <p:cNvSpPr txBox="1"/>
          <p:nvPr/>
        </p:nvSpPr>
        <p:spPr>
          <a:xfrm>
            <a:off x="2142067" y="5164667"/>
            <a:ext cx="844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ighlight>
                  <a:srgbClr val="FFFF00"/>
                </a:highlight>
              </a:rPr>
              <a:t>All of your LEA’s NON-SPED staff as of December 1</a:t>
            </a:r>
            <a:r>
              <a:rPr lang="en-US" baseline="30000">
                <a:highlight>
                  <a:srgbClr val="FFFF00"/>
                </a:highlight>
              </a:rPr>
              <a:t>st</a:t>
            </a:r>
            <a:r>
              <a:rPr lang="en-US">
                <a:highlight>
                  <a:srgbClr val="FFFF00"/>
                </a:highlight>
              </a:rPr>
              <a:t> should be in this extract, that is what gets reported to CDE.</a:t>
            </a:r>
          </a:p>
          <a:p>
            <a:pPr algn="ctr"/>
            <a:r>
              <a:rPr lang="en-US">
                <a:highlight>
                  <a:srgbClr val="FFFF00"/>
                </a:highlight>
              </a:rPr>
              <a:t>  </a:t>
            </a:r>
          </a:p>
          <a:p>
            <a:pPr algn="ctr"/>
            <a:r>
              <a:rPr lang="en-US">
                <a:highlight>
                  <a:srgbClr val="FFFF00"/>
                </a:highlight>
              </a:rPr>
              <a:t>SPED staff get pulled into SPED December count snapshot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10B6B-832E-BA30-E1F1-11C06C3FE4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75BD-37EA-2FE9-154A-52AA70B49D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64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AA49C-82C0-E96C-1504-2F9DB11A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9838A-D305-E285-B916-6572B737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Using Cognos to validate data</a:t>
            </a:r>
            <a:endParaRPr lang="en-US"/>
          </a:p>
        </p:txBody>
      </p:sp>
      <p:pic>
        <p:nvPicPr>
          <p:cNvPr id="7" name="Picture 6" descr="Screenshot of Cognos reports">
            <a:extLst>
              <a:ext uri="{FF2B5EF4-FFF2-40B4-BE49-F238E27FC236}">
                <a16:creationId xmlns:a16="http://schemas.microsoft.com/office/drawing/2014/main" id="{8AD64619-FAD2-4243-9B53-2444BAD0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1402154"/>
            <a:ext cx="7438030" cy="2927750"/>
          </a:xfrm>
          <a:prstGeom prst="rect">
            <a:avLst/>
          </a:prstGeom>
        </p:spPr>
      </p:pic>
      <p:pic>
        <p:nvPicPr>
          <p:cNvPr id="8" name="Picture 7" descr="Screenshot of Cognos Reports">
            <a:extLst>
              <a:ext uri="{FF2B5EF4-FFF2-40B4-BE49-F238E27FC236}">
                <a16:creationId xmlns:a16="http://schemas.microsoft.com/office/drawing/2014/main" id="{E3D7669B-64D8-79C5-3ACA-8EEE60DA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84" y="1165178"/>
            <a:ext cx="5810250" cy="2924033"/>
          </a:xfrm>
          <a:prstGeom prst="rect">
            <a:avLst/>
          </a:prstGeom>
        </p:spPr>
      </p:pic>
      <p:pic>
        <p:nvPicPr>
          <p:cNvPr id="9" name="Picture 8" descr="Screenshot of Cognos reports">
            <a:extLst>
              <a:ext uri="{FF2B5EF4-FFF2-40B4-BE49-F238E27FC236}">
                <a16:creationId xmlns:a16="http://schemas.microsoft.com/office/drawing/2014/main" id="{E18E0142-4BFB-2817-0508-CD4DD713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773" y="4104422"/>
            <a:ext cx="5791200" cy="20383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10B6B-832E-BA30-E1F1-11C06C3FE4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75BD-37EA-2FE9-154A-52AA70B49D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6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82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6F61-A408-F6B7-4F97-EE931F9E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0B4DC-8EE0-5047-4F93-4F9E12BC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Submit your data to CDE</a:t>
            </a:r>
            <a:endParaRPr lang="en-US"/>
          </a:p>
        </p:txBody>
      </p:sp>
      <p:pic>
        <p:nvPicPr>
          <p:cNvPr id="5" name="Picture 4" descr="Screenshot of how to submit your data">
            <a:extLst>
              <a:ext uri="{FF2B5EF4-FFF2-40B4-BE49-F238E27FC236}">
                <a16:creationId xmlns:a16="http://schemas.microsoft.com/office/drawing/2014/main" id="{199619D8-2372-E19E-0086-D03CBB71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57" y="1103122"/>
            <a:ext cx="7877885" cy="2456740"/>
          </a:xfrm>
          <a:prstGeom prst="rect">
            <a:avLst/>
          </a:prstGeom>
        </p:spPr>
      </p:pic>
      <p:pic>
        <p:nvPicPr>
          <p:cNvPr id="6" name="Picture 5" descr="Checking to see if your data has been submitted">
            <a:extLst>
              <a:ext uri="{FF2B5EF4-FFF2-40B4-BE49-F238E27FC236}">
                <a16:creationId xmlns:a16="http://schemas.microsoft.com/office/drawing/2014/main" id="{15DD7AEC-BB93-D7D3-49DD-FD242E01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3" y="3714702"/>
            <a:ext cx="10520150" cy="23742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56883-6B15-8C32-E5F7-B2BB3A48F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A9D6-45FB-1431-C1A4-9607C074760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22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DCA15-90DF-DEA1-D180-6B05BB2C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237745"/>
            <a:ext cx="5751576" cy="1197864"/>
          </a:xfrm>
        </p:spPr>
        <p:txBody>
          <a:bodyPr/>
          <a:lstStyle/>
          <a:p>
            <a:r>
              <a:rPr lang="en-US" b="0">
                <a:latin typeface="Museo Slab 500"/>
              </a:rPr>
              <a:t>Questions &amp; Resources for Human Resources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497D5-4150-9FE4-6ECD-20DE51B4C0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302133"/>
            <a:ext cx="9170946" cy="4894194"/>
          </a:xfrm>
        </p:spPr>
        <p:txBody>
          <a:bodyPr>
            <a:normAutofit/>
          </a:bodyPr>
          <a:lstStyle/>
          <a:p>
            <a:r>
              <a:rPr lang="en-US" sz="2800" b="1">
                <a:latin typeface="Museo Slab 500"/>
              </a:rPr>
              <a:t>Collection Resources</a:t>
            </a:r>
          </a:p>
          <a:p>
            <a:r>
              <a:rPr lang="en-US">
                <a:latin typeface="Museo Slab 500"/>
                <a:hlinkClick r:id="rId2"/>
              </a:rPr>
              <a:t>Staff Interchange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3"/>
              </a:rPr>
              <a:t>Staff Profile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4"/>
              </a:rPr>
              <a:t>Staff Assignment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5"/>
              </a:rPr>
              <a:t>Human Resources Snapshot</a:t>
            </a:r>
            <a:endParaRPr lang="en-US"/>
          </a:p>
          <a:p>
            <a:r>
              <a:rPr lang="en-US" sz="2800" b="1">
                <a:latin typeface="Museo Slab 500"/>
              </a:rPr>
              <a:t>Questions </a:t>
            </a:r>
          </a:p>
          <a:p>
            <a:r>
              <a:rPr lang="en-US">
                <a:latin typeface="Museo Slab 500"/>
              </a:rPr>
              <a:t>Email: </a:t>
            </a:r>
            <a:r>
              <a:rPr lang="en-US">
                <a:latin typeface="Museo Slab 500"/>
                <a:hlinkClick r:id="rId6"/>
              </a:rPr>
              <a:t>Human Resources</a:t>
            </a:r>
            <a:r>
              <a:rPr lang="en-US">
                <a:latin typeface="Museo Slab 500"/>
              </a:rPr>
              <a:t> </a:t>
            </a: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r>
              <a:rPr lang="en-US">
                <a:latin typeface="Museo Slab 500"/>
              </a:rPr>
              <a:t> (303) 598-7901</a:t>
            </a:r>
          </a:p>
          <a:p>
            <a:endParaRPr lang="en-US" sz="2800">
              <a:latin typeface="Museo Slab 5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953DA-49DF-744D-0E27-07225EC2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F91B1D-AB65-9F20-F4D7-C1C1D4498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Special Education December Count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4B5A-9915-0F74-E665-6AFD3C10AD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seo Slab 500"/>
              </a:rPr>
              <a:t>Lindsey Heitman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E579A-A122-7AAF-47C3-DD69FF5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Special Education December Count:</a:t>
            </a:r>
            <a:br>
              <a:rPr lang="en-US"/>
            </a:br>
            <a:r>
              <a:rPr lang="en-US"/>
              <a:t>February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000" b="1">
                <a:solidFill>
                  <a:srgbClr val="FF0000"/>
                </a:solidFill>
              </a:rPr>
              <a:t>Monday, February 5  - STATE DEADLINE </a:t>
            </a:r>
            <a:r>
              <a:rPr lang="en-US" sz="2000"/>
              <a:t>Date by which the Administrative Unit should have a complete Special Education December Count Snapshot in Data Pipeline  </a:t>
            </a:r>
          </a:p>
          <a:p>
            <a:pPr marL="342900" indent="-342900"/>
            <a:r>
              <a:rPr lang="en-US" sz="2000" b="1"/>
              <a:t>February 7 – February 15 –  Duplicate Process </a:t>
            </a:r>
            <a:r>
              <a:rPr lang="en-US" sz="2000"/>
              <a:t>– AUs work together to resolve duplicate student records </a:t>
            </a:r>
          </a:p>
          <a:p>
            <a:pPr marL="342900" indent="-342900"/>
            <a:r>
              <a:rPr lang="en-US" sz="2000" b="1"/>
              <a:t>February 15 – February 23 – Final Report Review </a:t>
            </a:r>
            <a:r>
              <a:rPr lang="en-US" sz="2000"/>
              <a:t>Complete error-free snapshot and reports submission due to CDE due by the 23</a:t>
            </a:r>
            <a:r>
              <a:rPr lang="en-US" sz="2000" baseline="30000"/>
              <a:t>rd</a:t>
            </a:r>
            <a:r>
              <a:rPr lang="en-US" sz="2000"/>
              <a:t> </a:t>
            </a:r>
          </a:p>
          <a:p>
            <a:pPr marL="342900" indent="-342900"/>
            <a:r>
              <a:rPr lang="en-US" sz="2000"/>
              <a:t>February 23 – Final submission due to CDE – approve snapshot in the Data Pipeline and upload student and staff reports to the Data Management 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7C6CC-1037-5690-6FF5-9DF835500B99}"/>
              </a:ext>
            </a:extLst>
          </p:cNvPr>
          <p:cNvSpPr txBox="1"/>
          <p:nvPr/>
        </p:nvSpPr>
        <p:spPr>
          <a:xfrm>
            <a:off x="1524000" y="6276805"/>
            <a:ext cx="6327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Special Education December Count- Lindsey Heitman      </a:t>
            </a:r>
            <a:r>
              <a:rPr lang="en-US" sz="1200">
                <a:hlinkClick r:id="rId2"/>
              </a:rPr>
              <a:t>SpedDecCount@cde.state.co.us</a:t>
            </a:r>
            <a:r>
              <a:rPr lang="en-US" sz="1200"/>
              <a:t> </a:t>
            </a:r>
          </a:p>
          <a:p>
            <a:pPr>
              <a:defRPr/>
            </a:pPr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051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EC1D2-FE09-35C6-B8A8-FA94E7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Department of Education</a:t>
            </a:r>
            <a:br>
              <a:rPr lang="en-US"/>
            </a:br>
            <a:r>
              <a:rPr lang="en-US"/>
              <a:t>Identity Management (</a:t>
            </a:r>
            <a:r>
              <a:rPr lang="en-US" err="1"/>
              <a:t>IdM</a:t>
            </a:r>
            <a:r>
              <a:rPr lang="en-US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9954A-C5A6-529B-3607-A1A5FDA4A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Identity Management Site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Frequently Asked Questions</a:t>
            </a:r>
            <a:endParaRPr lang="en-US"/>
          </a:p>
          <a:p>
            <a:r>
              <a:rPr lang="en-US"/>
              <a:t>How do I add myself or others to the email listserv for town hall emails and/or a specific collection?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Email lists are dependent on a person’s access rights in </a:t>
            </a:r>
            <a:r>
              <a:rPr lang="en-US" err="1"/>
              <a:t>IdM</a:t>
            </a:r>
            <a:r>
              <a:rPr lang="en-US"/>
              <a:t>. Contact your LAM to get an account or be assigned to a specific collection.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Where can I find the </a:t>
            </a:r>
            <a:r>
              <a:rPr lang="en-US" err="1"/>
              <a:t>IdM</a:t>
            </a:r>
            <a:r>
              <a:rPr lang="en-US"/>
              <a:t> role mappings for Data Pipeline and other applications?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hlinkClick r:id="rId4"/>
              </a:rPr>
              <a:t>Role Mapping (XLS)</a:t>
            </a:r>
            <a:endParaRPr lang="en-US"/>
          </a:p>
          <a:p>
            <a:endParaRPr lang="en-US"/>
          </a:p>
        </p:txBody>
      </p:sp>
      <p:pic>
        <p:nvPicPr>
          <p:cNvPr id="8" name="Picture 2" descr="Identity Management Landing Page&#10;https://www.cde.state.co.us/idm">
            <a:extLst>
              <a:ext uri="{FF2B5EF4-FFF2-40B4-BE49-F238E27FC236}">
                <a16:creationId xmlns:a16="http://schemas.microsoft.com/office/drawing/2014/main" id="{259DEE1A-7425-27A8-93FC-7962E34A52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1384739"/>
            <a:ext cx="4317459" cy="33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dentity Management Landing Page&#10;https://www.cde.state.co.us/idm&#10;&#10;Scroll to the bottom to find the link to the Local Access Manager guide">
            <a:extLst>
              <a:ext uri="{FF2B5EF4-FFF2-40B4-BE49-F238E27FC236}">
                <a16:creationId xmlns:a16="http://schemas.microsoft.com/office/drawing/2014/main" id="{A4AEC070-C8A1-4ECC-4AE5-3D98C40E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4766024"/>
            <a:ext cx="4317459" cy="1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B5FCC-AF98-DF60-E11B-35E3960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82C8-32C4-47CA-93B8-C883EDB8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December Count - Student and Staff Signature Reports – Please review now but not due for upload until February 23</a:t>
            </a:r>
          </a:p>
        </p:txBody>
      </p:sp>
      <p:pic>
        <p:nvPicPr>
          <p:cNvPr id="5" name="Content Placeholder 4" descr="List of student and staff reports due for December Count 2023-2024. ">
            <a:extLst>
              <a:ext uri="{FF2B5EF4-FFF2-40B4-BE49-F238E27FC236}">
                <a16:creationId xmlns:a16="http://schemas.microsoft.com/office/drawing/2014/main" id="{09851F33-21C9-4700-81E0-170EC444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151"/>
          <a:stretch/>
        </p:blipFill>
        <p:spPr>
          <a:xfrm>
            <a:off x="297428" y="1199494"/>
            <a:ext cx="7800974" cy="5381522"/>
          </a:xfrm>
          <a:prstGeom prst="rect">
            <a:avLst/>
          </a:prstGeom>
          <a:ln>
            <a:solidFill>
              <a:srgbClr val="3333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EA80F-1B09-46D5-951E-E6947D21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FF3A5-7604-A08F-D9F1-CBA946FB8AEE}"/>
              </a:ext>
            </a:extLst>
          </p:cNvPr>
          <p:cNvSpPr txBox="1"/>
          <p:nvPr/>
        </p:nvSpPr>
        <p:spPr>
          <a:xfrm>
            <a:off x="4964369" y="6603486"/>
            <a:ext cx="6327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Special Education December Count- Lindsey Heitman      </a:t>
            </a:r>
            <a:r>
              <a:rPr lang="en-US" sz="1200">
                <a:hlinkClick r:id="rId4"/>
              </a:rPr>
              <a:t>SpedDecCount@cde.state.co.us</a:t>
            </a:r>
            <a:r>
              <a:rPr lang="en-US" sz="1200"/>
              <a:t> </a:t>
            </a:r>
          </a:p>
          <a:p>
            <a:pPr>
              <a:defRPr/>
            </a:pPr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362A7-1738-742E-FA34-8AFABCF32BA8}"/>
              </a:ext>
            </a:extLst>
          </p:cNvPr>
          <p:cNvSpPr txBox="1"/>
          <p:nvPr/>
        </p:nvSpPr>
        <p:spPr>
          <a:xfrm>
            <a:off x="8288867" y="1498600"/>
            <a:ext cx="3513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1.0 Staff Data Validity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2.0 Student Data Validity Certification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These two reports are due with the final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They list all of the signature reports (listed on the left here) that should be reviewed by your director</a:t>
            </a:r>
          </a:p>
        </p:txBody>
      </p:sp>
    </p:spTree>
    <p:extLst>
      <p:ext uri="{BB962C8B-B14F-4D97-AF65-F5344CB8AC3E}">
        <p14:creationId xmlns:p14="http://schemas.microsoft.com/office/powerpoint/2010/main" val="125936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3250" y="1570923"/>
            <a:ext cx="7964308" cy="39433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/>
              <a:t>SAM Warnings are found in your Special Education December Staff Error/Warning Reports (view in either Pipeline error reports or Cognos error reports)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/>
              <a:t>SAM Warning DC208 – Staff did not hold a valid license on December 1</a:t>
            </a:r>
            <a:r>
              <a:rPr lang="en-US" sz="5600" baseline="30000"/>
              <a:t>st </a:t>
            </a:r>
            <a:r>
              <a:rPr lang="en-US" sz="5600" i="1"/>
              <a:t>(high severity issue)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/>
              <a:t>SAM Warning DC209 – Staff does not hold an appropriate endorsement for the assignment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/>
              <a:t>SAM Warning DC210 – Staff does not hold an appropriate endorsement for the caseload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/>
              <a:t>SAM Warning DC211 – Staff does not hold a valid license </a:t>
            </a:r>
            <a:r>
              <a:rPr lang="en-US" sz="5600" i="1"/>
              <a:t>(high severity issue)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i="1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b="1"/>
              <a:t>Note</a:t>
            </a:r>
            <a:r>
              <a:rPr lang="en-US" sz="5600" b="1" i="1"/>
              <a:t>:</a:t>
            </a:r>
            <a:r>
              <a:rPr lang="en-US" sz="5600"/>
              <a:t>  </a:t>
            </a:r>
            <a:r>
              <a:rPr lang="en-US" sz="5600">
                <a:highlight>
                  <a:srgbClr val="FFFF00"/>
                </a:highlight>
              </a:rPr>
              <a:t>Snapshot errors should be resolved before you review SAM Warnings DC209/DC210 </a:t>
            </a:r>
            <a:r>
              <a:rPr lang="en-US" sz="5600" i="1">
                <a:highlight>
                  <a:srgbClr val="FFFF00"/>
                </a:highlight>
              </a:rPr>
              <a:t>(caseload)</a:t>
            </a:r>
            <a:r>
              <a:rPr lang="en-US" sz="5600">
                <a:highlight>
                  <a:srgbClr val="FFFF00"/>
                </a:highlight>
              </a:rPr>
              <a:t>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/>
              <a:t>	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/>
              <a:t>Typically, both DC209/DC210 generate for special education teachers (202) and speech-language pathologists (238) who do not satisfy SAM approval criteria.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5600">
              <a:highlight>
                <a:srgbClr val="FFFF00"/>
              </a:highlight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/>
              <a:t>SAM Warnings should be investigated - some may be resolved by correction of data, i.e., incorrect SSN, job code miscoding, student disability caseload discrepancy.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1800" b="1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320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/>
          </a:p>
          <a:p>
            <a:pPr marL="0" indent="0">
              <a:spcBef>
                <a:spcPts val="0"/>
              </a:spcBef>
              <a:buNone/>
            </a:pPr>
            <a:endParaRPr lang="en-US" sz="2900"/>
          </a:p>
          <a:p>
            <a:pPr marL="0" indent="0">
              <a:spcBef>
                <a:spcPts val="0"/>
              </a:spcBef>
              <a:buNone/>
            </a:pPr>
            <a:endParaRPr lang="en-US" sz="2900"/>
          </a:p>
          <a:p>
            <a:pPr marL="4572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9194" y="254514"/>
            <a:ext cx="4509687" cy="756418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Calibri Light" panose="020F0302020204030204" pitchFamily="34" charset="0"/>
                <a:cs typeface="Calibri Light" panose="020F0302020204030204" pitchFamily="34" charset="0"/>
              </a:rPr>
              <a:t>SAM Warnings</a:t>
            </a:r>
            <a:br>
              <a:rPr lang="en-US" sz="32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>
                <a:latin typeface="Calibri Light" panose="020F0302020204030204" pitchFamily="34" charset="0"/>
                <a:cs typeface="Calibri Light" panose="020F0302020204030204" pitchFamily="34" charset="0"/>
              </a:rPr>
              <a:t>DC208, DC209, DC210, DC211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9B3E-21BF-B1D3-F8C8-0FFF83EE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9194" y="1687831"/>
            <a:ext cx="8763001" cy="409956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/>
              <a:t>Guidance documents to assist in proper job coding, allowable license types and appropriate special education endorsements are posted at: </a:t>
            </a:r>
            <a:r>
              <a:rPr lang="en-US" sz="1800">
                <a:hlinkClick r:id="rId3"/>
              </a:rPr>
              <a:t>https://www.cde.state.co.us/datapipeline/snap_sped-december</a:t>
            </a:r>
            <a:endParaRPr lang="en-US" sz="180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/>
              <a:t>Staff Approval Matrix (SAM) and Licensing References: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>
                <a:highlight>
                  <a:srgbClr val="FFFF00"/>
                </a:highlight>
              </a:rPr>
              <a:t>Special Education Licensing Requirements by Job Classification and Fully Qualified Status</a:t>
            </a:r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70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>
                <a:highlight>
                  <a:srgbClr val="FFFF00"/>
                </a:highlight>
              </a:rPr>
              <a:t>Special Education Endorsement Qualifications by Assignment, Disability, and Age of Student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700" i="1"/>
              <a:t>        (50% caseload match criteria by student disability)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700" i="1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/>
              <a:t>Staff Approval Matrix (SAM: 1.5) Report Fact Sheet</a:t>
            </a:r>
            <a:endParaRPr lang="en-US" sz="1700" i="1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Museo Slab 500" panose="02000000000000000000"/>
              </a:rPr>
              <a:t>Special Education December Count:</a:t>
            </a:r>
            <a:br>
              <a:rPr lang="en-US" sz="3200">
                <a:latin typeface="Museo Slab 500" panose="02000000000000000000"/>
              </a:rPr>
            </a:br>
            <a:r>
              <a:rPr lang="en-US" sz="3200">
                <a:latin typeface="Museo Slab 500" panose="02000000000000000000"/>
              </a:rPr>
              <a:t>SAM Reference Documents</a:t>
            </a:r>
            <a:br>
              <a:rPr lang="en-US" sz="3200">
                <a:latin typeface="Museo Slab 500" panose="02000000000000000000"/>
              </a:rPr>
            </a:br>
            <a:r>
              <a:rPr lang="en-US" sz="3200">
                <a:latin typeface="Museo Slab 500" panose="02000000000000000000"/>
              </a:rPr>
              <a:t>Reference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1EB37-A216-C9A4-1AE9-338F5AB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805D2-2B3B-3264-95B3-82FF2DD60FBA}"/>
              </a:ext>
            </a:extLst>
          </p:cNvPr>
          <p:cNvSpPr txBox="1"/>
          <p:nvPr/>
        </p:nvSpPr>
        <p:spPr>
          <a:xfrm>
            <a:off x="1524000" y="6276805"/>
            <a:ext cx="6327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Special Education December Count- Lindsey Heitman      </a:t>
            </a:r>
            <a:r>
              <a:rPr lang="en-US" sz="1200">
                <a:hlinkClick r:id="rId4"/>
              </a:rPr>
              <a:t>SpedDecCount@cde.state.co.us</a:t>
            </a:r>
            <a:r>
              <a:rPr lang="en-US" sz="1200"/>
              <a:t> </a:t>
            </a:r>
          </a:p>
          <a:p>
            <a:pPr>
              <a:defRPr/>
            </a:pPr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536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9752-09E2-4B9C-B2DC-B3D10C3F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Special Education December Count:</a:t>
            </a:r>
            <a:br>
              <a:rPr lang="en-US" sz="3200"/>
            </a:br>
            <a:r>
              <a:rPr lang="en-US" sz="3200"/>
              <a:t>SAM – Staff Approval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DE4D-4A78-4B66-A378-58527F16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Sam Warnings DC209/DC210 – Student Disability Caseload issues</a:t>
            </a:r>
          </a:p>
          <a:p>
            <a:pPr lvl="1"/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 trigger if the majority of the student disability types in the caseload are not appropriate for the Primary Provider license/endorsement</a:t>
            </a:r>
          </a:p>
          <a:p>
            <a:pPr lvl="2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Example: A sped teacher/202 is serving a caseload majority of students with disability 08. </a:t>
            </a:r>
          </a:p>
          <a:p>
            <a:pPr lvl="2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Students with a disability of 08 Speech or Language Impairment should have a primary provider of a 238 Speech Language Pathologist.</a:t>
            </a:r>
          </a:p>
          <a:p>
            <a:pPr lvl="2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An SLP should be the Primary Provider but a 202 could be the secondary provider</a:t>
            </a:r>
          </a:p>
          <a:p>
            <a:pPr lvl="2"/>
            <a:endParaRPr lang="en-US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Use </a:t>
            </a:r>
            <a:r>
              <a:rPr lang="en-US" sz="22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SAM: DC210 Caseload Detail Report 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to see the staff and student primary disability type breakdown</a:t>
            </a:r>
          </a:p>
          <a:p>
            <a:pPr lvl="1"/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Refer to the </a:t>
            </a:r>
            <a:r>
              <a:rPr lang="en-US" sz="22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Special Education Endorsement Requirements per Student Disability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 spreadsheet posted 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here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 to determine which disability types are appropriate for that staff’s endorsement</a:t>
            </a:r>
          </a:p>
          <a:p>
            <a:pPr lvl="1"/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Refer to the </a:t>
            </a:r>
            <a:r>
              <a:rPr lang="en-US" sz="22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Special Education Licensing Requirements by Job Classification and Fully Qualified</a:t>
            </a: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</a:rPr>
              <a:t> Status report to see which endorsements are considered fully qualified per job code – if this doesn’t align SAM DC209 warning will trigger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F8C83-39BD-4C5F-BA6C-C8651E8B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57F6D-D36D-09E3-C255-7076942E26A7}"/>
              </a:ext>
            </a:extLst>
          </p:cNvPr>
          <p:cNvSpPr txBox="1"/>
          <p:nvPr/>
        </p:nvSpPr>
        <p:spPr>
          <a:xfrm>
            <a:off x="1524000" y="6276805"/>
            <a:ext cx="6327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Special Education December Count- Lindsey Heitman      </a:t>
            </a:r>
            <a:r>
              <a:rPr lang="en-US" sz="1200">
                <a:hlinkClick r:id="rId3"/>
              </a:rPr>
              <a:t>SpedDecCount@cde.state.co.us</a:t>
            </a:r>
            <a:r>
              <a:rPr lang="en-US" sz="1200"/>
              <a:t> </a:t>
            </a:r>
          </a:p>
          <a:p>
            <a:pPr>
              <a:defRPr/>
            </a:pPr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541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B01E7-3FE8-4627-4BA9-6EC660DC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" y="237745"/>
            <a:ext cx="6380819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Special Education December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E22-1F82-7B3B-A6D3-6CC1761B8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Lindsey Heitman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2"/>
              </a:rPr>
              <a:t>SpedDecCount@cde.state.co.us</a:t>
            </a:r>
            <a:r>
              <a:rPr lang="en-US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(303) 866 - 5759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3"/>
              </a:rPr>
              <a:t>Special Education IEP Interchange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3"/>
              </a:rPr>
              <a:t> Webpage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S</a:t>
            </a:r>
            <a:r>
              <a:rPr lang="en-US">
                <a:hlinkClick r:id="rId4"/>
              </a:rPr>
              <a:t>pecial Education December Count Snapshot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 Webpage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A653-CC7A-8988-FE35-1125F547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School Code Request</a:t>
            </a:r>
            <a:br>
              <a:rPr lang="en-US" sz="4400"/>
            </a:br>
            <a:br>
              <a:rPr lang="en-US" sz="4400"/>
            </a:br>
            <a:r>
              <a:rPr lang="en-US"/>
              <a:t>Jessica Tribbett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6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109F-D9FB-46C5-9F4C-7FD2901A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</a:rPr>
              <a:t>School Code Request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1E7D2-2834-F68E-31C4-AB9FE6A4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/>
              <a:t>School Code Changes for 2024-2025 opens on February 5th, 2024 </a:t>
            </a:r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/>
              <a:t>School Code Changes considered are: </a:t>
            </a:r>
            <a:endParaRPr lang="en-US">
              <a:cs typeface="Calibri"/>
            </a:endParaRPr>
          </a:p>
          <a:p>
            <a:pPr marL="257175" indent="-257175"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/>
              <a:t>New School Code</a:t>
            </a:r>
            <a:endParaRPr lang="en-US">
              <a:cs typeface="Calibri"/>
            </a:endParaRPr>
          </a:p>
          <a:p>
            <a:pPr marL="257175" indent="-257175"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/>
              <a:t>School Name Change</a:t>
            </a:r>
            <a:endParaRPr lang="en-US">
              <a:cs typeface="Calibri"/>
            </a:endParaRPr>
          </a:p>
          <a:p>
            <a:pPr marL="257175" indent="-257175"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/>
              <a:t>School Grade Change</a:t>
            </a:r>
            <a:endParaRPr lang="en-US">
              <a:cs typeface="Calibri"/>
            </a:endParaRPr>
          </a:p>
          <a:p>
            <a:pPr marL="257175" indent="-257175"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/>
              <a:t>Request for Closing/Merging Schools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These request require the School Code Change Request Forms to be submitted for approval. </a:t>
            </a:r>
            <a:r>
              <a:rPr lang="en-US">
                <a:highlight>
                  <a:srgbClr val="FFFF00"/>
                </a:highlight>
              </a:rPr>
              <a:t>The form requires your superintendents/directors' signature </a:t>
            </a:r>
            <a:r>
              <a:rPr lang="en-US" u="sng">
                <a:highlight>
                  <a:srgbClr val="FFFF00"/>
                </a:highlight>
              </a:rPr>
              <a:t>before</a:t>
            </a:r>
            <a:r>
              <a:rPr lang="en-US">
                <a:highlight>
                  <a:srgbClr val="FFFF00"/>
                </a:highlight>
              </a:rPr>
              <a:t> the request can be reviewed.   </a:t>
            </a: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E34E9-8CC2-4DBC-BDF4-F008BF01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A9090-2B09-068D-FF4D-3CE115855EFF}"/>
              </a:ext>
            </a:extLst>
          </p:cNvPr>
          <p:cNvSpPr txBox="1"/>
          <p:nvPr/>
        </p:nvSpPr>
        <p:spPr>
          <a:xfrm>
            <a:off x="3692283" y="6205464"/>
            <a:ext cx="4800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/>
              <a:t>Contact me at Tribbett_Jessica@cde.state.co.us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331781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109F-D9FB-46C5-9F4C-7FD2901A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Code Request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53081-B50B-4FD0-8106-A033DE0AA814}"/>
              </a:ext>
            </a:extLst>
          </p:cNvPr>
          <p:cNvSpPr txBox="1"/>
          <p:nvPr/>
        </p:nvSpPr>
        <p:spPr>
          <a:xfrm>
            <a:off x="2477383" y="1357421"/>
            <a:ext cx="671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The process for a school code change request is as follows:</a:t>
            </a:r>
          </a:p>
        </p:txBody>
      </p:sp>
      <p:graphicFrame>
        <p:nvGraphicFramePr>
          <p:cNvPr id="5" name="Content Placeholder 4" descr="School Code Process&#10;1. request submitted&#10;2. signature page&#10;3. committee review&#10;4. committee vote/deny&#10;5. approval/denial sent to district">
            <a:extLst>
              <a:ext uri="{FF2B5EF4-FFF2-40B4-BE49-F238E27FC236}">
                <a16:creationId xmlns:a16="http://schemas.microsoft.com/office/drawing/2014/main" id="{FDC19C51-3A09-98C0-45FD-D91C3BBBF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258436"/>
              </p:ext>
            </p:extLst>
          </p:nvPr>
        </p:nvGraphicFramePr>
        <p:xfrm>
          <a:off x="1900257" y="1838768"/>
          <a:ext cx="8391487" cy="454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E34E9-8CC2-4DBC-BDF4-F008BF01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120FD-CE80-463F-9EFE-07B58C22C141}"/>
              </a:ext>
            </a:extLst>
          </p:cNvPr>
          <p:cNvSpPr txBox="1"/>
          <p:nvPr/>
        </p:nvSpPr>
        <p:spPr>
          <a:xfrm>
            <a:off x="3644658" y="6458255"/>
            <a:ext cx="4800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/>
              <a:t>Contact me at Tribbett_Jessica@cde.state.co.us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2461826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109F-D9FB-46C5-9F4C-7FD2901A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Code Request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C42B6-F576-520A-DA3F-32281C146BC6}"/>
              </a:ext>
            </a:extLst>
          </p:cNvPr>
          <p:cNvSpPr txBox="1"/>
          <p:nvPr/>
        </p:nvSpPr>
        <p:spPr>
          <a:xfrm>
            <a:off x="280928" y="1318670"/>
            <a:ext cx="40576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  <a:ea typeface="Calibri"/>
                <a:cs typeface="Calibri"/>
              </a:rPr>
              <a:t>School Code Change Request website: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5808A-5249-7F5B-F614-0CC953FE7814}"/>
              </a:ext>
            </a:extLst>
          </p:cNvPr>
          <p:cNvSpPr txBox="1"/>
          <p:nvPr/>
        </p:nvSpPr>
        <p:spPr>
          <a:xfrm>
            <a:off x="4269371" y="1318670"/>
            <a:ext cx="6150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https://www.cde.state.co.us/datapipeline/schoolcodechanges</a:t>
            </a:r>
            <a:endParaRPr lang="en-US"/>
          </a:p>
        </p:txBody>
      </p:sp>
      <p:pic>
        <p:nvPicPr>
          <p:cNvPr id="3" name="Picture 2" descr="Screenshot - how to navigate to School Code Change Request website from Directory home page. ">
            <a:extLst>
              <a:ext uri="{FF2B5EF4-FFF2-40B4-BE49-F238E27FC236}">
                <a16:creationId xmlns:a16="http://schemas.microsoft.com/office/drawing/2014/main" id="{48D689CC-298B-5579-0E3A-D3FDA221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1747838"/>
            <a:ext cx="8019930" cy="21045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Screenshot of Table of Contents on School Code Chang Request website. ">
            <a:extLst>
              <a:ext uri="{FF2B5EF4-FFF2-40B4-BE49-F238E27FC236}">
                <a16:creationId xmlns:a16="http://schemas.microsoft.com/office/drawing/2014/main" id="{6C0FC397-9A35-1A24-EE93-BC2CE0C1D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848" y="3905069"/>
            <a:ext cx="7282195" cy="2457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E34E9-8CC2-4DBC-BDF4-F008BF01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A9090-2B09-068D-FF4D-3CE115855EFF}"/>
              </a:ext>
            </a:extLst>
          </p:cNvPr>
          <p:cNvSpPr txBox="1"/>
          <p:nvPr/>
        </p:nvSpPr>
        <p:spPr>
          <a:xfrm>
            <a:off x="3692283" y="6333283"/>
            <a:ext cx="4800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/>
              <a:t>Contact me at Tribbett_Jessica@cde.state.co.us</a:t>
            </a:r>
          </a:p>
        </p:txBody>
      </p:sp>
    </p:spTree>
    <p:extLst>
      <p:ext uri="{BB962C8B-B14F-4D97-AF65-F5344CB8AC3E}">
        <p14:creationId xmlns:p14="http://schemas.microsoft.com/office/powerpoint/2010/main" val="415999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6BBF9C2-4FE5-4614-B574-905D93B3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>
                <a:latin typeface="Museo Slab 500"/>
              </a:rPr>
              <a:t>School Code Requests</a:t>
            </a:r>
            <a:endParaRPr lang="en-US" sz="15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B42DD-06F1-4839-02FA-39581BD311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Questions &amp; Resources</a:t>
            </a:r>
            <a:br>
              <a:rPr lang="en-US" sz="2800"/>
            </a:br>
            <a:br>
              <a:rPr lang="en-US" sz="2800"/>
            </a:br>
            <a:r>
              <a:rPr lang="en-US" sz="2400">
                <a:latin typeface="Museo Slab 500"/>
              </a:rPr>
              <a:t>Jessica Tribbett</a:t>
            </a:r>
            <a:br>
              <a:rPr lang="en-US" sz="2400"/>
            </a:br>
            <a:br>
              <a:rPr lang="en-US" sz="2400"/>
            </a:br>
            <a:r>
              <a:rPr lang="en-US" sz="2400">
                <a:latin typeface="Museo Slab 500"/>
                <a:hlinkClick r:id="rId2"/>
              </a:rPr>
              <a:t>Tribbett_Jessica@cde.state.co.us</a:t>
            </a:r>
            <a:br>
              <a:rPr lang="en-US" sz="2400"/>
            </a:br>
            <a:br>
              <a:rPr lang="en-US" sz="2400"/>
            </a:br>
            <a:r>
              <a:rPr lang="en-US" sz="2400">
                <a:latin typeface="Museo Slab 500"/>
              </a:rPr>
              <a:t>720-693-6035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97C3A-9386-4D6F-A1F1-C13BA165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0F36-0F9B-8439-D078-ED4178BE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204788"/>
            <a:ext cx="7442200" cy="898525"/>
          </a:xfrm>
        </p:spPr>
        <p:txBody>
          <a:bodyPr/>
          <a:lstStyle/>
          <a:p>
            <a:r>
              <a:rPr lang="en-US"/>
              <a:t>Collection Email Addresses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1DE3C4-4F9D-B1F1-CB23-BCFFA94F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163"/>
            <a:ext cx="4667250" cy="4351337"/>
          </a:xfrm>
        </p:spPr>
        <p:txBody>
          <a:bodyPr>
            <a:normAutofit/>
          </a:bodyPr>
          <a:lstStyle/>
          <a:p>
            <a:r>
              <a:rPr lang="en-US"/>
              <a:t>Additional support has been added to help manage emails for the CDE Team</a:t>
            </a:r>
          </a:p>
          <a:p>
            <a:r>
              <a:rPr lang="en-US"/>
              <a:t>Some emails may be signed as "Technical Help Support"</a:t>
            </a:r>
          </a:p>
          <a:p>
            <a:r>
              <a:rPr lang="en-US"/>
              <a:t>The data collection leads you know, and trust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Still responding and signing their names as needed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Training &amp; assisting the Technical Help Support staff</a:t>
            </a:r>
          </a:p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C2B99CE-16CE-8367-EC56-BD396E4793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492289"/>
              </p:ext>
            </p:extLst>
          </p:nvPr>
        </p:nvGraphicFramePr>
        <p:xfrm>
          <a:off x="5658775" y="1651796"/>
          <a:ext cx="6161750" cy="37185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93825">
                  <a:extLst>
                    <a:ext uri="{9D8B030D-6E8A-4147-A177-3AD203B41FA5}">
                      <a16:colId xmlns:a16="http://schemas.microsoft.com/office/drawing/2014/main" val="3674245083"/>
                    </a:ext>
                  </a:extLst>
                </a:gridCol>
                <a:gridCol w="3567925">
                  <a:extLst>
                    <a:ext uri="{9D8B030D-6E8A-4147-A177-3AD203B41FA5}">
                      <a16:colId xmlns:a16="http://schemas.microsoft.com/office/drawing/2014/main" val="418629548"/>
                    </a:ext>
                  </a:extLst>
                </a:gridCol>
              </a:tblGrid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Collection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Email Addresses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06356022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Attendance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Attendance@cde.state.co.us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59212998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Directory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44462020"/>
                  </a:ext>
                </a:extLst>
              </a:tr>
              <a:tr h="211823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EDIS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8665411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Human Resources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HumanResourcesData@cde.state.co.us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1845764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READ Collections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ReadActData@cde.state.co.us</a:t>
                      </a:r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7475299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Report Card March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ReportCard@cde.state.co.us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73281362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RITS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92408733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December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SpedDecCount@cde.state.co.us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19733454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Discipline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44108572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SpedEndOfYear@cde.state.co.us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8449412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Staff Evaluation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StaffEvaluation@cde.state.co.us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989509517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Discipline Snapshot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153885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hlinkClick r:id="rId15"/>
                        </a:rPr>
                        <a:t>StudentEndOfYear@cde.state.co.us</a:t>
                      </a: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4749158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October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StudentOctober@cde.state.co.us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81469274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Teacher Student Data Link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TeacherStudentDataLink@cde.state.co.us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143807525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5C30A0-7C6D-72BD-AEFB-A91B54F6043C}"/>
              </a:ext>
            </a:extLst>
          </p:cNvPr>
          <p:cNvSpPr txBox="1">
            <a:spLocks/>
          </p:cNvSpPr>
          <p:nvPr/>
        </p:nvSpPr>
        <p:spPr>
          <a:xfrm>
            <a:off x="2998456" y="5794375"/>
            <a:ext cx="6195088" cy="5619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These email addresses are also posted on the Data Pipeline website and Contact list for reference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F7E0F83-4F6F-EAD5-F2A7-85C265612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4951" y="111124"/>
            <a:ext cx="719137" cy="7191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40C59-B929-C1BB-2BA4-F161DA76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nowy mountain road">
            <a:extLst>
              <a:ext uri="{FF2B5EF4-FFF2-40B4-BE49-F238E27FC236}">
                <a16:creationId xmlns:a16="http://schemas.microsoft.com/office/drawing/2014/main" id="{18384BB0-3AAD-2973-F8E8-0339BEB8D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302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B416C-5F6D-56F7-429A-80FD0A19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>
                <a:latin typeface="+mj-lt"/>
              </a:rPr>
              <a:t>Thank you for joining today! </a:t>
            </a:r>
          </a:p>
        </p:txBody>
      </p:sp>
      <p:graphicFrame>
        <p:nvGraphicFramePr>
          <p:cNvPr id="7" name="TextBox 9" descr="Next Town Hall 2/1/2024.">
            <a:extLst>
              <a:ext uri="{FF2B5EF4-FFF2-40B4-BE49-F238E27FC236}">
                <a16:creationId xmlns:a16="http://schemas.microsoft.com/office/drawing/2014/main" id="{846691BE-0086-3658-55F2-41FDF0607A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0510007"/>
              </p:ext>
            </p:extLst>
          </p:nvPr>
        </p:nvGraphicFramePr>
        <p:xfrm>
          <a:off x="838200" y="3058159"/>
          <a:ext cx="4617720" cy="311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30712-328A-D55D-1F4E-AFE29CF3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30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700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B96DD-D22A-4D24-782E-BD0F67CE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PII?</a:t>
            </a: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AD7085A-BD5F-8A1F-F7A2-5122964E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3536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194-6F49-EA21-44EE-9C4ECBAB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Personally Identifiable Information (PII) is defined by state and federal laws as information that, alone or in combination, personally identifies an individual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This includes direct identifiers </a:t>
            </a:r>
            <a:br>
              <a:rPr lang="en-US" sz="1700">
                <a:solidFill>
                  <a:schemeClr val="bg1"/>
                </a:solidFill>
              </a:rPr>
            </a:br>
            <a:r>
              <a:rPr lang="en-US" sz="1700">
                <a:solidFill>
                  <a:schemeClr val="bg1"/>
                </a:solidFill>
              </a:rPr>
              <a:t>(i.e. student and staff names, SASID, EDID, etc.)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Includes information that when combined is identifiable</a:t>
            </a:r>
          </a:p>
          <a:p>
            <a:r>
              <a:rPr lang="en-US" sz="1700">
                <a:solidFill>
                  <a:schemeClr val="bg1"/>
                </a:solidFill>
              </a:rPr>
              <a:t>Colorado’s Student Data Transparency and Security Act outlines requirements for how Student PII is collected, used and shared</a:t>
            </a:r>
          </a:p>
          <a:p>
            <a:r>
              <a:rPr lang="en-US" sz="1700">
                <a:solidFill>
                  <a:schemeClr val="bg1"/>
                </a:solidFill>
              </a:rPr>
              <a:t>CDE has prepared guidance on how to comply with this and other privacy laws which can be found </a:t>
            </a:r>
            <a:r>
              <a:rPr lang="en-US" sz="1700">
                <a:solidFill>
                  <a:schemeClr val="bg1"/>
                </a:solidFill>
                <a:hlinkClick r:id="rId3"/>
              </a:rPr>
              <a:t>here.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B3A8-6B52-C988-E206-6C496A9A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370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4A7614-299E-AB4A-CD2D-32DF13E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1E1C-3AFC-F81C-ED72-4E15BDB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Use secure methods to transfer any PII to CDE</a:t>
            </a:r>
          </a:p>
          <a:p>
            <a:pPr lvl="1"/>
            <a:r>
              <a:rPr lang="en-US"/>
              <a:t>Contact Data Collection leads with questions about how to transmit PII securely</a:t>
            </a:r>
          </a:p>
          <a:p>
            <a:pPr lvl="2"/>
            <a:r>
              <a:rPr lang="en-US" sz="2600" b="1"/>
              <a:t>Each Data Collection leads maintains their own Syncplicity folders for specific collections, reach out to the collection lead for access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2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Avoid sending PII via unencrypted email or to unsecured faxes when sharing data between or within districts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2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Check local policies for restrictions, requirements, etc. regarding PII</a:t>
            </a:r>
          </a:p>
          <a:p>
            <a:pPr lvl="1"/>
            <a:r>
              <a:rPr lang="en-US"/>
              <a:t>Do not use PII in trainings, presentations, etc.</a:t>
            </a:r>
          </a:p>
          <a:p>
            <a:pPr lvl="1"/>
            <a:r>
              <a:rPr lang="en-US"/>
              <a:t>Do not share PII with unauthorized individuals</a:t>
            </a:r>
          </a:p>
          <a:p>
            <a:pPr lvl="1"/>
            <a:r>
              <a:rPr lang="en-US"/>
              <a:t>Do not share passwords</a:t>
            </a:r>
          </a:p>
          <a:p>
            <a:pPr lvl="1"/>
            <a:r>
              <a:rPr lang="en-US"/>
              <a:t>Follow local policies when transmitting PII to any third party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5CE0-1FD1-A7F3-A063-725AA0E0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830909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https://my.syncplicity.com/">
            <a:hlinkClick r:id="rId3"/>
            <a:extLst>
              <a:ext uri="{FF2B5EF4-FFF2-40B4-BE49-F238E27FC236}">
                <a16:creationId xmlns:a16="http://schemas.microsoft.com/office/drawing/2014/main" id="{78B849ED-8EA7-D452-E680-360275A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93" y="156191"/>
            <a:ext cx="1839433" cy="8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F382A-980F-E69F-23E3-6170599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94A3C-FFEE-9957-6A9B-1EBF46C0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E52EBAC4-3CDA-C325-EF8A-459CCAFC0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308421"/>
              </p:ext>
            </p:extLst>
          </p:nvPr>
        </p:nvGraphicFramePr>
        <p:xfrm>
          <a:off x="850392" y="1554163"/>
          <a:ext cx="10494941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27741">
                  <a:extLst>
                    <a:ext uri="{9D8B030D-6E8A-4147-A177-3AD203B41FA5}">
                      <a16:colId xmlns:a16="http://schemas.microsoft.com/office/drawing/2014/main" val="275284242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24392638"/>
                    </a:ext>
                  </a:extLst>
                </a:gridCol>
              </a:tblGrid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Agenda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69085"/>
                  </a:ext>
                </a:extLst>
              </a:tr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Open Data Collections and Upcoming Deadlines in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34968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Dawna Gudka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13725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Special Education December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Lindsey Heitman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461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School Code Change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Jessica Tribbett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8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46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C5177-5F07-B9F4-3062-A06180310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Open Collections and </a:t>
            </a:r>
            <a:br>
              <a:rPr lang="en-US"/>
            </a:br>
            <a:r>
              <a:rPr lang="en-US"/>
              <a:t>Upcoming Deadlines in </a:t>
            </a:r>
            <a:br>
              <a:rPr lang="en-US"/>
            </a:br>
            <a:r>
              <a:rPr lang="en-US"/>
              <a:t>Data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9F004-4A02-0C33-BA94-67E8B8DF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2043-3313-6564-158C-D467E19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8325531" cy="898524"/>
          </a:xfrm>
        </p:spPr>
        <p:txBody>
          <a:bodyPr/>
          <a:lstStyle/>
          <a:p>
            <a:r>
              <a:rPr lang="en-US"/>
              <a:t>Open Collections and Upcoming Dates – 1 of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64BB53-F741-4FFC-0348-1AC10AD6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8283"/>
              </p:ext>
            </p:extLst>
          </p:nvPr>
        </p:nvGraphicFramePr>
        <p:xfrm>
          <a:off x="838200" y="1554163"/>
          <a:ext cx="10515600" cy="3881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9521">
                  <a:extLst>
                    <a:ext uri="{9D8B030D-6E8A-4147-A177-3AD203B41FA5}">
                      <a16:colId xmlns:a16="http://schemas.microsoft.com/office/drawing/2014/main" val="417136651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379799228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677725610"/>
                    </a:ext>
                  </a:extLst>
                </a:gridCol>
                <a:gridCol w="4644656">
                  <a:extLst>
                    <a:ext uri="{9D8B030D-6E8A-4147-A177-3AD203B41FA5}">
                      <a16:colId xmlns:a16="http://schemas.microsoft.com/office/drawing/2014/main" val="409772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/>
                        <a:t>Tip: Upload graduation guidelines (GG) file to utilize GG COGNOS reports in preparation for Spring collections.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6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Title I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Special Education IEP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6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TSDL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37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8266-C5D9-05F1-CD05-28AE89A2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4E22-3BFB-B4B8-B3DD-2E0607D5D581}"/>
              </a:ext>
            </a:extLst>
          </p:cNvPr>
          <p:cNvSpPr/>
          <p:nvPr/>
        </p:nvSpPr>
        <p:spPr>
          <a:xfrm>
            <a:off x="2066260" y="610568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9"/>
              </a:rPr>
              <a:t>Data Pipeline Resources: Data Pipeline Collection Dates (XLS)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77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5B84B8-A592-0A7B-948D-98316278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 Collections and Upcoming Dates – 2 of 2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0915"/>
              </p:ext>
            </p:extLst>
          </p:nvPr>
        </p:nvGraphicFramePr>
        <p:xfrm>
          <a:off x="165652" y="1203739"/>
          <a:ext cx="11956811" cy="29388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844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1180167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1299653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606825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2831722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962219"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Deadline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812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 December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n-lt"/>
                        </a:rPr>
                        <a:t>Feb. 23,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+mn-lt"/>
                        </a:rPr>
                        <a:t>Deadline:</a:t>
                      </a:r>
                      <a:r>
                        <a:rPr lang="en-US" sz="1800" b="0">
                          <a:latin typeface="+mn-lt"/>
                        </a:rPr>
                        <a:t> 2/05/2024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+mn-lt"/>
                        </a:rPr>
                        <a:t>All snapshot errors resolved</a:t>
                      </a:r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+mn-lt"/>
                        </a:rPr>
                        <a:t>02/07/24 – 02/16/24</a:t>
                      </a:r>
                      <a:br>
                        <a:rPr lang="en-US" sz="1800" b="0">
                          <a:latin typeface="+mn-lt"/>
                        </a:rPr>
                      </a:br>
                      <a:r>
                        <a:rPr lang="en-US" sz="1800" b="0">
                          <a:latin typeface="+mn-lt"/>
                        </a:rPr>
                        <a:t>statewide duplicate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7420"/>
                  </a:ext>
                </a:extLst>
              </a:tr>
              <a:tr h="1062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Human Resources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Feb. 23, 2024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+mn-lt"/>
                        </a:rPr>
                        <a:t>ALL interchange files need to be error free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+mn-lt"/>
                        </a:rPr>
                        <a:t>1/25-2/1 Review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latin typeface="+mn-lt"/>
                        </a:rPr>
                        <a:t>2/15/24 </a:t>
                      </a:r>
                      <a:r>
                        <a:rPr lang="en-US" sz="1800" b="0">
                          <a:latin typeface="+mn-lt"/>
                        </a:rPr>
                        <a:t>must have a complete error free Human Resources Snapshot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054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7C1A-196C-6C8E-0B14-8053F66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830909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0E6F-7DDB-5E39-623D-D96925E3BB70}"/>
              </a:ext>
            </a:extLst>
          </p:cNvPr>
          <p:cNvSpPr/>
          <p:nvPr/>
        </p:nvSpPr>
        <p:spPr>
          <a:xfrm>
            <a:off x="2066260" y="610568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5"/>
              </a:rPr>
              <a:t>Data Pipeline Resources: Data Pipeline Collection Dates (XLS)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664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8e932f-8c42-4f93-8fc3-67d3de176e61">
      <Terms xmlns="http://schemas.microsoft.com/office/infopath/2007/PartnerControls"/>
    </lcf76f155ced4ddcb4097134ff3c332f>
    <TaxCatchAll xmlns="4c96849b-d583-4314-bdb6-16a0c6e34719" xsi:nil="true"/>
    <SharedWithUsers xmlns="4c96849b-d583-4314-bdb6-16a0c6e34719">
      <UserInfo>
        <DisplayName>Maginnis, June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C51CBA1589D4F84DFE601021F4370" ma:contentTypeVersion="17" ma:contentTypeDescription="Create a new document." ma:contentTypeScope="" ma:versionID="4c2e7d44e21a4a9ea0f5c212093f6757">
  <xsd:schema xmlns:xsd="http://www.w3.org/2001/XMLSchema" xmlns:xs="http://www.w3.org/2001/XMLSchema" xmlns:p="http://schemas.microsoft.com/office/2006/metadata/properties" xmlns:ns2="658e932f-8c42-4f93-8fc3-67d3de176e61" xmlns:ns3="4c96849b-d583-4314-bdb6-16a0c6e34719" targetNamespace="http://schemas.microsoft.com/office/2006/metadata/properties" ma:root="true" ma:fieldsID="8c29c4ac9eee64b396f0dc72fb4a5852" ns2:_="" ns3:_="">
    <xsd:import namespace="658e932f-8c42-4f93-8fc3-67d3de176e61"/>
    <xsd:import namespace="4c96849b-d583-4314-bdb6-16a0c6e34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32f-8c42-4f93-8fc3-67d3de17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6849b-d583-4314-bdb6-16a0c6e34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35906d-7a73-4617-9229-c2cb2797336c}" ma:internalName="TaxCatchAll" ma:showField="CatchAllData" ma:web="4c96849b-d583-4314-bdb6-16a0c6e34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FB8263-E116-4610-9B9F-0E82FA1493E2}">
  <ds:schemaRefs>
    <ds:schemaRef ds:uri="4c96849b-d583-4314-bdb6-16a0c6e34719"/>
    <ds:schemaRef ds:uri="658e932f-8c42-4f93-8fc3-67d3de17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DBA127-F73C-41E6-B2DD-34D5FAF43858}">
  <ds:schemaRefs>
    <ds:schemaRef ds:uri="4c96849b-d583-4314-bdb6-16a0c6e34719"/>
    <ds:schemaRef ds:uri="658e932f-8c42-4f93-8fc3-67d3de17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February 1st, 2024 Data Pipeline Town Hall</vt:lpstr>
      <vt:lpstr>Colorado Department of Education Identity Management (IdM)</vt:lpstr>
      <vt:lpstr>Collection Email Addresses</vt:lpstr>
      <vt:lpstr>What is PII?</vt:lpstr>
      <vt:lpstr>Sharing Data</vt:lpstr>
      <vt:lpstr>Today’s Agenda</vt:lpstr>
      <vt:lpstr>Open Collections and  Upcoming Deadlines in  Data Pipeline</vt:lpstr>
      <vt:lpstr>Open Collections and Upcoming Dates – 1 of 2</vt:lpstr>
      <vt:lpstr>Open Collections and Upcoming Dates – 2 of 2 </vt:lpstr>
      <vt:lpstr>Human Resources  </vt:lpstr>
      <vt:lpstr>Human Resources Collection Status </vt:lpstr>
      <vt:lpstr>Human Resources  Collection Timeline</vt:lpstr>
      <vt:lpstr>Human Resources Collection Educators Shortage Survey </vt:lpstr>
      <vt:lpstr>Human Resources Collection Using Pipeline to extract your HR Snapshot Data to validate data</vt:lpstr>
      <vt:lpstr>Human Resources Collection Using Cognos to validate data</vt:lpstr>
      <vt:lpstr>Human Resources Collection Submit your data to CDE</vt:lpstr>
      <vt:lpstr>Questions &amp; Resources for Human Resources Collection</vt:lpstr>
      <vt:lpstr>Special Education December Count</vt:lpstr>
      <vt:lpstr>Special Education December Count: February Schedule</vt:lpstr>
      <vt:lpstr>December Count - Student and Staff Signature Reports – Please review now but not due for upload until February 23</vt:lpstr>
      <vt:lpstr>SAM Warnings DC208, DC209, DC210, DC211</vt:lpstr>
      <vt:lpstr>Special Education December Count: SAM Reference Documents Reference Documents</vt:lpstr>
      <vt:lpstr>Special Education December Count: SAM – Staff Approval Matrix </vt:lpstr>
      <vt:lpstr>Questions &amp; Resources: Special Education December Count</vt:lpstr>
      <vt:lpstr>School Code Request  Jessica Tribbett</vt:lpstr>
      <vt:lpstr>School Code Request </vt:lpstr>
      <vt:lpstr>School Code Request </vt:lpstr>
      <vt:lpstr>School Code Request </vt:lpstr>
      <vt:lpstr>School Code Requests</vt:lpstr>
      <vt:lpstr>Thank you for joining today!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revision>1</cp:revision>
  <dcterms:created xsi:type="dcterms:W3CDTF">2019-06-25T17:30:52Z</dcterms:created>
  <dcterms:modified xsi:type="dcterms:W3CDTF">2024-02-01T16:05:30Z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0x010100DAAC51CBA1589D4F84DFE601021F4370</vt:lpwstr>
  </property>
  <property fmtid="{D5CDD505-2E9C-101B-9397-08002B2CF9AE}" pid="3" name="MediaServiceImageTags">
    <vt:lpwstr/>
  </property>
</Properties>
</file>