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2"/>
  </p:notesMasterIdLst>
  <p:sldIdLst>
    <p:sldId id="256" r:id="rId5"/>
    <p:sldId id="257" r:id="rId6"/>
    <p:sldId id="5096" r:id="rId7"/>
    <p:sldId id="258" r:id="rId8"/>
    <p:sldId id="259" r:id="rId9"/>
    <p:sldId id="261" r:id="rId10"/>
    <p:sldId id="262" r:id="rId11"/>
    <p:sldId id="263" r:id="rId12"/>
    <p:sldId id="264" r:id="rId13"/>
    <p:sldId id="5129" r:id="rId14"/>
    <p:sldId id="5130" r:id="rId15"/>
    <p:sldId id="5222" r:id="rId16"/>
    <p:sldId id="5241" r:id="rId17"/>
    <p:sldId id="5242" r:id="rId18"/>
    <p:sldId id="5210" r:id="rId19"/>
    <p:sldId id="5213" r:id="rId20"/>
    <p:sldId id="5243" r:id="rId21"/>
    <p:sldId id="4676" r:id="rId22"/>
    <p:sldId id="5247" r:id="rId23"/>
    <p:sldId id="5239" r:id="rId24"/>
    <p:sldId id="5249" r:id="rId25"/>
    <p:sldId id="5168" r:id="rId26"/>
    <p:sldId id="5202" r:id="rId27"/>
    <p:sldId id="5205" r:id="rId28"/>
    <p:sldId id="5206" r:id="rId29"/>
    <p:sldId id="5211" r:id="rId30"/>
    <p:sldId id="5203" r:id="rId31"/>
    <p:sldId id="5232" r:id="rId32"/>
    <p:sldId id="4696" r:id="rId33"/>
    <p:sldId id="5240" r:id="rId34"/>
    <p:sldId id="4693" r:id="rId35"/>
    <p:sldId id="4705" r:id="rId36"/>
    <p:sldId id="4703" r:id="rId37"/>
    <p:sldId id="4704" r:id="rId38"/>
    <p:sldId id="4706" r:id="rId39"/>
    <p:sldId id="4701"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FFFFF"/>
    <a:srgbClr val="FF9999"/>
    <a:srgbClr val="F8D70B"/>
    <a:srgbClr val="488BC9"/>
    <a:srgbClr val="C32032"/>
    <a:srgbClr val="FFFF99"/>
    <a:srgbClr val="FD6D42"/>
    <a:srgbClr val="F94C39"/>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D2A5D-C7C4-4607-AF03-55C9B6B3B6A5}" v="10" dt="2024-01-24T17:25:29.320"/>
    <p1510:client id="{3F7FE7FA-4C44-402D-A3BB-30B51233D7E9}" v="13" dt="2024-01-24T22:24:41.844"/>
    <p1510:client id="{5C48D186-1246-402D-B3D5-975F2DACA0BB}" v="540" dt="2024-01-24T17:30:41.026"/>
    <p1510:client id="{6543568F-EAB7-4286-8FAF-209CE882AC80}" v="134" dt="2024-01-25T04:45:56.783"/>
    <p1510:client id="{C0074F9B-B6B8-BBF2-AF8A-2AC60944CD0A}" v="105" dt="2024-01-24T20:11:15.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2" y="28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bbett, Jessica" userId="S::tribbett_jessica@cde.state.co.us::b8af59d7-a86d-4166-a022-d856dc24c475" providerId="AD" clId="Web-{F3199248-77AA-CBAA-D968-419E871C4407}"/>
    <pc:docChg chg="addSld delSld modSld sldOrd">
      <pc:chgData name="Tribbett, Jessica" userId="S::tribbett_jessica@cde.state.co.us::b8af59d7-a86d-4166-a022-d856dc24c475" providerId="AD" clId="Web-{F3199248-77AA-CBAA-D968-419E871C4407}" dt="2024-01-17T21:45:06.737" v="1501"/>
      <pc:docMkLst>
        <pc:docMk/>
      </pc:docMkLst>
      <pc:sldChg chg="modSp add">
        <pc:chgData name="Tribbett, Jessica" userId="S::tribbett_jessica@cde.state.co.us::b8af59d7-a86d-4166-a022-d856dc24c475" providerId="AD" clId="Web-{F3199248-77AA-CBAA-D968-419E871C4407}" dt="2024-01-17T21:41:44.404" v="1436" actId="14100"/>
        <pc:sldMkLst>
          <pc:docMk/>
          <pc:sldMk cId="2676792760" sldId="4693"/>
        </pc:sldMkLst>
        <pc:spChg chg="mod">
          <ac:chgData name="Tribbett, Jessica" userId="S::tribbett_jessica@cde.state.co.us::b8af59d7-a86d-4166-a022-d856dc24c475" providerId="AD" clId="Web-{F3199248-77AA-CBAA-D968-419E871C4407}" dt="2024-01-17T21:41:44.404" v="1436" actId="14100"/>
          <ac:spMkLst>
            <pc:docMk/>
            <pc:sldMk cId="2676792760" sldId="4693"/>
            <ac:spMk id="6" creationId="{C6BBF9C2-4FE5-4614-B574-905D93B3E9AE}"/>
          </ac:spMkLst>
        </pc:spChg>
      </pc:sldChg>
      <pc:sldChg chg="add del">
        <pc:chgData name="Tribbett, Jessica" userId="S::tribbett_jessica@cde.state.co.us::b8af59d7-a86d-4166-a022-d856dc24c475" providerId="AD" clId="Web-{F3199248-77AA-CBAA-D968-419E871C4407}" dt="2024-01-17T21:39:44.683" v="1420"/>
        <pc:sldMkLst>
          <pc:docMk/>
          <pc:sldMk cId="2416390574" sldId="4694"/>
        </pc:sldMkLst>
      </pc:sldChg>
      <pc:sldChg chg="add del">
        <pc:chgData name="Tribbett, Jessica" userId="S::tribbett_jessica@cde.state.co.us::b8af59d7-a86d-4166-a022-d856dc24c475" providerId="AD" clId="Web-{F3199248-77AA-CBAA-D968-419E871C4407}" dt="2024-01-17T21:39:44.698" v="1421"/>
        <pc:sldMkLst>
          <pc:docMk/>
          <pc:sldMk cId="3728706518" sldId="4695"/>
        </pc:sldMkLst>
      </pc:sldChg>
      <pc:sldChg chg="addSp delSp modSp add">
        <pc:chgData name="Tribbett, Jessica" userId="S::tribbett_jessica@cde.state.co.us::b8af59d7-a86d-4166-a022-d856dc24c475" providerId="AD" clId="Web-{F3199248-77AA-CBAA-D968-419E871C4407}" dt="2024-01-17T21:31:48.547" v="1187" actId="1076"/>
        <pc:sldMkLst>
          <pc:docMk/>
          <pc:sldMk cId="462835190" sldId="4696"/>
        </pc:sldMkLst>
        <pc:spChg chg="mod">
          <ac:chgData name="Tribbett, Jessica" userId="S::tribbett_jessica@cde.state.co.us::b8af59d7-a86d-4166-a022-d856dc24c475" providerId="AD" clId="Web-{F3199248-77AA-CBAA-D968-419E871C4407}" dt="2024-01-17T21:18:49.514" v="27" actId="20577"/>
          <ac:spMkLst>
            <pc:docMk/>
            <pc:sldMk cId="462835190" sldId="4696"/>
            <ac:spMk id="2" creationId="{F541109F-D9FB-46C5-9F4C-7FD2901AFCBE}"/>
          </ac:spMkLst>
        </pc:spChg>
        <pc:spChg chg="add del">
          <ac:chgData name="Tribbett, Jessica" userId="S::tribbett_jessica@cde.state.co.us::b8af59d7-a86d-4166-a022-d856dc24c475" providerId="AD" clId="Web-{F3199248-77AA-CBAA-D968-419E871C4407}" dt="2024-01-17T21:23:06.207" v="329"/>
          <ac:spMkLst>
            <pc:docMk/>
            <pc:sldMk cId="462835190" sldId="4696"/>
            <ac:spMk id="3" creationId="{BB6D7705-3646-6D69-D7DF-3E38F70ECAF9}"/>
          </ac:spMkLst>
        </pc:spChg>
        <pc:spChg chg="mod">
          <ac:chgData name="Tribbett, Jessica" userId="S::tribbett_jessica@cde.state.co.us::b8af59d7-a86d-4166-a022-d856dc24c475" providerId="AD" clId="Web-{F3199248-77AA-CBAA-D968-419E871C4407}" dt="2024-01-17T21:31:34.203" v="1177" actId="1076"/>
          <ac:spMkLst>
            <pc:docMk/>
            <pc:sldMk cId="462835190" sldId="4696"/>
            <ac:spMk id="7" creationId="{CF408478-E5B8-BD77-1C24-08FE8A7C6C4E}"/>
          </ac:spMkLst>
        </pc:spChg>
        <pc:spChg chg="add mod">
          <ac:chgData name="Tribbett, Jessica" userId="S::tribbett_jessica@cde.state.co.us::b8af59d7-a86d-4166-a022-d856dc24c475" providerId="AD" clId="Web-{F3199248-77AA-CBAA-D968-419E871C4407}" dt="2024-01-17T21:31:48.547" v="1187" actId="1076"/>
          <ac:spMkLst>
            <pc:docMk/>
            <pc:sldMk cId="462835190" sldId="4696"/>
            <ac:spMk id="8" creationId="{40113FBC-D6BB-B486-CC67-539A22A9A7CC}"/>
          </ac:spMkLst>
        </pc:spChg>
        <pc:spChg chg="add del mod">
          <ac:chgData name="Tribbett, Jessica" userId="S::tribbett_jessica@cde.state.co.us::b8af59d7-a86d-4166-a022-d856dc24c475" providerId="AD" clId="Web-{F3199248-77AA-CBAA-D968-419E871C4407}" dt="2024-01-17T21:31:25.546" v="1174"/>
          <ac:spMkLst>
            <pc:docMk/>
            <pc:sldMk cId="462835190" sldId="4696"/>
            <ac:spMk id="9" creationId="{9C483858-116A-2E64-37AF-E8110C100F8F}"/>
          </ac:spMkLst>
        </pc:spChg>
        <pc:graphicFrameChg chg="add del mod modGraphic">
          <ac:chgData name="Tribbett, Jessica" userId="S::tribbett_jessica@cde.state.co.us::b8af59d7-a86d-4166-a022-d856dc24c475" providerId="AD" clId="Web-{F3199248-77AA-CBAA-D968-419E871C4407}" dt="2024-01-17T21:31:26.656" v="1175"/>
          <ac:graphicFrameMkLst>
            <pc:docMk/>
            <pc:sldMk cId="462835190" sldId="4696"/>
            <ac:graphicFrameMk id="10" creationId="{6AA24C08-B62E-C858-5425-59BC18D54C0A}"/>
          </ac:graphicFrameMkLst>
        </pc:graphicFrameChg>
        <pc:picChg chg="del">
          <ac:chgData name="Tribbett, Jessica" userId="S::tribbett_jessica@cde.state.co.us::b8af59d7-a86d-4166-a022-d856dc24c475" providerId="AD" clId="Web-{F3199248-77AA-CBAA-D968-419E871C4407}" dt="2024-01-17T21:19:00.858" v="29"/>
          <ac:picMkLst>
            <pc:docMk/>
            <pc:sldMk cId="462835190" sldId="4696"/>
            <ac:picMk id="5" creationId="{D90FC282-A302-43FA-AD56-0779D36EAA0C}"/>
          </ac:picMkLst>
        </pc:picChg>
      </pc:sldChg>
      <pc:sldChg chg="add del">
        <pc:chgData name="Tribbett, Jessica" userId="S::tribbett_jessica@cde.state.co.us::b8af59d7-a86d-4166-a022-d856dc24c475" providerId="AD" clId="Web-{F3199248-77AA-CBAA-D968-419E871C4407}" dt="2024-01-17T21:18:40.076" v="11"/>
        <pc:sldMkLst>
          <pc:docMk/>
          <pc:sldMk cId="987089762" sldId="4697"/>
        </pc:sldMkLst>
      </pc:sldChg>
      <pc:sldChg chg="modSp add">
        <pc:chgData name="Tribbett, Jessica" userId="S::tribbett_jessica@cde.state.co.us::b8af59d7-a86d-4166-a022-d856dc24c475" providerId="AD" clId="Web-{F3199248-77AA-CBAA-D968-419E871C4407}" dt="2024-01-17T21:44:43.986" v="1496" actId="14100"/>
        <pc:sldMkLst>
          <pc:docMk/>
          <pc:sldMk cId="1043530433" sldId="4701"/>
        </pc:sldMkLst>
        <pc:spChg chg="mod">
          <ac:chgData name="Tribbett, Jessica" userId="S::tribbett_jessica@cde.state.co.us::b8af59d7-a86d-4166-a022-d856dc24c475" providerId="AD" clId="Web-{F3199248-77AA-CBAA-D968-419E871C4407}" dt="2024-01-17T21:44:43.986" v="1496" actId="14100"/>
          <ac:spMkLst>
            <pc:docMk/>
            <pc:sldMk cId="1043530433" sldId="4701"/>
            <ac:spMk id="6" creationId="{C6BBF9C2-4FE5-4614-B574-905D93B3E9AE}"/>
          </ac:spMkLst>
        </pc:spChg>
      </pc:sldChg>
      <pc:sldChg chg="add del">
        <pc:chgData name="Tribbett, Jessica" userId="S::tribbett_jessica@cde.state.co.us::b8af59d7-a86d-4166-a022-d856dc24c475" providerId="AD" clId="Web-{F3199248-77AA-CBAA-D968-419E871C4407}" dt="2024-01-17T21:44:37.064" v="1493"/>
        <pc:sldMkLst>
          <pc:docMk/>
          <pc:sldMk cId="557775723" sldId="4702"/>
        </pc:sldMkLst>
      </pc:sldChg>
      <pc:sldChg chg="modSp add">
        <pc:chgData name="Tribbett, Jessica" userId="S::tribbett_jessica@cde.state.co.us::b8af59d7-a86d-4166-a022-d856dc24c475" providerId="AD" clId="Web-{F3199248-77AA-CBAA-D968-419E871C4407}" dt="2024-01-17T21:42:42.499" v="1445" actId="20577"/>
        <pc:sldMkLst>
          <pc:docMk/>
          <pc:sldMk cId="3317819653" sldId="4703"/>
        </pc:sldMkLst>
        <pc:spChg chg="mod">
          <ac:chgData name="Tribbett, Jessica" userId="S::tribbett_jessica@cde.state.co.us::b8af59d7-a86d-4166-a022-d856dc24c475" providerId="AD" clId="Web-{F3199248-77AA-CBAA-D968-419E871C4407}" dt="2024-01-17T21:42:42.499" v="1445" actId="20577"/>
          <ac:spMkLst>
            <pc:docMk/>
            <pc:sldMk cId="3317819653" sldId="4703"/>
            <ac:spMk id="6" creationId="{59D1E7D2-2834-F68E-31C4-AB9FE6A45F53}"/>
          </ac:spMkLst>
        </pc:spChg>
      </pc:sldChg>
      <pc:sldChg chg="modSp add">
        <pc:chgData name="Tribbett, Jessica" userId="S::tribbett_jessica@cde.state.co.us::b8af59d7-a86d-4166-a022-d856dc24c475" providerId="AD" clId="Web-{F3199248-77AA-CBAA-D968-419E871C4407}" dt="2024-01-17T21:44:30.017" v="1492" actId="20577"/>
        <pc:sldMkLst>
          <pc:docMk/>
          <pc:sldMk cId="2461826744" sldId="4704"/>
        </pc:sldMkLst>
        <pc:graphicFrameChg chg="modGraphic">
          <ac:chgData name="Tribbett, Jessica" userId="S::tribbett_jessica@cde.state.co.us::b8af59d7-a86d-4166-a022-d856dc24c475" providerId="AD" clId="Web-{F3199248-77AA-CBAA-D968-419E871C4407}" dt="2024-01-17T21:44:30.017" v="1492" actId="20577"/>
          <ac:graphicFrameMkLst>
            <pc:docMk/>
            <pc:sldMk cId="2461826744" sldId="4704"/>
            <ac:graphicFrameMk id="5" creationId="{FDC19C51-3A09-98C0-45FD-D91C3BBBF600}"/>
          </ac:graphicFrameMkLst>
        </pc:graphicFrameChg>
      </pc:sldChg>
      <pc:sldChg chg="add">
        <pc:chgData name="Tribbett, Jessica" userId="S::tribbett_jessica@cde.state.co.us::b8af59d7-a86d-4166-a022-d856dc24c475" providerId="AD" clId="Web-{F3199248-77AA-CBAA-D968-419E871C4407}" dt="2024-01-17T21:18:14.795" v="5"/>
        <pc:sldMkLst>
          <pc:docMk/>
          <pc:sldMk cId="800576745" sldId="4705"/>
        </pc:sldMkLst>
      </pc:sldChg>
      <pc:sldChg chg="add">
        <pc:chgData name="Tribbett, Jessica" userId="S::tribbett_jessica@cde.state.co.us::b8af59d7-a86d-4166-a022-d856dc24c475" providerId="AD" clId="Web-{F3199248-77AA-CBAA-D968-419E871C4407}" dt="2024-01-17T21:18:14.545" v="3"/>
        <pc:sldMkLst>
          <pc:docMk/>
          <pc:sldMk cId="4159998588" sldId="4706"/>
        </pc:sldMkLst>
      </pc:sldChg>
      <pc:sldChg chg="del ord">
        <pc:chgData name="Tribbett, Jessica" userId="S::tribbett_jessica@cde.state.co.us::b8af59d7-a86d-4166-a022-d856dc24c475" providerId="AD" clId="Web-{F3199248-77AA-CBAA-D968-419E871C4407}" dt="2024-01-17T21:45:00.862" v="1499"/>
        <pc:sldMkLst>
          <pc:docMk/>
          <pc:sldMk cId="1613509344" sldId="5233"/>
        </pc:sldMkLst>
      </pc:sldChg>
      <pc:sldChg chg="del">
        <pc:chgData name="Tribbett, Jessica" userId="S::tribbett_jessica@cde.state.co.us::b8af59d7-a86d-4166-a022-d856dc24c475" providerId="AD" clId="Web-{F3199248-77AA-CBAA-D968-419E871C4407}" dt="2024-01-17T21:45:06.737" v="1501"/>
        <pc:sldMkLst>
          <pc:docMk/>
          <pc:sldMk cId="1370898828" sldId="5234"/>
        </pc:sldMkLst>
      </pc:sldChg>
      <pc:sldChg chg="del">
        <pc:chgData name="Tribbett, Jessica" userId="S::tribbett_jessica@cde.state.co.us::b8af59d7-a86d-4166-a022-d856dc24c475" providerId="AD" clId="Web-{F3199248-77AA-CBAA-D968-419E871C4407}" dt="2024-01-17T21:45:06.737" v="1500"/>
        <pc:sldMkLst>
          <pc:docMk/>
          <pc:sldMk cId="3519380500" sldId="5235"/>
        </pc:sldMkLst>
      </pc:sldChg>
      <pc:sldChg chg="addSp delSp modSp add replId">
        <pc:chgData name="Tribbett, Jessica" userId="S::tribbett_jessica@cde.state.co.us::b8af59d7-a86d-4166-a022-d856dc24c475" providerId="AD" clId="Web-{F3199248-77AA-CBAA-D968-419E871C4407}" dt="2024-01-17T21:39:32.573" v="1419" actId="1076"/>
        <pc:sldMkLst>
          <pc:docMk/>
          <pc:sldMk cId="1385979322" sldId="5240"/>
        </pc:sldMkLst>
        <pc:spChg chg="add del mod">
          <ac:chgData name="Tribbett, Jessica" userId="S::tribbett_jessica@cde.state.co.us::b8af59d7-a86d-4166-a022-d856dc24c475" providerId="AD" clId="Web-{F3199248-77AA-CBAA-D968-419E871C4407}" dt="2024-01-17T21:38:26.931" v="1416"/>
          <ac:spMkLst>
            <pc:docMk/>
            <pc:sldMk cId="1385979322" sldId="5240"/>
            <ac:spMk id="5" creationId="{E1E0FA71-0BA6-59F2-99AC-C8CB55C59D35}"/>
          </ac:spMkLst>
        </pc:spChg>
        <pc:spChg chg="del">
          <ac:chgData name="Tribbett, Jessica" userId="S::tribbett_jessica@cde.state.co.us::b8af59d7-a86d-4166-a022-d856dc24c475" providerId="AD" clId="Web-{F3199248-77AA-CBAA-D968-419E871C4407}" dt="2024-01-17T21:37:06.804" v="1262"/>
          <ac:spMkLst>
            <pc:docMk/>
            <pc:sldMk cId="1385979322" sldId="5240"/>
            <ac:spMk id="6" creationId="{E5B5DC0E-37FA-6862-AC2E-1738EEAFC78C}"/>
          </ac:spMkLst>
        </pc:spChg>
        <pc:spChg chg="del mod">
          <ac:chgData name="Tribbett, Jessica" userId="S::tribbett_jessica@cde.state.co.us::b8af59d7-a86d-4166-a022-d856dc24c475" providerId="AD" clId="Web-{F3199248-77AA-CBAA-D968-419E871C4407}" dt="2024-01-17T21:38:21.759" v="1415"/>
          <ac:spMkLst>
            <pc:docMk/>
            <pc:sldMk cId="1385979322" sldId="5240"/>
            <ac:spMk id="7" creationId="{ED6AB938-7829-D31B-7255-282AEB8FF11D}"/>
          </ac:spMkLst>
        </pc:spChg>
        <pc:spChg chg="del">
          <ac:chgData name="Tribbett, Jessica" userId="S::tribbett_jessica@cde.state.co.us::b8af59d7-a86d-4166-a022-d856dc24c475" providerId="AD" clId="Web-{F3199248-77AA-CBAA-D968-419E871C4407}" dt="2024-01-17T21:35:35.380" v="1188"/>
          <ac:spMkLst>
            <pc:docMk/>
            <pc:sldMk cId="1385979322" sldId="5240"/>
            <ac:spMk id="8" creationId="{263FBACD-F711-6CBF-D6CC-9DB80F419FDD}"/>
          </ac:spMkLst>
        </pc:spChg>
        <pc:spChg chg="mod">
          <ac:chgData name="Tribbett, Jessica" userId="S::tribbett_jessica@cde.state.co.us::b8af59d7-a86d-4166-a022-d856dc24c475" providerId="AD" clId="Web-{F3199248-77AA-CBAA-D968-419E871C4407}" dt="2024-01-17T21:38:31.962" v="1417" actId="1076"/>
          <ac:spMkLst>
            <pc:docMk/>
            <pc:sldMk cId="1385979322" sldId="5240"/>
            <ac:spMk id="9" creationId="{E696E2ED-1DCD-92AE-631B-04BFD32A5D7B}"/>
          </ac:spMkLst>
        </pc:spChg>
        <pc:graphicFrameChg chg="mod modGraphic">
          <ac:chgData name="Tribbett, Jessica" userId="S::tribbett_jessica@cde.state.co.us::b8af59d7-a86d-4166-a022-d856dc24c475" providerId="AD" clId="Web-{F3199248-77AA-CBAA-D968-419E871C4407}" dt="2024-01-17T21:39:32.573" v="1419" actId="1076"/>
          <ac:graphicFrameMkLst>
            <pc:docMk/>
            <pc:sldMk cId="1385979322" sldId="5240"/>
            <ac:graphicFrameMk id="10" creationId="{5922B40F-3676-A800-6D24-D501A18630B5}"/>
          </ac:graphicFrameMkLst>
        </pc:graphicFrameChg>
      </pc:sldChg>
      <pc:sldMasterChg chg="addSldLayout">
        <pc:chgData name="Tribbett, Jessica" userId="S::tribbett_jessica@cde.state.co.us::b8af59d7-a86d-4166-a022-d856dc24c475" providerId="AD" clId="Web-{F3199248-77AA-CBAA-D968-419E871C4407}" dt="2024-01-17T21:18:14.795" v="5"/>
        <pc:sldMasterMkLst>
          <pc:docMk/>
          <pc:sldMasterMk cId="2150711039" sldId="2147483676"/>
        </pc:sldMasterMkLst>
        <pc:sldLayoutChg chg="add">
          <pc:chgData name="Tribbett, Jessica" userId="S::tribbett_jessica@cde.state.co.us::b8af59d7-a86d-4166-a022-d856dc24c475" providerId="AD" clId="Web-{F3199248-77AA-CBAA-D968-419E871C4407}" dt="2024-01-17T21:18:14.013" v="0"/>
          <pc:sldLayoutMkLst>
            <pc:docMk/>
            <pc:sldMasterMk cId="2150711039" sldId="2147483676"/>
            <pc:sldLayoutMk cId="2865305121" sldId="2147483703"/>
          </pc:sldLayoutMkLst>
        </pc:sldLayoutChg>
        <pc:sldLayoutChg chg="add">
          <pc:chgData name="Tribbett, Jessica" userId="S::tribbett_jessica@cde.state.co.us::b8af59d7-a86d-4166-a022-d856dc24c475" providerId="AD" clId="Web-{F3199248-77AA-CBAA-D968-419E871C4407}" dt="2024-01-17T21:18:14.795" v="5"/>
          <pc:sldLayoutMkLst>
            <pc:docMk/>
            <pc:sldMasterMk cId="2150711039" sldId="2147483676"/>
            <pc:sldLayoutMk cId="2278021360" sldId="2147483704"/>
          </pc:sldLayoutMkLst>
        </pc:sldLayoutChg>
      </pc:sldMasterChg>
    </pc:docChg>
  </pc:docChgLst>
  <pc:docChgLst>
    <pc:chgData name="Gudka, Dawna" userId="S::gudka_d@cde.state.co.us::823cceae-331b-41d6-9a63-34ad6d1db55c" providerId="AD" clId="Web-{5C48D186-1246-402D-B3D5-975F2DACA0BB}"/>
    <pc:docChg chg="delSld modSld">
      <pc:chgData name="Gudka, Dawna" userId="S::gudka_d@cde.state.co.us::823cceae-331b-41d6-9a63-34ad6d1db55c" providerId="AD" clId="Web-{5C48D186-1246-402D-B3D5-975F2DACA0BB}" dt="2024-01-24T17:30:41.026" v="410" actId="20577"/>
      <pc:docMkLst>
        <pc:docMk/>
      </pc:docMkLst>
      <pc:sldChg chg="modSp">
        <pc:chgData name="Gudka, Dawna" userId="S::gudka_d@cde.state.co.us::823cceae-331b-41d6-9a63-34ad6d1db55c" providerId="AD" clId="Web-{5C48D186-1246-402D-B3D5-975F2DACA0BB}" dt="2024-01-24T17:27:15.254" v="215"/>
        <pc:sldMkLst>
          <pc:docMk/>
          <pc:sldMk cId="766479562" sldId="264"/>
        </pc:sldMkLst>
        <pc:graphicFrameChg chg="mod modGraphic">
          <ac:chgData name="Gudka, Dawna" userId="S::gudka_d@cde.state.co.us::823cceae-331b-41d6-9a63-34ad6d1db55c" providerId="AD" clId="Web-{5C48D186-1246-402D-B3D5-975F2DACA0BB}" dt="2024-01-24T17:27:15.254" v="215"/>
          <ac:graphicFrameMkLst>
            <pc:docMk/>
            <pc:sldMk cId="766479562" sldId="264"/>
            <ac:graphicFrameMk id="5" creationId="{5E4612F7-68C6-57CA-E918-38EF641F73CF}"/>
          </ac:graphicFrameMkLst>
        </pc:graphicFrameChg>
      </pc:sldChg>
      <pc:sldChg chg="modSp">
        <pc:chgData name="Gudka, Dawna" userId="S::gudka_d@cde.state.co.us::823cceae-331b-41d6-9a63-34ad6d1db55c" providerId="AD" clId="Web-{5C48D186-1246-402D-B3D5-975F2DACA0BB}" dt="2024-01-24T17:28:21.428" v="229" actId="20577"/>
        <pc:sldMkLst>
          <pc:docMk/>
          <pc:sldMk cId="1641238302" sldId="5130"/>
        </pc:sldMkLst>
        <pc:spChg chg="mod">
          <ac:chgData name="Gudka, Dawna" userId="S::gudka_d@cde.state.co.us::823cceae-331b-41d6-9a63-34ad6d1db55c" providerId="AD" clId="Web-{5C48D186-1246-402D-B3D5-975F2DACA0BB}" dt="2024-01-24T17:28:21.428" v="229" actId="20577"/>
          <ac:spMkLst>
            <pc:docMk/>
            <pc:sldMk cId="1641238302" sldId="5130"/>
            <ac:spMk id="6" creationId="{B1AA1C90-DCB3-013C-ABD8-DED0855C602F}"/>
          </ac:spMkLst>
        </pc:spChg>
      </pc:sldChg>
      <pc:sldChg chg="del">
        <pc:chgData name="Gudka, Dawna" userId="S::gudka_d@cde.state.co.us::823cceae-331b-41d6-9a63-34ad6d1db55c" providerId="AD" clId="Web-{5C48D186-1246-402D-B3D5-975F2DACA0BB}" dt="2024-01-24T17:28:28.334" v="230"/>
        <pc:sldMkLst>
          <pc:docMk/>
          <pc:sldMk cId="2491444040" sldId="5221"/>
        </pc:sldMkLst>
      </pc:sldChg>
      <pc:sldChg chg="delSp modSp">
        <pc:chgData name="Gudka, Dawna" userId="S::gudka_d@cde.state.co.us::823cceae-331b-41d6-9a63-34ad6d1db55c" providerId="AD" clId="Web-{5C48D186-1246-402D-B3D5-975F2DACA0BB}" dt="2024-01-24T17:30:41.026" v="410" actId="20577"/>
        <pc:sldMkLst>
          <pc:docMk/>
          <pc:sldMk cId="3000212157" sldId="5222"/>
        </pc:sldMkLst>
        <pc:spChg chg="mod">
          <ac:chgData name="Gudka, Dawna" userId="S::gudka_d@cde.state.co.us::823cceae-331b-41d6-9a63-34ad6d1db55c" providerId="AD" clId="Web-{5C48D186-1246-402D-B3D5-975F2DACA0BB}" dt="2024-01-24T17:28:51.429" v="267" actId="20577"/>
          <ac:spMkLst>
            <pc:docMk/>
            <pc:sldMk cId="3000212157" sldId="5222"/>
            <ac:spMk id="4" creationId="{30196C07-08FD-EE82-0830-E803301545A0}"/>
          </ac:spMkLst>
        </pc:spChg>
        <pc:spChg chg="mod">
          <ac:chgData name="Gudka, Dawna" userId="S::gudka_d@cde.state.co.us::823cceae-331b-41d6-9a63-34ad6d1db55c" providerId="AD" clId="Web-{5C48D186-1246-402D-B3D5-975F2DACA0BB}" dt="2024-01-24T17:30:41.026" v="410" actId="20577"/>
          <ac:spMkLst>
            <pc:docMk/>
            <pc:sldMk cId="3000212157" sldId="5222"/>
            <ac:spMk id="5" creationId="{41089316-CC9A-12D2-D679-C691A2E7975A}"/>
          </ac:spMkLst>
        </pc:spChg>
        <pc:picChg chg="del">
          <ac:chgData name="Gudka, Dawna" userId="S::gudka_d@cde.state.co.us::823cceae-331b-41d6-9a63-34ad6d1db55c" providerId="AD" clId="Web-{5C48D186-1246-402D-B3D5-975F2DACA0BB}" dt="2024-01-24T17:28:35.256" v="231"/>
          <ac:picMkLst>
            <pc:docMk/>
            <pc:sldMk cId="3000212157" sldId="5222"/>
            <ac:picMk id="6" creationId="{3E98DB79-99DD-FAC6-F3CD-1EBC018BF743}"/>
          </ac:picMkLst>
        </pc:picChg>
      </pc:sldChg>
    </pc:docChg>
  </pc:docChgLst>
  <pc:docChgLst>
    <pc:chgData name="Heitman, Lindsey" userId="a9773a47-99d2-4599-9377-6d37e9ec0bd3" providerId="ADAL" clId="{CFA605DF-D3FA-4B12-8F44-9BB05D59BD3C}"/>
    <pc:docChg chg="undo custSel addSld delSld modSld sldOrd">
      <pc:chgData name="Heitman, Lindsey" userId="a9773a47-99d2-4599-9377-6d37e9ec0bd3" providerId="ADAL" clId="{CFA605DF-D3FA-4B12-8F44-9BB05D59BD3C}" dt="2024-01-18T15:20:40.727" v="488" actId="20577"/>
      <pc:docMkLst>
        <pc:docMk/>
      </pc:docMkLst>
      <pc:sldChg chg="addSp delSp modSp mod">
        <pc:chgData name="Heitman, Lindsey" userId="a9773a47-99d2-4599-9377-6d37e9ec0bd3" providerId="ADAL" clId="{CFA605DF-D3FA-4B12-8F44-9BB05D59BD3C}" dt="2024-01-17T21:23:41.960" v="279" actId="26606"/>
        <pc:sldMkLst>
          <pc:docMk/>
          <pc:sldMk cId="3717000822" sldId="280"/>
        </pc:sldMkLst>
        <pc:spChg chg="mod">
          <ac:chgData name="Heitman, Lindsey" userId="a9773a47-99d2-4599-9377-6d37e9ec0bd3" providerId="ADAL" clId="{CFA605DF-D3FA-4B12-8F44-9BB05D59BD3C}" dt="2024-01-17T21:23:41.960" v="279" actId="26606"/>
          <ac:spMkLst>
            <pc:docMk/>
            <pc:sldMk cId="3717000822" sldId="280"/>
            <ac:spMk id="2" creationId="{439B416C-5F6D-56F7-429A-80FD0A190C25}"/>
          </ac:spMkLst>
        </pc:spChg>
        <pc:spChg chg="mod ord">
          <ac:chgData name="Heitman, Lindsey" userId="a9773a47-99d2-4599-9377-6d37e9ec0bd3" providerId="ADAL" clId="{CFA605DF-D3FA-4B12-8F44-9BB05D59BD3C}" dt="2024-01-17T21:23:41.960" v="279" actId="26606"/>
          <ac:spMkLst>
            <pc:docMk/>
            <pc:sldMk cId="3717000822" sldId="280"/>
            <ac:spMk id="3" creationId="{23730712-328A-D55D-1F4E-AFE29CF33EAE}"/>
          </ac:spMkLst>
        </pc:spChg>
        <pc:spChg chg="add del">
          <ac:chgData name="Heitman, Lindsey" userId="a9773a47-99d2-4599-9377-6d37e9ec0bd3" providerId="ADAL" clId="{CFA605DF-D3FA-4B12-8F44-9BB05D59BD3C}" dt="2024-01-17T21:23:41.960" v="279" actId="26606"/>
          <ac:spMkLst>
            <pc:docMk/>
            <pc:sldMk cId="3717000822" sldId="280"/>
            <ac:spMk id="1032" creationId="{57F72BCA-EE24-40BE-9ECA-E10C9BA55F90}"/>
          </ac:spMkLst>
        </pc:spChg>
        <pc:spChg chg="add del">
          <ac:chgData name="Heitman, Lindsey" userId="a9773a47-99d2-4599-9377-6d37e9ec0bd3" providerId="ADAL" clId="{CFA605DF-D3FA-4B12-8F44-9BB05D59BD3C}" dt="2024-01-17T21:23:41.960" v="279" actId="26606"/>
          <ac:spMkLst>
            <pc:docMk/>
            <pc:sldMk cId="3717000822" sldId="280"/>
            <ac:spMk id="1037" creationId="{6B3C4597-DD46-4BFC-B999-C52879B95B16}"/>
          </ac:spMkLst>
        </pc:spChg>
        <pc:spChg chg="add del">
          <ac:chgData name="Heitman, Lindsey" userId="a9773a47-99d2-4599-9377-6d37e9ec0bd3" providerId="ADAL" clId="{CFA605DF-D3FA-4B12-8F44-9BB05D59BD3C}" dt="2024-01-17T21:23:41.960" v="279" actId="26606"/>
          <ac:spMkLst>
            <pc:docMk/>
            <pc:sldMk cId="3717000822" sldId="280"/>
            <ac:spMk id="1039" creationId="{632B59AC-0160-4F1D-934F-B7D8B6AE44A1}"/>
          </ac:spMkLst>
        </pc:spChg>
        <pc:spChg chg="add del">
          <ac:chgData name="Heitman, Lindsey" userId="a9773a47-99d2-4599-9377-6d37e9ec0bd3" providerId="ADAL" clId="{CFA605DF-D3FA-4B12-8F44-9BB05D59BD3C}" dt="2024-01-17T21:23:37.013" v="276" actId="26606"/>
          <ac:spMkLst>
            <pc:docMk/>
            <pc:sldMk cId="3717000822" sldId="280"/>
            <ac:spMk id="1044" creationId="{79BB35BC-D5C2-4C8B-A22A-A71E6191913B}"/>
          </ac:spMkLst>
        </pc:spChg>
        <pc:spChg chg="add">
          <ac:chgData name="Heitman, Lindsey" userId="a9773a47-99d2-4599-9377-6d37e9ec0bd3" providerId="ADAL" clId="{CFA605DF-D3FA-4B12-8F44-9BB05D59BD3C}" dt="2024-01-17T21:23:41.960" v="279" actId="26606"/>
          <ac:spMkLst>
            <pc:docMk/>
            <pc:sldMk cId="3717000822" sldId="280"/>
            <ac:spMk id="1048" creationId="{04812C46-200A-4DEB-A05E-3ED6C68C2387}"/>
          </ac:spMkLst>
        </pc:spChg>
        <pc:spChg chg="add">
          <ac:chgData name="Heitman, Lindsey" userId="a9773a47-99d2-4599-9377-6d37e9ec0bd3" providerId="ADAL" clId="{CFA605DF-D3FA-4B12-8F44-9BB05D59BD3C}" dt="2024-01-17T21:23:41.960" v="279" actId="26606"/>
          <ac:spMkLst>
            <pc:docMk/>
            <pc:sldMk cId="3717000822" sldId="280"/>
            <ac:spMk id="1049" creationId="{D1EA859B-E555-4109-94F3-6700E046E008}"/>
          </ac:spMkLst>
        </pc:spChg>
        <pc:graphicFrameChg chg="mod ord modGraphic">
          <ac:chgData name="Heitman, Lindsey" userId="a9773a47-99d2-4599-9377-6d37e9ec0bd3" providerId="ADAL" clId="{CFA605DF-D3FA-4B12-8F44-9BB05D59BD3C}" dt="2024-01-17T21:23:41.960" v="279" actId="26606"/>
          <ac:graphicFrameMkLst>
            <pc:docMk/>
            <pc:sldMk cId="3717000822" sldId="280"/>
            <ac:graphicFrameMk id="7" creationId="{846691BE-0086-3658-55F2-41FDF0607A9C}"/>
          </ac:graphicFrameMkLst>
        </pc:graphicFrameChg>
        <pc:picChg chg="del">
          <ac:chgData name="Heitman, Lindsey" userId="a9773a47-99d2-4599-9377-6d37e9ec0bd3" providerId="ADAL" clId="{CFA605DF-D3FA-4B12-8F44-9BB05D59BD3C}" dt="2024-01-17T21:22:47.661" v="269" actId="478"/>
          <ac:picMkLst>
            <pc:docMk/>
            <pc:sldMk cId="3717000822" sldId="280"/>
            <ac:picMk id="12" creationId="{6C1A51E8-61A1-86EE-E4AD-B720E51EA8A9}"/>
          </ac:picMkLst>
        </pc:picChg>
        <pc:picChg chg="add mod ord">
          <ac:chgData name="Heitman, Lindsey" userId="a9773a47-99d2-4599-9377-6d37e9ec0bd3" providerId="ADAL" clId="{CFA605DF-D3FA-4B12-8F44-9BB05D59BD3C}" dt="2024-01-17T21:23:41.960" v="279" actId="26606"/>
          <ac:picMkLst>
            <pc:docMk/>
            <pc:sldMk cId="3717000822" sldId="280"/>
            <ac:picMk id="1026" creationId="{18384BB0-3AAD-2973-F8E8-0339BEB8DEE0}"/>
          </ac:picMkLst>
        </pc:picChg>
        <pc:cxnChg chg="add del">
          <ac:chgData name="Heitman, Lindsey" userId="a9773a47-99d2-4599-9377-6d37e9ec0bd3" providerId="ADAL" clId="{CFA605DF-D3FA-4B12-8F44-9BB05D59BD3C}" dt="2024-01-17T21:23:41.941" v="278" actId="26606"/>
          <ac:cxnSpMkLst>
            <pc:docMk/>
            <pc:sldMk cId="3717000822" sldId="280"/>
            <ac:cxnSpMk id="1046" creationId="{249EDD1B-F94D-B4E6-ACAA-566B9A26FDE3}"/>
          </ac:cxnSpMkLst>
        </pc:cxnChg>
      </pc:sldChg>
      <pc:sldChg chg="addSp modSp add mod">
        <pc:chgData name="Heitman, Lindsey" userId="a9773a47-99d2-4599-9377-6d37e9ec0bd3" providerId="ADAL" clId="{CFA605DF-D3FA-4B12-8F44-9BB05D59BD3C}" dt="2024-01-18T14:23:50.648" v="473" actId="20577"/>
        <pc:sldMkLst>
          <pc:docMk/>
          <pc:sldMk cId="3205005271" sldId="335"/>
        </pc:sldMkLst>
        <pc:spChg chg="mod">
          <ac:chgData name="Heitman, Lindsey" userId="a9773a47-99d2-4599-9377-6d37e9ec0bd3" providerId="ADAL" clId="{CFA605DF-D3FA-4B12-8F44-9BB05D59BD3C}" dt="2024-01-18T14:23:50.648" v="473" actId="20577"/>
          <ac:spMkLst>
            <pc:docMk/>
            <pc:sldMk cId="3205005271" sldId="335"/>
            <ac:spMk id="2" creationId="{2D49E24E-9A43-3025-2CEF-C18849490644}"/>
          </ac:spMkLst>
        </pc:spChg>
        <pc:spChg chg="add mod">
          <ac:chgData name="Heitman, Lindsey" userId="a9773a47-99d2-4599-9377-6d37e9ec0bd3" providerId="ADAL" clId="{CFA605DF-D3FA-4B12-8F44-9BB05D59BD3C}" dt="2024-01-17T21:17:06.160" v="229"/>
          <ac:spMkLst>
            <pc:docMk/>
            <pc:sldMk cId="3205005271" sldId="335"/>
            <ac:spMk id="5" creationId="{BC82C114-D0B4-54AA-B55F-93EE8AC18C08}"/>
          </ac:spMkLst>
        </pc:spChg>
        <pc:graphicFrameChg chg="mod">
          <ac:chgData name="Heitman, Lindsey" userId="a9773a47-99d2-4599-9377-6d37e9ec0bd3" providerId="ADAL" clId="{CFA605DF-D3FA-4B12-8F44-9BB05D59BD3C}" dt="2024-01-17T21:25:18.050" v="335" actId="962"/>
          <ac:graphicFrameMkLst>
            <pc:docMk/>
            <pc:sldMk cId="3205005271" sldId="335"/>
            <ac:graphicFrameMk id="6" creationId="{789C6525-F934-376A-5762-1E668392B6B9}"/>
          </ac:graphicFrameMkLst>
        </pc:graphicFrameChg>
      </pc:sldChg>
      <pc:sldChg chg="addSp modSp add mod">
        <pc:chgData name="Heitman, Lindsey" userId="a9773a47-99d2-4599-9377-6d37e9ec0bd3" providerId="ADAL" clId="{CFA605DF-D3FA-4B12-8F44-9BB05D59BD3C}" dt="2024-01-17T21:19:49.189" v="266" actId="1076"/>
        <pc:sldMkLst>
          <pc:docMk/>
          <pc:sldMk cId="2989081143" sldId="794"/>
        </pc:sldMkLst>
        <pc:spChg chg="mod">
          <ac:chgData name="Heitman, Lindsey" userId="a9773a47-99d2-4599-9377-6d37e9ec0bd3" providerId="ADAL" clId="{CFA605DF-D3FA-4B12-8F44-9BB05D59BD3C}" dt="2024-01-17T21:16:29.709" v="227" actId="1076"/>
          <ac:spMkLst>
            <pc:docMk/>
            <pc:sldMk cId="2989081143" sldId="794"/>
            <ac:spMk id="3" creationId="{00000000-0000-0000-0000-000000000000}"/>
          </ac:spMkLst>
        </pc:spChg>
        <pc:spChg chg="mod">
          <ac:chgData name="Heitman, Lindsey" userId="a9773a47-99d2-4599-9377-6d37e9ec0bd3" providerId="ADAL" clId="{CFA605DF-D3FA-4B12-8F44-9BB05D59BD3C}" dt="2024-01-17T21:19:49.189" v="266" actId="1076"/>
          <ac:spMkLst>
            <pc:docMk/>
            <pc:sldMk cId="2989081143" sldId="794"/>
            <ac:spMk id="4" creationId="{00000000-0000-0000-0000-000000000000}"/>
          </ac:spMkLst>
        </pc:spChg>
        <pc:spChg chg="add mod">
          <ac:chgData name="Heitman, Lindsey" userId="a9773a47-99d2-4599-9377-6d37e9ec0bd3" providerId="ADAL" clId="{CFA605DF-D3FA-4B12-8F44-9BB05D59BD3C}" dt="2024-01-17T21:17:25.378" v="231"/>
          <ac:spMkLst>
            <pc:docMk/>
            <pc:sldMk cId="2989081143" sldId="794"/>
            <ac:spMk id="5" creationId="{451F7B5F-C79F-58BE-9BB8-1C9702815DB9}"/>
          </ac:spMkLst>
        </pc:spChg>
      </pc:sldChg>
      <pc:sldChg chg="del">
        <pc:chgData name="Heitman, Lindsey" userId="a9773a47-99d2-4599-9377-6d37e9ec0bd3" providerId="ADAL" clId="{CFA605DF-D3FA-4B12-8F44-9BB05D59BD3C}" dt="2024-01-17T21:17:57.097" v="238" actId="2696"/>
        <pc:sldMkLst>
          <pc:docMk/>
          <pc:sldMk cId="1778072877" sldId="4691"/>
        </pc:sldMkLst>
      </pc:sldChg>
      <pc:sldChg chg="del">
        <pc:chgData name="Heitman, Lindsey" userId="a9773a47-99d2-4599-9377-6d37e9ec0bd3" providerId="ADAL" clId="{CFA605DF-D3FA-4B12-8F44-9BB05D59BD3C}" dt="2024-01-17T21:17:54.079" v="237" actId="2696"/>
        <pc:sldMkLst>
          <pc:docMk/>
          <pc:sldMk cId="2314930344" sldId="4692"/>
        </pc:sldMkLst>
      </pc:sldChg>
      <pc:sldChg chg="modSp mod">
        <pc:chgData name="Heitman, Lindsey" userId="a9773a47-99d2-4599-9377-6d37e9ec0bd3" providerId="ADAL" clId="{CFA605DF-D3FA-4B12-8F44-9BB05D59BD3C}" dt="2024-01-17T21:18:18.006" v="242" actId="27636"/>
        <pc:sldMkLst>
          <pc:docMk/>
          <pc:sldMk cId="2416390574" sldId="4694"/>
        </pc:sldMkLst>
        <pc:spChg chg="mod">
          <ac:chgData name="Heitman, Lindsey" userId="a9773a47-99d2-4599-9377-6d37e9ec0bd3" providerId="ADAL" clId="{CFA605DF-D3FA-4B12-8F44-9BB05D59BD3C}" dt="2024-01-17T21:18:18.006" v="242" actId="27636"/>
          <ac:spMkLst>
            <pc:docMk/>
            <pc:sldMk cId="2416390574" sldId="4694"/>
            <ac:spMk id="3" creationId="{F94D5523-3696-512D-6F71-D2C639E1DE0F}"/>
          </ac:spMkLst>
        </pc:spChg>
      </pc:sldChg>
      <pc:sldChg chg="modSp mod">
        <pc:chgData name="Heitman, Lindsey" userId="a9773a47-99d2-4599-9377-6d37e9ec0bd3" providerId="ADAL" clId="{CFA605DF-D3FA-4B12-8F44-9BB05D59BD3C}" dt="2024-01-17T21:18:17.994" v="241" actId="27636"/>
        <pc:sldMkLst>
          <pc:docMk/>
          <pc:sldMk cId="462835190" sldId="4696"/>
        </pc:sldMkLst>
        <pc:spChg chg="mod">
          <ac:chgData name="Heitman, Lindsey" userId="a9773a47-99d2-4599-9377-6d37e9ec0bd3" providerId="ADAL" clId="{CFA605DF-D3FA-4B12-8F44-9BB05D59BD3C}" dt="2024-01-17T21:18:17.994" v="241" actId="27636"/>
          <ac:spMkLst>
            <pc:docMk/>
            <pc:sldMk cId="462835190" sldId="4696"/>
            <ac:spMk id="7" creationId="{CF408478-E5B8-BD77-1C24-08FE8A7C6C4E}"/>
          </ac:spMkLst>
        </pc:spChg>
      </pc:sldChg>
      <pc:sldChg chg="modSp mod">
        <pc:chgData name="Heitman, Lindsey" userId="a9773a47-99d2-4599-9377-6d37e9ec0bd3" providerId="ADAL" clId="{CFA605DF-D3FA-4B12-8F44-9BB05D59BD3C}" dt="2024-01-17T21:18:18.034" v="243" actId="27636"/>
        <pc:sldMkLst>
          <pc:docMk/>
          <pc:sldMk cId="3317819653" sldId="4703"/>
        </pc:sldMkLst>
        <pc:spChg chg="mod">
          <ac:chgData name="Heitman, Lindsey" userId="a9773a47-99d2-4599-9377-6d37e9ec0bd3" providerId="ADAL" clId="{CFA605DF-D3FA-4B12-8F44-9BB05D59BD3C}" dt="2024-01-17T21:18:18.034" v="243" actId="27636"/>
          <ac:spMkLst>
            <pc:docMk/>
            <pc:sldMk cId="3317819653" sldId="4703"/>
            <ac:spMk id="6" creationId="{59D1E7D2-2834-F68E-31C4-AB9FE6A45F53}"/>
          </ac:spMkLst>
        </pc:spChg>
      </pc:sldChg>
      <pc:sldChg chg="del">
        <pc:chgData name="Heitman, Lindsey" userId="a9773a47-99d2-4599-9377-6d37e9ec0bd3" providerId="ADAL" clId="{CFA605DF-D3FA-4B12-8F44-9BB05D59BD3C}" dt="2024-01-17T21:17:31.211" v="232" actId="2696"/>
        <pc:sldMkLst>
          <pc:docMk/>
          <pc:sldMk cId="1020745746" sldId="5225"/>
        </pc:sldMkLst>
      </pc:sldChg>
      <pc:sldChg chg="del">
        <pc:chgData name="Heitman, Lindsey" userId="a9773a47-99d2-4599-9377-6d37e9ec0bd3" providerId="ADAL" clId="{CFA605DF-D3FA-4B12-8F44-9BB05D59BD3C}" dt="2024-01-17T21:17:34.367" v="233" actId="2696"/>
        <pc:sldMkLst>
          <pc:docMk/>
          <pc:sldMk cId="761598502" sldId="5226"/>
        </pc:sldMkLst>
      </pc:sldChg>
      <pc:sldChg chg="del">
        <pc:chgData name="Heitman, Lindsey" userId="a9773a47-99d2-4599-9377-6d37e9ec0bd3" providerId="ADAL" clId="{CFA605DF-D3FA-4B12-8F44-9BB05D59BD3C}" dt="2024-01-17T21:17:37.043" v="234" actId="2696"/>
        <pc:sldMkLst>
          <pc:docMk/>
          <pc:sldMk cId="2345639309" sldId="5227"/>
        </pc:sldMkLst>
      </pc:sldChg>
      <pc:sldChg chg="del">
        <pc:chgData name="Heitman, Lindsey" userId="a9773a47-99d2-4599-9377-6d37e9ec0bd3" providerId="ADAL" clId="{CFA605DF-D3FA-4B12-8F44-9BB05D59BD3C}" dt="2024-01-17T21:17:39.646" v="235" actId="2696"/>
        <pc:sldMkLst>
          <pc:docMk/>
          <pc:sldMk cId="3339698771" sldId="5228"/>
        </pc:sldMkLst>
      </pc:sldChg>
      <pc:sldChg chg="del">
        <pc:chgData name="Heitman, Lindsey" userId="a9773a47-99d2-4599-9377-6d37e9ec0bd3" providerId="ADAL" clId="{CFA605DF-D3FA-4B12-8F44-9BB05D59BD3C}" dt="2024-01-17T21:17:42.292" v="236" actId="2696"/>
        <pc:sldMkLst>
          <pc:docMk/>
          <pc:sldMk cId="3060614447" sldId="5229"/>
        </pc:sldMkLst>
      </pc:sldChg>
      <pc:sldChg chg="modSp add mod">
        <pc:chgData name="Heitman, Lindsey" userId="a9773a47-99d2-4599-9377-6d37e9ec0bd3" providerId="ADAL" clId="{CFA605DF-D3FA-4B12-8F44-9BB05D59BD3C}" dt="2024-01-18T15:20:40.727" v="488" actId="20577"/>
        <pc:sldMkLst>
          <pc:docMk/>
          <pc:sldMk cId="3577807521" sldId="5238"/>
        </pc:sldMkLst>
        <pc:spChg chg="mod">
          <ac:chgData name="Heitman, Lindsey" userId="a9773a47-99d2-4599-9377-6d37e9ec0bd3" providerId="ADAL" clId="{CFA605DF-D3FA-4B12-8F44-9BB05D59BD3C}" dt="2024-01-17T21:16:08.421" v="226" actId="20577"/>
          <ac:spMkLst>
            <pc:docMk/>
            <pc:sldMk cId="3577807521" sldId="5238"/>
            <ac:spMk id="2" creationId="{02B453E1-35B7-EF4A-C5F3-56EB84872A1D}"/>
          </ac:spMkLst>
        </pc:spChg>
        <pc:spChg chg="mod">
          <ac:chgData name="Heitman, Lindsey" userId="a9773a47-99d2-4599-9377-6d37e9ec0bd3" providerId="ADAL" clId="{CFA605DF-D3FA-4B12-8F44-9BB05D59BD3C}" dt="2024-01-18T15:20:40.727" v="488" actId="20577"/>
          <ac:spMkLst>
            <pc:docMk/>
            <pc:sldMk cId="3577807521" sldId="5238"/>
            <ac:spMk id="3" creationId="{474196EB-BEC5-0AD4-844C-A3154CC315EB}"/>
          </ac:spMkLst>
        </pc:spChg>
        <pc:spChg chg="mod">
          <ac:chgData name="Heitman, Lindsey" userId="a9773a47-99d2-4599-9377-6d37e9ec0bd3" providerId="ADAL" clId="{CFA605DF-D3FA-4B12-8F44-9BB05D59BD3C}" dt="2024-01-17T21:11:24.167" v="4" actId="14100"/>
          <ac:spMkLst>
            <pc:docMk/>
            <pc:sldMk cId="3577807521" sldId="5238"/>
            <ac:spMk id="5" creationId="{BE54227F-2770-4D60-E258-9ABE2AD633FE}"/>
          </ac:spMkLst>
        </pc:spChg>
      </pc:sldChg>
      <pc:sldChg chg="addSp modSp add mod ord">
        <pc:chgData name="Heitman, Lindsey" userId="a9773a47-99d2-4599-9377-6d37e9ec0bd3" providerId="ADAL" clId="{CFA605DF-D3FA-4B12-8F44-9BB05D59BD3C}" dt="2024-01-18T14:23:30.314" v="471" actId="20577"/>
        <pc:sldMkLst>
          <pc:docMk/>
          <pc:sldMk cId="3707363652" sldId="5239"/>
        </pc:sldMkLst>
        <pc:spChg chg="mod">
          <ac:chgData name="Heitman, Lindsey" userId="a9773a47-99d2-4599-9377-6d37e9ec0bd3" providerId="ADAL" clId="{CFA605DF-D3FA-4B12-8F44-9BB05D59BD3C}" dt="2024-01-17T21:16:37.721" v="228" actId="1076"/>
          <ac:spMkLst>
            <pc:docMk/>
            <pc:sldMk cId="3707363652" sldId="5239"/>
            <ac:spMk id="2" creationId="{698A6E52-8C3A-749D-9849-C163EC1BBAB1}"/>
          </ac:spMkLst>
        </pc:spChg>
        <pc:spChg chg="mod">
          <ac:chgData name="Heitman, Lindsey" userId="a9773a47-99d2-4599-9377-6d37e9ec0bd3" providerId="ADAL" clId="{CFA605DF-D3FA-4B12-8F44-9BB05D59BD3C}" dt="2024-01-18T14:23:30.314" v="471" actId="20577"/>
          <ac:spMkLst>
            <pc:docMk/>
            <pc:sldMk cId="3707363652" sldId="5239"/>
            <ac:spMk id="3" creationId="{3B092265-83D2-9BCC-D670-526C4D43BEAD}"/>
          </ac:spMkLst>
        </pc:spChg>
        <pc:spChg chg="add mod">
          <ac:chgData name="Heitman, Lindsey" userId="a9773a47-99d2-4599-9377-6d37e9ec0bd3" providerId="ADAL" clId="{CFA605DF-D3FA-4B12-8F44-9BB05D59BD3C}" dt="2024-01-17T21:17:12.040" v="230"/>
          <ac:spMkLst>
            <pc:docMk/>
            <pc:sldMk cId="3707363652" sldId="5239"/>
            <ac:spMk id="5" creationId="{E72B84CE-63F7-70B8-04AC-DD4D5FB2ED70}"/>
          </ac:spMkLst>
        </pc:spChg>
      </pc:sldChg>
      <pc:sldMasterChg chg="delSldLayout">
        <pc:chgData name="Heitman, Lindsey" userId="a9773a47-99d2-4599-9377-6d37e9ec0bd3" providerId="ADAL" clId="{CFA605DF-D3FA-4B12-8F44-9BB05D59BD3C}" dt="2024-01-17T21:17:39.646" v="235" actId="2696"/>
        <pc:sldMasterMkLst>
          <pc:docMk/>
          <pc:sldMasterMk cId="2150711039" sldId="2147483676"/>
        </pc:sldMasterMkLst>
        <pc:sldLayoutChg chg="del">
          <pc:chgData name="Heitman, Lindsey" userId="a9773a47-99d2-4599-9377-6d37e9ec0bd3" providerId="ADAL" clId="{CFA605DF-D3FA-4B12-8F44-9BB05D59BD3C}" dt="2024-01-17T21:17:37.043" v="234" actId="2696"/>
          <pc:sldLayoutMkLst>
            <pc:docMk/>
            <pc:sldMasterMk cId="2150711039" sldId="2147483676"/>
            <pc:sldLayoutMk cId="681170655" sldId="2147483703"/>
          </pc:sldLayoutMkLst>
        </pc:sldLayoutChg>
        <pc:sldLayoutChg chg="del">
          <pc:chgData name="Heitman, Lindsey" userId="a9773a47-99d2-4599-9377-6d37e9ec0bd3" providerId="ADAL" clId="{CFA605DF-D3FA-4B12-8F44-9BB05D59BD3C}" dt="2024-01-17T21:17:39.646" v="235" actId="2696"/>
          <pc:sldLayoutMkLst>
            <pc:docMk/>
            <pc:sldMasterMk cId="2150711039" sldId="2147483676"/>
            <pc:sldLayoutMk cId="4213668852" sldId="2147483704"/>
          </pc:sldLayoutMkLst>
        </pc:sldLayoutChg>
      </pc:sldMasterChg>
    </pc:docChg>
  </pc:docChgLst>
  <pc:docChgLst>
    <pc:chgData name="Tribbett, Jessica" userId="S::tribbett_jessica@cde.state.co.us::b8af59d7-a86d-4166-a022-d856dc24c475" providerId="AD" clId="Web-{4A898019-3267-DA10-081B-2CE0711F7906}"/>
    <pc:docChg chg="addSld modSld sldOrd">
      <pc:chgData name="Tribbett, Jessica" userId="S::tribbett_jessica@cde.state.co.us::b8af59d7-a86d-4166-a022-d856dc24c475" providerId="AD" clId="Web-{4A898019-3267-DA10-081B-2CE0711F7906}" dt="2023-11-27T13:57:38.241" v="106"/>
      <pc:docMkLst>
        <pc:docMk/>
      </pc:docMkLst>
      <pc:sldChg chg="modSp">
        <pc:chgData name="Tribbett, Jessica" userId="S::tribbett_jessica@cde.state.co.us::b8af59d7-a86d-4166-a022-d856dc24c475" providerId="AD" clId="Web-{4A898019-3267-DA10-081B-2CE0711F7906}" dt="2023-11-27T13:54:51.223" v="3" actId="20577"/>
        <pc:sldMkLst>
          <pc:docMk/>
          <pc:sldMk cId="3044915438" sldId="256"/>
        </pc:sldMkLst>
        <pc:spChg chg="mod">
          <ac:chgData name="Tribbett, Jessica" userId="S::tribbett_jessica@cde.state.co.us::b8af59d7-a86d-4166-a022-d856dc24c475" providerId="AD" clId="Web-{4A898019-3267-DA10-081B-2CE0711F7906}" dt="2023-11-27T13:54:51.223" v="3" actId="20577"/>
          <ac:spMkLst>
            <pc:docMk/>
            <pc:sldMk cId="3044915438" sldId="256"/>
            <ac:spMk id="2" creationId="{00000000-0000-0000-0000-000000000000}"/>
          </ac:spMkLst>
        </pc:spChg>
      </pc:sldChg>
      <pc:sldChg chg="modSp">
        <pc:chgData name="Tribbett, Jessica" userId="S::tribbett_jessica@cde.state.co.us::b8af59d7-a86d-4166-a022-d856dc24c475" providerId="AD" clId="Web-{4A898019-3267-DA10-081B-2CE0711F7906}" dt="2023-11-27T13:55:36.068" v="76"/>
        <pc:sldMkLst>
          <pc:docMk/>
          <pc:sldMk cId="1212467416" sldId="261"/>
        </pc:sldMkLst>
        <pc:graphicFrameChg chg="mod modGraphic">
          <ac:chgData name="Tribbett, Jessica" userId="S::tribbett_jessica@cde.state.co.us::b8af59d7-a86d-4166-a022-d856dc24c475" providerId="AD" clId="Web-{4A898019-3267-DA10-081B-2CE0711F7906}" dt="2023-11-27T13:55:36.068" v="76"/>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4A898019-3267-DA10-081B-2CE0711F7906}" dt="2023-11-27T13:57:28.241" v="103" actId="20577"/>
        <pc:sldMkLst>
          <pc:docMk/>
          <pc:sldMk cId="3958285954" sldId="5179"/>
        </pc:sldMkLst>
        <pc:spChg chg="mod">
          <ac:chgData name="Tribbett, Jessica" userId="S::tribbett_jessica@cde.state.co.us::b8af59d7-a86d-4166-a022-d856dc24c475" providerId="AD" clId="Web-{4A898019-3267-DA10-081B-2CE0711F7906}" dt="2023-11-27T13:57:28.241" v="103" actId="20577"/>
          <ac:spMkLst>
            <pc:docMk/>
            <pc:sldMk cId="3958285954" sldId="5179"/>
            <ac:spMk id="5" creationId="{E36B013D-61D8-04CB-DA8C-1ABFF8E59D4D}"/>
          </ac:spMkLst>
        </pc:spChg>
      </pc:sldChg>
      <pc:sldChg chg="modSp">
        <pc:chgData name="Tribbett, Jessica" userId="S::tribbett_jessica@cde.state.co.us::b8af59d7-a86d-4166-a022-d856dc24c475" providerId="AD" clId="Web-{4A898019-3267-DA10-081B-2CE0711F7906}" dt="2023-11-27T13:55:51.943" v="82" actId="20577"/>
        <pc:sldMkLst>
          <pc:docMk/>
          <pc:sldMk cId="2315202559" sldId="5180"/>
        </pc:sldMkLst>
        <pc:spChg chg="mod">
          <ac:chgData name="Tribbett, Jessica" userId="S::tribbett_jessica@cde.state.co.us::b8af59d7-a86d-4166-a022-d856dc24c475" providerId="AD" clId="Web-{4A898019-3267-DA10-081B-2CE0711F7906}" dt="2023-11-27T13:55:51.943" v="82" actId="20577"/>
          <ac:spMkLst>
            <pc:docMk/>
            <pc:sldMk cId="2315202559" sldId="5180"/>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6:47.787" v="89" actId="20577"/>
        <pc:sldMkLst>
          <pc:docMk/>
          <pc:sldMk cId="2124249006" sldId="5199"/>
        </pc:sldMkLst>
        <pc:spChg chg="mod">
          <ac:chgData name="Tribbett, Jessica" userId="S::tribbett_jessica@cde.state.co.us::b8af59d7-a86d-4166-a022-d856dc24c475" providerId="AD" clId="Web-{4A898019-3267-DA10-081B-2CE0711F7906}" dt="2023-11-27T13:56:47.787" v="89" actId="20577"/>
          <ac:spMkLst>
            <pc:docMk/>
            <pc:sldMk cId="2124249006" sldId="5199"/>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7:13.397" v="92" actId="20577"/>
        <pc:sldMkLst>
          <pc:docMk/>
          <pc:sldMk cId="4018750982" sldId="5200"/>
        </pc:sldMkLst>
        <pc:spChg chg="mod">
          <ac:chgData name="Tribbett, Jessica" userId="S::tribbett_jessica@cde.state.co.us::b8af59d7-a86d-4166-a022-d856dc24c475" providerId="AD" clId="Web-{4A898019-3267-DA10-081B-2CE0711F7906}" dt="2023-11-27T13:57:13.397" v="92" actId="20577"/>
          <ac:spMkLst>
            <pc:docMk/>
            <pc:sldMk cId="4018750982" sldId="5200"/>
            <ac:spMk id="5" creationId="{E36B013D-61D8-04CB-DA8C-1ABFF8E59D4D}"/>
          </ac:spMkLst>
        </pc:spChg>
      </pc:sldChg>
      <pc:sldChg chg="add ord replId">
        <pc:chgData name="Tribbett, Jessica" userId="S::tribbett_jessica@cde.state.co.us::b8af59d7-a86d-4166-a022-d856dc24c475" providerId="AD" clId="Web-{4A898019-3267-DA10-081B-2CE0711F7906}" dt="2023-11-27T13:57:38.241" v="106"/>
        <pc:sldMkLst>
          <pc:docMk/>
          <pc:sldMk cId="1667568664" sldId="5201"/>
        </pc:sldMkLst>
      </pc:sldChg>
    </pc:docChg>
  </pc:docChgLst>
  <pc:docChgLst>
    <pc:chgData name="Gudka, Dawna" userId="S::gudka_d@cde.state.co.us::823cceae-331b-41d6-9a63-34ad6d1db55c" providerId="AD" clId="Web-{E2842EB3-33F8-43BF-AA02-343EC58376EB}"/>
    <pc:docChg chg="modSld">
      <pc:chgData name="Gudka, Dawna" userId="S::gudka_d@cde.state.co.us::823cceae-331b-41d6-9a63-34ad6d1db55c" providerId="AD" clId="Web-{E2842EB3-33F8-43BF-AA02-343EC58376EB}" dt="2023-12-14T14:20:49.741" v="93"/>
      <pc:docMkLst>
        <pc:docMk/>
      </pc:docMkLst>
      <pc:sldChg chg="modSp">
        <pc:chgData name="Gudka, Dawna" userId="S::gudka_d@cde.state.co.us::823cceae-331b-41d6-9a63-34ad6d1db55c" providerId="AD" clId="Web-{E2842EB3-33F8-43BF-AA02-343EC58376EB}" dt="2023-12-14T14:20:49.741" v="93"/>
        <pc:sldMkLst>
          <pc:docMk/>
          <pc:sldMk cId="766479562" sldId="264"/>
        </pc:sldMkLst>
        <pc:graphicFrameChg chg="mod modGraphic">
          <ac:chgData name="Gudka, Dawna" userId="S::gudka_d@cde.state.co.us::823cceae-331b-41d6-9a63-34ad6d1db55c" providerId="AD" clId="Web-{E2842EB3-33F8-43BF-AA02-343EC58376EB}" dt="2023-12-14T14:20:49.741" v="93"/>
          <ac:graphicFrameMkLst>
            <pc:docMk/>
            <pc:sldMk cId="766479562" sldId="264"/>
            <ac:graphicFrameMk id="5" creationId="{5E4612F7-68C6-57CA-E918-38EF641F73CF}"/>
          </ac:graphicFrameMkLst>
        </pc:graphicFrameChg>
      </pc:sldChg>
    </pc:docChg>
  </pc:docChgLst>
  <pc:docChgLst>
    <pc:chgData name="Severson, Annette" userId="S::severson_a@cde.state.co.us::199f3c28-b733-4b36-8b0e-b7eb6984ff94" providerId="AD" clId="Web-{CEF2B76A-1E19-4494-AE4F-E7AA4EEE548C}"/>
    <pc:docChg chg="modSld">
      <pc:chgData name="Severson, Annette" userId="S::severson_a@cde.state.co.us::199f3c28-b733-4b36-8b0e-b7eb6984ff94" providerId="AD" clId="Web-{CEF2B76A-1E19-4494-AE4F-E7AA4EEE548C}" dt="2023-12-13T14:00:03.279" v="87" actId="20577"/>
      <pc:docMkLst>
        <pc:docMk/>
      </pc:docMkLst>
      <pc:sldChg chg="modSp">
        <pc:chgData name="Severson, Annette" userId="S::severson_a@cde.state.co.us::199f3c28-b733-4b36-8b0e-b7eb6984ff94" providerId="AD" clId="Web-{CEF2B76A-1E19-4494-AE4F-E7AA4EEE548C}" dt="2023-12-13T14:00:03.279" v="87" actId="20577"/>
        <pc:sldMkLst>
          <pc:docMk/>
          <pc:sldMk cId="3771905201" sldId="4955"/>
        </pc:sldMkLst>
        <pc:spChg chg="mod">
          <ac:chgData name="Severson, Annette" userId="S::severson_a@cde.state.co.us::199f3c28-b733-4b36-8b0e-b7eb6984ff94" providerId="AD" clId="Web-{CEF2B76A-1E19-4494-AE4F-E7AA4EEE548C}" dt="2023-12-13T14:00:03.279" v="87" actId="20577"/>
          <ac:spMkLst>
            <pc:docMk/>
            <pc:sldMk cId="3771905201" sldId="4955"/>
            <ac:spMk id="5" creationId="{6E65669C-9132-C8FB-8F58-923F3C35F5CE}"/>
          </ac:spMkLst>
        </pc:spChg>
      </pc:sldChg>
    </pc:docChg>
  </pc:docChgLst>
  <pc:docChgLst>
    <pc:chgData name="Gudka, Dawna" userId="S::gudka_d@cde.state.co.us::823cceae-331b-41d6-9a63-34ad6d1db55c" providerId="AD" clId="Web-{DF6D9220-EA33-4E71-ACAE-D8A2B2289275}"/>
    <pc:docChg chg="modSld">
      <pc:chgData name="Gudka, Dawna" userId="S::gudka_d@cde.state.co.us::823cceae-331b-41d6-9a63-34ad6d1db55c" providerId="AD" clId="Web-{DF6D9220-EA33-4E71-ACAE-D8A2B2289275}" dt="2024-01-18T02:12:19.835" v="15"/>
      <pc:docMkLst>
        <pc:docMk/>
      </pc:docMkLst>
      <pc:sldChg chg="modSp">
        <pc:chgData name="Gudka, Dawna" userId="S::gudka_d@cde.state.co.us::823cceae-331b-41d6-9a63-34ad6d1db55c" providerId="AD" clId="Web-{DF6D9220-EA33-4E71-ACAE-D8A2B2289275}" dt="2024-01-18T02:11:31.256" v="11"/>
        <pc:sldMkLst>
          <pc:docMk/>
          <pc:sldMk cId="1643822337" sldId="5241"/>
        </pc:sldMkLst>
        <pc:picChg chg="mod">
          <ac:chgData name="Gudka, Dawna" userId="S::gudka_d@cde.state.co.us::823cceae-331b-41d6-9a63-34ad6d1db55c" providerId="AD" clId="Web-{DF6D9220-EA33-4E71-ACAE-D8A2B2289275}" dt="2024-01-18T02:11:11.396" v="9"/>
          <ac:picMkLst>
            <pc:docMk/>
            <pc:sldMk cId="1643822337" sldId="5241"/>
            <ac:picMk id="7" creationId="{8AD64619-FAD2-4243-9B53-2444BAD09A5F}"/>
          </ac:picMkLst>
        </pc:picChg>
        <pc:picChg chg="mod">
          <ac:chgData name="Gudka, Dawna" userId="S::gudka_d@cde.state.co.us::823cceae-331b-41d6-9a63-34ad6d1db55c" providerId="AD" clId="Web-{DF6D9220-EA33-4E71-ACAE-D8A2B2289275}" dt="2024-01-18T02:11:31.256" v="11"/>
          <ac:picMkLst>
            <pc:docMk/>
            <pc:sldMk cId="1643822337" sldId="5241"/>
            <ac:picMk id="8" creationId="{E3D7669B-64D8-79C5-3ACA-8EEE60DA7310}"/>
          </ac:picMkLst>
        </pc:picChg>
      </pc:sldChg>
      <pc:sldChg chg="modSp">
        <pc:chgData name="Gudka, Dawna" userId="S::gudka_d@cde.state.co.us::823cceae-331b-41d6-9a63-34ad6d1db55c" providerId="AD" clId="Web-{DF6D9220-EA33-4E71-ACAE-D8A2B2289275}" dt="2024-01-18T02:12:19.835" v="15"/>
        <pc:sldMkLst>
          <pc:docMk/>
          <pc:sldMk cId="2229225265" sldId="5242"/>
        </pc:sldMkLst>
        <pc:spChg chg="ord">
          <ac:chgData name="Gudka, Dawna" userId="S::gudka_d@cde.state.co.us::823cceae-331b-41d6-9a63-34ad6d1db55c" providerId="AD" clId="Web-{DF6D9220-EA33-4E71-ACAE-D8A2B2289275}" dt="2024-01-18T02:10:00.155" v="2"/>
          <ac:spMkLst>
            <pc:docMk/>
            <pc:sldMk cId="2229225265" sldId="5242"/>
            <ac:spMk id="4" creationId="{9170B4DC-8EE0-5047-4F93-4F9E12BCF5B8}"/>
          </ac:spMkLst>
        </pc:spChg>
        <pc:picChg chg="mod ord">
          <ac:chgData name="Gudka, Dawna" userId="S::gudka_d@cde.state.co.us::823cceae-331b-41d6-9a63-34ad6d1db55c" providerId="AD" clId="Web-{DF6D9220-EA33-4E71-ACAE-D8A2B2289275}" dt="2024-01-18T02:12:02.600" v="14"/>
          <ac:picMkLst>
            <pc:docMk/>
            <pc:sldMk cId="2229225265" sldId="5242"/>
            <ac:picMk id="5" creationId="{199619D8-2372-E19E-0086-D03CBB71CC9C}"/>
          </ac:picMkLst>
        </pc:picChg>
        <pc:picChg chg="mod ord">
          <ac:chgData name="Gudka, Dawna" userId="S::gudka_d@cde.state.co.us::823cceae-331b-41d6-9a63-34ad6d1db55c" providerId="AD" clId="Web-{DF6D9220-EA33-4E71-ACAE-D8A2B2289275}" dt="2024-01-18T02:12:19.835" v="15"/>
          <ac:picMkLst>
            <pc:docMk/>
            <pc:sldMk cId="2229225265" sldId="5242"/>
            <ac:picMk id="6" creationId="{15DD7AEC-BB93-D7D3-49DD-FD242E017D47}"/>
          </ac:picMkLst>
        </pc:picChg>
      </pc:sldChg>
    </pc:docChg>
  </pc:docChgLst>
  <pc:docChgLst>
    <pc:chgData name="Wenzel, Brooke" userId="672bf8d3-b15b-4e02-a6d1-39319a0df09b" providerId="ADAL" clId="{5B91BC21-FB98-4DA7-BA2D-53C357070157}"/>
    <pc:docChg chg="undo custSel modSld">
      <pc:chgData name="Wenzel, Brooke" userId="672bf8d3-b15b-4e02-a6d1-39319a0df09b" providerId="ADAL" clId="{5B91BC21-FB98-4DA7-BA2D-53C357070157}" dt="2024-01-17T13:56:28.833" v="13"/>
      <pc:docMkLst>
        <pc:docMk/>
      </pc:docMkLst>
      <pc:sldChg chg="addSp delSp modSp mod">
        <pc:chgData name="Wenzel, Brooke" userId="672bf8d3-b15b-4e02-a6d1-39319a0df09b" providerId="ADAL" clId="{5B91BC21-FB98-4DA7-BA2D-53C357070157}" dt="2024-01-17T13:56:28.833" v="13"/>
        <pc:sldMkLst>
          <pc:docMk/>
          <pc:sldMk cId="766479562" sldId="264"/>
        </pc:sldMkLst>
        <pc:spChg chg="add mod">
          <ac:chgData name="Wenzel, Brooke" userId="672bf8d3-b15b-4e02-a6d1-39319a0df09b" providerId="ADAL" clId="{5B91BC21-FB98-4DA7-BA2D-53C357070157}" dt="2024-01-17T13:56:28.833" v="13"/>
          <ac:spMkLst>
            <pc:docMk/>
            <pc:sldMk cId="766479562" sldId="264"/>
            <ac:spMk id="2" creationId="{CDD00E6F-7DDB-5E39-623D-D96925E3BB70}"/>
          </ac:spMkLst>
        </pc:spChg>
        <pc:spChg chg="del mod">
          <ac:chgData name="Wenzel, Brooke" userId="672bf8d3-b15b-4e02-a6d1-39319a0df09b" providerId="ADAL" clId="{5B91BC21-FB98-4DA7-BA2D-53C357070157}" dt="2024-01-17T13:56:27.959" v="12" actId="478"/>
          <ac:spMkLst>
            <pc:docMk/>
            <pc:sldMk cId="766479562" sldId="264"/>
            <ac:spMk id="8" creationId="{9D411405-E50F-852C-5E85-4A6BB142CD2E}"/>
          </ac:spMkLst>
        </pc:spChg>
        <pc:graphicFrameChg chg="modGraphic">
          <ac:chgData name="Wenzel, Brooke" userId="672bf8d3-b15b-4e02-a6d1-39319a0df09b" providerId="ADAL" clId="{5B91BC21-FB98-4DA7-BA2D-53C357070157}" dt="2024-01-17T13:55:53.959" v="10" actId="255"/>
          <ac:graphicFrameMkLst>
            <pc:docMk/>
            <pc:sldMk cId="766479562" sldId="264"/>
            <ac:graphicFrameMk id="5" creationId="{5E4612F7-68C6-57CA-E918-38EF641F73CF}"/>
          </ac:graphicFrameMkLst>
        </pc:graphicFrameChg>
      </pc:sldChg>
    </pc:docChg>
  </pc:docChgLst>
  <pc:docChgLst>
    <pc:chgData name="Heitman, Lindsey" userId="a9773a47-99d2-4599-9377-6d37e9ec0bd3" providerId="ADAL" clId="{86D7C042-493E-46AA-8F66-73728F76CD76}"/>
    <pc:docChg chg="undo custSel addSld delSld modSld">
      <pc:chgData name="Heitman, Lindsey" userId="a9773a47-99d2-4599-9377-6d37e9ec0bd3" providerId="ADAL" clId="{86D7C042-493E-46AA-8F66-73728F76CD76}" dt="2023-12-07T14:06:41.148" v="283" actId="20577"/>
      <pc:docMkLst>
        <pc:docMk/>
      </pc:docMkLst>
      <pc:sldChg chg="modSp mod">
        <pc:chgData name="Heitman, Lindsey" userId="a9773a47-99d2-4599-9377-6d37e9ec0bd3" providerId="ADAL" clId="{86D7C042-493E-46AA-8F66-73728F76CD76}" dt="2023-12-07T13:57:56.528" v="17" actId="20577"/>
        <pc:sldMkLst>
          <pc:docMk/>
          <pc:sldMk cId="766479562" sldId="264"/>
        </pc:sldMkLst>
        <pc:graphicFrameChg chg="modGraphic">
          <ac:chgData name="Heitman, Lindsey" userId="a9773a47-99d2-4599-9377-6d37e9ec0bd3" providerId="ADAL" clId="{86D7C042-493E-46AA-8F66-73728F76CD76}" dt="2023-12-07T13:57:56.528" v="1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86D7C042-493E-46AA-8F66-73728F76CD76}" dt="2023-12-07T14:00:06.803" v="19" actId="2696"/>
        <pc:sldMkLst>
          <pc:docMk/>
          <pc:sldMk cId="2417891496" sldId="5204"/>
        </pc:sldMkLst>
      </pc:sldChg>
      <pc:sldChg chg="del">
        <pc:chgData name="Heitman, Lindsey" userId="a9773a47-99d2-4599-9377-6d37e9ec0bd3" providerId="ADAL" clId="{86D7C042-493E-46AA-8F66-73728F76CD76}" dt="2023-12-07T14:02:11.236" v="121" actId="2696"/>
        <pc:sldMkLst>
          <pc:docMk/>
          <pc:sldMk cId="3420647800" sldId="5207"/>
        </pc:sldMkLst>
      </pc:sldChg>
      <pc:sldChg chg="del">
        <pc:chgData name="Heitman, Lindsey" userId="a9773a47-99d2-4599-9377-6d37e9ec0bd3" providerId="ADAL" clId="{86D7C042-493E-46AA-8F66-73728F76CD76}" dt="2023-12-07T14:02:11.236" v="121" actId="2696"/>
        <pc:sldMkLst>
          <pc:docMk/>
          <pc:sldMk cId="1227654307" sldId="5208"/>
        </pc:sldMkLst>
      </pc:sldChg>
      <pc:sldChg chg="modSp add mod">
        <pc:chgData name="Heitman, Lindsey" userId="a9773a47-99d2-4599-9377-6d37e9ec0bd3" providerId="ADAL" clId="{86D7C042-493E-46AA-8F66-73728F76CD76}" dt="2023-12-07T14:01:24.392" v="118" actId="20577"/>
        <pc:sldMkLst>
          <pc:docMk/>
          <pc:sldMk cId="3843539797" sldId="5213"/>
        </pc:sldMkLst>
        <pc:spChg chg="mod">
          <ac:chgData name="Heitman, Lindsey" userId="a9773a47-99d2-4599-9377-6d37e9ec0bd3" providerId="ADAL" clId="{86D7C042-493E-46AA-8F66-73728F76CD76}" dt="2023-12-07T14:01:24.392" v="118" actId="20577"/>
          <ac:spMkLst>
            <pc:docMk/>
            <pc:sldMk cId="3843539797" sldId="5213"/>
            <ac:spMk id="3" creationId="{D07CAB23-126A-E475-F5F4-CB0FD2F88469}"/>
          </ac:spMkLst>
        </pc:spChg>
      </pc:sldChg>
      <pc:sldChg chg="addSp modSp add mod">
        <pc:chgData name="Heitman, Lindsey" userId="a9773a47-99d2-4599-9377-6d37e9ec0bd3" providerId="ADAL" clId="{86D7C042-493E-46AA-8F66-73728F76CD76}" dt="2023-12-07T14:06:22.025" v="245" actId="207"/>
        <pc:sldMkLst>
          <pc:docMk/>
          <pc:sldMk cId="2144501160" sldId="5214"/>
        </pc:sldMkLst>
        <pc:spChg chg="add mod">
          <ac:chgData name="Heitman, Lindsey" userId="a9773a47-99d2-4599-9377-6d37e9ec0bd3" providerId="ADAL" clId="{86D7C042-493E-46AA-8F66-73728F76CD76}" dt="2023-12-07T14:04:11.371" v="151"/>
          <ac:spMkLst>
            <pc:docMk/>
            <pc:sldMk cId="2144501160" sldId="5214"/>
            <ac:spMk id="3" creationId="{312471E4-87F6-88E4-AADD-6CA5CF9A61AA}"/>
          </ac:spMkLst>
        </pc:spChg>
        <pc:spChg chg="mod">
          <ac:chgData name="Heitman, Lindsey" userId="a9773a47-99d2-4599-9377-6d37e9ec0bd3" providerId="ADAL" clId="{86D7C042-493E-46AA-8F66-73728F76CD76}" dt="2023-12-07T14:06:22.025" v="245" actId="207"/>
          <ac:spMkLst>
            <pc:docMk/>
            <pc:sldMk cId="2144501160" sldId="5214"/>
            <ac:spMk id="4" creationId="{00000000-0000-0000-0000-000000000000}"/>
          </ac:spMkLst>
        </pc:spChg>
        <pc:spChg chg="add mod">
          <ac:chgData name="Heitman, Lindsey" userId="a9773a47-99d2-4599-9377-6d37e9ec0bd3" providerId="ADAL" clId="{86D7C042-493E-46AA-8F66-73728F76CD76}" dt="2023-12-07T14:04:20.580" v="152"/>
          <ac:spMkLst>
            <pc:docMk/>
            <pc:sldMk cId="2144501160" sldId="5214"/>
            <ac:spMk id="6" creationId="{7E698EE2-F28A-3F16-65BF-25AD1F3CFD38}"/>
          </ac:spMkLst>
        </pc:spChg>
      </pc:sldChg>
      <pc:sldChg chg="addSp modSp add mod">
        <pc:chgData name="Heitman, Lindsey" userId="a9773a47-99d2-4599-9377-6d37e9ec0bd3" providerId="ADAL" clId="{86D7C042-493E-46AA-8F66-73728F76CD76}" dt="2023-12-07T14:06:41.148" v="283" actId="20577"/>
        <pc:sldMkLst>
          <pc:docMk/>
          <pc:sldMk cId="4126811432" sldId="5215"/>
        </pc:sldMkLst>
        <pc:spChg chg="mod">
          <ac:chgData name="Heitman, Lindsey" userId="a9773a47-99d2-4599-9377-6d37e9ec0bd3" providerId="ADAL" clId="{86D7C042-493E-46AA-8F66-73728F76CD76}" dt="2023-12-07T14:06:41.148" v="283" actId="20577"/>
          <ac:spMkLst>
            <pc:docMk/>
            <pc:sldMk cId="4126811432" sldId="5215"/>
            <ac:spMk id="2" creationId="{21F96387-3CAB-A6DC-03DE-F8333351934E}"/>
          </ac:spMkLst>
        </pc:spChg>
        <pc:spChg chg="add mod">
          <ac:chgData name="Heitman, Lindsey" userId="a9773a47-99d2-4599-9377-6d37e9ec0bd3" providerId="ADAL" clId="{86D7C042-493E-46AA-8F66-73728F76CD76}" dt="2023-12-07T14:02:27.025" v="122"/>
          <ac:spMkLst>
            <pc:docMk/>
            <pc:sldMk cId="4126811432" sldId="5215"/>
            <ac:spMk id="3" creationId="{EE768CAF-1413-8FD3-26BD-45F481646E52}"/>
          </ac:spMkLst>
        </pc:spChg>
        <pc:spChg chg="add mod">
          <ac:chgData name="Heitman, Lindsey" userId="a9773a47-99d2-4599-9377-6d37e9ec0bd3" providerId="ADAL" clId="{86D7C042-493E-46AA-8F66-73728F76CD76}" dt="2023-12-07T14:02:35.829" v="123"/>
          <ac:spMkLst>
            <pc:docMk/>
            <pc:sldMk cId="4126811432" sldId="5215"/>
            <ac:spMk id="6" creationId="{C7FA6962-730D-0522-304A-FF72C950C912}"/>
          </ac:spMkLst>
        </pc:spChg>
        <pc:spChg chg="add mod">
          <ac:chgData name="Heitman, Lindsey" userId="a9773a47-99d2-4599-9377-6d37e9ec0bd3" providerId="ADAL" clId="{86D7C042-493E-46AA-8F66-73728F76CD76}" dt="2023-12-07T14:03:12.171" v="126" actId="207"/>
          <ac:spMkLst>
            <pc:docMk/>
            <pc:sldMk cId="4126811432" sldId="5215"/>
            <ac:spMk id="7" creationId="{FD812C35-3880-EE23-E742-FA673534FDAA}"/>
          </ac:spMkLst>
        </pc:spChg>
      </pc:sldChg>
      <pc:sldChg chg="addSp modSp add mod">
        <pc:chgData name="Heitman, Lindsey" userId="a9773a47-99d2-4599-9377-6d37e9ec0bd3" providerId="ADAL" clId="{86D7C042-493E-46AA-8F66-73728F76CD76}" dt="2023-12-07T14:03:56.611" v="150" actId="20577"/>
        <pc:sldMkLst>
          <pc:docMk/>
          <pc:sldMk cId="1344825442" sldId="5216"/>
        </pc:sldMkLst>
        <pc:spChg chg="mod">
          <ac:chgData name="Heitman, Lindsey" userId="a9773a47-99d2-4599-9377-6d37e9ec0bd3" providerId="ADAL" clId="{86D7C042-493E-46AA-8F66-73728F76CD76}" dt="2023-12-07T14:03:56.611" v="150" actId="20577"/>
          <ac:spMkLst>
            <pc:docMk/>
            <pc:sldMk cId="1344825442" sldId="5216"/>
            <ac:spMk id="2" creationId="{00000000-0000-0000-0000-000000000000}"/>
          </ac:spMkLst>
        </pc:spChg>
        <pc:spChg chg="mod">
          <ac:chgData name="Heitman, Lindsey" userId="a9773a47-99d2-4599-9377-6d37e9ec0bd3" providerId="ADAL" clId="{86D7C042-493E-46AA-8F66-73728F76CD76}" dt="2023-12-07T14:03:44.694" v="136" actId="20577"/>
          <ac:spMkLst>
            <pc:docMk/>
            <pc:sldMk cId="1344825442" sldId="5216"/>
            <ac:spMk id="4" creationId="{00000000-0000-0000-0000-000000000000}"/>
          </ac:spMkLst>
        </pc:spChg>
        <pc:spChg chg="add mod">
          <ac:chgData name="Heitman, Lindsey" userId="a9773a47-99d2-4599-9377-6d37e9ec0bd3" providerId="ADAL" clId="{86D7C042-493E-46AA-8F66-73728F76CD76}" dt="2023-12-07T14:03:25.476" v="127"/>
          <ac:spMkLst>
            <pc:docMk/>
            <pc:sldMk cId="1344825442" sldId="5216"/>
            <ac:spMk id="5" creationId="{C89BC97C-389F-FC20-4A1C-3B2F8CA381BE}"/>
          </ac:spMkLst>
        </pc:spChg>
        <pc:spChg chg="add mod">
          <ac:chgData name="Heitman, Lindsey" userId="a9773a47-99d2-4599-9377-6d37e9ec0bd3" providerId="ADAL" clId="{86D7C042-493E-46AA-8F66-73728F76CD76}" dt="2023-12-07T14:03:33.818" v="128"/>
          <ac:spMkLst>
            <pc:docMk/>
            <pc:sldMk cId="1344825442" sldId="5216"/>
            <ac:spMk id="8" creationId="{E6410FCD-0C18-02D5-084B-272A8C254018}"/>
          </ac:spMkLst>
        </pc:spChg>
      </pc:sldChg>
      <pc:sldChg chg="addSp modSp add mod">
        <pc:chgData name="Heitman, Lindsey" userId="a9773a47-99d2-4599-9377-6d37e9ec0bd3" providerId="ADAL" clId="{86D7C042-493E-46AA-8F66-73728F76CD76}" dt="2023-12-07T14:05:57.329" v="204" actId="207"/>
        <pc:sldMkLst>
          <pc:docMk/>
          <pc:sldMk cId="4184259668" sldId="5217"/>
        </pc:sldMkLst>
        <pc:spChg chg="mod">
          <ac:chgData name="Heitman, Lindsey" userId="a9773a47-99d2-4599-9377-6d37e9ec0bd3" providerId="ADAL" clId="{86D7C042-493E-46AA-8F66-73728F76CD76}" dt="2023-12-07T14:05:57.329" v="204" actId="207"/>
          <ac:spMkLst>
            <pc:docMk/>
            <pc:sldMk cId="4184259668" sldId="5217"/>
            <ac:spMk id="3" creationId="{00000000-0000-0000-0000-000000000000}"/>
          </ac:spMkLst>
        </pc:spChg>
        <pc:spChg chg="mod">
          <ac:chgData name="Heitman, Lindsey" userId="a9773a47-99d2-4599-9377-6d37e9ec0bd3" providerId="ADAL" clId="{86D7C042-493E-46AA-8F66-73728F76CD76}" dt="2023-12-07T14:05:27.548" v="162" actId="1076"/>
          <ac:spMkLst>
            <pc:docMk/>
            <pc:sldMk cId="4184259668" sldId="5217"/>
            <ac:spMk id="5" creationId="{D90A7121-FE63-AB38-EDE7-AFCA743B4578}"/>
          </ac:spMkLst>
        </pc:spChg>
        <pc:spChg chg="add mod">
          <ac:chgData name="Heitman, Lindsey" userId="a9773a47-99d2-4599-9377-6d37e9ec0bd3" providerId="ADAL" clId="{86D7C042-493E-46AA-8F66-73728F76CD76}" dt="2023-12-07T14:05:18.176" v="160" actId="27636"/>
          <ac:spMkLst>
            <pc:docMk/>
            <pc:sldMk cId="4184259668" sldId="5217"/>
            <ac:spMk id="6" creationId="{63425711-FE68-4423-F5AD-03E38F704D1F}"/>
          </ac:spMkLst>
        </pc:spChg>
        <pc:spChg chg="add mod">
          <ac:chgData name="Heitman, Lindsey" userId="a9773a47-99d2-4599-9377-6d37e9ec0bd3" providerId="ADAL" clId="{86D7C042-493E-46AA-8F66-73728F76CD76}" dt="2023-12-07T14:05:24.369" v="161" actId="1076"/>
          <ac:spMkLst>
            <pc:docMk/>
            <pc:sldMk cId="4184259668" sldId="5217"/>
            <ac:spMk id="7" creationId="{E3FC7496-AC53-DE0E-EA05-C5E15F94434C}"/>
          </ac:spMkLst>
        </pc:spChg>
      </pc:sldChg>
    </pc:docChg>
  </pc:docChgLst>
  <pc:docChgLst>
    <pc:chgData name="Hoffman, Peter" userId="673cee94-26bd-4c2a-ab82-1b3669e2f049" providerId="ADAL" clId="{F170AE1C-2C77-4A50-9AC6-A2C824A1E103}"/>
    <pc:docChg chg="custSel addSld delSld modSld">
      <pc:chgData name="Hoffman, Peter" userId="673cee94-26bd-4c2a-ab82-1b3669e2f049" providerId="ADAL" clId="{F170AE1C-2C77-4A50-9AC6-A2C824A1E103}" dt="2023-12-07T14:21:33.229" v="236" actId="2696"/>
      <pc:docMkLst>
        <pc:docMk/>
      </pc:docMkLst>
      <pc:sldChg chg="modSp mod">
        <pc:chgData name="Hoffman, Peter" userId="673cee94-26bd-4c2a-ab82-1b3669e2f049" providerId="ADAL" clId="{F170AE1C-2C77-4A50-9AC6-A2C824A1E103}" dt="2023-12-05T18:00:11.571" v="18" actId="20577"/>
        <pc:sldMkLst>
          <pc:docMk/>
          <pc:sldMk cId="3044915438" sldId="256"/>
        </pc:sldMkLst>
        <pc:spChg chg="mod">
          <ac:chgData name="Hoffman, Peter" userId="673cee94-26bd-4c2a-ab82-1b3669e2f049" providerId="ADAL" clId="{F170AE1C-2C77-4A50-9AC6-A2C824A1E103}" dt="2023-12-05T18:00:11.571" v="18" actId="20577"/>
          <ac:spMkLst>
            <pc:docMk/>
            <pc:sldMk cId="3044915438" sldId="256"/>
            <ac:spMk id="2" creationId="{00000000-0000-0000-0000-000000000000}"/>
          </ac:spMkLst>
        </pc:spChg>
      </pc:sldChg>
      <pc:sldChg chg="modSp mod">
        <pc:chgData name="Hoffman, Peter" userId="673cee94-26bd-4c2a-ab82-1b3669e2f049" providerId="ADAL" clId="{F170AE1C-2C77-4A50-9AC6-A2C824A1E103}" dt="2023-12-05T18:01:53.010" v="230" actId="2165"/>
        <pc:sldMkLst>
          <pc:docMk/>
          <pc:sldMk cId="1212467416" sldId="261"/>
        </pc:sldMkLst>
        <pc:graphicFrameChg chg="modGraphic">
          <ac:chgData name="Hoffman, Peter" userId="673cee94-26bd-4c2a-ab82-1b3669e2f049" providerId="ADAL" clId="{F170AE1C-2C77-4A50-9AC6-A2C824A1E103}" dt="2023-12-05T18:01:53.010" v="23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F170AE1C-2C77-4A50-9AC6-A2C824A1E103}" dt="2023-12-05T18:02:32.620" v="231" actId="14826"/>
        <pc:sldMkLst>
          <pc:docMk/>
          <pc:sldMk cId="3717000822" sldId="280"/>
        </pc:sldMkLst>
        <pc:graphicFrameChg chg="mod">
          <ac:chgData name="Hoffman, Peter" userId="673cee94-26bd-4c2a-ab82-1b3669e2f049" providerId="ADAL" clId="{F170AE1C-2C77-4A50-9AC6-A2C824A1E103}" dt="2023-12-05T18:01:09.323" v="224" actId="20577"/>
          <ac:graphicFrameMkLst>
            <pc:docMk/>
            <pc:sldMk cId="3717000822" sldId="280"/>
            <ac:graphicFrameMk id="7" creationId="{846691BE-0086-3658-55F2-41FDF0607A9C}"/>
          </ac:graphicFrameMkLst>
        </pc:graphicFrameChg>
        <pc:picChg chg="mod">
          <ac:chgData name="Hoffman, Peter" userId="673cee94-26bd-4c2a-ab82-1b3669e2f049" providerId="ADAL" clId="{F170AE1C-2C77-4A50-9AC6-A2C824A1E103}" dt="2023-12-05T18:02:32.620" v="231" actId="14826"/>
          <ac:picMkLst>
            <pc:docMk/>
            <pc:sldMk cId="3717000822" sldId="280"/>
            <ac:picMk id="677" creationId="{6F533046-1AB1-8AD7-724D-0F8F8403B93F}"/>
          </ac:picMkLst>
        </pc:picChg>
      </pc:sldChg>
      <pc:sldChg chg="add">
        <pc:chgData name="Hoffman, Peter" userId="673cee94-26bd-4c2a-ab82-1b3669e2f049" providerId="ADAL" clId="{F170AE1C-2C77-4A50-9AC6-A2C824A1E103}" dt="2023-12-07T14:21:27.570" v="232"/>
        <pc:sldMkLst>
          <pc:docMk/>
          <pc:sldMk cId="657188881" sldId="2887"/>
        </pc:sldMkLst>
      </pc:sldChg>
      <pc:sldChg chg="add">
        <pc:chgData name="Hoffman, Peter" userId="673cee94-26bd-4c2a-ab82-1b3669e2f049" providerId="ADAL" clId="{F170AE1C-2C77-4A50-9AC6-A2C824A1E103}" dt="2023-12-07T14:21:27.570" v="232"/>
        <pc:sldMkLst>
          <pc:docMk/>
          <pc:sldMk cId="238443537" sldId="2889"/>
        </pc:sldMkLst>
      </pc:sldChg>
      <pc:sldChg chg="del">
        <pc:chgData name="Hoffman, Peter" userId="673cee94-26bd-4c2a-ab82-1b3669e2f049" providerId="ADAL" clId="{F170AE1C-2C77-4A50-9AC6-A2C824A1E103}" dt="2023-12-07T14:21:33.229" v="236" actId="2696"/>
        <pc:sldMkLst>
          <pc:docMk/>
          <pc:sldMk cId="4218949019" sldId="2890"/>
        </pc:sldMkLst>
      </pc:sldChg>
      <pc:sldChg chg="del">
        <pc:chgData name="Hoffman, Peter" userId="673cee94-26bd-4c2a-ab82-1b3669e2f049" providerId="ADAL" clId="{F170AE1C-2C77-4A50-9AC6-A2C824A1E103}" dt="2023-12-07T14:21:33.229" v="236" actId="2696"/>
        <pc:sldMkLst>
          <pc:docMk/>
          <pc:sldMk cId="3009594363" sldId="2891"/>
        </pc:sldMkLst>
      </pc:sldChg>
      <pc:sldChg chg="del">
        <pc:chgData name="Hoffman, Peter" userId="673cee94-26bd-4c2a-ab82-1b3669e2f049" providerId="ADAL" clId="{F170AE1C-2C77-4A50-9AC6-A2C824A1E103}" dt="2023-12-07T14:21:33.229" v="236" actId="2696"/>
        <pc:sldMkLst>
          <pc:docMk/>
          <pc:sldMk cId="4193275024" sldId="2892"/>
        </pc:sldMkLst>
      </pc:sldChg>
      <pc:sldChg chg="del">
        <pc:chgData name="Hoffman, Peter" userId="673cee94-26bd-4c2a-ab82-1b3669e2f049" providerId="ADAL" clId="{F170AE1C-2C77-4A50-9AC6-A2C824A1E103}" dt="2023-12-05T18:01:18.262" v="225" actId="2696"/>
        <pc:sldMkLst>
          <pc:docMk/>
          <pc:sldMk cId="2273228747" sldId="4943"/>
        </pc:sldMkLst>
      </pc:sldChg>
      <pc:sldChg chg="del">
        <pc:chgData name="Hoffman, Peter" userId="673cee94-26bd-4c2a-ab82-1b3669e2f049" providerId="ADAL" clId="{F170AE1C-2C77-4A50-9AC6-A2C824A1E103}" dt="2023-12-05T18:01:18.262" v="225" actId="2696"/>
        <pc:sldMkLst>
          <pc:docMk/>
          <pc:sldMk cId="732485601" sldId="4944"/>
        </pc:sldMkLst>
      </pc:sldChg>
      <pc:sldChg chg="del">
        <pc:chgData name="Hoffman, Peter" userId="673cee94-26bd-4c2a-ab82-1b3669e2f049" providerId="ADAL" clId="{F170AE1C-2C77-4A50-9AC6-A2C824A1E103}" dt="2023-12-05T18:01:18.262" v="225" actId="2696"/>
        <pc:sldMkLst>
          <pc:docMk/>
          <pc:sldMk cId="1033435426" sldId="4945"/>
        </pc:sldMkLst>
      </pc:sldChg>
      <pc:sldChg chg="del">
        <pc:chgData name="Hoffman, Peter" userId="673cee94-26bd-4c2a-ab82-1b3669e2f049" providerId="ADAL" clId="{F170AE1C-2C77-4A50-9AC6-A2C824A1E103}" dt="2023-12-05T18:01:18.262" v="225" actId="2696"/>
        <pc:sldMkLst>
          <pc:docMk/>
          <pc:sldMk cId="4281878122" sldId="4946"/>
        </pc:sldMkLst>
      </pc:sldChg>
      <pc:sldChg chg="del">
        <pc:chgData name="Hoffman, Peter" userId="673cee94-26bd-4c2a-ab82-1b3669e2f049" providerId="ADAL" clId="{F170AE1C-2C77-4A50-9AC6-A2C824A1E103}" dt="2023-12-05T18:01:18.262" v="225" actId="2696"/>
        <pc:sldMkLst>
          <pc:docMk/>
          <pc:sldMk cId="1276478906" sldId="4948"/>
        </pc:sldMkLst>
      </pc:sldChg>
      <pc:sldChg chg="del">
        <pc:chgData name="Hoffman, Peter" userId="673cee94-26bd-4c2a-ab82-1b3669e2f049" providerId="ADAL" clId="{F170AE1C-2C77-4A50-9AC6-A2C824A1E103}" dt="2023-12-05T18:01:18.262" v="225" actId="2696"/>
        <pc:sldMkLst>
          <pc:docMk/>
          <pc:sldMk cId="3418660094" sldId="4981"/>
        </pc:sldMkLst>
      </pc:sldChg>
      <pc:sldChg chg="del">
        <pc:chgData name="Hoffman, Peter" userId="673cee94-26bd-4c2a-ab82-1b3669e2f049" providerId="ADAL" clId="{F170AE1C-2C77-4A50-9AC6-A2C824A1E103}" dt="2023-12-05T18:01:24.656" v="226" actId="2696"/>
        <pc:sldMkLst>
          <pc:docMk/>
          <pc:sldMk cId="1011175981" sldId="5109"/>
        </pc:sldMkLst>
      </pc:sldChg>
      <pc:sldChg chg="del">
        <pc:chgData name="Hoffman, Peter" userId="673cee94-26bd-4c2a-ab82-1b3669e2f049" providerId="ADAL" clId="{F170AE1C-2C77-4A50-9AC6-A2C824A1E103}" dt="2023-12-05T18:01:24.656" v="226" actId="2696"/>
        <pc:sldMkLst>
          <pc:docMk/>
          <pc:sldMk cId="3638216352" sldId="5110"/>
        </pc:sldMkLst>
      </pc:sldChg>
      <pc:sldChg chg="del">
        <pc:chgData name="Hoffman, Peter" userId="673cee94-26bd-4c2a-ab82-1b3669e2f049" providerId="ADAL" clId="{F170AE1C-2C77-4A50-9AC6-A2C824A1E103}" dt="2023-12-05T18:01:24.656" v="226" actId="2696"/>
        <pc:sldMkLst>
          <pc:docMk/>
          <pc:sldMk cId="4205968423" sldId="5123"/>
        </pc:sldMkLst>
      </pc:sldChg>
      <pc:sldChg chg="del">
        <pc:chgData name="Hoffman, Peter" userId="673cee94-26bd-4c2a-ab82-1b3669e2f049" providerId="ADAL" clId="{F170AE1C-2C77-4A50-9AC6-A2C824A1E103}" dt="2023-12-05T18:01:24.656" v="226" actId="2696"/>
        <pc:sldMkLst>
          <pc:docMk/>
          <pc:sldMk cId="557701228" sldId="5139"/>
        </pc:sldMkLst>
      </pc:sldChg>
      <pc:sldChg chg="del">
        <pc:chgData name="Hoffman, Peter" userId="673cee94-26bd-4c2a-ab82-1b3669e2f049" providerId="ADAL" clId="{F170AE1C-2C77-4A50-9AC6-A2C824A1E103}" dt="2023-12-05T18:01:32.020" v="227" actId="2696"/>
        <pc:sldMkLst>
          <pc:docMk/>
          <pc:sldMk cId="1203091542" sldId="5183"/>
        </pc:sldMkLst>
      </pc:sldChg>
      <pc:sldChg chg="del">
        <pc:chgData name="Hoffman, Peter" userId="673cee94-26bd-4c2a-ab82-1b3669e2f049" providerId="ADAL" clId="{F170AE1C-2C77-4A50-9AC6-A2C824A1E103}" dt="2023-12-05T18:01:32.020" v="227" actId="2696"/>
        <pc:sldMkLst>
          <pc:docMk/>
          <pc:sldMk cId="1788766032" sldId="5187"/>
        </pc:sldMkLst>
      </pc:sldChg>
      <pc:sldChg chg="del">
        <pc:chgData name="Hoffman, Peter" userId="673cee94-26bd-4c2a-ab82-1b3669e2f049" providerId="ADAL" clId="{F170AE1C-2C77-4A50-9AC6-A2C824A1E103}" dt="2023-12-05T18:01:32.020" v="227" actId="2696"/>
        <pc:sldMkLst>
          <pc:docMk/>
          <pc:sldMk cId="1114280883" sldId="5189"/>
        </pc:sldMkLst>
      </pc:sldChg>
      <pc:sldChg chg="del">
        <pc:chgData name="Hoffman, Peter" userId="673cee94-26bd-4c2a-ab82-1b3669e2f049" providerId="ADAL" clId="{F170AE1C-2C77-4A50-9AC6-A2C824A1E103}" dt="2023-12-05T18:01:32.020" v="227" actId="2696"/>
        <pc:sldMkLst>
          <pc:docMk/>
          <pc:sldMk cId="2419829986" sldId="5190"/>
        </pc:sldMkLst>
      </pc:sldChg>
      <pc:sldChg chg="del">
        <pc:chgData name="Hoffman, Peter" userId="673cee94-26bd-4c2a-ab82-1b3669e2f049" providerId="ADAL" clId="{F170AE1C-2C77-4A50-9AC6-A2C824A1E103}" dt="2023-12-05T18:01:32.020" v="227" actId="2696"/>
        <pc:sldMkLst>
          <pc:docMk/>
          <pc:sldMk cId="3924480019" sldId="5191"/>
        </pc:sldMkLst>
      </pc:sldChg>
      <pc:sldChg chg="del">
        <pc:chgData name="Hoffman, Peter" userId="673cee94-26bd-4c2a-ab82-1b3669e2f049" providerId="ADAL" clId="{F170AE1C-2C77-4A50-9AC6-A2C824A1E103}" dt="2023-12-05T18:01:32.020" v="227" actId="2696"/>
        <pc:sldMkLst>
          <pc:docMk/>
          <pc:sldMk cId="1593036892" sldId="5198"/>
        </pc:sldMkLst>
      </pc:sldChg>
      <pc:sldChg chg="del">
        <pc:chgData name="Hoffman, Peter" userId="673cee94-26bd-4c2a-ab82-1b3669e2f049" providerId="ADAL" clId="{F170AE1C-2C77-4A50-9AC6-A2C824A1E103}" dt="2023-12-05T18:01:37.577" v="228" actId="2696"/>
        <pc:sldMkLst>
          <pc:docMk/>
          <pc:sldMk cId="1003328" sldId="5202"/>
        </pc:sldMkLst>
      </pc:sldChg>
      <pc:sldChg chg="del">
        <pc:chgData name="Hoffman, Peter" userId="673cee94-26bd-4c2a-ab82-1b3669e2f049" providerId="ADAL" clId="{F170AE1C-2C77-4A50-9AC6-A2C824A1E103}" dt="2023-12-05T18:01:37.577" v="228" actId="2696"/>
        <pc:sldMkLst>
          <pc:docMk/>
          <pc:sldMk cId="298744664" sldId="5203"/>
        </pc:sldMkLst>
      </pc:sldChg>
      <pc:sldChg chg="del">
        <pc:chgData name="Hoffman, Peter" userId="673cee94-26bd-4c2a-ab82-1b3669e2f049" providerId="ADAL" clId="{F170AE1C-2C77-4A50-9AC6-A2C824A1E103}" dt="2023-12-05T18:01:37.577" v="228" actId="2696"/>
        <pc:sldMkLst>
          <pc:docMk/>
          <pc:sldMk cId="1961852350" sldId="5205"/>
        </pc:sldMkLst>
      </pc:sldChg>
      <pc:sldChg chg="del">
        <pc:chgData name="Hoffman, Peter" userId="673cee94-26bd-4c2a-ab82-1b3669e2f049" providerId="ADAL" clId="{F170AE1C-2C77-4A50-9AC6-A2C824A1E103}" dt="2023-12-05T18:01:37.577" v="228" actId="2696"/>
        <pc:sldMkLst>
          <pc:docMk/>
          <pc:sldMk cId="2933753138" sldId="5206"/>
        </pc:sldMkLst>
      </pc:sldChg>
      <pc:sldChg chg="del">
        <pc:chgData name="Hoffman, Peter" userId="673cee94-26bd-4c2a-ab82-1b3669e2f049" providerId="ADAL" clId="{F170AE1C-2C77-4A50-9AC6-A2C824A1E103}" dt="2023-12-07T14:21:33.229" v="236" actId="2696"/>
        <pc:sldMkLst>
          <pc:docMk/>
          <pc:sldMk cId="3390051974" sldId="5209"/>
        </pc:sldMkLst>
      </pc:sldChg>
      <pc:sldChg chg="del">
        <pc:chgData name="Hoffman, Peter" userId="673cee94-26bd-4c2a-ab82-1b3669e2f049" providerId="ADAL" clId="{F170AE1C-2C77-4A50-9AC6-A2C824A1E103}" dt="2023-12-07T14:21:33.229" v="236" actId="2696"/>
        <pc:sldMkLst>
          <pc:docMk/>
          <pc:sldMk cId="3444278999" sldId="5210"/>
        </pc:sldMkLst>
      </pc:sldChg>
      <pc:sldChg chg="del">
        <pc:chgData name="Hoffman, Peter" userId="673cee94-26bd-4c2a-ab82-1b3669e2f049" providerId="ADAL" clId="{F170AE1C-2C77-4A50-9AC6-A2C824A1E103}" dt="2023-12-05T18:01:32.020" v="227" actId="2696"/>
        <pc:sldMkLst>
          <pc:docMk/>
          <pc:sldMk cId="2231111576" sldId="5211"/>
        </pc:sldMkLst>
      </pc:sldChg>
      <pc:sldChg chg="modSp add mod">
        <pc:chgData name="Hoffman, Peter" userId="673cee94-26bd-4c2a-ab82-1b3669e2f049" providerId="ADAL" clId="{F170AE1C-2C77-4A50-9AC6-A2C824A1E103}" dt="2023-12-07T14:21:27.684" v="233" actId="27636"/>
        <pc:sldMkLst>
          <pc:docMk/>
          <pc:sldMk cId="337444768" sldId="5218"/>
        </pc:sldMkLst>
        <pc:spChg chg="mod">
          <ac:chgData name="Hoffman, Peter" userId="673cee94-26bd-4c2a-ab82-1b3669e2f049" providerId="ADAL" clId="{F170AE1C-2C77-4A50-9AC6-A2C824A1E103}" dt="2023-12-07T14:21:27.684" v="233" actId="27636"/>
          <ac:spMkLst>
            <pc:docMk/>
            <pc:sldMk cId="337444768" sldId="5218"/>
            <ac:spMk id="3" creationId="{00000000-0000-0000-0000-000000000000}"/>
          </ac:spMkLst>
        </pc:spChg>
      </pc:sldChg>
      <pc:sldChg chg="modSp add mod">
        <pc:chgData name="Hoffman, Peter" userId="673cee94-26bd-4c2a-ab82-1b3669e2f049" providerId="ADAL" clId="{F170AE1C-2C77-4A50-9AC6-A2C824A1E103}" dt="2023-12-07T14:21:27.705" v="234" actId="27636"/>
        <pc:sldMkLst>
          <pc:docMk/>
          <pc:sldMk cId="355912195" sldId="5219"/>
        </pc:sldMkLst>
        <pc:spChg chg="mod">
          <ac:chgData name="Hoffman, Peter" userId="673cee94-26bd-4c2a-ab82-1b3669e2f049" providerId="ADAL" clId="{F170AE1C-2C77-4A50-9AC6-A2C824A1E103}" dt="2023-12-07T14:21:27.705" v="234" actId="27636"/>
          <ac:spMkLst>
            <pc:docMk/>
            <pc:sldMk cId="355912195" sldId="5219"/>
            <ac:spMk id="3" creationId="{1A5AC7F8-5594-DA40-2FAE-9FAE112E382B}"/>
          </ac:spMkLst>
        </pc:spChg>
      </pc:sldChg>
      <pc:sldChg chg="modSp add mod">
        <pc:chgData name="Hoffman, Peter" userId="673cee94-26bd-4c2a-ab82-1b3669e2f049" providerId="ADAL" clId="{F170AE1C-2C77-4A50-9AC6-A2C824A1E103}" dt="2023-12-07T14:21:27.721" v="235" actId="27636"/>
        <pc:sldMkLst>
          <pc:docMk/>
          <pc:sldMk cId="4162961420" sldId="5220"/>
        </pc:sldMkLst>
        <pc:spChg chg="mod">
          <ac:chgData name="Hoffman, Peter" userId="673cee94-26bd-4c2a-ab82-1b3669e2f049" providerId="ADAL" clId="{F170AE1C-2C77-4A50-9AC6-A2C824A1E103}" dt="2023-12-07T14:21:27.721" v="235" actId="27636"/>
          <ac:spMkLst>
            <pc:docMk/>
            <pc:sldMk cId="4162961420" sldId="5220"/>
            <ac:spMk id="3" creationId="{00000000-0000-0000-0000-000000000000}"/>
          </ac:spMkLst>
        </pc:spChg>
      </pc:sldChg>
    </pc:docChg>
  </pc:docChgLst>
  <pc:docChgLst>
    <pc:chgData name="Ward, Reagan" userId="27291eb4-8241-4961-9e69-8c66e34cc5b0" providerId="ADAL" clId="{7F73FCE9-3758-4A33-8851-21B956E9D5E8}"/>
    <pc:docChg chg="undo custSel addSld delSld modSld">
      <pc:chgData name="Ward, Reagan" userId="27291eb4-8241-4961-9e69-8c66e34cc5b0" providerId="ADAL" clId="{7F73FCE9-3758-4A33-8851-21B956E9D5E8}" dt="2024-01-04T05:45:19.377" v="1060" actId="20577"/>
      <pc:docMkLst>
        <pc:docMk/>
      </pc:docMkLst>
      <pc:sldChg chg="add">
        <pc:chgData name="Ward, Reagan" userId="27291eb4-8241-4961-9e69-8c66e34cc5b0" providerId="ADAL" clId="{7F73FCE9-3758-4A33-8851-21B956E9D5E8}" dt="2024-01-04T05:32:24.026" v="373"/>
        <pc:sldMkLst>
          <pc:docMk/>
          <pc:sldMk cId="3638216352" sldId="5110"/>
        </pc:sldMkLst>
      </pc:sldChg>
      <pc:sldChg chg="addSp delSp modSp new mod modClrScheme chgLayout">
        <pc:chgData name="Ward, Reagan" userId="27291eb4-8241-4961-9e69-8c66e34cc5b0" providerId="ADAL" clId="{7F73FCE9-3758-4A33-8851-21B956E9D5E8}" dt="2024-01-04T05:28:26.271" v="51" actId="20577"/>
        <pc:sldMkLst>
          <pc:docMk/>
          <pc:sldMk cId="2556971995" sldId="5213"/>
        </pc:sldMkLst>
        <pc:spChg chg="del mod ord">
          <ac:chgData name="Ward, Reagan" userId="27291eb4-8241-4961-9e69-8c66e34cc5b0" providerId="ADAL" clId="{7F73FCE9-3758-4A33-8851-21B956E9D5E8}" dt="2024-01-04T05:28:14.041" v="1" actId="700"/>
          <ac:spMkLst>
            <pc:docMk/>
            <pc:sldMk cId="2556971995" sldId="5213"/>
            <ac:spMk id="2" creationId="{78990351-8A9B-F08E-B51C-3ECC3598E274}"/>
          </ac:spMkLst>
        </pc:spChg>
        <pc:spChg chg="del mod ord">
          <ac:chgData name="Ward, Reagan" userId="27291eb4-8241-4961-9e69-8c66e34cc5b0" providerId="ADAL" clId="{7F73FCE9-3758-4A33-8851-21B956E9D5E8}" dt="2024-01-04T05:28:14.041" v="1" actId="700"/>
          <ac:spMkLst>
            <pc:docMk/>
            <pc:sldMk cId="2556971995" sldId="5213"/>
            <ac:spMk id="3" creationId="{1FDF4398-D197-FDBF-F139-00DB753703FC}"/>
          </ac:spMkLst>
        </pc:spChg>
        <pc:spChg chg="mod ord">
          <ac:chgData name="Ward, Reagan" userId="27291eb4-8241-4961-9e69-8c66e34cc5b0" providerId="ADAL" clId="{7F73FCE9-3758-4A33-8851-21B956E9D5E8}" dt="2024-01-04T05:28:14.041" v="1" actId="700"/>
          <ac:spMkLst>
            <pc:docMk/>
            <pc:sldMk cId="2556971995" sldId="5213"/>
            <ac:spMk id="4" creationId="{F47E579A-A122-7AAF-47C3-DD69FF536973}"/>
          </ac:spMkLst>
        </pc:spChg>
        <pc:spChg chg="add mod ord">
          <ac:chgData name="Ward, Reagan" userId="27291eb4-8241-4961-9e69-8c66e34cc5b0" providerId="ADAL" clId="{7F73FCE9-3758-4A33-8851-21B956E9D5E8}" dt="2024-01-04T05:28:23.101" v="40" actId="20577"/>
          <ac:spMkLst>
            <pc:docMk/>
            <pc:sldMk cId="2556971995" sldId="5213"/>
            <ac:spMk id="5" creationId="{DBF91B1D-AB65-9F20-F4D7-C1C1D449882D}"/>
          </ac:spMkLst>
        </pc:spChg>
        <pc:spChg chg="add mod ord">
          <ac:chgData name="Ward, Reagan" userId="27291eb4-8241-4961-9e69-8c66e34cc5b0" providerId="ADAL" clId="{7F73FCE9-3758-4A33-8851-21B956E9D5E8}" dt="2024-01-04T05:28:26.271" v="51" actId="20577"/>
          <ac:spMkLst>
            <pc:docMk/>
            <pc:sldMk cId="2556971995" sldId="5213"/>
            <ac:spMk id="6" creationId="{6AA14B5A-9915-0F74-E665-6AFD3C10AD67}"/>
          </ac:spMkLst>
        </pc:spChg>
      </pc:sldChg>
      <pc:sldChg chg="addSp delSp modSp new del mod modClrScheme chgLayout">
        <pc:chgData name="Ward, Reagan" userId="27291eb4-8241-4961-9e69-8c66e34cc5b0" providerId="ADAL" clId="{7F73FCE9-3758-4A33-8851-21B956E9D5E8}" dt="2024-01-04T05:32:27.048" v="374" actId="47"/>
        <pc:sldMkLst>
          <pc:docMk/>
          <pc:sldMk cId="3331142072" sldId="5214"/>
        </pc:sldMkLst>
        <pc:spChg chg="del mod ord">
          <ac:chgData name="Ward, Reagan" userId="27291eb4-8241-4961-9e69-8c66e34cc5b0" providerId="ADAL" clId="{7F73FCE9-3758-4A33-8851-21B956E9D5E8}" dt="2024-01-04T05:28:31.272" v="53" actId="700"/>
          <ac:spMkLst>
            <pc:docMk/>
            <pc:sldMk cId="3331142072" sldId="5214"/>
            <ac:spMk id="2" creationId="{6277C458-82C0-FBDB-B700-9D83851970F1}"/>
          </ac:spMkLst>
        </pc:spChg>
        <pc:spChg chg="del mod ord">
          <ac:chgData name="Ward, Reagan" userId="27291eb4-8241-4961-9e69-8c66e34cc5b0" providerId="ADAL" clId="{7F73FCE9-3758-4A33-8851-21B956E9D5E8}" dt="2024-01-04T05:28:31.272" v="53" actId="700"/>
          <ac:spMkLst>
            <pc:docMk/>
            <pc:sldMk cId="3331142072" sldId="5214"/>
            <ac:spMk id="3" creationId="{3D0704A1-73FD-FB04-E6C2-318BAE7EB79E}"/>
          </ac:spMkLst>
        </pc:spChg>
        <pc:spChg chg="mod ord">
          <ac:chgData name="Ward, Reagan" userId="27291eb4-8241-4961-9e69-8c66e34cc5b0" providerId="ADAL" clId="{7F73FCE9-3758-4A33-8851-21B956E9D5E8}" dt="2024-01-04T05:28:31.272" v="53" actId="700"/>
          <ac:spMkLst>
            <pc:docMk/>
            <pc:sldMk cId="3331142072" sldId="5214"/>
            <ac:spMk id="4" creationId="{4BC6A2EA-F7AE-47D5-1EAF-FB66F3B71624}"/>
          </ac:spMkLst>
        </pc:spChg>
        <pc:spChg chg="add mod ord">
          <ac:chgData name="Ward, Reagan" userId="27291eb4-8241-4961-9e69-8c66e34cc5b0" providerId="ADAL" clId="{7F73FCE9-3758-4A33-8851-21B956E9D5E8}" dt="2024-01-04T05:28:31.272" v="53" actId="700"/>
          <ac:spMkLst>
            <pc:docMk/>
            <pc:sldMk cId="3331142072" sldId="5214"/>
            <ac:spMk id="5" creationId="{C50BBF7A-78D2-8E43-0D6E-677DF8269F4F}"/>
          </ac:spMkLst>
        </pc:spChg>
        <pc:spChg chg="add mod ord">
          <ac:chgData name="Ward, Reagan" userId="27291eb4-8241-4961-9e69-8c66e34cc5b0" providerId="ADAL" clId="{7F73FCE9-3758-4A33-8851-21B956E9D5E8}" dt="2024-01-04T05:28:31.272" v="53" actId="700"/>
          <ac:spMkLst>
            <pc:docMk/>
            <pc:sldMk cId="3331142072" sldId="5214"/>
            <ac:spMk id="6" creationId="{8B227764-C5D8-0951-6940-1C98DF459E10}"/>
          </ac:spMkLst>
        </pc:spChg>
      </pc:sldChg>
      <pc:sldChg chg="addSp delSp modSp new mod modClrScheme chgLayout">
        <pc:chgData name="Ward, Reagan" userId="27291eb4-8241-4961-9e69-8c66e34cc5b0" providerId="ADAL" clId="{7F73FCE9-3758-4A33-8851-21B956E9D5E8}" dt="2024-01-04T05:45:19.377" v="1060" actId="20577"/>
        <pc:sldMkLst>
          <pc:docMk/>
          <pc:sldMk cId="3132357071" sldId="5215"/>
        </pc:sldMkLst>
        <pc:spChg chg="del mod ord">
          <ac:chgData name="Ward, Reagan" userId="27291eb4-8241-4961-9e69-8c66e34cc5b0" providerId="ADAL" clId="{7F73FCE9-3758-4A33-8851-21B956E9D5E8}" dt="2024-01-04T05:29:54.999" v="55" actId="700"/>
          <ac:spMkLst>
            <pc:docMk/>
            <pc:sldMk cId="3132357071" sldId="5215"/>
            <ac:spMk id="2" creationId="{787C79B1-4B6F-6610-BD85-013F9D6AB6FE}"/>
          </ac:spMkLst>
        </pc:spChg>
        <pc:spChg chg="del mod ord">
          <ac:chgData name="Ward, Reagan" userId="27291eb4-8241-4961-9e69-8c66e34cc5b0" providerId="ADAL" clId="{7F73FCE9-3758-4A33-8851-21B956E9D5E8}" dt="2024-01-04T05:29:54.999" v="55" actId="700"/>
          <ac:spMkLst>
            <pc:docMk/>
            <pc:sldMk cId="3132357071" sldId="5215"/>
            <ac:spMk id="3" creationId="{39CB00B2-7227-095B-7A46-5D6F883E8DE8}"/>
          </ac:spMkLst>
        </pc:spChg>
        <pc:spChg chg="mod ord">
          <ac:chgData name="Ward, Reagan" userId="27291eb4-8241-4961-9e69-8c66e34cc5b0" providerId="ADAL" clId="{7F73FCE9-3758-4A33-8851-21B956E9D5E8}" dt="2024-01-04T05:29:54.999" v="55" actId="700"/>
          <ac:spMkLst>
            <pc:docMk/>
            <pc:sldMk cId="3132357071" sldId="5215"/>
            <ac:spMk id="4" creationId="{685093A4-7664-4D92-664A-F636B5558B23}"/>
          </ac:spMkLst>
        </pc:spChg>
        <pc:spChg chg="add mod ord">
          <ac:chgData name="Ward, Reagan" userId="27291eb4-8241-4961-9e69-8c66e34cc5b0" providerId="ADAL" clId="{7F73FCE9-3758-4A33-8851-21B956E9D5E8}" dt="2024-01-04T05:30:00.787" v="81" actId="20577"/>
          <ac:spMkLst>
            <pc:docMk/>
            <pc:sldMk cId="3132357071" sldId="5215"/>
            <ac:spMk id="5" creationId="{A1BE8311-6596-0BD2-04FE-E0AFADCA40A2}"/>
          </ac:spMkLst>
        </pc:spChg>
        <pc:spChg chg="add mod ord">
          <ac:chgData name="Ward, Reagan" userId="27291eb4-8241-4961-9e69-8c66e34cc5b0" providerId="ADAL" clId="{7F73FCE9-3758-4A33-8851-21B956E9D5E8}" dt="2024-01-04T05:45:19.377" v="1060" actId="20577"/>
          <ac:spMkLst>
            <pc:docMk/>
            <pc:sldMk cId="3132357071" sldId="5215"/>
            <ac:spMk id="6" creationId="{0C02A92E-12B9-8519-08CB-03ED3B9C7005}"/>
          </ac:spMkLst>
        </pc:spChg>
        <pc:spChg chg="add del mod ord">
          <ac:chgData name="Ward, Reagan" userId="27291eb4-8241-4961-9e69-8c66e34cc5b0" providerId="ADAL" clId="{7F73FCE9-3758-4A33-8851-21B956E9D5E8}" dt="2024-01-04T05:32:35.278" v="375"/>
          <ac:spMkLst>
            <pc:docMk/>
            <pc:sldMk cId="3132357071" sldId="5215"/>
            <ac:spMk id="7" creationId="{2D220184-C9B7-B7FB-F91B-CD3864DB3175}"/>
          </ac:spMkLst>
        </pc:spChg>
        <pc:spChg chg="add del mod ord">
          <ac:chgData name="Ward, Reagan" userId="27291eb4-8241-4961-9e69-8c66e34cc5b0" providerId="ADAL" clId="{7F73FCE9-3758-4A33-8851-21B956E9D5E8}" dt="2024-01-04T05:32:40.018" v="376"/>
          <ac:spMkLst>
            <pc:docMk/>
            <pc:sldMk cId="3132357071" sldId="5215"/>
            <ac:spMk id="8" creationId="{67DF13E3-30BA-02E5-6D91-BAFFB672D429}"/>
          </ac:spMkLst>
        </pc:spChg>
        <pc:spChg chg="add mod">
          <ac:chgData name="Ward, Reagan" userId="27291eb4-8241-4961-9e69-8c66e34cc5b0" providerId="ADAL" clId="{7F73FCE9-3758-4A33-8851-21B956E9D5E8}" dt="2024-01-04T05:32:35.278" v="375"/>
          <ac:spMkLst>
            <pc:docMk/>
            <pc:sldMk cId="3132357071" sldId="5215"/>
            <ac:spMk id="9" creationId="{D0374FE8-BF4F-B852-0074-BC5854064E31}"/>
          </ac:spMkLst>
        </pc:spChg>
        <pc:spChg chg="add mod">
          <ac:chgData name="Ward, Reagan" userId="27291eb4-8241-4961-9e69-8c66e34cc5b0" providerId="ADAL" clId="{7F73FCE9-3758-4A33-8851-21B956E9D5E8}" dt="2024-01-04T05:32:40.018" v="376"/>
          <ac:spMkLst>
            <pc:docMk/>
            <pc:sldMk cId="3132357071" sldId="5215"/>
            <ac:spMk id="10" creationId="{F3343EF7-7375-0352-0222-B24E10C2DE1D}"/>
          </ac:spMkLst>
        </pc:spChg>
      </pc:sldChg>
      <pc:sldChg chg="addSp delSp modSp new mod">
        <pc:chgData name="Ward, Reagan" userId="27291eb4-8241-4961-9e69-8c66e34cc5b0" providerId="ADAL" clId="{7F73FCE9-3758-4A33-8851-21B956E9D5E8}" dt="2024-01-04T05:40:46.391" v="795" actId="1076"/>
        <pc:sldMkLst>
          <pc:docMk/>
          <pc:sldMk cId="4143239950" sldId="5216"/>
        </pc:sldMkLst>
        <pc:spChg chg="mod">
          <ac:chgData name="Ward, Reagan" userId="27291eb4-8241-4961-9e69-8c66e34cc5b0" providerId="ADAL" clId="{7F73FCE9-3758-4A33-8851-21B956E9D5E8}" dt="2024-01-04T05:32:59.095" v="402" actId="20577"/>
          <ac:spMkLst>
            <pc:docMk/>
            <pc:sldMk cId="4143239950" sldId="5216"/>
            <ac:spMk id="2" creationId="{4FE96AA9-9D8D-EB72-057C-AA651EFF9914}"/>
          </ac:spMkLst>
        </pc:spChg>
        <pc:spChg chg="mod">
          <ac:chgData name="Ward, Reagan" userId="27291eb4-8241-4961-9e69-8c66e34cc5b0" providerId="ADAL" clId="{7F73FCE9-3758-4A33-8851-21B956E9D5E8}" dt="2024-01-04T05:40:16.702" v="790" actId="6549"/>
          <ac:spMkLst>
            <pc:docMk/>
            <pc:sldMk cId="4143239950" sldId="5216"/>
            <ac:spMk id="3" creationId="{0C0D30AF-D162-3E3D-B1AA-0DECF750173A}"/>
          </ac:spMkLst>
        </pc:spChg>
        <pc:spChg chg="del">
          <ac:chgData name="Ward, Reagan" userId="27291eb4-8241-4961-9e69-8c66e34cc5b0" providerId="ADAL" clId="{7F73FCE9-3758-4A33-8851-21B956E9D5E8}" dt="2024-01-04T05:33:50.386" v="500"/>
          <ac:spMkLst>
            <pc:docMk/>
            <pc:sldMk cId="4143239950" sldId="5216"/>
            <ac:spMk id="5" creationId="{2FF087EE-F485-3447-2318-EE7681FA9B9A}"/>
          </ac:spMkLst>
        </pc:spChg>
        <pc:spChg chg="del">
          <ac:chgData name="Ward, Reagan" userId="27291eb4-8241-4961-9e69-8c66e34cc5b0" providerId="ADAL" clId="{7F73FCE9-3758-4A33-8851-21B956E9D5E8}" dt="2024-01-04T05:33:55.189" v="501"/>
          <ac:spMkLst>
            <pc:docMk/>
            <pc:sldMk cId="4143239950" sldId="5216"/>
            <ac:spMk id="6" creationId="{BFC23DF8-1DBB-B65A-1A33-FB3AE098D8BC}"/>
          </ac:spMkLst>
        </pc:spChg>
        <pc:spChg chg="add mod">
          <ac:chgData name="Ward, Reagan" userId="27291eb4-8241-4961-9e69-8c66e34cc5b0" providerId="ADAL" clId="{7F73FCE9-3758-4A33-8851-21B956E9D5E8}" dt="2024-01-04T05:33:50.386" v="500"/>
          <ac:spMkLst>
            <pc:docMk/>
            <pc:sldMk cId="4143239950" sldId="5216"/>
            <ac:spMk id="7" creationId="{E2A44209-65D0-0F6D-E930-D9573B3BD85D}"/>
          </ac:spMkLst>
        </pc:spChg>
        <pc:spChg chg="add mod">
          <ac:chgData name="Ward, Reagan" userId="27291eb4-8241-4961-9e69-8c66e34cc5b0" providerId="ADAL" clId="{7F73FCE9-3758-4A33-8851-21B956E9D5E8}" dt="2024-01-04T05:33:55.189" v="501"/>
          <ac:spMkLst>
            <pc:docMk/>
            <pc:sldMk cId="4143239950" sldId="5216"/>
            <ac:spMk id="8" creationId="{F99C6036-669D-907A-3B87-D2AD3D9FB0DB}"/>
          </ac:spMkLst>
        </pc:spChg>
        <pc:spChg chg="add del mod">
          <ac:chgData name="Ward, Reagan" userId="27291eb4-8241-4961-9e69-8c66e34cc5b0" providerId="ADAL" clId="{7F73FCE9-3758-4A33-8851-21B956E9D5E8}" dt="2024-01-04T05:39:23.298" v="716" actId="478"/>
          <ac:spMkLst>
            <pc:docMk/>
            <pc:sldMk cId="4143239950" sldId="5216"/>
            <ac:spMk id="11" creationId="{69EEA4B3-BE12-5774-54D1-23C537390383}"/>
          </ac:spMkLst>
        </pc:spChg>
        <pc:picChg chg="add mod">
          <ac:chgData name="Ward, Reagan" userId="27291eb4-8241-4961-9e69-8c66e34cc5b0" providerId="ADAL" clId="{7F73FCE9-3758-4A33-8851-21B956E9D5E8}" dt="2024-01-04T05:40:46.391" v="795" actId="1076"/>
          <ac:picMkLst>
            <pc:docMk/>
            <pc:sldMk cId="4143239950" sldId="5216"/>
            <ac:picMk id="10" creationId="{0BDCFAFF-C03D-4C84-E5F3-0A5144725553}"/>
          </ac:picMkLst>
        </pc:picChg>
      </pc:sldChg>
      <pc:sldChg chg="addSp delSp modSp new mod modClrScheme chgLayout">
        <pc:chgData name="Ward, Reagan" userId="27291eb4-8241-4961-9e69-8c66e34cc5b0" providerId="ADAL" clId="{7F73FCE9-3758-4A33-8851-21B956E9D5E8}" dt="2024-01-04T05:43:17.877" v="897" actId="20577"/>
        <pc:sldMkLst>
          <pc:docMk/>
          <pc:sldMk cId="2365603357" sldId="5217"/>
        </pc:sldMkLst>
        <pc:spChg chg="del mod ord">
          <ac:chgData name="Ward, Reagan" userId="27291eb4-8241-4961-9e69-8c66e34cc5b0" providerId="ADAL" clId="{7F73FCE9-3758-4A33-8851-21B956E9D5E8}" dt="2024-01-04T05:34:17.840" v="533" actId="700"/>
          <ac:spMkLst>
            <pc:docMk/>
            <pc:sldMk cId="2365603357" sldId="5217"/>
            <ac:spMk id="2" creationId="{5B8759A8-8B18-B3B0-F5EE-B9915FB3231D}"/>
          </ac:spMkLst>
        </pc:spChg>
        <pc:spChg chg="del mod ord">
          <ac:chgData name="Ward, Reagan" userId="27291eb4-8241-4961-9e69-8c66e34cc5b0" providerId="ADAL" clId="{7F73FCE9-3758-4A33-8851-21B956E9D5E8}" dt="2024-01-04T05:34:17.840" v="533" actId="700"/>
          <ac:spMkLst>
            <pc:docMk/>
            <pc:sldMk cId="2365603357" sldId="5217"/>
            <ac:spMk id="3" creationId="{91052AA4-CECA-256B-2949-51F445724849}"/>
          </ac:spMkLst>
        </pc:spChg>
        <pc:spChg chg="mod ord">
          <ac:chgData name="Ward, Reagan" userId="27291eb4-8241-4961-9e69-8c66e34cc5b0" providerId="ADAL" clId="{7F73FCE9-3758-4A33-8851-21B956E9D5E8}" dt="2024-01-04T05:34:17.840" v="533" actId="700"/>
          <ac:spMkLst>
            <pc:docMk/>
            <pc:sldMk cId="2365603357" sldId="5217"/>
            <ac:spMk id="4" creationId="{49FCCED7-D358-6289-D53A-66983655191A}"/>
          </ac:spMkLst>
        </pc:spChg>
        <pc:spChg chg="del mod ord">
          <ac:chgData name="Ward, Reagan" userId="27291eb4-8241-4961-9e69-8c66e34cc5b0" providerId="ADAL" clId="{7F73FCE9-3758-4A33-8851-21B956E9D5E8}" dt="2024-01-04T05:34:17.840" v="533" actId="700"/>
          <ac:spMkLst>
            <pc:docMk/>
            <pc:sldMk cId="2365603357" sldId="5217"/>
            <ac:spMk id="5" creationId="{10B1E480-3C01-5BCE-45F2-38A180BE2DB3}"/>
          </ac:spMkLst>
        </pc:spChg>
        <pc:spChg chg="del mod ord">
          <ac:chgData name="Ward, Reagan" userId="27291eb4-8241-4961-9e69-8c66e34cc5b0" providerId="ADAL" clId="{7F73FCE9-3758-4A33-8851-21B956E9D5E8}" dt="2024-01-04T05:34:17.840" v="533" actId="700"/>
          <ac:spMkLst>
            <pc:docMk/>
            <pc:sldMk cId="2365603357" sldId="5217"/>
            <ac:spMk id="6" creationId="{B608E781-1BD4-0CCE-49A8-B280D0DEE78E}"/>
          </ac:spMkLst>
        </pc:spChg>
        <pc:spChg chg="add mod ord">
          <ac:chgData name="Ward, Reagan" userId="27291eb4-8241-4961-9e69-8c66e34cc5b0" providerId="ADAL" clId="{7F73FCE9-3758-4A33-8851-21B956E9D5E8}" dt="2024-01-04T05:34:26.707" v="563" actId="20577"/>
          <ac:spMkLst>
            <pc:docMk/>
            <pc:sldMk cId="2365603357" sldId="5217"/>
            <ac:spMk id="7" creationId="{1F2357FC-8078-CDEE-5926-67D961160CFA}"/>
          </ac:spMkLst>
        </pc:spChg>
        <pc:spChg chg="add mod ord">
          <ac:chgData name="Ward, Reagan" userId="27291eb4-8241-4961-9e69-8c66e34cc5b0" providerId="ADAL" clId="{7F73FCE9-3758-4A33-8851-21B956E9D5E8}" dt="2024-01-04T05:43:17.877" v="897" actId="20577"/>
          <ac:spMkLst>
            <pc:docMk/>
            <pc:sldMk cId="2365603357" sldId="5217"/>
            <ac:spMk id="8" creationId="{E18CBC10-2F99-130D-033B-55569287B38B}"/>
          </ac:spMkLst>
        </pc:spChg>
        <pc:spChg chg="add del mod ord">
          <ac:chgData name="Ward, Reagan" userId="27291eb4-8241-4961-9e69-8c66e34cc5b0" providerId="ADAL" clId="{7F73FCE9-3758-4A33-8851-21B956E9D5E8}" dt="2024-01-04T05:35:05.220" v="571"/>
          <ac:spMkLst>
            <pc:docMk/>
            <pc:sldMk cId="2365603357" sldId="5217"/>
            <ac:spMk id="9" creationId="{578B4626-13E3-17B3-AACB-AF3A703C822D}"/>
          </ac:spMkLst>
        </pc:spChg>
        <pc:spChg chg="add del mod ord">
          <ac:chgData name="Ward, Reagan" userId="27291eb4-8241-4961-9e69-8c66e34cc5b0" providerId="ADAL" clId="{7F73FCE9-3758-4A33-8851-21B956E9D5E8}" dt="2024-01-04T05:35:50.469" v="577"/>
          <ac:spMkLst>
            <pc:docMk/>
            <pc:sldMk cId="2365603357" sldId="5217"/>
            <ac:spMk id="10" creationId="{33224E63-95F3-EC99-0C5A-6BC11A4B889F}"/>
          </ac:spMkLst>
        </pc:spChg>
        <pc:spChg chg="add del mod ord">
          <ac:chgData name="Ward, Reagan" userId="27291eb4-8241-4961-9e69-8c66e34cc5b0" providerId="ADAL" clId="{7F73FCE9-3758-4A33-8851-21B956E9D5E8}" dt="2024-01-04T05:42:08.242" v="826"/>
          <ac:spMkLst>
            <pc:docMk/>
            <pc:sldMk cId="2365603357" sldId="5217"/>
            <ac:spMk id="11" creationId="{AE64C721-4B46-4430-A857-6AE6093AA991}"/>
          </ac:spMkLst>
        </pc:spChg>
        <pc:spChg chg="add mod">
          <ac:chgData name="Ward, Reagan" userId="27291eb4-8241-4961-9e69-8c66e34cc5b0" providerId="ADAL" clId="{7F73FCE9-3758-4A33-8851-21B956E9D5E8}" dt="2024-01-04T05:35:50.469" v="577"/>
          <ac:spMkLst>
            <pc:docMk/>
            <pc:sldMk cId="2365603357" sldId="5217"/>
            <ac:spMk id="13" creationId="{A39FA613-7AFD-D897-A6CE-A4082A759AA6}"/>
          </ac:spMkLst>
        </pc:spChg>
        <pc:spChg chg="add mod">
          <ac:chgData name="Ward, Reagan" userId="27291eb4-8241-4961-9e69-8c66e34cc5b0" providerId="ADAL" clId="{7F73FCE9-3758-4A33-8851-21B956E9D5E8}" dt="2024-01-04T05:42:08.242" v="826"/>
          <ac:spMkLst>
            <pc:docMk/>
            <pc:sldMk cId="2365603357" sldId="5217"/>
            <ac:spMk id="14" creationId="{F28B2B30-ED5C-CB93-6B7C-84D67C68E7C6}"/>
          </ac:spMkLst>
        </pc:spChg>
        <pc:graphicFrameChg chg="add mod">
          <ac:chgData name="Ward, Reagan" userId="27291eb4-8241-4961-9e69-8c66e34cc5b0" providerId="ADAL" clId="{7F73FCE9-3758-4A33-8851-21B956E9D5E8}" dt="2024-01-04T05:42:33.802" v="829" actId="14100"/>
          <ac:graphicFrameMkLst>
            <pc:docMk/>
            <pc:sldMk cId="2365603357" sldId="5217"/>
            <ac:graphicFrameMk id="12" creationId="{C8912565-8DD3-93A0-8B7F-545F158FBE1F}"/>
          </ac:graphicFrameMkLst>
        </pc:graphicFrameChg>
      </pc:sldChg>
    </pc:docChg>
  </pc:docChgLst>
  <pc:docChgLst>
    <pc:chgData name="Heitman, Lindsey" userId="a9773a47-99d2-4599-9377-6d37e9ec0bd3" providerId="ADAL" clId="{0AAD2A5D-C7C4-4607-AF03-55C9B6B3B6A5}"/>
    <pc:docChg chg="undo custSel addSld delSld modSld sldOrd">
      <pc:chgData name="Heitman, Lindsey" userId="a9773a47-99d2-4599-9377-6d37e9ec0bd3" providerId="ADAL" clId="{0AAD2A5D-C7C4-4607-AF03-55C9B6B3B6A5}" dt="2024-01-24T17:25:29.320" v="529" actId="2696"/>
      <pc:docMkLst>
        <pc:docMk/>
      </pc:docMkLst>
      <pc:sldChg chg="modSp mod">
        <pc:chgData name="Heitman, Lindsey" userId="a9773a47-99d2-4599-9377-6d37e9ec0bd3" providerId="ADAL" clId="{0AAD2A5D-C7C4-4607-AF03-55C9B6B3B6A5}" dt="2024-01-24T15:42:28.761" v="138" actId="20577"/>
        <pc:sldMkLst>
          <pc:docMk/>
          <pc:sldMk cId="766479562" sldId="264"/>
        </pc:sldMkLst>
        <pc:graphicFrameChg chg="modGraphic">
          <ac:chgData name="Heitman, Lindsey" userId="a9773a47-99d2-4599-9377-6d37e9ec0bd3" providerId="ADAL" clId="{0AAD2A5D-C7C4-4607-AF03-55C9B6B3B6A5}" dt="2024-01-24T15:42:28.761" v="138"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0AAD2A5D-C7C4-4607-AF03-55C9B6B3B6A5}" dt="2024-01-24T15:52:03.299" v="251" actId="2696"/>
        <pc:sldMkLst>
          <pc:docMk/>
          <pc:sldMk cId="3205005271" sldId="335"/>
        </pc:sldMkLst>
      </pc:sldChg>
      <pc:sldChg chg="del">
        <pc:chgData name="Heitman, Lindsey" userId="a9773a47-99d2-4599-9377-6d37e9ec0bd3" providerId="ADAL" clId="{0AAD2A5D-C7C4-4607-AF03-55C9B6B3B6A5}" dt="2024-01-24T15:52:06.711" v="252" actId="2696"/>
        <pc:sldMkLst>
          <pc:docMk/>
          <pc:sldMk cId="2989081143" sldId="794"/>
        </pc:sldMkLst>
      </pc:sldChg>
      <pc:sldChg chg="addSp modSp add mod">
        <pc:chgData name="Heitman, Lindsey" userId="a9773a47-99d2-4599-9377-6d37e9ec0bd3" providerId="ADAL" clId="{0AAD2A5D-C7C4-4607-AF03-55C9B6B3B6A5}" dt="2024-01-24T15:50:38.778" v="190" actId="1076"/>
        <pc:sldMkLst>
          <pc:docMk/>
          <pc:sldMk cId="1259360704" sldId="4676"/>
        </pc:sldMkLst>
        <pc:spChg chg="mod">
          <ac:chgData name="Heitman, Lindsey" userId="a9773a47-99d2-4599-9377-6d37e9ec0bd3" providerId="ADAL" clId="{0AAD2A5D-C7C4-4607-AF03-55C9B6B3B6A5}" dt="2024-01-24T15:47:08.952" v="183" actId="20577"/>
          <ac:spMkLst>
            <pc:docMk/>
            <pc:sldMk cId="1259360704" sldId="4676"/>
            <ac:spMk id="2" creationId="{B79582C8-32C4-47CA-93B8-C883EDB85D96}"/>
          </ac:spMkLst>
        </pc:spChg>
        <pc:spChg chg="add mod">
          <ac:chgData name="Heitman, Lindsey" userId="a9773a47-99d2-4599-9377-6d37e9ec0bd3" providerId="ADAL" clId="{0AAD2A5D-C7C4-4607-AF03-55C9B6B3B6A5}" dt="2024-01-24T15:50:20.140" v="187" actId="1076"/>
          <ac:spMkLst>
            <pc:docMk/>
            <pc:sldMk cId="1259360704" sldId="4676"/>
            <ac:spMk id="3" creationId="{0F5FF3A5-7604-A08F-D9F1-CBA946FB8AEE}"/>
          </ac:spMkLst>
        </pc:spChg>
        <pc:picChg chg="mod modCrop">
          <ac:chgData name="Heitman, Lindsey" userId="a9773a47-99d2-4599-9377-6d37e9ec0bd3" providerId="ADAL" clId="{0AAD2A5D-C7C4-4607-AF03-55C9B6B3B6A5}" dt="2024-01-24T15:50:38.778" v="190" actId="1076"/>
          <ac:picMkLst>
            <pc:docMk/>
            <pc:sldMk cId="1259360704" sldId="4676"/>
            <ac:picMk id="5" creationId="{09851F33-21C9-4700-81E0-170EC444790C}"/>
          </ac:picMkLst>
        </pc:picChg>
      </pc:sldChg>
      <pc:sldChg chg="del">
        <pc:chgData name="Heitman, Lindsey" userId="a9773a47-99d2-4599-9377-6d37e9ec0bd3" providerId="ADAL" clId="{0AAD2A5D-C7C4-4607-AF03-55C9B6B3B6A5}" dt="2024-01-24T15:47:49.114" v="184" actId="2696"/>
        <pc:sldMkLst>
          <pc:docMk/>
          <pc:sldMk cId="3577807521" sldId="5238"/>
        </pc:sldMkLst>
      </pc:sldChg>
      <pc:sldChg chg="modSp mod">
        <pc:chgData name="Heitman, Lindsey" userId="a9773a47-99d2-4599-9377-6d37e9ec0bd3" providerId="ADAL" clId="{0AAD2A5D-C7C4-4607-AF03-55C9B6B3B6A5}" dt="2024-01-24T17:14:44.728" v="454" actId="5793"/>
        <pc:sldMkLst>
          <pc:docMk/>
          <pc:sldMk cId="3707363652" sldId="5239"/>
        </pc:sldMkLst>
        <pc:spChg chg="mod">
          <ac:chgData name="Heitman, Lindsey" userId="a9773a47-99d2-4599-9377-6d37e9ec0bd3" providerId="ADAL" clId="{0AAD2A5D-C7C4-4607-AF03-55C9B6B3B6A5}" dt="2024-01-24T17:14:35.163" v="452" actId="20577"/>
          <ac:spMkLst>
            <pc:docMk/>
            <pc:sldMk cId="3707363652" sldId="5239"/>
            <ac:spMk id="2" creationId="{698A6E52-8C3A-749D-9849-C163EC1BBAB1}"/>
          </ac:spMkLst>
        </pc:spChg>
        <pc:spChg chg="mod">
          <ac:chgData name="Heitman, Lindsey" userId="a9773a47-99d2-4599-9377-6d37e9ec0bd3" providerId="ADAL" clId="{0AAD2A5D-C7C4-4607-AF03-55C9B6B3B6A5}" dt="2024-01-24T17:14:44.728" v="454" actId="5793"/>
          <ac:spMkLst>
            <pc:docMk/>
            <pc:sldMk cId="3707363652" sldId="5239"/>
            <ac:spMk id="3" creationId="{3B092265-83D2-9BCC-D670-526C4D43BEAD}"/>
          </ac:spMkLst>
        </pc:spChg>
      </pc:sldChg>
      <pc:sldChg chg="addSp delSp modSp add mod">
        <pc:chgData name="Heitman, Lindsey" userId="a9773a47-99d2-4599-9377-6d37e9ec0bd3" providerId="ADAL" clId="{0AAD2A5D-C7C4-4607-AF03-55C9B6B3B6A5}" dt="2024-01-24T15:51:26.470" v="250" actId="20577"/>
        <pc:sldMkLst>
          <pc:docMk/>
          <pc:sldMk cId="3040513504" sldId="5243"/>
        </pc:sldMkLst>
        <pc:spChg chg="mod">
          <ac:chgData name="Heitman, Lindsey" userId="a9773a47-99d2-4599-9377-6d37e9ec0bd3" providerId="ADAL" clId="{0AAD2A5D-C7C4-4607-AF03-55C9B6B3B6A5}" dt="2024-01-24T15:51:26.470" v="250" actId="20577"/>
          <ac:spMkLst>
            <pc:docMk/>
            <pc:sldMk cId="3040513504" sldId="5243"/>
            <ac:spMk id="2" creationId="{00000000-0000-0000-0000-000000000000}"/>
          </ac:spMkLst>
        </pc:spChg>
        <pc:spChg chg="mod">
          <ac:chgData name="Heitman, Lindsey" userId="a9773a47-99d2-4599-9377-6d37e9ec0bd3" providerId="ADAL" clId="{0AAD2A5D-C7C4-4607-AF03-55C9B6B3B6A5}" dt="2024-01-24T15:44:41.670" v="179" actId="20577"/>
          <ac:spMkLst>
            <pc:docMk/>
            <pc:sldMk cId="3040513504" sldId="5243"/>
            <ac:spMk id="3" creationId="{00000000-0000-0000-0000-000000000000}"/>
          </ac:spMkLst>
        </pc:spChg>
        <pc:spChg chg="del mod">
          <ac:chgData name="Heitman, Lindsey" userId="a9773a47-99d2-4599-9377-6d37e9ec0bd3" providerId="ADAL" clId="{0AAD2A5D-C7C4-4607-AF03-55C9B6B3B6A5}" dt="2024-01-24T15:43:08.804" v="143"/>
          <ac:spMkLst>
            <pc:docMk/>
            <pc:sldMk cId="3040513504" sldId="5243"/>
            <ac:spMk id="4" creationId="{00000000-0000-0000-0000-000000000000}"/>
          </ac:spMkLst>
        </pc:spChg>
        <pc:spChg chg="add mod">
          <ac:chgData name="Heitman, Lindsey" userId="a9773a47-99d2-4599-9377-6d37e9ec0bd3" providerId="ADAL" clId="{0AAD2A5D-C7C4-4607-AF03-55C9B6B3B6A5}" dt="2024-01-24T15:43:14.309" v="144" actId="1076"/>
          <ac:spMkLst>
            <pc:docMk/>
            <pc:sldMk cId="3040513504" sldId="5243"/>
            <ac:spMk id="5" creationId="{BAD7C6CC-1037-5690-6FF5-9DF835500B99}"/>
          </ac:spMkLst>
        </pc:spChg>
      </pc:sldChg>
      <pc:sldChg chg="addSp modSp add mod ord">
        <pc:chgData name="Heitman, Lindsey" userId="a9773a47-99d2-4599-9377-6d37e9ec0bd3" providerId="ADAL" clId="{0AAD2A5D-C7C4-4607-AF03-55C9B6B3B6A5}" dt="2024-01-24T17:23:56.884" v="528" actId="20577"/>
        <pc:sldMkLst>
          <pc:docMk/>
          <pc:sldMk cId="252783205" sldId="5247"/>
        </pc:sldMkLst>
        <pc:spChg chg="mod">
          <ac:chgData name="Heitman, Lindsey" userId="a9773a47-99d2-4599-9377-6d37e9ec0bd3" providerId="ADAL" clId="{0AAD2A5D-C7C4-4607-AF03-55C9B6B3B6A5}" dt="2024-01-24T17:23:56.884" v="528" actId="20577"/>
          <ac:spMkLst>
            <pc:docMk/>
            <pc:sldMk cId="252783205" sldId="5247"/>
            <ac:spMk id="3" creationId="{E8CE0EB4-DFBE-6751-5D30-4FB75644D2FD}"/>
          </ac:spMkLst>
        </pc:spChg>
        <pc:spChg chg="add mod">
          <ac:chgData name="Heitman, Lindsey" userId="a9773a47-99d2-4599-9377-6d37e9ec0bd3" providerId="ADAL" clId="{0AAD2A5D-C7C4-4607-AF03-55C9B6B3B6A5}" dt="2024-01-24T17:11:09.255" v="439"/>
          <ac:spMkLst>
            <pc:docMk/>
            <pc:sldMk cId="252783205" sldId="5247"/>
            <ac:spMk id="5" creationId="{3BB9BADB-2642-B16B-A3D4-20228B15FDB6}"/>
          </ac:spMkLst>
        </pc:spChg>
      </pc:sldChg>
      <pc:sldChg chg="addSp modSp add del mod">
        <pc:chgData name="Heitman, Lindsey" userId="a9773a47-99d2-4599-9377-6d37e9ec0bd3" providerId="ADAL" clId="{0AAD2A5D-C7C4-4607-AF03-55C9B6B3B6A5}" dt="2024-01-24T17:25:29.320" v="529" actId="2696"/>
        <pc:sldMkLst>
          <pc:docMk/>
          <pc:sldMk cId="3497876971" sldId="5248"/>
        </pc:sldMkLst>
        <pc:spChg chg="mod">
          <ac:chgData name="Heitman, Lindsey" userId="a9773a47-99d2-4599-9377-6d37e9ec0bd3" providerId="ADAL" clId="{0AAD2A5D-C7C4-4607-AF03-55C9B6B3B6A5}" dt="2024-01-24T17:15:54.837" v="468" actId="20577"/>
          <ac:spMkLst>
            <pc:docMk/>
            <pc:sldMk cId="3497876971" sldId="5248"/>
            <ac:spMk id="2" creationId="{83062A56-FFDA-C26E-837C-B83E3E3381C8}"/>
          </ac:spMkLst>
        </pc:spChg>
        <pc:spChg chg="add mod">
          <ac:chgData name="Heitman, Lindsey" userId="a9773a47-99d2-4599-9377-6d37e9ec0bd3" providerId="ADAL" clId="{0AAD2A5D-C7C4-4607-AF03-55C9B6B3B6A5}" dt="2024-01-24T17:17:12.401" v="513"/>
          <ac:spMkLst>
            <pc:docMk/>
            <pc:sldMk cId="3497876971" sldId="5248"/>
            <ac:spMk id="3" creationId="{69AE035D-72E2-F127-878A-5AE02DCE2907}"/>
          </ac:spMkLst>
        </pc:spChg>
        <pc:spChg chg="mod">
          <ac:chgData name="Heitman, Lindsey" userId="a9773a47-99d2-4599-9377-6d37e9ec0bd3" providerId="ADAL" clId="{0AAD2A5D-C7C4-4607-AF03-55C9B6B3B6A5}" dt="2024-01-24T17:16:24.592" v="512" actId="20577"/>
          <ac:spMkLst>
            <pc:docMk/>
            <pc:sldMk cId="3497876971" sldId="5248"/>
            <ac:spMk id="13" creationId="{F9EA5010-42A3-5412-8AFC-BD20B7C052D9}"/>
          </ac:spMkLst>
        </pc:spChg>
      </pc:sldChg>
      <pc:sldChg chg="modSp add mod">
        <pc:chgData name="Heitman, Lindsey" userId="a9773a47-99d2-4599-9377-6d37e9ec0bd3" providerId="ADAL" clId="{0AAD2A5D-C7C4-4607-AF03-55C9B6B3B6A5}" dt="2024-01-24T17:19:01.333" v="523" actId="20577"/>
        <pc:sldMkLst>
          <pc:docMk/>
          <pc:sldMk cId="3993571728" sldId="5249"/>
        </pc:sldMkLst>
        <pc:spChg chg="mod">
          <ac:chgData name="Heitman, Lindsey" userId="a9773a47-99d2-4599-9377-6d37e9ec0bd3" providerId="ADAL" clId="{0AAD2A5D-C7C4-4607-AF03-55C9B6B3B6A5}" dt="2024-01-24T17:19:01.333" v="523" actId="20577"/>
          <ac:spMkLst>
            <pc:docMk/>
            <pc:sldMk cId="3993571728" sldId="5249"/>
            <ac:spMk id="2" creationId="{9BDEBA37-E381-697A-0E30-FAA8CA28573A}"/>
          </ac:spMkLst>
        </pc:spChg>
      </pc:sldChg>
    </pc:docChg>
  </pc:docChgLst>
  <pc:docChgLst>
    <pc:chgData name="Maginnis, June" userId="S::maginnis_j@cde.state.co.us::50935607-81d6-4d1e-8bfb-e80ae5236ad8" providerId="AD" clId="Web-{7C3AF980-3BA2-CF4B-E448-1F9CAE0C7099}"/>
    <pc:docChg chg="modSld">
      <pc:chgData name="Maginnis, June" userId="S::maginnis_j@cde.state.co.us::50935607-81d6-4d1e-8bfb-e80ae5236ad8" providerId="AD" clId="Web-{7C3AF980-3BA2-CF4B-E448-1F9CAE0C7099}" dt="2023-11-29T20:24:59.175" v="115" actId="20577"/>
      <pc:docMkLst>
        <pc:docMk/>
      </pc:docMkLst>
      <pc:sldChg chg="modSp">
        <pc:chgData name="Maginnis, June" userId="S::maginnis_j@cde.state.co.us::50935607-81d6-4d1e-8bfb-e80ae5236ad8" providerId="AD" clId="Web-{7C3AF980-3BA2-CF4B-E448-1F9CAE0C7099}" dt="2023-11-29T20:24:59.175" v="115" actId="20577"/>
        <pc:sldMkLst>
          <pc:docMk/>
          <pc:sldMk cId="3771905201" sldId="4955"/>
        </pc:sldMkLst>
        <pc:spChg chg="mod">
          <ac:chgData name="Maginnis, June" userId="S::maginnis_j@cde.state.co.us::50935607-81d6-4d1e-8bfb-e80ae5236ad8" providerId="AD" clId="Web-{7C3AF980-3BA2-CF4B-E448-1F9CAE0C7099}" dt="2023-11-29T20:24:59.175" v="115" actId="20577"/>
          <ac:spMkLst>
            <pc:docMk/>
            <pc:sldMk cId="3771905201" sldId="4955"/>
            <ac:spMk id="5" creationId="{6E65669C-9132-C8FB-8F58-923F3C35F5CE}"/>
          </ac:spMkLst>
        </pc:spChg>
      </pc:sldChg>
    </pc:docChg>
  </pc:docChgLst>
  <pc:docChgLst>
    <pc:chgData name="Heitman, Lindsey" userId="a9773a47-99d2-4599-9377-6d37e9ec0bd3" providerId="ADAL" clId="{3742721E-A576-4697-B9A1-FE3FB36E4A76}"/>
    <pc:docChg chg="custSel addSld delSld modSld sldOrd">
      <pc:chgData name="Heitman, Lindsey" userId="a9773a47-99d2-4599-9377-6d37e9ec0bd3" providerId="ADAL" clId="{3742721E-A576-4697-B9A1-FE3FB36E4A76}" dt="2023-12-14T14:48:55.592" v="151"/>
      <pc:docMkLst>
        <pc:docMk/>
      </pc:docMkLst>
      <pc:sldChg chg="modSp mod">
        <pc:chgData name="Heitman, Lindsey" userId="a9773a47-99d2-4599-9377-6d37e9ec0bd3" providerId="ADAL" clId="{3742721E-A576-4697-B9A1-FE3FB36E4A76}" dt="2023-12-14T14:42:02.369" v="125" actId="20577"/>
        <pc:sldMkLst>
          <pc:docMk/>
          <pc:sldMk cId="766479562" sldId="264"/>
        </pc:sldMkLst>
        <pc:graphicFrameChg chg="modGraphic">
          <ac:chgData name="Heitman, Lindsey" userId="a9773a47-99d2-4599-9377-6d37e9ec0bd3" providerId="ADAL" clId="{3742721E-A576-4697-B9A1-FE3FB36E4A76}" dt="2023-12-14T14:42:02.369" v="125"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3742721E-A576-4697-B9A1-FE3FB36E4A76}" dt="2023-12-14T14:47:10.425" v="145" actId="1076"/>
        <pc:sldMkLst>
          <pc:docMk/>
          <pc:sldMk cId="4133366853" sldId="536"/>
        </pc:sldMkLst>
        <pc:spChg chg="add mod">
          <ac:chgData name="Heitman, Lindsey" userId="a9773a47-99d2-4599-9377-6d37e9ec0bd3" providerId="ADAL" clId="{3742721E-A576-4697-B9A1-FE3FB36E4A76}" dt="2023-12-14T14:47:04.483" v="144" actId="1076"/>
          <ac:spMkLst>
            <pc:docMk/>
            <pc:sldMk cId="4133366853" sldId="536"/>
            <ac:spMk id="2" creationId="{A70585AC-8B61-65DF-07AD-961B9023F32E}"/>
          </ac:spMkLst>
        </pc:spChg>
        <pc:spChg chg="add mod">
          <ac:chgData name="Heitman, Lindsey" userId="a9773a47-99d2-4599-9377-6d37e9ec0bd3" providerId="ADAL" clId="{3742721E-A576-4697-B9A1-FE3FB36E4A76}" dt="2023-12-14T14:47:10.425" v="145" actId="1076"/>
          <ac:spMkLst>
            <pc:docMk/>
            <pc:sldMk cId="4133366853" sldId="536"/>
            <ac:spMk id="9" creationId="{2CD3EAEA-73F0-D116-8EF9-450D2CAF53A5}"/>
          </ac:spMkLst>
        </pc:spChg>
      </pc:sldChg>
      <pc:sldChg chg="addSp modSp add ord">
        <pc:chgData name="Heitman, Lindsey" userId="a9773a47-99d2-4599-9377-6d37e9ec0bd3" providerId="ADAL" clId="{3742721E-A576-4697-B9A1-FE3FB36E4A76}" dt="2023-12-14T14:48:55.592" v="151"/>
        <pc:sldMkLst>
          <pc:docMk/>
          <pc:sldMk cId="910115144" sldId="4637"/>
        </pc:sldMkLst>
        <pc:spChg chg="add mod">
          <ac:chgData name="Heitman, Lindsey" userId="a9773a47-99d2-4599-9377-6d37e9ec0bd3" providerId="ADAL" clId="{3742721E-A576-4697-B9A1-FE3FB36E4A76}" dt="2023-12-14T14:48:46.601" v="150"/>
          <ac:spMkLst>
            <pc:docMk/>
            <pc:sldMk cId="910115144" sldId="4637"/>
            <ac:spMk id="3" creationId="{507DEB6C-74A9-7FCC-3393-8342654D5D66}"/>
          </ac:spMkLst>
        </pc:spChg>
        <pc:spChg chg="add mod">
          <ac:chgData name="Heitman, Lindsey" userId="a9773a47-99d2-4599-9377-6d37e9ec0bd3" providerId="ADAL" clId="{3742721E-A576-4697-B9A1-FE3FB36E4A76}" dt="2023-12-14T14:48:55.592" v="151"/>
          <ac:spMkLst>
            <pc:docMk/>
            <pc:sldMk cId="910115144" sldId="4637"/>
            <ac:spMk id="5" creationId="{3ACCBB70-1D79-53A7-E47E-80AB3C67604F}"/>
          </ac:spMkLst>
        </pc:spChg>
      </pc:sldChg>
      <pc:sldChg chg="addSp modSp add">
        <pc:chgData name="Heitman, Lindsey" userId="a9773a47-99d2-4599-9377-6d37e9ec0bd3" providerId="ADAL" clId="{3742721E-A576-4697-B9A1-FE3FB36E4A76}" dt="2023-12-14T14:45:02.048" v="133"/>
        <pc:sldMkLst>
          <pc:docMk/>
          <pc:sldMk cId="2566961726" sldId="4722"/>
        </pc:sldMkLst>
        <pc:spChg chg="add mod">
          <ac:chgData name="Heitman, Lindsey" userId="a9773a47-99d2-4599-9377-6d37e9ec0bd3" providerId="ADAL" clId="{3742721E-A576-4697-B9A1-FE3FB36E4A76}" dt="2023-12-14T14:44:53.340" v="132"/>
          <ac:spMkLst>
            <pc:docMk/>
            <pc:sldMk cId="2566961726" sldId="4722"/>
            <ac:spMk id="3" creationId="{DA088CB8-A124-689C-3ED6-093E6917A859}"/>
          </ac:spMkLst>
        </pc:spChg>
        <pc:spChg chg="add mod">
          <ac:chgData name="Heitman, Lindsey" userId="a9773a47-99d2-4599-9377-6d37e9ec0bd3" providerId="ADAL" clId="{3742721E-A576-4697-B9A1-FE3FB36E4A76}" dt="2023-12-14T14:45:02.048" v="133"/>
          <ac:spMkLst>
            <pc:docMk/>
            <pc:sldMk cId="2566961726" sldId="4722"/>
            <ac:spMk id="5" creationId="{B59457AB-F8E8-6724-54CA-A37CD7BD1360}"/>
          </ac:spMkLst>
        </pc:spChg>
      </pc:sldChg>
      <pc:sldChg chg="modSp mod">
        <pc:chgData name="Heitman, Lindsey" userId="a9773a47-99d2-4599-9377-6d37e9ec0bd3" providerId="ADAL" clId="{3742721E-A576-4697-B9A1-FE3FB36E4A76}" dt="2023-12-14T14:43:00.609" v="129" actId="20577"/>
        <pc:sldMkLst>
          <pc:docMk/>
          <pc:sldMk cId="3843539797" sldId="5213"/>
        </pc:sldMkLst>
        <pc:spChg chg="mod">
          <ac:chgData name="Heitman, Lindsey" userId="a9773a47-99d2-4599-9377-6d37e9ec0bd3" providerId="ADAL" clId="{3742721E-A576-4697-B9A1-FE3FB36E4A76}" dt="2023-12-14T14:43:00.609" v="129" actId="20577"/>
          <ac:spMkLst>
            <pc:docMk/>
            <pc:sldMk cId="3843539797" sldId="5213"/>
            <ac:spMk id="3" creationId="{D07CAB23-126A-E475-F5F4-CB0FD2F88469}"/>
          </ac:spMkLst>
        </pc:spChg>
      </pc:sldChg>
      <pc:sldChg chg="del">
        <pc:chgData name="Heitman, Lindsey" userId="a9773a47-99d2-4599-9377-6d37e9ec0bd3" providerId="ADAL" clId="{3742721E-A576-4697-B9A1-FE3FB36E4A76}" dt="2023-12-14T14:42:43.653" v="127" actId="2696"/>
        <pc:sldMkLst>
          <pc:docMk/>
          <pc:sldMk cId="2144501160" sldId="5214"/>
        </pc:sldMkLst>
      </pc:sldChg>
      <pc:sldChg chg="del">
        <pc:chgData name="Heitman, Lindsey" userId="a9773a47-99d2-4599-9377-6d37e9ec0bd3" providerId="ADAL" clId="{3742721E-A576-4697-B9A1-FE3FB36E4A76}" dt="2023-12-14T14:43:16.674" v="130" actId="2696"/>
        <pc:sldMkLst>
          <pc:docMk/>
          <pc:sldMk cId="4126811432" sldId="5215"/>
        </pc:sldMkLst>
      </pc:sldChg>
      <pc:sldChg chg="del">
        <pc:chgData name="Heitman, Lindsey" userId="a9773a47-99d2-4599-9377-6d37e9ec0bd3" providerId="ADAL" clId="{3742721E-A576-4697-B9A1-FE3FB36E4A76}" dt="2023-12-14T14:47:18.917" v="146" actId="2696"/>
        <pc:sldMkLst>
          <pc:docMk/>
          <pc:sldMk cId="1344825442" sldId="5216"/>
        </pc:sldMkLst>
      </pc:sldChg>
      <pc:sldChg chg="del">
        <pc:chgData name="Heitman, Lindsey" userId="a9773a47-99d2-4599-9377-6d37e9ec0bd3" providerId="ADAL" clId="{3742721E-A576-4697-B9A1-FE3FB36E4A76}" dt="2023-12-14T14:42:32.496" v="126" actId="2696"/>
        <pc:sldMkLst>
          <pc:docMk/>
          <pc:sldMk cId="4184259668" sldId="5217"/>
        </pc:sldMkLst>
      </pc:sldChg>
    </pc:docChg>
  </pc:docChgLst>
  <pc:docChgLst>
    <pc:chgData name="Gudka, Dawna" userId="S::gudka_d@cde.state.co.us::823cceae-331b-41d6-9a63-34ad6d1db55c" providerId="AD" clId="Web-{8625574D-FAAC-4E38-B9A3-E888DFB71780}"/>
    <pc:docChg chg="sldOrd">
      <pc:chgData name="Gudka, Dawna" userId="S::gudka_d@cde.state.co.us::823cceae-331b-41d6-9a63-34ad6d1db55c" providerId="AD" clId="Web-{8625574D-FAAC-4E38-B9A3-E888DFB71780}" dt="2024-01-11T14:54:04.998" v="0"/>
      <pc:docMkLst>
        <pc:docMk/>
      </pc:docMkLst>
      <pc:sldChg chg="ord">
        <pc:chgData name="Gudka, Dawna" userId="S::gudka_d@cde.state.co.us::823cceae-331b-41d6-9a63-34ad6d1db55c" providerId="AD" clId="Web-{8625574D-FAAC-4E38-B9A3-E888DFB71780}" dt="2024-01-11T14:54:04.998" v="0"/>
        <pc:sldMkLst>
          <pc:docMk/>
          <pc:sldMk cId="3135651420" sldId="5096"/>
        </pc:sldMkLst>
      </pc:sldChg>
    </pc:docChg>
  </pc:docChgLst>
  <pc:docChgLst>
    <pc:chgData name="Wenzel, Brooke" userId="672bf8d3-b15b-4e02-a6d1-39319a0df09b" providerId="ADAL" clId="{72892AB9-086D-4DE1-86FF-67F07D2B5E78}"/>
    <pc:docChg chg="modSld">
      <pc:chgData name="Wenzel, Brooke" userId="672bf8d3-b15b-4e02-a6d1-39319a0df09b" providerId="ADAL" clId="{72892AB9-086D-4DE1-86FF-67F07D2B5E78}" dt="2023-11-28T21:46:34.273" v="45" actId="20577"/>
      <pc:docMkLst>
        <pc:docMk/>
      </pc:docMkLst>
      <pc:sldChg chg="modSp mod">
        <pc:chgData name="Wenzel, Brooke" userId="672bf8d3-b15b-4e02-a6d1-39319a0df09b" providerId="ADAL" clId="{72892AB9-086D-4DE1-86FF-67F07D2B5E78}" dt="2023-11-28T21:46:34.273" v="45" actId="20577"/>
        <pc:sldMkLst>
          <pc:docMk/>
          <pc:sldMk cId="766479562" sldId="264"/>
        </pc:sldMkLst>
        <pc:graphicFrameChg chg="mod modGraphic">
          <ac:chgData name="Wenzel, Brooke" userId="672bf8d3-b15b-4e02-a6d1-39319a0df09b" providerId="ADAL" clId="{72892AB9-086D-4DE1-86FF-67F07D2B5E78}" dt="2023-11-28T21:46:34.273" v="45" actId="20577"/>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44460011-26D4-4D73-B9EF-278DEDB83FA1}"/>
    <pc:docChg chg="addSld modSld">
      <pc:chgData name="Gudka, Dawna" userId="S::gudka_d@cde.state.co.us::823cceae-331b-41d6-9a63-34ad6d1db55c" providerId="AD" clId="Web-{44460011-26D4-4D73-B9EF-278DEDB83FA1}" dt="2024-01-04T05:19:49.290" v="83"/>
      <pc:docMkLst>
        <pc:docMk/>
      </pc:docMkLst>
      <pc:sldChg chg="modSp">
        <pc:chgData name="Gudka, Dawna" userId="S::gudka_d@cde.state.co.us::823cceae-331b-41d6-9a63-34ad6d1db55c" providerId="AD" clId="Web-{44460011-26D4-4D73-B9EF-278DEDB83FA1}" dt="2024-01-04T04:51:46.372" v="10" actId="20577"/>
        <pc:sldMkLst>
          <pc:docMk/>
          <pc:sldMk cId="86511955" sldId="5129"/>
        </pc:sldMkLst>
        <pc:spChg chg="mod">
          <ac:chgData name="Gudka, Dawna" userId="S::gudka_d@cde.state.co.us::823cceae-331b-41d6-9a63-34ad6d1db55c" providerId="AD" clId="Web-{44460011-26D4-4D73-B9EF-278DEDB83FA1}" dt="2024-01-04T04:51:46.372" v="10" actId="20577"/>
          <ac:spMkLst>
            <pc:docMk/>
            <pc:sldMk cId="86511955" sldId="5129"/>
            <ac:spMk id="2" creationId="{DD55F8C3-2F44-7E94-0F2B-3159E1AC832D}"/>
          </ac:spMkLst>
        </pc:spChg>
      </pc:sldChg>
      <pc:sldChg chg="addSp delSp modSp">
        <pc:chgData name="Gudka, Dawna" userId="S::gudka_d@cde.state.co.us::823cceae-331b-41d6-9a63-34ad6d1db55c" providerId="AD" clId="Web-{44460011-26D4-4D73-B9EF-278DEDB83FA1}" dt="2024-01-04T04:57:00.940" v="47" actId="1076"/>
        <pc:sldMkLst>
          <pc:docMk/>
          <pc:sldMk cId="1641238302" sldId="5130"/>
        </pc:sldMkLst>
        <pc:spChg chg="mod">
          <ac:chgData name="Gudka, Dawna" userId="S::gudka_d@cde.state.co.us::823cceae-331b-41d6-9a63-34ad6d1db55c" providerId="AD" clId="Web-{44460011-26D4-4D73-B9EF-278DEDB83FA1}" dt="2024-01-04T04:53:34.484" v="44" actId="20577"/>
          <ac:spMkLst>
            <pc:docMk/>
            <pc:sldMk cId="1641238302" sldId="5130"/>
            <ac:spMk id="4" creationId="{6A477DCB-6F3D-C551-CC9C-3D5C1F645891}"/>
          </ac:spMkLst>
        </pc:spChg>
        <pc:spChg chg="add del mod">
          <ac:chgData name="Gudka, Dawna" userId="S::gudka_d@cde.state.co.us::823cceae-331b-41d6-9a63-34ad6d1db55c" providerId="AD" clId="Web-{44460011-26D4-4D73-B9EF-278DEDB83FA1}" dt="2024-01-04T04:53:04.155" v="42"/>
          <ac:spMkLst>
            <pc:docMk/>
            <pc:sldMk cId="1641238302" sldId="5130"/>
            <ac:spMk id="6" creationId="{31325FF1-6639-C66D-900E-F3823BB8968A}"/>
          </ac:spMkLst>
        </pc:spChg>
        <pc:spChg chg="del mod">
          <ac:chgData name="Gudka, Dawna" userId="S::gudka_d@cde.state.co.us::823cceae-331b-41d6-9a63-34ad6d1db55c" providerId="AD" clId="Web-{44460011-26D4-4D73-B9EF-278DEDB83FA1}" dt="2024-01-04T04:52:56.842" v="40"/>
          <ac:spMkLst>
            <pc:docMk/>
            <pc:sldMk cId="1641238302" sldId="5130"/>
            <ac:spMk id="10" creationId="{7E16E325-3558-4340-27D9-3712851D0AAC}"/>
          </ac:spMkLst>
        </pc:spChg>
        <pc:picChg chg="add mod">
          <ac:chgData name="Gudka, Dawna" userId="S::gudka_d@cde.state.co.us::823cceae-331b-41d6-9a63-34ad6d1db55c" providerId="AD" clId="Web-{44460011-26D4-4D73-B9EF-278DEDB83FA1}" dt="2024-01-04T04:57:00.940" v="47" actId="1076"/>
          <ac:picMkLst>
            <pc:docMk/>
            <pc:sldMk cId="1641238302" sldId="5130"/>
            <ac:picMk id="7" creationId="{EA362E26-3B3E-2C7A-39B4-37580831ADF8}"/>
          </ac:picMkLst>
        </pc:picChg>
        <pc:picChg chg="del mod">
          <ac:chgData name="Gudka, Dawna" userId="S::gudka_d@cde.state.co.us::823cceae-331b-41d6-9a63-34ad6d1db55c" providerId="AD" clId="Web-{44460011-26D4-4D73-B9EF-278DEDB83FA1}" dt="2024-01-04T04:52:58.733" v="41"/>
          <ac:picMkLst>
            <pc:docMk/>
            <pc:sldMk cId="1641238302" sldId="5130"/>
            <ac:picMk id="8" creationId="{1EC2AE84-D528-67A2-0B72-4DA843D91503}"/>
          </ac:picMkLst>
        </pc:picChg>
        <pc:picChg chg="del mod">
          <ac:chgData name="Gudka, Dawna" userId="S::gudka_d@cde.state.co.us::823cceae-331b-41d6-9a63-34ad6d1db55c" providerId="AD" clId="Web-{44460011-26D4-4D73-B9EF-278DEDB83FA1}" dt="2024-01-04T04:53:05.577" v="43"/>
          <ac:picMkLst>
            <pc:docMk/>
            <pc:sldMk cId="1641238302" sldId="5130"/>
            <ac:picMk id="9" creationId="{BCB09365-9F99-3788-F74F-1BD923EFF41D}"/>
          </ac:picMkLst>
        </pc:picChg>
      </pc:sldChg>
      <pc:sldChg chg="addSp modSp add replId">
        <pc:chgData name="Gudka, Dawna" userId="S::gudka_d@cde.state.co.us::823cceae-331b-41d6-9a63-34ad6d1db55c" providerId="AD" clId="Web-{44460011-26D4-4D73-B9EF-278DEDB83FA1}" dt="2024-01-04T05:19:49.290" v="83"/>
        <pc:sldMkLst>
          <pc:docMk/>
          <pc:sldMk cId="1919184917" sldId="5212"/>
        </pc:sldMkLst>
        <pc:spChg chg="ord">
          <ac:chgData name="Gudka, Dawna" userId="S::gudka_d@cde.state.co.us::823cceae-331b-41d6-9a63-34ad6d1db55c" providerId="AD" clId="Web-{44460011-26D4-4D73-B9EF-278DEDB83FA1}" dt="2024-01-04T05:15:14.349" v="50"/>
          <ac:spMkLst>
            <pc:docMk/>
            <pc:sldMk cId="1919184917" sldId="5212"/>
            <ac:spMk id="2" creationId="{3F3E8CBF-CB66-8476-0868-7968788510E8}"/>
          </ac:spMkLst>
        </pc:spChg>
        <pc:spChg chg="mod ord">
          <ac:chgData name="Gudka, Dawna" userId="S::gudka_d@cde.state.co.us::823cceae-331b-41d6-9a63-34ad6d1db55c" providerId="AD" clId="Web-{44460011-26D4-4D73-B9EF-278DEDB83FA1}" dt="2024-01-04T05:17:46.679" v="63"/>
          <ac:spMkLst>
            <pc:docMk/>
            <pc:sldMk cId="1919184917" sldId="5212"/>
            <ac:spMk id="3" creationId="{23C0B8A7-952C-6BA7-2E0A-A1DFCDF17B26}"/>
          </ac:spMkLst>
        </pc:spChg>
        <pc:spChg chg="ord">
          <ac:chgData name="Gudka, Dawna" userId="S::gudka_d@cde.state.co.us::823cceae-331b-41d6-9a63-34ad6d1db55c" providerId="AD" clId="Web-{44460011-26D4-4D73-B9EF-278DEDB83FA1}" dt="2024-01-04T05:15:17.380" v="54"/>
          <ac:spMkLst>
            <pc:docMk/>
            <pc:sldMk cId="1919184917" sldId="5212"/>
            <ac:spMk id="10" creationId="{7E3B2058-306E-2137-0956-46DE6769658F}"/>
          </ac:spMkLst>
        </pc:spChg>
        <pc:picChg chg="add mod ord">
          <ac:chgData name="Gudka, Dawna" userId="S::gudka_d@cde.state.co.us::823cceae-331b-41d6-9a63-34ad6d1db55c" providerId="AD" clId="Web-{44460011-26D4-4D73-B9EF-278DEDB83FA1}" dt="2024-01-04T05:19:49.290" v="83"/>
          <ac:picMkLst>
            <pc:docMk/>
            <pc:sldMk cId="1919184917" sldId="5212"/>
            <ac:picMk id="5" creationId="{60AA711A-BBD9-5E79-0F67-6FBA8E8440B4}"/>
          </ac:picMkLst>
        </pc:picChg>
        <pc:picChg chg="mod ord">
          <ac:chgData name="Gudka, Dawna" userId="S::gudka_d@cde.state.co.us::823cceae-331b-41d6-9a63-34ad6d1db55c" providerId="AD" clId="Web-{44460011-26D4-4D73-B9EF-278DEDB83FA1}" dt="2024-01-04T05:19:03.743" v="69"/>
          <ac:picMkLst>
            <pc:docMk/>
            <pc:sldMk cId="1919184917" sldId="5212"/>
            <ac:picMk id="8" creationId="{14F1015C-2284-3ECB-5484-CEDAE16E6EE7}"/>
          </ac:picMkLst>
        </pc:picChg>
        <pc:picChg chg="mod ord modCrop">
          <ac:chgData name="Gudka, Dawna" userId="S::gudka_d@cde.state.co.us::823cceae-331b-41d6-9a63-34ad6d1db55c" providerId="AD" clId="Web-{44460011-26D4-4D73-B9EF-278DEDB83FA1}" dt="2024-01-04T05:16:16.193" v="61"/>
          <ac:picMkLst>
            <pc:docMk/>
            <pc:sldMk cId="1919184917" sldId="5212"/>
            <ac:picMk id="9" creationId="{0A4A6CCC-58E1-6890-D28A-9487ED86FA62}"/>
          </ac:picMkLst>
        </pc:picChg>
      </pc:sldChg>
    </pc:docChg>
  </pc:docChgLst>
  <pc:docChgLst>
    <pc:chgData name="Tribbett, Jessica" userId="S::tribbett_jessica@cde.state.co.us::b8af59d7-a86d-4166-a022-d856dc24c475" providerId="AD" clId="Web-{D32CD83F-A4C9-4736-F5EC-4EAF08372024}"/>
    <pc:docChg chg="delSld modSld">
      <pc:chgData name="Tribbett, Jessica" userId="S::tribbett_jessica@cde.state.co.us::b8af59d7-a86d-4166-a022-d856dc24c475" providerId="AD" clId="Web-{D32CD83F-A4C9-4736-F5EC-4EAF08372024}" dt="2023-12-13T16:05:57.915" v="35" actId="20577"/>
      <pc:docMkLst>
        <pc:docMk/>
      </pc:docMkLst>
      <pc:sldChg chg="modSp">
        <pc:chgData name="Tribbett, Jessica" userId="S::tribbett_jessica@cde.state.co.us::b8af59d7-a86d-4166-a022-d856dc24c475" providerId="AD" clId="Web-{D32CD83F-A4C9-4736-F5EC-4EAF08372024}" dt="2023-12-13T16:04:07.036" v="0"/>
        <pc:sldMkLst>
          <pc:docMk/>
          <pc:sldMk cId="1212467416" sldId="261"/>
        </pc:sldMkLst>
        <pc:graphicFrameChg chg="modGraphic">
          <ac:chgData name="Tribbett, Jessica" userId="S::tribbett_jessica@cde.state.co.us::b8af59d7-a86d-4166-a022-d856dc24c475" providerId="AD" clId="Web-{D32CD83F-A4C9-4736-F5EC-4EAF08372024}" dt="2023-12-13T16:04:07.036" v="0"/>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D32CD83F-A4C9-4736-F5EC-4EAF08372024}" dt="2023-12-13T16:05:57.915" v="35" actId="20577"/>
        <pc:sldMkLst>
          <pc:docMk/>
          <pc:sldMk cId="3717000822" sldId="280"/>
        </pc:sldMkLst>
        <pc:spChg chg="mod">
          <ac:chgData name="Tribbett, Jessica" userId="S::tribbett_jessica@cde.state.co.us::b8af59d7-a86d-4166-a022-d856dc24c475" providerId="AD" clId="Web-{D32CD83F-A4C9-4736-F5EC-4EAF08372024}" dt="2023-12-13T16:05:57.915" v="35" actId="20577"/>
          <ac:spMkLst>
            <pc:docMk/>
            <pc:sldMk cId="3717000822" sldId="280"/>
            <ac:spMk id="2" creationId="{439B416C-5F6D-56F7-429A-80FD0A190C25}"/>
          </ac:spMkLst>
        </pc:spChg>
        <pc:graphicFrameChg chg="modGraphic">
          <ac:chgData name="Tribbett, Jessica" userId="S::tribbett_jessica@cde.state.co.us::b8af59d7-a86d-4166-a022-d856dc24c475" providerId="AD" clId="Web-{D32CD83F-A4C9-4736-F5EC-4EAF08372024}" dt="2023-12-13T16:05:46.352" v="27" actId="20577"/>
          <ac:graphicFrameMkLst>
            <pc:docMk/>
            <pc:sldMk cId="3717000822" sldId="280"/>
            <ac:graphicFrameMk id="7" creationId="{846691BE-0086-3658-55F2-41FDF0607A9C}"/>
          </ac:graphicFrameMkLst>
        </pc:graphicFrameChg>
      </pc:sldChg>
      <pc:sldChg chg="del">
        <pc:chgData name="Tribbett, Jessica" userId="S::tribbett_jessica@cde.state.co.us::b8af59d7-a86d-4166-a022-d856dc24c475" providerId="AD" clId="Web-{D32CD83F-A4C9-4736-F5EC-4EAF08372024}" dt="2023-12-13T16:04:25.475" v="1"/>
        <pc:sldMkLst>
          <pc:docMk/>
          <pc:sldMk cId="3958285954" sldId="5179"/>
        </pc:sldMkLst>
      </pc:sldChg>
      <pc:sldChg chg="del">
        <pc:chgData name="Tribbett, Jessica" userId="S::tribbett_jessica@cde.state.co.us::b8af59d7-a86d-4166-a022-d856dc24c475" providerId="AD" clId="Web-{D32CD83F-A4C9-4736-F5EC-4EAF08372024}" dt="2023-12-13T16:04:25.475" v="3"/>
        <pc:sldMkLst>
          <pc:docMk/>
          <pc:sldMk cId="2315202559" sldId="5180"/>
        </pc:sldMkLst>
      </pc:sldChg>
      <pc:sldChg chg="del">
        <pc:chgData name="Tribbett, Jessica" userId="S::tribbett_jessica@cde.state.co.us::b8af59d7-a86d-4166-a022-d856dc24c475" providerId="AD" clId="Web-{D32CD83F-A4C9-4736-F5EC-4EAF08372024}" dt="2023-12-13T16:04:25.475" v="2"/>
        <pc:sldMkLst>
          <pc:docMk/>
          <pc:sldMk cId="1509810759" sldId="5181"/>
        </pc:sldMkLst>
      </pc:sldChg>
    </pc:docChg>
  </pc:docChgLst>
  <pc:docChgLst>
    <pc:chgData name="Severson, Annette" userId="199f3c28-b733-4b36-8b0e-b7eb6984ff94" providerId="ADAL" clId="{0F7D0B97-BD65-49D1-99CA-D8C23C764984}"/>
    <pc:docChg chg="custSel modSld">
      <pc:chgData name="Severson, Annette" userId="199f3c28-b733-4b36-8b0e-b7eb6984ff94" providerId="ADAL" clId="{0F7D0B97-BD65-49D1-99CA-D8C23C764984}" dt="2023-12-13T14:00:23.662" v="3" actId="6549"/>
      <pc:docMkLst>
        <pc:docMk/>
      </pc:docMkLst>
      <pc:sldChg chg="modSp mod">
        <pc:chgData name="Severson, Annette" userId="199f3c28-b733-4b36-8b0e-b7eb6984ff94" providerId="ADAL" clId="{0F7D0B97-BD65-49D1-99CA-D8C23C764984}" dt="2023-12-13T14:00:23.662" v="3" actId="6549"/>
        <pc:sldMkLst>
          <pc:docMk/>
          <pc:sldMk cId="3771905201" sldId="4955"/>
        </pc:sldMkLst>
        <pc:spChg chg="mod">
          <ac:chgData name="Severson, Annette" userId="199f3c28-b733-4b36-8b0e-b7eb6984ff94" providerId="ADAL" clId="{0F7D0B97-BD65-49D1-99CA-D8C23C764984}" dt="2023-12-13T14:00:23.662" v="3" actId="6549"/>
          <ac:spMkLst>
            <pc:docMk/>
            <pc:sldMk cId="3771905201" sldId="4955"/>
            <ac:spMk id="5" creationId="{6E65669C-9132-C8FB-8F58-923F3C35F5CE}"/>
          </ac:spMkLst>
        </pc:spChg>
      </pc:sldChg>
    </pc:docChg>
  </pc:docChgLst>
  <pc:docChgLst>
    <pc:chgData name="Ward, Reagan" userId="27291eb4-8241-4961-9e69-8c66e34cc5b0" providerId="ADAL" clId="{0E9AD3EE-824A-44F9-8D6D-E029E042808A}"/>
    <pc:docChg chg="modSld">
      <pc:chgData name="Ward, Reagan" userId="27291eb4-8241-4961-9e69-8c66e34cc5b0" providerId="ADAL" clId="{0E9AD3EE-824A-44F9-8D6D-E029E042808A}" dt="2024-01-09T15:24:07.834" v="0" actId="2165"/>
      <pc:docMkLst>
        <pc:docMk/>
      </pc:docMkLst>
      <pc:sldChg chg="modSp mod">
        <pc:chgData name="Ward, Reagan" userId="27291eb4-8241-4961-9e69-8c66e34cc5b0" providerId="ADAL" clId="{0E9AD3EE-824A-44F9-8D6D-E029E042808A}" dt="2024-01-09T15:24:07.834" v="0" actId="2165"/>
        <pc:sldMkLst>
          <pc:docMk/>
          <pc:sldMk cId="766479562" sldId="264"/>
        </pc:sldMkLst>
        <pc:graphicFrameChg chg="modGraphic">
          <ac:chgData name="Ward, Reagan" userId="27291eb4-8241-4961-9e69-8c66e34cc5b0" providerId="ADAL" clId="{0E9AD3EE-824A-44F9-8D6D-E029E042808A}" dt="2024-01-09T15:24:07.834" v="0" actId="2165"/>
          <ac:graphicFrameMkLst>
            <pc:docMk/>
            <pc:sldMk cId="766479562" sldId="264"/>
            <ac:graphicFrameMk id="5" creationId="{5E4612F7-68C6-57CA-E918-38EF641F73CF}"/>
          </ac:graphicFrameMkLst>
        </pc:graphicFrameChg>
      </pc:sldChg>
    </pc:docChg>
  </pc:docChgLst>
  <pc:docChgLst>
    <pc:chgData name="Tribbett, Jessica" userId="S::tribbett_jessica@cde.state.co.us::b8af59d7-a86d-4166-a022-d856dc24c475" providerId="AD" clId="Web-{42DC4B0B-1C58-5D00-1E4F-BEF51B6AAD1A}"/>
    <pc:docChg chg="delSld modSld">
      <pc:chgData name="Tribbett, Jessica" userId="S::tribbett_jessica@cde.state.co.us::b8af59d7-a86d-4166-a022-d856dc24c475" providerId="AD" clId="Web-{42DC4B0B-1C58-5D00-1E4F-BEF51B6AAD1A}" dt="2023-11-28T19:20:44.043" v="252"/>
      <pc:docMkLst>
        <pc:docMk/>
      </pc:docMkLst>
      <pc:sldChg chg="addSp delSp modSp">
        <pc:chgData name="Tribbett, Jessica" userId="S::tribbett_jessica@cde.state.co.us::b8af59d7-a86d-4166-a022-d856dc24c475" providerId="AD" clId="Web-{42DC4B0B-1C58-5D00-1E4F-BEF51B6AAD1A}" dt="2023-11-28T19:20:34.355" v="250" actId="20577"/>
        <pc:sldMkLst>
          <pc:docMk/>
          <pc:sldMk cId="1509810759" sldId="5181"/>
        </pc:sldMkLst>
        <pc:spChg chg="mod">
          <ac:chgData name="Tribbett, Jessica" userId="S::tribbett_jessica@cde.state.co.us::b8af59d7-a86d-4166-a022-d856dc24c475" providerId="AD" clId="Web-{42DC4B0B-1C58-5D00-1E4F-BEF51B6AAD1A}" dt="2023-11-28T19:15:45.579" v="35" actId="20577"/>
          <ac:spMkLst>
            <pc:docMk/>
            <pc:sldMk cId="1509810759" sldId="5181"/>
            <ac:spMk id="2" creationId="{376FAC2A-85E2-503D-0C48-A21D7E04E782}"/>
          </ac:spMkLst>
        </pc:spChg>
        <pc:spChg chg="del">
          <ac:chgData name="Tribbett, Jessica" userId="S::tribbett_jessica@cde.state.co.us::b8af59d7-a86d-4166-a022-d856dc24c475" providerId="AD" clId="Web-{42DC4B0B-1C58-5D00-1E4F-BEF51B6AAD1A}" dt="2023-11-28T19:14:49.358" v="17"/>
          <ac:spMkLst>
            <pc:docMk/>
            <pc:sldMk cId="1509810759" sldId="5181"/>
            <ac:spMk id="5" creationId="{F6340C9C-41CC-FFEA-CB97-B0F81F80DFF5}"/>
          </ac:spMkLst>
        </pc:spChg>
        <pc:spChg chg="add del">
          <ac:chgData name="Tribbett, Jessica" userId="S::tribbett_jessica@cde.state.co.us::b8af59d7-a86d-4166-a022-d856dc24c475" providerId="AD" clId="Web-{42DC4B0B-1C58-5D00-1E4F-BEF51B6AAD1A}" dt="2023-11-28T19:16:48.831" v="37"/>
          <ac:spMkLst>
            <pc:docMk/>
            <pc:sldMk cId="1509810759" sldId="5181"/>
            <ac:spMk id="8" creationId="{4CDC1EA1-15F8-8639-84C2-8080B23A9087}"/>
          </ac:spMkLst>
        </pc:spChg>
        <pc:spChg chg="add del">
          <ac:chgData name="Tribbett, Jessica" userId="S::tribbett_jessica@cde.state.co.us::b8af59d7-a86d-4166-a022-d856dc24c475" providerId="AD" clId="Web-{42DC4B0B-1C58-5D00-1E4F-BEF51B6AAD1A}" dt="2023-11-28T19:16:53.753" v="39"/>
          <ac:spMkLst>
            <pc:docMk/>
            <pc:sldMk cId="1509810759" sldId="5181"/>
            <ac:spMk id="9" creationId="{F0A82C2E-F146-C934-058C-5C368169EA48}"/>
          </ac:spMkLst>
        </pc:spChg>
        <pc:spChg chg="add mod">
          <ac:chgData name="Tribbett, Jessica" userId="S::tribbett_jessica@cde.state.co.us::b8af59d7-a86d-4166-a022-d856dc24c475" providerId="AD" clId="Web-{42DC4B0B-1C58-5D00-1E4F-BEF51B6AAD1A}" dt="2023-11-28T19:18:36.710" v="144" actId="1076"/>
          <ac:spMkLst>
            <pc:docMk/>
            <pc:sldMk cId="1509810759" sldId="5181"/>
            <ac:spMk id="10" creationId="{7691A35C-AA38-32C8-FA97-5D4C04EB16C2}"/>
          </ac:spMkLst>
        </pc:spChg>
        <pc:spChg chg="add mod">
          <ac:chgData name="Tribbett, Jessica" userId="S::tribbett_jessica@cde.state.co.us::b8af59d7-a86d-4166-a022-d856dc24c475" providerId="AD" clId="Web-{42DC4B0B-1C58-5D00-1E4F-BEF51B6AAD1A}" dt="2023-11-28T19:20:34.355" v="250" actId="20577"/>
          <ac:spMkLst>
            <pc:docMk/>
            <pc:sldMk cId="1509810759" sldId="5181"/>
            <ac:spMk id="11" creationId="{5DBE314E-8403-AE5F-2CFB-397CC01C864A}"/>
          </ac:spMkLst>
        </pc:spChg>
        <pc:picChg chg="del">
          <ac:chgData name="Tribbett, Jessica" userId="S::tribbett_jessica@cde.state.co.us::b8af59d7-a86d-4166-a022-d856dc24c475" providerId="AD" clId="Web-{42DC4B0B-1C58-5D00-1E4F-BEF51B6AAD1A}" dt="2023-11-28T19:12:13.446" v="0"/>
          <ac:picMkLst>
            <pc:docMk/>
            <pc:sldMk cId="1509810759" sldId="5181"/>
            <ac:picMk id="3" creationId="{EAF1BCF2-0C5F-9328-5AB9-965FBC10A107}"/>
          </ac:picMkLst>
        </pc:picChg>
        <pc:picChg chg="add mod modCrop">
          <ac:chgData name="Tribbett, Jessica" userId="S::tribbett_jessica@cde.state.co.us::b8af59d7-a86d-4166-a022-d856dc24c475" providerId="AD" clId="Web-{42DC4B0B-1C58-5D00-1E4F-BEF51B6AAD1A}" dt="2023-11-28T19:18:31.163" v="142" actId="1076"/>
          <ac:picMkLst>
            <pc:docMk/>
            <pc:sldMk cId="1509810759" sldId="5181"/>
            <ac:picMk id="6" creationId="{4474D3AC-EE15-6FA0-CDC2-E2152A614E97}"/>
          </ac:picMkLst>
        </pc:picChg>
        <pc:picChg chg="add mod ord modCrop">
          <ac:chgData name="Tribbett, Jessica" userId="S::tribbett_jessica@cde.state.co.us::b8af59d7-a86d-4166-a022-d856dc24c475" providerId="AD" clId="Web-{42DC4B0B-1C58-5D00-1E4F-BEF51B6AAD1A}" dt="2023-11-28T19:15:35.391" v="24"/>
          <ac:picMkLst>
            <pc:docMk/>
            <pc:sldMk cId="1509810759" sldId="5181"/>
            <ac:picMk id="7" creationId="{0A9D0D7A-FCDD-B78A-03D6-3FEE9005DFDE}"/>
          </ac:picMkLst>
        </pc:picChg>
      </pc:sldChg>
      <pc:sldChg chg="del">
        <pc:chgData name="Tribbett, Jessica" userId="S::tribbett_jessica@cde.state.co.us::b8af59d7-a86d-4166-a022-d856dc24c475" providerId="AD" clId="Web-{42DC4B0B-1C58-5D00-1E4F-BEF51B6AAD1A}" dt="2023-11-28T19:20:41.215" v="251"/>
        <pc:sldMkLst>
          <pc:docMk/>
          <pc:sldMk cId="2515668050" sldId="5185"/>
        </pc:sldMkLst>
      </pc:sldChg>
      <pc:sldChg chg="del">
        <pc:chgData name="Tribbett, Jessica" userId="S::tribbett_jessica@cde.state.co.us::b8af59d7-a86d-4166-a022-d856dc24c475" providerId="AD" clId="Web-{42DC4B0B-1C58-5D00-1E4F-BEF51B6AAD1A}" dt="2023-11-28T19:20:44.043" v="252"/>
        <pc:sldMkLst>
          <pc:docMk/>
          <pc:sldMk cId="2296089240" sldId="5186"/>
        </pc:sldMkLst>
      </pc:sldChg>
    </pc:docChg>
  </pc:docChgLst>
  <pc:docChgLst>
    <pc:chgData name="Tribbett, Jessica" userId="S::tribbett_jessica@cde.state.co.us::b8af59d7-a86d-4166-a022-d856dc24c475" providerId="AD" clId="Web-{E4E95BF2-AC57-2DB3-E6DF-A76FCE1C3103}"/>
    <pc:docChg chg="modSld">
      <pc:chgData name="Tribbett, Jessica" userId="S::tribbett_jessica@cde.state.co.us::b8af59d7-a86d-4166-a022-d856dc24c475" providerId="AD" clId="Web-{E4E95BF2-AC57-2DB3-E6DF-A76FCE1C3103}" dt="2023-11-30T13:35:06.059" v="77" actId="20577"/>
      <pc:docMkLst>
        <pc:docMk/>
      </pc:docMkLst>
      <pc:sldChg chg="addSp delSp modSp">
        <pc:chgData name="Tribbett, Jessica" userId="S::tribbett_jessica@cde.state.co.us::b8af59d7-a86d-4166-a022-d856dc24c475" providerId="AD" clId="Web-{E4E95BF2-AC57-2DB3-E6DF-A76FCE1C3103}" dt="2023-11-30T13:35:06.059" v="77" actId="20577"/>
        <pc:sldMkLst>
          <pc:docMk/>
          <pc:sldMk cId="1667568664" sldId="5201"/>
        </pc:sldMkLst>
        <pc:spChg chg="mod">
          <ac:chgData name="Tribbett, Jessica" userId="S::tribbett_jessica@cde.state.co.us::b8af59d7-a86d-4166-a022-d856dc24c475" providerId="AD" clId="Web-{E4E95BF2-AC57-2DB3-E6DF-A76FCE1C3103}" dt="2023-11-30T13:33:38.400" v="19" actId="20577"/>
          <ac:spMkLst>
            <pc:docMk/>
            <pc:sldMk cId="1667568664" sldId="5201"/>
            <ac:spMk id="2" creationId="{376FAC2A-85E2-503D-0C48-A21D7E04E782}"/>
          </ac:spMkLst>
        </pc:spChg>
        <pc:spChg chg="del">
          <ac:chgData name="Tribbett, Jessica" userId="S::tribbett_jessica@cde.state.co.us::b8af59d7-a86d-4166-a022-d856dc24c475" providerId="AD" clId="Web-{E4E95BF2-AC57-2DB3-E6DF-A76FCE1C3103}" dt="2023-11-30T13:32:23.711" v="9"/>
          <ac:spMkLst>
            <pc:docMk/>
            <pc:sldMk cId="1667568664" sldId="5201"/>
            <ac:spMk id="8" creationId="{6F92FA01-BF8B-3214-2845-A58119FB937E}"/>
          </ac:spMkLst>
        </pc:spChg>
        <pc:spChg chg="add del mod">
          <ac:chgData name="Tribbett, Jessica" userId="S::tribbett_jessica@cde.state.co.us::b8af59d7-a86d-4166-a022-d856dc24c475" providerId="AD" clId="Web-{E4E95BF2-AC57-2DB3-E6DF-A76FCE1C3103}" dt="2023-11-30T13:33:43.572" v="20"/>
          <ac:spMkLst>
            <pc:docMk/>
            <pc:sldMk cId="1667568664" sldId="5201"/>
            <ac:spMk id="9" creationId="{EEE6747F-E85A-F943-8881-7E627424D3DB}"/>
          </ac:spMkLst>
        </pc:spChg>
        <pc:spChg chg="add mod">
          <ac:chgData name="Tribbett, Jessica" userId="S::tribbett_jessica@cde.state.co.us::b8af59d7-a86d-4166-a022-d856dc24c475" providerId="AD" clId="Web-{E4E95BF2-AC57-2DB3-E6DF-A76FCE1C3103}" dt="2023-11-30T13:35:06.059" v="77" actId="20577"/>
          <ac:spMkLst>
            <pc:docMk/>
            <pc:sldMk cId="1667568664" sldId="5201"/>
            <ac:spMk id="10" creationId="{2F95A737-6829-D9EB-1980-4103B233FA83}"/>
          </ac:spMkLst>
        </pc:spChg>
        <pc:picChg chg="del">
          <ac:chgData name="Tribbett, Jessica" userId="S::tribbett_jessica@cde.state.co.us::b8af59d7-a86d-4166-a022-d856dc24c475" providerId="AD" clId="Web-{E4E95BF2-AC57-2DB3-E6DF-A76FCE1C3103}" dt="2023-11-30T13:32:05.820" v="0"/>
          <ac:picMkLst>
            <pc:docMk/>
            <pc:sldMk cId="1667568664" sldId="5201"/>
            <ac:picMk id="3" creationId="{EAF1BCF2-0C5F-9328-5AB9-965FBC10A107}"/>
          </ac:picMkLst>
        </pc:picChg>
        <pc:picChg chg="add mod">
          <ac:chgData name="Tribbett, Jessica" userId="S::tribbett_jessica@cde.state.co.us::b8af59d7-a86d-4166-a022-d856dc24c475" providerId="AD" clId="Web-{E4E95BF2-AC57-2DB3-E6DF-A76FCE1C3103}" dt="2023-11-30T13:33:49.776" v="21" actId="1076"/>
          <ac:picMkLst>
            <pc:docMk/>
            <pc:sldMk cId="1667568664" sldId="5201"/>
            <ac:picMk id="5" creationId="{9B6B56FD-CECD-F8B0-9A71-166BE3488833}"/>
          </ac:picMkLst>
        </pc:picChg>
      </pc:sldChg>
    </pc:docChg>
  </pc:docChgLst>
  <pc:docChgLst>
    <pc:chgData name="Hoffman, Peter" userId="673cee94-26bd-4c2a-ab82-1b3669e2f049" providerId="ADAL" clId="{D610E624-DFB1-45DB-B74F-7A8C57BECF08}"/>
    <pc:docChg chg="undo custSel addSld delSld modSld">
      <pc:chgData name="Hoffman, Peter" userId="673cee94-26bd-4c2a-ab82-1b3669e2f049" providerId="ADAL" clId="{D610E624-DFB1-45DB-B74F-7A8C57BECF08}" dt="2024-01-03T22:41:01.210" v="1241" actId="20577"/>
      <pc:docMkLst>
        <pc:docMk/>
      </pc:docMkLst>
      <pc:sldChg chg="modSp mod">
        <pc:chgData name="Hoffman, Peter" userId="673cee94-26bd-4c2a-ab82-1b3669e2f049" providerId="ADAL" clId="{D610E624-DFB1-45DB-B74F-7A8C57BECF08}" dt="2024-01-02T16:33:22.572" v="11" actId="20577"/>
        <pc:sldMkLst>
          <pc:docMk/>
          <pc:sldMk cId="3044915438" sldId="256"/>
        </pc:sldMkLst>
        <pc:spChg chg="mod">
          <ac:chgData name="Hoffman, Peter" userId="673cee94-26bd-4c2a-ab82-1b3669e2f049" providerId="ADAL" clId="{D610E624-DFB1-45DB-B74F-7A8C57BECF08}" dt="2024-01-02T16:33:22.572" v="11" actId="20577"/>
          <ac:spMkLst>
            <pc:docMk/>
            <pc:sldMk cId="3044915438" sldId="256"/>
            <ac:spMk id="2" creationId="{00000000-0000-0000-0000-000000000000}"/>
          </ac:spMkLst>
        </pc:spChg>
      </pc:sldChg>
      <pc:sldChg chg="modSp mod">
        <pc:chgData name="Hoffman, Peter" userId="673cee94-26bd-4c2a-ab82-1b3669e2f049" providerId="ADAL" clId="{D610E624-DFB1-45DB-B74F-7A8C57BECF08}" dt="2024-01-03T18:07:30.346" v="146" actId="20577"/>
        <pc:sldMkLst>
          <pc:docMk/>
          <pc:sldMk cId="1212467416" sldId="261"/>
        </pc:sldMkLst>
        <pc:graphicFrameChg chg="modGraphic">
          <ac:chgData name="Hoffman, Peter" userId="673cee94-26bd-4c2a-ab82-1b3669e2f049" providerId="ADAL" clId="{D610E624-DFB1-45DB-B74F-7A8C57BECF08}" dt="2024-01-03T18:07:30.346" v="146"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D610E624-DFB1-45DB-B74F-7A8C57BECF08}" dt="2024-01-02T16:33:32.962" v="15" actId="20577"/>
        <pc:sldMkLst>
          <pc:docMk/>
          <pc:sldMk cId="3717000822" sldId="280"/>
        </pc:sldMkLst>
        <pc:graphicFrameChg chg="mod">
          <ac:chgData name="Hoffman, Peter" userId="673cee94-26bd-4c2a-ab82-1b3669e2f049" providerId="ADAL" clId="{D610E624-DFB1-45DB-B74F-7A8C57BECF08}" dt="2024-01-02T16:33:32.962" v="15"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D610E624-DFB1-45DB-B74F-7A8C57BECF08}" dt="2024-01-02T16:33:54.342" v="17" actId="2696"/>
        <pc:sldMkLst>
          <pc:docMk/>
          <pc:sldMk cId="4133366853" sldId="536"/>
        </pc:sldMkLst>
      </pc:sldChg>
      <pc:sldChg chg="del">
        <pc:chgData name="Hoffman, Peter" userId="673cee94-26bd-4c2a-ab82-1b3669e2f049" providerId="ADAL" clId="{D610E624-DFB1-45DB-B74F-7A8C57BECF08}" dt="2024-01-02T16:33:54.342" v="17" actId="2696"/>
        <pc:sldMkLst>
          <pc:docMk/>
          <pc:sldMk cId="910115144" sldId="4637"/>
        </pc:sldMkLst>
      </pc:sldChg>
      <pc:sldChg chg="del">
        <pc:chgData name="Hoffman, Peter" userId="673cee94-26bd-4c2a-ab82-1b3669e2f049" providerId="ADAL" clId="{D610E624-DFB1-45DB-B74F-7A8C57BECF08}" dt="2024-01-02T16:33:54.342" v="17" actId="2696"/>
        <pc:sldMkLst>
          <pc:docMk/>
          <pc:sldMk cId="2566961726" sldId="4722"/>
        </pc:sldMkLst>
      </pc:sldChg>
      <pc:sldChg chg="del">
        <pc:chgData name="Hoffman, Peter" userId="673cee94-26bd-4c2a-ab82-1b3669e2f049" providerId="ADAL" clId="{D610E624-DFB1-45DB-B74F-7A8C57BECF08}" dt="2024-01-02T16:33:54.342" v="17" actId="2696"/>
        <pc:sldMkLst>
          <pc:docMk/>
          <pc:sldMk cId="2747885615" sldId="5161"/>
        </pc:sldMkLst>
      </pc:sldChg>
      <pc:sldChg chg="del">
        <pc:chgData name="Hoffman, Peter" userId="673cee94-26bd-4c2a-ab82-1b3669e2f049" providerId="ADAL" clId="{D610E624-DFB1-45DB-B74F-7A8C57BECF08}" dt="2024-01-02T16:33:54.342" v="17" actId="2696"/>
        <pc:sldMkLst>
          <pc:docMk/>
          <pc:sldMk cId="2554518492" sldId="5168"/>
        </pc:sldMkLst>
      </pc:sldChg>
      <pc:sldChg chg="del">
        <pc:chgData name="Hoffman, Peter" userId="673cee94-26bd-4c2a-ab82-1b3669e2f049" providerId="ADAL" clId="{D610E624-DFB1-45DB-B74F-7A8C57BECF08}" dt="2024-01-03T18:07:40.138" v="147" actId="2696"/>
        <pc:sldMkLst>
          <pc:docMk/>
          <pc:sldMk cId="2124249006" sldId="5199"/>
        </pc:sldMkLst>
      </pc:sldChg>
      <pc:sldChg chg="del">
        <pc:chgData name="Hoffman, Peter" userId="673cee94-26bd-4c2a-ab82-1b3669e2f049" providerId="ADAL" clId="{D610E624-DFB1-45DB-B74F-7A8C57BECF08}" dt="2024-01-03T18:07:40.138" v="147" actId="2696"/>
        <pc:sldMkLst>
          <pc:docMk/>
          <pc:sldMk cId="4018750982" sldId="5200"/>
        </pc:sldMkLst>
      </pc:sldChg>
      <pc:sldChg chg="del">
        <pc:chgData name="Hoffman, Peter" userId="673cee94-26bd-4c2a-ab82-1b3669e2f049" providerId="ADAL" clId="{D610E624-DFB1-45DB-B74F-7A8C57BECF08}" dt="2024-01-03T18:07:40.138" v="147" actId="2696"/>
        <pc:sldMkLst>
          <pc:docMk/>
          <pc:sldMk cId="1667568664" sldId="5201"/>
        </pc:sldMkLst>
      </pc:sldChg>
      <pc:sldChg chg="add">
        <pc:chgData name="Hoffman, Peter" userId="673cee94-26bd-4c2a-ab82-1b3669e2f049" providerId="ADAL" clId="{D610E624-DFB1-45DB-B74F-7A8C57BECF08}" dt="2024-01-03T22:23:31.898" v="148"/>
        <pc:sldMkLst>
          <pc:docMk/>
          <pc:sldMk cId="1003328" sldId="5202"/>
        </pc:sldMkLst>
      </pc:sldChg>
      <pc:sldChg chg="add">
        <pc:chgData name="Hoffman, Peter" userId="673cee94-26bd-4c2a-ab82-1b3669e2f049" providerId="ADAL" clId="{D610E624-DFB1-45DB-B74F-7A8C57BECF08}" dt="2024-01-03T22:23:31.898" v="148"/>
        <pc:sldMkLst>
          <pc:docMk/>
          <pc:sldMk cId="298744664" sldId="5203"/>
        </pc:sldMkLst>
      </pc:sldChg>
      <pc:sldChg chg="addSp delSp modSp add mod">
        <pc:chgData name="Hoffman, Peter" userId="673cee94-26bd-4c2a-ab82-1b3669e2f049" providerId="ADAL" clId="{D610E624-DFB1-45DB-B74F-7A8C57BECF08}" dt="2024-01-03T22:27:02.421" v="714" actId="20577"/>
        <pc:sldMkLst>
          <pc:docMk/>
          <pc:sldMk cId="1961852350" sldId="5205"/>
        </pc:sldMkLst>
        <pc:spChg chg="add del mod">
          <ac:chgData name="Hoffman, Peter" userId="673cee94-26bd-4c2a-ab82-1b3669e2f049" providerId="ADAL" clId="{D610E624-DFB1-45DB-B74F-7A8C57BECF08}" dt="2024-01-03T22:27:02.421" v="714" actId="20577"/>
          <ac:spMkLst>
            <pc:docMk/>
            <pc:sldMk cId="1961852350" sldId="5205"/>
            <ac:spMk id="8" creationId="{31CF935B-4EDB-CD62-F90C-6618AAEBDEFC}"/>
          </ac:spMkLst>
        </pc:spChg>
        <pc:picChg chg="mod">
          <ac:chgData name="Hoffman, Peter" userId="673cee94-26bd-4c2a-ab82-1b3669e2f049" providerId="ADAL" clId="{D610E624-DFB1-45DB-B74F-7A8C57BECF08}" dt="2024-01-03T22:24:57.918" v="161" actId="14100"/>
          <ac:picMkLst>
            <pc:docMk/>
            <pc:sldMk cId="1961852350" sldId="5205"/>
            <ac:picMk id="7" creationId="{864F8E31-FBB1-3F10-9D1C-D402FA51E7FD}"/>
          </ac:picMkLst>
        </pc:picChg>
      </pc:sldChg>
      <pc:sldChg chg="add">
        <pc:chgData name="Hoffman, Peter" userId="673cee94-26bd-4c2a-ab82-1b3669e2f049" providerId="ADAL" clId="{D610E624-DFB1-45DB-B74F-7A8C57BECF08}" dt="2024-01-03T22:23:31.898" v="148"/>
        <pc:sldMkLst>
          <pc:docMk/>
          <pc:sldMk cId="2933753138" sldId="5206"/>
        </pc:sldMkLst>
      </pc:sldChg>
      <pc:sldChg chg="addSp delSp modSp add mod">
        <pc:chgData name="Hoffman, Peter" userId="673cee94-26bd-4c2a-ab82-1b3669e2f049" providerId="ADAL" clId="{D610E624-DFB1-45DB-B74F-7A8C57BECF08}" dt="2024-01-03T22:41:01.210" v="1241" actId="20577"/>
        <pc:sldMkLst>
          <pc:docMk/>
          <pc:sldMk cId="3262778519" sldId="5211"/>
        </pc:sldMkLst>
        <pc:spChg chg="mod">
          <ac:chgData name="Hoffman, Peter" userId="673cee94-26bd-4c2a-ab82-1b3669e2f049" providerId="ADAL" clId="{D610E624-DFB1-45DB-B74F-7A8C57BECF08}" dt="2024-01-03T22:32:24.100" v="730" actId="20577"/>
          <ac:spMkLst>
            <pc:docMk/>
            <pc:sldMk cId="3262778519" sldId="5211"/>
            <ac:spMk id="2" creationId="{4D0C3ACB-A4D9-E755-BE64-62BEF6873D63}"/>
          </ac:spMkLst>
        </pc:spChg>
        <pc:spChg chg="mod">
          <ac:chgData name="Hoffman, Peter" userId="673cee94-26bd-4c2a-ab82-1b3669e2f049" providerId="ADAL" clId="{D610E624-DFB1-45DB-B74F-7A8C57BECF08}" dt="2024-01-03T22:41:01.210" v="1241" actId="20577"/>
          <ac:spMkLst>
            <pc:docMk/>
            <pc:sldMk cId="3262778519" sldId="5211"/>
            <ac:spMk id="8" creationId="{31CF935B-4EDB-CD62-F90C-6618AAEBDEFC}"/>
          </ac:spMkLst>
        </pc:spChg>
        <pc:picChg chg="add del mod">
          <ac:chgData name="Hoffman, Peter" userId="673cee94-26bd-4c2a-ab82-1b3669e2f049" providerId="ADAL" clId="{D610E624-DFB1-45DB-B74F-7A8C57BECF08}" dt="2024-01-03T22:36:02.006" v="811" actId="478"/>
          <ac:picMkLst>
            <pc:docMk/>
            <pc:sldMk cId="3262778519" sldId="5211"/>
            <ac:picMk id="7" creationId="{B44983B5-C10D-B3A6-D3F2-7A05DFB69A6A}"/>
          </ac:picMkLst>
        </pc:picChg>
        <pc:picChg chg="add mod">
          <ac:chgData name="Hoffman, Peter" userId="673cee94-26bd-4c2a-ab82-1b3669e2f049" providerId="ADAL" clId="{D610E624-DFB1-45DB-B74F-7A8C57BECF08}" dt="2024-01-03T22:39:23.937" v="1120" actId="962"/>
          <ac:picMkLst>
            <pc:docMk/>
            <pc:sldMk cId="3262778519" sldId="5211"/>
            <ac:picMk id="10" creationId="{70D0B37A-0A2E-2198-CCF6-F19403F591D1}"/>
          </ac:picMkLst>
        </pc:picChg>
        <pc:picChg chg="del">
          <ac:chgData name="Hoffman, Peter" userId="673cee94-26bd-4c2a-ab82-1b3669e2f049" providerId="ADAL" clId="{D610E624-DFB1-45DB-B74F-7A8C57BECF08}" dt="2024-01-03T22:32:47.139" v="806" actId="478"/>
          <ac:picMkLst>
            <pc:docMk/>
            <pc:sldMk cId="3262778519" sldId="5211"/>
            <ac:picMk id="15" creationId="{F1A99AC5-2E8A-9202-CBED-4618CEEC1160}"/>
          </ac:picMkLst>
        </pc:picChg>
      </pc:sldChg>
      <pc:sldChg chg="del">
        <pc:chgData name="Hoffman, Peter" userId="673cee94-26bd-4c2a-ab82-1b3669e2f049" providerId="ADAL" clId="{D610E624-DFB1-45DB-B74F-7A8C57BECF08}" dt="2024-01-02T16:33:54.342" v="17" actId="2696"/>
        <pc:sldMkLst>
          <pc:docMk/>
          <pc:sldMk cId="3843539797" sldId="5213"/>
        </pc:sldMkLst>
      </pc:sldChg>
      <pc:sldMasterChg chg="delSldLayout">
        <pc:chgData name="Hoffman, Peter" userId="673cee94-26bd-4c2a-ab82-1b3669e2f049" providerId="ADAL" clId="{D610E624-DFB1-45DB-B74F-7A8C57BECF08}" dt="2024-01-02T16:33:54.342" v="17" actId="2696"/>
        <pc:sldMasterMkLst>
          <pc:docMk/>
          <pc:sldMasterMk cId="2150711039" sldId="2147483676"/>
        </pc:sldMasterMkLst>
        <pc:sldLayoutChg chg="del">
          <pc:chgData name="Hoffman, Peter" userId="673cee94-26bd-4c2a-ab82-1b3669e2f049" providerId="ADAL" clId="{D610E624-DFB1-45DB-B74F-7A8C57BECF08}" dt="2024-01-02T16:33:54.342" v="17" actId="2696"/>
          <pc:sldLayoutMkLst>
            <pc:docMk/>
            <pc:sldMasterMk cId="2150711039" sldId="2147483676"/>
            <pc:sldLayoutMk cId="1267747368" sldId="2147483701"/>
          </pc:sldLayoutMkLst>
        </pc:sldLayoutChg>
      </pc:sldMasterChg>
    </pc:docChg>
  </pc:docChgLst>
  <pc:docChgLst>
    <pc:chgData name="Ward, Reagan" userId="27291eb4-8241-4961-9e69-8c66e34cc5b0" providerId="ADAL" clId="{6543568F-EAB7-4286-8FAF-209CE882AC80}"/>
    <pc:docChg chg="custSel modSld">
      <pc:chgData name="Ward, Reagan" userId="27291eb4-8241-4961-9e69-8c66e34cc5b0" providerId="ADAL" clId="{6543568F-EAB7-4286-8FAF-209CE882AC80}" dt="2024-01-25T04:48:44.017" v="550" actId="207"/>
      <pc:docMkLst>
        <pc:docMk/>
      </pc:docMkLst>
      <pc:sldChg chg="modSp mod">
        <pc:chgData name="Ward, Reagan" userId="27291eb4-8241-4961-9e69-8c66e34cc5b0" providerId="ADAL" clId="{6543568F-EAB7-4286-8FAF-209CE882AC80}" dt="2024-01-25T04:47:52.180" v="544" actId="20577"/>
        <pc:sldMkLst>
          <pc:docMk/>
          <pc:sldMk cId="1847781319" sldId="263"/>
        </pc:sldMkLst>
        <pc:graphicFrameChg chg="modGraphic">
          <ac:chgData name="Ward, Reagan" userId="27291eb4-8241-4961-9e69-8c66e34cc5b0" providerId="ADAL" clId="{6543568F-EAB7-4286-8FAF-209CE882AC80}" dt="2024-01-25T04:47:52.180" v="544" actId="20577"/>
          <ac:graphicFrameMkLst>
            <pc:docMk/>
            <pc:sldMk cId="1847781319" sldId="263"/>
            <ac:graphicFrameMk id="7" creationId="{2864BB53-F741-4FFC-0348-1AC10AD60EEB}"/>
          </ac:graphicFrameMkLst>
        </pc:graphicFrameChg>
      </pc:sldChg>
      <pc:sldChg chg="addSp delSp modSp mod">
        <pc:chgData name="Ward, Reagan" userId="27291eb4-8241-4961-9e69-8c66e34cc5b0" providerId="ADAL" clId="{6543568F-EAB7-4286-8FAF-209CE882AC80}" dt="2024-01-25T04:45:56.783" v="339" actId="962"/>
        <pc:sldMkLst>
          <pc:docMk/>
          <pc:sldMk cId="3717000822" sldId="280"/>
        </pc:sldMkLst>
        <pc:spChg chg="mod">
          <ac:chgData name="Ward, Reagan" userId="27291eb4-8241-4961-9e69-8c66e34cc5b0" providerId="ADAL" clId="{6543568F-EAB7-4286-8FAF-209CE882AC80}" dt="2024-01-25T04:44:52.125" v="271" actId="26606"/>
          <ac:spMkLst>
            <pc:docMk/>
            <pc:sldMk cId="3717000822" sldId="280"/>
            <ac:spMk id="2" creationId="{439B416C-5F6D-56F7-429A-80FD0A190C25}"/>
          </ac:spMkLst>
        </pc:spChg>
        <pc:spChg chg="mod">
          <ac:chgData name="Ward, Reagan" userId="27291eb4-8241-4961-9e69-8c66e34cc5b0" providerId="ADAL" clId="{6543568F-EAB7-4286-8FAF-209CE882AC80}" dt="2024-01-25T04:44:52.125" v="271" actId="26606"/>
          <ac:spMkLst>
            <pc:docMk/>
            <pc:sldMk cId="3717000822" sldId="280"/>
            <ac:spMk id="3" creationId="{23730712-328A-D55D-1F4E-AFE29CF33EAE}"/>
          </ac:spMkLst>
        </pc:spChg>
        <pc:spChg chg="add del mod">
          <ac:chgData name="Ward, Reagan" userId="27291eb4-8241-4961-9e69-8c66e34cc5b0" providerId="ADAL" clId="{6543568F-EAB7-4286-8FAF-209CE882AC80}" dt="2024-01-25T04:45:38.462" v="278" actId="478"/>
          <ac:spMkLst>
            <pc:docMk/>
            <pc:sldMk cId="3717000822" sldId="280"/>
            <ac:spMk id="4" creationId="{4CBAE58D-9CF2-1C1B-0586-F568A7025E92}"/>
          </ac:spMkLst>
        </pc:spChg>
        <pc:spChg chg="del">
          <ac:chgData name="Ward, Reagan" userId="27291eb4-8241-4961-9e69-8c66e34cc5b0" providerId="ADAL" clId="{6543568F-EAB7-4286-8FAF-209CE882AC80}" dt="2024-01-25T04:44:52.125" v="271" actId="26606"/>
          <ac:spMkLst>
            <pc:docMk/>
            <pc:sldMk cId="3717000822" sldId="280"/>
            <ac:spMk id="1048" creationId="{04812C46-200A-4DEB-A05E-3ED6C68C2387}"/>
          </ac:spMkLst>
        </pc:spChg>
        <pc:spChg chg="del">
          <ac:chgData name="Ward, Reagan" userId="27291eb4-8241-4961-9e69-8c66e34cc5b0" providerId="ADAL" clId="{6543568F-EAB7-4286-8FAF-209CE882AC80}" dt="2024-01-25T04:44:52.125" v="271" actId="26606"/>
          <ac:spMkLst>
            <pc:docMk/>
            <pc:sldMk cId="3717000822" sldId="280"/>
            <ac:spMk id="1049" creationId="{D1EA859B-E555-4109-94F3-6700E046E008}"/>
          </ac:spMkLst>
        </pc:spChg>
        <pc:spChg chg="add">
          <ac:chgData name="Ward, Reagan" userId="27291eb4-8241-4961-9e69-8c66e34cc5b0" providerId="ADAL" clId="{6543568F-EAB7-4286-8FAF-209CE882AC80}" dt="2024-01-25T04:44:52.125" v="271" actId="26606"/>
          <ac:spMkLst>
            <pc:docMk/>
            <pc:sldMk cId="3717000822" sldId="280"/>
            <ac:spMk id="1054" creationId="{04812C46-200A-4DEB-A05E-3ED6C68C2387}"/>
          </ac:spMkLst>
        </pc:spChg>
        <pc:spChg chg="add">
          <ac:chgData name="Ward, Reagan" userId="27291eb4-8241-4961-9e69-8c66e34cc5b0" providerId="ADAL" clId="{6543568F-EAB7-4286-8FAF-209CE882AC80}" dt="2024-01-25T04:44:52.125" v="271" actId="26606"/>
          <ac:spMkLst>
            <pc:docMk/>
            <pc:sldMk cId="3717000822" sldId="280"/>
            <ac:spMk id="1056" creationId="{D1EA859B-E555-4109-94F3-6700E046E008}"/>
          </ac:spMkLst>
        </pc:spChg>
        <pc:graphicFrameChg chg="mod modGraphic">
          <ac:chgData name="Ward, Reagan" userId="27291eb4-8241-4961-9e69-8c66e34cc5b0" providerId="ADAL" clId="{6543568F-EAB7-4286-8FAF-209CE882AC80}" dt="2024-01-25T04:45:56.783" v="339" actId="962"/>
          <ac:graphicFrameMkLst>
            <pc:docMk/>
            <pc:sldMk cId="3717000822" sldId="280"/>
            <ac:graphicFrameMk id="7" creationId="{846691BE-0086-3658-55F2-41FDF0607A9C}"/>
          </ac:graphicFrameMkLst>
        </pc:graphicFrameChg>
        <pc:picChg chg="mod">
          <ac:chgData name="Ward, Reagan" userId="27291eb4-8241-4961-9e69-8c66e34cc5b0" providerId="ADAL" clId="{6543568F-EAB7-4286-8FAF-209CE882AC80}" dt="2024-01-25T04:45:22.180" v="276" actId="962"/>
          <ac:picMkLst>
            <pc:docMk/>
            <pc:sldMk cId="3717000822" sldId="280"/>
            <ac:picMk id="1026" creationId="{18384BB0-3AAD-2973-F8E8-0339BEB8DEE0}"/>
          </ac:picMkLst>
        </pc:picChg>
      </pc:sldChg>
      <pc:sldChg chg="modSp mod">
        <pc:chgData name="Ward, Reagan" userId="27291eb4-8241-4961-9e69-8c66e34cc5b0" providerId="ADAL" clId="{6543568F-EAB7-4286-8FAF-209CE882AC80}" dt="2024-01-25T04:38:57.496" v="135" actId="962"/>
        <pc:sldMkLst>
          <pc:docMk/>
          <pc:sldMk cId="1259360704" sldId="4676"/>
        </pc:sldMkLst>
        <pc:picChg chg="mod">
          <ac:chgData name="Ward, Reagan" userId="27291eb4-8241-4961-9e69-8c66e34cc5b0" providerId="ADAL" clId="{6543568F-EAB7-4286-8FAF-209CE882AC80}" dt="2024-01-25T04:38:57.496" v="135" actId="962"/>
          <ac:picMkLst>
            <pc:docMk/>
            <pc:sldMk cId="1259360704" sldId="4676"/>
            <ac:picMk id="5" creationId="{09851F33-21C9-4700-81E0-170EC444790C}"/>
          </ac:picMkLst>
        </pc:picChg>
      </pc:sldChg>
      <pc:sldChg chg="addSp modSp mod modClrScheme chgLayout">
        <pc:chgData name="Ward, Reagan" userId="27291eb4-8241-4961-9e69-8c66e34cc5b0" providerId="ADAL" clId="{6543568F-EAB7-4286-8FAF-209CE882AC80}" dt="2024-01-25T04:42:26.886" v="205" actId="6549"/>
        <pc:sldMkLst>
          <pc:docMk/>
          <pc:sldMk cId="2676792760" sldId="4693"/>
        </pc:sldMkLst>
        <pc:spChg chg="add mod ord">
          <ac:chgData name="Ward, Reagan" userId="27291eb4-8241-4961-9e69-8c66e34cc5b0" providerId="ADAL" clId="{6543568F-EAB7-4286-8FAF-209CE882AC80}" dt="2024-01-25T04:42:13.283" v="174" actId="20577"/>
          <ac:spMkLst>
            <pc:docMk/>
            <pc:sldMk cId="2676792760" sldId="4693"/>
            <ac:spMk id="2" creationId="{B8083573-5446-AF63-902F-304B17FDD20E}"/>
          </ac:spMkLst>
        </pc:spChg>
        <pc:spChg chg="mod ord">
          <ac:chgData name="Ward, Reagan" userId="27291eb4-8241-4961-9e69-8c66e34cc5b0" providerId="ADAL" clId="{6543568F-EAB7-4286-8FAF-209CE882AC80}" dt="2024-01-25T04:42:06.960" v="171" actId="700"/>
          <ac:spMkLst>
            <pc:docMk/>
            <pc:sldMk cId="2676792760" sldId="4693"/>
            <ac:spMk id="4" creationId="{DB097C3A-9386-4D6F-A1F1-C13BA1654EE1}"/>
          </ac:spMkLst>
        </pc:spChg>
        <pc:spChg chg="mod ord">
          <ac:chgData name="Ward, Reagan" userId="27291eb4-8241-4961-9e69-8c66e34cc5b0" providerId="ADAL" clId="{6543568F-EAB7-4286-8FAF-209CE882AC80}" dt="2024-01-25T04:42:26.886" v="205" actId="6549"/>
          <ac:spMkLst>
            <pc:docMk/>
            <pc:sldMk cId="2676792760" sldId="4693"/>
            <ac:spMk id="6" creationId="{C6BBF9C2-4FE5-4614-B574-905D93B3E9AE}"/>
          </ac:spMkLst>
        </pc:spChg>
      </pc:sldChg>
      <pc:sldChg chg="addSp modSp mod modClrScheme chgLayout">
        <pc:chgData name="Ward, Reagan" userId="27291eb4-8241-4961-9e69-8c66e34cc5b0" providerId="ADAL" clId="{6543568F-EAB7-4286-8FAF-209CE882AC80}" dt="2024-01-25T04:46:14.679" v="340" actId="6549"/>
        <pc:sldMkLst>
          <pc:docMk/>
          <pc:sldMk cId="1043530433" sldId="4701"/>
        </pc:sldMkLst>
        <pc:spChg chg="add mod ord">
          <ac:chgData name="Ward, Reagan" userId="27291eb4-8241-4961-9e69-8c66e34cc5b0" providerId="ADAL" clId="{6543568F-EAB7-4286-8FAF-209CE882AC80}" dt="2024-01-25T04:41:40.310" v="150"/>
          <ac:spMkLst>
            <pc:docMk/>
            <pc:sldMk cId="1043530433" sldId="4701"/>
            <ac:spMk id="2" creationId="{DF1B42DD-06F1-4839-02FA-39581BD31121}"/>
          </ac:spMkLst>
        </pc:spChg>
        <pc:spChg chg="mod ord">
          <ac:chgData name="Ward, Reagan" userId="27291eb4-8241-4961-9e69-8c66e34cc5b0" providerId="ADAL" clId="{6543568F-EAB7-4286-8FAF-209CE882AC80}" dt="2024-01-25T04:41:38.351" v="149" actId="700"/>
          <ac:spMkLst>
            <pc:docMk/>
            <pc:sldMk cId="1043530433" sldId="4701"/>
            <ac:spMk id="4" creationId="{DB097C3A-9386-4D6F-A1F1-C13BA1654EE1}"/>
          </ac:spMkLst>
        </pc:spChg>
        <pc:spChg chg="mod ord">
          <ac:chgData name="Ward, Reagan" userId="27291eb4-8241-4961-9e69-8c66e34cc5b0" providerId="ADAL" clId="{6543568F-EAB7-4286-8FAF-209CE882AC80}" dt="2024-01-25T04:46:14.679" v="340" actId="6549"/>
          <ac:spMkLst>
            <pc:docMk/>
            <pc:sldMk cId="1043530433" sldId="4701"/>
            <ac:spMk id="6" creationId="{C6BBF9C2-4FE5-4614-B574-905D93B3E9AE}"/>
          </ac:spMkLst>
        </pc:spChg>
      </pc:sldChg>
      <pc:sldChg chg="modSp mod">
        <pc:chgData name="Ward, Reagan" userId="27291eb4-8241-4961-9e69-8c66e34cc5b0" providerId="ADAL" clId="{6543568F-EAB7-4286-8FAF-209CE882AC80}" dt="2024-01-25T04:39:59.147" v="142" actId="13244"/>
        <pc:sldMkLst>
          <pc:docMk/>
          <pc:sldMk cId="2461826744" sldId="4704"/>
        </pc:sldMkLst>
        <pc:spChg chg="ord">
          <ac:chgData name="Ward, Reagan" userId="27291eb4-8241-4961-9e69-8c66e34cc5b0" providerId="ADAL" clId="{6543568F-EAB7-4286-8FAF-209CE882AC80}" dt="2024-01-25T04:39:59.147" v="142" actId="13244"/>
          <ac:spMkLst>
            <pc:docMk/>
            <pc:sldMk cId="2461826744" sldId="4704"/>
            <ac:spMk id="15" creationId="{74E53081-B50B-4FD0-8106-A033DE0AA814}"/>
          </ac:spMkLst>
        </pc:spChg>
        <pc:graphicFrameChg chg="mod modGraphic">
          <ac:chgData name="Ward, Reagan" userId="27291eb4-8241-4961-9e69-8c66e34cc5b0" providerId="ADAL" clId="{6543568F-EAB7-4286-8FAF-209CE882AC80}" dt="2024-01-25T04:39:53.546" v="141" actId="13244"/>
          <ac:graphicFrameMkLst>
            <pc:docMk/>
            <pc:sldMk cId="2461826744" sldId="4704"/>
            <ac:graphicFrameMk id="5" creationId="{FDC19C51-3A09-98C0-45FD-D91C3BBBF600}"/>
          </ac:graphicFrameMkLst>
        </pc:graphicFrameChg>
      </pc:sldChg>
      <pc:sldChg chg="modSp mod">
        <pc:chgData name="Ward, Reagan" userId="27291eb4-8241-4961-9e69-8c66e34cc5b0" providerId="ADAL" clId="{6543568F-EAB7-4286-8FAF-209CE882AC80}" dt="2024-01-25T04:41:16.419" v="148" actId="14100"/>
        <pc:sldMkLst>
          <pc:docMk/>
          <pc:sldMk cId="4159998588" sldId="4706"/>
        </pc:sldMkLst>
        <pc:spChg chg="ord">
          <ac:chgData name="Ward, Reagan" userId="27291eb4-8241-4961-9e69-8c66e34cc5b0" providerId="ADAL" clId="{6543568F-EAB7-4286-8FAF-209CE882AC80}" dt="2024-01-25T04:40:20.958" v="143" actId="13244"/>
          <ac:spMkLst>
            <pc:docMk/>
            <pc:sldMk cId="4159998588" sldId="4706"/>
            <ac:spMk id="4" creationId="{A6EE34E9-8CC2-4DBC-BDF4-F008BF014DA8}"/>
          </ac:spMkLst>
        </pc:spChg>
        <pc:spChg chg="ord">
          <ac:chgData name="Ward, Reagan" userId="27291eb4-8241-4961-9e69-8c66e34cc5b0" providerId="ADAL" clId="{6543568F-EAB7-4286-8FAF-209CE882AC80}" dt="2024-01-25T04:40:33.950" v="145" actId="13244"/>
          <ac:spMkLst>
            <pc:docMk/>
            <pc:sldMk cId="4159998588" sldId="4706"/>
            <ac:spMk id="5" creationId="{251A9090-2B09-068D-FF4D-3CE115855EFF}"/>
          </ac:spMkLst>
        </pc:spChg>
        <pc:spChg chg="ord">
          <ac:chgData name="Ward, Reagan" userId="27291eb4-8241-4961-9e69-8c66e34cc5b0" providerId="ADAL" clId="{6543568F-EAB7-4286-8FAF-209CE882AC80}" dt="2024-01-25T04:40:38.286" v="146" actId="13244"/>
          <ac:spMkLst>
            <pc:docMk/>
            <pc:sldMk cId="4159998588" sldId="4706"/>
            <ac:spMk id="6" creationId="{B4B5808A-5249-7F5B-F614-0CC953FE7814}"/>
          </ac:spMkLst>
        </pc:spChg>
        <pc:spChg chg="mod ord">
          <ac:chgData name="Ward, Reagan" userId="27291eb4-8241-4961-9e69-8c66e34cc5b0" providerId="ADAL" clId="{6543568F-EAB7-4286-8FAF-209CE882AC80}" dt="2024-01-25T04:40:50.370" v="147" actId="1076"/>
          <ac:spMkLst>
            <pc:docMk/>
            <pc:sldMk cId="4159998588" sldId="4706"/>
            <ac:spMk id="8" creationId="{F5FC42B6-F576-520A-DA3F-32281C146BC6}"/>
          </ac:spMkLst>
        </pc:spChg>
        <pc:picChg chg="mod">
          <ac:chgData name="Ward, Reagan" userId="27291eb4-8241-4961-9e69-8c66e34cc5b0" providerId="ADAL" clId="{6543568F-EAB7-4286-8FAF-209CE882AC80}" dt="2024-01-25T04:41:16.419" v="148" actId="14100"/>
          <ac:picMkLst>
            <pc:docMk/>
            <pc:sldMk cId="4159998588" sldId="4706"/>
            <ac:picMk id="7" creationId="{6C0FC397-9A35-1A24-EE93-BC2CE0C1D632}"/>
          </ac:picMkLst>
        </pc:picChg>
      </pc:sldChg>
      <pc:sldChg chg="modSp mod">
        <pc:chgData name="Ward, Reagan" userId="27291eb4-8241-4961-9e69-8c66e34cc5b0" providerId="ADAL" clId="{6543568F-EAB7-4286-8FAF-209CE882AC80}" dt="2024-01-25T04:48:44.017" v="550" actId="207"/>
        <pc:sldMkLst>
          <pc:docMk/>
          <pc:sldMk cId="1641238302" sldId="5130"/>
        </pc:sldMkLst>
        <pc:spChg chg="mod">
          <ac:chgData name="Ward, Reagan" userId="27291eb4-8241-4961-9e69-8c66e34cc5b0" providerId="ADAL" clId="{6543568F-EAB7-4286-8FAF-209CE882AC80}" dt="2024-01-25T04:48:44.017" v="550" actId="207"/>
          <ac:spMkLst>
            <pc:docMk/>
            <pc:sldMk cId="1641238302" sldId="5130"/>
            <ac:spMk id="4" creationId="{6A477DCB-6F3D-C551-CC9C-3D5C1F645891}"/>
          </ac:spMkLst>
        </pc:spChg>
      </pc:sldChg>
      <pc:sldChg chg="modSp mod">
        <pc:chgData name="Ward, Reagan" userId="27291eb4-8241-4961-9e69-8c66e34cc5b0" providerId="ADAL" clId="{6543568F-EAB7-4286-8FAF-209CE882AC80}" dt="2024-01-25T04:39:35.658" v="140" actId="13244"/>
        <pc:sldMkLst>
          <pc:docMk/>
          <pc:sldMk cId="3262778519" sldId="5211"/>
        </pc:sldMkLst>
        <pc:picChg chg="ord">
          <ac:chgData name="Ward, Reagan" userId="27291eb4-8241-4961-9e69-8c66e34cc5b0" providerId="ADAL" clId="{6543568F-EAB7-4286-8FAF-209CE882AC80}" dt="2024-01-25T04:39:35.658" v="140" actId="13244"/>
          <ac:picMkLst>
            <pc:docMk/>
            <pc:sldMk cId="3262778519" sldId="5211"/>
            <ac:picMk id="10" creationId="{70D0B37A-0A2E-2198-CCF6-F19403F591D1}"/>
          </ac:picMkLst>
        </pc:picChg>
      </pc:sldChg>
    </pc:docChg>
  </pc:docChgLst>
  <pc:docChgLst>
    <pc:chgData name="Severson, Annette" userId="199f3c28-b733-4b36-8b0e-b7eb6984ff94" providerId="ADAL" clId="{D2841389-417E-460E-86C4-2E0783324CB8}"/>
    <pc:docChg chg="custSel addSld modSld">
      <pc:chgData name="Severson, Annette" userId="199f3c28-b733-4b36-8b0e-b7eb6984ff94" providerId="ADAL" clId="{D2841389-417E-460E-86C4-2E0783324CB8}" dt="2023-11-29T22:05:05.697" v="406" actId="20577"/>
      <pc:docMkLst>
        <pc:docMk/>
      </pc:docMkLst>
      <pc:sldChg chg="add">
        <pc:chgData name="Severson, Annette" userId="199f3c28-b733-4b36-8b0e-b7eb6984ff94" providerId="ADAL" clId="{D2841389-417E-460E-86C4-2E0783324CB8}" dt="2023-11-29T14:14:39.722" v="0"/>
        <pc:sldMkLst>
          <pc:docMk/>
          <pc:sldMk cId="1546650072" sldId="4525"/>
        </pc:sldMkLst>
      </pc:sldChg>
      <pc:sldChg chg="add">
        <pc:chgData name="Severson, Annette" userId="199f3c28-b733-4b36-8b0e-b7eb6984ff94" providerId="ADAL" clId="{D2841389-417E-460E-86C4-2E0783324CB8}" dt="2023-11-29T14:14:39.722" v="0"/>
        <pc:sldMkLst>
          <pc:docMk/>
          <pc:sldMk cId="1661588645" sldId="4949"/>
        </pc:sldMkLst>
      </pc:sldChg>
      <pc:sldChg chg="add">
        <pc:chgData name="Severson, Annette" userId="199f3c28-b733-4b36-8b0e-b7eb6984ff94" providerId="ADAL" clId="{D2841389-417E-460E-86C4-2E0783324CB8}" dt="2023-11-29T14:14:39.722" v="0"/>
        <pc:sldMkLst>
          <pc:docMk/>
          <pc:sldMk cId="883951864" sldId="4953"/>
        </pc:sldMkLst>
      </pc:sldChg>
      <pc:sldChg chg="modSp add mod">
        <pc:chgData name="Severson, Annette" userId="199f3c28-b733-4b36-8b0e-b7eb6984ff94" providerId="ADAL" clId="{D2841389-417E-460E-86C4-2E0783324CB8}" dt="2023-11-29T22:05:05.697" v="406" actId="20577"/>
        <pc:sldMkLst>
          <pc:docMk/>
          <pc:sldMk cId="3771905201" sldId="4955"/>
        </pc:sldMkLst>
        <pc:spChg chg="mod">
          <ac:chgData name="Severson, Annette" userId="199f3c28-b733-4b36-8b0e-b7eb6984ff94" providerId="ADAL" clId="{D2841389-417E-460E-86C4-2E0783324CB8}" dt="2023-11-29T22:05:05.697" v="406" actId="20577"/>
          <ac:spMkLst>
            <pc:docMk/>
            <pc:sldMk cId="3771905201" sldId="4955"/>
            <ac:spMk id="5" creationId="{6E65669C-9132-C8FB-8F58-923F3C35F5CE}"/>
          </ac:spMkLst>
        </pc:spChg>
      </pc:sldChg>
      <pc:sldChg chg="add setBg">
        <pc:chgData name="Severson, Annette" userId="199f3c28-b733-4b36-8b0e-b7eb6984ff94" providerId="ADAL" clId="{D2841389-417E-460E-86C4-2E0783324CB8}" dt="2023-11-29T14:14:39.722" v="0"/>
        <pc:sldMkLst>
          <pc:docMk/>
          <pc:sldMk cId="1171814585" sldId="5128"/>
        </pc:sldMkLst>
      </pc:sldChg>
    </pc:docChg>
  </pc:docChgLst>
  <pc:docChgLst>
    <pc:chgData name="Severson, Annette" userId="199f3c28-b733-4b36-8b0e-b7eb6984ff94" providerId="ADAL" clId="{430EE80E-7749-4937-8FC6-3B0AF914F31B}"/>
    <pc:docChg chg="custSel modSld">
      <pc:chgData name="Severson, Annette" userId="199f3c28-b733-4b36-8b0e-b7eb6984ff94" providerId="ADAL" clId="{430EE80E-7749-4937-8FC6-3B0AF914F31B}" dt="2023-12-06T21:38:51.457" v="128" actId="207"/>
      <pc:docMkLst>
        <pc:docMk/>
      </pc:docMkLst>
      <pc:sldChg chg="modSp mod">
        <pc:chgData name="Severson, Annette" userId="199f3c28-b733-4b36-8b0e-b7eb6984ff94" providerId="ADAL" clId="{430EE80E-7749-4937-8FC6-3B0AF914F31B}" dt="2023-12-06T21:38:51.457" v="128" actId="207"/>
        <pc:sldMkLst>
          <pc:docMk/>
          <pc:sldMk cId="3771905201" sldId="4955"/>
        </pc:sldMkLst>
        <pc:spChg chg="mod">
          <ac:chgData name="Severson, Annette" userId="199f3c28-b733-4b36-8b0e-b7eb6984ff94" providerId="ADAL" clId="{430EE80E-7749-4937-8FC6-3B0AF914F31B}" dt="2023-12-06T21:38:51.457" v="128" actId="207"/>
          <ac:spMkLst>
            <pc:docMk/>
            <pc:sldMk cId="3771905201" sldId="4955"/>
            <ac:spMk id="5" creationId="{6E65669C-9132-C8FB-8F58-923F3C35F5CE}"/>
          </ac:spMkLst>
        </pc:spChg>
      </pc:sldChg>
    </pc:docChg>
  </pc:docChgLst>
  <pc:docChgLst>
    <pc:chgData name="Wenzel, Brooke" userId="672bf8d3-b15b-4e02-a6d1-39319a0df09b" providerId="ADAL" clId="{A729F0DA-44C7-4429-BB7F-14084C332E05}"/>
    <pc:docChg chg="undo custSel modSld">
      <pc:chgData name="Wenzel, Brooke" userId="672bf8d3-b15b-4e02-a6d1-39319a0df09b" providerId="ADAL" clId="{A729F0DA-44C7-4429-BB7F-14084C332E05}" dt="2024-01-04T14:49:36.496" v="144" actId="14100"/>
      <pc:docMkLst>
        <pc:docMk/>
      </pc:docMkLst>
      <pc:sldChg chg="modSp mod">
        <pc:chgData name="Wenzel, Brooke" userId="672bf8d3-b15b-4e02-a6d1-39319a0df09b" providerId="ADAL" clId="{A729F0DA-44C7-4429-BB7F-14084C332E05}" dt="2024-01-02T16:55:34.340" v="132" actId="20577"/>
        <pc:sldMkLst>
          <pc:docMk/>
          <pc:sldMk cId="3044915438" sldId="256"/>
        </pc:sldMkLst>
        <pc:spChg chg="mod">
          <ac:chgData name="Wenzel, Brooke" userId="672bf8d3-b15b-4e02-a6d1-39319a0df09b" providerId="ADAL" clId="{A729F0DA-44C7-4429-BB7F-14084C332E05}" dt="2024-01-02T16:55:34.340" v="132" actId="20577"/>
          <ac:spMkLst>
            <pc:docMk/>
            <pc:sldMk cId="3044915438" sldId="256"/>
            <ac:spMk id="3" creationId="{00000000-0000-0000-0000-000000000000}"/>
          </ac:spMkLst>
        </pc:spChg>
      </pc:sldChg>
      <pc:sldChg chg="modSp mod">
        <pc:chgData name="Wenzel, Brooke" userId="672bf8d3-b15b-4e02-a6d1-39319a0df09b" providerId="ADAL" clId="{A729F0DA-44C7-4429-BB7F-14084C332E05}" dt="2024-01-03T18:16:14.290" v="134"/>
        <pc:sldMkLst>
          <pc:docMk/>
          <pc:sldMk cId="1212467416" sldId="261"/>
        </pc:sldMkLst>
        <pc:graphicFrameChg chg="mod modGraphic">
          <ac:chgData name="Wenzel, Brooke" userId="672bf8d3-b15b-4e02-a6d1-39319a0df09b" providerId="ADAL" clId="{A729F0DA-44C7-4429-BB7F-14084C332E05}" dt="2024-01-03T18:16:14.290" v="134"/>
          <ac:graphicFrameMkLst>
            <pc:docMk/>
            <pc:sldMk cId="1212467416" sldId="261"/>
            <ac:graphicFrameMk id="9" creationId="{E52EBAC4-3CDA-C325-EF8A-459CCAFC0EDE}"/>
          </ac:graphicFrameMkLst>
        </pc:graphicFrameChg>
      </pc:sldChg>
      <pc:sldChg chg="modSp mod">
        <pc:chgData name="Wenzel, Brooke" userId="672bf8d3-b15b-4e02-a6d1-39319a0df09b" providerId="ADAL" clId="{A729F0DA-44C7-4429-BB7F-14084C332E05}" dt="2024-01-03T20:12:25.296" v="135" actId="21"/>
        <pc:sldMkLst>
          <pc:docMk/>
          <pc:sldMk cId="766479562" sldId="264"/>
        </pc:sldMkLst>
        <pc:graphicFrameChg chg="modGraphic">
          <ac:chgData name="Wenzel, Brooke" userId="672bf8d3-b15b-4e02-a6d1-39319a0df09b" providerId="ADAL" clId="{A729F0DA-44C7-4429-BB7F-14084C332E05}" dt="2024-01-03T20:12:25.296" v="135" actId="21"/>
          <ac:graphicFrameMkLst>
            <pc:docMk/>
            <pc:sldMk cId="766479562" sldId="264"/>
            <ac:graphicFrameMk id="5" creationId="{5E4612F7-68C6-57CA-E918-38EF641F73CF}"/>
          </ac:graphicFrameMkLst>
        </pc:graphicFrameChg>
      </pc:sldChg>
      <pc:sldChg chg="addSp delSp modSp mod">
        <pc:chgData name="Wenzel, Brooke" userId="672bf8d3-b15b-4e02-a6d1-39319a0df09b" providerId="ADAL" clId="{A729F0DA-44C7-4429-BB7F-14084C332E05}" dt="2024-01-03T22:35:45.833" v="143" actId="20577"/>
        <pc:sldMkLst>
          <pc:docMk/>
          <pc:sldMk cId="3717000822" sldId="280"/>
        </pc:sldMkLst>
        <pc:spChg chg="mod">
          <ac:chgData name="Wenzel, Brooke" userId="672bf8d3-b15b-4e02-a6d1-39319a0df09b" providerId="ADAL" clId="{A729F0DA-44C7-4429-BB7F-14084C332E05}" dt="2024-01-02T16:54:46.639" v="116" actId="26606"/>
          <ac:spMkLst>
            <pc:docMk/>
            <pc:sldMk cId="3717000822" sldId="280"/>
            <ac:spMk id="2" creationId="{439B416C-5F6D-56F7-429A-80FD0A190C25}"/>
          </ac:spMkLst>
        </pc:spChg>
        <pc:spChg chg="mod">
          <ac:chgData name="Wenzel, Brooke" userId="672bf8d3-b15b-4e02-a6d1-39319a0df09b" providerId="ADAL" clId="{A729F0DA-44C7-4429-BB7F-14084C332E05}" dt="2024-01-02T16:54:46.639" v="116" actId="26606"/>
          <ac:spMkLst>
            <pc:docMk/>
            <pc:sldMk cId="3717000822" sldId="280"/>
            <ac:spMk id="3" creationId="{23730712-328A-D55D-1F4E-AFE29CF33EAE}"/>
          </ac:spMkLst>
        </pc:spChg>
        <pc:spChg chg="add del">
          <ac:chgData name="Wenzel, Brooke" userId="672bf8d3-b15b-4e02-a6d1-39319a0df09b" providerId="ADAL" clId="{A729F0DA-44C7-4429-BB7F-14084C332E05}" dt="2024-01-02T16:54:46.639" v="116" actId="26606"/>
          <ac:spMkLst>
            <pc:docMk/>
            <pc:sldMk cId="3717000822" sldId="280"/>
            <ac:spMk id="697" creationId="{637B2035-1FCB-439A-B421-095E136C7E07}"/>
          </ac:spMkLst>
        </pc:spChg>
        <pc:spChg chg="add del">
          <ac:chgData name="Wenzel, Brooke" userId="672bf8d3-b15b-4e02-a6d1-39319a0df09b" providerId="ADAL" clId="{A729F0DA-44C7-4429-BB7F-14084C332E05}" dt="2024-01-02T16:54:46.639" v="116" actId="26606"/>
          <ac:spMkLst>
            <pc:docMk/>
            <pc:sldMk cId="3717000822" sldId="280"/>
            <ac:spMk id="699" creationId="{676D6CDF-C512-4739-B158-55EE955EFA39}"/>
          </ac:spMkLst>
        </pc:spChg>
        <pc:spChg chg="add del">
          <ac:chgData name="Wenzel, Brooke" userId="672bf8d3-b15b-4e02-a6d1-39319a0df09b" providerId="ADAL" clId="{A729F0DA-44C7-4429-BB7F-14084C332E05}" dt="2024-01-02T16:53:30.529" v="104" actId="26606"/>
          <ac:spMkLst>
            <pc:docMk/>
            <pc:sldMk cId="3717000822" sldId="280"/>
            <ac:spMk id="1031" creationId="{04812C46-200A-4DEB-A05E-3ED6C68C2387}"/>
          </ac:spMkLst>
        </pc:spChg>
        <pc:spChg chg="add">
          <ac:chgData name="Wenzel, Brooke" userId="672bf8d3-b15b-4e02-a6d1-39319a0df09b" providerId="ADAL" clId="{A729F0DA-44C7-4429-BB7F-14084C332E05}" dt="2024-01-02T16:54:46.639" v="116" actId="26606"/>
          <ac:spMkLst>
            <pc:docMk/>
            <pc:sldMk cId="3717000822" sldId="280"/>
            <ac:spMk id="1032" creationId="{57F72BCA-EE24-40BE-9ECA-E10C9BA55F90}"/>
          </ac:spMkLst>
        </pc:spChg>
        <pc:spChg chg="add del">
          <ac:chgData name="Wenzel, Brooke" userId="672bf8d3-b15b-4e02-a6d1-39319a0df09b" providerId="ADAL" clId="{A729F0DA-44C7-4429-BB7F-14084C332E05}" dt="2024-01-02T16:53:30.529" v="104" actId="26606"/>
          <ac:spMkLst>
            <pc:docMk/>
            <pc:sldMk cId="3717000822" sldId="280"/>
            <ac:spMk id="1033" creationId="{D1EA859B-E555-4109-94F3-6700E046E008}"/>
          </ac:spMkLst>
        </pc:spChg>
        <pc:spChg chg="add del">
          <ac:chgData name="Wenzel, Brooke" userId="672bf8d3-b15b-4e02-a6d1-39319a0df09b" providerId="ADAL" clId="{A729F0DA-44C7-4429-BB7F-14084C332E05}" dt="2024-01-02T16:53:36.497" v="106" actId="26606"/>
          <ac:spMkLst>
            <pc:docMk/>
            <pc:sldMk cId="3717000822" sldId="280"/>
            <ac:spMk id="1035" creationId="{04812C46-200A-4DEB-A05E-3ED6C68C2387}"/>
          </ac:spMkLst>
        </pc:spChg>
        <pc:spChg chg="add del">
          <ac:chgData name="Wenzel, Brooke" userId="672bf8d3-b15b-4e02-a6d1-39319a0df09b" providerId="ADAL" clId="{A729F0DA-44C7-4429-BB7F-14084C332E05}" dt="2024-01-02T16:53:36.497" v="106" actId="26606"/>
          <ac:spMkLst>
            <pc:docMk/>
            <pc:sldMk cId="3717000822" sldId="280"/>
            <ac:spMk id="1036" creationId="{D1EA859B-E555-4109-94F3-6700E046E008}"/>
          </ac:spMkLst>
        </pc:spChg>
        <pc:spChg chg="add">
          <ac:chgData name="Wenzel, Brooke" userId="672bf8d3-b15b-4e02-a6d1-39319a0df09b" providerId="ADAL" clId="{A729F0DA-44C7-4429-BB7F-14084C332E05}" dt="2024-01-02T16:54:46.639" v="116" actId="26606"/>
          <ac:spMkLst>
            <pc:docMk/>
            <pc:sldMk cId="3717000822" sldId="280"/>
            <ac:spMk id="1037" creationId="{6B3C4597-DD46-4BFC-B999-C52879B95B16}"/>
          </ac:spMkLst>
        </pc:spChg>
        <pc:spChg chg="add">
          <ac:chgData name="Wenzel, Brooke" userId="672bf8d3-b15b-4e02-a6d1-39319a0df09b" providerId="ADAL" clId="{A729F0DA-44C7-4429-BB7F-14084C332E05}" dt="2024-01-02T16:54:46.639" v="116" actId="26606"/>
          <ac:spMkLst>
            <pc:docMk/>
            <pc:sldMk cId="3717000822" sldId="280"/>
            <ac:spMk id="1039" creationId="{632B59AC-0160-4F1D-934F-B7D8B6AE44A1}"/>
          </ac:spMkLst>
        </pc:spChg>
        <pc:graphicFrameChg chg="mod modGraphic">
          <ac:chgData name="Wenzel, Brooke" userId="672bf8d3-b15b-4e02-a6d1-39319a0df09b" providerId="ADAL" clId="{A729F0DA-44C7-4429-BB7F-14084C332E05}" dt="2024-01-03T22:35:45.833" v="143" actId="20577"/>
          <ac:graphicFrameMkLst>
            <pc:docMk/>
            <pc:sldMk cId="3717000822" sldId="280"/>
            <ac:graphicFrameMk id="7" creationId="{846691BE-0086-3658-55F2-41FDF0607A9C}"/>
          </ac:graphicFrameMkLst>
        </pc:graphicFrameChg>
        <pc:picChg chg="add del mod">
          <ac:chgData name="Wenzel, Brooke" userId="672bf8d3-b15b-4e02-a6d1-39319a0df09b" providerId="ADAL" clId="{A729F0DA-44C7-4429-BB7F-14084C332E05}" dt="2024-01-02T16:53:44.581" v="112" actId="478"/>
          <ac:picMkLst>
            <pc:docMk/>
            <pc:sldMk cId="3717000822" sldId="280"/>
            <ac:picMk id="677" creationId="{6F533046-1AB1-8AD7-724D-0F8F8403B93F}"/>
          </ac:picMkLst>
        </pc:picChg>
        <pc:picChg chg="add del mod ord">
          <ac:chgData name="Wenzel, Brooke" userId="672bf8d3-b15b-4e02-a6d1-39319a0df09b" providerId="ADAL" clId="{A729F0DA-44C7-4429-BB7F-14084C332E05}" dt="2024-01-02T16:53:37.062" v="108"/>
          <ac:picMkLst>
            <pc:docMk/>
            <pc:sldMk cId="3717000822" sldId="280"/>
            <ac:picMk id="1026" creationId="{C695D731-2D5E-926C-6152-960375221D5A}"/>
          </ac:picMkLst>
        </pc:picChg>
        <pc:picChg chg="add del mod">
          <ac:chgData name="Wenzel, Brooke" userId="672bf8d3-b15b-4e02-a6d1-39319a0df09b" providerId="ADAL" clId="{A729F0DA-44C7-4429-BB7F-14084C332E05}" dt="2024-01-02T16:53:44.581" v="112" actId="478"/>
          <ac:picMkLst>
            <pc:docMk/>
            <pc:sldMk cId="3717000822" sldId="280"/>
            <ac:picMk id="1028" creationId="{93C45E44-3FBA-7EE4-EB41-B776CC89925D}"/>
          </ac:picMkLst>
        </pc:picChg>
        <pc:picChg chg="add mod ord">
          <ac:chgData name="Wenzel, Brooke" userId="672bf8d3-b15b-4e02-a6d1-39319a0df09b" providerId="ADAL" clId="{A729F0DA-44C7-4429-BB7F-14084C332E05}" dt="2024-01-02T16:54:46.639" v="116" actId="26606"/>
          <ac:picMkLst>
            <pc:docMk/>
            <pc:sldMk cId="3717000822" sldId="280"/>
            <ac:picMk id="1030" creationId="{2E4E5233-1BF0-473F-ADF9-C9AC0B8A3AA2}"/>
          </ac:picMkLst>
        </pc:picChg>
      </pc:sldChg>
      <pc:sldChg chg="modSp mod">
        <pc:chgData name="Wenzel, Brooke" userId="672bf8d3-b15b-4e02-a6d1-39319a0df09b" providerId="ADAL" clId="{A729F0DA-44C7-4429-BB7F-14084C332E05}" dt="2024-01-04T14:49:36.496" v="144" actId="14100"/>
        <pc:sldMkLst>
          <pc:docMk/>
          <pc:sldMk cId="3444278999" sldId="5210"/>
        </pc:sldMkLst>
        <pc:spChg chg="mod">
          <ac:chgData name="Wenzel, Brooke" userId="672bf8d3-b15b-4e02-a6d1-39319a0df09b" providerId="ADAL" clId="{A729F0DA-44C7-4429-BB7F-14084C332E05}" dt="2024-01-04T14:49:36.496" v="144" actId="14100"/>
          <ac:spMkLst>
            <pc:docMk/>
            <pc:sldMk cId="3444278999" sldId="5210"/>
            <ac:spMk id="4" creationId="{9A9DCA15-90DF-DEA1-D180-6B05BB2C1EC2}"/>
          </ac:spMkLst>
        </pc:spChg>
      </pc:sldChg>
    </pc:docChg>
  </pc:docChgLst>
  <pc:docChgLst>
    <pc:chgData name="Hoffman, Peter" userId="673cee94-26bd-4c2a-ab82-1b3669e2f049" providerId="ADAL" clId="{3F7FE7FA-4C44-402D-A3BB-30B51233D7E9}"/>
    <pc:docChg chg="undo custSel addSld delSld modSld">
      <pc:chgData name="Hoffman, Peter" userId="673cee94-26bd-4c2a-ab82-1b3669e2f049" providerId="ADAL" clId="{3F7FE7FA-4C44-402D-A3BB-30B51233D7E9}" dt="2024-01-24T22:35:38.433" v="477" actId="20577"/>
      <pc:docMkLst>
        <pc:docMk/>
      </pc:docMkLst>
      <pc:sldChg chg="modSp mod">
        <pc:chgData name="Hoffman, Peter" userId="673cee94-26bd-4c2a-ab82-1b3669e2f049" providerId="ADAL" clId="{3F7FE7FA-4C44-402D-A3BB-30B51233D7E9}" dt="2024-01-24T22:24:54.520" v="65" actId="20577"/>
        <pc:sldMkLst>
          <pc:docMk/>
          <pc:sldMk cId="3044915438" sldId="256"/>
        </pc:sldMkLst>
        <pc:spChg chg="mod">
          <ac:chgData name="Hoffman, Peter" userId="673cee94-26bd-4c2a-ab82-1b3669e2f049" providerId="ADAL" clId="{3F7FE7FA-4C44-402D-A3BB-30B51233D7E9}" dt="2024-01-24T22:24:54.520" v="65" actId="20577"/>
          <ac:spMkLst>
            <pc:docMk/>
            <pc:sldMk cId="3044915438" sldId="256"/>
            <ac:spMk id="2" creationId="{00000000-0000-0000-0000-000000000000}"/>
          </ac:spMkLst>
        </pc:spChg>
      </pc:sldChg>
      <pc:sldChg chg="modSp mod">
        <pc:chgData name="Hoffman, Peter" userId="673cee94-26bd-4c2a-ab82-1b3669e2f049" providerId="ADAL" clId="{3F7FE7FA-4C44-402D-A3BB-30B51233D7E9}" dt="2024-01-24T22:24:01.541" v="40" actId="2165"/>
        <pc:sldMkLst>
          <pc:docMk/>
          <pc:sldMk cId="1212467416" sldId="261"/>
        </pc:sldMkLst>
        <pc:graphicFrameChg chg="modGraphic">
          <ac:chgData name="Hoffman, Peter" userId="673cee94-26bd-4c2a-ab82-1b3669e2f049" providerId="ADAL" clId="{3F7FE7FA-4C44-402D-A3BB-30B51233D7E9}" dt="2024-01-24T22:24:01.541" v="4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3F7FE7FA-4C44-402D-A3BB-30B51233D7E9}" dt="2024-01-24T22:24:41.843" v="59" actId="20577"/>
        <pc:sldMkLst>
          <pc:docMk/>
          <pc:sldMk cId="3717000822" sldId="280"/>
        </pc:sldMkLst>
        <pc:graphicFrameChg chg="mod">
          <ac:chgData name="Hoffman, Peter" userId="673cee94-26bd-4c2a-ab82-1b3669e2f049" providerId="ADAL" clId="{3F7FE7FA-4C44-402D-A3BB-30B51233D7E9}" dt="2024-01-24T22:24:41.843" v="59"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3F7FE7FA-4C44-402D-A3BB-30B51233D7E9}" dt="2024-01-24T22:24:22.265" v="43" actId="2696"/>
        <pc:sldMkLst>
          <pc:docMk/>
          <pc:sldMk cId="1150576617" sldId="4956"/>
        </pc:sldMkLst>
      </pc:sldChg>
      <pc:sldChg chg="del">
        <pc:chgData name="Hoffman, Peter" userId="673cee94-26bd-4c2a-ab82-1b3669e2f049" providerId="ADAL" clId="{3F7FE7FA-4C44-402D-A3BB-30B51233D7E9}" dt="2024-01-24T22:24:22.265" v="43" actId="2696"/>
        <pc:sldMkLst>
          <pc:docMk/>
          <pc:sldMk cId="2876275194" sldId="4957"/>
        </pc:sldMkLst>
      </pc:sldChg>
      <pc:sldChg chg="add">
        <pc:chgData name="Hoffman, Peter" userId="673cee94-26bd-4c2a-ab82-1b3669e2f049" providerId="ADAL" clId="{3F7FE7FA-4C44-402D-A3BB-30B51233D7E9}" dt="2024-01-24T22:24:09.378" v="41"/>
        <pc:sldMkLst>
          <pc:docMk/>
          <pc:sldMk cId="1003328" sldId="5202"/>
        </pc:sldMkLst>
      </pc:sldChg>
      <pc:sldChg chg="add">
        <pc:chgData name="Hoffman, Peter" userId="673cee94-26bd-4c2a-ab82-1b3669e2f049" providerId="ADAL" clId="{3F7FE7FA-4C44-402D-A3BB-30B51233D7E9}" dt="2024-01-24T22:24:09.378" v="41"/>
        <pc:sldMkLst>
          <pc:docMk/>
          <pc:sldMk cId="298744664" sldId="5203"/>
        </pc:sldMkLst>
      </pc:sldChg>
      <pc:sldChg chg="modSp add mod">
        <pc:chgData name="Hoffman, Peter" userId="673cee94-26bd-4c2a-ab82-1b3669e2f049" providerId="ADAL" clId="{3F7FE7FA-4C44-402D-A3BB-30B51233D7E9}" dt="2024-01-24T22:35:12.638" v="381" actId="20577"/>
        <pc:sldMkLst>
          <pc:docMk/>
          <pc:sldMk cId="1961852350" sldId="5205"/>
        </pc:sldMkLst>
        <pc:spChg chg="mod">
          <ac:chgData name="Hoffman, Peter" userId="673cee94-26bd-4c2a-ab82-1b3669e2f049" providerId="ADAL" clId="{3F7FE7FA-4C44-402D-A3BB-30B51233D7E9}" dt="2024-01-24T22:35:12.638" v="381" actId="20577"/>
          <ac:spMkLst>
            <pc:docMk/>
            <pc:sldMk cId="1961852350" sldId="5205"/>
            <ac:spMk id="8" creationId="{31CF935B-4EDB-CD62-F90C-6618AAEBDEFC}"/>
          </ac:spMkLst>
        </pc:spChg>
      </pc:sldChg>
      <pc:sldChg chg="modSp add mod">
        <pc:chgData name="Hoffman, Peter" userId="673cee94-26bd-4c2a-ab82-1b3669e2f049" providerId="ADAL" clId="{3F7FE7FA-4C44-402D-A3BB-30B51233D7E9}" dt="2024-01-24T22:35:38.433" v="477" actId="20577"/>
        <pc:sldMkLst>
          <pc:docMk/>
          <pc:sldMk cId="2933753138" sldId="5206"/>
        </pc:sldMkLst>
        <pc:spChg chg="mod">
          <ac:chgData name="Hoffman, Peter" userId="673cee94-26bd-4c2a-ab82-1b3669e2f049" providerId="ADAL" clId="{3F7FE7FA-4C44-402D-A3BB-30B51233D7E9}" dt="2024-01-24T22:35:38.433" v="477" actId="20577"/>
          <ac:spMkLst>
            <pc:docMk/>
            <pc:sldMk cId="2933753138" sldId="5206"/>
            <ac:spMk id="8" creationId="{31CF935B-4EDB-CD62-F90C-6618AAEBDEFC}"/>
          </ac:spMkLst>
        </pc:spChg>
      </pc:sldChg>
      <pc:sldChg chg="add">
        <pc:chgData name="Hoffman, Peter" userId="673cee94-26bd-4c2a-ab82-1b3669e2f049" providerId="ADAL" clId="{3F7FE7FA-4C44-402D-A3BB-30B51233D7E9}" dt="2024-01-24T22:24:09.378" v="41"/>
        <pc:sldMkLst>
          <pc:docMk/>
          <pc:sldMk cId="3262778519" sldId="5211"/>
        </pc:sldMkLst>
      </pc:sldChg>
      <pc:sldChg chg="del">
        <pc:chgData name="Hoffman, Peter" userId="673cee94-26bd-4c2a-ab82-1b3669e2f049" providerId="ADAL" clId="{3F7FE7FA-4C44-402D-A3BB-30B51233D7E9}" dt="2024-01-24T22:24:22.265" v="43" actId="2696"/>
        <pc:sldMkLst>
          <pc:docMk/>
          <pc:sldMk cId="2515381481" sldId="5218"/>
        </pc:sldMkLst>
      </pc:sldChg>
      <pc:sldChg chg="del">
        <pc:chgData name="Hoffman, Peter" userId="673cee94-26bd-4c2a-ab82-1b3669e2f049" providerId="ADAL" clId="{3F7FE7FA-4C44-402D-A3BB-30B51233D7E9}" dt="2024-01-24T22:24:22.265" v="43" actId="2696"/>
        <pc:sldMkLst>
          <pc:docMk/>
          <pc:sldMk cId="4185614099" sldId="5219"/>
        </pc:sldMkLst>
      </pc:sldChg>
      <pc:sldChg chg="del">
        <pc:chgData name="Hoffman, Peter" userId="673cee94-26bd-4c2a-ab82-1b3669e2f049" providerId="ADAL" clId="{3F7FE7FA-4C44-402D-A3BB-30B51233D7E9}" dt="2024-01-24T22:24:22.265" v="43" actId="2696"/>
        <pc:sldMkLst>
          <pc:docMk/>
          <pc:sldMk cId="2371645433" sldId="5220"/>
        </pc:sldMkLst>
      </pc:sldChg>
      <pc:sldChg chg="del">
        <pc:chgData name="Hoffman, Peter" userId="673cee94-26bd-4c2a-ab82-1b3669e2f049" providerId="ADAL" clId="{3F7FE7FA-4C44-402D-A3BB-30B51233D7E9}" dt="2024-01-24T22:24:15.540" v="42" actId="2696"/>
        <pc:sldMkLst>
          <pc:docMk/>
          <pc:sldMk cId="219410384" sldId="5230"/>
        </pc:sldMkLst>
      </pc:sldChg>
      <pc:sldChg chg="del">
        <pc:chgData name="Hoffman, Peter" userId="673cee94-26bd-4c2a-ab82-1b3669e2f049" providerId="ADAL" clId="{3F7FE7FA-4C44-402D-A3BB-30B51233D7E9}" dt="2024-01-24T22:24:15.540" v="42" actId="2696"/>
        <pc:sldMkLst>
          <pc:docMk/>
          <pc:sldMk cId="7333955" sldId="5231"/>
        </pc:sldMkLst>
      </pc:sldChg>
      <pc:sldChg chg="del">
        <pc:chgData name="Hoffman, Peter" userId="673cee94-26bd-4c2a-ab82-1b3669e2f049" providerId="ADAL" clId="{3F7FE7FA-4C44-402D-A3BB-30B51233D7E9}" dt="2024-01-24T22:24:15.540" v="42" actId="2696"/>
        <pc:sldMkLst>
          <pc:docMk/>
          <pc:sldMk cId="4241772961" sldId="5236"/>
        </pc:sldMkLst>
      </pc:sldChg>
      <pc:sldChg chg="del">
        <pc:chgData name="Hoffman, Peter" userId="673cee94-26bd-4c2a-ab82-1b3669e2f049" providerId="ADAL" clId="{3F7FE7FA-4C44-402D-A3BB-30B51233D7E9}" dt="2024-01-24T22:24:15.540" v="42" actId="2696"/>
        <pc:sldMkLst>
          <pc:docMk/>
          <pc:sldMk cId="560134468" sldId="5237"/>
        </pc:sldMkLst>
      </pc:sldChg>
      <pc:sldMasterChg chg="delSldLayout">
        <pc:chgData name="Hoffman, Peter" userId="673cee94-26bd-4c2a-ab82-1b3669e2f049" providerId="ADAL" clId="{3F7FE7FA-4C44-402D-A3BB-30B51233D7E9}" dt="2024-01-24T22:24:22.265" v="43" actId="2696"/>
        <pc:sldMasterMkLst>
          <pc:docMk/>
          <pc:sldMasterMk cId="2150711039" sldId="2147483676"/>
        </pc:sldMasterMkLst>
        <pc:sldLayoutChg chg="del">
          <pc:chgData name="Hoffman, Peter" userId="673cee94-26bd-4c2a-ab82-1b3669e2f049" providerId="ADAL" clId="{3F7FE7FA-4C44-402D-A3BB-30B51233D7E9}" dt="2024-01-24T22:24:22.265" v="43" actId="2696"/>
          <pc:sldLayoutMkLst>
            <pc:docMk/>
            <pc:sldMasterMk cId="2150711039" sldId="2147483676"/>
            <pc:sldLayoutMk cId="2519186490" sldId="2147483701"/>
          </pc:sldLayoutMkLst>
        </pc:sldLayoutChg>
      </pc:sldMasterChg>
    </pc:docChg>
  </pc:docChgLst>
  <pc:docChgLst>
    <pc:chgData name="Hoffman, Peter" userId="673cee94-26bd-4c2a-ab82-1b3669e2f049" providerId="ADAL" clId="{19B896EE-91EC-4B5B-B6C9-E2D6F68BEA3A}"/>
    <pc:docChg chg="modSld">
      <pc:chgData name="Hoffman, Peter" userId="673cee94-26bd-4c2a-ab82-1b3669e2f049" providerId="ADAL" clId="{19B896EE-91EC-4B5B-B6C9-E2D6F68BEA3A}" dt="2024-01-16T22:51:05.243" v="135" actId="20577"/>
      <pc:docMkLst>
        <pc:docMk/>
      </pc:docMkLst>
      <pc:sldChg chg="modSp mod">
        <pc:chgData name="Hoffman, Peter" userId="673cee94-26bd-4c2a-ab82-1b3669e2f049" providerId="ADAL" clId="{19B896EE-91EC-4B5B-B6C9-E2D6F68BEA3A}" dt="2024-01-16T22:49:27.562" v="1" actId="20577"/>
        <pc:sldMkLst>
          <pc:docMk/>
          <pc:sldMk cId="3044915438" sldId="256"/>
        </pc:sldMkLst>
        <pc:spChg chg="mod">
          <ac:chgData name="Hoffman, Peter" userId="673cee94-26bd-4c2a-ab82-1b3669e2f049" providerId="ADAL" clId="{19B896EE-91EC-4B5B-B6C9-E2D6F68BEA3A}" dt="2024-01-16T22:49:27.562" v="1" actId="20577"/>
          <ac:spMkLst>
            <pc:docMk/>
            <pc:sldMk cId="3044915438" sldId="256"/>
            <ac:spMk id="2" creationId="{00000000-0000-0000-0000-000000000000}"/>
          </ac:spMkLst>
        </pc:spChg>
      </pc:sldChg>
      <pc:sldChg chg="modSp mod">
        <pc:chgData name="Hoffman, Peter" userId="673cee94-26bd-4c2a-ab82-1b3669e2f049" providerId="ADAL" clId="{19B896EE-91EC-4B5B-B6C9-E2D6F68BEA3A}" dt="2024-01-16T22:51:05.243" v="135" actId="20577"/>
        <pc:sldMkLst>
          <pc:docMk/>
          <pc:sldMk cId="1212467416" sldId="261"/>
        </pc:sldMkLst>
        <pc:graphicFrameChg chg="modGraphic">
          <ac:chgData name="Hoffman, Peter" userId="673cee94-26bd-4c2a-ab82-1b3669e2f049" providerId="ADAL" clId="{19B896EE-91EC-4B5B-B6C9-E2D6F68BEA3A}" dt="2024-01-16T22:51:05.243" v="135"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19B896EE-91EC-4B5B-B6C9-E2D6F68BEA3A}" dt="2024-01-16T22:49:33.803" v="5" actId="20577"/>
        <pc:sldMkLst>
          <pc:docMk/>
          <pc:sldMk cId="3717000822" sldId="280"/>
        </pc:sldMkLst>
        <pc:graphicFrameChg chg="mod">
          <ac:chgData name="Hoffman, Peter" userId="673cee94-26bd-4c2a-ab82-1b3669e2f049" providerId="ADAL" clId="{19B896EE-91EC-4B5B-B6C9-E2D6F68BEA3A}" dt="2024-01-16T22:49:33.803" v="5" actId="20577"/>
          <ac:graphicFrameMkLst>
            <pc:docMk/>
            <pc:sldMk cId="3717000822" sldId="280"/>
            <ac:graphicFrameMk id="7" creationId="{846691BE-0086-3658-55F2-41FDF0607A9C}"/>
          </ac:graphicFrameMkLst>
        </pc:graphicFrameChg>
      </pc:sldChg>
    </pc:docChg>
  </pc:docChgLst>
  <pc:docChgLst>
    <pc:chgData name="Heitman, Lindsey" userId="a9773a47-99d2-4599-9377-6d37e9ec0bd3" providerId="ADAL" clId="{E9BBC8FF-3000-41DF-B510-FDE324EDEBCF}"/>
    <pc:docChg chg="undo custSel addSld delSld modSld">
      <pc:chgData name="Heitman, Lindsey" userId="a9773a47-99d2-4599-9377-6d37e9ec0bd3" providerId="ADAL" clId="{E9BBC8FF-3000-41DF-B510-FDE324EDEBCF}" dt="2023-11-30T14:07:26.612" v="2101" actId="20577"/>
      <pc:docMkLst>
        <pc:docMk/>
      </pc:docMkLst>
      <pc:sldChg chg="modSp mod">
        <pc:chgData name="Heitman, Lindsey" userId="a9773a47-99d2-4599-9377-6d37e9ec0bd3" providerId="ADAL" clId="{E9BBC8FF-3000-41DF-B510-FDE324EDEBCF}" dt="2023-11-29T21:47:49.814" v="67" actId="20577"/>
        <pc:sldMkLst>
          <pc:docMk/>
          <pc:sldMk cId="766479562" sldId="264"/>
        </pc:sldMkLst>
        <pc:graphicFrameChg chg="modGraphic">
          <ac:chgData name="Heitman, Lindsey" userId="a9773a47-99d2-4599-9377-6d37e9ec0bd3" providerId="ADAL" clId="{E9BBC8FF-3000-41DF-B510-FDE324EDEBCF}" dt="2023-11-29T21:47:49.814" v="6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E9BBC8FF-3000-41DF-B510-FDE324EDEBCF}" dt="2023-11-29T21:54:02.569" v="166" actId="2696"/>
        <pc:sldMkLst>
          <pc:docMk/>
          <pc:sldMk cId="573666800" sldId="366"/>
        </pc:sldMkLst>
      </pc:sldChg>
      <pc:sldChg chg="del">
        <pc:chgData name="Heitman, Lindsey" userId="a9773a47-99d2-4599-9377-6d37e9ec0bd3" providerId="ADAL" clId="{E9BBC8FF-3000-41DF-B510-FDE324EDEBCF}" dt="2023-11-29T21:54:06.022" v="167" actId="2696"/>
        <pc:sldMkLst>
          <pc:docMk/>
          <pc:sldMk cId="2608660500" sldId="5197"/>
        </pc:sldMkLst>
      </pc:sldChg>
      <pc:sldChg chg="modSp mod">
        <pc:chgData name="Heitman, Lindsey" userId="a9773a47-99d2-4599-9377-6d37e9ec0bd3" providerId="ADAL" clId="{E9BBC8FF-3000-41DF-B510-FDE324EDEBCF}" dt="2023-11-29T21:54:12.612" v="171" actId="20577"/>
        <pc:sldMkLst>
          <pc:docMk/>
          <pc:sldMk cId="2417891496" sldId="5204"/>
        </pc:sldMkLst>
        <pc:spChg chg="mod">
          <ac:chgData name="Heitman, Lindsey" userId="a9773a47-99d2-4599-9377-6d37e9ec0bd3" providerId="ADAL" clId="{E9BBC8FF-3000-41DF-B510-FDE324EDEBCF}" dt="2023-11-29T21:54:12.612" v="171" actId="20577"/>
          <ac:spMkLst>
            <pc:docMk/>
            <pc:sldMk cId="2417891496" sldId="5204"/>
            <ac:spMk id="6" creationId="{0154F765-54B7-D050-D8EC-6E9B688F7448}"/>
          </ac:spMkLst>
        </pc:spChg>
        <pc:spChg chg="mod">
          <ac:chgData name="Heitman, Lindsey" userId="a9773a47-99d2-4599-9377-6d37e9ec0bd3" providerId="ADAL" clId="{E9BBC8FF-3000-41DF-B510-FDE324EDEBCF}" dt="2023-11-29T21:49:45.886" v="106" actId="255"/>
          <ac:spMkLst>
            <pc:docMk/>
            <pc:sldMk cId="2417891496" sldId="5204"/>
            <ac:spMk id="7" creationId="{1174E6F4-8E12-87C8-274A-A7B7433814CC}"/>
          </ac:spMkLst>
        </pc:spChg>
      </pc:sldChg>
      <pc:sldChg chg="addSp modSp add mod">
        <pc:chgData name="Heitman, Lindsey" userId="a9773a47-99d2-4599-9377-6d37e9ec0bd3" providerId="ADAL" clId="{E9BBC8FF-3000-41DF-B510-FDE324EDEBCF}" dt="2023-11-30T14:03:15.677" v="1874" actId="20577"/>
        <pc:sldMkLst>
          <pc:docMk/>
          <pc:sldMk cId="3420647800" sldId="5207"/>
        </pc:sldMkLst>
        <pc:spChg chg="mod">
          <ac:chgData name="Heitman, Lindsey" userId="a9773a47-99d2-4599-9377-6d37e9ec0bd3" providerId="ADAL" clId="{E9BBC8FF-3000-41DF-B510-FDE324EDEBCF}" dt="2023-11-30T14:03:15.677" v="1874" actId="20577"/>
          <ac:spMkLst>
            <pc:docMk/>
            <pc:sldMk cId="3420647800" sldId="5207"/>
            <ac:spMk id="3" creationId="{5CD40DB0-77E9-ADB8-BF8A-41A12BC2A90B}"/>
          </ac:spMkLst>
        </pc:spChg>
        <pc:spChg chg="add mod">
          <ac:chgData name="Heitman, Lindsey" userId="a9773a47-99d2-4599-9377-6d37e9ec0bd3" providerId="ADAL" clId="{E9BBC8FF-3000-41DF-B510-FDE324EDEBCF}" dt="2023-11-29T22:09:11.321" v="176" actId="255"/>
          <ac:spMkLst>
            <pc:docMk/>
            <pc:sldMk cId="3420647800" sldId="5207"/>
            <ac:spMk id="5" creationId="{A6F22BEB-8DA0-A711-FD63-94869DEA2AB6}"/>
          </ac:spMkLst>
        </pc:spChg>
        <pc:spChg chg="add mod">
          <ac:chgData name="Heitman, Lindsey" userId="a9773a47-99d2-4599-9377-6d37e9ec0bd3" providerId="ADAL" clId="{E9BBC8FF-3000-41DF-B510-FDE324EDEBCF}" dt="2023-11-29T22:09:35.601" v="185" actId="1076"/>
          <ac:spMkLst>
            <pc:docMk/>
            <pc:sldMk cId="3420647800" sldId="5207"/>
            <ac:spMk id="6" creationId="{913F5D1F-B2F2-AC36-BBDA-CBC5228479A7}"/>
          </ac:spMkLst>
        </pc:spChg>
      </pc:sldChg>
      <pc:sldChg chg="addSp delSp modSp add mod">
        <pc:chgData name="Heitman, Lindsey" userId="a9773a47-99d2-4599-9377-6d37e9ec0bd3" providerId="ADAL" clId="{E9BBC8FF-3000-41DF-B510-FDE324EDEBCF}" dt="2023-11-30T14:07:26.612" v="2101" actId="20577"/>
        <pc:sldMkLst>
          <pc:docMk/>
          <pc:sldMk cId="1227654307" sldId="5208"/>
        </pc:sldMkLst>
        <pc:spChg chg="mod">
          <ac:chgData name="Heitman, Lindsey" userId="a9773a47-99d2-4599-9377-6d37e9ec0bd3" providerId="ADAL" clId="{E9BBC8FF-3000-41DF-B510-FDE324EDEBCF}" dt="2023-11-30T13:50:18.644" v="1183" actId="27636"/>
          <ac:spMkLst>
            <pc:docMk/>
            <pc:sldMk cId="1227654307" sldId="5208"/>
            <ac:spMk id="2" creationId="{748997D1-7D51-9B22-76BD-49C2DCA26F2A}"/>
          </ac:spMkLst>
        </pc:spChg>
        <pc:spChg chg="add mod">
          <ac:chgData name="Heitman, Lindsey" userId="a9773a47-99d2-4599-9377-6d37e9ec0bd3" providerId="ADAL" clId="{E9BBC8FF-3000-41DF-B510-FDE324EDEBCF}" dt="2023-11-30T13:46:24.761" v="1134" actId="1076"/>
          <ac:spMkLst>
            <pc:docMk/>
            <pc:sldMk cId="1227654307" sldId="5208"/>
            <ac:spMk id="3" creationId="{4260BB97-C937-F04E-1B5A-FD40554F272E}"/>
          </ac:spMkLst>
        </pc:spChg>
        <pc:spChg chg="add mod">
          <ac:chgData name="Heitman, Lindsey" userId="a9773a47-99d2-4599-9377-6d37e9ec0bd3" providerId="ADAL" clId="{E9BBC8FF-3000-41DF-B510-FDE324EDEBCF}" dt="2023-11-30T13:46:10.849" v="1131" actId="1076"/>
          <ac:spMkLst>
            <pc:docMk/>
            <pc:sldMk cId="1227654307" sldId="5208"/>
            <ac:spMk id="5" creationId="{310D408F-2906-632B-1632-6EB2AD182953}"/>
          </ac:spMkLst>
        </pc:spChg>
        <pc:spChg chg="add mod">
          <ac:chgData name="Heitman, Lindsey" userId="a9773a47-99d2-4599-9377-6d37e9ec0bd3" providerId="ADAL" clId="{E9BBC8FF-3000-41DF-B510-FDE324EDEBCF}" dt="2023-11-30T13:51:47.661" v="1197" actId="20577"/>
          <ac:spMkLst>
            <pc:docMk/>
            <pc:sldMk cId="1227654307" sldId="5208"/>
            <ac:spMk id="7" creationId="{EBBBA807-9AFF-581A-275E-FB188DE80282}"/>
          </ac:spMkLst>
        </pc:spChg>
        <pc:spChg chg="add mod">
          <ac:chgData name="Heitman, Lindsey" userId="a9773a47-99d2-4599-9377-6d37e9ec0bd3" providerId="ADAL" clId="{E9BBC8FF-3000-41DF-B510-FDE324EDEBCF}" dt="2023-11-30T13:51:22.416" v="1192" actId="13926"/>
          <ac:spMkLst>
            <pc:docMk/>
            <pc:sldMk cId="1227654307" sldId="5208"/>
            <ac:spMk id="10" creationId="{1CBDED23-FB6D-EF02-19E6-9E7E453A7674}"/>
          </ac:spMkLst>
        </pc:spChg>
        <pc:spChg chg="add del mod">
          <ac:chgData name="Heitman, Lindsey" userId="a9773a47-99d2-4599-9377-6d37e9ec0bd3" providerId="ADAL" clId="{E9BBC8FF-3000-41DF-B510-FDE324EDEBCF}" dt="2023-11-30T13:50:47.540" v="1187"/>
          <ac:spMkLst>
            <pc:docMk/>
            <pc:sldMk cId="1227654307" sldId="5208"/>
            <ac:spMk id="11" creationId="{BCE53C71-038C-581A-97EF-1044517E5ED3}"/>
          </ac:spMkLst>
        </pc:spChg>
        <pc:spChg chg="add mod">
          <ac:chgData name="Heitman, Lindsey" userId="a9773a47-99d2-4599-9377-6d37e9ec0bd3" providerId="ADAL" clId="{E9BBC8FF-3000-41DF-B510-FDE324EDEBCF}" dt="2023-11-30T14:07:26.612" v="2101" actId="20577"/>
          <ac:spMkLst>
            <pc:docMk/>
            <pc:sldMk cId="1227654307" sldId="5208"/>
            <ac:spMk id="13" creationId="{8695459D-D5B3-ABEA-B5EE-09DAE04599E7}"/>
          </ac:spMkLst>
        </pc:spChg>
        <pc:graphicFrameChg chg="mod">
          <ac:chgData name="Heitman, Lindsey" userId="a9773a47-99d2-4599-9377-6d37e9ec0bd3" providerId="ADAL" clId="{E9BBC8FF-3000-41DF-B510-FDE324EDEBCF}" dt="2023-11-30T13:40:57.595" v="890" actId="1076"/>
          <ac:graphicFrameMkLst>
            <pc:docMk/>
            <pc:sldMk cId="1227654307" sldId="5208"/>
            <ac:graphicFrameMk id="9" creationId="{8E4E0EE6-1DA8-9CF8-C36C-89BB0F5A1D96}"/>
          </ac:graphicFrameMkLst>
        </pc:graphicFrameChg>
      </pc:sldChg>
    </pc:docChg>
  </pc:docChgLst>
  <pc:docChgLst>
    <pc:chgData name="Severson, Annette" userId="199f3c28-b733-4b36-8b0e-b7eb6984ff94" providerId="ADAL" clId="{2D1219D2-3D03-42CF-9785-4180967C90DA}"/>
    <pc:docChg chg="modSld">
      <pc:chgData name="Severson, Annette" userId="199f3c28-b733-4b36-8b0e-b7eb6984ff94" providerId="ADAL" clId="{2D1219D2-3D03-42CF-9785-4180967C90DA}" dt="2024-01-18T14:42:44.236" v="0" actId="6549"/>
      <pc:docMkLst>
        <pc:docMk/>
      </pc:docMkLst>
      <pc:sldChg chg="modSp mod">
        <pc:chgData name="Severson, Annette" userId="199f3c28-b733-4b36-8b0e-b7eb6984ff94" providerId="ADAL" clId="{2D1219D2-3D03-42CF-9785-4180967C90DA}" dt="2024-01-18T14:42:44.236" v="0" actId="6549"/>
        <pc:sldMkLst>
          <pc:docMk/>
          <pc:sldMk cId="4185614099" sldId="5219"/>
        </pc:sldMkLst>
        <pc:spChg chg="mod">
          <ac:chgData name="Severson, Annette" userId="199f3c28-b733-4b36-8b0e-b7eb6984ff94" providerId="ADAL" clId="{2D1219D2-3D03-42CF-9785-4180967C90DA}" dt="2024-01-18T14:42:44.236" v="0" actId="6549"/>
          <ac:spMkLst>
            <pc:docMk/>
            <pc:sldMk cId="4185614099" sldId="5219"/>
            <ac:spMk id="5" creationId="{6E65669C-9132-C8FB-8F58-923F3C35F5CE}"/>
          </ac:spMkLst>
        </pc:spChg>
      </pc:sldChg>
    </pc:docChg>
  </pc:docChgLst>
  <pc:docChgLst>
    <pc:chgData name="Heitman, Lindsey" userId="a9773a47-99d2-4599-9377-6d37e9ec0bd3" providerId="ADAL" clId="{8387C86C-29A4-40A4-986A-5A2D013E3EE7}"/>
    <pc:docChg chg="undo custSel addSld delSld modSld">
      <pc:chgData name="Heitman, Lindsey" userId="a9773a47-99d2-4599-9377-6d37e9ec0bd3" providerId="ADAL" clId="{8387C86C-29A4-40A4-986A-5A2D013E3EE7}" dt="2024-01-10T20:26:26.377" v="865" actId="33553"/>
      <pc:docMkLst>
        <pc:docMk/>
      </pc:docMkLst>
      <pc:sldChg chg="modSp mod">
        <pc:chgData name="Heitman, Lindsey" userId="a9773a47-99d2-4599-9377-6d37e9ec0bd3" providerId="ADAL" clId="{8387C86C-29A4-40A4-986A-5A2D013E3EE7}" dt="2024-01-10T19:57:40.218" v="221" actId="20577"/>
        <pc:sldMkLst>
          <pc:docMk/>
          <pc:sldMk cId="766479562" sldId="264"/>
        </pc:sldMkLst>
        <pc:graphicFrameChg chg="modGraphic">
          <ac:chgData name="Heitman, Lindsey" userId="a9773a47-99d2-4599-9377-6d37e9ec0bd3" providerId="ADAL" clId="{8387C86C-29A4-40A4-986A-5A2D013E3EE7}" dt="2024-01-10T19:57:40.218" v="221"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8387C86C-29A4-40A4-986A-5A2D013E3EE7}" dt="2024-01-10T20:18:47.485" v="527" actId="20577"/>
        <pc:sldMkLst>
          <pc:docMk/>
          <pc:sldMk cId="1778072877" sldId="4691"/>
        </pc:sldMkLst>
        <pc:spChg chg="mod">
          <ac:chgData name="Heitman, Lindsey" userId="a9773a47-99d2-4599-9377-6d37e9ec0bd3" providerId="ADAL" clId="{8387C86C-29A4-40A4-986A-5A2D013E3EE7}" dt="2024-01-10T20:05:13.295" v="430" actId="207"/>
          <ac:spMkLst>
            <pc:docMk/>
            <pc:sldMk cId="1778072877" sldId="4691"/>
            <ac:spMk id="2" creationId="{5B1345A1-AAF2-4054-A326-28004EB1B10F}"/>
          </ac:spMkLst>
        </pc:spChg>
        <pc:spChg chg="mod">
          <ac:chgData name="Heitman, Lindsey" userId="a9773a47-99d2-4599-9377-6d37e9ec0bd3" providerId="ADAL" clId="{8387C86C-29A4-40A4-986A-5A2D013E3EE7}" dt="2024-01-10T20:18:47.485" v="527" actId="20577"/>
          <ac:spMkLst>
            <pc:docMk/>
            <pc:sldMk cId="1778072877" sldId="4691"/>
            <ac:spMk id="3" creationId="{0C523A86-6739-475D-AA26-95462B01E2AD}"/>
          </ac:spMkLst>
        </pc:spChg>
        <pc:spChg chg="add mod">
          <ac:chgData name="Heitman, Lindsey" userId="a9773a47-99d2-4599-9377-6d37e9ec0bd3" providerId="ADAL" clId="{8387C86C-29A4-40A4-986A-5A2D013E3EE7}" dt="2024-01-10T19:54:07.689" v="91" actId="27636"/>
          <ac:spMkLst>
            <pc:docMk/>
            <pc:sldMk cId="1778072877" sldId="4691"/>
            <ac:spMk id="5" creationId="{69B4B1F0-2612-4415-E54F-777CE94D97F2}"/>
          </ac:spMkLst>
        </pc:spChg>
        <pc:spChg chg="add mod">
          <ac:chgData name="Heitman, Lindsey" userId="a9773a47-99d2-4599-9377-6d37e9ec0bd3" providerId="ADAL" clId="{8387C86C-29A4-40A4-986A-5A2D013E3EE7}" dt="2024-01-10T19:54:16.747" v="93" actId="27636"/>
          <ac:spMkLst>
            <pc:docMk/>
            <pc:sldMk cId="1778072877" sldId="4691"/>
            <ac:spMk id="6" creationId="{E88A1351-DFBC-8424-0C3B-28A8ABF47EFA}"/>
          </ac:spMkLst>
        </pc:spChg>
      </pc:sldChg>
      <pc:sldChg chg="addSp modSp add mod">
        <pc:chgData name="Heitman, Lindsey" userId="a9773a47-99d2-4599-9377-6d37e9ec0bd3" providerId="ADAL" clId="{8387C86C-29A4-40A4-986A-5A2D013E3EE7}" dt="2024-01-10T20:26:26.377" v="865" actId="33553"/>
        <pc:sldMkLst>
          <pc:docMk/>
          <pc:sldMk cId="2314930344" sldId="4692"/>
        </pc:sldMkLst>
        <pc:spChg chg="add mod">
          <ac:chgData name="Heitman, Lindsey" userId="a9773a47-99d2-4599-9377-6d37e9ec0bd3" providerId="ADAL" clId="{8387C86C-29A4-40A4-986A-5A2D013E3EE7}" dt="2024-01-10T20:00:20.844" v="229"/>
          <ac:spMkLst>
            <pc:docMk/>
            <pc:sldMk cId="2314930344" sldId="4692"/>
            <ac:spMk id="2" creationId="{3382AA96-534E-553C-41F9-E443C273321A}"/>
          </ac:spMkLst>
        </pc:spChg>
        <pc:spChg chg="add mod">
          <ac:chgData name="Heitman, Lindsey" userId="a9773a47-99d2-4599-9377-6d37e9ec0bd3" providerId="ADAL" clId="{8387C86C-29A4-40A4-986A-5A2D013E3EE7}" dt="2024-01-10T20:00:39.059" v="233" actId="1076"/>
          <ac:spMkLst>
            <pc:docMk/>
            <pc:sldMk cId="2314930344" sldId="4692"/>
            <ac:spMk id="5" creationId="{4EAF4C8E-072D-F754-F5B4-3853058EACC1}"/>
          </ac:spMkLst>
        </pc:spChg>
        <pc:spChg chg="mod">
          <ac:chgData name="Heitman, Lindsey" userId="a9773a47-99d2-4599-9377-6d37e9ec0bd3" providerId="ADAL" clId="{8387C86C-29A4-40A4-986A-5A2D013E3EE7}" dt="2024-01-10T20:12:32.466" v="517" actId="20577"/>
          <ac:spMkLst>
            <pc:docMk/>
            <pc:sldMk cId="2314930344" sldId="4692"/>
            <ac:spMk id="6" creationId="{00000000-0000-0000-0000-000000000000}"/>
          </ac:spMkLst>
        </pc:spChg>
        <pc:spChg chg="mod">
          <ac:chgData name="Heitman, Lindsey" userId="a9773a47-99d2-4599-9377-6d37e9ec0bd3" providerId="ADAL" clId="{8387C86C-29A4-40A4-986A-5A2D013E3EE7}" dt="2024-01-10T20:26:26.377" v="865" actId="33553"/>
          <ac:spMkLst>
            <pc:docMk/>
            <pc:sldMk cId="2314930344" sldId="4692"/>
            <ac:spMk id="11" creationId="{00000000-0000-0000-0000-000000000000}"/>
          </ac:spMkLst>
        </pc:spChg>
        <pc:spChg chg="mod">
          <ac:chgData name="Heitman, Lindsey" userId="a9773a47-99d2-4599-9377-6d37e9ec0bd3" providerId="ADAL" clId="{8387C86C-29A4-40A4-986A-5A2D013E3EE7}" dt="2024-01-10T20:12:37.424" v="518" actId="1076"/>
          <ac:spMkLst>
            <pc:docMk/>
            <pc:sldMk cId="2314930344" sldId="4692"/>
            <ac:spMk id="15" creationId="{00000000-0000-0000-0000-000000000000}"/>
          </ac:spMkLst>
        </pc:spChg>
        <pc:picChg chg="mod">
          <ac:chgData name="Heitman, Lindsey" userId="a9773a47-99d2-4599-9377-6d37e9ec0bd3" providerId="ADAL" clId="{8387C86C-29A4-40A4-986A-5A2D013E3EE7}" dt="2024-01-10T20:25:41.021" v="863" actId="962"/>
          <ac:picMkLst>
            <pc:docMk/>
            <pc:sldMk cId="2314930344" sldId="4692"/>
            <ac:picMk id="1026" creationId="{4E6EAB6A-7DDA-D476-0A92-61F6E9C95FA6}"/>
          </ac:picMkLst>
        </pc:picChg>
        <pc:cxnChg chg="mod">
          <ac:chgData name="Heitman, Lindsey" userId="a9773a47-99d2-4599-9377-6d37e9ec0bd3" providerId="ADAL" clId="{8387C86C-29A4-40A4-986A-5A2D013E3EE7}" dt="2024-01-10T20:12:42.560" v="520" actId="1076"/>
          <ac:cxnSpMkLst>
            <pc:docMk/>
            <pc:sldMk cId="2314930344" sldId="4692"/>
            <ac:cxnSpMk id="9" creationId="{C26EAE5D-6AFD-E77C-40E8-4C2FFBD97025}"/>
          </ac:cxnSpMkLst>
        </pc:cxnChg>
      </pc:sldChg>
      <pc:sldChg chg="add">
        <pc:chgData name="Heitman, Lindsey" userId="a9773a47-99d2-4599-9377-6d37e9ec0bd3" providerId="ADAL" clId="{8387C86C-29A4-40A4-986A-5A2D013E3EE7}" dt="2024-01-10T20:15:08.078" v="522"/>
        <pc:sldMkLst>
          <pc:docMk/>
          <pc:sldMk cId="2554518492" sldId="5168"/>
        </pc:sldMkLst>
      </pc:sldChg>
      <pc:sldChg chg="del">
        <pc:chgData name="Heitman, Lindsey" userId="a9773a47-99d2-4599-9377-6d37e9ec0bd3" providerId="ADAL" clId="{8387C86C-29A4-40A4-986A-5A2D013E3EE7}" dt="2024-01-10T20:04:52.290" v="428" actId="2696"/>
        <pc:sldMkLst>
          <pc:docMk/>
          <pc:sldMk cId="2790070880" sldId="5224"/>
        </pc:sldMkLst>
      </pc:sldChg>
      <pc:sldChg chg="addSp modSp add mod">
        <pc:chgData name="Heitman, Lindsey" userId="a9773a47-99d2-4599-9377-6d37e9ec0bd3" providerId="ADAL" clId="{8387C86C-29A4-40A4-986A-5A2D013E3EE7}" dt="2024-01-10T20:09:07.385" v="441" actId="1076"/>
        <pc:sldMkLst>
          <pc:docMk/>
          <pc:sldMk cId="1020745746" sldId="5225"/>
        </pc:sldMkLst>
        <pc:spChg chg="add mod">
          <ac:chgData name="Heitman, Lindsey" userId="a9773a47-99d2-4599-9377-6d37e9ec0bd3" providerId="ADAL" clId="{8387C86C-29A4-40A4-986A-5A2D013E3EE7}" dt="2024-01-10T20:09:07.385" v="441" actId="1076"/>
          <ac:spMkLst>
            <pc:docMk/>
            <pc:sldMk cId="1020745746" sldId="5225"/>
            <ac:spMk id="5" creationId="{B2FFF77A-35D5-A265-079D-ADD122B1275A}"/>
          </ac:spMkLst>
        </pc:spChg>
        <pc:spChg chg="mod">
          <ac:chgData name="Heitman, Lindsey" userId="a9773a47-99d2-4599-9377-6d37e9ec0bd3" providerId="ADAL" clId="{8387C86C-29A4-40A4-986A-5A2D013E3EE7}" dt="2024-01-10T20:08:38.971" v="437"/>
          <ac:spMkLst>
            <pc:docMk/>
            <pc:sldMk cId="1020745746" sldId="5225"/>
            <ac:spMk id="10" creationId="{C0AE1464-7A67-847A-B2E9-05B104917DC6}"/>
          </ac:spMkLst>
        </pc:spChg>
      </pc:sldChg>
      <pc:sldChg chg="addSp modSp add mod">
        <pc:chgData name="Heitman, Lindsey" userId="a9773a47-99d2-4599-9377-6d37e9ec0bd3" providerId="ADAL" clId="{8387C86C-29A4-40A4-986A-5A2D013E3EE7}" dt="2024-01-10T20:20:44.503" v="597" actId="14100"/>
        <pc:sldMkLst>
          <pc:docMk/>
          <pc:sldMk cId="761598502" sldId="5226"/>
        </pc:sldMkLst>
        <pc:spChg chg="mod">
          <ac:chgData name="Heitman, Lindsey" userId="a9773a47-99d2-4599-9377-6d37e9ec0bd3" providerId="ADAL" clId="{8387C86C-29A4-40A4-986A-5A2D013E3EE7}" dt="2024-01-10T20:20:44.503" v="597" actId="14100"/>
          <ac:spMkLst>
            <pc:docMk/>
            <pc:sldMk cId="761598502" sldId="5226"/>
            <ac:spMk id="3" creationId="{474196EB-BEC5-0AD4-844C-A3154CC315EB}"/>
          </ac:spMkLst>
        </pc:spChg>
        <pc:spChg chg="mod">
          <ac:chgData name="Heitman, Lindsey" userId="a9773a47-99d2-4599-9377-6d37e9ec0bd3" providerId="ADAL" clId="{8387C86C-29A4-40A4-986A-5A2D013E3EE7}" dt="2024-01-10T20:11:17.033" v="460"/>
          <ac:spMkLst>
            <pc:docMk/>
            <pc:sldMk cId="761598502" sldId="5226"/>
            <ac:spMk id="4" creationId="{BAA1DD63-0260-DB2D-5C3A-CEC954AF7A67}"/>
          </ac:spMkLst>
        </pc:spChg>
        <pc:spChg chg="add mod">
          <ac:chgData name="Heitman, Lindsey" userId="a9773a47-99d2-4599-9377-6d37e9ec0bd3" providerId="ADAL" clId="{8387C86C-29A4-40A4-986A-5A2D013E3EE7}" dt="2024-01-10T20:11:53.815" v="503" actId="14100"/>
          <ac:spMkLst>
            <pc:docMk/>
            <pc:sldMk cId="761598502" sldId="5226"/>
            <ac:spMk id="5" creationId="{BE54227F-2770-4D60-E258-9ABE2AD633FE}"/>
          </ac:spMkLst>
        </pc:spChg>
      </pc:sldChg>
      <pc:sldChg chg="addSp modSp add mod">
        <pc:chgData name="Heitman, Lindsey" userId="a9773a47-99d2-4599-9377-6d37e9ec0bd3" providerId="ADAL" clId="{8387C86C-29A4-40A4-986A-5A2D013E3EE7}" dt="2024-01-10T20:26:05.550" v="864" actId="33553"/>
        <pc:sldMkLst>
          <pc:docMk/>
          <pc:sldMk cId="2345639309" sldId="5227"/>
        </pc:sldMkLst>
        <pc:spChg chg="mod">
          <ac:chgData name="Heitman, Lindsey" userId="a9773a47-99d2-4599-9377-6d37e9ec0bd3" providerId="ADAL" clId="{8387C86C-29A4-40A4-986A-5A2D013E3EE7}" dt="2024-01-10T20:26:05.550" v="864" actId="33553"/>
          <ac:spMkLst>
            <pc:docMk/>
            <pc:sldMk cId="2345639309" sldId="5227"/>
            <ac:spMk id="3" creationId="{D75FC6D0-9628-4C48-94A0-78C7CA2E03AD}"/>
          </ac:spMkLst>
        </pc:spChg>
        <pc:spChg chg="add mod">
          <ac:chgData name="Heitman, Lindsey" userId="a9773a47-99d2-4599-9377-6d37e9ec0bd3" providerId="ADAL" clId="{8387C86C-29A4-40A4-986A-5A2D013E3EE7}" dt="2024-01-10T20:12:11.805" v="505" actId="1076"/>
          <ac:spMkLst>
            <pc:docMk/>
            <pc:sldMk cId="2345639309" sldId="5227"/>
            <ac:spMk id="4" creationId="{E0579050-C5EB-B280-0F4A-57AADBC9F1FC}"/>
          </ac:spMkLst>
        </pc:spChg>
      </pc:sldChg>
      <pc:sldChg chg="addSp modSp add mod">
        <pc:chgData name="Heitman, Lindsey" userId="a9773a47-99d2-4599-9377-6d37e9ec0bd3" providerId="ADAL" clId="{8387C86C-29A4-40A4-986A-5A2D013E3EE7}" dt="2024-01-10T20:22:34.002" v="629" actId="20577"/>
        <pc:sldMkLst>
          <pc:docMk/>
          <pc:sldMk cId="3339698771" sldId="5228"/>
        </pc:sldMkLst>
        <pc:spChg chg="mod">
          <ac:chgData name="Heitman, Lindsey" userId="a9773a47-99d2-4599-9377-6d37e9ec0bd3" providerId="ADAL" clId="{8387C86C-29A4-40A4-986A-5A2D013E3EE7}" dt="2024-01-10T20:01:59.010" v="309" actId="20577"/>
          <ac:spMkLst>
            <pc:docMk/>
            <pc:sldMk cId="3339698771" sldId="5228"/>
            <ac:spMk id="2" creationId="{01CFA6AE-4E08-4006-976D-4827B57566A7}"/>
          </ac:spMkLst>
        </pc:spChg>
        <pc:spChg chg="mod">
          <ac:chgData name="Heitman, Lindsey" userId="a9773a47-99d2-4599-9377-6d37e9ec0bd3" providerId="ADAL" clId="{8387C86C-29A4-40A4-986A-5A2D013E3EE7}" dt="2024-01-10T19:51:49.894" v="1" actId="27636"/>
          <ac:spMkLst>
            <pc:docMk/>
            <pc:sldMk cId="3339698771" sldId="5228"/>
            <ac:spMk id="3" creationId="{C838CB1F-2049-4001-A13F-A8B0679D9EFE}"/>
          </ac:spMkLst>
        </pc:spChg>
        <pc:spChg chg="mod">
          <ac:chgData name="Heitman, Lindsey" userId="a9773a47-99d2-4599-9377-6d37e9ec0bd3" providerId="ADAL" clId="{8387C86C-29A4-40A4-986A-5A2D013E3EE7}" dt="2024-01-10T20:22:34.002" v="629" actId="20577"/>
          <ac:spMkLst>
            <pc:docMk/>
            <pc:sldMk cId="3339698771" sldId="5228"/>
            <ac:spMk id="5" creationId="{2A0F5D50-D905-4A25-A588-7E9754CC8E66}"/>
          </ac:spMkLst>
        </pc:spChg>
        <pc:spChg chg="add mod">
          <ac:chgData name="Heitman, Lindsey" userId="a9773a47-99d2-4599-9377-6d37e9ec0bd3" providerId="ADAL" clId="{8387C86C-29A4-40A4-986A-5A2D013E3EE7}" dt="2024-01-10T20:05:45.612" v="431"/>
          <ac:spMkLst>
            <pc:docMk/>
            <pc:sldMk cId="3339698771" sldId="5228"/>
            <ac:spMk id="6" creationId="{0A99B38B-B4D3-BB1E-6644-38A406793F66}"/>
          </ac:spMkLst>
        </pc:spChg>
        <pc:spChg chg="add mod">
          <ac:chgData name="Heitman, Lindsey" userId="a9773a47-99d2-4599-9377-6d37e9ec0bd3" providerId="ADAL" clId="{8387C86C-29A4-40A4-986A-5A2D013E3EE7}" dt="2024-01-10T20:06:07.031" v="435" actId="1076"/>
          <ac:spMkLst>
            <pc:docMk/>
            <pc:sldMk cId="3339698771" sldId="5228"/>
            <ac:spMk id="7" creationId="{A6990C67-9F1C-AA44-B462-BE0D9EF5F656}"/>
          </ac:spMkLst>
        </pc:spChg>
      </pc:sldChg>
      <pc:sldChg chg="addSp modSp add mod">
        <pc:chgData name="Heitman, Lindsey" userId="a9773a47-99d2-4599-9377-6d37e9ec0bd3" providerId="ADAL" clId="{8387C86C-29A4-40A4-986A-5A2D013E3EE7}" dt="2024-01-10T20:04:43.960" v="427" actId="1076"/>
        <pc:sldMkLst>
          <pc:docMk/>
          <pc:sldMk cId="3060614447" sldId="5229"/>
        </pc:sldMkLst>
        <pc:spChg chg="mod">
          <ac:chgData name="Heitman, Lindsey" userId="a9773a47-99d2-4599-9377-6d37e9ec0bd3" providerId="ADAL" clId="{8387C86C-29A4-40A4-986A-5A2D013E3EE7}" dt="2024-01-10T20:03:32.028" v="423" actId="20577"/>
          <ac:spMkLst>
            <pc:docMk/>
            <pc:sldMk cId="3060614447" sldId="5229"/>
            <ac:spMk id="2" creationId="{00000000-0000-0000-0000-000000000000}"/>
          </ac:spMkLst>
        </pc:spChg>
        <pc:spChg chg="mod">
          <ac:chgData name="Heitman, Lindsey" userId="a9773a47-99d2-4599-9377-6d37e9ec0bd3" providerId="ADAL" clId="{8387C86C-29A4-40A4-986A-5A2D013E3EE7}" dt="2024-01-10T20:02:33.573" v="347" actId="207"/>
          <ac:spMkLst>
            <pc:docMk/>
            <pc:sldMk cId="3060614447" sldId="5229"/>
            <ac:spMk id="3" creationId="{00000000-0000-0000-0000-000000000000}"/>
          </ac:spMkLst>
        </pc:spChg>
        <pc:spChg chg="add mod">
          <ac:chgData name="Heitman, Lindsey" userId="a9773a47-99d2-4599-9377-6d37e9ec0bd3" providerId="ADAL" clId="{8387C86C-29A4-40A4-986A-5A2D013E3EE7}" dt="2024-01-10T20:04:26.841" v="425" actId="1076"/>
          <ac:spMkLst>
            <pc:docMk/>
            <pc:sldMk cId="3060614447" sldId="5229"/>
            <ac:spMk id="4" creationId="{8127AC45-BDC4-63E7-A98B-452C365B1E88}"/>
          </ac:spMkLst>
        </pc:spChg>
        <pc:spChg chg="add mod">
          <ac:chgData name="Heitman, Lindsey" userId="a9773a47-99d2-4599-9377-6d37e9ec0bd3" providerId="ADAL" clId="{8387C86C-29A4-40A4-986A-5A2D013E3EE7}" dt="2024-01-10T20:04:43.960" v="427" actId="1076"/>
          <ac:spMkLst>
            <pc:docMk/>
            <pc:sldMk cId="3060614447" sldId="5229"/>
            <ac:spMk id="5" creationId="{7FFF6701-80D1-1D10-0BFC-6F4E01EB4C87}"/>
          </ac:spMkLst>
        </pc:spChg>
      </pc:sldChg>
    </pc:docChg>
  </pc:docChgLst>
  <pc:docChgLst>
    <pc:chgData name="Wenzel, Brooke" userId="672bf8d3-b15b-4e02-a6d1-39319a0df09b" providerId="ADAL" clId="{EB5EC043-6F8D-42AF-A578-678940F32ADB}"/>
    <pc:docChg chg="undo custSel addSld delSld modSld sldOrd">
      <pc:chgData name="Wenzel, Brooke" userId="672bf8d3-b15b-4e02-a6d1-39319a0df09b" providerId="ADAL" clId="{EB5EC043-6F8D-42AF-A578-678940F32ADB}" dt="2024-01-09T21:01:56.369" v="1009" actId="14100"/>
      <pc:docMkLst>
        <pc:docMk/>
      </pc:docMkLst>
      <pc:sldChg chg="modSp mod">
        <pc:chgData name="Wenzel, Brooke" userId="672bf8d3-b15b-4e02-a6d1-39319a0df09b" providerId="ADAL" clId="{EB5EC043-6F8D-42AF-A578-678940F32ADB}" dt="2024-01-09T13:12:58.222" v="356" actId="20577"/>
        <pc:sldMkLst>
          <pc:docMk/>
          <pc:sldMk cId="1212467416" sldId="261"/>
        </pc:sldMkLst>
        <pc:graphicFrameChg chg="modGraphic">
          <ac:chgData name="Wenzel, Brooke" userId="672bf8d3-b15b-4e02-a6d1-39319a0df09b" providerId="ADAL" clId="{EB5EC043-6F8D-42AF-A578-678940F32ADB}" dt="2024-01-09T13:12:58.222" v="356" actId="20577"/>
          <ac:graphicFrameMkLst>
            <pc:docMk/>
            <pc:sldMk cId="1212467416" sldId="261"/>
            <ac:graphicFrameMk id="9" creationId="{E52EBAC4-3CDA-C325-EF8A-459CCAFC0EDE}"/>
          </ac:graphicFrameMkLst>
        </pc:graphicFrameChg>
      </pc:sldChg>
      <pc:sldChg chg="modSp mod ord">
        <pc:chgData name="Wenzel, Brooke" userId="672bf8d3-b15b-4e02-a6d1-39319a0df09b" providerId="ADAL" clId="{EB5EC043-6F8D-42AF-A578-678940F32ADB}" dt="2024-01-09T13:12:12.204" v="289" actId="20577"/>
        <pc:sldMkLst>
          <pc:docMk/>
          <pc:sldMk cId="3638216352" sldId="5110"/>
        </pc:sldMkLst>
        <pc:spChg chg="mod">
          <ac:chgData name="Wenzel, Brooke" userId="672bf8d3-b15b-4e02-a6d1-39319a0df09b" providerId="ADAL" clId="{EB5EC043-6F8D-42AF-A578-678940F32ADB}" dt="2024-01-09T13:09:48.936" v="186" actId="20577"/>
          <ac:spMkLst>
            <pc:docMk/>
            <pc:sldMk cId="3638216352" sldId="5110"/>
            <ac:spMk id="2" creationId="{222E4C28-041D-59D2-0291-9738FE10DDD0}"/>
          </ac:spMkLst>
        </pc:spChg>
        <pc:spChg chg="mod">
          <ac:chgData name="Wenzel, Brooke" userId="672bf8d3-b15b-4e02-a6d1-39319a0df09b" providerId="ADAL" clId="{EB5EC043-6F8D-42AF-A578-678940F32ADB}" dt="2024-01-09T13:12:12.204" v="289" actId="20577"/>
          <ac:spMkLst>
            <pc:docMk/>
            <pc:sldMk cId="3638216352" sldId="5110"/>
            <ac:spMk id="3" creationId="{1C053128-2E61-BD39-9230-D3FF32B16187}"/>
          </ac:spMkLst>
        </pc:spChg>
      </pc:sldChg>
      <pc:sldChg chg="del">
        <pc:chgData name="Wenzel, Brooke" userId="672bf8d3-b15b-4e02-a6d1-39319a0df09b" providerId="ADAL" clId="{EB5EC043-6F8D-42AF-A578-678940F32ADB}" dt="2024-01-09T13:09:21.689" v="148" actId="47"/>
        <pc:sldMkLst>
          <pc:docMk/>
          <pc:sldMk cId="1003328" sldId="5202"/>
        </pc:sldMkLst>
      </pc:sldChg>
      <pc:sldChg chg="del">
        <pc:chgData name="Wenzel, Brooke" userId="672bf8d3-b15b-4e02-a6d1-39319a0df09b" providerId="ADAL" clId="{EB5EC043-6F8D-42AF-A578-678940F32ADB}" dt="2024-01-09T13:09:21.689" v="148" actId="47"/>
        <pc:sldMkLst>
          <pc:docMk/>
          <pc:sldMk cId="298744664" sldId="5203"/>
        </pc:sldMkLst>
      </pc:sldChg>
      <pc:sldChg chg="del">
        <pc:chgData name="Wenzel, Brooke" userId="672bf8d3-b15b-4e02-a6d1-39319a0df09b" providerId="ADAL" clId="{EB5EC043-6F8D-42AF-A578-678940F32ADB}" dt="2024-01-09T13:09:21.689" v="148" actId="47"/>
        <pc:sldMkLst>
          <pc:docMk/>
          <pc:sldMk cId="1961852350" sldId="5205"/>
        </pc:sldMkLst>
      </pc:sldChg>
      <pc:sldChg chg="del">
        <pc:chgData name="Wenzel, Brooke" userId="672bf8d3-b15b-4e02-a6d1-39319a0df09b" providerId="ADAL" clId="{EB5EC043-6F8D-42AF-A578-678940F32ADB}" dt="2024-01-09T13:09:21.689" v="148" actId="47"/>
        <pc:sldMkLst>
          <pc:docMk/>
          <pc:sldMk cId="2933753138" sldId="5206"/>
        </pc:sldMkLst>
      </pc:sldChg>
      <pc:sldChg chg="del">
        <pc:chgData name="Wenzel, Brooke" userId="672bf8d3-b15b-4e02-a6d1-39319a0df09b" providerId="ADAL" clId="{EB5EC043-6F8D-42AF-A578-678940F32ADB}" dt="2024-01-09T13:09:21.689" v="148" actId="47"/>
        <pc:sldMkLst>
          <pc:docMk/>
          <pc:sldMk cId="3262778519" sldId="5211"/>
        </pc:sldMkLst>
      </pc:sldChg>
      <pc:sldChg chg="modSp mod ord">
        <pc:chgData name="Wenzel, Brooke" userId="672bf8d3-b15b-4e02-a6d1-39319a0df09b" providerId="ADAL" clId="{EB5EC043-6F8D-42AF-A578-678940F32ADB}" dt="2024-01-09T13:12:49.360" v="349" actId="20577"/>
        <pc:sldMkLst>
          <pc:docMk/>
          <pc:sldMk cId="2556971995" sldId="5213"/>
        </pc:sldMkLst>
        <pc:spChg chg="mod">
          <ac:chgData name="Wenzel, Brooke" userId="672bf8d3-b15b-4e02-a6d1-39319a0df09b" providerId="ADAL" clId="{EB5EC043-6F8D-42AF-A578-678940F32ADB}" dt="2024-01-09T13:12:49.360" v="349" actId="20577"/>
          <ac:spMkLst>
            <pc:docMk/>
            <pc:sldMk cId="2556971995" sldId="5213"/>
            <ac:spMk id="5" creationId="{DBF91B1D-AB65-9F20-F4D7-C1C1D449882D}"/>
          </ac:spMkLst>
        </pc:spChg>
        <pc:spChg chg="mod">
          <ac:chgData name="Wenzel, Brooke" userId="672bf8d3-b15b-4e02-a6d1-39319a0df09b" providerId="ADAL" clId="{EB5EC043-6F8D-42AF-A578-678940F32ADB}" dt="2024-01-09T13:12:45.329" v="342" actId="20577"/>
          <ac:spMkLst>
            <pc:docMk/>
            <pc:sldMk cId="2556971995" sldId="5213"/>
            <ac:spMk id="6" creationId="{6AA14B5A-9915-0F74-E665-6AFD3C10AD67}"/>
          </ac:spMkLst>
        </pc:spChg>
      </pc:sldChg>
      <pc:sldChg chg="addSp modSp mod ord">
        <pc:chgData name="Wenzel, Brooke" userId="672bf8d3-b15b-4e02-a6d1-39319a0df09b" providerId="ADAL" clId="{EB5EC043-6F8D-42AF-A578-678940F32ADB}" dt="2024-01-09T21:01:56.369" v="1009" actId="14100"/>
        <pc:sldMkLst>
          <pc:docMk/>
          <pc:sldMk cId="3132357071" sldId="5215"/>
        </pc:sldMkLst>
        <pc:spChg chg="ord">
          <ac:chgData name="Wenzel, Brooke" userId="672bf8d3-b15b-4e02-a6d1-39319a0df09b" providerId="ADAL" clId="{EB5EC043-6F8D-42AF-A578-678940F32ADB}" dt="2024-01-09T13:22:49.887" v="1006" actId="13244"/>
          <ac:spMkLst>
            <pc:docMk/>
            <pc:sldMk cId="3132357071" sldId="5215"/>
            <ac:spMk id="4" creationId="{685093A4-7664-4D92-664A-F636B5558B23}"/>
          </ac:spMkLst>
        </pc:spChg>
        <pc:spChg chg="mod">
          <ac:chgData name="Wenzel, Brooke" userId="672bf8d3-b15b-4e02-a6d1-39319a0df09b" providerId="ADAL" clId="{EB5EC043-6F8D-42AF-A578-678940F32ADB}" dt="2024-01-09T13:12:23.047" v="299" actId="20577"/>
          <ac:spMkLst>
            <pc:docMk/>
            <pc:sldMk cId="3132357071" sldId="5215"/>
            <ac:spMk id="5" creationId="{A1BE8311-6596-0BD2-04FE-E0AFADCA40A2}"/>
          </ac:spMkLst>
        </pc:spChg>
        <pc:spChg chg="mod">
          <ac:chgData name="Wenzel, Brooke" userId="672bf8d3-b15b-4e02-a6d1-39319a0df09b" providerId="ADAL" clId="{EB5EC043-6F8D-42AF-A578-678940F32ADB}" dt="2024-01-09T21:01:51.402" v="1008" actId="20577"/>
          <ac:spMkLst>
            <pc:docMk/>
            <pc:sldMk cId="3132357071" sldId="5215"/>
            <ac:spMk id="6" creationId="{0C02A92E-12B9-8519-08CB-03ED3B9C7005}"/>
          </ac:spMkLst>
        </pc:spChg>
        <pc:spChg chg="mod">
          <ac:chgData name="Wenzel, Brooke" userId="672bf8d3-b15b-4e02-a6d1-39319a0df09b" providerId="ADAL" clId="{EB5EC043-6F8D-42AF-A578-678940F32ADB}" dt="2024-01-09T13:18:47.519" v="467" actId="20577"/>
          <ac:spMkLst>
            <pc:docMk/>
            <pc:sldMk cId="3132357071" sldId="5215"/>
            <ac:spMk id="9" creationId="{D0374FE8-BF4F-B852-0074-BC5854064E31}"/>
          </ac:spMkLst>
        </pc:spChg>
        <pc:spChg chg="mod">
          <ac:chgData name="Wenzel, Brooke" userId="672bf8d3-b15b-4e02-a6d1-39319a0df09b" providerId="ADAL" clId="{EB5EC043-6F8D-42AF-A578-678940F32ADB}" dt="2024-01-09T13:18:52.638" v="474" actId="20577"/>
          <ac:spMkLst>
            <pc:docMk/>
            <pc:sldMk cId="3132357071" sldId="5215"/>
            <ac:spMk id="10" creationId="{F3343EF7-7375-0352-0222-B24E10C2DE1D}"/>
          </ac:spMkLst>
        </pc:spChg>
        <pc:picChg chg="add mod ord">
          <ac:chgData name="Wenzel, Brooke" userId="672bf8d3-b15b-4e02-a6d1-39319a0df09b" providerId="ADAL" clId="{EB5EC043-6F8D-42AF-A578-678940F32ADB}" dt="2024-01-09T21:01:56.369" v="1009" actId="14100"/>
          <ac:picMkLst>
            <pc:docMk/>
            <pc:sldMk cId="3132357071" sldId="5215"/>
            <ac:picMk id="3" creationId="{E85573E4-97AF-38FC-07CA-5553F06A8EAC}"/>
          </ac:picMkLst>
        </pc:picChg>
      </pc:sldChg>
      <pc:sldChg chg="delSp modSp mod ord">
        <pc:chgData name="Wenzel, Brooke" userId="672bf8d3-b15b-4e02-a6d1-39319a0df09b" providerId="ADAL" clId="{EB5EC043-6F8D-42AF-A578-678940F32ADB}" dt="2024-01-09T13:21:38.427" v="1003" actId="20577"/>
        <pc:sldMkLst>
          <pc:docMk/>
          <pc:sldMk cId="4143239950" sldId="5216"/>
        </pc:sldMkLst>
        <pc:spChg chg="mod">
          <ac:chgData name="Wenzel, Brooke" userId="672bf8d3-b15b-4e02-a6d1-39319a0df09b" providerId="ADAL" clId="{EB5EC043-6F8D-42AF-A578-678940F32ADB}" dt="2024-01-09T13:20:25.039" v="809" actId="20577"/>
          <ac:spMkLst>
            <pc:docMk/>
            <pc:sldMk cId="4143239950" sldId="5216"/>
            <ac:spMk id="2" creationId="{4FE96AA9-9D8D-EB72-057C-AA651EFF9914}"/>
          </ac:spMkLst>
        </pc:spChg>
        <pc:spChg chg="mod">
          <ac:chgData name="Wenzel, Brooke" userId="672bf8d3-b15b-4e02-a6d1-39319a0df09b" providerId="ADAL" clId="{EB5EC043-6F8D-42AF-A578-678940F32ADB}" dt="2024-01-09T13:21:24.770" v="973" actId="5793"/>
          <ac:spMkLst>
            <pc:docMk/>
            <pc:sldMk cId="4143239950" sldId="5216"/>
            <ac:spMk id="3" creationId="{0C0D30AF-D162-3E3D-B1AA-0DECF750173A}"/>
          </ac:spMkLst>
        </pc:spChg>
        <pc:spChg chg="mod">
          <ac:chgData name="Wenzel, Brooke" userId="672bf8d3-b15b-4e02-a6d1-39319a0df09b" providerId="ADAL" clId="{EB5EC043-6F8D-42AF-A578-678940F32ADB}" dt="2024-01-09T13:21:33.089" v="994" actId="20577"/>
          <ac:spMkLst>
            <pc:docMk/>
            <pc:sldMk cId="4143239950" sldId="5216"/>
            <ac:spMk id="7" creationId="{E2A44209-65D0-0F6D-E930-D9573B3BD85D}"/>
          </ac:spMkLst>
        </pc:spChg>
        <pc:spChg chg="mod">
          <ac:chgData name="Wenzel, Brooke" userId="672bf8d3-b15b-4e02-a6d1-39319a0df09b" providerId="ADAL" clId="{EB5EC043-6F8D-42AF-A578-678940F32ADB}" dt="2024-01-09T13:21:38.427" v="1003" actId="20577"/>
          <ac:spMkLst>
            <pc:docMk/>
            <pc:sldMk cId="4143239950" sldId="5216"/>
            <ac:spMk id="8" creationId="{F99C6036-669D-907A-3B87-D2AD3D9FB0DB}"/>
          </ac:spMkLst>
        </pc:spChg>
        <pc:picChg chg="del">
          <ac:chgData name="Wenzel, Brooke" userId="672bf8d3-b15b-4e02-a6d1-39319a0df09b" providerId="ADAL" clId="{EB5EC043-6F8D-42AF-A578-678940F32ADB}" dt="2024-01-09T13:20:26.959" v="810" actId="478"/>
          <ac:picMkLst>
            <pc:docMk/>
            <pc:sldMk cId="4143239950" sldId="5216"/>
            <ac:picMk id="10" creationId="{0BDCFAFF-C03D-4C84-E5F3-0A5144725553}"/>
          </ac:picMkLst>
        </pc:picChg>
      </pc:sldChg>
      <pc:sldChg chg="del ord">
        <pc:chgData name="Wenzel, Brooke" userId="672bf8d3-b15b-4e02-a6d1-39319a0df09b" providerId="ADAL" clId="{EB5EC043-6F8D-42AF-A578-678940F32ADB}" dt="2024-01-09T13:14:53.200" v="357" actId="47"/>
        <pc:sldMkLst>
          <pc:docMk/>
          <pc:sldMk cId="2365603357" sldId="5217"/>
        </pc:sldMkLst>
      </pc:sldChg>
      <pc:sldChg chg="add del">
        <pc:chgData name="Wenzel, Brooke" userId="672bf8d3-b15b-4e02-a6d1-39319a0df09b" providerId="ADAL" clId="{EB5EC043-6F8D-42AF-A578-678940F32ADB}" dt="2024-01-09T13:09:40.040" v="151" actId="47"/>
        <pc:sldMkLst>
          <pc:docMk/>
          <pc:sldMk cId="1908548078" sldId="5223"/>
        </pc:sldMkLst>
      </pc:sldChg>
      <pc:sldChg chg="add del">
        <pc:chgData name="Wenzel, Brooke" userId="672bf8d3-b15b-4e02-a6d1-39319a0df09b" providerId="ADAL" clId="{EB5EC043-6F8D-42AF-A578-678940F32ADB}" dt="2024-01-09T13:09:40.040" v="151" actId="47"/>
        <pc:sldMkLst>
          <pc:docMk/>
          <pc:sldMk cId="2874261683" sldId="5224"/>
        </pc:sldMkLst>
      </pc:sldChg>
      <pc:sldChg chg="add del">
        <pc:chgData name="Wenzel, Brooke" userId="672bf8d3-b15b-4e02-a6d1-39319a0df09b" providerId="ADAL" clId="{EB5EC043-6F8D-42AF-A578-678940F32ADB}" dt="2024-01-09T13:09:40.040" v="151" actId="47"/>
        <pc:sldMkLst>
          <pc:docMk/>
          <pc:sldMk cId="3376917238" sldId="5225"/>
        </pc:sldMkLst>
      </pc:sldChg>
      <pc:sldChg chg="add del">
        <pc:chgData name="Wenzel, Brooke" userId="672bf8d3-b15b-4e02-a6d1-39319a0df09b" providerId="ADAL" clId="{EB5EC043-6F8D-42AF-A578-678940F32ADB}" dt="2024-01-09T13:09:40.040" v="151" actId="47"/>
        <pc:sldMkLst>
          <pc:docMk/>
          <pc:sldMk cId="1314067065" sldId="5226"/>
        </pc:sldMkLst>
      </pc:sldChg>
      <pc:sldChg chg="add del">
        <pc:chgData name="Wenzel, Brooke" userId="672bf8d3-b15b-4e02-a6d1-39319a0df09b" providerId="ADAL" clId="{EB5EC043-6F8D-42AF-A578-678940F32ADB}" dt="2024-01-09T13:09:40.040" v="151" actId="47"/>
        <pc:sldMkLst>
          <pc:docMk/>
          <pc:sldMk cId="1725289522" sldId="5227"/>
        </pc:sldMkLst>
      </pc:sldChg>
    </pc:docChg>
  </pc:docChgLst>
  <pc:docChgLst>
    <pc:chgData name="Gudka, Dawna" userId="S::gudka_d@cde.state.co.us::823cceae-331b-41d6-9a63-34ad6d1db55c" providerId="AD" clId="Web-{4BF3C662-7F03-4259-A576-41B3ECCC0026}"/>
    <pc:docChg chg="modSld">
      <pc:chgData name="Gudka, Dawna" userId="S::gudka_d@cde.state.co.us::823cceae-331b-41d6-9a63-34ad6d1db55c" providerId="AD" clId="Web-{4BF3C662-7F03-4259-A576-41B3ECCC0026}" dt="2024-01-11T01:04:44.053" v="17"/>
      <pc:docMkLst>
        <pc:docMk/>
      </pc:docMkLst>
      <pc:sldChg chg="modSp">
        <pc:chgData name="Gudka, Dawna" userId="S::gudka_d@cde.state.co.us::823cceae-331b-41d6-9a63-34ad6d1db55c" providerId="AD" clId="Web-{4BF3C662-7F03-4259-A576-41B3ECCC0026}" dt="2024-01-11T01:04:06.568" v="9"/>
        <pc:sldMkLst>
          <pc:docMk/>
          <pc:sldMk cId="766479562" sldId="264"/>
        </pc:sldMkLst>
        <pc:graphicFrameChg chg="mod">
          <ac:chgData name="Gudka, Dawna" userId="S::gudka_d@cde.state.co.us::823cceae-331b-41d6-9a63-34ad6d1db55c" providerId="AD" clId="Web-{4BF3C662-7F03-4259-A576-41B3ECCC0026}" dt="2024-01-11T01:04:06.568" v="9"/>
          <ac:graphicFrameMkLst>
            <pc:docMk/>
            <pc:sldMk cId="766479562" sldId="264"/>
            <ac:graphicFrameMk id="5" creationId="{5E4612F7-68C6-57CA-E918-38EF641F73CF}"/>
          </ac:graphicFrameMkLst>
        </pc:graphicFrameChg>
      </pc:sldChg>
      <pc:sldChg chg="modSp">
        <pc:chgData name="Gudka, Dawna" userId="S::gudka_d@cde.state.co.us::823cceae-331b-41d6-9a63-34ad6d1db55c" providerId="AD" clId="Web-{4BF3C662-7F03-4259-A576-41B3ECCC0026}" dt="2024-01-11T01:03:46.192" v="5"/>
        <pc:sldMkLst>
          <pc:docMk/>
          <pc:sldMk cId="3717000822" sldId="280"/>
        </pc:sldMkLst>
        <pc:picChg chg="mod">
          <ac:chgData name="Gudka, Dawna" userId="S::gudka_d@cde.state.co.us::823cceae-331b-41d6-9a63-34ad6d1db55c" providerId="AD" clId="Web-{4BF3C662-7F03-4259-A576-41B3ECCC0026}" dt="2024-01-11T01:03:46.192" v="5"/>
          <ac:picMkLst>
            <pc:docMk/>
            <pc:sldMk cId="3717000822" sldId="280"/>
            <ac:picMk id="12" creationId="{6C1A51E8-61A1-86EE-E4AD-B720E51EA8A9}"/>
          </ac:picMkLst>
        </pc:picChg>
      </pc:sldChg>
      <pc:sldChg chg="modSp">
        <pc:chgData name="Gudka, Dawna" userId="S::gudka_d@cde.state.co.us::823cceae-331b-41d6-9a63-34ad6d1db55c" providerId="AD" clId="Web-{4BF3C662-7F03-4259-A576-41B3ECCC0026}" dt="2024-01-11T01:03:26.942" v="1"/>
        <pc:sldMkLst>
          <pc:docMk/>
          <pc:sldMk cId="1641238302" sldId="5130"/>
        </pc:sldMkLst>
        <pc:picChg chg="mod">
          <ac:chgData name="Gudka, Dawna" userId="S::gudka_d@cde.state.co.us::823cceae-331b-41d6-9a63-34ad6d1db55c" providerId="AD" clId="Web-{4BF3C662-7F03-4259-A576-41B3ECCC0026}" dt="2024-01-11T01:03:26.942" v="1"/>
          <ac:picMkLst>
            <pc:docMk/>
            <pc:sldMk cId="1641238302" sldId="5130"/>
            <ac:picMk id="8" creationId="{CDA67DA3-ED07-DA3B-EF26-A4EE767C5FD1}"/>
          </ac:picMkLst>
        </pc:picChg>
      </pc:sldChg>
      <pc:sldChg chg="modSp">
        <pc:chgData name="Gudka, Dawna" userId="S::gudka_d@cde.state.co.us::823cceae-331b-41d6-9a63-34ad6d1db55c" providerId="AD" clId="Web-{4BF3C662-7F03-4259-A576-41B3ECCC0026}" dt="2024-01-11T01:04:44.053" v="17"/>
        <pc:sldMkLst>
          <pc:docMk/>
          <pc:sldMk cId="2371645433" sldId="5220"/>
        </pc:sldMkLst>
        <pc:graphicFrameChg chg="mod">
          <ac:chgData name="Gudka, Dawna" userId="S::gudka_d@cde.state.co.us::823cceae-331b-41d6-9a63-34ad6d1db55c" providerId="AD" clId="Web-{4BF3C662-7F03-4259-A576-41B3ECCC0026}" dt="2024-01-11T01:04:44.053" v="17"/>
          <ac:graphicFrameMkLst>
            <pc:docMk/>
            <pc:sldMk cId="2371645433" sldId="5220"/>
            <ac:graphicFrameMk id="3355" creationId="{758762ED-7812-F5D3-E8FF-D1C94388F46E}"/>
          </ac:graphicFrameMkLst>
        </pc:graphicFrameChg>
      </pc:sldChg>
    </pc:docChg>
  </pc:docChgLst>
  <pc:docChgLst>
    <pc:chgData name="Severson, Annette" userId="S::severson_a@cde.state.co.us::199f3c28-b733-4b36-8b0e-b7eb6984ff94" providerId="AD" clId="Web-{1E3AA71C-ADBA-431D-8920-6D9B9F3BA47C}"/>
    <pc:docChg chg="addSld delSld">
      <pc:chgData name="Severson, Annette" userId="S::severson_a@cde.state.co.us::199f3c28-b733-4b36-8b0e-b7eb6984ff94" providerId="AD" clId="Web-{1E3AA71C-ADBA-431D-8920-6D9B9F3BA47C}" dt="2024-01-04T14:47:23.157" v="9"/>
      <pc:docMkLst>
        <pc:docMk/>
      </pc:docMkLst>
      <pc:sldChg chg="del">
        <pc:chgData name="Severson, Annette" userId="S::severson_a@cde.state.co.us::199f3c28-b733-4b36-8b0e-b7eb6984ff94" providerId="AD" clId="Web-{1E3AA71C-ADBA-431D-8920-6D9B9F3BA47C}" dt="2024-01-04T14:47:23.157" v="9"/>
        <pc:sldMkLst>
          <pc:docMk/>
          <pc:sldMk cId="1546650072" sldId="4525"/>
        </pc:sldMkLst>
      </pc:sldChg>
      <pc:sldChg chg="del">
        <pc:chgData name="Severson, Annette" userId="S::severson_a@cde.state.co.us::199f3c28-b733-4b36-8b0e-b7eb6984ff94" providerId="AD" clId="Web-{1E3AA71C-ADBA-431D-8920-6D9B9F3BA47C}" dt="2024-01-04T14:47:23.126" v="6"/>
        <pc:sldMkLst>
          <pc:docMk/>
          <pc:sldMk cId="1661588645" sldId="4949"/>
        </pc:sldMkLst>
      </pc:sldChg>
      <pc:sldChg chg="del">
        <pc:chgData name="Severson, Annette" userId="S::severson_a@cde.state.co.us::199f3c28-b733-4b36-8b0e-b7eb6984ff94" providerId="AD" clId="Web-{1E3AA71C-ADBA-431D-8920-6D9B9F3BA47C}" dt="2024-01-04T14:47:11.938" v="5"/>
        <pc:sldMkLst>
          <pc:docMk/>
          <pc:sldMk cId="883951864" sldId="4953"/>
        </pc:sldMkLst>
      </pc:sldChg>
      <pc:sldChg chg="del">
        <pc:chgData name="Severson, Annette" userId="S::severson_a@cde.state.co.us::199f3c28-b733-4b36-8b0e-b7eb6984ff94" providerId="AD" clId="Web-{1E3AA71C-ADBA-431D-8920-6D9B9F3BA47C}" dt="2024-01-04T14:47:23.142" v="7"/>
        <pc:sldMkLst>
          <pc:docMk/>
          <pc:sldMk cId="3771905201" sldId="4955"/>
        </pc:sldMkLst>
      </pc:sldChg>
      <pc:sldChg chg="add">
        <pc:chgData name="Severson, Annette" userId="S::severson_a@cde.state.co.us::199f3c28-b733-4b36-8b0e-b7eb6984ff94" providerId="AD" clId="Web-{1E3AA71C-ADBA-431D-8920-6D9B9F3BA47C}" dt="2024-01-04T14:47:06.782" v="4"/>
        <pc:sldMkLst>
          <pc:docMk/>
          <pc:sldMk cId="1150576617" sldId="4956"/>
        </pc:sldMkLst>
      </pc:sldChg>
      <pc:sldChg chg="add">
        <pc:chgData name="Severson, Annette" userId="S::severson_a@cde.state.co.us::199f3c28-b733-4b36-8b0e-b7eb6984ff94" providerId="AD" clId="Web-{1E3AA71C-ADBA-431D-8920-6D9B9F3BA47C}" dt="2024-01-04T14:47:06.750" v="3"/>
        <pc:sldMkLst>
          <pc:docMk/>
          <pc:sldMk cId="2876275194" sldId="4957"/>
        </pc:sldMkLst>
      </pc:sldChg>
      <pc:sldChg chg="del">
        <pc:chgData name="Severson, Annette" userId="S::severson_a@cde.state.co.us::199f3c28-b733-4b36-8b0e-b7eb6984ff94" providerId="AD" clId="Web-{1E3AA71C-ADBA-431D-8920-6D9B9F3BA47C}" dt="2024-01-04T14:47:23.157" v="8"/>
        <pc:sldMkLst>
          <pc:docMk/>
          <pc:sldMk cId="1171814585" sldId="5128"/>
        </pc:sldMkLst>
      </pc:sldChg>
      <pc:sldChg chg="add">
        <pc:chgData name="Severson, Annette" userId="S::severson_a@cde.state.co.us::199f3c28-b733-4b36-8b0e-b7eb6984ff94" providerId="AD" clId="Web-{1E3AA71C-ADBA-431D-8920-6D9B9F3BA47C}" dt="2024-01-04T14:47:06" v="0"/>
        <pc:sldMkLst>
          <pc:docMk/>
          <pc:sldMk cId="2515381481" sldId="5218"/>
        </pc:sldMkLst>
      </pc:sldChg>
      <pc:sldChg chg="add">
        <pc:chgData name="Severson, Annette" userId="S::severson_a@cde.state.co.us::199f3c28-b733-4b36-8b0e-b7eb6984ff94" providerId="AD" clId="Web-{1E3AA71C-ADBA-431D-8920-6D9B9F3BA47C}" dt="2024-01-04T14:47:06.141" v="1"/>
        <pc:sldMkLst>
          <pc:docMk/>
          <pc:sldMk cId="4185614099" sldId="5219"/>
        </pc:sldMkLst>
      </pc:sldChg>
      <pc:sldChg chg="add">
        <pc:chgData name="Severson, Annette" userId="S::severson_a@cde.state.co.us::199f3c28-b733-4b36-8b0e-b7eb6984ff94" providerId="AD" clId="Web-{1E3AA71C-ADBA-431D-8920-6D9B9F3BA47C}" dt="2024-01-04T14:47:06.625" v="2"/>
        <pc:sldMkLst>
          <pc:docMk/>
          <pc:sldMk cId="2371645433" sldId="5220"/>
        </pc:sldMkLst>
      </pc:sldChg>
      <pc:sldMasterChg chg="addSldLayout">
        <pc:chgData name="Severson, Annette" userId="S::severson_a@cde.state.co.us::199f3c28-b733-4b36-8b0e-b7eb6984ff94" providerId="AD" clId="Web-{1E3AA71C-ADBA-431D-8920-6D9B9F3BA47C}" dt="2024-01-04T14:47:06" v="0"/>
        <pc:sldMasterMkLst>
          <pc:docMk/>
          <pc:sldMasterMk cId="2150711039" sldId="2147483676"/>
        </pc:sldMasterMkLst>
        <pc:sldLayoutChg chg="add">
          <pc:chgData name="Severson, Annette" userId="S::severson_a@cde.state.co.us::199f3c28-b733-4b36-8b0e-b7eb6984ff94" providerId="AD" clId="Web-{1E3AA71C-ADBA-431D-8920-6D9B9F3BA47C}" dt="2024-01-04T14:47:06" v="0"/>
          <pc:sldLayoutMkLst>
            <pc:docMk/>
            <pc:sldMasterMk cId="2150711039" sldId="2147483676"/>
            <pc:sldLayoutMk cId="2519186490" sldId="2147483701"/>
          </pc:sldLayoutMkLst>
        </pc:sldLayoutChg>
      </pc:sldMasterChg>
    </pc:docChg>
  </pc:docChgLst>
  <pc:docChgLst>
    <pc:chgData name="Gudka, Dawna" userId="S::gudka_d@cde.state.co.us::823cceae-331b-41d6-9a63-34ad6d1db55c" providerId="AD" clId="Web-{E4B04698-9DFB-F99D-A5B0-AD4B0311DCE0}"/>
    <pc:docChg chg="addSld delSld modSld sldOrd">
      <pc:chgData name="Gudka, Dawna" userId="S::gudka_d@cde.state.co.us::823cceae-331b-41d6-9a63-34ad6d1db55c" providerId="AD" clId="Web-{E4B04698-9DFB-F99D-A5B0-AD4B0311DCE0}" dt="2024-01-03T19:18:32.342" v="543"/>
      <pc:docMkLst>
        <pc:docMk/>
      </pc:docMkLst>
      <pc:sldChg chg="modSp add ord replId">
        <pc:chgData name="Gudka, Dawna" userId="S::gudka_d@cde.state.co.us::823cceae-331b-41d6-9a63-34ad6d1db55c" providerId="AD" clId="Web-{E4B04698-9DFB-F99D-A5B0-AD4B0311DCE0}" dt="2024-01-03T18:57:52.336" v="66" actId="20577"/>
        <pc:sldMkLst>
          <pc:docMk/>
          <pc:sldMk cId="86511955" sldId="5129"/>
        </pc:sldMkLst>
        <pc:spChg chg="mod">
          <ac:chgData name="Gudka, Dawna" userId="S::gudka_d@cde.state.co.us::823cceae-331b-41d6-9a63-34ad6d1db55c" providerId="AD" clId="Web-{E4B04698-9DFB-F99D-A5B0-AD4B0311DCE0}" dt="2024-01-03T18:57:52.336" v="66" actId="20577"/>
          <ac:spMkLst>
            <pc:docMk/>
            <pc:sldMk cId="86511955" sldId="5129"/>
            <ac:spMk id="2" creationId="{DD55F8C3-2F44-7E94-0F2B-3159E1AC832D}"/>
          </ac:spMkLst>
        </pc:spChg>
        <pc:spChg chg="mod">
          <ac:chgData name="Gudka, Dawna" userId="S::gudka_d@cde.state.co.us::823cceae-331b-41d6-9a63-34ad6d1db55c" providerId="AD" clId="Web-{E4B04698-9DFB-F99D-A5B0-AD4B0311DCE0}" dt="2024-01-03T18:57:32.992" v="23" actId="20577"/>
          <ac:spMkLst>
            <pc:docMk/>
            <pc:sldMk cId="86511955" sldId="5129"/>
            <ac:spMk id="3" creationId="{1D1425C4-1AA7-E47C-4C1F-A184FDD34D2C}"/>
          </ac:spMkLst>
        </pc:spChg>
      </pc:sldChg>
      <pc:sldChg chg="addSp delSp modSp add del ord replId">
        <pc:chgData name="Gudka, Dawna" userId="S::gudka_d@cde.state.co.us::823cceae-331b-41d6-9a63-34ad6d1db55c" providerId="AD" clId="Web-{E4B04698-9DFB-F99D-A5B0-AD4B0311DCE0}" dt="2024-01-03T18:58:26.321" v="83"/>
        <pc:sldMkLst>
          <pc:docMk/>
          <pc:sldMk cId="564915456" sldId="5130"/>
        </pc:sldMkLst>
        <pc:spChg chg="mod">
          <ac:chgData name="Gudka, Dawna" userId="S::gudka_d@cde.state.co.us::823cceae-331b-41d6-9a63-34ad6d1db55c" providerId="AD" clId="Web-{E4B04698-9DFB-F99D-A5B0-AD4B0311DCE0}" dt="2024-01-03T18:58:06.133" v="76" actId="20577"/>
          <ac:spMkLst>
            <pc:docMk/>
            <pc:sldMk cId="564915456" sldId="5130"/>
            <ac:spMk id="2" creationId="{306BE94C-0D66-5CCC-7A2C-994FD08DF028}"/>
          </ac:spMkLst>
        </pc:spChg>
        <pc:spChg chg="del">
          <ac:chgData name="Gudka, Dawna" userId="S::gudka_d@cde.state.co.us::823cceae-331b-41d6-9a63-34ad6d1db55c" providerId="AD" clId="Web-{E4B04698-9DFB-F99D-A5B0-AD4B0311DCE0}" dt="2024-01-03T18:58:15.430" v="77"/>
          <ac:spMkLst>
            <pc:docMk/>
            <pc:sldMk cId="564915456" sldId="5130"/>
            <ac:spMk id="3" creationId="{95D71145-C936-C125-ED10-74D2C8C020F5}"/>
          </ac:spMkLst>
        </pc:spChg>
        <pc:spChg chg="mod">
          <ac:chgData name="Gudka, Dawna" userId="S::gudka_d@cde.state.co.us::823cceae-331b-41d6-9a63-34ad6d1db55c" providerId="AD" clId="Web-{E4B04698-9DFB-F99D-A5B0-AD4B0311DCE0}" dt="2024-01-03T18:58:20.399" v="82" actId="20577"/>
          <ac:spMkLst>
            <pc:docMk/>
            <pc:sldMk cId="564915456" sldId="5130"/>
            <ac:spMk id="5" creationId="{5786B0F3-A684-D019-5CC8-CF9DE2B586EF}"/>
          </ac:spMkLst>
        </pc:spChg>
        <pc:spChg chg="add mod">
          <ac:chgData name="Gudka, Dawna" userId="S::gudka_d@cde.state.co.us::823cceae-331b-41d6-9a63-34ad6d1db55c" providerId="AD" clId="Web-{E4B04698-9DFB-F99D-A5B0-AD4B0311DCE0}" dt="2024-01-03T18:58:15.430" v="77"/>
          <ac:spMkLst>
            <pc:docMk/>
            <pc:sldMk cId="564915456" sldId="5130"/>
            <ac:spMk id="8" creationId="{B954C344-4E9C-7E7B-2C8A-FA5BBEF87192}"/>
          </ac:spMkLst>
        </pc:spChg>
      </pc:sldChg>
      <pc:sldChg chg="addSp delSp modSp add ord replId">
        <pc:chgData name="Gudka, Dawna" userId="S::gudka_d@cde.state.co.us::823cceae-331b-41d6-9a63-34ad6d1db55c" providerId="AD" clId="Web-{E4B04698-9DFB-F99D-A5B0-AD4B0311DCE0}" dt="2024-01-03T19:18:32.342" v="543"/>
        <pc:sldMkLst>
          <pc:docMk/>
          <pc:sldMk cId="1641238302" sldId="5130"/>
        </pc:sldMkLst>
        <pc:spChg chg="mod">
          <ac:chgData name="Gudka, Dawna" userId="S::gudka_d@cde.state.co.us::823cceae-331b-41d6-9a63-34ad6d1db55c" providerId="AD" clId="Web-{E4B04698-9DFB-F99D-A5B0-AD4B0311DCE0}" dt="2024-01-03T18:59:49.666" v="138" actId="20577"/>
          <ac:spMkLst>
            <pc:docMk/>
            <pc:sldMk cId="1641238302" sldId="5130"/>
            <ac:spMk id="2" creationId="{5F993FE2-6DF4-8287-BE83-144C23E8E81D}"/>
          </ac:spMkLst>
        </pc:spChg>
        <pc:spChg chg="mod">
          <ac:chgData name="Gudka, Dawna" userId="S::gudka_d@cde.state.co.us::823cceae-331b-41d6-9a63-34ad6d1db55c" providerId="AD" clId="Web-{E4B04698-9DFB-F99D-A5B0-AD4B0311DCE0}" dt="2024-01-03T18:59:19.978" v="137" actId="20577"/>
          <ac:spMkLst>
            <pc:docMk/>
            <pc:sldMk cId="1641238302" sldId="5130"/>
            <ac:spMk id="3" creationId="{06DFE981-08BE-EB86-4227-0BFF98376A55}"/>
          </ac:spMkLst>
        </pc:spChg>
        <pc:spChg chg="mod">
          <ac:chgData name="Gudka, Dawna" userId="S::gudka_d@cde.state.co.us::823cceae-331b-41d6-9a63-34ad6d1db55c" providerId="AD" clId="Web-{E4B04698-9DFB-F99D-A5B0-AD4B0311DCE0}" dt="2024-01-03T19:16:43.199" v="446" actId="20577"/>
          <ac:spMkLst>
            <pc:docMk/>
            <pc:sldMk cId="1641238302" sldId="5130"/>
            <ac:spMk id="4" creationId="{6A477DCB-6F3D-C551-CC9C-3D5C1F645891}"/>
          </ac:spMkLst>
        </pc:spChg>
        <pc:spChg chg="del">
          <ac:chgData name="Gudka, Dawna" userId="S::gudka_d@cde.state.co.us::823cceae-331b-41d6-9a63-34ad6d1db55c" providerId="AD" clId="Web-{E4B04698-9DFB-F99D-A5B0-AD4B0311DCE0}" dt="2024-01-03T18:58:39.258" v="86"/>
          <ac:spMkLst>
            <pc:docMk/>
            <pc:sldMk cId="1641238302" sldId="5130"/>
            <ac:spMk id="5" creationId="{9DDE9998-58B9-FEED-2D43-E8BB66DCEE7F}"/>
          </ac:spMkLst>
        </pc:spChg>
        <pc:spChg chg="add del mod">
          <ac:chgData name="Gudka, Dawna" userId="S::gudka_d@cde.state.co.us::823cceae-331b-41d6-9a63-34ad6d1db55c" providerId="AD" clId="Web-{E4B04698-9DFB-F99D-A5B0-AD4B0311DCE0}" dt="2024-01-03T19:15:38.917" v="431"/>
          <ac:spMkLst>
            <pc:docMk/>
            <pc:sldMk cId="1641238302" sldId="5130"/>
            <ac:spMk id="7" creationId="{F5EF9689-DFEF-4E98-D17C-E4F90B2E462A}"/>
          </ac:spMkLst>
        </pc:spChg>
        <pc:spChg chg="add mod">
          <ac:chgData name="Gudka, Dawna" userId="S::gudka_d@cde.state.co.us::823cceae-331b-41d6-9a63-34ad6d1db55c" providerId="AD" clId="Web-{E4B04698-9DFB-F99D-A5B0-AD4B0311DCE0}" dt="2024-01-03T19:18:32.342" v="543"/>
          <ac:spMkLst>
            <pc:docMk/>
            <pc:sldMk cId="1641238302" sldId="5130"/>
            <ac:spMk id="10" creationId="{7E16E325-3558-4340-27D9-3712851D0AAC}"/>
          </ac:spMkLst>
        </pc:spChg>
        <pc:picChg chg="add mod ord">
          <ac:chgData name="Gudka, Dawna" userId="S::gudka_d@cde.state.co.us::823cceae-331b-41d6-9a63-34ad6d1db55c" providerId="AD" clId="Web-{E4B04698-9DFB-F99D-A5B0-AD4B0311DCE0}" dt="2024-01-03T19:16:56.902" v="447" actId="1076"/>
          <ac:picMkLst>
            <pc:docMk/>
            <pc:sldMk cId="1641238302" sldId="5130"/>
            <ac:picMk id="8" creationId="{1EC2AE84-D528-67A2-0B72-4DA843D91503}"/>
          </ac:picMkLst>
        </pc:picChg>
        <pc:picChg chg="add mod">
          <ac:chgData name="Gudka, Dawna" userId="S::gudka_d@cde.state.co.us::823cceae-331b-41d6-9a63-34ad6d1db55c" providerId="AD" clId="Web-{E4B04698-9DFB-F99D-A5B0-AD4B0311DCE0}" dt="2024-01-03T19:16:56.918" v="448" actId="1076"/>
          <ac:picMkLst>
            <pc:docMk/>
            <pc:sldMk cId="1641238302" sldId="5130"/>
            <ac:picMk id="9" creationId="{BCB09365-9F99-3788-F74F-1BD923EFF41D}"/>
          </ac:picMkLst>
        </pc:picChg>
      </pc:sldChg>
      <pc:sldChg chg="modSp add">
        <pc:chgData name="Gudka, Dawna" userId="S::gudka_d@cde.state.co.us::823cceae-331b-41d6-9a63-34ad6d1db55c" providerId="AD" clId="Web-{E4B04698-9DFB-F99D-A5B0-AD4B0311DCE0}" dt="2024-01-03T19:14:17.275" v="396" actId="20577"/>
        <pc:sldMkLst>
          <pc:docMk/>
          <pc:sldMk cId="3444278999" sldId="5210"/>
        </pc:sldMkLst>
        <pc:spChg chg="mod">
          <ac:chgData name="Gudka, Dawna" userId="S::gudka_d@cde.state.co.us::823cceae-331b-41d6-9a63-34ad6d1db55c" providerId="AD" clId="Web-{E4B04698-9DFB-F99D-A5B0-AD4B0311DCE0}" dt="2024-01-03T19:13:35.586" v="391" actId="20577"/>
          <ac:spMkLst>
            <pc:docMk/>
            <pc:sldMk cId="3444278999" sldId="5210"/>
            <ac:spMk id="4" creationId="{9A9DCA15-90DF-DEA1-D180-6B05BB2C1EC2}"/>
          </ac:spMkLst>
        </pc:spChg>
        <pc:spChg chg="mod">
          <ac:chgData name="Gudka, Dawna" userId="S::gudka_d@cde.state.co.us::823cceae-331b-41d6-9a63-34ad6d1db55c" providerId="AD" clId="Web-{E4B04698-9DFB-F99D-A5B0-AD4B0311DCE0}" dt="2024-01-03T19:14:17.275" v="396" actId="20577"/>
          <ac:spMkLst>
            <pc:docMk/>
            <pc:sldMk cId="3444278999" sldId="5210"/>
            <ac:spMk id="5" creationId="{98D497D5-4150-9FE4-6ECD-20DE51B4C0E8}"/>
          </ac:spMkLst>
        </pc:spChg>
      </pc:sldChg>
    </pc:docChg>
  </pc:docChgLst>
  <pc:docChgLst>
    <pc:chgData name="Gudka, Dawna" userId="S::gudka_d@cde.state.co.us::823cceae-331b-41d6-9a63-34ad6d1db55c" providerId="AD" clId="Web-{204D378E-76E6-4AA7-96B6-BC5BD5B873A4}"/>
    <pc:docChg chg="addSld delSld modSld">
      <pc:chgData name="Gudka, Dawna" userId="S::gudka_d@cde.state.co.us::823cceae-331b-41d6-9a63-34ad6d1db55c" providerId="AD" clId="Web-{204D378E-76E6-4AA7-96B6-BC5BD5B873A4}" dt="2024-01-18T01:53:09.997" v="149" actId="1076"/>
      <pc:docMkLst>
        <pc:docMk/>
      </pc:docMkLst>
      <pc:sldChg chg="modSp">
        <pc:chgData name="Gudka, Dawna" userId="S::gudka_d@cde.state.co.us::823cceae-331b-41d6-9a63-34ad6d1db55c" providerId="AD" clId="Web-{204D378E-76E6-4AA7-96B6-BC5BD5B873A4}" dt="2024-01-18T01:28:35.098" v="77" actId="20577"/>
        <pc:sldMkLst>
          <pc:docMk/>
          <pc:sldMk cId="1641238302" sldId="5130"/>
        </pc:sldMkLst>
        <pc:spChg chg="mod">
          <ac:chgData name="Gudka, Dawna" userId="S::gudka_d@cde.state.co.us::823cceae-331b-41d6-9a63-34ad6d1db55c" providerId="AD" clId="Web-{204D378E-76E6-4AA7-96B6-BC5BD5B873A4}" dt="2024-01-18T01:28:35.098" v="77" actId="20577"/>
          <ac:spMkLst>
            <pc:docMk/>
            <pc:sldMk cId="1641238302" sldId="5130"/>
            <ac:spMk id="6" creationId="{B1AA1C90-DCB3-013C-ABD8-DED0855C602F}"/>
          </ac:spMkLst>
        </pc:spChg>
      </pc:sldChg>
      <pc:sldChg chg="del">
        <pc:chgData name="Gudka, Dawna" userId="S::gudka_d@cde.state.co.us::823cceae-331b-41d6-9a63-34ad6d1db55c" providerId="AD" clId="Web-{204D378E-76E6-4AA7-96B6-BC5BD5B873A4}" dt="2024-01-18T01:29:00.630" v="78"/>
        <pc:sldMkLst>
          <pc:docMk/>
          <pc:sldMk cId="1919184917" sldId="5212"/>
        </pc:sldMkLst>
      </pc:sldChg>
      <pc:sldChg chg="addSp delSp modSp add replId">
        <pc:chgData name="Gudka, Dawna" userId="S::gudka_d@cde.state.co.us::823cceae-331b-41d6-9a63-34ad6d1db55c" providerId="AD" clId="Web-{204D378E-76E6-4AA7-96B6-BC5BD5B873A4}" dt="2024-01-18T01:50:04.178" v="120" actId="1076"/>
        <pc:sldMkLst>
          <pc:docMk/>
          <pc:sldMk cId="1643822337" sldId="5241"/>
        </pc:sldMkLst>
        <pc:spChg chg="mod">
          <ac:chgData name="Gudka, Dawna" userId="S::gudka_d@cde.state.co.us::823cceae-331b-41d6-9a63-34ad6d1db55c" providerId="AD" clId="Web-{204D378E-76E6-4AA7-96B6-BC5BD5B873A4}" dt="2024-01-18T01:29:50.397" v="105" actId="20577"/>
          <ac:spMkLst>
            <pc:docMk/>
            <pc:sldMk cId="1643822337" sldId="5241"/>
            <ac:spMk id="4" creationId="{D1F9838A-D305-E285-B916-6572B737E571}"/>
          </ac:spMkLst>
        </pc:spChg>
        <pc:spChg chg="del">
          <ac:chgData name="Gudka, Dawna" userId="S::gudka_d@cde.state.co.us::823cceae-331b-41d6-9a63-34ad6d1db55c" providerId="AD" clId="Web-{204D378E-76E6-4AA7-96B6-BC5BD5B873A4}" dt="2024-01-18T01:30:03.070" v="107"/>
          <ac:spMkLst>
            <pc:docMk/>
            <pc:sldMk cId="1643822337" sldId="5241"/>
            <ac:spMk id="5" creationId="{EF76AE69-D215-E0A3-4CC4-4B9ADFD3FE0A}"/>
          </ac:spMkLst>
        </pc:spChg>
        <pc:picChg chg="del">
          <ac:chgData name="Gudka, Dawna" userId="S::gudka_d@cde.state.co.us::823cceae-331b-41d6-9a63-34ad6d1db55c" providerId="AD" clId="Web-{204D378E-76E6-4AA7-96B6-BC5BD5B873A4}" dt="2024-01-18T01:29:53.007" v="106"/>
          <ac:picMkLst>
            <pc:docMk/>
            <pc:sldMk cId="1643822337" sldId="5241"/>
            <ac:picMk id="6" creationId="{F3658199-AAA3-ED9A-89FD-C764C0C0452A}"/>
          </ac:picMkLst>
        </pc:picChg>
        <pc:picChg chg="add mod">
          <ac:chgData name="Gudka, Dawna" userId="S::gudka_d@cde.state.co.us::823cceae-331b-41d6-9a63-34ad6d1db55c" providerId="AD" clId="Web-{204D378E-76E6-4AA7-96B6-BC5BD5B873A4}" dt="2024-01-18T01:49:06.707" v="115" actId="1076"/>
          <ac:picMkLst>
            <pc:docMk/>
            <pc:sldMk cId="1643822337" sldId="5241"/>
            <ac:picMk id="7" creationId="{8AD64619-FAD2-4243-9B53-2444BAD09A5F}"/>
          </ac:picMkLst>
        </pc:picChg>
        <pc:picChg chg="add mod">
          <ac:chgData name="Gudka, Dawna" userId="S::gudka_d@cde.state.co.us::823cceae-331b-41d6-9a63-34ad6d1db55c" providerId="AD" clId="Web-{204D378E-76E6-4AA7-96B6-BC5BD5B873A4}" dt="2024-01-18T01:50:02.349" v="119" actId="1076"/>
          <ac:picMkLst>
            <pc:docMk/>
            <pc:sldMk cId="1643822337" sldId="5241"/>
            <ac:picMk id="8" creationId="{E3D7669B-64D8-79C5-3ACA-8EEE60DA7310}"/>
          </ac:picMkLst>
        </pc:picChg>
        <pc:picChg chg="add mod">
          <ac:chgData name="Gudka, Dawna" userId="S::gudka_d@cde.state.co.us::823cceae-331b-41d6-9a63-34ad6d1db55c" providerId="AD" clId="Web-{204D378E-76E6-4AA7-96B6-BC5BD5B873A4}" dt="2024-01-18T01:50:04.178" v="120" actId="1076"/>
          <ac:picMkLst>
            <pc:docMk/>
            <pc:sldMk cId="1643822337" sldId="5241"/>
            <ac:picMk id="9" creationId="{E18E0142-4BFB-2817-0508-CD4DD71353C6}"/>
          </ac:picMkLst>
        </pc:picChg>
      </pc:sldChg>
      <pc:sldChg chg="addSp delSp modSp add replId">
        <pc:chgData name="Gudka, Dawna" userId="S::gudka_d@cde.state.co.us::823cceae-331b-41d6-9a63-34ad6d1db55c" providerId="AD" clId="Web-{204D378E-76E6-4AA7-96B6-BC5BD5B873A4}" dt="2024-01-18T01:53:09.997" v="149" actId="1076"/>
        <pc:sldMkLst>
          <pc:docMk/>
          <pc:sldMk cId="2229225265" sldId="5242"/>
        </pc:sldMkLst>
        <pc:spChg chg="mod">
          <ac:chgData name="Gudka, Dawna" userId="S::gudka_d@cde.state.co.us::823cceae-331b-41d6-9a63-34ad6d1db55c" providerId="AD" clId="Web-{204D378E-76E6-4AA7-96B6-BC5BD5B873A4}" dt="2024-01-18T01:51:01.289" v="139" actId="20577"/>
          <ac:spMkLst>
            <pc:docMk/>
            <pc:sldMk cId="2229225265" sldId="5242"/>
            <ac:spMk id="4" creationId="{9170B4DC-8EE0-5047-4F93-4F9E12BCF5B8}"/>
          </ac:spMkLst>
        </pc:spChg>
        <pc:picChg chg="add mod">
          <ac:chgData name="Gudka, Dawna" userId="S::gudka_d@cde.state.co.us::823cceae-331b-41d6-9a63-34ad6d1db55c" providerId="AD" clId="Web-{204D378E-76E6-4AA7-96B6-BC5BD5B873A4}" dt="2024-01-18T01:53:03.403" v="148" actId="1076"/>
          <ac:picMkLst>
            <pc:docMk/>
            <pc:sldMk cId="2229225265" sldId="5242"/>
            <ac:picMk id="5" creationId="{199619D8-2372-E19E-0086-D03CBB71CC9C}"/>
          </ac:picMkLst>
        </pc:picChg>
        <pc:picChg chg="add mod">
          <ac:chgData name="Gudka, Dawna" userId="S::gudka_d@cde.state.co.us::823cceae-331b-41d6-9a63-34ad6d1db55c" providerId="AD" clId="Web-{204D378E-76E6-4AA7-96B6-BC5BD5B873A4}" dt="2024-01-18T01:53:09.997" v="149" actId="1076"/>
          <ac:picMkLst>
            <pc:docMk/>
            <pc:sldMk cId="2229225265" sldId="5242"/>
            <ac:picMk id="6" creationId="{15DD7AEC-BB93-D7D3-49DD-FD242E017D47}"/>
          </ac:picMkLst>
        </pc:picChg>
        <pc:picChg chg="del">
          <ac:chgData name="Gudka, Dawna" userId="S::gudka_d@cde.state.co.us::823cceae-331b-41d6-9a63-34ad6d1db55c" providerId="AD" clId="Web-{204D378E-76E6-4AA7-96B6-BC5BD5B873A4}" dt="2024-01-18T01:50:19.319" v="123"/>
          <ac:picMkLst>
            <pc:docMk/>
            <pc:sldMk cId="2229225265" sldId="5242"/>
            <ac:picMk id="7" creationId="{AD99B0E5-E2B2-1E6F-F39D-BD70F6C190E2}"/>
          </ac:picMkLst>
        </pc:picChg>
        <pc:picChg chg="del">
          <ac:chgData name="Gudka, Dawna" userId="S::gudka_d@cde.state.co.us::823cceae-331b-41d6-9a63-34ad6d1db55c" providerId="AD" clId="Web-{204D378E-76E6-4AA7-96B6-BC5BD5B873A4}" dt="2024-01-18T01:50:20.538" v="124"/>
          <ac:picMkLst>
            <pc:docMk/>
            <pc:sldMk cId="2229225265" sldId="5242"/>
            <ac:picMk id="8" creationId="{8C4A73A9-8356-9A63-FB64-36427331AE58}"/>
          </ac:picMkLst>
        </pc:picChg>
        <pc:picChg chg="del">
          <ac:chgData name="Gudka, Dawna" userId="S::gudka_d@cde.state.co.us::823cceae-331b-41d6-9a63-34ad6d1db55c" providerId="AD" clId="Web-{204D378E-76E6-4AA7-96B6-BC5BD5B873A4}" dt="2024-01-18T01:50:18.413" v="122"/>
          <ac:picMkLst>
            <pc:docMk/>
            <pc:sldMk cId="2229225265" sldId="5242"/>
            <ac:picMk id="9" creationId="{202B7CA0-4309-77D9-BA67-D72127D5EC97}"/>
          </ac:picMkLst>
        </pc:picChg>
      </pc:sldChg>
    </pc:docChg>
  </pc:docChgLst>
  <pc:docChgLst>
    <pc:chgData name="Gudka, Dawna" userId="S::gudka_d@cde.state.co.us::823cceae-331b-41d6-9a63-34ad6d1db55c" providerId="AD" clId="Web-{8FBDD714-70DA-45FD-B3FF-B4A030E98C29}"/>
    <pc:docChg chg="sldOrd">
      <pc:chgData name="Gudka, Dawna" userId="S::gudka_d@cde.state.co.us::823cceae-331b-41d6-9a63-34ad6d1db55c" providerId="AD" clId="Web-{8FBDD714-70DA-45FD-B3FF-B4A030E98C29}" dt="2024-01-04T15:50:15.663" v="0"/>
      <pc:docMkLst>
        <pc:docMk/>
      </pc:docMkLst>
      <pc:sldChg chg="ord">
        <pc:chgData name="Gudka, Dawna" userId="S::gudka_d@cde.state.co.us::823cceae-331b-41d6-9a63-34ad6d1db55c" providerId="AD" clId="Web-{8FBDD714-70DA-45FD-B3FF-B4A030E98C29}" dt="2024-01-04T15:50:15.663" v="0"/>
        <pc:sldMkLst>
          <pc:docMk/>
          <pc:sldMk cId="86511955" sldId="5129"/>
        </pc:sldMkLst>
      </pc:sldChg>
    </pc:docChg>
  </pc:docChgLst>
  <pc:docChgLst>
    <pc:chgData name="Tribbett, Jessica" userId="S::tribbett_jessica@cde.state.co.us::b8af59d7-a86d-4166-a022-d856dc24c475" providerId="AD" clId="Web-{C0074F9B-B6B8-BBF2-AF8A-2AC60944CD0A}"/>
    <pc:docChg chg="modSld sldOrd">
      <pc:chgData name="Tribbett, Jessica" userId="S::tribbett_jessica@cde.state.co.us::b8af59d7-a86d-4166-a022-d856dc24c475" providerId="AD" clId="Web-{C0074F9B-B6B8-BBF2-AF8A-2AC60944CD0A}" dt="2024-01-24T20:11:15.046" v="139" actId="20577"/>
      <pc:docMkLst>
        <pc:docMk/>
      </pc:docMkLst>
      <pc:sldChg chg="modSp">
        <pc:chgData name="Tribbett, Jessica" userId="S::tribbett_jessica@cde.state.co.us::b8af59d7-a86d-4166-a022-d856dc24c475" providerId="AD" clId="Web-{C0074F9B-B6B8-BBF2-AF8A-2AC60944CD0A}" dt="2024-01-24T20:01:56.500" v="23" actId="20577"/>
        <pc:sldMkLst>
          <pc:docMk/>
          <pc:sldMk cId="462835190" sldId="4696"/>
        </pc:sldMkLst>
        <pc:spChg chg="mod">
          <ac:chgData name="Tribbett, Jessica" userId="S::tribbett_jessica@cde.state.co.us::b8af59d7-a86d-4166-a022-d856dc24c475" providerId="AD" clId="Web-{C0074F9B-B6B8-BBF2-AF8A-2AC60944CD0A}" dt="2024-01-24T20:01:56.500" v="23" actId="20577"/>
          <ac:spMkLst>
            <pc:docMk/>
            <pc:sldMk cId="462835190" sldId="4696"/>
            <ac:spMk id="7" creationId="{CF408478-E5B8-BD77-1C24-08FE8A7C6C4E}"/>
          </ac:spMkLst>
        </pc:spChg>
      </pc:sldChg>
      <pc:sldChg chg="modSp ord">
        <pc:chgData name="Tribbett, Jessica" userId="S::tribbett_jessica@cde.state.co.us::b8af59d7-a86d-4166-a022-d856dc24c475" providerId="AD" clId="Web-{C0074F9B-B6B8-BBF2-AF8A-2AC60944CD0A}" dt="2024-01-24T20:05:11.990" v="72"/>
        <pc:sldMkLst>
          <pc:docMk/>
          <pc:sldMk cId="2461826744" sldId="4704"/>
        </pc:sldMkLst>
        <pc:spChg chg="mod">
          <ac:chgData name="Tribbett, Jessica" userId="S::tribbett_jessica@cde.state.co.us::b8af59d7-a86d-4166-a022-d856dc24c475" providerId="AD" clId="Web-{C0074F9B-B6B8-BBF2-AF8A-2AC60944CD0A}" dt="2024-01-24T20:03:55.847" v="67" actId="1076"/>
          <ac:spMkLst>
            <pc:docMk/>
            <pc:sldMk cId="2461826744" sldId="4704"/>
            <ac:spMk id="16" creationId="{801120FD-CE80-463F-9EFE-07B58C22C141}"/>
          </ac:spMkLst>
        </pc:spChg>
        <pc:graphicFrameChg chg="mod modGraphic">
          <ac:chgData name="Tribbett, Jessica" userId="S::tribbett_jessica@cde.state.co.us::b8af59d7-a86d-4166-a022-d856dc24c475" providerId="AD" clId="Web-{C0074F9B-B6B8-BBF2-AF8A-2AC60944CD0A}" dt="2024-01-24T20:04:16.238" v="71" actId="20577"/>
          <ac:graphicFrameMkLst>
            <pc:docMk/>
            <pc:sldMk cId="2461826744" sldId="4704"/>
            <ac:graphicFrameMk id="5" creationId="{FDC19C51-3A09-98C0-45FD-D91C3BBBF600}"/>
          </ac:graphicFrameMkLst>
        </pc:graphicFrameChg>
      </pc:sldChg>
      <pc:sldChg chg="addSp delSp modSp">
        <pc:chgData name="Tribbett, Jessica" userId="S::tribbett_jessica@cde.state.co.us::b8af59d7-a86d-4166-a022-d856dc24c475" providerId="AD" clId="Web-{C0074F9B-B6B8-BBF2-AF8A-2AC60944CD0A}" dt="2024-01-24T20:11:15.046" v="139" actId="20577"/>
        <pc:sldMkLst>
          <pc:docMk/>
          <pc:sldMk cId="4159998588" sldId="4706"/>
        </pc:sldMkLst>
        <pc:spChg chg="add mod">
          <ac:chgData name="Tribbett, Jessica" userId="S::tribbett_jessica@cde.state.co.us::b8af59d7-a86d-4166-a022-d856dc24c475" providerId="AD" clId="Web-{C0074F9B-B6B8-BBF2-AF8A-2AC60944CD0A}" dt="2024-01-24T20:11:02.124" v="135" actId="20577"/>
          <ac:spMkLst>
            <pc:docMk/>
            <pc:sldMk cId="4159998588" sldId="4706"/>
            <ac:spMk id="6" creationId="{B4B5808A-5249-7F5B-F614-0CC953FE7814}"/>
          </ac:spMkLst>
        </pc:spChg>
        <pc:spChg chg="add mod">
          <ac:chgData name="Tribbett, Jessica" userId="S::tribbett_jessica@cde.state.co.us::b8af59d7-a86d-4166-a022-d856dc24c475" providerId="AD" clId="Web-{C0074F9B-B6B8-BBF2-AF8A-2AC60944CD0A}" dt="2024-01-24T20:11:15.046" v="139" actId="20577"/>
          <ac:spMkLst>
            <pc:docMk/>
            <pc:sldMk cId="4159998588" sldId="4706"/>
            <ac:spMk id="8" creationId="{F5FC42B6-F576-520A-DA3F-32281C146BC6}"/>
          </ac:spMkLst>
        </pc:spChg>
        <pc:picChg chg="add mod">
          <ac:chgData name="Tribbett, Jessica" userId="S::tribbett_jessica@cde.state.co.us::b8af59d7-a86d-4166-a022-d856dc24c475" providerId="AD" clId="Web-{C0074F9B-B6B8-BBF2-AF8A-2AC60944CD0A}" dt="2024-01-24T20:10:14.888" v="118" actId="1076"/>
          <ac:picMkLst>
            <pc:docMk/>
            <pc:sldMk cId="4159998588" sldId="4706"/>
            <ac:picMk id="3" creationId="{48D689CC-298B-5579-0E3A-D3FDA22147A4}"/>
          </ac:picMkLst>
        </pc:picChg>
        <pc:picChg chg="add del mod">
          <ac:chgData name="Tribbett, Jessica" userId="S::tribbett_jessica@cde.state.co.us::b8af59d7-a86d-4166-a022-d856dc24c475" providerId="AD" clId="Web-{C0074F9B-B6B8-BBF2-AF8A-2AC60944CD0A}" dt="2024-01-24T20:09:22.121" v="109"/>
          <ac:picMkLst>
            <pc:docMk/>
            <pc:sldMk cId="4159998588" sldId="4706"/>
            <ac:picMk id="7" creationId="{6C0FC397-9A35-1A24-EE93-BC2CE0C1D632}"/>
          </ac:picMkLst>
        </pc:picChg>
        <pc:picChg chg="del">
          <ac:chgData name="Tribbett, Jessica" userId="S::tribbett_jessica@cde.state.co.us::b8af59d7-a86d-4166-a022-d856dc24c475" providerId="AD" clId="Web-{C0074F9B-B6B8-BBF2-AF8A-2AC60944CD0A}" dt="2024-01-24T20:06:11.835" v="73"/>
          <ac:picMkLst>
            <pc:docMk/>
            <pc:sldMk cId="4159998588" sldId="4706"/>
            <ac:picMk id="9" creationId="{DD7CCD5F-2DCD-FC01-98CD-9F8FF441F073}"/>
          </ac:picMkLst>
        </pc:picChg>
        <pc:picChg chg="del">
          <ac:chgData name="Tribbett, Jessica" userId="S::tribbett_jessica@cde.state.co.us::b8af59d7-a86d-4166-a022-d856dc24c475" providerId="AD" clId="Web-{C0074F9B-B6B8-BBF2-AF8A-2AC60944CD0A}" dt="2024-01-24T20:07:45.494" v="83"/>
          <ac:picMkLst>
            <pc:docMk/>
            <pc:sldMk cId="4159998588" sldId="4706"/>
            <ac:picMk id="10" creationId="{3D283829-E242-52F4-6DC1-98F3EE03EB0E}"/>
          </ac:picMkLst>
        </pc:picChg>
      </pc:sldChg>
    </pc:docChg>
  </pc:docChgLst>
  <pc:docChgLst>
    <pc:chgData name="Gudka, Dawna" userId="S::gudka_d@cde.state.co.us::823cceae-331b-41d6-9a63-34ad6d1db55c" providerId="AD" clId="Web-{72AC49F7-7B6F-4320-B12D-5025E3E86EAB}"/>
    <pc:docChg chg="modSld sldOrd">
      <pc:chgData name="Gudka, Dawna" userId="S::gudka_d@cde.state.co.us::823cceae-331b-41d6-9a63-34ad6d1db55c" providerId="AD" clId="Web-{72AC49F7-7B6F-4320-B12D-5025E3E86EAB}" dt="2024-01-11T15:13:41.965" v="3" actId="1076"/>
      <pc:docMkLst>
        <pc:docMk/>
      </pc:docMkLst>
      <pc:sldChg chg="ord">
        <pc:chgData name="Gudka, Dawna" userId="S::gudka_d@cde.state.co.us::823cceae-331b-41d6-9a63-34ad6d1db55c" providerId="AD" clId="Web-{72AC49F7-7B6F-4320-B12D-5025E3E86EAB}" dt="2024-01-11T15:12:15.792" v="0"/>
        <pc:sldMkLst>
          <pc:docMk/>
          <pc:sldMk cId="1731656532" sldId="262"/>
        </pc:sldMkLst>
      </pc:sldChg>
      <pc:sldChg chg="ord">
        <pc:chgData name="Gudka, Dawna" userId="S::gudka_d@cde.state.co.us::823cceae-331b-41d6-9a63-34ad6d1db55c" providerId="AD" clId="Web-{72AC49F7-7B6F-4320-B12D-5025E3E86EAB}" dt="2024-01-11T15:12:37.605" v="1"/>
        <pc:sldMkLst>
          <pc:docMk/>
          <pc:sldMk cId="1847781319" sldId="263"/>
        </pc:sldMkLst>
      </pc:sldChg>
      <pc:sldChg chg="modSp">
        <pc:chgData name="Gudka, Dawna" userId="S::gudka_d@cde.state.co.us::823cceae-331b-41d6-9a63-34ad6d1db55c" providerId="AD" clId="Web-{72AC49F7-7B6F-4320-B12D-5025E3E86EAB}" dt="2024-01-11T15:13:41.965" v="3" actId="1076"/>
        <pc:sldMkLst>
          <pc:docMk/>
          <pc:sldMk cId="1641238302" sldId="5130"/>
        </pc:sldMkLst>
        <pc:spChg chg="mod">
          <ac:chgData name="Gudka, Dawna" userId="S::gudka_d@cde.state.co.us::823cceae-331b-41d6-9a63-34ad6d1db55c" providerId="AD" clId="Web-{72AC49F7-7B6F-4320-B12D-5025E3E86EAB}" dt="2024-01-11T15:13:41.965" v="3" actId="1076"/>
          <ac:spMkLst>
            <pc:docMk/>
            <pc:sldMk cId="1641238302" sldId="5130"/>
            <ac:spMk id="6" creationId="{B1AA1C90-DCB3-013C-ABD8-DED0855C602F}"/>
          </ac:spMkLst>
        </pc:spChg>
      </pc:sldChg>
    </pc:docChg>
  </pc:docChgLst>
  <pc:docChgLst>
    <pc:chgData name="Hoffman, Peter" userId="673cee94-26bd-4c2a-ab82-1b3669e2f049" providerId="ADAL" clId="{F4812281-A0E4-4A6F-8E6C-97B7DDD89CC2}"/>
    <pc:docChg chg="undo custSel addSld delSld modSld sldOrd">
      <pc:chgData name="Hoffman, Peter" userId="673cee94-26bd-4c2a-ab82-1b3669e2f049" providerId="ADAL" clId="{F4812281-A0E4-4A6F-8E6C-97B7DDD89CC2}" dt="2023-11-29T23:28:16.588" v="1601" actId="2696"/>
      <pc:docMkLst>
        <pc:docMk/>
      </pc:docMkLst>
      <pc:sldChg chg="modSp">
        <pc:chgData name="Hoffman, Peter" userId="673cee94-26bd-4c2a-ab82-1b3669e2f049" providerId="ADAL" clId="{F4812281-A0E4-4A6F-8E6C-97B7DDD89CC2}" dt="2023-11-29T18:30:16.784" v="123"/>
        <pc:sldMkLst>
          <pc:docMk/>
          <pc:sldMk cId="3717000822" sldId="280"/>
        </pc:sldMkLst>
        <pc:graphicFrameChg chg="mod">
          <ac:chgData name="Hoffman, Peter" userId="673cee94-26bd-4c2a-ab82-1b3669e2f049" providerId="ADAL" clId="{F4812281-A0E4-4A6F-8E6C-97B7DDD89CC2}" dt="2023-11-29T18:30:16.784" v="123"/>
          <ac:graphicFrameMkLst>
            <pc:docMk/>
            <pc:sldMk cId="3717000822" sldId="280"/>
            <ac:graphicFrameMk id="7" creationId="{846691BE-0086-3658-55F2-41FDF0607A9C}"/>
          </ac:graphicFrameMkLst>
        </pc:graphicFrameChg>
      </pc:sldChg>
      <pc:sldChg chg="add">
        <pc:chgData name="Hoffman, Peter" userId="673cee94-26bd-4c2a-ab82-1b3669e2f049" providerId="ADAL" clId="{F4812281-A0E4-4A6F-8E6C-97B7DDD89CC2}" dt="2023-11-29T23:28:06.320" v="1597"/>
        <pc:sldMkLst>
          <pc:docMk/>
          <pc:sldMk cId="657188881" sldId="2887"/>
        </pc:sldMkLst>
      </pc:sldChg>
      <pc:sldChg chg="add">
        <pc:chgData name="Hoffman, Peter" userId="673cee94-26bd-4c2a-ab82-1b3669e2f049" providerId="ADAL" clId="{F4812281-A0E4-4A6F-8E6C-97B7DDD89CC2}" dt="2023-11-29T23:28:06.320" v="1597"/>
        <pc:sldMkLst>
          <pc:docMk/>
          <pc:sldMk cId="238443537" sldId="2889"/>
        </pc:sldMkLst>
      </pc:sldChg>
      <pc:sldChg chg="modSp add mod">
        <pc:chgData name="Hoffman, Peter" userId="673cee94-26bd-4c2a-ab82-1b3669e2f049" providerId="ADAL" clId="{F4812281-A0E4-4A6F-8E6C-97B7DDD89CC2}" dt="2023-11-29T23:28:06.430" v="1598" actId="27636"/>
        <pc:sldMkLst>
          <pc:docMk/>
          <pc:sldMk cId="4218949019" sldId="2890"/>
        </pc:sldMkLst>
        <pc:spChg chg="mod">
          <ac:chgData name="Hoffman, Peter" userId="673cee94-26bd-4c2a-ab82-1b3669e2f049" providerId="ADAL" clId="{F4812281-A0E4-4A6F-8E6C-97B7DDD89CC2}" dt="2023-11-29T23:28:06.430" v="1598" actId="27636"/>
          <ac:spMkLst>
            <pc:docMk/>
            <pc:sldMk cId="4218949019" sldId="2890"/>
            <ac:spMk id="3" creationId="{00000000-0000-0000-0000-000000000000}"/>
          </ac:spMkLst>
        </pc:spChg>
      </pc:sldChg>
      <pc:sldChg chg="modSp add mod">
        <pc:chgData name="Hoffman, Peter" userId="673cee94-26bd-4c2a-ab82-1b3669e2f049" providerId="ADAL" clId="{F4812281-A0E4-4A6F-8E6C-97B7DDD89CC2}" dt="2023-11-29T23:28:06.477" v="1600" actId="27636"/>
        <pc:sldMkLst>
          <pc:docMk/>
          <pc:sldMk cId="3009594363" sldId="2891"/>
        </pc:sldMkLst>
        <pc:spChg chg="mod">
          <ac:chgData name="Hoffman, Peter" userId="673cee94-26bd-4c2a-ab82-1b3669e2f049" providerId="ADAL" clId="{F4812281-A0E4-4A6F-8E6C-97B7DDD89CC2}" dt="2023-11-29T23:28:06.477" v="1600" actId="27636"/>
          <ac:spMkLst>
            <pc:docMk/>
            <pc:sldMk cId="3009594363" sldId="2891"/>
            <ac:spMk id="3" creationId="{00000000-0000-0000-0000-000000000000}"/>
          </ac:spMkLst>
        </pc:spChg>
      </pc:sldChg>
      <pc:sldChg chg="modSp add mod">
        <pc:chgData name="Hoffman, Peter" userId="673cee94-26bd-4c2a-ab82-1b3669e2f049" providerId="ADAL" clId="{F4812281-A0E4-4A6F-8E6C-97B7DDD89CC2}" dt="2023-11-29T23:28:06.445" v="1599" actId="27636"/>
        <pc:sldMkLst>
          <pc:docMk/>
          <pc:sldMk cId="4193275024" sldId="2892"/>
        </pc:sldMkLst>
        <pc:spChg chg="mod">
          <ac:chgData name="Hoffman, Peter" userId="673cee94-26bd-4c2a-ab82-1b3669e2f049" providerId="ADAL" clId="{F4812281-A0E4-4A6F-8E6C-97B7DDD89CC2}" dt="2023-11-29T23:28:06.445" v="1599" actId="27636"/>
          <ac:spMkLst>
            <pc:docMk/>
            <pc:sldMk cId="4193275024" sldId="2892"/>
            <ac:spMk id="3" creationId="{1A5AC7F8-5594-DA40-2FAE-9FAE112E382B}"/>
          </ac:spMkLst>
        </pc:spChg>
      </pc:sldChg>
      <pc:sldChg chg="del">
        <pc:chgData name="Hoffman, Peter" userId="673cee94-26bd-4c2a-ab82-1b3669e2f049" providerId="ADAL" clId="{F4812281-A0E4-4A6F-8E6C-97B7DDD89CC2}" dt="2023-11-29T23:28:16.588" v="1601" actId="2696"/>
        <pc:sldMkLst>
          <pc:docMk/>
          <pc:sldMk cId="2657396992" sldId="5192"/>
        </pc:sldMkLst>
      </pc:sldChg>
      <pc:sldChg chg="del">
        <pc:chgData name="Hoffman, Peter" userId="673cee94-26bd-4c2a-ab82-1b3669e2f049" providerId="ADAL" clId="{F4812281-A0E4-4A6F-8E6C-97B7DDD89CC2}" dt="2023-11-29T23:28:16.588" v="1601" actId="2696"/>
        <pc:sldMkLst>
          <pc:docMk/>
          <pc:sldMk cId="2996005" sldId="5193"/>
        </pc:sldMkLst>
      </pc:sldChg>
      <pc:sldChg chg="del">
        <pc:chgData name="Hoffman, Peter" userId="673cee94-26bd-4c2a-ab82-1b3669e2f049" providerId="ADAL" clId="{F4812281-A0E4-4A6F-8E6C-97B7DDD89CC2}" dt="2023-11-29T23:28:16.588" v="1601" actId="2696"/>
        <pc:sldMkLst>
          <pc:docMk/>
          <pc:sldMk cId="386243125" sldId="5194"/>
        </pc:sldMkLst>
      </pc:sldChg>
      <pc:sldChg chg="del">
        <pc:chgData name="Hoffman, Peter" userId="673cee94-26bd-4c2a-ab82-1b3669e2f049" providerId="ADAL" clId="{F4812281-A0E4-4A6F-8E6C-97B7DDD89CC2}" dt="2023-11-29T23:28:16.588" v="1601" actId="2696"/>
        <pc:sldMkLst>
          <pc:docMk/>
          <pc:sldMk cId="350104989" sldId="5195"/>
        </pc:sldMkLst>
      </pc:sldChg>
      <pc:sldChg chg="del">
        <pc:chgData name="Hoffman, Peter" userId="673cee94-26bd-4c2a-ab82-1b3669e2f049" providerId="ADAL" clId="{F4812281-A0E4-4A6F-8E6C-97B7DDD89CC2}" dt="2023-11-29T23:28:16.588" v="1601" actId="2696"/>
        <pc:sldMkLst>
          <pc:docMk/>
          <pc:sldMk cId="1563938905" sldId="5196"/>
        </pc:sldMkLst>
      </pc:sldChg>
      <pc:sldChg chg="modSp mod">
        <pc:chgData name="Hoffman, Peter" userId="673cee94-26bd-4c2a-ab82-1b3669e2f049" providerId="ADAL" clId="{F4812281-A0E4-4A6F-8E6C-97B7DDD89CC2}" dt="2023-11-29T18:32:57.792" v="397" actId="20577"/>
        <pc:sldMkLst>
          <pc:docMk/>
          <pc:sldMk cId="298744664" sldId="5203"/>
        </pc:sldMkLst>
        <pc:spChg chg="mod">
          <ac:chgData name="Hoffman, Peter" userId="673cee94-26bd-4c2a-ab82-1b3669e2f049" providerId="ADAL" clId="{F4812281-A0E4-4A6F-8E6C-97B7DDD89CC2}" dt="2023-11-29T18:32:57.792" v="397" actId="20577"/>
          <ac:spMkLst>
            <pc:docMk/>
            <pc:sldMk cId="298744664" sldId="5203"/>
            <ac:spMk id="6" creationId="{884AB835-2BA6-B6F8-8038-8BA546F35A32}"/>
          </ac:spMkLst>
        </pc:spChg>
      </pc:sldChg>
      <pc:sldChg chg="new del">
        <pc:chgData name="Hoffman, Peter" userId="673cee94-26bd-4c2a-ab82-1b3669e2f049" providerId="ADAL" clId="{F4812281-A0E4-4A6F-8E6C-97B7DDD89CC2}" dt="2023-11-29T18:23:51.935" v="35" actId="47"/>
        <pc:sldMkLst>
          <pc:docMk/>
          <pc:sldMk cId="683393801" sldId="5205"/>
        </pc:sldMkLst>
      </pc:sldChg>
      <pc:sldChg chg="addSp delSp modSp add mod ord">
        <pc:chgData name="Hoffman, Peter" userId="673cee94-26bd-4c2a-ab82-1b3669e2f049" providerId="ADAL" clId="{F4812281-A0E4-4A6F-8E6C-97B7DDD89CC2}" dt="2023-11-29T23:18:43.042" v="1596" actId="20577"/>
        <pc:sldMkLst>
          <pc:docMk/>
          <pc:sldMk cId="1961852350" sldId="5205"/>
        </pc:sldMkLst>
        <pc:spChg chg="mod">
          <ac:chgData name="Hoffman, Peter" userId="673cee94-26bd-4c2a-ab82-1b3669e2f049" providerId="ADAL" clId="{F4812281-A0E4-4A6F-8E6C-97B7DDD89CC2}" dt="2023-11-29T18:24:25.031" v="70" actId="20577"/>
          <ac:spMkLst>
            <pc:docMk/>
            <pc:sldMk cId="1961852350" sldId="5205"/>
            <ac:spMk id="2" creationId="{4D0C3ACB-A4D9-E755-BE64-62BEF6873D63}"/>
          </ac:spMkLst>
        </pc:spChg>
        <pc:spChg chg="mod">
          <ac:chgData name="Hoffman, Peter" userId="673cee94-26bd-4c2a-ab82-1b3669e2f049" providerId="ADAL" clId="{F4812281-A0E4-4A6F-8E6C-97B7DDD89CC2}" dt="2023-11-29T18:24:32.683" v="84" actId="20577"/>
          <ac:spMkLst>
            <pc:docMk/>
            <pc:sldMk cId="1961852350" sldId="5205"/>
            <ac:spMk id="5" creationId="{4E30A165-CF4C-BADD-F27D-163BA3D45092}"/>
          </ac:spMkLst>
        </pc:spChg>
        <pc:spChg chg="mod">
          <ac:chgData name="Hoffman, Peter" userId="673cee94-26bd-4c2a-ab82-1b3669e2f049" providerId="ADAL" clId="{F4812281-A0E4-4A6F-8E6C-97B7DDD89CC2}" dt="2023-11-29T18:24:46.348" v="102"/>
          <ac:spMkLst>
            <pc:docMk/>
            <pc:sldMk cId="1961852350" sldId="5205"/>
            <ac:spMk id="6" creationId="{01AE076C-8371-8AAA-7CD6-9474586567B9}"/>
          </ac:spMkLst>
        </pc:spChg>
        <pc:spChg chg="add mod">
          <ac:chgData name="Hoffman, Peter" userId="673cee94-26bd-4c2a-ab82-1b3669e2f049" providerId="ADAL" clId="{F4812281-A0E4-4A6F-8E6C-97B7DDD89CC2}" dt="2023-11-29T23:18:43.042" v="1596" actId="20577"/>
          <ac:spMkLst>
            <pc:docMk/>
            <pc:sldMk cId="1961852350" sldId="5205"/>
            <ac:spMk id="8" creationId="{31CF935B-4EDB-CD62-F90C-6618AAEBDEFC}"/>
          </ac:spMkLst>
        </pc:spChg>
        <pc:spChg chg="del mod">
          <ac:chgData name="Hoffman, Peter" userId="673cee94-26bd-4c2a-ab82-1b3669e2f049" providerId="ADAL" clId="{F4812281-A0E4-4A6F-8E6C-97B7DDD89CC2}" dt="2023-11-29T18:24:10.127" v="40" actId="478"/>
          <ac:spMkLst>
            <pc:docMk/>
            <pc:sldMk cId="1961852350" sldId="5205"/>
            <ac:spMk id="10" creationId="{F0AE6A20-E9CA-6A31-374B-1CD7929B79AB}"/>
          </ac:spMkLst>
        </pc:spChg>
        <pc:picChg chg="add mod">
          <ac:chgData name="Hoffman, Peter" userId="673cee94-26bd-4c2a-ab82-1b3669e2f049" providerId="ADAL" clId="{F4812281-A0E4-4A6F-8E6C-97B7DDD89CC2}" dt="2023-11-29T18:33:38.320" v="553" actId="962"/>
          <ac:picMkLst>
            <pc:docMk/>
            <pc:sldMk cId="1961852350" sldId="5205"/>
            <ac:picMk id="7" creationId="{864F8E31-FBB1-3F10-9D1C-D402FA51E7FD}"/>
          </ac:picMkLst>
        </pc:picChg>
        <pc:picChg chg="del">
          <ac:chgData name="Hoffman, Peter" userId="673cee94-26bd-4c2a-ab82-1b3669e2f049" providerId="ADAL" clId="{F4812281-A0E4-4A6F-8E6C-97B7DDD89CC2}" dt="2023-11-29T18:24:04.960" v="37" actId="478"/>
          <ac:picMkLst>
            <pc:docMk/>
            <pc:sldMk cId="1961852350" sldId="5205"/>
            <ac:picMk id="9" creationId="{6B07CFC2-9771-0826-2619-A54D6D397B55}"/>
          </ac:picMkLst>
        </pc:picChg>
      </pc:sldChg>
      <pc:sldChg chg="addSp delSp modSp add mod">
        <pc:chgData name="Hoffman, Peter" userId="673cee94-26bd-4c2a-ab82-1b3669e2f049" providerId="ADAL" clId="{F4812281-A0E4-4A6F-8E6C-97B7DDD89CC2}" dt="2023-11-29T21:29:05.711" v="1478" actId="20577"/>
        <pc:sldMkLst>
          <pc:docMk/>
          <pc:sldMk cId="2933753138" sldId="5206"/>
        </pc:sldMkLst>
        <pc:spChg chg="mod">
          <ac:chgData name="Hoffman, Peter" userId="673cee94-26bd-4c2a-ab82-1b3669e2f049" providerId="ADAL" clId="{F4812281-A0E4-4A6F-8E6C-97B7DDD89CC2}" dt="2023-11-29T18:34:49.173" v="685" actId="20577"/>
          <ac:spMkLst>
            <pc:docMk/>
            <pc:sldMk cId="2933753138" sldId="5206"/>
            <ac:spMk id="2" creationId="{4D0C3ACB-A4D9-E755-BE64-62BEF6873D63}"/>
          </ac:spMkLst>
        </pc:spChg>
        <pc:spChg chg="mod">
          <ac:chgData name="Hoffman, Peter" userId="673cee94-26bd-4c2a-ab82-1b3669e2f049" providerId="ADAL" clId="{F4812281-A0E4-4A6F-8E6C-97B7DDD89CC2}" dt="2023-11-29T21:29:05.711" v="1478" actId="20577"/>
          <ac:spMkLst>
            <pc:docMk/>
            <pc:sldMk cId="2933753138" sldId="5206"/>
            <ac:spMk id="8" creationId="{31CF935B-4EDB-CD62-F90C-6618AAEBDEFC}"/>
          </ac:spMkLst>
        </pc:spChg>
        <pc:picChg chg="del">
          <ac:chgData name="Hoffman, Peter" userId="673cee94-26bd-4c2a-ab82-1b3669e2f049" providerId="ADAL" clId="{F4812281-A0E4-4A6F-8E6C-97B7DDD89CC2}" dt="2023-11-29T18:34:51.171" v="686" actId="478"/>
          <ac:picMkLst>
            <pc:docMk/>
            <pc:sldMk cId="2933753138" sldId="5206"/>
            <ac:picMk id="7" creationId="{864F8E31-FBB1-3F10-9D1C-D402FA51E7FD}"/>
          </ac:picMkLst>
        </pc:picChg>
        <pc:picChg chg="add del mod">
          <ac:chgData name="Hoffman, Peter" userId="673cee94-26bd-4c2a-ab82-1b3669e2f049" providerId="ADAL" clId="{F4812281-A0E4-4A6F-8E6C-97B7DDD89CC2}" dt="2023-11-29T18:41:27.965" v="999" actId="478"/>
          <ac:picMkLst>
            <pc:docMk/>
            <pc:sldMk cId="2933753138" sldId="5206"/>
            <ac:picMk id="9" creationId="{1A8E8C00-9A73-BC1F-67AD-B177C5583C59}"/>
          </ac:picMkLst>
        </pc:picChg>
        <pc:picChg chg="add del mod">
          <ac:chgData name="Hoffman, Peter" userId="673cee94-26bd-4c2a-ab82-1b3669e2f049" providerId="ADAL" clId="{F4812281-A0E4-4A6F-8E6C-97B7DDD89CC2}" dt="2023-11-29T18:45:51.663" v="1129" actId="478"/>
          <ac:picMkLst>
            <pc:docMk/>
            <pc:sldMk cId="2933753138" sldId="5206"/>
            <ac:picMk id="11" creationId="{46256A10-B10A-208D-3603-E5ED79E74487}"/>
          </ac:picMkLst>
        </pc:picChg>
        <pc:picChg chg="add del mod">
          <ac:chgData name="Hoffman, Peter" userId="673cee94-26bd-4c2a-ab82-1b3669e2f049" providerId="ADAL" clId="{F4812281-A0E4-4A6F-8E6C-97B7DDD89CC2}" dt="2023-11-29T18:45:57.461" v="1132" actId="478"/>
          <ac:picMkLst>
            <pc:docMk/>
            <pc:sldMk cId="2933753138" sldId="5206"/>
            <ac:picMk id="13" creationId="{1931EEED-8EA8-24FF-1CDA-365BFE6AF8E4}"/>
          </ac:picMkLst>
        </pc:picChg>
        <pc:picChg chg="add mod">
          <ac:chgData name="Hoffman, Peter" userId="673cee94-26bd-4c2a-ab82-1b3669e2f049" providerId="ADAL" clId="{F4812281-A0E4-4A6F-8E6C-97B7DDD89CC2}" dt="2023-11-29T19:04:24.621" v="1466" actId="962"/>
          <ac:picMkLst>
            <pc:docMk/>
            <pc:sldMk cId="2933753138" sldId="5206"/>
            <ac:picMk id="15" creationId="{F1A99AC5-2E8A-9202-CBED-4618CEEC1160}"/>
          </ac:picMkLst>
        </pc:picChg>
      </pc:sldChg>
    </pc:docChg>
  </pc:docChgLst>
  <pc:docChgLst>
    <pc:chgData name="Wenzel, Brooke" userId="672bf8d3-b15b-4e02-a6d1-39319a0df09b" providerId="ADAL" clId="{3B866652-3880-41A9-9662-FE5D7A9BF9A0}"/>
    <pc:docChg chg="modSld">
      <pc:chgData name="Wenzel, Brooke" userId="672bf8d3-b15b-4e02-a6d1-39319a0df09b" providerId="ADAL" clId="{3B866652-3880-41A9-9662-FE5D7A9BF9A0}" dt="2023-12-06T20:57:58.592" v="2" actId="5793"/>
      <pc:docMkLst>
        <pc:docMk/>
      </pc:docMkLst>
      <pc:sldChg chg="modSp mod">
        <pc:chgData name="Wenzel, Brooke" userId="672bf8d3-b15b-4e02-a6d1-39319a0df09b" providerId="ADAL" clId="{3B866652-3880-41A9-9662-FE5D7A9BF9A0}" dt="2023-12-06T20:57:58.592" v="2" actId="5793"/>
        <pc:sldMkLst>
          <pc:docMk/>
          <pc:sldMk cId="1847781319" sldId="263"/>
        </pc:sldMkLst>
        <pc:graphicFrameChg chg="modGraphic">
          <ac:chgData name="Wenzel, Brooke" userId="672bf8d3-b15b-4e02-a6d1-39319a0df09b" providerId="ADAL" clId="{3B866652-3880-41A9-9662-FE5D7A9BF9A0}" dt="2023-12-06T20:57:58.592" v="2" actId="5793"/>
          <ac:graphicFrameMkLst>
            <pc:docMk/>
            <pc:sldMk cId="1847781319" sldId="263"/>
            <ac:graphicFrameMk id="7" creationId="{2864BB53-F741-4FFC-0348-1AC10AD60EEB}"/>
          </ac:graphicFrameMkLst>
        </pc:graphicFrameChg>
      </pc:sldChg>
      <pc:sldChg chg="modSp mod">
        <pc:chgData name="Wenzel, Brooke" userId="672bf8d3-b15b-4e02-a6d1-39319a0df09b" providerId="ADAL" clId="{3B866652-3880-41A9-9662-FE5D7A9BF9A0}" dt="2023-12-05T18:29:16.770" v="0" actId="6549"/>
        <pc:sldMkLst>
          <pc:docMk/>
          <pc:sldMk cId="766479562" sldId="264"/>
        </pc:sldMkLst>
        <pc:graphicFrameChg chg="modGraphic">
          <ac:chgData name="Wenzel, Brooke" userId="672bf8d3-b15b-4e02-a6d1-39319a0df09b" providerId="ADAL" clId="{3B866652-3880-41A9-9662-FE5D7A9BF9A0}" dt="2023-12-05T18:29:16.770" v="0" actId="6549"/>
          <ac:graphicFrameMkLst>
            <pc:docMk/>
            <pc:sldMk cId="766479562" sldId="264"/>
            <ac:graphicFrameMk id="5" creationId="{5E4612F7-68C6-57CA-E918-38EF641F73CF}"/>
          </ac:graphicFrameMkLst>
        </pc:graphicFrameChg>
      </pc:sldChg>
    </pc:docChg>
  </pc:docChgLst>
  <pc:docChgLst>
    <pc:chgData name="Ward, Reagan" userId="27291eb4-8241-4961-9e69-8c66e34cc5b0" providerId="ADAL" clId="{77499195-4F40-4248-937B-3364FCF3C3CC}"/>
    <pc:docChg chg="undo custSel addSld delSld modSld sldOrd">
      <pc:chgData name="Ward, Reagan" userId="27291eb4-8241-4961-9e69-8c66e34cc5b0" providerId="ADAL" clId="{77499195-4F40-4248-937B-3364FCF3C3CC}" dt="2023-11-30T15:31:27.266" v="1959" actId="27918"/>
      <pc:docMkLst>
        <pc:docMk/>
      </pc:docMkLst>
      <pc:sldChg chg="modSp mod">
        <pc:chgData name="Ward, Reagan" userId="27291eb4-8241-4961-9e69-8c66e34cc5b0" providerId="ADAL" clId="{77499195-4F40-4248-937B-3364FCF3C3CC}" dt="2023-11-29T15:46:54.725" v="1039" actId="20577"/>
        <pc:sldMkLst>
          <pc:docMk/>
          <pc:sldMk cId="1212467416" sldId="261"/>
        </pc:sldMkLst>
        <pc:graphicFrameChg chg="modGraphic">
          <ac:chgData name="Ward, Reagan" userId="27291eb4-8241-4961-9e69-8c66e34cc5b0" providerId="ADAL" clId="{77499195-4F40-4248-937B-3364FCF3C3CC}" dt="2023-11-29T15:46:54.725" v="1039" actId="20577"/>
          <ac:graphicFrameMkLst>
            <pc:docMk/>
            <pc:sldMk cId="1212467416" sldId="261"/>
            <ac:graphicFrameMk id="9" creationId="{E52EBAC4-3CDA-C325-EF8A-459CCAFC0EDE}"/>
          </ac:graphicFrameMkLst>
        </pc:graphicFrameChg>
      </pc:sldChg>
      <pc:sldChg chg="modSp mod">
        <pc:chgData name="Ward, Reagan" userId="27291eb4-8241-4961-9e69-8c66e34cc5b0" providerId="ADAL" clId="{77499195-4F40-4248-937B-3364FCF3C3CC}" dt="2023-11-28T23:13:43.461" v="186" actId="20577"/>
        <pc:sldMkLst>
          <pc:docMk/>
          <pc:sldMk cId="1847781319" sldId="263"/>
        </pc:sldMkLst>
        <pc:graphicFrameChg chg="modGraphic">
          <ac:chgData name="Ward, Reagan" userId="27291eb4-8241-4961-9e69-8c66e34cc5b0" providerId="ADAL" clId="{77499195-4F40-4248-937B-3364FCF3C3CC}" dt="2023-11-28T23:13:43.461" v="186" actId="20577"/>
          <ac:graphicFrameMkLst>
            <pc:docMk/>
            <pc:sldMk cId="1847781319" sldId="263"/>
            <ac:graphicFrameMk id="7" creationId="{2864BB53-F741-4FFC-0348-1AC10AD60EEB}"/>
          </ac:graphicFrameMkLst>
        </pc:graphicFrameChg>
      </pc:sldChg>
      <pc:sldChg chg="modSp mod">
        <pc:chgData name="Ward, Reagan" userId="27291eb4-8241-4961-9e69-8c66e34cc5b0" providerId="ADAL" clId="{77499195-4F40-4248-937B-3364FCF3C3CC}" dt="2023-11-28T23:21:33.848" v="405" actId="20577"/>
        <pc:sldMkLst>
          <pc:docMk/>
          <pc:sldMk cId="766479562" sldId="264"/>
        </pc:sldMkLst>
        <pc:graphicFrameChg chg="mod modGraphic">
          <ac:chgData name="Ward, Reagan" userId="27291eb4-8241-4961-9e69-8c66e34cc5b0" providerId="ADAL" clId="{77499195-4F40-4248-937B-3364FCF3C3CC}" dt="2023-11-28T23:21:33.848" v="405" actId="20577"/>
          <ac:graphicFrameMkLst>
            <pc:docMk/>
            <pc:sldMk cId="766479562" sldId="264"/>
            <ac:graphicFrameMk id="5" creationId="{5E4612F7-68C6-57CA-E918-38EF641F73CF}"/>
          </ac:graphicFrameMkLst>
        </pc:graphicFrameChg>
      </pc:sldChg>
      <pc:sldChg chg="del">
        <pc:chgData name="Ward, Reagan" userId="27291eb4-8241-4961-9e69-8c66e34cc5b0" providerId="ADAL" clId="{77499195-4F40-4248-937B-3364FCF3C3CC}" dt="2023-11-28T23:17:16.984" v="387" actId="47"/>
        <pc:sldMkLst>
          <pc:docMk/>
          <pc:sldMk cId="587239845" sldId="265"/>
        </pc:sldMkLst>
      </pc:sldChg>
      <pc:sldChg chg="del">
        <pc:chgData name="Ward, Reagan" userId="27291eb4-8241-4961-9e69-8c66e34cc5b0" providerId="ADAL" clId="{77499195-4F40-4248-937B-3364FCF3C3CC}" dt="2023-11-28T23:17:16.984" v="387" actId="47"/>
        <pc:sldMkLst>
          <pc:docMk/>
          <pc:sldMk cId="485604172" sldId="266"/>
        </pc:sldMkLst>
      </pc:sldChg>
      <pc:sldChg chg="addSp delSp modSp mod modClrScheme chgLayout">
        <pc:chgData name="Ward, Reagan" userId="27291eb4-8241-4961-9e69-8c66e34cc5b0" providerId="ADAL" clId="{77499195-4F40-4248-937B-3364FCF3C3CC}" dt="2023-11-29T15:25:50.272" v="827"/>
        <pc:sldMkLst>
          <pc:docMk/>
          <pc:sldMk cId="573666800" sldId="366"/>
        </pc:sldMkLst>
        <pc:spChg chg="mod ord">
          <ac:chgData name="Ward, Reagan" userId="27291eb4-8241-4961-9e69-8c66e34cc5b0" providerId="ADAL" clId="{77499195-4F40-4248-937B-3364FCF3C3CC}" dt="2023-11-29T15:25:24.942" v="792" actId="700"/>
          <ac:spMkLst>
            <pc:docMk/>
            <pc:sldMk cId="573666800" sldId="366"/>
            <ac:spMk id="2" creationId="{996C5157-B0F7-A4AC-103A-31174B475620}"/>
          </ac:spMkLst>
        </pc:spChg>
        <pc:spChg chg="mod ord">
          <ac:chgData name="Ward, Reagan" userId="27291eb4-8241-4961-9e69-8c66e34cc5b0" providerId="ADAL" clId="{77499195-4F40-4248-937B-3364FCF3C3CC}" dt="2023-11-29T15:25:24.942" v="792" actId="700"/>
          <ac:spMkLst>
            <pc:docMk/>
            <pc:sldMk cId="573666800" sldId="366"/>
            <ac:spMk id="3" creationId="{E0BC38B4-08D3-1D42-32DD-10880EE3AA51}"/>
          </ac:spMkLst>
        </pc:spChg>
        <pc:spChg chg="del">
          <ac:chgData name="Ward, Reagan" userId="27291eb4-8241-4961-9e69-8c66e34cc5b0" providerId="ADAL" clId="{77499195-4F40-4248-937B-3364FCF3C3CC}" dt="2023-11-29T15:25:32.424" v="793" actId="478"/>
          <ac:spMkLst>
            <pc:docMk/>
            <pc:sldMk cId="573666800" sldId="366"/>
            <ac:spMk id="4" creationId="{9724AFB3-8195-031E-F52B-BC9719929EFC}"/>
          </ac:spMkLst>
        </pc:spChg>
        <pc:spChg chg="mod ord">
          <ac:chgData name="Ward, Reagan" userId="27291eb4-8241-4961-9e69-8c66e34cc5b0" providerId="ADAL" clId="{77499195-4F40-4248-937B-3364FCF3C3CC}" dt="2023-11-29T15:25:24.942" v="792" actId="700"/>
          <ac:spMkLst>
            <pc:docMk/>
            <pc:sldMk cId="573666800" sldId="366"/>
            <ac:spMk id="5" creationId="{BA59F3A6-CE8B-7387-01C0-47775A7B9C91}"/>
          </ac:spMkLst>
        </pc:spChg>
        <pc:spChg chg="del">
          <ac:chgData name="Ward, Reagan" userId="27291eb4-8241-4961-9e69-8c66e34cc5b0" providerId="ADAL" clId="{77499195-4F40-4248-937B-3364FCF3C3CC}" dt="2023-11-29T15:25:43.524" v="826" actId="478"/>
          <ac:spMkLst>
            <pc:docMk/>
            <pc:sldMk cId="573666800" sldId="366"/>
            <ac:spMk id="6" creationId="{51C3756A-6A9B-9CA0-E63A-3ACD1198AC20}"/>
          </ac:spMkLst>
        </pc:spChg>
        <pc:spChg chg="add mod ord">
          <ac:chgData name="Ward, Reagan" userId="27291eb4-8241-4961-9e69-8c66e34cc5b0" providerId="ADAL" clId="{77499195-4F40-4248-937B-3364FCF3C3CC}" dt="2023-11-29T15:25:40.500" v="825" actId="20577"/>
          <ac:spMkLst>
            <pc:docMk/>
            <pc:sldMk cId="573666800" sldId="366"/>
            <ac:spMk id="7" creationId="{D0EDCFE4-84A1-7DBC-19D7-A610168F375C}"/>
          </ac:spMkLst>
        </pc:spChg>
        <pc:spChg chg="add del mod ord">
          <ac:chgData name="Ward, Reagan" userId="27291eb4-8241-4961-9e69-8c66e34cc5b0" providerId="ADAL" clId="{77499195-4F40-4248-937B-3364FCF3C3CC}" dt="2023-11-29T15:25:50.272" v="827"/>
          <ac:spMkLst>
            <pc:docMk/>
            <pc:sldMk cId="573666800" sldId="366"/>
            <ac:spMk id="8" creationId="{AA3C3524-169E-CD9F-0D55-6340D357E25A}"/>
          </ac:spMkLst>
        </pc:spChg>
        <pc:spChg chg="add mod">
          <ac:chgData name="Ward, Reagan" userId="27291eb4-8241-4961-9e69-8c66e34cc5b0" providerId="ADAL" clId="{77499195-4F40-4248-937B-3364FCF3C3CC}" dt="2023-11-29T15:25:50.272" v="827"/>
          <ac:spMkLst>
            <pc:docMk/>
            <pc:sldMk cId="573666800" sldId="366"/>
            <ac:spMk id="9" creationId="{763BBBD2-48D3-83AF-321A-14F1C29942CF}"/>
          </ac:spMkLst>
        </pc:spChg>
      </pc:sldChg>
      <pc:sldChg chg="del">
        <pc:chgData name="Ward, Reagan" userId="27291eb4-8241-4961-9e69-8c66e34cc5b0" providerId="ADAL" clId="{77499195-4F40-4248-937B-3364FCF3C3CC}" dt="2023-11-28T23:17:16.984" v="387" actId="47"/>
        <pc:sldMkLst>
          <pc:docMk/>
          <pc:sldMk cId="2435853885" sldId="1682"/>
        </pc:sldMkLst>
      </pc:sldChg>
      <pc:sldChg chg="modSp del mod">
        <pc:chgData name="Ward, Reagan" userId="27291eb4-8241-4961-9e69-8c66e34cc5b0" providerId="ADAL" clId="{77499195-4F40-4248-937B-3364FCF3C3CC}" dt="2023-11-30T12:52:49.740" v="1428" actId="47"/>
        <pc:sldMkLst>
          <pc:docMk/>
          <pc:sldMk cId="657188881" sldId="2887"/>
        </pc:sldMkLst>
        <pc:spChg chg="mod">
          <ac:chgData name="Ward, Reagan" userId="27291eb4-8241-4961-9e69-8c66e34cc5b0" providerId="ADAL" clId="{77499195-4F40-4248-937B-3364FCF3C3CC}" dt="2023-11-30T12:52:46.842" v="1426" actId="21"/>
          <ac:spMkLst>
            <pc:docMk/>
            <pc:sldMk cId="657188881" sldId="2887"/>
            <ac:spMk id="5" creationId="{E7F43B61-F9C5-4B6F-8A69-1866C42E52D1}"/>
          </ac:spMkLst>
        </pc:spChg>
      </pc:sldChg>
      <pc:sldChg chg="modSp del mod">
        <pc:chgData name="Ward, Reagan" userId="27291eb4-8241-4961-9e69-8c66e34cc5b0" providerId="ADAL" clId="{77499195-4F40-4248-937B-3364FCF3C3CC}" dt="2023-11-30T12:54:41.323" v="1555" actId="47"/>
        <pc:sldMkLst>
          <pc:docMk/>
          <pc:sldMk cId="238443537" sldId="2889"/>
        </pc:sldMkLst>
        <pc:spChg chg="mod">
          <ac:chgData name="Ward, Reagan" userId="27291eb4-8241-4961-9e69-8c66e34cc5b0" providerId="ADAL" clId="{77499195-4F40-4248-937B-3364FCF3C3CC}" dt="2023-11-30T12:54:36.936" v="1553" actId="21"/>
          <ac:spMkLst>
            <pc:docMk/>
            <pc:sldMk cId="238443537" sldId="2889"/>
            <ac:spMk id="5" creationId="{7BA0CB66-1F54-4ACD-B2C2-0A1C2E1BA48F}"/>
          </ac:spMkLst>
        </pc:spChg>
      </pc:sldChg>
      <pc:sldChg chg="addSp modSp mod modClrScheme chgLayout">
        <pc:chgData name="Ward, Reagan" userId="27291eb4-8241-4961-9e69-8c66e34cc5b0" providerId="ADAL" clId="{77499195-4F40-4248-937B-3364FCF3C3CC}" dt="2023-11-30T12:53:10.600" v="1483" actId="20577"/>
        <pc:sldMkLst>
          <pc:docMk/>
          <pc:sldMk cId="4218949019" sldId="2890"/>
        </pc:sldMkLst>
        <pc:spChg chg="mod ord">
          <ac:chgData name="Ward, Reagan" userId="27291eb4-8241-4961-9e69-8c66e34cc5b0" providerId="ADAL" clId="{77499195-4F40-4248-937B-3364FCF3C3CC}" dt="2023-11-30T12:52:55.975" v="1429" actId="700"/>
          <ac:spMkLst>
            <pc:docMk/>
            <pc:sldMk cId="4218949019" sldId="2890"/>
            <ac:spMk id="2" creationId="{00000000-0000-0000-0000-000000000000}"/>
          </ac:spMkLst>
        </pc:spChg>
        <pc:spChg chg="mod ord">
          <ac:chgData name="Ward, Reagan" userId="27291eb4-8241-4961-9e69-8c66e34cc5b0" providerId="ADAL" clId="{77499195-4F40-4248-937B-3364FCF3C3CC}" dt="2023-11-30T12:52:56.013" v="1430" actId="27636"/>
          <ac:spMkLst>
            <pc:docMk/>
            <pc:sldMk cId="4218949019" sldId="2890"/>
            <ac:spMk id="3" creationId="{00000000-0000-0000-0000-000000000000}"/>
          </ac:spMkLst>
        </pc:spChg>
        <pc:spChg chg="mod ord">
          <ac:chgData name="Ward, Reagan" userId="27291eb4-8241-4961-9e69-8c66e34cc5b0" providerId="ADAL" clId="{77499195-4F40-4248-937B-3364FCF3C3CC}" dt="2023-11-30T12:52:55.975" v="1429" actId="700"/>
          <ac:spMkLst>
            <pc:docMk/>
            <pc:sldMk cId="4218949019" sldId="2890"/>
            <ac:spMk id="4" creationId="{00000000-0000-0000-0000-000000000000}"/>
          </ac:spMkLst>
        </pc:spChg>
        <pc:spChg chg="add mod ord">
          <ac:chgData name="Ward, Reagan" userId="27291eb4-8241-4961-9e69-8c66e34cc5b0" providerId="ADAL" clId="{77499195-4F40-4248-937B-3364FCF3C3CC}" dt="2023-11-30T12:53:10.600" v="1483" actId="20577"/>
          <ac:spMkLst>
            <pc:docMk/>
            <pc:sldMk cId="4218949019" sldId="2890"/>
            <ac:spMk id="5" creationId="{BFD629B8-A7CD-0B12-3118-8C1DCA4E71F6}"/>
          </ac:spMkLst>
        </pc:spChg>
        <pc:spChg chg="add mod ord">
          <ac:chgData name="Ward, Reagan" userId="27291eb4-8241-4961-9e69-8c66e34cc5b0" providerId="ADAL" clId="{77499195-4F40-4248-937B-3364FCF3C3CC}" dt="2023-11-30T12:53:04.966" v="1454" actId="20577"/>
          <ac:spMkLst>
            <pc:docMk/>
            <pc:sldMk cId="4218949019" sldId="2890"/>
            <ac:spMk id="6" creationId="{CF816CCA-90E3-419D-897E-162C037D0812}"/>
          </ac:spMkLst>
        </pc:spChg>
      </pc:sldChg>
      <pc:sldChg chg="addSp delSp modSp mod modClrScheme chgLayout">
        <pc:chgData name="Ward, Reagan" userId="27291eb4-8241-4961-9e69-8c66e34cc5b0" providerId="ADAL" clId="{77499195-4F40-4248-937B-3364FCF3C3CC}" dt="2023-11-30T12:54:03.265" v="1493"/>
        <pc:sldMkLst>
          <pc:docMk/>
          <pc:sldMk cId="3009594363" sldId="2891"/>
        </pc:sldMkLst>
        <pc:spChg chg="mod ord">
          <ac:chgData name="Ward, Reagan" userId="27291eb4-8241-4961-9e69-8c66e34cc5b0" providerId="ADAL" clId="{77499195-4F40-4248-937B-3364FCF3C3CC}" dt="2023-11-30T12:53:52.866" v="1491" actId="700"/>
          <ac:spMkLst>
            <pc:docMk/>
            <pc:sldMk cId="3009594363" sldId="2891"/>
            <ac:spMk id="2"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3"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4" creationId="{00000000-0000-0000-0000-000000000000}"/>
          </ac:spMkLst>
        </pc:spChg>
        <pc:spChg chg="add del mod ord">
          <ac:chgData name="Ward, Reagan" userId="27291eb4-8241-4961-9e69-8c66e34cc5b0" providerId="ADAL" clId="{77499195-4F40-4248-937B-3364FCF3C3CC}" dt="2023-11-30T12:53:58.724" v="1492"/>
          <ac:spMkLst>
            <pc:docMk/>
            <pc:sldMk cId="3009594363" sldId="2891"/>
            <ac:spMk id="5" creationId="{3B696B26-E626-6467-229A-7B6ACAA2C24D}"/>
          </ac:spMkLst>
        </pc:spChg>
        <pc:spChg chg="add del mod ord">
          <ac:chgData name="Ward, Reagan" userId="27291eb4-8241-4961-9e69-8c66e34cc5b0" providerId="ADAL" clId="{77499195-4F40-4248-937B-3364FCF3C3CC}" dt="2023-11-30T12:54:03.265" v="1493"/>
          <ac:spMkLst>
            <pc:docMk/>
            <pc:sldMk cId="3009594363" sldId="2891"/>
            <ac:spMk id="6" creationId="{803A025C-20D7-14B2-591A-90B1C41896AD}"/>
          </ac:spMkLst>
        </pc:spChg>
        <pc:spChg chg="add mod">
          <ac:chgData name="Ward, Reagan" userId="27291eb4-8241-4961-9e69-8c66e34cc5b0" providerId="ADAL" clId="{77499195-4F40-4248-937B-3364FCF3C3CC}" dt="2023-11-30T12:53:58.724" v="1492"/>
          <ac:spMkLst>
            <pc:docMk/>
            <pc:sldMk cId="3009594363" sldId="2891"/>
            <ac:spMk id="7" creationId="{D6FF166A-8584-14BB-97D4-15156764E836}"/>
          </ac:spMkLst>
        </pc:spChg>
        <pc:spChg chg="add mod">
          <ac:chgData name="Ward, Reagan" userId="27291eb4-8241-4961-9e69-8c66e34cc5b0" providerId="ADAL" clId="{77499195-4F40-4248-937B-3364FCF3C3CC}" dt="2023-11-30T12:54:03.265" v="1493"/>
          <ac:spMkLst>
            <pc:docMk/>
            <pc:sldMk cId="3009594363" sldId="2891"/>
            <ac:spMk id="8" creationId="{FEADCACF-DCE8-799D-D7C9-112241310659}"/>
          </ac:spMkLst>
        </pc:spChg>
      </pc:sldChg>
      <pc:sldChg chg="addSp delSp modSp mod modClrScheme chgLayout">
        <pc:chgData name="Ward, Reagan" userId="27291eb4-8241-4961-9e69-8c66e34cc5b0" providerId="ADAL" clId="{77499195-4F40-4248-937B-3364FCF3C3CC}" dt="2023-11-30T12:58:15.920" v="1654" actId="13244"/>
        <pc:sldMkLst>
          <pc:docMk/>
          <pc:sldMk cId="4193275024" sldId="2892"/>
        </pc:sldMkLst>
        <pc:spChg chg="mod ord">
          <ac:chgData name="Ward, Reagan" userId="27291eb4-8241-4961-9e69-8c66e34cc5b0" providerId="ADAL" clId="{77499195-4F40-4248-937B-3364FCF3C3CC}" dt="2023-11-30T12:53:25.016" v="1487" actId="700"/>
          <ac:spMkLst>
            <pc:docMk/>
            <pc:sldMk cId="4193275024" sldId="2892"/>
            <ac:spMk id="2" creationId="{2B3C296C-AFE5-4393-0180-285F6AD7A66D}"/>
          </ac:spMkLst>
        </pc:spChg>
        <pc:spChg chg="mod ord">
          <ac:chgData name="Ward, Reagan" userId="27291eb4-8241-4961-9e69-8c66e34cc5b0" providerId="ADAL" clId="{77499195-4F40-4248-937B-3364FCF3C3CC}" dt="2023-11-30T12:53:25.075" v="1488" actId="27636"/>
          <ac:spMkLst>
            <pc:docMk/>
            <pc:sldMk cId="4193275024" sldId="2892"/>
            <ac:spMk id="3" creationId="{1A5AC7F8-5594-DA40-2FAE-9FAE112E382B}"/>
          </ac:spMkLst>
        </pc:spChg>
        <pc:spChg chg="add del mod ord">
          <ac:chgData name="Ward, Reagan" userId="27291eb4-8241-4961-9e69-8c66e34cc5b0" providerId="ADAL" clId="{77499195-4F40-4248-937B-3364FCF3C3CC}" dt="2023-11-30T12:53:19.457" v="1486" actId="700"/>
          <ac:spMkLst>
            <pc:docMk/>
            <pc:sldMk cId="4193275024" sldId="2892"/>
            <ac:spMk id="4" creationId="{8B7AC5F0-D5EB-2CFC-2652-DDC78B456772}"/>
          </ac:spMkLst>
        </pc:spChg>
        <pc:spChg chg="add del mod ord">
          <ac:chgData name="Ward, Reagan" userId="27291eb4-8241-4961-9e69-8c66e34cc5b0" providerId="ADAL" clId="{77499195-4F40-4248-937B-3364FCF3C3CC}" dt="2023-11-30T12:53:19.457" v="1486" actId="700"/>
          <ac:spMkLst>
            <pc:docMk/>
            <pc:sldMk cId="4193275024" sldId="2892"/>
            <ac:spMk id="5" creationId="{00191694-913A-87E6-94D9-398D19FC225D}"/>
          </ac:spMkLst>
        </pc:spChg>
        <pc:spChg chg="add del mod ord">
          <ac:chgData name="Ward, Reagan" userId="27291eb4-8241-4961-9e69-8c66e34cc5b0" providerId="ADAL" clId="{77499195-4F40-4248-937B-3364FCF3C3CC}" dt="2023-11-30T12:53:30.416" v="1489"/>
          <ac:spMkLst>
            <pc:docMk/>
            <pc:sldMk cId="4193275024" sldId="2892"/>
            <ac:spMk id="6" creationId="{DC30780C-50CB-0C4F-0395-8826320AEDC3}"/>
          </ac:spMkLst>
        </pc:spChg>
        <pc:spChg chg="add del mod ord">
          <ac:chgData name="Ward, Reagan" userId="27291eb4-8241-4961-9e69-8c66e34cc5b0" providerId="ADAL" clId="{77499195-4F40-4248-937B-3364FCF3C3CC}" dt="2023-11-30T12:53:35.578" v="1490"/>
          <ac:spMkLst>
            <pc:docMk/>
            <pc:sldMk cId="4193275024" sldId="2892"/>
            <ac:spMk id="7" creationId="{F0023488-1D6D-9147-0BAD-706590E98236}"/>
          </ac:spMkLst>
        </pc:spChg>
        <pc:spChg chg="add mod">
          <ac:chgData name="Ward, Reagan" userId="27291eb4-8241-4961-9e69-8c66e34cc5b0" providerId="ADAL" clId="{77499195-4F40-4248-937B-3364FCF3C3CC}" dt="2023-11-30T12:53:30.416" v="1489"/>
          <ac:spMkLst>
            <pc:docMk/>
            <pc:sldMk cId="4193275024" sldId="2892"/>
            <ac:spMk id="8" creationId="{9F3AFF3B-32FB-5B49-0E76-52621F3C09DA}"/>
          </ac:spMkLst>
        </pc:spChg>
        <pc:spChg chg="add mod">
          <ac:chgData name="Ward, Reagan" userId="27291eb4-8241-4961-9e69-8c66e34cc5b0" providerId="ADAL" clId="{77499195-4F40-4248-937B-3364FCF3C3CC}" dt="2023-11-30T12:53:35.578" v="1490"/>
          <ac:spMkLst>
            <pc:docMk/>
            <pc:sldMk cId="4193275024" sldId="2892"/>
            <ac:spMk id="9" creationId="{3AF67B90-8AC1-0669-00EA-6FB03A39FC6D}"/>
          </ac:spMkLst>
        </pc:spChg>
        <pc:spChg chg="ord">
          <ac:chgData name="Ward, Reagan" userId="27291eb4-8241-4961-9e69-8c66e34cc5b0" providerId="ADAL" clId="{77499195-4F40-4248-937B-3364FCF3C3CC}" dt="2023-11-30T12:58:15.920" v="1654" actId="13244"/>
          <ac:spMkLst>
            <pc:docMk/>
            <pc:sldMk cId="4193275024" sldId="2892"/>
            <ac:spMk id="10" creationId="{BEE459C0-42EA-B6BB-C78F-D51D7BB8141C}"/>
          </ac:spMkLst>
        </pc:spChg>
      </pc:sldChg>
      <pc:sldChg chg="del">
        <pc:chgData name="Ward, Reagan" userId="27291eb4-8241-4961-9e69-8c66e34cc5b0" providerId="ADAL" clId="{77499195-4F40-4248-937B-3364FCF3C3CC}" dt="2023-11-29T15:24:37.074" v="791" actId="47"/>
        <pc:sldMkLst>
          <pc:docMk/>
          <pc:sldMk cId="3788404139" sldId="4732"/>
        </pc:sldMkLst>
      </pc:sldChg>
      <pc:sldChg chg="modSp mod">
        <pc:chgData name="Ward, Reagan" userId="27291eb4-8241-4961-9e69-8c66e34cc5b0" providerId="ADAL" clId="{77499195-4F40-4248-937B-3364FCF3C3CC}" dt="2023-11-30T13:10:04.715" v="1744" actId="6549"/>
        <pc:sldMkLst>
          <pc:docMk/>
          <pc:sldMk cId="2273228747" sldId="4943"/>
        </pc:sldMkLst>
        <pc:spChg chg="mod">
          <ac:chgData name="Ward, Reagan" userId="27291eb4-8241-4961-9e69-8c66e34cc5b0" providerId="ADAL" clId="{77499195-4F40-4248-937B-3364FCF3C3CC}" dt="2023-11-30T13:10:04.715" v="1744" actId="6549"/>
          <ac:spMkLst>
            <pc:docMk/>
            <pc:sldMk cId="2273228747" sldId="4943"/>
            <ac:spMk id="3" creationId="{00000000-0000-0000-0000-000000000000}"/>
          </ac:spMkLst>
        </pc:spChg>
      </pc:sldChg>
      <pc:sldChg chg="modSp mod">
        <pc:chgData name="Ward, Reagan" userId="27291eb4-8241-4961-9e69-8c66e34cc5b0" providerId="ADAL" clId="{77499195-4F40-4248-937B-3364FCF3C3CC}" dt="2023-11-30T12:56:07.071" v="1653" actId="20577"/>
        <pc:sldMkLst>
          <pc:docMk/>
          <pc:sldMk cId="732485601" sldId="4944"/>
        </pc:sldMkLst>
        <pc:spChg chg="mod">
          <ac:chgData name="Ward, Reagan" userId="27291eb4-8241-4961-9e69-8c66e34cc5b0" providerId="ADAL" clId="{77499195-4F40-4248-937B-3364FCF3C3CC}" dt="2023-11-30T12:56:07.071" v="1653" actId="20577"/>
          <ac:spMkLst>
            <pc:docMk/>
            <pc:sldMk cId="732485601" sldId="4944"/>
            <ac:spMk id="3" creationId="{00000000-0000-0000-0000-000000000000}"/>
          </ac:spMkLst>
        </pc:spChg>
      </pc:sldChg>
      <pc:sldChg chg="del">
        <pc:chgData name="Ward, Reagan" userId="27291eb4-8241-4961-9e69-8c66e34cc5b0" providerId="ADAL" clId="{77499195-4F40-4248-937B-3364FCF3C3CC}" dt="2023-11-28T23:17:16.984" v="387" actId="47"/>
        <pc:sldMkLst>
          <pc:docMk/>
          <pc:sldMk cId="3657904072" sldId="5072"/>
        </pc:sldMkLst>
      </pc:sldChg>
      <pc:sldChg chg="modSp mod">
        <pc:chgData name="Ward, Reagan" userId="27291eb4-8241-4961-9e69-8c66e34cc5b0" providerId="ADAL" clId="{77499195-4F40-4248-937B-3364FCF3C3CC}" dt="2023-11-28T23:13:02.891" v="167" actId="20577"/>
        <pc:sldMkLst>
          <pc:docMk/>
          <pc:sldMk cId="3135651420" sldId="5096"/>
        </pc:sldMkLst>
        <pc:graphicFrameChg chg="mod modGraphic">
          <ac:chgData name="Ward, Reagan" userId="27291eb4-8241-4961-9e69-8c66e34cc5b0" providerId="ADAL" clId="{77499195-4F40-4248-937B-3364FCF3C3CC}" dt="2023-11-28T23:13:02.891" v="167" actId="20577"/>
          <ac:graphicFrameMkLst>
            <pc:docMk/>
            <pc:sldMk cId="3135651420" sldId="5096"/>
            <ac:graphicFrameMk id="10" creationId="{7C2B99CE-16CE-8367-EC56-BD396E479302}"/>
          </ac:graphicFrameMkLst>
        </pc:graphicFrameChg>
      </pc:sldChg>
      <pc:sldChg chg="ord">
        <pc:chgData name="Ward, Reagan" userId="27291eb4-8241-4961-9e69-8c66e34cc5b0" providerId="ADAL" clId="{77499195-4F40-4248-937B-3364FCF3C3CC}" dt="2023-11-29T15:34:32.201" v="975"/>
        <pc:sldMkLst>
          <pc:docMk/>
          <pc:sldMk cId="1011175981" sldId="5109"/>
        </pc:sldMkLst>
      </pc:sldChg>
      <pc:sldChg chg="ord">
        <pc:chgData name="Ward, Reagan" userId="27291eb4-8241-4961-9e69-8c66e34cc5b0" providerId="ADAL" clId="{77499195-4F40-4248-937B-3364FCF3C3CC}" dt="2023-11-29T15:34:32.201" v="975"/>
        <pc:sldMkLst>
          <pc:docMk/>
          <pc:sldMk cId="3638216352" sldId="5110"/>
        </pc:sldMkLst>
      </pc:sldChg>
      <pc:sldChg chg="addSp delSp modSp mod ord modNotesTx">
        <pc:chgData name="Ward, Reagan" userId="27291eb4-8241-4961-9e69-8c66e34cc5b0" providerId="ADAL" clId="{77499195-4F40-4248-937B-3364FCF3C3CC}" dt="2023-11-30T15:31:27.266" v="1959" actId="27918"/>
        <pc:sldMkLst>
          <pc:docMk/>
          <pc:sldMk cId="4205968423" sldId="5123"/>
        </pc:sldMkLst>
        <pc:spChg chg="add del mod">
          <ac:chgData name="Ward, Reagan" userId="27291eb4-8241-4961-9e69-8c66e34cc5b0" providerId="ADAL" clId="{77499195-4F40-4248-937B-3364FCF3C3CC}" dt="2023-11-27T22:02:02.532" v="58"/>
          <ac:spMkLst>
            <pc:docMk/>
            <pc:sldMk cId="4205968423" sldId="5123"/>
            <ac:spMk id="3" creationId="{58E614F6-556F-18A6-B4B3-BE64B708D1DB}"/>
          </ac:spMkLst>
        </pc:spChg>
        <pc:spChg chg="ord">
          <ac:chgData name="Ward, Reagan" userId="27291eb4-8241-4961-9e69-8c66e34cc5b0" providerId="ADAL" clId="{77499195-4F40-4248-937B-3364FCF3C3CC}" dt="2023-11-28T23:26:30.547" v="406" actId="13244"/>
          <ac:spMkLst>
            <pc:docMk/>
            <pc:sldMk cId="4205968423" sldId="5123"/>
            <ac:spMk id="4" creationId="{AF3B9B97-9FDF-967A-7C83-E235246B94E8}"/>
          </ac:spMkLst>
        </pc:spChg>
        <pc:spChg chg="del">
          <ac:chgData name="Ward, Reagan" userId="27291eb4-8241-4961-9e69-8c66e34cc5b0" providerId="ADAL" clId="{77499195-4F40-4248-937B-3364FCF3C3CC}" dt="2023-11-28T23:10:05.239" v="132" actId="478"/>
          <ac:spMkLst>
            <pc:docMk/>
            <pc:sldMk cId="4205968423" sldId="5123"/>
            <ac:spMk id="12" creationId="{EB993D9F-1CA5-FC0C-65C3-3A61CDACCBA5}"/>
          </ac:spMkLst>
        </pc:spChg>
        <pc:spChg chg="del">
          <ac:chgData name="Ward, Reagan" userId="27291eb4-8241-4961-9e69-8c66e34cc5b0" providerId="ADAL" clId="{77499195-4F40-4248-937B-3364FCF3C3CC}" dt="2023-11-27T22:02:00.298" v="57" actId="478"/>
          <ac:spMkLst>
            <pc:docMk/>
            <pc:sldMk cId="4205968423" sldId="5123"/>
            <ac:spMk id="13" creationId="{CABB1D6E-ADDE-5806-5853-9E6FB9EE9AED}"/>
          </ac:spMkLst>
        </pc:spChg>
        <pc:graphicFrameChg chg="add mod">
          <ac:chgData name="Ward, Reagan" userId="27291eb4-8241-4961-9e69-8c66e34cc5b0" providerId="ADAL" clId="{77499195-4F40-4248-937B-3364FCF3C3CC}" dt="2023-11-30T15:31:03.841" v="1955" actId="20577"/>
          <ac:graphicFrameMkLst>
            <pc:docMk/>
            <pc:sldMk cId="4205968423" sldId="5123"/>
            <ac:graphicFrameMk id="5" creationId="{4AA1805A-B928-5D31-BBB6-7998717D3710}"/>
          </ac:graphicFrameMkLst>
        </pc:graphicFrameChg>
        <pc:graphicFrameChg chg="modGraphic">
          <ac:chgData name="Ward, Reagan" userId="27291eb4-8241-4961-9e69-8c66e34cc5b0" providerId="ADAL" clId="{77499195-4F40-4248-937B-3364FCF3C3CC}" dt="2023-11-28T19:15:48.879" v="116" actId="20577"/>
          <ac:graphicFrameMkLst>
            <pc:docMk/>
            <pc:sldMk cId="4205968423" sldId="5123"/>
            <ac:graphicFrameMk id="6" creationId="{77910497-7FB1-AAA1-C80D-6D79CF6DC9DE}"/>
          </ac:graphicFrameMkLst>
        </pc:graphicFrameChg>
      </pc:sldChg>
      <pc:sldChg chg="modSp mod">
        <pc:chgData name="Ward, Reagan" userId="27291eb4-8241-4961-9e69-8c66e34cc5b0" providerId="ADAL" clId="{77499195-4F40-4248-937B-3364FCF3C3CC}" dt="2023-11-29T15:53:02.925" v="1100" actId="13244"/>
        <pc:sldMkLst>
          <pc:docMk/>
          <pc:sldMk cId="1171814585" sldId="5128"/>
        </pc:sldMkLst>
        <pc:spChg chg="ord">
          <ac:chgData name="Ward, Reagan" userId="27291eb4-8241-4961-9e69-8c66e34cc5b0" providerId="ADAL" clId="{77499195-4F40-4248-937B-3364FCF3C3CC}" dt="2023-11-29T15:53:02.925" v="1100" actId="13244"/>
          <ac:spMkLst>
            <pc:docMk/>
            <pc:sldMk cId="1171814585" sldId="5128"/>
            <ac:spMk id="2" creationId="{0CF4FD4F-B319-DF76-5C34-0BD0904E4C7E}"/>
          </ac:spMkLst>
        </pc:spChg>
        <pc:spChg chg="ord">
          <ac:chgData name="Ward, Reagan" userId="27291eb4-8241-4961-9e69-8c66e34cc5b0" providerId="ADAL" clId="{77499195-4F40-4248-937B-3364FCF3C3CC}" dt="2023-11-29T15:52:10.111" v="1093" actId="13244"/>
          <ac:spMkLst>
            <pc:docMk/>
            <pc:sldMk cId="1171814585" sldId="5128"/>
            <ac:spMk id="47" creationId="{AF8ADC51-7426-0357-9E07-280389BF6C0C}"/>
          </ac:spMkLst>
        </pc:spChg>
        <pc:spChg chg="ord">
          <ac:chgData name="Ward, Reagan" userId="27291eb4-8241-4961-9e69-8c66e34cc5b0" providerId="ADAL" clId="{77499195-4F40-4248-937B-3364FCF3C3CC}" dt="2023-11-29T15:52:29.262" v="1095" actId="13244"/>
          <ac:spMkLst>
            <pc:docMk/>
            <pc:sldMk cId="1171814585" sldId="5128"/>
            <ac:spMk id="7252" creationId="{2AF200D0-5F55-1E6B-65BF-4CE1170C89BF}"/>
          </ac:spMkLst>
        </pc:spChg>
        <pc:spChg chg="ord">
          <ac:chgData name="Ward, Reagan" userId="27291eb4-8241-4961-9e69-8c66e34cc5b0" providerId="ADAL" clId="{77499195-4F40-4248-937B-3364FCF3C3CC}" dt="2023-11-29T15:52:38.894" v="1096" actId="13244"/>
          <ac:spMkLst>
            <pc:docMk/>
            <pc:sldMk cId="1171814585" sldId="5128"/>
            <ac:spMk id="7718" creationId="{5EA7A6F1-D308-B57C-98C4-0A2FD0BE3900}"/>
          </ac:spMkLst>
        </pc:spChg>
        <pc:spChg chg="ord">
          <ac:chgData name="Ward, Reagan" userId="27291eb4-8241-4961-9e69-8c66e34cc5b0" providerId="ADAL" clId="{77499195-4F40-4248-937B-3364FCF3C3CC}" dt="2023-11-29T15:52:44.775" v="1097" actId="13244"/>
          <ac:spMkLst>
            <pc:docMk/>
            <pc:sldMk cId="1171814585" sldId="5128"/>
            <ac:spMk id="7719" creationId="{D981F694-888C-8E7E-42A8-12659D09CDF7}"/>
          </ac:spMkLst>
        </pc:spChg>
        <pc:spChg chg="ord">
          <ac:chgData name="Ward, Reagan" userId="27291eb4-8241-4961-9e69-8c66e34cc5b0" providerId="ADAL" clId="{77499195-4F40-4248-937B-3364FCF3C3CC}" dt="2023-11-29T15:52:46.637" v="1098" actId="13244"/>
          <ac:spMkLst>
            <pc:docMk/>
            <pc:sldMk cId="1171814585" sldId="5128"/>
            <ac:spMk id="7720" creationId="{89304ADF-872E-6DD0-A8E3-27B1F6937C51}"/>
          </ac:spMkLst>
        </pc:spChg>
        <pc:graphicFrameChg chg="mod">
          <ac:chgData name="Ward, Reagan" userId="27291eb4-8241-4961-9e69-8c66e34cc5b0" providerId="ADAL" clId="{77499195-4F40-4248-937B-3364FCF3C3CC}" dt="2023-11-29T15:52:17.996" v="1094" actId="13244"/>
          <ac:graphicFrameMkLst>
            <pc:docMk/>
            <pc:sldMk cId="1171814585" sldId="5128"/>
            <ac:graphicFrameMk id="3355" creationId="{758762ED-7812-F5D3-E8FF-D1C94388F46E}"/>
          </ac:graphicFrameMkLst>
        </pc:graphicFrameChg>
        <pc:picChg chg="mod">
          <ac:chgData name="Ward, Reagan" userId="27291eb4-8241-4961-9e69-8c66e34cc5b0" providerId="ADAL" clId="{77499195-4F40-4248-937B-3364FCF3C3CC}" dt="2023-11-29T15:52:50.550" v="1099" actId="962"/>
          <ac:picMkLst>
            <pc:docMk/>
            <pc:sldMk cId="1171814585" sldId="5128"/>
            <ac:picMk id="7471" creationId="{D537675E-CEE3-3EB2-A399-E95388E9B45F}"/>
          </ac:picMkLst>
        </pc:picChg>
      </pc:sldChg>
      <pc:sldChg chg="addSp delSp modSp mod ord modClrScheme chgLayout">
        <pc:chgData name="Ward, Reagan" userId="27291eb4-8241-4961-9e69-8c66e34cc5b0" providerId="ADAL" clId="{77499195-4F40-4248-937B-3364FCF3C3CC}" dt="2023-11-29T21:56:46.382" v="1399" actId="20577"/>
        <pc:sldMkLst>
          <pc:docMk/>
          <pc:sldMk cId="557701228" sldId="5139"/>
        </pc:sldMkLst>
        <pc:spChg chg="mod ord">
          <ac:chgData name="Ward, Reagan" userId="27291eb4-8241-4961-9e69-8c66e34cc5b0" providerId="ADAL" clId="{77499195-4F40-4248-937B-3364FCF3C3CC}" dt="2023-11-29T21:56:46.382" v="1399" actId="20577"/>
          <ac:spMkLst>
            <pc:docMk/>
            <pc:sldMk cId="557701228" sldId="5139"/>
            <ac:spMk id="2" creationId="{95E843D4-7C9D-E6E3-A00E-FDBAD7EBCB07}"/>
          </ac:spMkLst>
        </pc:spChg>
        <pc:spChg chg="mod ord">
          <ac:chgData name="Ward, Reagan" userId="27291eb4-8241-4961-9e69-8c66e34cc5b0" providerId="ADAL" clId="{77499195-4F40-4248-937B-3364FCF3C3CC}" dt="2023-11-29T21:56:21.730" v="1389" actId="700"/>
          <ac:spMkLst>
            <pc:docMk/>
            <pc:sldMk cId="557701228" sldId="5139"/>
            <ac:spMk id="4" creationId="{4D32EFD9-364B-E231-9FB4-97350034B394}"/>
          </ac:spMkLst>
        </pc:spChg>
        <pc:spChg chg="mod ord">
          <ac:chgData name="Ward, Reagan" userId="27291eb4-8241-4961-9e69-8c66e34cc5b0" providerId="ADAL" clId="{77499195-4F40-4248-937B-3364FCF3C3CC}" dt="2023-11-29T21:56:21.777" v="1390" actId="27636"/>
          <ac:spMkLst>
            <pc:docMk/>
            <pc:sldMk cId="557701228" sldId="5139"/>
            <ac:spMk id="5" creationId="{D64655E6-9207-5B95-236B-E19FB5A4B3DA}"/>
          </ac:spMkLst>
        </pc:spChg>
        <pc:spChg chg="del mod">
          <ac:chgData name="Ward, Reagan" userId="27291eb4-8241-4961-9e69-8c66e34cc5b0" providerId="ADAL" clId="{77499195-4F40-4248-937B-3364FCF3C3CC}" dt="2023-11-29T21:56:16.982" v="1387" actId="478"/>
          <ac:spMkLst>
            <pc:docMk/>
            <pc:sldMk cId="557701228" sldId="5139"/>
            <ac:spMk id="6" creationId="{EA8E7BD2-93B9-DA5B-F1CC-641056CE11F9}"/>
          </ac:spMkLst>
        </pc:spChg>
        <pc:spChg chg="add del mod">
          <ac:chgData name="Ward, Reagan" userId="27291eb4-8241-4961-9e69-8c66e34cc5b0" providerId="ADAL" clId="{77499195-4F40-4248-937B-3364FCF3C3CC}" dt="2023-11-29T21:56:19.326" v="1388" actId="478"/>
          <ac:spMkLst>
            <pc:docMk/>
            <pc:sldMk cId="557701228" sldId="5139"/>
            <ac:spMk id="7" creationId="{BF1075C1-A139-1D8D-C20B-432DCB604F7D}"/>
          </ac:spMkLst>
        </pc:spChg>
        <pc:spChg chg="mod ord">
          <ac:chgData name="Ward, Reagan" userId="27291eb4-8241-4961-9e69-8c66e34cc5b0" providerId="ADAL" clId="{77499195-4F40-4248-937B-3364FCF3C3CC}" dt="2023-11-29T21:56:21.730" v="1389" actId="700"/>
          <ac:spMkLst>
            <pc:docMk/>
            <pc:sldMk cId="557701228" sldId="5139"/>
            <ac:spMk id="8" creationId="{89CAE05C-CE02-AC68-7074-8DA30C2DAF2C}"/>
          </ac:spMkLst>
        </pc:spChg>
        <pc:spChg chg="mod ord">
          <ac:chgData name="Ward, Reagan" userId="27291eb4-8241-4961-9e69-8c66e34cc5b0" providerId="ADAL" clId="{77499195-4F40-4248-937B-3364FCF3C3CC}" dt="2023-11-29T21:56:21.730" v="1389" actId="700"/>
          <ac:spMkLst>
            <pc:docMk/>
            <pc:sldMk cId="557701228" sldId="5139"/>
            <ac:spMk id="9" creationId="{FD0B1818-FC93-2BA7-0387-8088EE6C1D50}"/>
          </ac:spMkLst>
        </pc:spChg>
      </pc:sldChg>
      <pc:sldChg chg="del">
        <pc:chgData name="Ward, Reagan" userId="27291eb4-8241-4961-9e69-8c66e34cc5b0" providerId="ADAL" clId="{77499195-4F40-4248-937B-3364FCF3C3CC}" dt="2023-11-27T22:02:12.980" v="59" actId="2696"/>
        <pc:sldMkLst>
          <pc:docMk/>
          <pc:sldMk cId="1384079236" sldId="5175"/>
        </pc:sldMkLst>
      </pc:sldChg>
      <pc:sldChg chg="addSp delSp modSp mod modClrScheme chgLayout">
        <pc:chgData name="Ward, Reagan" userId="27291eb4-8241-4961-9e69-8c66e34cc5b0" providerId="ADAL" clId="{77499195-4F40-4248-937B-3364FCF3C3CC}" dt="2023-11-29T15:20:47.169" v="653" actId="6549"/>
        <pc:sldMkLst>
          <pc:docMk/>
          <pc:sldMk cId="3958285954" sldId="5179"/>
        </pc:sldMkLst>
        <pc:spChg chg="add del mod ord">
          <ac:chgData name="Ward, Reagan" userId="27291eb4-8241-4961-9e69-8c66e34cc5b0" providerId="ADAL" clId="{77499195-4F40-4248-937B-3364FCF3C3CC}" dt="2023-11-29T15:19:27.967" v="556" actId="700"/>
          <ac:spMkLst>
            <pc:docMk/>
            <pc:sldMk cId="3958285954" sldId="5179"/>
            <ac:spMk id="2" creationId="{2AF4B624-8BA7-6FD1-E6CE-E697CE520908}"/>
          </ac:spMkLst>
        </pc:spChg>
        <pc:spChg chg="add del mod ord">
          <ac:chgData name="Ward, Reagan" userId="27291eb4-8241-4961-9e69-8c66e34cc5b0" providerId="ADAL" clId="{77499195-4F40-4248-937B-3364FCF3C3CC}" dt="2023-11-29T15:19:27.967" v="556" actId="700"/>
          <ac:spMkLst>
            <pc:docMk/>
            <pc:sldMk cId="3958285954" sldId="5179"/>
            <ac:spMk id="3" creationId="{5A74BE12-7750-2378-196E-6507F1EE3B1C}"/>
          </ac:spMkLst>
        </pc:spChg>
        <pc:spChg chg="mod ord">
          <ac:chgData name="Ward, Reagan" userId="27291eb4-8241-4961-9e69-8c66e34cc5b0" providerId="ADAL" clId="{77499195-4F40-4248-937B-3364FCF3C3CC}" dt="2023-11-29T15:19:30.736" v="557" actId="700"/>
          <ac:spMkLst>
            <pc:docMk/>
            <pc:sldMk cId="3958285954" sldId="5179"/>
            <ac:spMk id="4" creationId="{6B14A653-CC7A-8988-FE35-1125F547FA71}"/>
          </ac:spMkLst>
        </pc:spChg>
        <pc:spChg chg="mod ord">
          <ac:chgData name="Ward, Reagan" userId="27291eb4-8241-4961-9e69-8c66e34cc5b0" providerId="ADAL" clId="{77499195-4F40-4248-937B-3364FCF3C3CC}" dt="2023-11-29T15:20:47.169" v="653" actId="6549"/>
          <ac:spMkLst>
            <pc:docMk/>
            <pc:sldMk cId="3958285954" sldId="5179"/>
            <ac:spMk id="5" creationId="{E36B013D-61D8-04CB-DA8C-1ABFF8E59D4D}"/>
          </ac:spMkLst>
        </pc:spChg>
        <pc:spChg chg="add del mod ord">
          <ac:chgData name="Ward, Reagan" userId="27291eb4-8241-4961-9e69-8c66e34cc5b0" providerId="ADAL" clId="{77499195-4F40-4248-937B-3364FCF3C3CC}" dt="2023-11-29T15:19:27.967" v="556" actId="700"/>
          <ac:spMkLst>
            <pc:docMk/>
            <pc:sldMk cId="3958285954" sldId="5179"/>
            <ac:spMk id="6" creationId="{214572D8-4632-BACA-F0DD-0B9AD563EFFE}"/>
          </ac:spMkLst>
        </pc:spChg>
        <pc:spChg chg="add mod ord">
          <ac:chgData name="Ward, Reagan" userId="27291eb4-8241-4961-9e69-8c66e34cc5b0" providerId="ADAL" clId="{77499195-4F40-4248-937B-3364FCF3C3CC}" dt="2023-11-29T15:19:34.437" v="560"/>
          <ac:spMkLst>
            <pc:docMk/>
            <pc:sldMk cId="3958285954" sldId="5179"/>
            <ac:spMk id="7" creationId="{058294EF-2337-8AC9-9BDB-EBCA47DD741C}"/>
          </ac:spMkLst>
        </pc:spChg>
      </pc:sldChg>
      <pc:sldChg chg="modSp mod">
        <pc:chgData name="Ward, Reagan" userId="27291eb4-8241-4961-9e69-8c66e34cc5b0" providerId="ADAL" clId="{77499195-4F40-4248-937B-3364FCF3C3CC}" dt="2023-11-29T15:45:37.925" v="1026" actId="20577"/>
        <pc:sldMkLst>
          <pc:docMk/>
          <pc:sldMk cId="2315202559" sldId="5180"/>
        </pc:sldMkLst>
        <pc:spChg chg="mod">
          <ac:chgData name="Ward, Reagan" userId="27291eb4-8241-4961-9e69-8c66e34cc5b0" providerId="ADAL" clId="{77499195-4F40-4248-937B-3364FCF3C3CC}" dt="2023-11-29T15:45:37.925" v="1026" actId="20577"/>
          <ac:spMkLst>
            <pc:docMk/>
            <pc:sldMk cId="2315202559" sldId="5180"/>
            <ac:spMk id="5" creationId="{0EF31AB6-F088-C743-2E9B-41E4CE896C67}"/>
          </ac:spMkLst>
        </pc:spChg>
      </pc:sldChg>
      <pc:sldChg chg="addSp delSp modSp mod modClrScheme chgLayout">
        <pc:chgData name="Ward, Reagan" userId="27291eb4-8241-4961-9e69-8c66e34cc5b0" providerId="ADAL" clId="{77499195-4F40-4248-937B-3364FCF3C3CC}" dt="2023-11-29T15:53:40.268" v="1107" actId="962"/>
        <pc:sldMkLst>
          <pc:docMk/>
          <pc:sldMk cId="1509810759" sldId="5181"/>
        </pc:sldMkLst>
        <pc:spChg chg="mod ord">
          <ac:chgData name="Ward, Reagan" userId="27291eb4-8241-4961-9e69-8c66e34cc5b0" providerId="ADAL" clId="{77499195-4F40-4248-937B-3364FCF3C3CC}" dt="2023-11-29T15:27:29.709" v="863" actId="700"/>
          <ac:spMkLst>
            <pc:docMk/>
            <pc:sldMk cId="1509810759" sldId="5181"/>
            <ac:spMk id="2" creationId="{376FAC2A-85E2-503D-0C48-A21D7E04E782}"/>
          </ac:spMkLst>
        </pc:spChg>
        <pc:spChg chg="add del mod ord">
          <ac:chgData name="Ward, Reagan" userId="27291eb4-8241-4961-9e69-8c66e34cc5b0" providerId="ADAL" clId="{77499195-4F40-4248-937B-3364FCF3C3CC}" dt="2023-11-29T15:27:38.276" v="864" actId="478"/>
          <ac:spMkLst>
            <pc:docMk/>
            <pc:sldMk cId="1509810759" sldId="5181"/>
            <ac:spMk id="3" creationId="{61F6C0DF-26D9-65A2-A877-CABE3BDAF5EE}"/>
          </ac:spMkLst>
        </pc:spChg>
        <pc:spChg chg="mod ord">
          <ac:chgData name="Ward, Reagan" userId="27291eb4-8241-4961-9e69-8c66e34cc5b0" providerId="ADAL" clId="{77499195-4F40-4248-937B-3364FCF3C3CC}" dt="2023-11-29T15:53:16.572" v="1101" actId="13244"/>
          <ac:spMkLst>
            <pc:docMk/>
            <pc:sldMk cId="1509810759" sldId="5181"/>
            <ac:spMk id="4" creationId="{E3E76E91-ECAF-F905-3076-F8A12C1D1E78}"/>
          </ac:spMkLst>
        </pc:spChg>
        <pc:spChg chg="add mod ord">
          <ac:chgData name="Ward, Reagan" userId="27291eb4-8241-4961-9e69-8c66e34cc5b0" providerId="ADAL" clId="{77499195-4F40-4248-937B-3364FCF3C3CC}" dt="2023-11-29T15:53:17.692" v="1102" actId="13244"/>
          <ac:spMkLst>
            <pc:docMk/>
            <pc:sldMk cId="1509810759" sldId="5181"/>
            <ac:spMk id="5" creationId="{4DD6E87C-1E10-8110-F8F5-4351CD8F9A57}"/>
          </ac:spMkLst>
        </pc:spChg>
        <pc:spChg chg="add mod ord">
          <ac:chgData name="Ward, Reagan" userId="27291eb4-8241-4961-9e69-8c66e34cc5b0" providerId="ADAL" clId="{77499195-4F40-4248-937B-3364FCF3C3CC}" dt="2023-11-29T15:53:19.111" v="1103" actId="13244"/>
          <ac:spMkLst>
            <pc:docMk/>
            <pc:sldMk cId="1509810759" sldId="5181"/>
            <ac:spMk id="8" creationId="{94FD1037-B457-7E24-DF52-0EB02A555E64}"/>
          </ac:spMkLst>
        </pc:spChg>
        <pc:spChg chg="ord">
          <ac:chgData name="Ward, Reagan" userId="27291eb4-8241-4961-9e69-8c66e34cc5b0" providerId="ADAL" clId="{77499195-4F40-4248-937B-3364FCF3C3CC}" dt="2023-11-29T15:53:25.127" v="1104" actId="13244"/>
          <ac:spMkLst>
            <pc:docMk/>
            <pc:sldMk cId="1509810759" sldId="5181"/>
            <ac:spMk id="10" creationId="{7691A35C-AA38-32C8-FA97-5D4C04EB16C2}"/>
          </ac:spMkLst>
        </pc:spChg>
        <pc:spChg chg="ord">
          <ac:chgData name="Ward, Reagan" userId="27291eb4-8241-4961-9e69-8c66e34cc5b0" providerId="ADAL" clId="{77499195-4F40-4248-937B-3364FCF3C3CC}" dt="2023-11-29T15:53:30.108" v="1105" actId="13244"/>
          <ac:spMkLst>
            <pc:docMk/>
            <pc:sldMk cId="1509810759" sldId="5181"/>
            <ac:spMk id="11" creationId="{5DBE314E-8403-AE5F-2CFB-397CC01C864A}"/>
          </ac:spMkLst>
        </pc:spChg>
        <pc:picChg chg="mod">
          <ac:chgData name="Ward, Reagan" userId="27291eb4-8241-4961-9e69-8c66e34cc5b0" providerId="ADAL" clId="{77499195-4F40-4248-937B-3364FCF3C3CC}" dt="2023-11-29T15:53:40.268" v="1107" actId="962"/>
          <ac:picMkLst>
            <pc:docMk/>
            <pc:sldMk cId="1509810759" sldId="5181"/>
            <ac:picMk id="6" creationId="{4474D3AC-EE15-6FA0-CDC2-E2152A614E97}"/>
          </ac:picMkLst>
        </pc:picChg>
        <pc:picChg chg="mod">
          <ac:chgData name="Ward, Reagan" userId="27291eb4-8241-4961-9e69-8c66e34cc5b0" providerId="ADAL" clId="{77499195-4F40-4248-937B-3364FCF3C3CC}" dt="2023-11-29T15:53:33.234" v="1106" actId="962"/>
          <ac:picMkLst>
            <pc:docMk/>
            <pc:sldMk cId="1509810759" sldId="5181"/>
            <ac:picMk id="7" creationId="{0A9D0D7A-FCDD-B78A-03D6-3FEE9005DFDE}"/>
          </ac:picMkLst>
        </pc:picChg>
      </pc:sldChg>
      <pc:sldChg chg="del">
        <pc:chgData name="Ward, Reagan" userId="27291eb4-8241-4961-9e69-8c66e34cc5b0" providerId="ADAL" clId="{77499195-4F40-4248-937B-3364FCF3C3CC}" dt="2023-11-28T23:17:16.984" v="387" actId="47"/>
        <pc:sldMkLst>
          <pc:docMk/>
          <pc:sldMk cId="3987200273" sldId="5182"/>
        </pc:sldMkLst>
      </pc:sldChg>
      <pc:sldChg chg="del">
        <pc:chgData name="Ward, Reagan" userId="27291eb4-8241-4961-9e69-8c66e34cc5b0" providerId="ADAL" clId="{77499195-4F40-4248-937B-3364FCF3C3CC}" dt="2023-11-28T23:17:16.984" v="387" actId="47"/>
        <pc:sldMkLst>
          <pc:docMk/>
          <pc:sldMk cId="95310416" sldId="5184"/>
        </pc:sldMkLst>
      </pc:sldChg>
      <pc:sldChg chg="del">
        <pc:chgData name="Ward, Reagan" userId="27291eb4-8241-4961-9e69-8c66e34cc5b0" providerId="ADAL" clId="{77499195-4F40-4248-937B-3364FCF3C3CC}" dt="2023-11-28T23:17:16.984" v="387" actId="47"/>
        <pc:sldMkLst>
          <pc:docMk/>
          <pc:sldMk cId="1726900603" sldId="5188"/>
        </pc:sldMkLst>
      </pc:sldChg>
      <pc:sldChg chg="addSp delSp modSp mod modClrScheme chgLayout">
        <pc:chgData name="Ward, Reagan" userId="27291eb4-8241-4961-9e69-8c66e34cc5b0" providerId="ADAL" clId="{77499195-4F40-4248-937B-3364FCF3C3CC}" dt="2023-11-29T15:29:06.996" v="936" actId="6264"/>
        <pc:sldMkLst>
          <pc:docMk/>
          <pc:sldMk cId="2657396992" sldId="5192"/>
        </pc:sldMkLst>
        <pc:spChg chg="add mod ord">
          <ac:chgData name="Ward, Reagan" userId="27291eb4-8241-4961-9e69-8c66e34cc5b0" providerId="ADAL" clId="{77499195-4F40-4248-937B-3364FCF3C3CC}" dt="2023-11-29T15:29:06.996" v="936" actId="6264"/>
          <ac:spMkLst>
            <pc:docMk/>
            <pc:sldMk cId="2657396992" sldId="5192"/>
            <ac:spMk id="2" creationId="{6F9E9982-A13F-8784-24F9-AE2201D35B3E}"/>
          </ac:spMkLst>
        </pc:spChg>
        <pc:spChg chg="add del mod">
          <ac:chgData name="Ward, Reagan" userId="27291eb4-8241-4961-9e69-8c66e34cc5b0" providerId="ADAL" clId="{77499195-4F40-4248-937B-3364FCF3C3CC}" dt="2023-11-29T15:28:54.127" v="931" actId="6264"/>
          <ac:spMkLst>
            <pc:docMk/>
            <pc:sldMk cId="2657396992" sldId="5192"/>
            <ac:spMk id="3" creationId="{032DC132-F7B1-4C14-D1BE-3FB6F9F893EA}"/>
          </ac:spMkLst>
        </pc:spChg>
        <pc:spChg chg="mod ord">
          <ac:chgData name="Ward, Reagan" userId="27291eb4-8241-4961-9e69-8c66e34cc5b0" providerId="ADAL" clId="{77499195-4F40-4248-937B-3364FCF3C3CC}" dt="2023-11-29T15:29:06.996" v="936" actId="6264"/>
          <ac:spMkLst>
            <pc:docMk/>
            <pc:sldMk cId="2657396992" sldId="5192"/>
            <ac:spMk id="4" creationId="{4F2D8FFF-2276-4BC2-A0D1-08249675F4F8}"/>
          </ac:spMkLst>
        </pc:spChg>
        <pc:spChg chg="mod ord">
          <ac:chgData name="Ward, Reagan" userId="27291eb4-8241-4961-9e69-8c66e34cc5b0" providerId="ADAL" clId="{77499195-4F40-4248-937B-3364FCF3C3CC}" dt="2023-11-29T15:29:06.996" v="936" actId="6264"/>
          <ac:spMkLst>
            <pc:docMk/>
            <pc:sldMk cId="2657396992" sldId="5192"/>
            <ac:spMk id="5" creationId="{E7F43B61-F9C5-4B6F-8A69-1866C42E52D1}"/>
          </ac:spMkLst>
        </pc:spChg>
        <pc:spChg chg="add del mod">
          <ac:chgData name="Ward, Reagan" userId="27291eb4-8241-4961-9e69-8c66e34cc5b0" providerId="ADAL" clId="{77499195-4F40-4248-937B-3364FCF3C3CC}" dt="2023-11-29T15:28:54.127" v="931" actId="6264"/>
          <ac:spMkLst>
            <pc:docMk/>
            <pc:sldMk cId="2657396992" sldId="5192"/>
            <ac:spMk id="6" creationId="{8D35B51C-FAC3-9C55-B671-920127B60962}"/>
          </ac:spMkLst>
        </pc:spChg>
        <pc:spChg chg="add del mod">
          <ac:chgData name="Ward, Reagan" userId="27291eb4-8241-4961-9e69-8c66e34cc5b0" providerId="ADAL" clId="{77499195-4F40-4248-937B-3364FCF3C3CC}" dt="2023-11-29T15:28:54.127" v="931" actId="6264"/>
          <ac:spMkLst>
            <pc:docMk/>
            <pc:sldMk cId="2657396992" sldId="5192"/>
            <ac:spMk id="7" creationId="{4C93DDC1-665F-405E-498C-A8B43464DE56}"/>
          </ac:spMkLst>
        </pc:spChg>
        <pc:spChg chg="add del mod">
          <ac:chgData name="Ward, Reagan" userId="27291eb4-8241-4961-9e69-8c66e34cc5b0" providerId="ADAL" clId="{77499195-4F40-4248-937B-3364FCF3C3CC}" dt="2023-11-29T15:29:06.996" v="936" actId="6264"/>
          <ac:spMkLst>
            <pc:docMk/>
            <pc:sldMk cId="2657396992" sldId="5192"/>
            <ac:spMk id="8" creationId="{0514B876-6FAC-6FC6-2493-DA825C08438F}"/>
          </ac:spMkLst>
        </pc:spChg>
        <pc:spChg chg="add del mod">
          <ac:chgData name="Ward, Reagan" userId="27291eb4-8241-4961-9e69-8c66e34cc5b0" providerId="ADAL" clId="{77499195-4F40-4248-937B-3364FCF3C3CC}" dt="2023-11-29T15:29:06.996" v="936" actId="6264"/>
          <ac:spMkLst>
            <pc:docMk/>
            <pc:sldMk cId="2657396992" sldId="5192"/>
            <ac:spMk id="9" creationId="{5B2CD344-37B2-E14E-F448-E781629E6B20}"/>
          </ac:spMkLst>
        </pc:spChg>
        <pc:spChg chg="add del mod">
          <ac:chgData name="Ward, Reagan" userId="27291eb4-8241-4961-9e69-8c66e34cc5b0" providerId="ADAL" clId="{77499195-4F40-4248-937B-3364FCF3C3CC}" dt="2023-11-29T15:29:06.996" v="936" actId="6264"/>
          <ac:spMkLst>
            <pc:docMk/>
            <pc:sldMk cId="2657396992" sldId="5192"/>
            <ac:spMk id="10" creationId="{0E0AF768-2149-FDCE-9668-F328936B94F9}"/>
          </ac:spMkLst>
        </pc:spChg>
      </pc:sldChg>
      <pc:sldChg chg="addSp delSp modSp mod modClrScheme chgLayout">
        <pc:chgData name="Ward, Reagan" userId="27291eb4-8241-4961-9e69-8c66e34cc5b0" providerId="ADAL" clId="{77499195-4F40-4248-937B-3364FCF3C3CC}" dt="2023-11-29T15:54:27.425" v="1111" actId="13244"/>
        <pc:sldMkLst>
          <pc:docMk/>
          <pc:sldMk cId="2996005" sldId="5193"/>
        </pc:sldMkLst>
        <pc:spChg chg="mod ord">
          <ac:chgData name="Ward, Reagan" userId="27291eb4-8241-4961-9e69-8c66e34cc5b0" providerId="ADAL" clId="{77499195-4F40-4248-937B-3364FCF3C3CC}" dt="2023-11-29T15:21:59.617" v="705" actId="700"/>
          <ac:spMkLst>
            <pc:docMk/>
            <pc:sldMk cId="2996005" sldId="5193"/>
            <ac:spMk id="2"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3"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4" creationId="{00000000-0000-0000-0000-000000000000}"/>
          </ac:spMkLst>
        </pc:spChg>
        <pc:spChg chg="add del mod ord">
          <ac:chgData name="Ward, Reagan" userId="27291eb4-8241-4961-9e69-8c66e34cc5b0" providerId="ADAL" clId="{77499195-4F40-4248-937B-3364FCF3C3CC}" dt="2023-11-29T15:22:53.918" v="778"/>
          <ac:spMkLst>
            <pc:docMk/>
            <pc:sldMk cId="2996005" sldId="5193"/>
            <ac:spMk id="5" creationId="{756AE501-DFC4-C966-0945-4A60ECCD2D53}"/>
          </ac:spMkLst>
        </pc:spChg>
        <pc:spChg chg="add del mod ord">
          <ac:chgData name="Ward, Reagan" userId="27291eb4-8241-4961-9e69-8c66e34cc5b0" providerId="ADAL" clId="{77499195-4F40-4248-937B-3364FCF3C3CC}" dt="2023-11-29T15:22:42.758" v="776"/>
          <ac:spMkLst>
            <pc:docMk/>
            <pc:sldMk cId="2996005" sldId="5193"/>
            <ac:spMk id="6" creationId="{FAE4AD71-A3F9-3C71-5BCA-A3DD1B936054}"/>
          </ac:spMkLst>
        </pc:spChg>
        <pc:spChg chg="add mod ord">
          <ac:chgData name="Ward, Reagan" userId="27291eb4-8241-4961-9e69-8c66e34cc5b0" providerId="ADAL" clId="{77499195-4F40-4248-937B-3364FCF3C3CC}" dt="2023-11-29T15:54:27.425" v="1111" actId="13244"/>
          <ac:spMkLst>
            <pc:docMk/>
            <pc:sldMk cId="2996005" sldId="5193"/>
            <ac:spMk id="7" creationId="{78FF0212-6DC3-5628-8BE7-A00617ED488A}"/>
          </ac:spMkLst>
        </pc:spChg>
        <pc:spChg chg="add mod">
          <ac:chgData name="Ward, Reagan" userId="27291eb4-8241-4961-9e69-8c66e34cc5b0" providerId="ADAL" clId="{77499195-4F40-4248-937B-3364FCF3C3CC}" dt="2023-11-29T15:22:53.918" v="778"/>
          <ac:spMkLst>
            <pc:docMk/>
            <pc:sldMk cId="2996005" sldId="5193"/>
            <ac:spMk id="8" creationId="{343C0574-EED4-463C-EA23-DD46D3087963}"/>
          </ac:spMkLst>
        </pc:spChg>
      </pc:sldChg>
      <pc:sldChg chg="addSp delSp modSp mod modClrScheme chgLayout">
        <pc:chgData name="Ward, Reagan" userId="27291eb4-8241-4961-9e69-8c66e34cc5b0" providerId="ADAL" clId="{77499195-4F40-4248-937B-3364FCF3C3CC}" dt="2023-11-29T15:54:37.228" v="1113" actId="13244"/>
        <pc:sldMkLst>
          <pc:docMk/>
          <pc:sldMk cId="386243125" sldId="5194"/>
        </pc:sldMkLst>
        <pc:spChg chg="mod ord">
          <ac:chgData name="Ward, Reagan" userId="27291eb4-8241-4961-9e69-8c66e34cc5b0" providerId="ADAL" clId="{77499195-4F40-4248-937B-3364FCF3C3CC}" dt="2023-11-29T15:21:55.309" v="703" actId="700"/>
          <ac:spMkLst>
            <pc:docMk/>
            <pc:sldMk cId="386243125" sldId="5194"/>
            <ac:spMk id="2" creationId="{2B3C296C-AFE5-4393-0180-285F6AD7A66D}"/>
          </ac:spMkLst>
        </pc:spChg>
        <pc:spChg chg="mod ord">
          <ac:chgData name="Ward, Reagan" userId="27291eb4-8241-4961-9e69-8c66e34cc5b0" providerId="ADAL" clId="{77499195-4F40-4248-937B-3364FCF3C3CC}" dt="2023-11-29T15:21:55.358" v="704" actId="27636"/>
          <ac:spMkLst>
            <pc:docMk/>
            <pc:sldMk cId="386243125" sldId="5194"/>
            <ac:spMk id="3" creationId="{1A5AC7F8-5594-DA40-2FAE-9FAE112E382B}"/>
          </ac:spMkLst>
        </pc:spChg>
        <pc:spChg chg="add del mod ord">
          <ac:chgData name="Ward, Reagan" userId="27291eb4-8241-4961-9e69-8c66e34cc5b0" providerId="ADAL" clId="{77499195-4F40-4248-937B-3364FCF3C3CC}" dt="2023-11-29T15:22:47.484" v="777"/>
          <ac:spMkLst>
            <pc:docMk/>
            <pc:sldMk cId="386243125" sldId="5194"/>
            <ac:spMk id="4" creationId="{F5009148-5445-F236-F2D2-E741FC65E69D}"/>
          </ac:spMkLst>
        </pc:spChg>
        <pc:spChg chg="add del mod ord">
          <ac:chgData name="Ward, Reagan" userId="27291eb4-8241-4961-9e69-8c66e34cc5b0" providerId="ADAL" clId="{77499195-4F40-4248-937B-3364FCF3C3CC}" dt="2023-11-29T15:22:40.309" v="775"/>
          <ac:spMkLst>
            <pc:docMk/>
            <pc:sldMk cId="386243125" sldId="5194"/>
            <ac:spMk id="5" creationId="{87F3112C-9152-80AF-6C47-E33A97BB5D01}"/>
          </ac:spMkLst>
        </pc:spChg>
        <pc:spChg chg="add mod ord">
          <ac:chgData name="Ward, Reagan" userId="27291eb4-8241-4961-9e69-8c66e34cc5b0" providerId="ADAL" clId="{77499195-4F40-4248-937B-3364FCF3C3CC}" dt="2023-11-29T15:54:37.228" v="1113" actId="13244"/>
          <ac:spMkLst>
            <pc:docMk/>
            <pc:sldMk cId="386243125" sldId="5194"/>
            <ac:spMk id="6" creationId="{C536506C-2865-6839-866C-60B0F7DDB5BF}"/>
          </ac:spMkLst>
        </pc:spChg>
        <pc:spChg chg="add mod">
          <ac:chgData name="Ward, Reagan" userId="27291eb4-8241-4961-9e69-8c66e34cc5b0" providerId="ADAL" clId="{77499195-4F40-4248-937B-3364FCF3C3CC}" dt="2023-11-29T15:22:47.484" v="777"/>
          <ac:spMkLst>
            <pc:docMk/>
            <pc:sldMk cId="386243125" sldId="5194"/>
            <ac:spMk id="7" creationId="{E4A847D1-9940-9536-49C4-8B7151942CCC}"/>
          </ac:spMkLst>
        </pc:spChg>
        <pc:spChg chg="ord">
          <ac:chgData name="Ward, Reagan" userId="27291eb4-8241-4961-9e69-8c66e34cc5b0" providerId="ADAL" clId="{77499195-4F40-4248-937B-3364FCF3C3CC}" dt="2023-11-29T15:54:35.579" v="1112" actId="13244"/>
          <ac:spMkLst>
            <pc:docMk/>
            <pc:sldMk cId="386243125" sldId="5194"/>
            <ac:spMk id="8" creationId="{1114BD76-D0D9-F945-F31C-C6FBB469343F}"/>
          </ac:spMkLst>
        </pc:spChg>
      </pc:sldChg>
      <pc:sldChg chg="addSp modSp mod modClrScheme chgLayout">
        <pc:chgData name="Ward, Reagan" userId="27291eb4-8241-4961-9e69-8c66e34cc5b0" providerId="ADAL" clId="{77499195-4F40-4248-937B-3364FCF3C3CC}" dt="2023-11-29T15:22:34.452" v="774" actId="207"/>
        <pc:sldMkLst>
          <pc:docMk/>
          <pc:sldMk cId="350104989" sldId="5195"/>
        </pc:sldMkLst>
        <pc:spChg chg="mod ord">
          <ac:chgData name="Ward, Reagan" userId="27291eb4-8241-4961-9e69-8c66e34cc5b0" providerId="ADAL" clId="{77499195-4F40-4248-937B-3364FCF3C3CC}" dt="2023-11-29T15:21:50.908" v="702" actId="700"/>
          <ac:spMkLst>
            <pc:docMk/>
            <pc:sldMk cId="350104989" sldId="5195"/>
            <ac:spMk id="2"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3"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4" creationId="{00000000-0000-0000-0000-000000000000}"/>
          </ac:spMkLst>
        </pc:spChg>
        <pc:spChg chg="add mod ord">
          <ac:chgData name="Ward, Reagan" userId="27291eb4-8241-4961-9e69-8c66e34cc5b0" providerId="ADAL" clId="{77499195-4F40-4248-937B-3364FCF3C3CC}" dt="2023-11-29T15:22:25.018" v="772" actId="20577"/>
          <ac:spMkLst>
            <pc:docMk/>
            <pc:sldMk cId="350104989" sldId="5195"/>
            <ac:spMk id="5" creationId="{47FD4DCF-1098-5710-970A-F056920A4B61}"/>
          </ac:spMkLst>
        </pc:spChg>
        <pc:spChg chg="add mod ord">
          <ac:chgData name="Ward, Reagan" userId="27291eb4-8241-4961-9e69-8c66e34cc5b0" providerId="ADAL" clId="{77499195-4F40-4248-937B-3364FCF3C3CC}" dt="2023-11-29T15:22:34.452" v="774" actId="207"/>
          <ac:spMkLst>
            <pc:docMk/>
            <pc:sldMk cId="350104989" sldId="5195"/>
            <ac:spMk id="6" creationId="{0FFAA54D-16A5-CD02-0F9B-6343A8E7CC97}"/>
          </ac:spMkLst>
        </pc:spChg>
      </pc:sldChg>
      <pc:sldChg chg="addSp modSp mod modClrScheme chgLayout">
        <pc:chgData name="Ward, Reagan" userId="27291eb4-8241-4961-9e69-8c66e34cc5b0" providerId="ADAL" clId="{77499195-4F40-4248-937B-3364FCF3C3CC}" dt="2023-11-29T15:21:22.579" v="699" actId="403"/>
        <pc:sldMkLst>
          <pc:docMk/>
          <pc:sldMk cId="1563938905" sldId="5196"/>
        </pc:sldMkLst>
        <pc:spChg chg="add mod ord">
          <ac:chgData name="Ward, Reagan" userId="27291eb4-8241-4961-9e69-8c66e34cc5b0" providerId="ADAL" clId="{77499195-4F40-4248-937B-3364FCF3C3CC}" dt="2023-11-29T15:21:22.579" v="699" actId="403"/>
          <ac:spMkLst>
            <pc:docMk/>
            <pc:sldMk cId="1563938905" sldId="5196"/>
            <ac:spMk id="2" creationId="{0D762B43-7406-4B1A-BD0E-8546E532E144}"/>
          </ac:spMkLst>
        </pc:spChg>
        <pc:spChg chg="mod ord">
          <ac:chgData name="Ward, Reagan" userId="27291eb4-8241-4961-9e69-8c66e34cc5b0" providerId="ADAL" clId="{77499195-4F40-4248-937B-3364FCF3C3CC}" dt="2023-11-29T15:21:02.375" v="654" actId="700"/>
          <ac:spMkLst>
            <pc:docMk/>
            <pc:sldMk cId="1563938905" sldId="5196"/>
            <ac:spMk id="4" creationId="{DB097C3A-9386-4D6F-A1F1-C13BA1654EE1}"/>
          </ac:spMkLst>
        </pc:spChg>
        <pc:spChg chg="mod ord">
          <ac:chgData name="Ward, Reagan" userId="27291eb4-8241-4961-9e69-8c66e34cc5b0" providerId="ADAL" clId="{77499195-4F40-4248-937B-3364FCF3C3CC}" dt="2023-11-29T15:21:15.164" v="696" actId="20577"/>
          <ac:spMkLst>
            <pc:docMk/>
            <pc:sldMk cId="1563938905" sldId="5196"/>
            <ac:spMk id="5" creationId="{7BA0CB66-1F54-4ACD-B2C2-0A1C2E1BA48F}"/>
          </ac:spMkLst>
        </pc:spChg>
      </pc:sldChg>
      <pc:sldChg chg="addSp delSp modSp mod">
        <pc:chgData name="Ward, Reagan" userId="27291eb4-8241-4961-9e69-8c66e34cc5b0" providerId="ADAL" clId="{77499195-4F40-4248-937B-3364FCF3C3CC}" dt="2023-11-29T15:54:09.909" v="1110" actId="13244"/>
        <pc:sldMkLst>
          <pc:docMk/>
          <pc:sldMk cId="2608660500" sldId="5197"/>
        </pc:sldMkLst>
        <pc:spChg chg="ord">
          <ac:chgData name="Ward, Reagan" userId="27291eb4-8241-4961-9e69-8c66e34cc5b0" providerId="ADAL" clId="{77499195-4F40-4248-937B-3364FCF3C3CC}" dt="2023-11-29T15:54:09.909" v="1110" actId="13244"/>
          <ac:spMkLst>
            <pc:docMk/>
            <pc:sldMk cId="2608660500" sldId="5197"/>
            <ac:spMk id="4" creationId="{D47E7B08-0E98-2B11-2740-567700289F9A}"/>
          </ac:spMkLst>
        </pc:spChg>
        <pc:spChg chg="del">
          <ac:chgData name="Ward, Reagan" userId="27291eb4-8241-4961-9e69-8c66e34cc5b0" providerId="ADAL" clId="{77499195-4F40-4248-937B-3364FCF3C3CC}" dt="2023-11-29T15:26:08.758" v="828" actId="478"/>
          <ac:spMkLst>
            <pc:docMk/>
            <pc:sldMk cId="2608660500" sldId="5197"/>
            <ac:spMk id="5" creationId="{E6DEF753-4998-0E5E-8E4C-5C4D9A1F2244}"/>
          </ac:spMkLst>
        </pc:spChg>
        <pc:spChg chg="del">
          <ac:chgData name="Ward, Reagan" userId="27291eb4-8241-4961-9e69-8c66e34cc5b0" providerId="ADAL" clId="{77499195-4F40-4248-937B-3364FCF3C3CC}" dt="2023-11-29T15:26:08.758" v="828" actId="478"/>
          <ac:spMkLst>
            <pc:docMk/>
            <pc:sldMk cId="2608660500" sldId="5197"/>
            <ac:spMk id="6" creationId="{21DF09CF-50A0-9033-96FE-9A2A5BF2A637}"/>
          </ac:spMkLst>
        </pc:spChg>
        <pc:spChg chg="add del mod">
          <ac:chgData name="Ward, Reagan" userId="27291eb4-8241-4961-9e69-8c66e34cc5b0" providerId="ADAL" clId="{77499195-4F40-4248-937B-3364FCF3C3CC}" dt="2023-11-29T15:26:22.382" v="832"/>
          <ac:spMkLst>
            <pc:docMk/>
            <pc:sldMk cId="2608660500" sldId="5197"/>
            <ac:spMk id="7" creationId="{8618CAAB-35EC-61C5-D6F2-CCC46C7BD383}"/>
          </ac:spMkLst>
        </pc:spChg>
        <pc:spChg chg="add del mod">
          <ac:chgData name="Ward, Reagan" userId="27291eb4-8241-4961-9e69-8c66e34cc5b0" providerId="ADAL" clId="{77499195-4F40-4248-937B-3364FCF3C3CC}" dt="2023-11-29T15:26:18.180" v="831"/>
          <ac:spMkLst>
            <pc:docMk/>
            <pc:sldMk cId="2608660500" sldId="5197"/>
            <ac:spMk id="12" creationId="{855FC011-81A1-138D-6E71-B1DAD93D51F7}"/>
          </ac:spMkLst>
        </pc:spChg>
        <pc:spChg chg="add del mod">
          <ac:chgData name="Ward, Reagan" userId="27291eb4-8241-4961-9e69-8c66e34cc5b0" providerId="ADAL" clId="{77499195-4F40-4248-937B-3364FCF3C3CC}" dt="2023-11-29T15:26:12.598" v="830"/>
          <ac:spMkLst>
            <pc:docMk/>
            <pc:sldMk cId="2608660500" sldId="5197"/>
            <ac:spMk id="13" creationId="{1F099A45-0868-24F1-CC44-857083D2C619}"/>
          </ac:spMkLst>
        </pc:spChg>
        <pc:spChg chg="add del mod">
          <ac:chgData name="Ward, Reagan" userId="27291eb4-8241-4961-9e69-8c66e34cc5b0" providerId="ADAL" clId="{77499195-4F40-4248-937B-3364FCF3C3CC}" dt="2023-11-29T15:26:12.598" v="830"/>
          <ac:spMkLst>
            <pc:docMk/>
            <pc:sldMk cId="2608660500" sldId="5197"/>
            <ac:spMk id="14" creationId="{8D3F5D3D-43B6-2366-9EB3-828F0FEB9E89}"/>
          </ac:spMkLst>
        </pc:spChg>
        <pc:spChg chg="add mod">
          <ac:chgData name="Ward, Reagan" userId="27291eb4-8241-4961-9e69-8c66e34cc5b0" providerId="ADAL" clId="{77499195-4F40-4248-937B-3364FCF3C3CC}" dt="2023-11-29T15:26:18.180" v="831"/>
          <ac:spMkLst>
            <pc:docMk/>
            <pc:sldMk cId="2608660500" sldId="5197"/>
            <ac:spMk id="15" creationId="{95F909D7-4F8C-4F44-D83D-3F2C4408B15D}"/>
          </ac:spMkLst>
        </pc:spChg>
        <pc:spChg chg="add mod">
          <ac:chgData name="Ward, Reagan" userId="27291eb4-8241-4961-9e69-8c66e34cc5b0" providerId="ADAL" clId="{77499195-4F40-4248-937B-3364FCF3C3CC}" dt="2023-11-29T15:26:22.382" v="832"/>
          <ac:spMkLst>
            <pc:docMk/>
            <pc:sldMk cId="2608660500" sldId="5197"/>
            <ac:spMk id="16" creationId="{2F9C1E40-6E9A-CA05-E9AB-AFCFFFE391D6}"/>
          </ac:spMkLst>
        </pc:spChg>
      </pc:sldChg>
      <pc:sldChg chg="addSp modSp mod modClrScheme chgLayout">
        <pc:chgData name="Ward, Reagan" userId="27291eb4-8241-4961-9e69-8c66e34cc5b0" providerId="ADAL" clId="{77499195-4F40-4248-937B-3364FCF3C3CC}" dt="2023-11-29T15:20:37.875" v="627" actId="6549"/>
        <pc:sldMkLst>
          <pc:docMk/>
          <pc:sldMk cId="4018750982" sldId="5200"/>
        </pc:sldMkLst>
        <pc:spChg chg="add mod ord">
          <ac:chgData name="Ward, Reagan" userId="27291eb4-8241-4961-9e69-8c66e34cc5b0" providerId="ADAL" clId="{77499195-4F40-4248-937B-3364FCF3C3CC}" dt="2023-11-29T15:19:04.304" v="495"/>
          <ac:spMkLst>
            <pc:docMk/>
            <pc:sldMk cId="4018750982" sldId="5200"/>
            <ac:spMk id="2" creationId="{A4D616DD-B56F-3422-B603-E2C403F7AA04}"/>
          </ac:spMkLst>
        </pc:spChg>
        <pc:spChg chg="mod ord">
          <ac:chgData name="Ward, Reagan" userId="27291eb4-8241-4961-9e69-8c66e34cc5b0" providerId="ADAL" clId="{77499195-4F40-4248-937B-3364FCF3C3CC}" dt="2023-11-29T15:18:59.292" v="492" actId="700"/>
          <ac:spMkLst>
            <pc:docMk/>
            <pc:sldMk cId="4018750982" sldId="5200"/>
            <ac:spMk id="4" creationId="{6B14A653-CC7A-8988-FE35-1125F547FA71}"/>
          </ac:spMkLst>
        </pc:spChg>
        <pc:spChg chg="mod ord">
          <ac:chgData name="Ward, Reagan" userId="27291eb4-8241-4961-9e69-8c66e34cc5b0" providerId="ADAL" clId="{77499195-4F40-4248-937B-3364FCF3C3CC}" dt="2023-11-29T15:20:37.875" v="627" actId="6549"/>
          <ac:spMkLst>
            <pc:docMk/>
            <pc:sldMk cId="4018750982" sldId="5200"/>
            <ac:spMk id="5" creationId="{E36B013D-61D8-04CB-DA8C-1ABFF8E59D4D}"/>
          </ac:spMkLst>
        </pc:spChg>
      </pc:sldChg>
      <pc:sldChg chg="addSp delSp modSp mod modClrScheme modShow chgLayout">
        <pc:chgData name="Ward, Reagan" userId="27291eb4-8241-4961-9e69-8c66e34cc5b0" providerId="ADAL" clId="{77499195-4F40-4248-937B-3364FCF3C3CC}" dt="2023-11-30T13:48:50.350" v="1941" actId="962"/>
        <pc:sldMkLst>
          <pc:docMk/>
          <pc:sldMk cId="1667568664" sldId="5201"/>
        </pc:sldMkLst>
        <pc:spChg chg="mod ord">
          <ac:chgData name="Ward, Reagan" userId="27291eb4-8241-4961-9e69-8c66e34cc5b0" providerId="ADAL" clId="{77499195-4F40-4248-937B-3364FCF3C3CC}" dt="2023-11-29T15:26:52.768" v="833" actId="700"/>
          <ac:spMkLst>
            <pc:docMk/>
            <pc:sldMk cId="1667568664" sldId="5201"/>
            <ac:spMk id="2" creationId="{376FAC2A-85E2-503D-0C48-A21D7E04E782}"/>
          </ac:spMkLst>
        </pc:spChg>
        <pc:spChg chg="mod ord">
          <ac:chgData name="Ward, Reagan" userId="27291eb4-8241-4961-9e69-8c66e34cc5b0" providerId="ADAL" clId="{77499195-4F40-4248-937B-3364FCF3C3CC}" dt="2023-11-29T15:26:52.768" v="833" actId="700"/>
          <ac:spMkLst>
            <pc:docMk/>
            <pc:sldMk cId="1667568664" sldId="5201"/>
            <ac:spMk id="4" creationId="{E3E76E91-ECAF-F905-3076-F8A12C1D1E78}"/>
          </ac:spMkLst>
        </pc:spChg>
        <pc:spChg chg="del">
          <ac:chgData name="Ward, Reagan" userId="27291eb4-8241-4961-9e69-8c66e34cc5b0" providerId="ADAL" clId="{77499195-4F40-4248-937B-3364FCF3C3CC}" dt="2023-11-29T15:27:10.078" v="861" actId="478"/>
          <ac:spMkLst>
            <pc:docMk/>
            <pc:sldMk cId="1667568664" sldId="5201"/>
            <ac:spMk id="5" creationId="{F6340C9C-41CC-FFEA-CB97-B0F81F80DFF5}"/>
          </ac:spMkLst>
        </pc:spChg>
        <pc:spChg chg="add del mod ord">
          <ac:chgData name="Ward, Reagan" userId="27291eb4-8241-4961-9e69-8c66e34cc5b0" providerId="ADAL" clId="{77499195-4F40-4248-937B-3364FCF3C3CC}" dt="2023-11-29T15:53:59.852" v="1109" actId="478"/>
          <ac:spMkLst>
            <pc:docMk/>
            <pc:sldMk cId="1667568664" sldId="5201"/>
            <ac:spMk id="6" creationId="{4D735F5D-3352-BE06-ECB3-341CD5E31042}"/>
          </ac:spMkLst>
        </pc:spChg>
        <pc:spChg chg="add mod ord">
          <ac:chgData name="Ward, Reagan" userId="27291eb4-8241-4961-9e69-8c66e34cc5b0" providerId="ADAL" clId="{77499195-4F40-4248-937B-3364FCF3C3CC}" dt="2023-11-29T15:26:59.373" v="837" actId="20577"/>
          <ac:spMkLst>
            <pc:docMk/>
            <pc:sldMk cId="1667568664" sldId="5201"/>
            <ac:spMk id="7" creationId="{74D563E9-2261-D55E-C8C9-FB6CDB3442E4}"/>
          </ac:spMkLst>
        </pc:spChg>
        <pc:spChg chg="add mod ord">
          <ac:chgData name="Ward, Reagan" userId="27291eb4-8241-4961-9e69-8c66e34cc5b0" providerId="ADAL" clId="{77499195-4F40-4248-937B-3364FCF3C3CC}" dt="2023-11-29T15:27:12.830" v="862" actId="207"/>
          <ac:spMkLst>
            <pc:docMk/>
            <pc:sldMk cId="1667568664" sldId="5201"/>
            <ac:spMk id="8" creationId="{6F92FA01-BF8B-3214-2845-A58119FB937E}"/>
          </ac:spMkLst>
        </pc:spChg>
        <pc:picChg chg="ord">
          <ac:chgData name="Ward, Reagan" userId="27291eb4-8241-4961-9e69-8c66e34cc5b0" providerId="ADAL" clId="{77499195-4F40-4248-937B-3364FCF3C3CC}" dt="2023-11-29T15:53:53.877" v="1108" actId="13244"/>
          <ac:picMkLst>
            <pc:docMk/>
            <pc:sldMk cId="1667568664" sldId="5201"/>
            <ac:picMk id="3" creationId="{EAF1BCF2-0C5F-9328-5AB9-965FBC10A107}"/>
          </ac:picMkLst>
        </pc:picChg>
        <pc:picChg chg="mod">
          <ac:chgData name="Ward, Reagan" userId="27291eb4-8241-4961-9e69-8c66e34cc5b0" providerId="ADAL" clId="{77499195-4F40-4248-937B-3364FCF3C3CC}" dt="2023-11-30T13:48:50.350" v="1941" actId="962"/>
          <ac:picMkLst>
            <pc:docMk/>
            <pc:sldMk cId="1667568664" sldId="5201"/>
            <ac:picMk id="5" creationId="{9B6B56FD-CECD-F8B0-9A71-166BE3488833}"/>
          </ac:picMkLst>
        </pc:picChg>
      </pc:sldChg>
      <pc:sldChg chg="addSp delSp modSp new mod modClrScheme chgLayout">
        <pc:chgData name="Ward, Reagan" userId="27291eb4-8241-4961-9e69-8c66e34cc5b0" providerId="ADAL" clId="{77499195-4F40-4248-937B-3364FCF3C3CC}" dt="2023-11-29T15:18:49.959" v="489" actId="20577"/>
        <pc:sldMkLst>
          <pc:docMk/>
          <pc:sldMk cId="1003328" sldId="5202"/>
        </pc:sldMkLst>
        <pc:spChg chg="del mod ord">
          <ac:chgData name="Ward, Reagan" userId="27291eb4-8241-4961-9e69-8c66e34cc5b0" providerId="ADAL" clId="{77499195-4F40-4248-937B-3364FCF3C3CC}" dt="2023-11-29T15:18:38.700" v="438" actId="700"/>
          <ac:spMkLst>
            <pc:docMk/>
            <pc:sldMk cId="1003328" sldId="5202"/>
            <ac:spMk id="2" creationId="{C5C78BE9-89EA-74FB-33DD-B15AF02E04ED}"/>
          </ac:spMkLst>
        </pc:spChg>
        <pc:spChg chg="mod ord">
          <ac:chgData name="Ward, Reagan" userId="27291eb4-8241-4961-9e69-8c66e34cc5b0" providerId="ADAL" clId="{77499195-4F40-4248-937B-3364FCF3C3CC}" dt="2023-11-29T15:18:38.700" v="438" actId="700"/>
          <ac:spMkLst>
            <pc:docMk/>
            <pc:sldMk cId="1003328" sldId="5202"/>
            <ac:spMk id="3" creationId="{DE00A7C1-9B93-E443-ABDE-B1D622B5671B}"/>
          </ac:spMkLst>
        </pc:spChg>
        <pc:spChg chg="add mod ord">
          <ac:chgData name="Ward, Reagan" userId="27291eb4-8241-4961-9e69-8c66e34cc5b0" providerId="ADAL" clId="{77499195-4F40-4248-937B-3364FCF3C3CC}" dt="2023-11-29T15:18:45.492" v="474" actId="20577"/>
          <ac:spMkLst>
            <pc:docMk/>
            <pc:sldMk cId="1003328" sldId="5202"/>
            <ac:spMk id="4" creationId="{8489184F-B0AC-2D38-D881-C6522E8F68C3}"/>
          </ac:spMkLst>
        </pc:spChg>
        <pc:spChg chg="add mod ord">
          <ac:chgData name="Ward, Reagan" userId="27291eb4-8241-4961-9e69-8c66e34cc5b0" providerId="ADAL" clId="{77499195-4F40-4248-937B-3364FCF3C3CC}" dt="2023-11-29T15:18:49.959" v="489" actId="20577"/>
          <ac:spMkLst>
            <pc:docMk/>
            <pc:sldMk cId="1003328" sldId="5202"/>
            <ac:spMk id="5" creationId="{4F18636A-13BF-3357-0BD2-65A12A7206F6}"/>
          </ac:spMkLst>
        </pc:spChg>
      </pc:sldChg>
      <pc:sldChg chg="addSp delSp modSp new mod modClrScheme chgLayout">
        <pc:chgData name="Ward, Reagan" userId="27291eb4-8241-4961-9e69-8c66e34cc5b0" providerId="ADAL" clId="{77499195-4F40-4248-937B-3364FCF3C3CC}" dt="2023-11-29T15:20:28.190" v="603" actId="20577"/>
        <pc:sldMkLst>
          <pc:docMk/>
          <pc:sldMk cId="298744664" sldId="5203"/>
        </pc:sldMkLst>
        <pc:spChg chg="del mod ord">
          <ac:chgData name="Ward, Reagan" userId="27291eb4-8241-4961-9e69-8c66e34cc5b0" providerId="ADAL" clId="{77499195-4F40-4248-937B-3364FCF3C3CC}" dt="2023-11-29T15:18:54.258" v="491" actId="700"/>
          <ac:spMkLst>
            <pc:docMk/>
            <pc:sldMk cId="298744664" sldId="5203"/>
            <ac:spMk id="2" creationId="{F6DA2776-6D3C-D610-2EB5-E032B22CA0F7}"/>
          </ac:spMkLst>
        </pc:spChg>
        <pc:spChg chg="del mod ord">
          <ac:chgData name="Ward, Reagan" userId="27291eb4-8241-4961-9e69-8c66e34cc5b0" providerId="ADAL" clId="{77499195-4F40-4248-937B-3364FCF3C3CC}" dt="2023-11-29T15:18:54.258" v="491" actId="700"/>
          <ac:spMkLst>
            <pc:docMk/>
            <pc:sldMk cId="298744664" sldId="5203"/>
            <ac:spMk id="3" creationId="{0D4BD252-ACFA-5378-A9FA-7FB8B06A5573}"/>
          </ac:spMkLst>
        </pc:spChg>
        <pc:spChg chg="mod ord">
          <ac:chgData name="Ward, Reagan" userId="27291eb4-8241-4961-9e69-8c66e34cc5b0" providerId="ADAL" clId="{77499195-4F40-4248-937B-3364FCF3C3CC}" dt="2023-11-29T15:18:54.258" v="491" actId="700"/>
          <ac:spMkLst>
            <pc:docMk/>
            <pc:sldMk cId="298744664" sldId="5203"/>
            <ac:spMk id="4" creationId="{0793E685-EF1F-F231-F864-F437FC6E1540}"/>
          </ac:spMkLst>
        </pc:spChg>
        <pc:spChg chg="add mod ord">
          <ac:chgData name="Ward, Reagan" userId="27291eb4-8241-4961-9e69-8c66e34cc5b0" providerId="ADAL" clId="{77499195-4F40-4248-937B-3364FCF3C3CC}" dt="2023-11-29T15:20:28.190" v="603" actId="20577"/>
          <ac:spMkLst>
            <pc:docMk/>
            <pc:sldMk cId="298744664" sldId="5203"/>
            <ac:spMk id="5" creationId="{CA6AB4AE-8EE3-5ECE-EAA2-2F0238FF1C77}"/>
          </ac:spMkLst>
        </pc:spChg>
        <pc:spChg chg="add mod ord">
          <ac:chgData name="Ward, Reagan" userId="27291eb4-8241-4961-9e69-8c66e34cc5b0" providerId="ADAL" clId="{77499195-4F40-4248-937B-3364FCF3C3CC}" dt="2023-11-29T15:18:54.258" v="491" actId="700"/>
          <ac:spMkLst>
            <pc:docMk/>
            <pc:sldMk cId="298744664" sldId="5203"/>
            <ac:spMk id="6" creationId="{884AB835-2BA6-B6F8-8038-8BA546F35A32}"/>
          </ac:spMkLst>
        </pc:spChg>
      </pc:sldChg>
      <pc:sldChg chg="addSp delSp modSp new mod modClrScheme chgLayout">
        <pc:chgData name="Ward, Reagan" userId="27291eb4-8241-4961-9e69-8c66e34cc5b0" providerId="ADAL" clId="{77499195-4F40-4248-937B-3364FCF3C3CC}" dt="2023-11-29T15:24:25.464" v="790" actId="207"/>
        <pc:sldMkLst>
          <pc:docMk/>
          <pc:sldMk cId="2417891496" sldId="5204"/>
        </pc:sldMkLst>
        <pc:spChg chg="del mod ord">
          <ac:chgData name="Ward, Reagan" userId="27291eb4-8241-4961-9e69-8c66e34cc5b0" providerId="ADAL" clId="{77499195-4F40-4248-937B-3364FCF3C3CC}" dt="2023-11-29T15:23:38.435" v="780" actId="700"/>
          <ac:spMkLst>
            <pc:docMk/>
            <pc:sldMk cId="2417891496" sldId="5204"/>
            <ac:spMk id="2" creationId="{6F84DD23-88C5-3AC4-CE2A-AB1944AD6BB2}"/>
          </ac:spMkLst>
        </pc:spChg>
        <pc:spChg chg="del mod ord">
          <ac:chgData name="Ward, Reagan" userId="27291eb4-8241-4961-9e69-8c66e34cc5b0" providerId="ADAL" clId="{77499195-4F40-4248-937B-3364FCF3C3CC}" dt="2023-11-29T15:23:38.435" v="780" actId="700"/>
          <ac:spMkLst>
            <pc:docMk/>
            <pc:sldMk cId="2417891496" sldId="5204"/>
            <ac:spMk id="3" creationId="{40C34085-9935-77FD-43E3-18A3E22BBF91}"/>
          </ac:spMkLst>
        </pc:spChg>
        <pc:spChg chg="mod ord">
          <ac:chgData name="Ward, Reagan" userId="27291eb4-8241-4961-9e69-8c66e34cc5b0" providerId="ADAL" clId="{77499195-4F40-4248-937B-3364FCF3C3CC}" dt="2023-11-29T15:23:38.435" v="780" actId="700"/>
          <ac:spMkLst>
            <pc:docMk/>
            <pc:sldMk cId="2417891496" sldId="5204"/>
            <ac:spMk id="4" creationId="{07CDB632-29FA-4601-D418-112917EC53B7}"/>
          </ac:spMkLst>
        </pc:spChg>
        <pc:spChg chg="add mod ord">
          <ac:chgData name="Ward, Reagan" userId="27291eb4-8241-4961-9e69-8c66e34cc5b0" providerId="ADAL" clId="{77499195-4F40-4248-937B-3364FCF3C3CC}" dt="2023-11-29T15:23:58.825" v="784"/>
          <ac:spMkLst>
            <pc:docMk/>
            <pc:sldMk cId="2417891496" sldId="5204"/>
            <ac:spMk id="5" creationId="{4796904E-B4CE-F951-4455-1B0BC233EB59}"/>
          </ac:spMkLst>
        </pc:spChg>
        <pc:spChg chg="add mod ord">
          <ac:chgData name="Ward, Reagan" userId="27291eb4-8241-4961-9e69-8c66e34cc5b0" providerId="ADAL" clId="{77499195-4F40-4248-937B-3364FCF3C3CC}" dt="2023-11-29T15:23:44.649" v="782" actId="27636"/>
          <ac:spMkLst>
            <pc:docMk/>
            <pc:sldMk cId="2417891496" sldId="5204"/>
            <ac:spMk id="6" creationId="{0154F765-54B7-D050-D8EC-6E9B688F7448}"/>
          </ac:spMkLst>
        </pc:spChg>
        <pc:spChg chg="add mod ord">
          <ac:chgData name="Ward, Reagan" userId="27291eb4-8241-4961-9e69-8c66e34cc5b0" providerId="ADAL" clId="{77499195-4F40-4248-937B-3364FCF3C3CC}" dt="2023-11-29T15:23:54.048" v="783"/>
          <ac:spMkLst>
            <pc:docMk/>
            <pc:sldMk cId="2417891496" sldId="5204"/>
            <ac:spMk id="7" creationId="{1174E6F4-8E12-87C8-274A-A7B7433814CC}"/>
          </ac:spMkLst>
        </pc:spChg>
        <pc:spChg chg="add mod ord">
          <ac:chgData name="Ward, Reagan" userId="27291eb4-8241-4961-9e69-8c66e34cc5b0" providerId="ADAL" clId="{77499195-4F40-4248-937B-3364FCF3C3CC}" dt="2023-11-29T15:24:25.464" v="790" actId="207"/>
          <ac:spMkLst>
            <pc:docMk/>
            <pc:sldMk cId="2417891496" sldId="5204"/>
            <ac:spMk id="8" creationId="{5DDFFBA0-5CF0-14DA-8A70-5A9ABFBFE266}"/>
          </ac:spMkLst>
        </pc:spChg>
        <pc:spChg chg="add mod ord">
          <ac:chgData name="Ward, Reagan" userId="27291eb4-8241-4961-9e69-8c66e34cc5b0" providerId="ADAL" clId="{77499195-4F40-4248-937B-3364FCF3C3CC}" dt="2023-11-29T15:24:16.562" v="788" actId="27636"/>
          <ac:spMkLst>
            <pc:docMk/>
            <pc:sldMk cId="2417891496" sldId="5204"/>
            <ac:spMk id="9" creationId="{342BE173-BF40-D8D5-5826-F84121AD22C7}"/>
          </ac:spMkLst>
        </pc:spChg>
      </pc:sldChg>
      <pc:sldChg chg="modSp mod">
        <pc:chgData name="Ward, Reagan" userId="27291eb4-8241-4961-9e69-8c66e34cc5b0" providerId="ADAL" clId="{77499195-4F40-4248-937B-3364FCF3C3CC}" dt="2023-11-29T21:48:05.842" v="1374" actId="13244"/>
        <pc:sldMkLst>
          <pc:docMk/>
          <pc:sldMk cId="1961852350" sldId="5205"/>
        </pc:sldMkLst>
        <pc:spChg chg="ord">
          <ac:chgData name="Ward, Reagan" userId="27291eb4-8241-4961-9e69-8c66e34cc5b0" providerId="ADAL" clId="{77499195-4F40-4248-937B-3364FCF3C3CC}" dt="2023-11-29T21:48:05.842" v="1374" actId="13244"/>
          <ac:spMkLst>
            <pc:docMk/>
            <pc:sldMk cId="1961852350" sldId="5205"/>
            <ac:spMk id="8" creationId="{31CF935B-4EDB-CD62-F90C-6618AAEBDEFC}"/>
          </ac:spMkLst>
        </pc:spChg>
        <pc:picChg chg="ord">
          <ac:chgData name="Ward, Reagan" userId="27291eb4-8241-4961-9e69-8c66e34cc5b0" providerId="ADAL" clId="{77499195-4F40-4248-937B-3364FCF3C3CC}" dt="2023-11-29T21:48:03.932" v="1373" actId="13244"/>
          <ac:picMkLst>
            <pc:docMk/>
            <pc:sldMk cId="1961852350" sldId="5205"/>
            <ac:picMk id="7" creationId="{864F8E31-FBB1-3F10-9D1C-D402FA51E7FD}"/>
          </ac:picMkLst>
        </pc:picChg>
      </pc:sldChg>
      <pc:sldChg chg="modSp mod">
        <pc:chgData name="Ward, Reagan" userId="27291eb4-8241-4961-9e69-8c66e34cc5b0" providerId="ADAL" clId="{77499195-4F40-4248-937B-3364FCF3C3CC}" dt="2023-11-29T21:48:18.984" v="1376" actId="13244"/>
        <pc:sldMkLst>
          <pc:docMk/>
          <pc:sldMk cId="2933753138" sldId="5206"/>
        </pc:sldMkLst>
        <pc:spChg chg="ord">
          <ac:chgData name="Ward, Reagan" userId="27291eb4-8241-4961-9e69-8c66e34cc5b0" providerId="ADAL" clId="{77499195-4F40-4248-937B-3364FCF3C3CC}" dt="2023-11-29T21:48:16.952" v="1375" actId="13244"/>
          <ac:spMkLst>
            <pc:docMk/>
            <pc:sldMk cId="2933753138" sldId="5206"/>
            <ac:spMk id="8" creationId="{31CF935B-4EDB-CD62-F90C-6618AAEBDEFC}"/>
          </ac:spMkLst>
        </pc:spChg>
        <pc:picChg chg="ord">
          <ac:chgData name="Ward, Reagan" userId="27291eb4-8241-4961-9e69-8c66e34cc5b0" providerId="ADAL" clId="{77499195-4F40-4248-937B-3364FCF3C3CC}" dt="2023-11-29T21:48:18.984" v="1376" actId="13244"/>
          <ac:picMkLst>
            <pc:docMk/>
            <pc:sldMk cId="2933753138" sldId="5206"/>
            <ac:picMk id="15" creationId="{F1A99AC5-2E8A-9202-CBED-4618CEEC1160}"/>
          </ac:picMkLst>
        </pc:picChg>
      </pc:sldChg>
      <pc:sldChg chg="addSp delSp modSp new mod modClrScheme chgLayout">
        <pc:chgData name="Ward, Reagan" userId="27291eb4-8241-4961-9e69-8c66e34cc5b0" providerId="ADAL" clId="{77499195-4F40-4248-937B-3364FCF3C3CC}" dt="2023-11-30T12:52:48.329" v="1427"/>
        <pc:sldMkLst>
          <pc:docMk/>
          <pc:sldMk cId="3390051974" sldId="5209"/>
        </pc:sldMkLst>
        <pc:spChg chg="del mod ord">
          <ac:chgData name="Ward, Reagan" userId="27291eb4-8241-4961-9e69-8c66e34cc5b0" providerId="ADAL" clId="{77499195-4F40-4248-937B-3364FCF3C3CC}" dt="2023-11-30T12:52:39.564" v="1421" actId="700"/>
          <ac:spMkLst>
            <pc:docMk/>
            <pc:sldMk cId="3390051974" sldId="5209"/>
            <ac:spMk id="2" creationId="{16BA04F1-D0AB-993B-4B5B-B972544C072E}"/>
          </ac:spMkLst>
        </pc:spChg>
        <pc:spChg chg="mod ord">
          <ac:chgData name="Ward, Reagan" userId="27291eb4-8241-4961-9e69-8c66e34cc5b0" providerId="ADAL" clId="{77499195-4F40-4248-937B-3364FCF3C3CC}" dt="2023-11-30T12:52:39.564" v="1421" actId="700"/>
          <ac:spMkLst>
            <pc:docMk/>
            <pc:sldMk cId="3390051974" sldId="5209"/>
            <ac:spMk id="3" creationId="{B983D2A0-5556-45A2-E324-519A34C1120A}"/>
          </ac:spMkLst>
        </pc:spChg>
        <pc:spChg chg="add mod ord">
          <ac:chgData name="Ward, Reagan" userId="27291eb4-8241-4961-9e69-8c66e34cc5b0" providerId="ADAL" clId="{77499195-4F40-4248-937B-3364FCF3C3CC}" dt="2023-11-30T12:52:44.658" v="1425" actId="27636"/>
          <ac:spMkLst>
            <pc:docMk/>
            <pc:sldMk cId="3390051974" sldId="5209"/>
            <ac:spMk id="4" creationId="{14528EE7-DCED-E43B-7889-39999D1FD906}"/>
          </ac:spMkLst>
        </pc:spChg>
        <pc:spChg chg="add mod ord">
          <ac:chgData name="Ward, Reagan" userId="27291eb4-8241-4961-9e69-8c66e34cc5b0" providerId="ADAL" clId="{77499195-4F40-4248-937B-3364FCF3C3CC}" dt="2023-11-30T12:52:48.329" v="1427"/>
          <ac:spMkLst>
            <pc:docMk/>
            <pc:sldMk cId="3390051974" sldId="5209"/>
            <ac:spMk id="5" creationId="{F6067B92-E323-64E2-95EA-F0BD8F2A58B0}"/>
          </ac:spMkLst>
        </pc:spChg>
      </pc:sldChg>
      <pc:sldChg chg="addSp delSp modSp new mod modClrScheme chgLayout">
        <pc:chgData name="Ward, Reagan" userId="27291eb4-8241-4961-9e69-8c66e34cc5b0" providerId="ADAL" clId="{77499195-4F40-4248-937B-3364FCF3C3CC}" dt="2023-11-30T12:55:22.099" v="1599" actId="20577"/>
        <pc:sldMkLst>
          <pc:docMk/>
          <pc:sldMk cId="3444278999" sldId="5210"/>
        </pc:sldMkLst>
        <pc:spChg chg="del mod ord">
          <ac:chgData name="Ward, Reagan" userId="27291eb4-8241-4961-9e69-8c66e34cc5b0" providerId="ADAL" clId="{77499195-4F40-4248-937B-3364FCF3C3CC}" dt="2023-11-30T12:54:12.783" v="1495" actId="700"/>
          <ac:spMkLst>
            <pc:docMk/>
            <pc:sldMk cId="3444278999" sldId="5210"/>
            <ac:spMk id="2" creationId="{A8987292-835E-F0E5-949F-36130934BB3C}"/>
          </ac:spMkLst>
        </pc:spChg>
        <pc:spChg chg="mod ord">
          <ac:chgData name="Ward, Reagan" userId="27291eb4-8241-4961-9e69-8c66e34cc5b0" providerId="ADAL" clId="{77499195-4F40-4248-937B-3364FCF3C3CC}" dt="2023-11-30T12:54:12.783" v="1495" actId="700"/>
          <ac:spMkLst>
            <pc:docMk/>
            <pc:sldMk cId="3444278999" sldId="5210"/>
            <ac:spMk id="3" creationId="{FDD953DA-49DF-744D-0E27-07225EC2A9B5}"/>
          </ac:spMkLst>
        </pc:spChg>
        <pc:spChg chg="add mod ord">
          <ac:chgData name="Ward, Reagan" userId="27291eb4-8241-4961-9e69-8c66e34cc5b0" providerId="ADAL" clId="{77499195-4F40-4248-937B-3364FCF3C3CC}" dt="2023-11-30T12:54:31.933" v="1552" actId="6549"/>
          <ac:spMkLst>
            <pc:docMk/>
            <pc:sldMk cId="3444278999" sldId="5210"/>
            <ac:spMk id="4" creationId="{9A9DCA15-90DF-DEA1-D180-6B05BB2C1EC2}"/>
          </ac:spMkLst>
        </pc:spChg>
        <pc:spChg chg="add mod ord">
          <ac:chgData name="Ward, Reagan" userId="27291eb4-8241-4961-9e69-8c66e34cc5b0" providerId="ADAL" clId="{77499195-4F40-4248-937B-3364FCF3C3CC}" dt="2023-11-30T12:55:22.099" v="1599" actId="20577"/>
          <ac:spMkLst>
            <pc:docMk/>
            <pc:sldMk cId="3444278999" sldId="5210"/>
            <ac:spMk id="5" creationId="{98D497D5-4150-9FE4-6ECD-20DE51B4C0E8}"/>
          </ac:spMkLst>
        </pc:spChg>
      </pc:sldChg>
      <pc:sldMasterChg chg="delSldLayout">
        <pc:chgData name="Ward, Reagan" userId="27291eb4-8241-4961-9e69-8c66e34cc5b0" providerId="ADAL" clId="{77499195-4F40-4248-937B-3364FCF3C3CC}" dt="2023-11-30T12:54:41.323" v="1555" actId="47"/>
        <pc:sldMasterMkLst>
          <pc:docMk/>
          <pc:sldMasterMk cId="2150711039" sldId="2147483676"/>
        </pc:sldMasterMkLst>
        <pc:sldLayoutChg chg="del">
          <pc:chgData name="Ward, Reagan" userId="27291eb4-8241-4961-9e69-8c66e34cc5b0" providerId="ADAL" clId="{77499195-4F40-4248-937B-3364FCF3C3CC}" dt="2023-11-30T12:52:49.740" v="1428" actId="47"/>
          <pc:sldLayoutMkLst>
            <pc:docMk/>
            <pc:sldMasterMk cId="2150711039" sldId="2147483676"/>
            <pc:sldLayoutMk cId="320841042" sldId="2147483702"/>
          </pc:sldLayoutMkLst>
        </pc:sldLayoutChg>
        <pc:sldLayoutChg chg="del">
          <pc:chgData name="Ward, Reagan" userId="27291eb4-8241-4961-9e69-8c66e34cc5b0" providerId="ADAL" clId="{77499195-4F40-4248-937B-3364FCF3C3CC}" dt="2023-11-29T15:29:18.429" v="937" actId="2696"/>
          <pc:sldLayoutMkLst>
            <pc:docMk/>
            <pc:sldMasterMk cId="2150711039" sldId="2147483676"/>
            <pc:sldLayoutMk cId="3166543104" sldId="2147483703"/>
          </pc:sldLayoutMkLst>
        </pc:sldLayoutChg>
        <pc:sldLayoutChg chg="del">
          <pc:chgData name="Ward, Reagan" userId="27291eb4-8241-4961-9e69-8c66e34cc5b0" providerId="ADAL" clId="{77499195-4F40-4248-937B-3364FCF3C3CC}" dt="2023-11-30T12:54:41.323" v="1555" actId="47"/>
          <pc:sldLayoutMkLst>
            <pc:docMk/>
            <pc:sldMasterMk cId="2150711039" sldId="2147483676"/>
            <pc:sldLayoutMk cId="3507632962" sldId="2147483703"/>
          </pc:sldLayoutMkLst>
        </pc:sldLayoutChg>
        <pc:sldLayoutChg chg="del">
          <pc:chgData name="Ward, Reagan" userId="27291eb4-8241-4961-9e69-8c66e34cc5b0" providerId="ADAL" clId="{77499195-4F40-4248-937B-3364FCF3C3CC}" dt="2023-11-29T15:28:08.830" v="926" actId="2696"/>
          <pc:sldLayoutMkLst>
            <pc:docMk/>
            <pc:sldMasterMk cId="2150711039" sldId="2147483676"/>
            <pc:sldLayoutMk cId="3421007165" sldId="2147483704"/>
          </pc:sldLayoutMkLst>
        </pc:sldLayoutChg>
        <pc:sldLayoutChg chg="del">
          <pc:chgData name="Ward, Reagan" userId="27291eb4-8241-4961-9e69-8c66e34cc5b0" providerId="ADAL" clId="{77499195-4F40-4248-937B-3364FCF3C3CC}" dt="2023-11-29T15:21:37.958" v="700" actId="2696"/>
          <pc:sldLayoutMkLst>
            <pc:docMk/>
            <pc:sldMasterMk cId="2150711039" sldId="2147483676"/>
            <pc:sldLayoutMk cId="351010387" sldId="2147483706"/>
          </pc:sldLayoutMkLst>
        </pc:sldLayoutChg>
        <pc:sldLayoutChg chg="del">
          <pc:chgData name="Ward, Reagan" userId="27291eb4-8241-4961-9e69-8c66e34cc5b0" providerId="ADAL" clId="{77499195-4F40-4248-937B-3364FCF3C3CC}" dt="2023-11-29T15:21:40.367" v="701" actId="2696"/>
          <pc:sldLayoutMkLst>
            <pc:docMk/>
            <pc:sldMasterMk cId="2150711039" sldId="2147483676"/>
            <pc:sldLayoutMk cId="4255709579" sldId="2147483707"/>
          </pc:sldLayoutMkLst>
        </pc:sldLayoutChg>
        <pc:sldLayoutChg chg="del">
          <pc:chgData name="Ward, Reagan" userId="27291eb4-8241-4961-9e69-8c66e34cc5b0" providerId="ADAL" clId="{77499195-4F40-4248-937B-3364FCF3C3CC}" dt="2023-11-29T15:28:12.326" v="927" actId="2696"/>
          <pc:sldLayoutMkLst>
            <pc:docMk/>
            <pc:sldMasterMk cId="2150711039" sldId="2147483676"/>
            <pc:sldLayoutMk cId="740859794" sldId="2147483708"/>
          </pc:sldLayoutMkLst>
        </pc:sldLayoutChg>
      </pc:sldMasterChg>
    </pc:docChg>
  </pc:docChgLst>
  <pc:docChgLst>
    <pc:chgData name="Hoffman, Peter" userId="673cee94-26bd-4c2a-ab82-1b3669e2f049" providerId="ADAL" clId="{5C3A3160-EC74-49F6-9F42-F0DE535EE814}"/>
    <pc:docChg chg="delSld modSld">
      <pc:chgData name="Hoffman, Peter" userId="673cee94-26bd-4c2a-ab82-1b3669e2f049" providerId="ADAL" clId="{5C3A3160-EC74-49F6-9F42-F0DE535EE814}" dt="2023-12-13T23:09:09.269" v="77" actId="20577"/>
      <pc:docMkLst>
        <pc:docMk/>
      </pc:docMkLst>
      <pc:sldChg chg="modSp mod">
        <pc:chgData name="Hoffman, Peter" userId="673cee94-26bd-4c2a-ab82-1b3669e2f049" providerId="ADAL" clId="{5C3A3160-EC74-49F6-9F42-F0DE535EE814}" dt="2023-12-13T23:08:25.429" v="4" actId="20577"/>
        <pc:sldMkLst>
          <pc:docMk/>
          <pc:sldMk cId="3044915438" sldId="256"/>
        </pc:sldMkLst>
        <pc:spChg chg="mod">
          <ac:chgData name="Hoffman, Peter" userId="673cee94-26bd-4c2a-ab82-1b3669e2f049" providerId="ADAL" clId="{5C3A3160-EC74-49F6-9F42-F0DE535EE814}" dt="2023-12-13T23:08:25.429" v="4" actId="20577"/>
          <ac:spMkLst>
            <pc:docMk/>
            <pc:sldMk cId="3044915438" sldId="256"/>
            <ac:spMk id="2" creationId="{00000000-0000-0000-0000-000000000000}"/>
          </ac:spMkLst>
        </pc:spChg>
      </pc:sldChg>
      <pc:sldChg chg="modSp mod">
        <pc:chgData name="Hoffman, Peter" userId="673cee94-26bd-4c2a-ab82-1b3669e2f049" providerId="ADAL" clId="{5C3A3160-EC74-49F6-9F42-F0DE535EE814}" dt="2023-12-13T22:59:48.734" v="0" actId="2165"/>
        <pc:sldMkLst>
          <pc:docMk/>
          <pc:sldMk cId="1212467416" sldId="261"/>
        </pc:sldMkLst>
        <pc:graphicFrameChg chg="modGraphic">
          <ac:chgData name="Hoffman, Peter" userId="673cee94-26bd-4c2a-ab82-1b3669e2f049" providerId="ADAL" clId="{5C3A3160-EC74-49F6-9F42-F0DE535EE814}" dt="2023-12-13T22:59:48.734" v="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5C3A3160-EC74-49F6-9F42-F0DE535EE814}" dt="2023-12-13T23:09:09.269" v="77" actId="20577"/>
        <pc:sldMkLst>
          <pc:docMk/>
          <pc:sldMk cId="3717000822" sldId="280"/>
        </pc:sldMkLst>
        <pc:graphicFrameChg chg="mod">
          <ac:chgData name="Hoffman, Peter" userId="673cee94-26bd-4c2a-ab82-1b3669e2f049" providerId="ADAL" clId="{5C3A3160-EC74-49F6-9F42-F0DE535EE814}" dt="2023-12-13T23:09:09.269" v="77"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5C3A3160-EC74-49F6-9F42-F0DE535EE814}" dt="2023-12-13T23:00:01.185" v="1" actId="2696"/>
        <pc:sldMkLst>
          <pc:docMk/>
          <pc:sldMk cId="657188881" sldId="2887"/>
        </pc:sldMkLst>
      </pc:sldChg>
      <pc:sldChg chg="del">
        <pc:chgData name="Hoffman, Peter" userId="673cee94-26bd-4c2a-ab82-1b3669e2f049" providerId="ADAL" clId="{5C3A3160-EC74-49F6-9F42-F0DE535EE814}" dt="2023-12-13T23:00:01.185" v="1" actId="2696"/>
        <pc:sldMkLst>
          <pc:docMk/>
          <pc:sldMk cId="238443537" sldId="2889"/>
        </pc:sldMkLst>
      </pc:sldChg>
      <pc:sldChg chg="del">
        <pc:chgData name="Hoffman, Peter" userId="673cee94-26bd-4c2a-ab82-1b3669e2f049" providerId="ADAL" clId="{5C3A3160-EC74-49F6-9F42-F0DE535EE814}" dt="2023-12-13T23:00:01.185" v="1" actId="2696"/>
        <pc:sldMkLst>
          <pc:docMk/>
          <pc:sldMk cId="337444768" sldId="5218"/>
        </pc:sldMkLst>
      </pc:sldChg>
      <pc:sldChg chg="del">
        <pc:chgData name="Hoffman, Peter" userId="673cee94-26bd-4c2a-ab82-1b3669e2f049" providerId="ADAL" clId="{5C3A3160-EC74-49F6-9F42-F0DE535EE814}" dt="2023-12-13T23:00:01.185" v="1" actId="2696"/>
        <pc:sldMkLst>
          <pc:docMk/>
          <pc:sldMk cId="355912195" sldId="5219"/>
        </pc:sldMkLst>
      </pc:sldChg>
      <pc:sldChg chg="del">
        <pc:chgData name="Hoffman, Peter" userId="673cee94-26bd-4c2a-ab82-1b3669e2f049" providerId="ADAL" clId="{5C3A3160-EC74-49F6-9F42-F0DE535EE814}" dt="2023-12-13T23:00:01.185" v="1" actId="2696"/>
        <pc:sldMkLst>
          <pc:docMk/>
          <pc:sldMk cId="4162961420" sldId="5220"/>
        </pc:sldMkLst>
      </pc:sldChg>
      <pc:sldMasterChg chg="delSldLayout">
        <pc:chgData name="Hoffman, Peter" userId="673cee94-26bd-4c2a-ab82-1b3669e2f049" providerId="ADAL" clId="{5C3A3160-EC74-49F6-9F42-F0DE535EE814}" dt="2023-12-13T23:00:01.185" v="1" actId="2696"/>
        <pc:sldMasterMkLst>
          <pc:docMk/>
          <pc:sldMasterMk cId="2150711039" sldId="2147483676"/>
        </pc:sldMasterMkLst>
        <pc:sldLayoutChg chg="del">
          <pc:chgData name="Hoffman, Peter" userId="673cee94-26bd-4c2a-ab82-1b3669e2f049" providerId="ADAL" clId="{5C3A3160-EC74-49F6-9F42-F0DE535EE814}" dt="2023-12-13T23:00:01.185" v="1" actId="2696"/>
          <pc:sldLayoutMkLst>
            <pc:docMk/>
            <pc:sldMasterMk cId="2150711039" sldId="2147483676"/>
            <pc:sldLayoutMk cId="3589715641" sldId="2147483702"/>
          </pc:sldLayoutMkLst>
        </pc:sldLayoutChg>
        <pc:sldLayoutChg chg="del">
          <pc:chgData name="Hoffman, Peter" userId="673cee94-26bd-4c2a-ab82-1b3669e2f049" providerId="ADAL" clId="{5C3A3160-EC74-49F6-9F42-F0DE535EE814}" dt="2023-12-13T23:00:01.185" v="1" actId="2696"/>
          <pc:sldLayoutMkLst>
            <pc:docMk/>
            <pc:sldMasterMk cId="2150711039" sldId="2147483676"/>
            <pc:sldLayoutMk cId="1284106163" sldId="2147483703"/>
          </pc:sldLayoutMkLst>
        </pc:sldLayoutChg>
      </pc:sldMasterChg>
    </pc:docChg>
  </pc:docChgLst>
  <pc:docChgLst>
    <pc:chgData name="Tribbett, Jessica" userId="S::tribbett_jessica@cde.state.co.us::b8af59d7-a86d-4166-a022-d856dc24c475" providerId="AD" clId="Web-{19DEF523-918C-5819-3002-6532C80742D0}"/>
    <pc:docChg chg="modSld">
      <pc:chgData name="Tribbett, Jessica" userId="S::tribbett_jessica@cde.state.co.us::b8af59d7-a86d-4166-a022-d856dc24c475" providerId="AD" clId="Web-{19DEF523-918C-5819-3002-6532C80742D0}" dt="2023-12-05T18:58:17.709" v="15" actId="20577"/>
      <pc:docMkLst>
        <pc:docMk/>
      </pc:docMkLst>
      <pc:sldChg chg="modSp">
        <pc:chgData name="Tribbett, Jessica" userId="S::tribbett_jessica@cde.state.co.us::b8af59d7-a86d-4166-a022-d856dc24c475" providerId="AD" clId="Web-{19DEF523-918C-5819-3002-6532C80742D0}" dt="2023-12-05T18:57:42.737" v="13"/>
        <pc:sldMkLst>
          <pc:docMk/>
          <pc:sldMk cId="766479562" sldId="264"/>
        </pc:sldMkLst>
        <pc:graphicFrameChg chg="mod modGraphic">
          <ac:chgData name="Tribbett, Jessica" userId="S::tribbett_jessica@cde.state.co.us::b8af59d7-a86d-4166-a022-d856dc24c475" providerId="AD" clId="Web-{19DEF523-918C-5819-3002-6532C80742D0}" dt="2023-12-05T18:57:42.737" v="13"/>
          <ac:graphicFrameMkLst>
            <pc:docMk/>
            <pc:sldMk cId="766479562" sldId="264"/>
            <ac:graphicFrameMk id="5" creationId="{5E4612F7-68C6-57CA-E918-38EF641F73CF}"/>
          </ac:graphicFrameMkLst>
        </pc:graphicFrameChg>
      </pc:sldChg>
      <pc:sldChg chg="modSp">
        <pc:chgData name="Tribbett, Jessica" userId="S::tribbett_jessica@cde.state.co.us::b8af59d7-a86d-4166-a022-d856dc24c475" providerId="AD" clId="Web-{19DEF523-918C-5819-3002-6532C80742D0}" dt="2023-12-05T18:58:17.709" v="15" actId="20577"/>
        <pc:sldMkLst>
          <pc:docMk/>
          <pc:sldMk cId="1667568664" sldId="5201"/>
        </pc:sldMkLst>
        <pc:spChg chg="mod">
          <ac:chgData name="Tribbett, Jessica" userId="S::tribbett_jessica@cde.state.co.us::b8af59d7-a86d-4166-a022-d856dc24c475" providerId="AD" clId="Web-{19DEF523-918C-5819-3002-6532C80742D0}" dt="2023-12-05T18:58:17.709" v="15" actId="20577"/>
          <ac:spMkLst>
            <pc:docMk/>
            <pc:sldMk cId="1667568664" sldId="5201"/>
            <ac:spMk id="10" creationId="{2F95A737-6829-D9EB-1980-4103B233FA83}"/>
          </ac:spMkLst>
        </pc:spChg>
      </pc:sldChg>
    </pc:docChg>
  </pc:docChgLst>
  <pc:docChgLst>
    <pc:chgData name="Gudka, Dawna" userId="823cceae-331b-41d6-9a63-34ad6d1db55c" providerId="ADAL" clId="{47115925-53F2-4BED-BF98-EE51145DADC2}"/>
    <pc:docChg chg="custSel addSld modSld">
      <pc:chgData name="Gudka, Dawna" userId="823cceae-331b-41d6-9a63-34ad6d1db55c" providerId="ADAL" clId="{47115925-53F2-4BED-BF98-EE51145DADC2}" dt="2023-11-30T14:20:06.221" v="1199" actId="113"/>
      <pc:docMkLst>
        <pc:docMk/>
      </pc:docMkLst>
      <pc:sldChg chg="modSp mod">
        <pc:chgData name="Gudka, Dawna" userId="823cceae-331b-41d6-9a63-34ad6d1db55c" providerId="ADAL" clId="{47115925-53F2-4BED-BF98-EE51145DADC2}" dt="2023-11-30T13:54:14.159" v="121" actId="6549"/>
        <pc:sldMkLst>
          <pc:docMk/>
          <pc:sldMk cId="1847781319" sldId="263"/>
        </pc:sldMkLst>
        <pc:graphicFrameChg chg="modGraphic">
          <ac:chgData name="Gudka, Dawna" userId="823cceae-331b-41d6-9a63-34ad6d1db55c" providerId="ADAL" clId="{47115925-53F2-4BED-BF98-EE51145DADC2}" dt="2023-11-30T13:54:14.159" v="121" actId="6549"/>
          <ac:graphicFrameMkLst>
            <pc:docMk/>
            <pc:sldMk cId="1847781319" sldId="263"/>
            <ac:graphicFrameMk id="7" creationId="{2864BB53-F741-4FFC-0348-1AC10AD60EEB}"/>
          </ac:graphicFrameMkLst>
        </pc:graphicFrameChg>
      </pc:sldChg>
      <pc:sldChg chg="modSp mod">
        <pc:chgData name="Gudka, Dawna" userId="823cceae-331b-41d6-9a63-34ad6d1db55c" providerId="ADAL" clId="{47115925-53F2-4BED-BF98-EE51145DADC2}" dt="2023-11-30T13:53:58.193" v="89" actId="20577"/>
        <pc:sldMkLst>
          <pc:docMk/>
          <pc:sldMk cId="766479562" sldId="264"/>
        </pc:sldMkLst>
        <pc:graphicFrameChg chg="modGraphic">
          <ac:chgData name="Gudka, Dawna" userId="823cceae-331b-41d6-9a63-34ad6d1db55c" providerId="ADAL" clId="{47115925-53F2-4BED-BF98-EE51145DADC2}" dt="2023-11-30T13:53:58.193" v="89" actId="20577"/>
          <ac:graphicFrameMkLst>
            <pc:docMk/>
            <pc:sldMk cId="766479562" sldId="264"/>
            <ac:graphicFrameMk id="5" creationId="{5E4612F7-68C6-57CA-E918-38EF641F73CF}"/>
          </ac:graphicFrameMkLst>
        </pc:graphicFrameChg>
      </pc:sldChg>
      <pc:sldChg chg="addSp delSp modSp mod">
        <pc:chgData name="Gudka, Dawna" userId="823cceae-331b-41d6-9a63-34ad6d1db55c" providerId="ADAL" clId="{47115925-53F2-4BED-BF98-EE51145DADC2}" dt="2023-11-30T14:17:31.749" v="1192" actId="13244"/>
        <pc:sldMkLst>
          <pc:docMk/>
          <pc:sldMk cId="1203091542" sldId="5183"/>
        </pc:sldMkLst>
        <pc:spChg chg="mod">
          <ac:chgData name="Gudka, Dawna" userId="823cceae-331b-41d6-9a63-34ad6d1db55c" providerId="ADAL" clId="{47115925-53F2-4BED-BF98-EE51145DADC2}" dt="2023-11-30T13:57:39.592" v="430" actId="14100"/>
          <ac:spMkLst>
            <pc:docMk/>
            <pc:sldMk cId="1203091542" sldId="5183"/>
            <ac:spMk id="10" creationId="{F0AE6A20-E9CA-6A31-374B-1CD7929B79AB}"/>
          </ac:spMkLst>
        </pc:spChg>
        <pc:picChg chg="add mod ord">
          <ac:chgData name="Gudka, Dawna" userId="823cceae-331b-41d6-9a63-34ad6d1db55c" providerId="ADAL" clId="{47115925-53F2-4BED-BF98-EE51145DADC2}" dt="2023-11-30T14:17:31.749" v="1192" actId="13244"/>
          <ac:picMkLst>
            <pc:docMk/>
            <pc:sldMk cId="1203091542" sldId="5183"/>
            <ac:picMk id="7" creationId="{A605FD84-2ECC-1B56-ECA7-D42FA0051734}"/>
          </ac:picMkLst>
        </pc:picChg>
        <pc:picChg chg="del">
          <ac:chgData name="Gudka, Dawna" userId="823cceae-331b-41d6-9a63-34ad6d1db55c" providerId="ADAL" clId="{47115925-53F2-4BED-BF98-EE51145DADC2}" dt="2023-11-30T13:56:24.080" v="349" actId="478"/>
          <ac:picMkLst>
            <pc:docMk/>
            <pc:sldMk cId="1203091542" sldId="5183"/>
            <ac:picMk id="9" creationId="{6B07CFC2-9771-0826-2619-A54D6D397B55}"/>
          </ac:picMkLst>
        </pc:picChg>
      </pc:sldChg>
      <pc:sldChg chg="addSp modSp mod">
        <pc:chgData name="Gudka, Dawna" userId="823cceae-331b-41d6-9a63-34ad6d1db55c" providerId="ADAL" clId="{47115925-53F2-4BED-BF98-EE51145DADC2}" dt="2023-11-30T14:18:28.059" v="1197" actId="13244"/>
        <pc:sldMkLst>
          <pc:docMk/>
          <pc:sldMk cId="2419829986" sldId="5190"/>
        </pc:sldMkLst>
        <pc:spChg chg="mod">
          <ac:chgData name="Gudka, Dawna" userId="823cceae-331b-41d6-9a63-34ad6d1db55c" providerId="ADAL" clId="{47115925-53F2-4BED-BF98-EE51145DADC2}" dt="2023-11-30T14:03:33.871" v="617" actId="6549"/>
          <ac:spMkLst>
            <pc:docMk/>
            <pc:sldMk cId="2419829986" sldId="5190"/>
            <ac:spMk id="3" creationId="{DD20B199-F895-4243-DDF3-4CAF9325668F}"/>
          </ac:spMkLst>
        </pc:spChg>
        <pc:spChg chg="ord">
          <ac:chgData name="Gudka, Dawna" userId="823cceae-331b-41d6-9a63-34ad6d1db55c" providerId="ADAL" clId="{47115925-53F2-4BED-BF98-EE51145DADC2}" dt="2023-11-30T14:18:04.669" v="1196" actId="13244"/>
          <ac:spMkLst>
            <pc:docMk/>
            <pc:sldMk cId="2419829986" sldId="5190"/>
            <ac:spMk id="4" creationId="{3863302C-2C46-D166-7BFB-A134B8BC7D44}"/>
          </ac:spMkLst>
        </pc:spChg>
        <pc:spChg chg="ord">
          <ac:chgData name="Gudka, Dawna" userId="823cceae-331b-41d6-9a63-34ad6d1db55c" providerId="ADAL" clId="{47115925-53F2-4BED-BF98-EE51145DADC2}" dt="2023-11-30T14:17:52.846" v="1194" actId="13244"/>
          <ac:spMkLst>
            <pc:docMk/>
            <pc:sldMk cId="2419829986" sldId="5190"/>
            <ac:spMk id="5" creationId="{4E30A165-CF4C-BADD-F27D-163BA3D45092}"/>
          </ac:spMkLst>
        </pc:spChg>
        <pc:spChg chg="ord">
          <ac:chgData name="Gudka, Dawna" userId="823cceae-331b-41d6-9a63-34ad6d1db55c" providerId="ADAL" clId="{47115925-53F2-4BED-BF98-EE51145DADC2}" dt="2023-11-30T14:17:56.167" v="1195" actId="13244"/>
          <ac:spMkLst>
            <pc:docMk/>
            <pc:sldMk cId="2419829986" sldId="5190"/>
            <ac:spMk id="6" creationId="{01AE076C-8371-8AAA-7CD6-9474586567B9}"/>
          </ac:spMkLst>
        </pc:spChg>
        <pc:picChg chg="add mod ord">
          <ac:chgData name="Gudka, Dawna" userId="823cceae-331b-41d6-9a63-34ad6d1db55c" providerId="ADAL" clId="{47115925-53F2-4BED-BF98-EE51145DADC2}" dt="2023-11-30T14:18:28.059" v="1197" actId="13244"/>
          <ac:picMkLst>
            <pc:docMk/>
            <pc:sldMk cId="2419829986" sldId="5190"/>
            <ac:picMk id="9" creationId="{017B6664-E6F0-F5EC-23F4-337E7626AFC5}"/>
          </ac:picMkLst>
        </pc:picChg>
        <pc:picChg chg="add mod">
          <ac:chgData name="Gudka, Dawna" userId="823cceae-331b-41d6-9a63-34ad6d1db55c" providerId="ADAL" clId="{47115925-53F2-4BED-BF98-EE51145DADC2}" dt="2023-11-30T14:17:03.331" v="1191" actId="962"/>
          <ac:picMkLst>
            <pc:docMk/>
            <pc:sldMk cId="2419829986" sldId="5190"/>
            <ac:picMk id="11" creationId="{D7EB7A3C-7230-7723-3EC6-E2A6470932B6}"/>
          </ac:picMkLst>
        </pc:picChg>
      </pc:sldChg>
      <pc:sldChg chg="modSp mod">
        <pc:chgData name="Gudka, Dawna" userId="823cceae-331b-41d6-9a63-34ad6d1db55c" providerId="ADAL" clId="{47115925-53F2-4BED-BF98-EE51145DADC2}" dt="2023-11-30T14:20:06.221" v="1199" actId="113"/>
        <pc:sldMkLst>
          <pc:docMk/>
          <pc:sldMk cId="3924480019" sldId="5191"/>
        </pc:sldMkLst>
        <pc:spChg chg="mod">
          <ac:chgData name="Gudka, Dawna" userId="823cceae-331b-41d6-9a63-34ad6d1db55c" providerId="ADAL" clId="{47115925-53F2-4BED-BF98-EE51145DADC2}" dt="2023-11-30T14:20:06.221" v="1199" actId="113"/>
          <ac:spMkLst>
            <pc:docMk/>
            <pc:sldMk cId="3924480019" sldId="5191"/>
            <ac:spMk id="3" creationId="{BD733E22-1F82-7B3B-A6D3-6CC1761B825B}"/>
          </ac:spMkLst>
        </pc:spChg>
      </pc:sldChg>
      <pc:sldChg chg="addSp delSp modSp add mod">
        <pc:chgData name="Gudka, Dawna" userId="823cceae-331b-41d6-9a63-34ad6d1db55c" providerId="ADAL" clId="{47115925-53F2-4BED-BF98-EE51145DADC2}" dt="2023-11-30T14:16:11.590" v="995" actId="962"/>
        <pc:sldMkLst>
          <pc:docMk/>
          <pc:sldMk cId="2231111576" sldId="5211"/>
        </pc:sldMkLst>
        <pc:spChg chg="mod">
          <ac:chgData name="Gudka, Dawna" userId="823cceae-331b-41d6-9a63-34ad6d1db55c" providerId="ADAL" clId="{47115925-53F2-4BED-BF98-EE51145DADC2}" dt="2023-11-30T14:07:26.106" v="766" actId="20577"/>
          <ac:spMkLst>
            <pc:docMk/>
            <pc:sldMk cId="2231111576" sldId="5211"/>
            <ac:spMk id="2" creationId="{4D0C3ACB-A4D9-E755-BE64-62BEF6873D63}"/>
          </ac:spMkLst>
        </pc:spChg>
        <pc:spChg chg="del">
          <ac:chgData name="Gudka, Dawna" userId="823cceae-331b-41d6-9a63-34ad6d1db55c" providerId="ADAL" clId="{47115925-53F2-4BED-BF98-EE51145DADC2}" dt="2023-11-30T14:06:58.852" v="631" actId="478"/>
          <ac:spMkLst>
            <pc:docMk/>
            <pc:sldMk cId="2231111576" sldId="5211"/>
            <ac:spMk id="8" creationId="{DE5C4A2B-F5E0-7E1A-2388-0EFDB8227FCF}"/>
          </ac:spMkLst>
        </pc:spChg>
        <pc:spChg chg="del">
          <ac:chgData name="Gudka, Dawna" userId="823cceae-331b-41d6-9a63-34ad6d1db55c" providerId="ADAL" clId="{47115925-53F2-4BED-BF98-EE51145DADC2}" dt="2023-11-30T14:07:01.188" v="632" actId="478"/>
          <ac:spMkLst>
            <pc:docMk/>
            <pc:sldMk cId="2231111576" sldId="5211"/>
            <ac:spMk id="9" creationId="{26E44831-7B99-2222-44C8-7D0ECCE59F7F}"/>
          </ac:spMkLst>
        </pc:spChg>
        <pc:spChg chg="add del mod">
          <ac:chgData name="Gudka, Dawna" userId="823cceae-331b-41d6-9a63-34ad6d1db55c" providerId="ADAL" clId="{47115925-53F2-4BED-BF98-EE51145DADC2}" dt="2023-11-30T14:06:51.464" v="629" actId="478"/>
          <ac:spMkLst>
            <pc:docMk/>
            <pc:sldMk cId="2231111576" sldId="5211"/>
            <ac:spMk id="11" creationId="{4B3878BC-7C52-C4F0-033F-823FDAF07E2C}"/>
          </ac:spMkLst>
        </pc:spChg>
        <pc:picChg chg="del">
          <ac:chgData name="Gudka, Dawna" userId="823cceae-331b-41d6-9a63-34ad6d1db55c" providerId="ADAL" clId="{47115925-53F2-4BED-BF98-EE51145DADC2}" dt="2023-11-30T14:06:43.619" v="628" actId="478"/>
          <ac:picMkLst>
            <pc:docMk/>
            <pc:sldMk cId="2231111576" sldId="5211"/>
            <ac:picMk id="3" creationId="{4AC1240C-FC22-75F0-7155-CD5844794BA7}"/>
          </ac:picMkLst>
        </pc:picChg>
        <pc:picChg chg="del">
          <ac:chgData name="Gudka, Dawna" userId="823cceae-331b-41d6-9a63-34ad6d1db55c" providerId="ADAL" clId="{47115925-53F2-4BED-BF98-EE51145DADC2}" dt="2023-11-30T14:06:53.943" v="630" actId="478"/>
          <ac:picMkLst>
            <pc:docMk/>
            <pc:sldMk cId="2231111576" sldId="5211"/>
            <ac:picMk id="7" creationId="{88529F2A-5197-52AD-ECF7-E9731F643E80}"/>
          </ac:picMkLst>
        </pc:picChg>
        <pc:picChg chg="add del mod">
          <ac:chgData name="Gudka, Dawna" userId="823cceae-331b-41d6-9a63-34ad6d1db55c" providerId="ADAL" clId="{47115925-53F2-4BED-BF98-EE51145DADC2}" dt="2023-11-30T14:14:24.356" v="769" actId="478"/>
          <ac:picMkLst>
            <pc:docMk/>
            <pc:sldMk cId="2231111576" sldId="5211"/>
            <ac:picMk id="13" creationId="{91F627D1-5CAA-FDF9-95FA-FDDCAE5F0852}"/>
          </ac:picMkLst>
        </pc:picChg>
        <pc:picChg chg="add mod">
          <ac:chgData name="Gudka, Dawna" userId="823cceae-331b-41d6-9a63-34ad6d1db55c" providerId="ADAL" clId="{47115925-53F2-4BED-BF98-EE51145DADC2}" dt="2023-11-30T14:16:11.590" v="995" actId="962"/>
          <ac:picMkLst>
            <pc:docMk/>
            <pc:sldMk cId="2231111576" sldId="5211"/>
            <ac:picMk id="1026" creationId="{2CAD5669-AF66-5B03-0373-7966C15BFC27}"/>
          </ac:picMkLst>
        </pc:picChg>
      </pc:sldChg>
    </pc:docChg>
  </pc:docChgLst>
  <pc:docChgLst>
    <pc:chgData name="Gudka, Dawna" userId="S::gudka_d@cde.state.co.us::823cceae-331b-41d6-9a63-34ad6d1db55c" providerId="AD" clId="Web-{84AF6F24-2F56-493F-8D96-EA7FA3BE853A}"/>
    <pc:docChg chg="modSld">
      <pc:chgData name="Gudka, Dawna" userId="S::gudka_d@cde.state.co.us::823cceae-331b-41d6-9a63-34ad6d1db55c" providerId="AD" clId="Web-{84AF6F24-2F56-493F-8D96-EA7FA3BE853A}" dt="2023-12-06T14:35:22.857" v="154"/>
      <pc:docMkLst>
        <pc:docMk/>
      </pc:docMkLst>
      <pc:sldChg chg="modSp">
        <pc:chgData name="Gudka, Dawna" userId="S::gudka_d@cde.state.co.us::823cceae-331b-41d6-9a63-34ad6d1db55c" providerId="AD" clId="Web-{84AF6F24-2F56-493F-8D96-EA7FA3BE853A}" dt="2023-12-06T14:16:23.495" v="29"/>
        <pc:sldMkLst>
          <pc:docMk/>
          <pc:sldMk cId="1847781319" sldId="263"/>
        </pc:sldMkLst>
        <pc:graphicFrameChg chg="mod modGraphic">
          <ac:chgData name="Gudka, Dawna" userId="S::gudka_d@cde.state.co.us::823cceae-331b-41d6-9a63-34ad6d1db55c" providerId="AD" clId="Web-{84AF6F24-2F56-493F-8D96-EA7FA3BE853A}" dt="2023-12-06T14:16:23.495" v="29"/>
          <ac:graphicFrameMkLst>
            <pc:docMk/>
            <pc:sldMk cId="1847781319" sldId="263"/>
            <ac:graphicFrameMk id="7" creationId="{2864BB53-F741-4FFC-0348-1AC10AD60EEB}"/>
          </ac:graphicFrameMkLst>
        </pc:graphicFrameChg>
      </pc:sldChg>
      <pc:sldChg chg="modSp">
        <pc:chgData name="Gudka, Dawna" userId="S::gudka_d@cde.state.co.us::823cceae-331b-41d6-9a63-34ad6d1db55c" providerId="AD" clId="Web-{84AF6F24-2F56-493F-8D96-EA7FA3BE853A}" dt="2023-12-06T14:35:22.857" v="154"/>
        <pc:sldMkLst>
          <pc:docMk/>
          <pc:sldMk cId="766479562" sldId="264"/>
        </pc:sldMkLst>
        <pc:graphicFrameChg chg="mod modGraphic">
          <ac:chgData name="Gudka, Dawna" userId="S::gudka_d@cde.state.co.us::823cceae-331b-41d6-9a63-34ad6d1db55c" providerId="AD" clId="Web-{84AF6F24-2F56-493F-8D96-EA7FA3BE853A}" dt="2023-12-06T14:35:22.857" v="154"/>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67615A92-5535-4988-8485-0D372DD2ACC4}"/>
    <pc:docChg chg="addSld delSld modSld sldOrd">
      <pc:chgData name="Gudka, Dawna" userId="S::gudka_d@cde.state.co.us::823cceae-331b-41d6-9a63-34ad6d1db55c" providerId="AD" clId="Web-{67615A92-5535-4988-8485-0D372DD2ACC4}" dt="2024-01-08T14:49:32.126" v="544" actId="20577"/>
      <pc:docMkLst>
        <pc:docMk/>
      </pc:docMkLst>
      <pc:sldChg chg="modSp">
        <pc:chgData name="Gudka, Dawna" userId="S::gudka_d@cde.state.co.us::823cceae-331b-41d6-9a63-34ad6d1db55c" providerId="AD" clId="Web-{67615A92-5535-4988-8485-0D372DD2ACC4}" dt="2024-01-08T14:17:16.435" v="103" actId="20577"/>
        <pc:sldMkLst>
          <pc:docMk/>
          <pc:sldMk cId="3044915438" sldId="256"/>
        </pc:sldMkLst>
        <pc:spChg chg="mod">
          <ac:chgData name="Gudka, Dawna" userId="S::gudka_d@cde.state.co.us::823cceae-331b-41d6-9a63-34ad6d1db55c" providerId="AD" clId="Web-{67615A92-5535-4988-8485-0D372DD2ACC4}" dt="2024-01-08T14:17:16.435" v="103" actId="20577"/>
          <ac:spMkLst>
            <pc:docMk/>
            <pc:sldMk cId="3044915438" sldId="256"/>
            <ac:spMk id="2" creationId="{00000000-0000-0000-0000-000000000000}"/>
          </ac:spMkLst>
        </pc:spChg>
      </pc:sldChg>
      <pc:sldChg chg="modSp">
        <pc:chgData name="Gudka, Dawna" userId="S::gudka_d@cde.state.co.us::823cceae-331b-41d6-9a63-34ad6d1db55c" providerId="AD" clId="Web-{67615A92-5535-4988-8485-0D372DD2ACC4}" dt="2024-01-08T14:21:03.656" v="316"/>
        <pc:sldMkLst>
          <pc:docMk/>
          <pc:sldMk cId="766479562" sldId="264"/>
        </pc:sldMkLst>
        <pc:graphicFrameChg chg="mod modGraphic">
          <ac:chgData name="Gudka, Dawna" userId="S::gudka_d@cde.state.co.us::823cceae-331b-41d6-9a63-34ad6d1db55c" providerId="AD" clId="Web-{67615A92-5535-4988-8485-0D372DD2ACC4}" dt="2024-01-08T14:21:03.656" v="316"/>
          <ac:graphicFrameMkLst>
            <pc:docMk/>
            <pc:sldMk cId="766479562" sldId="264"/>
            <ac:graphicFrameMk id="5" creationId="{5E4612F7-68C6-57CA-E918-38EF641F73CF}"/>
          </ac:graphicFrameMkLst>
        </pc:graphicFrameChg>
      </pc:sldChg>
      <pc:sldChg chg="addSp delSp modSp">
        <pc:chgData name="Gudka, Dawna" userId="S::gudka_d@cde.state.co.us::823cceae-331b-41d6-9a63-34ad6d1db55c" providerId="AD" clId="Web-{67615A92-5535-4988-8485-0D372DD2ACC4}" dt="2024-01-08T14:49:03.313" v="540"/>
        <pc:sldMkLst>
          <pc:docMk/>
          <pc:sldMk cId="3717000822" sldId="280"/>
        </pc:sldMkLst>
        <pc:spChg chg="mod ord modVis">
          <ac:chgData name="Gudka, Dawna" userId="S::gudka_d@cde.state.co.us::823cceae-331b-41d6-9a63-34ad6d1db55c" providerId="AD" clId="Web-{67615A92-5535-4988-8485-0D372DD2ACC4}" dt="2024-01-08T14:48:35.797" v="533"/>
          <ac:spMkLst>
            <pc:docMk/>
            <pc:sldMk cId="3717000822" sldId="280"/>
            <ac:spMk id="2" creationId="{439B416C-5F6D-56F7-429A-80FD0A190C25}"/>
          </ac:spMkLst>
        </pc:spChg>
        <pc:spChg chg="mod modVis">
          <ac:chgData name="Gudka, Dawna" userId="S::gudka_d@cde.state.co.us::823cceae-331b-41d6-9a63-34ad6d1db55c" providerId="AD" clId="Web-{67615A92-5535-4988-8485-0D372DD2ACC4}" dt="2024-01-08T14:48:43.235" v="537"/>
          <ac:spMkLst>
            <pc:docMk/>
            <pc:sldMk cId="3717000822" sldId="280"/>
            <ac:spMk id="1032" creationId="{57F72BCA-EE24-40BE-9ECA-E10C9BA55F90}"/>
          </ac:spMkLst>
        </pc:spChg>
        <pc:spChg chg="mod modVis">
          <ac:chgData name="Gudka, Dawna" userId="S::gudka_d@cde.state.co.us::823cceae-331b-41d6-9a63-34ad6d1db55c" providerId="AD" clId="Web-{67615A92-5535-4988-8485-0D372DD2ACC4}" dt="2024-01-08T14:48:38.172" v="534"/>
          <ac:spMkLst>
            <pc:docMk/>
            <pc:sldMk cId="3717000822" sldId="280"/>
            <ac:spMk id="1037" creationId="{6B3C4597-DD46-4BFC-B999-C52879B95B16}"/>
          </ac:spMkLst>
        </pc:spChg>
        <pc:spChg chg="mod modVis">
          <ac:chgData name="Gudka, Dawna" userId="S::gudka_d@cde.state.co.us::823cceae-331b-41d6-9a63-34ad6d1db55c" providerId="AD" clId="Web-{67615A92-5535-4988-8485-0D372DD2ACC4}" dt="2024-01-08T14:48:39.047" v="535"/>
          <ac:spMkLst>
            <pc:docMk/>
            <pc:sldMk cId="3717000822" sldId="280"/>
            <ac:spMk id="1039" creationId="{632B59AC-0160-4F1D-934F-B7D8B6AE44A1}"/>
          </ac:spMkLst>
        </pc:spChg>
        <pc:graphicFrameChg chg="ord modGraphic">
          <ac:chgData name="Gudka, Dawna" userId="S::gudka_d@cde.state.co.us::823cceae-331b-41d6-9a63-34ad6d1db55c" providerId="AD" clId="Web-{67615A92-5535-4988-8485-0D372DD2ACC4}" dt="2024-01-08T14:49:03.313" v="540"/>
          <ac:graphicFrameMkLst>
            <pc:docMk/>
            <pc:sldMk cId="3717000822" sldId="280"/>
            <ac:graphicFrameMk id="7" creationId="{846691BE-0086-3658-55F2-41FDF0607A9C}"/>
          </ac:graphicFrameMkLst>
        </pc:graphicFrameChg>
        <pc:picChg chg="add del mod">
          <ac:chgData name="Gudka, Dawna" userId="S::gudka_d@cde.state.co.us::823cceae-331b-41d6-9a63-34ad6d1db55c" providerId="AD" clId="Web-{67615A92-5535-4988-8485-0D372DD2ACC4}" dt="2024-01-08T14:14:10.902" v="7"/>
          <ac:picMkLst>
            <pc:docMk/>
            <pc:sldMk cId="3717000822" sldId="280"/>
            <ac:picMk id="8" creationId="{CF4D1158-372B-0E8B-FEDB-53CEEABF9314}"/>
          </ac:picMkLst>
        </pc:picChg>
        <pc:picChg chg="add mod ord">
          <ac:chgData name="Gudka, Dawna" userId="S::gudka_d@cde.state.co.us::823cceae-331b-41d6-9a63-34ad6d1db55c" providerId="AD" clId="Web-{67615A92-5535-4988-8485-0D372DD2ACC4}" dt="2024-01-08T14:48:54.016" v="539"/>
          <ac:picMkLst>
            <pc:docMk/>
            <pc:sldMk cId="3717000822" sldId="280"/>
            <ac:picMk id="12" creationId="{6C1A51E8-61A1-86EE-E4AD-B720E51EA8A9}"/>
          </ac:picMkLst>
        </pc:picChg>
        <pc:picChg chg="del">
          <ac:chgData name="Gudka, Dawna" userId="S::gudka_d@cde.state.co.us::823cceae-331b-41d6-9a63-34ad6d1db55c" providerId="AD" clId="Web-{67615A92-5535-4988-8485-0D372DD2ACC4}" dt="2024-01-08T14:12:28.182" v="0"/>
          <ac:picMkLst>
            <pc:docMk/>
            <pc:sldMk cId="3717000822" sldId="280"/>
            <ac:picMk id="1030" creationId="{2E4E5233-1BF0-473F-ADF9-C9AC0B8A3AA2}"/>
          </ac:picMkLst>
        </pc:picChg>
      </pc:sldChg>
      <pc:sldChg chg="addSp delSp modSp">
        <pc:chgData name="Gudka, Dawna" userId="S::gudka_d@cde.state.co.us::823cceae-331b-41d6-9a63-34ad6d1db55c" providerId="AD" clId="Web-{67615A92-5535-4988-8485-0D372DD2ACC4}" dt="2024-01-08T14:47:31.031" v="522"/>
        <pc:sldMkLst>
          <pc:docMk/>
          <pc:sldMk cId="1641238302" sldId="5130"/>
        </pc:sldMkLst>
        <pc:spChg chg="ord">
          <ac:chgData name="Gudka, Dawna" userId="S::gudka_d@cde.state.co.us::823cceae-331b-41d6-9a63-34ad6d1db55c" providerId="AD" clId="Web-{67615A92-5535-4988-8485-0D372DD2ACC4}" dt="2024-01-08T14:46:59.124" v="520"/>
          <ac:spMkLst>
            <pc:docMk/>
            <pc:sldMk cId="1641238302" sldId="5130"/>
            <ac:spMk id="3" creationId="{06DFE981-08BE-EB86-4227-0BFF98376A55}"/>
          </ac:spMkLst>
        </pc:spChg>
        <pc:spChg chg="ord">
          <ac:chgData name="Gudka, Dawna" userId="S::gudka_d@cde.state.co.us::823cceae-331b-41d6-9a63-34ad6d1db55c" providerId="AD" clId="Web-{67615A92-5535-4988-8485-0D372DD2ACC4}" dt="2024-01-08T14:46:53.390" v="519"/>
          <ac:spMkLst>
            <pc:docMk/>
            <pc:sldMk cId="1641238302" sldId="5130"/>
            <ac:spMk id="4" creationId="{6A477DCB-6F3D-C551-CC9C-3D5C1F645891}"/>
          </ac:spMkLst>
        </pc:spChg>
        <pc:spChg chg="add mod ord">
          <ac:chgData name="Gudka, Dawna" userId="S::gudka_d@cde.state.co.us::823cceae-331b-41d6-9a63-34ad6d1db55c" providerId="AD" clId="Web-{67615A92-5535-4988-8485-0D372DD2ACC4}" dt="2024-01-08T14:47:31.031" v="522"/>
          <ac:spMkLst>
            <pc:docMk/>
            <pc:sldMk cId="1641238302" sldId="5130"/>
            <ac:spMk id="6" creationId="{B1AA1C90-DCB3-013C-ABD8-DED0855C602F}"/>
          </ac:spMkLst>
        </pc:spChg>
        <pc:picChg chg="add del mod">
          <ac:chgData name="Gudka, Dawna" userId="S::gudka_d@cde.state.co.us::823cceae-331b-41d6-9a63-34ad6d1db55c" providerId="AD" clId="Web-{67615A92-5535-4988-8485-0D372DD2ACC4}" dt="2024-01-08T14:23:08.470" v="321"/>
          <ac:picMkLst>
            <pc:docMk/>
            <pc:sldMk cId="1641238302" sldId="5130"/>
            <ac:picMk id="5" creationId="{40F6C975-7616-E00E-A2E4-634C2ADEF14C}"/>
          </ac:picMkLst>
        </pc:picChg>
        <pc:picChg chg="del">
          <ac:chgData name="Gudka, Dawna" userId="S::gudka_d@cde.state.co.us::823cceae-331b-41d6-9a63-34ad6d1db55c" providerId="AD" clId="Web-{67615A92-5535-4988-8485-0D372DD2ACC4}" dt="2024-01-08T14:21:34.328" v="317"/>
          <ac:picMkLst>
            <pc:docMk/>
            <pc:sldMk cId="1641238302" sldId="5130"/>
            <ac:picMk id="7" creationId="{EA362E26-3B3E-2C7A-39B4-37580831ADF8}"/>
          </ac:picMkLst>
        </pc:picChg>
        <pc:picChg chg="add mod ord">
          <ac:chgData name="Gudka, Dawna" userId="S::gudka_d@cde.state.co.us::823cceae-331b-41d6-9a63-34ad6d1db55c" providerId="AD" clId="Web-{67615A92-5535-4988-8485-0D372DD2ACC4}" dt="2024-01-08T14:46:43.968" v="518"/>
          <ac:picMkLst>
            <pc:docMk/>
            <pc:sldMk cId="1641238302" sldId="5130"/>
            <ac:picMk id="8" creationId="{CDA67DA3-ED07-DA3B-EF26-A4EE767C5FD1}"/>
          </ac:picMkLst>
        </pc:picChg>
      </pc:sldChg>
      <pc:sldChg chg="addSp delSp modSp add ord replId">
        <pc:chgData name="Gudka, Dawna" userId="S::gudka_d@cde.state.co.us::823cceae-331b-41d6-9a63-34ad6d1db55c" providerId="AD" clId="Web-{67615A92-5535-4988-8485-0D372DD2ACC4}" dt="2024-01-08T14:46:21.280" v="516"/>
        <pc:sldMkLst>
          <pc:docMk/>
          <pc:sldMk cId="2491444040" sldId="5221"/>
        </pc:sldMkLst>
        <pc:spChg chg="ord">
          <ac:chgData name="Gudka, Dawna" userId="S::gudka_d@cde.state.co.us::823cceae-331b-41d6-9a63-34ad6d1db55c" providerId="AD" clId="Web-{67615A92-5535-4988-8485-0D372DD2ACC4}" dt="2024-01-08T14:46:13.655" v="514"/>
          <ac:spMkLst>
            <pc:docMk/>
            <pc:sldMk cId="2491444040" sldId="5221"/>
            <ac:spMk id="2" creationId="{CA4989EA-B3F0-9CB5-4385-660E79F382B8}"/>
          </ac:spMkLst>
        </pc:spChg>
        <pc:spChg chg="ord">
          <ac:chgData name="Gudka, Dawna" userId="S::gudka_d@cde.state.co.us::823cceae-331b-41d6-9a63-34ad6d1db55c" providerId="AD" clId="Web-{67615A92-5535-4988-8485-0D372DD2ACC4}" dt="2024-01-08T14:46:16.077" v="515"/>
          <ac:spMkLst>
            <pc:docMk/>
            <pc:sldMk cId="2491444040" sldId="5221"/>
            <ac:spMk id="3" creationId="{25C35EF2-EBA8-99F6-6D6B-B38553B04C2A}"/>
          </ac:spMkLst>
        </pc:spChg>
        <pc:spChg chg="mod">
          <ac:chgData name="Gudka, Dawna" userId="S::gudka_d@cde.state.co.us::823cceae-331b-41d6-9a63-34ad6d1db55c" providerId="AD" clId="Web-{67615A92-5535-4988-8485-0D372DD2ACC4}" dt="2024-01-08T14:25:00.268" v="361" actId="20577"/>
          <ac:spMkLst>
            <pc:docMk/>
            <pc:sldMk cId="2491444040" sldId="5221"/>
            <ac:spMk id="4" creationId="{3173D112-53B0-A1AB-B88E-E9074FE58CC7}"/>
          </ac:spMkLst>
        </pc:spChg>
        <pc:spChg chg="add mod">
          <ac:chgData name="Gudka, Dawna" userId="S::gudka_d@cde.state.co.us::823cceae-331b-41d6-9a63-34ad6d1db55c" providerId="AD" clId="Web-{67615A92-5535-4988-8485-0D372DD2ACC4}" dt="2024-01-08T14:29:14.333" v="396" actId="20577"/>
          <ac:spMkLst>
            <pc:docMk/>
            <pc:sldMk cId="2491444040" sldId="5221"/>
            <ac:spMk id="5" creationId="{9B8C0A16-8470-BB38-EC25-3A51EB1551A4}"/>
          </ac:spMkLst>
        </pc:spChg>
        <pc:spChg chg="del">
          <ac:chgData name="Gudka, Dawna" userId="S::gudka_d@cde.state.co.us::823cceae-331b-41d6-9a63-34ad6d1db55c" providerId="AD" clId="Web-{67615A92-5535-4988-8485-0D372DD2ACC4}" dt="2024-01-08T14:24:40.658" v="347"/>
          <ac:spMkLst>
            <pc:docMk/>
            <pc:sldMk cId="2491444040" sldId="5221"/>
            <ac:spMk id="6" creationId="{E904B6AD-14AA-7146-1CD7-AB4AEF241700}"/>
          </ac:spMkLst>
        </pc:spChg>
        <pc:picChg chg="add del mod">
          <ac:chgData name="Gudka, Dawna" userId="S::gudka_d@cde.state.co.us::823cceae-331b-41d6-9a63-34ad6d1db55c" providerId="AD" clId="Web-{67615A92-5535-4988-8485-0D372DD2ACC4}" dt="2024-01-08T14:28:55.660" v="392"/>
          <ac:picMkLst>
            <pc:docMk/>
            <pc:sldMk cId="2491444040" sldId="5221"/>
            <ac:picMk id="7" creationId="{65B093D1-92F2-1C7E-BFEF-B186D50E7B48}"/>
          </ac:picMkLst>
        </pc:picChg>
        <pc:picChg chg="del">
          <ac:chgData name="Gudka, Dawna" userId="S::gudka_d@cde.state.co.us::823cceae-331b-41d6-9a63-34ad6d1db55c" providerId="AD" clId="Web-{67615A92-5535-4988-8485-0D372DD2ACC4}" dt="2024-01-08T14:24:43.986" v="348"/>
          <ac:picMkLst>
            <pc:docMk/>
            <pc:sldMk cId="2491444040" sldId="5221"/>
            <ac:picMk id="8" creationId="{AC98CCB3-CFA3-7B7D-C71D-ED2304BC3A48}"/>
          </ac:picMkLst>
        </pc:picChg>
        <pc:picChg chg="add del mod">
          <ac:chgData name="Gudka, Dawna" userId="S::gudka_d@cde.state.co.us::823cceae-331b-41d6-9a63-34ad6d1db55c" providerId="AD" clId="Web-{67615A92-5535-4988-8485-0D372DD2ACC4}" dt="2024-01-08T14:29:11.161" v="394"/>
          <ac:picMkLst>
            <pc:docMk/>
            <pc:sldMk cId="2491444040" sldId="5221"/>
            <ac:picMk id="9" creationId="{24AE4BB0-A2DD-7088-6EE2-CE4309071AE2}"/>
          </ac:picMkLst>
        </pc:picChg>
        <pc:picChg chg="add mod ord">
          <ac:chgData name="Gudka, Dawna" userId="S::gudka_d@cde.state.co.us::823cceae-331b-41d6-9a63-34ad6d1db55c" providerId="AD" clId="Web-{67615A92-5535-4988-8485-0D372DD2ACC4}" dt="2024-01-08T14:46:21.280" v="516"/>
          <ac:picMkLst>
            <pc:docMk/>
            <pc:sldMk cId="2491444040" sldId="5221"/>
            <ac:picMk id="10" creationId="{C96680B3-9ACB-0DED-24D9-98D1C082E0F3}"/>
          </ac:picMkLst>
        </pc:picChg>
      </pc:sldChg>
      <pc:sldChg chg="addSp delSp modSp add ord replId">
        <pc:chgData name="Gudka, Dawna" userId="S::gudka_d@cde.state.co.us::823cceae-331b-41d6-9a63-34ad6d1db55c" providerId="AD" clId="Web-{67615A92-5535-4988-8485-0D372DD2ACC4}" dt="2024-01-08T14:49:32.126" v="544" actId="20577"/>
        <pc:sldMkLst>
          <pc:docMk/>
          <pc:sldMk cId="3000212157" sldId="5222"/>
        </pc:sldMkLst>
        <pc:spChg chg="mod">
          <ac:chgData name="Gudka, Dawna" userId="S::gudka_d@cde.state.co.us::823cceae-331b-41d6-9a63-34ad6d1db55c" providerId="AD" clId="Web-{67615A92-5535-4988-8485-0D372DD2ACC4}" dt="2024-01-08T14:49:32.126" v="544" actId="20577"/>
          <ac:spMkLst>
            <pc:docMk/>
            <pc:sldMk cId="3000212157" sldId="5222"/>
            <ac:spMk id="4" creationId="{30196C07-08FD-EE82-0830-E803301545A0}"/>
          </ac:spMkLst>
        </pc:spChg>
        <pc:spChg chg="mod">
          <ac:chgData name="Gudka, Dawna" userId="S::gudka_d@cde.state.co.us::823cceae-331b-41d6-9a63-34ad6d1db55c" providerId="AD" clId="Web-{67615A92-5535-4988-8485-0D372DD2ACC4}" dt="2024-01-08T14:39:01.729" v="509" actId="20577"/>
          <ac:spMkLst>
            <pc:docMk/>
            <pc:sldMk cId="3000212157" sldId="5222"/>
            <ac:spMk id="5" creationId="{41089316-CC9A-12D2-D679-C691A2E7975A}"/>
          </ac:spMkLst>
        </pc:spChg>
        <pc:picChg chg="add mod modCrop">
          <ac:chgData name="Gudka, Dawna" userId="S::gudka_d@cde.state.co.us::823cceae-331b-41d6-9a63-34ad6d1db55c" providerId="AD" clId="Web-{67615A92-5535-4988-8485-0D372DD2ACC4}" dt="2024-01-08T14:38:56.760" v="505" actId="1076"/>
          <ac:picMkLst>
            <pc:docMk/>
            <pc:sldMk cId="3000212157" sldId="5222"/>
            <ac:picMk id="6" creationId="{3E98DB79-99DD-FAC6-F3CD-1EBC018BF743}"/>
          </ac:picMkLst>
        </pc:picChg>
        <pc:picChg chg="del">
          <ac:chgData name="Gudka, Dawna" userId="S::gudka_d@cde.state.co.us::823cceae-331b-41d6-9a63-34ad6d1db55c" providerId="AD" clId="Web-{67615A92-5535-4988-8485-0D372DD2ACC4}" dt="2024-01-08T14:29:42.177" v="401"/>
          <ac:picMkLst>
            <pc:docMk/>
            <pc:sldMk cId="3000212157" sldId="5222"/>
            <ac:picMk id="10" creationId="{15DE9E15-1678-DF8C-576E-662E5261CDA9}"/>
          </ac:picMkLst>
        </pc:picChg>
      </pc:sldChg>
      <pc:sldChg chg="delSp modSp add del replId">
        <pc:chgData name="Gudka, Dawna" userId="S::gudka_d@cde.state.co.us::823cceae-331b-41d6-9a63-34ad6d1db55c" providerId="AD" clId="Web-{67615A92-5535-4988-8485-0D372DD2ACC4}" dt="2024-01-08T14:36:40.212" v="489"/>
        <pc:sldMkLst>
          <pc:docMk/>
          <pc:sldMk cId="1937746562" sldId="5223"/>
        </pc:sldMkLst>
        <pc:spChg chg="mod">
          <ac:chgData name="Gudka, Dawna" userId="S::gudka_d@cde.state.co.us::823cceae-331b-41d6-9a63-34ad6d1db55c" providerId="AD" clId="Web-{67615A92-5535-4988-8485-0D372DD2ACC4}" dt="2024-01-08T14:35:17.649" v="471" actId="20577"/>
          <ac:spMkLst>
            <pc:docMk/>
            <pc:sldMk cId="1937746562" sldId="5223"/>
            <ac:spMk id="5" creationId="{E6B3AF19-A67A-365F-9FCF-E40741CDBFAF}"/>
          </ac:spMkLst>
        </pc:spChg>
        <pc:picChg chg="del">
          <ac:chgData name="Gudka, Dawna" userId="S::gudka_d@cde.state.co.us::823cceae-331b-41d6-9a63-34ad6d1db55c" providerId="AD" clId="Web-{67615A92-5535-4988-8485-0D372DD2ACC4}" dt="2024-01-08T14:32:35.538" v="433"/>
          <ac:picMkLst>
            <pc:docMk/>
            <pc:sldMk cId="1937746562" sldId="5223"/>
            <ac:picMk id="6" creationId="{34BB3353-EE85-9DD9-B43E-BD617848C701}"/>
          </ac:picMkLst>
        </pc:picChg>
      </pc:sldChg>
    </pc:docChg>
  </pc:docChgLst>
  <pc:docChgLst>
    <pc:chgData name="Ward, Reagan" userId="27291eb4-8241-4961-9e69-8c66e34cc5b0" providerId="ADAL" clId="{350DFC32-07AA-4140-B001-7E36E16B33DE}"/>
    <pc:docChg chg="modSld">
      <pc:chgData name="Ward, Reagan" userId="27291eb4-8241-4961-9e69-8c66e34cc5b0" providerId="ADAL" clId="{350DFC32-07AA-4140-B001-7E36E16B33DE}" dt="2023-12-05T20:42:27.265" v="1" actId="14734"/>
      <pc:docMkLst>
        <pc:docMk/>
      </pc:docMkLst>
      <pc:sldChg chg="modSp mod">
        <pc:chgData name="Ward, Reagan" userId="27291eb4-8241-4961-9e69-8c66e34cc5b0" providerId="ADAL" clId="{350DFC32-07AA-4140-B001-7E36E16B33DE}" dt="2023-12-05T20:42:27.265" v="1" actId="14734"/>
        <pc:sldMkLst>
          <pc:docMk/>
          <pc:sldMk cId="766479562" sldId="264"/>
        </pc:sldMkLst>
        <pc:graphicFrameChg chg="modGraphic">
          <ac:chgData name="Ward, Reagan" userId="27291eb4-8241-4961-9e69-8c66e34cc5b0" providerId="ADAL" clId="{350DFC32-07AA-4140-B001-7E36E16B33DE}" dt="2023-12-05T20:42:27.265" v="1" actId="14734"/>
          <ac:graphicFrameMkLst>
            <pc:docMk/>
            <pc:sldMk cId="766479562" sldId="264"/>
            <ac:graphicFrameMk id="5" creationId="{5E4612F7-68C6-57CA-E918-38EF641F73CF}"/>
          </ac:graphicFrameMkLst>
        </pc:graphicFrameChg>
      </pc:sldChg>
    </pc:docChg>
  </pc:docChgLst>
  <pc:docChgLst>
    <pc:chgData name="Ward, Reagan" userId="27291eb4-8241-4961-9e69-8c66e34cc5b0" providerId="ADAL" clId="{F782BDF1-4D98-46B3-B0B7-268AB0556E76}"/>
    <pc:docChg chg="undo custSel addSld delSld modSld sldOrd">
      <pc:chgData name="Ward, Reagan" userId="27291eb4-8241-4961-9e69-8c66e34cc5b0" providerId="ADAL" clId="{F782BDF1-4D98-46B3-B0B7-268AB0556E76}" dt="2024-01-18T15:22:23.402" v="2897" actId="13244"/>
      <pc:docMkLst>
        <pc:docMk/>
      </pc:docMkLst>
      <pc:sldChg chg="modSp mod">
        <pc:chgData name="Ward, Reagan" userId="27291eb4-8241-4961-9e69-8c66e34cc5b0" providerId="ADAL" clId="{F782BDF1-4D98-46B3-B0B7-268AB0556E76}" dt="2024-01-17T15:10:23.505" v="1772" actId="20577"/>
        <pc:sldMkLst>
          <pc:docMk/>
          <pc:sldMk cId="1212467416" sldId="261"/>
        </pc:sldMkLst>
        <pc:graphicFrameChg chg="modGraphic">
          <ac:chgData name="Ward, Reagan" userId="27291eb4-8241-4961-9e69-8c66e34cc5b0" providerId="ADAL" clId="{F782BDF1-4D98-46B3-B0B7-268AB0556E76}" dt="2024-01-17T15:10:23.505" v="1772" actId="20577"/>
          <ac:graphicFrameMkLst>
            <pc:docMk/>
            <pc:sldMk cId="1212467416" sldId="261"/>
            <ac:graphicFrameMk id="9" creationId="{E52EBAC4-3CDA-C325-EF8A-459CCAFC0EDE}"/>
          </ac:graphicFrameMkLst>
        </pc:graphicFrameChg>
      </pc:sldChg>
      <pc:sldChg chg="del">
        <pc:chgData name="Ward, Reagan" userId="27291eb4-8241-4961-9e69-8c66e34cc5b0" providerId="ADAL" clId="{F782BDF1-4D98-46B3-B0B7-268AB0556E76}" dt="2024-01-17T14:30:51.413" v="0" actId="47"/>
        <pc:sldMkLst>
          <pc:docMk/>
          <pc:sldMk cId="3638216352" sldId="5110"/>
        </pc:sldMkLst>
      </pc:sldChg>
      <pc:sldChg chg="del">
        <pc:chgData name="Ward, Reagan" userId="27291eb4-8241-4961-9e69-8c66e34cc5b0" providerId="ADAL" clId="{F782BDF1-4D98-46B3-B0B7-268AB0556E76}" dt="2024-01-17T14:30:51.413" v="0" actId="47"/>
        <pc:sldMkLst>
          <pc:docMk/>
          <pc:sldMk cId="3132357071" sldId="5215"/>
        </pc:sldMkLst>
      </pc:sldChg>
      <pc:sldChg chg="del">
        <pc:chgData name="Ward, Reagan" userId="27291eb4-8241-4961-9e69-8c66e34cc5b0" providerId="ADAL" clId="{F782BDF1-4D98-46B3-B0B7-268AB0556E76}" dt="2024-01-17T14:30:51.413" v="0" actId="47"/>
        <pc:sldMkLst>
          <pc:docMk/>
          <pc:sldMk cId="4143239950" sldId="5216"/>
        </pc:sldMkLst>
      </pc:sldChg>
      <pc:sldChg chg="del">
        <pc:chgData name="Ward, Reagan" userId="27291eb4-8241-4961-9e69-8c66e34cc5b0" providerId="ADAL" clId="{F782BDF1-4D98-46B3-B0B7-268AB0556E76}" dt="2024-01-17T14:30:51.413" v="0" actId="47"/>
        <pc:sldMkLst>
          <pc:docMk/>
          <pc:sldMk cId="2755506112" sldId="5223"/>
        </pc:sldMkLst>
      </pc:sldChg>
      <pc:sldChg chg="modSp new mod">
        <pc:chgData name="Ward, Reagan" userId="27291eb4-8241-4961-9e69-8c66e34cc5b0" providerId="ADAL" clId="{F782BDF1-4D98-46B3-B0B7-268AB0556E76}" dt="2024-01-17T15:23:11.184" v="2844" actId="403"/>
        <pc:sldMkLst>
          <pc:docMk/>
          <pc:sldMk cId="219410384" sldId="5230"/>
        </pc:sldMkLst>
        <pc:spChg chg="mod">
          <ac:chgData name="Ward, Reagan" userId="27291eb4-8241-4961-9e69-8c66e34cc5b0" providerId="ADAL" clId="{F782BDF1-4D98-46B3-B0B7-268AB0556E76}" dt="2024-01-17T14:31:20.898" v="75" actId="20577"/>
          <ac:spMkLst>
            <pc:docMk/>
            <pc:sldMk cId="219410384" sldId="5230"/>
            <ac:spMk id="2" creationId="{EFA849E8-E81F-0AA1-E0EC-B5916F244773}"/>
          </ac:spMkLst>
        </pc:spChg>
        <pc:spChg chg="mod">
          <ac:chgData name="Ward, Reagan" userId="27291eb4-8241-4961-9e69-8c66e34cc5b0" providerId="ADAL" clId="{F782BDF1-4D98-46B3-B0B7-268AB0556E76}" dt="2024-01-17T15:23:11.184" v="2844" actId="403"/>
          <ac:spMkLst>
            <pc:docMk/>
            <pc:sldMk cId="219410384" sldId="5230"/>
            <ac:spMk id="3" creationId="{B9ED61E7-E407-4CCE-0C63-93592017713D}"/>
          </ac:spMkLst>
        </pc:spChg>
      </pc:sldChg>
      <pc:sldChg chg="modSp new mod ord">
        <pc:chgData name="Ward, Reagan" userId="27291eb4-8241-4961-9e69-8c66e34cc5b0" providerId="ADAL" clId="{F782BDF1-4D98-46B3-B0B7-268AB0556E76}" dt="2024-01-17T15:09:24.848" v="1761" actId="20577"/>
        <pc:sldMkLst>
          <pc:docMk/>
          <pc:sldMk cId="7333955" sldId="5231"/>
        </pc:sldMkLst>
        <pc:spChg chg="mod">
          <ac:chgData name="Ward, Reagan" userId="27291eb4-8241-4961-9e69-8c66e34cc5b0" providerId="ADAL" clId="{F782BDF1-4D98-46B3-B0B7-268AB0556E76}" dt="2024-01-17T15:09:24.848" v="1761" actId="20577"/>
          <ac:spMkLst>
            <pc:docMk/>
            <pc:sldMk cId="7333955" sldId="5231"/>
            <ac:spMk id="2" creationId="{F479EFDF-5AD0-91E6-1E1F-7355DA75791E}"/>
          </ac:spMkLst>
        </pc:spChg>
        <pc:spChg chg="mod">
          <ac:chgData name="Ward, Reagan" userId="27291eb4-8241-4961-9e69-8c66e34cc5b0" providerId="ADAL" clId="{F782BDF1-4D98-46B3-B0B7-268AB0556E76}" dt="2024-01-17T14:31:12.435" v="44" actId="20577"/>
          <ac:spMkLst>
            <pc:docMk/>
            <pc:sldMk cId="7333955" sldId="5231"/>
            <ac:spMk id="3" creationId="{8589E133-7A84-B3AF-05C4-CC882F20625A}"/>
          </ac:spMkLst>
        </pc:spChg>
      </pc:sldChg>
      <pc:sldChg chg="addSp delSp modSp new mod modClrScheme chgLayout">
        <pc:chgData name="Ward, Reagan" userId="27291eb4-8241-4961-9e69-8c66e34cc5b0" providerId="ADAL" clId="{F782BDF1-4D98-46B3-B0B7-268AB0556E76}" dt="2024-01-17T15:24:34.553" v="2862" actId="20577"/>
        <pc:sldMkLst>
          <pc:docMk/>
          <pc:sldMk cId="1667029438" sldId="5232"/>
        </pc:sldMkLst>
        <pc:spChg chg="del mod ord">
          <ac:chgData name="Ward, Reagan" userId="27291eb4-8241-4961-9e69-8c66e34cc5b0" providerId="ADAL" clId="{F782BDF1-4D98-46B3-B0B7-268AB0556E76}" dt="2024-01-17T14:32:01.799" v="77" actId="700"/>
          <ac:spMkLst>
            <pc:docMk/>
            <pc:sldMk cId="1667029438" sldId="5232"/>
            <ac:spMk id="2" creationId="{EE7BF046-FA8B-DBE4-50FC-2F0FC5EAF458}"/>
          </ac:spMkLst>
        </pc:spChg>
        <pc:spChg chg="del mod ord">
          <ac:chgData name="Ward, Reagan" userId="27291eb4-8241-4961-9e69-8c66e34cc5b0" providerId="ADAL" clId="{F782BDF1-4D98-46B3-B0B7-268AB0556E76}" dt="2024-01-17T14:32:01.799" v="77" actId="700"/>
          <ac:spMkLst>
            <pc:docMk/>
            <pc:sldMk cId="1667029438" sldId="5232"/>
            <ac:spMk id="3" creationId="{4463CF87-0FD3-2757-0E01-B38B549A66BA}"/>
          </ac:spMkLst>
        </pc:spChg>
        <pc:spChg chg="mod ord">
          <ac:chgData name="Ward, Reagan" userId="27291eb4-8241-4961-9e69-8c66e34cc5b0" providerId="ADAL" clId="{F782BDF1-4D98-46B3-B0B7-268AB0556E76}" dt="2024-01-17T14:32:01.799" v="77" actId="700"/>
          <ac:spMkLst>
            <pc:docMk/>
            <pc:sldMk cId="1667029438" sldId="5232"/>
            <ac:spMk id="4" creationId="{6C42D9F2-7708-5E11-5E5E-5A476FE7B640}"/>
          </ac:spMkLst>
        </pc:spChg>
        <pc:spChg chg="add mod ord">
          <ac:chgData name="Ward, Reagan" userId="27291eb4-8241-4961-9e69-8c66e34cc5b0" providerId="ADAL" clId="{F782BDF1-4D98-46B3-B0B7-268AB0556E76}" dt="2024-01-17T14:32:07.690" v="102" actId="20577"/>
          <ac:spMkLst>
            <pc:docMk/>
            <pc:sldMk cId="1667029438" sldId="5232"/>
            <ac:spMk id="5" creationId="{9A67468C-F512-207C-9EF7-DBD19F8162CE}"/>
          </ac:spMkLst>
        </pc:spChg>
        <pc:spChg chg="add mod ord">
          <ac:chgData name="Ward, Reagan" userId="27291eb4-8241-4961-9e69-8c66e34cc5b0" providerId="ADAL" clId="{F782BDF1-4D98-46B3-B0B7-268AB0556E76}" dt="2024-01-17T15:24:34.553" v="2862" actId="20577"/>
          <ac:spMkLst>
            <pc:docMk/>
            <pc:sldMk cId="1667029438" sldId="5232"/>
            <ac:spMk id="6" creationId="{8C158C26-E8B2-1D5E-84E8-5744644A0605}"/>
          </ac:spMkLst>
        </pc:spChg>
      </pc:sldChg>
      <pc:sldChg chg="modSp new mod">
        <pc:chgData name="Ward, Reagan" userId="27291eb4-8241-4961-9e69-8c66e34cc5b0" providerId="ADAL" clId="{F782BDF1-4D98-46B3-B0B7-268AB0556E76}" dt="2024-01-17T15:24:41.951" v="2880" actId="20577"/>
        <pc:sldMkLst>
          <pc:docMk/>
          <pc:sldMk cId="1613509344" sldId="5233"/>
        </pc:sldMkLst>
        <pc:spChg chg="mod">
          <ac:chgData name="Ward, Reagan" userId="27291eb4-8241-4961-9e69-8c66e34cc5b0" providerId="ADAL" clId="{F782BDF1-4D98-46B3-B0B7-268AB0556E76}" dt="2024-01-17T14:32:15.220" v="130" actId="20577"/>
          <ac:spMkLst>
            <pc:docMk/>
            <pc:sldMk cId="1613509344" sldId="5233"/>
            <ac:spMk id="2" creationId="{92B6DF25-1F0F-9C11-C73D-14CDA65B34A2}"/>
          </ac:spMkLst>
        </pc:spChg>
        <pc:spChg chg="mod">
          <ac:chgData name="Ward, Reagan" userId="27291eb4-8241-4961-9e69-8c66e34cc5b0" providerId="ADAL" clId="{F782BDF1-4D98-46B3-B0B7-268AB0556E76}" dt="2024-01-17T15:24:41.951" v="2880" actId="20577"/>
          <ac:spMkLst>
            <pc:docMk/>
            <pc:sldMk cId="1613509344" sldId="5233"/>
            <ac:spMk id="3" creationId="{6B63C85A-5F08-1132-A4F1-61819D924DE2}"/>
          </ac:spMkLst>
        </pc:spChg>
      </pc:sldChg>
      <pc:sldChg chg="addSp delSp modSp new mod modClrScheme chgLayout">
        <pc:chgData name="Ward, Reagan" userId="27291eb4-8241-4961-9e69-8c66e34cc5b0" providerId="ADAL" clId="{F782BDF1-4D98-46B3-B0B7-268AB0556E76}" dt="2024-01-17T14:32:32.203" v="159" actId="20577"/>
        <pc:sldMkLst>
          <pc:docMk/>
          <pc:sldMk cId="1370898828" sldId="5234"/>
        </pc:sldMkLst>
        <pc:spChg chg="del mod ord">
          <ac:chgData name="Ward, Reagan" userId="27291eb4-8241-4961-9e69-8c66e34cc5b0" providerId="ADAL" clId="{F782BDF1-4D98-46B3-B0B7-268AB0556E76}" dt="2024-01-17T14:32:26.196" v="132" actId="700"/>
          <ac:spMkLst>
            <pc:docMk/>
            <pc:sldMk cId="1370898828" sldId="5234"/>
            <ac:spMk id="2" creationId="{DE40AEF4-7230-7F77-A259-2E441175AFC9}"/>
          </ac:spMkLst>
        </pc:spChg>
        <pc:spChg chg="del mod ord">
          <ac:chgData name="Ward, Reagan" userId="27291eb4-8241-4961-9e69-8c66e34cc5b0" providerId="ADAL" clId="{F782BDF1-4D98-46B3-B0B7-268AB0556E76}" dt="2024-01-17T14:32:26.196" v="132" actId="700"/>
          <ac:spMkLst>
            <pc:docMk/>
            <pc:sldMk cId="1370898828" sldId="5234"/>
            <ac:spMk id="3" creationId="{ACAAE477-6B41-62B1-5F11-E1538E93EB97}"/>
          </ac:spMkLst>
        </pc:spChg>
        <pc:spChg chg="mod ord">
          <ac:chgData name="Ward, Reagan" userId="27291eb4-8241-4961-9e69-8c66e34cc5b0" providerId="ADAL" clId="{F782BDF1-4D98-46B3-B0B7-268AB0556E76}" dt="2024-01-17T14:32:26.196" v="132" actId="700"/>
          <ac:spMkLst>
            <pc:docMk/>
            <pc:sldMk cId="1370898828" sldId="5234"/>
            <ac:spMk id="4" creationId="{97534FBC-41DB-3756-040C-0CC6C77CE9EB}"/>
          </ac:spMkLst>
        </pc:spChg>
        <pc:spChg chg="add mod ord">
          <ac:chgData name="Ward, Reagan" userId="27291eb4-8241-4961-9e69-8c66e34cc5b0" providerId="ADAL" clId="{F782BDF1-4D98-46B3-B0B7-268AB0556E76}" dt="2024-01-17T14:32:32.203" v="159" actId="20577"/>
          <ac:spMkLst>
            <pc:docMk/>
            <pc:sldMk cId="1370898828" sldId="5234"/>
            <ac:spMk id="5" creationId="{3A89768B-3D41-FE2F-6B5E-3DDDBC0B8919}"/>
          </ac:spMkLst>
        </pc:spChg>
        <pc:spChg chg="add mod ord">
          <ac:chgData name="Ward, Reagan" userId="27291eb4-8241-4961-9e69-8c66e34cc5b0" providerId="ADAL" clId="{F782BDF1-4D98-46B3-B0B7-268AB0556E76}" dt="2024-01-17T14:32:26.196" v="132" actId="700"/>
          <ac:spMkLst>
            <pc:docMk/>
            <pc:sldMk cId="1370898828" sldId="5234"/>
            <ac:spMk id="6" creationId="{B4381C3C-9B4C-78E4-A986-1224631D3386}"/>
          </ac:spMkLst>
        </pc:spChg>
      </pc:sldChg>
      <pc:sldChg chg="addSp delSp modSp new mod modClrScheme chgLayout">
        <pc:chgData name="Ward, Reagan" userId="27291eb4-8241-4961-9e69-8c66e34cc5b0" providerId="ADAL" clId="{F782BDF1-4D98-46B3-B0B7-268AB0556E76}" dt="2024-01-17T14:32:44.016" v="188" actId="20577"/>
        <pc:sldMkLst>
          <pc:docMk/>
          <pc:sldMk cId="3519380500" sldId="5235"/>
        </pc:sldMkLst>
        <pc:spChg chg="del mod ord">
          <ac:chgData name="Ward, Reagan" userId="27291eb4-8241-4961-9e69-8c66e34cc5b0" providerId="ADAL" clId="{F782BDF1-4D98-46B3-B0B7-268AB0556E76}" dt="2024-01-17T14:32:39.282" v="161" actId="700"/>
          <ac:spMkLst>
            <pc:docMk/>
            <pc:sldMk cId="3519380500" sldId="5235"/>
            <ac:spMk id="2" creationId="{A47006C4-FAC7-1F13-1BE6-84691FC650F3}"/>
          </ac:spMkLst>
        </pc:spChg>
        <pc:spChg chg="del mod ord">
          <ac:chgData name="Ward, Reagan" userId="27291eb4-8241-4961-9e69-8c66e34cc5b0" providerId="ADAL" clId="{F782BDF1-4D98-46B3-B0B7-268AB0556E76}" dt="2024-01-17T14:32:39.282" v="161" actId="700"/>
          <ac:spMkLst>
            <pc:docMk/>
            <pc:sldMk cId="3519380500" sldId="5235"/>
            <ac:spMk id="3" creationId="{D5BAD707-CA40-4379-6A56-C155334174CC}"/>
          </ac:spMkLst>
        </pc:spChg>
        <pc:spChg chg="mod ord">
          <ac:chgData name="Ward, Reagan" userId="27291eb4-8241-4961-9e69-8c66e34cc5b0" providerId="ADAL" clId="{F782BDF1-4D98-46B3-B0B7-268AB0556E76}" dt="2024-01-17T14:32:39.282" v="161" actId="700"/>
          <ac:spMkLst>
            <pc:docMk/>
            <pc:sldMk cId="3519380500" sldId="5235"/>
            <ac:spMk id="4" creationId="{080D6AA7-6757-4F65-1B1C-3A96341A62AF}"/>
          </ac:spMkLst>
        </pc:spChg>
        <pc:spChg chg="add mod ord">
          <ac:chgData name="Ward, Reagan" userId="27291eb4-8241-4961-9e69-8c66e34cc5b0" providerId="ADAL" clId="{F782BDF1-4D98-46B3-B0B7-268AB0556E76}" dt="2024-01-17T14:32:44.016" v="188" actId="20577"/>
          <ac:spMkLst>
            <pc:docMk/>
            <pc:sldMk cId="3519380500" sldId="5235"/>
            <ac:spMk id="5" creationId="{268FA3BD-0EA7-4472-6628-87BBA6ED5E67}"/>
          </ac:spMkLst>
        </pc:spChg>
        <pc:spChg chg="add mod ord">
          <ac:chgData name="Ward, Reagan" userId="27291eb4-8241-4961-9e69-8c66e34cc5b0" providerId="ADAL" clId="{F782BDF1-4D98-46B3-B0B7-268AB0556E76}" dt="2024-01-17T14:32:39.282" v="161" actId="700"/>
          <ac:spMkLst>
            <pc:docMk/>
            <pc:sldMk cId="3519380500" sldId="5235"/>
            <ac:spMk id="6" creationId="{1DEF376F-3559-CE0F-6FBC-54D9BD84F350}"/>
          </ac:spMkLst>
        </pc:spChg>
      </pc:sldChg>
      <pc:sldChg chg="addSp delSp modSp new mod modClrScheme chgLayout">
        <pc:chgData name="Ward, Reagan" userId="27291eb4-8241-4961-9e69-8c66e34cc5b0" providerId="ADAL" clId="{F782BDF1-4D98-46B3-B0B7-268AB0556E76}" dt="2024-01-18T15:22:23.402" v="2897" actId="13244"/>
        <pc:sldMkLst>
          <pc:docMk/>
          <pc:sldMk cId="4241772961" sldId="5236"/>
        </pc:sldMkLst>
        <pc:spChg chg="del mod ord">
          <ac:chgData name="Ward, Reagan" userId="27291eb4-8241-4961-9e69-8c66e34cc5b0" providerId="ADAL" clId="{F782BDF1-4D98-46B3-B0B7-268AB0556E76}" dt="2024-01-17T14:34:33.514" v="190" actId="700"/>
          <ac:spMkLst>
            <pc:docMk/>
            <pc:sldMk cId="4241772961" sldId="5236"/>
            <ac:spMk id="2" creationId="{A738D42E-2874-0F15-C8D4-658B5D9EFFDD}"/>
          </ac:spMkLst>
        </pc:spChg>
        <pc:spChg chg="del mod ord">
          <ac:chgData name="Ward, Reagan" userId="27291eb4-8241-4961-9e69-8c66e34cc5b0" providerId="ADAL" clId="{F782BDF1-4D98-46B3-B0B7-268AB0556E76}" dt="2024-01-17T14:34:33.514" v="190" actId="700"/>
          <ac:spMkLst>
            <pc:docMk/>
            <pc:sldMk cId="4241772961" sldId="5236"/>
            <ac:spMk id="3" creationId="{9EBD9CD7-DA7D-59C0-74FB-5F1F6DD47E76}"/>
          </ac:spMkLst>
        </pc:spChg>
        <pc:spChg chg="mod ord">
          <ac:chgData name="Ward, Reagan" userId="27291eb4-8241-4961-9e69-8c66e34cc5b0" providerId="ADAL" clId="{F782BDF1-4D98-46B3-B0B7-268AB0556E76}" dt="2024-01-17T15:12:41.938" v="1912" actId="700"/>
          <ac:spMkLst>
            <pc:docMk/>
            <pc:sldMk cId="4241772961" sldId="5236"/>
            <ac:spMk id="4" creationId="{6CC4B777-4E1F-E91F-C92C-BE5F324083EC}"/>
          </ac:spMkLst>
        </pc:spChg>
        <pc:spChg chg="add mod ord">
          <ac:chgData name="Ward, Reagan" userId="27291eb4-8241-4961-9e69-8c66e34cc5b0" providerId="ADAL" clId="{F782BDF1-4D98-46B3-B0B7-268AB0556E76}" dt="2024-01-17T15:12:41.938" v="1912" actId="700"/>
          <ac:spMkLst>
            <pc:docMk/>
            <pc:sldMk cId="4241772961" sldId="5236"/>
            <ac:spMk id="5" creationId="{4AACEFBB-4301-76E4-5211-B9B883BB1295}"/>
          </ac:spMkLst>
        </pc:spChg>
        <pc:spChg chg="add mod ord">
          <ac:chgData name="Ward, Reagan" userId="27291eb4-8241-4961-9e69-8c66e34cc5b0" providerId="ADAL" clId="{F782BDF1-4D98-46B3-B0B7-268AB0556E76}" dt="2024-01-17T15:19:16.634" v="2506" actId="20577"/>
          <ac:spMkLst>
            <pc:docMk/>
            <pc:sldMk cId="4241772961" sldId="5236"/>
            <ac:spMk id="6" creationId="{778960E8-EC14-BF8B-D5BF-BF532C3B16FB}"/>
          </ac:spMkLst>
        </pc:spChg>
        <pc:spChg chg="add del mod ord">
          <ac:chgData name="Ward, Reagan" userId="27291eb4-8241-4961-9e69-8c66e34cc5b0" providerId="ADAL" clId="{F782BDF1-4D98-46B3-B0B7-268AB0556E76}" dt="2024-01-17T15:18:01.025" v="1930" actId="22"/>
          <ac:spMkLst>
            <pc:docMk/>
            <pc:sldMk cId="4241772961" sldId="5236"/>
            <ac:spMk id="7" creationId="{1FE7F82F-7841-AF94-A2C0-7DCED6850233}"/>
          </ac:spMkLst>
        </pc:spChg>
        <pc:spChg chg="add del mod ord">
          <ac:chgData name="Ward, Reagan" userId="27291eb4-8241-4961-9e69-8c66e34cc5b0" providerId="ADAL" clId="{F782BDF1-4D98-46B3-B0B7-268AB0556E76}" dt="2024-01-17T15:12:50.331" v="1915" actId="478"/>
          <ac:spMkLst>
            <pc:docMk/>
            <pc:sldMk cId="4241772961" sldId="5236"/>
            <ac:spMk id="8" creationId="{105E7D6F-CB2D-5485-75F6-614630D1FD06}"/>
          </ac:spMkLst>
        </pc:spChg>
        <pc:spChg chg="add del mod ord">
          <ac:chgData name="Ward, Reagan" userId="27291eb4-8241-4961-9e69-8c66e34cc5b0" providerId="ADAL" clId="{F782BDF1-4D98-46B3-B0B7-268AB0556E76}" dt="2024-01-17T15:12:48.856" v="1914"/>
          <ac:spMkLst>
            <pc:docMk/>
            <pc:sldMk cId="4241772961" sldId="5236"/>
            <ac:spMk id="9" creationId="{8AF4708E-A6F6-7D8A-BBA0-968D33872064}"/>
          </ac:spMkLst>
        </pc:spChg>
        <pc:spChg chg="add mod ord">
          <ac:chgData name="Ward, Reagan" userId="27291eb4-8241-4961-9e69-8c66e34cc5b0" providerId="ADAL" clId="{F782BDF1-4D98-46B3-B0B7-268AB0556E76}" dt="2024-01-18T15:22:23.402" v="2897" actId="13244"/>
          <ac:spMkLst>
            <pc:docMk/>
            <pc:sldMk cId="4241772961" sldId="5236"/>
            <ac:spMk id="10" creationId="{344AA5F6-D730-9836-4E82-8E057DC5DE09}"/>
          </ac:spMkLst>
        </pc:spChg>
        <pc:spChg chg="add mod">
          <ac:chgData name="Ward, Reagan" userId="27291eb4-8241-4961-9e69-8c66e34cc5b0" providerId="ADAL" clId="{F782BDF1-4D98-46B3-B0B7-268AB0556E76}" dt="2024-01-17T15:12:59.169" v="1917" actId="20577"/>
          <ac:spMkLst>
            <pc:docMk/>
            <pc:sldMk cId="4241772961" sldId="5236"/>
            <ac:spMk id="12" creationId="{76E1CE95-A893-60F3-BA55-C800DCF0D3B8}"/>
          </ac:spMkLst>
        </pc:spChg>
        <pc:picChg chg="add mod ord">
          <ac:chgData name="Ward, Reagan" userId="27291eb4-8241-4961-9e69-8c66e34cc5b0" providerId="ADAL" clId="{F782BDF1-4D98-46B3-B0B7-268AB0556E76}" dt="2024-01-17T15:18:53.547" v="2496" actId="962"/>
          <ac:picMkLst>
            <pc:docMk/>
            <pc:sldMk cId="4241772961" sldId="5236"/>
            <ac:picMk id="14" creationId="{0B029B67-398E-71FD-8335-C3E59205BF15}"/>
          </ac:picMkLst>
        </pc:picChg>
      </pc:sldChg>
      <pc:sldChg chg="addSp delSp modSp new mod">
        <pc:chgData name="Ward, Reagan" userId="27291eb4-8241-4961-9e69-8c66e34cc5b0" providerId="ADAL" clId="{F782BDF1-4D98-46B3-B0B7-268AB0556E76}" dt="2024-01-17T15:25:24.564" v="2896" actId="20577"/>
        <pc:sldMkLst>
          <pc:docMk/>
          <pc:sldMk cId="560134468" sldId="5237"/>
        </pc:sldMkLst>
        <pc:spChg chg="mod">
          <ac:chgData name="Ward, Reagan" userId="27291eb4-8241-4961-9e69-8c66e34cc5b0" providerId="ADAL" clId="{F782BDF1-4D98-46B3-B0B7-268AB0556E76}" dt="2024-01-17T15:19:41.316" v="2513" actId="20577"/>
          <ac:spMkLst>
            <pc:docMk/>
            <pc:sldMk cId="560134468" sldId="5237"/>
            <ac:spMk id="2" creationId="{2D4C16A3-A2C4-A615-B904-8B108412A3CD}"/>
          </ac:spMkLst>
        </pc:spChg>
        <pc:spChg chg="mod">
          <ac:chgData name="Ward, Reagan" userId="27291eb4-8241-4961-9e69-8c66e34cc5b0" providerId="ADAL" clId="{F782BDF1-4D98-46B3-B0B7-268AB0556E76}" dt="2024-01-17T15:25:24.564" v="2896" actId="20577"/>
          <ac:spMkLst>
            <pc:docMk/>
            <pc:sldMk cId="560134468" sldId="5237"/>
            <ac:spMk id="3" creationId="{8845B43A-1275-A467-7FD8-9590B58E5B4C}"/>
          </ac:spMkLst>
        </pc:spChg>
        <pc:spChg chg="del">
          <ac:chgData name="Ward, Reagan" userId="27291eb4-8241-4961-9e69-8c66e34cc5b0" providerId="ADAL" clId="{F782BDF1-4D98-46B3-B0B7-268AB0556E76}" dt="2024-01-17T15:23:41.576" v="2845"/>
          <ac:spMkLst>
            <pc:docMk/>
            <pc:sldMk cId="560134468" sldId="5237"/>
            <ac:spMk id="5" creationId="{E4111B7F-CFC2-B258-D71A-E7E43D21613B}"/>
          </ac:spMkLst>
        </pc:spChg>
        <pc:spChg chg="del">
          <ac:chgData name="Ward, Reagan" userId="27291eb4-8241-4961-9e69-8c66e34cc5b0" providerId="ADAL" clId="{F782BDF1-4D98-46B3-B0B7-268AB0556E76}" dt="2024-01-17T15:23:45.774" v="2846"/>
          <ac:spMkLst>
            <pc:docMk/>
            <pc:sldMk cId="560134468" sldId="5237"/>
            <ac:spMk id="6" creationId="{3294FF78-B71A-ED49-08C8-9BE524A53630}"/>
          </ac:spMkLst>
        </pc:spChg>
        <pc:spChg chg="add mod">
          <ac:chgData name="Ward, Reagan" userId="27291eb4-8241-4961-9e69-8c66e34cc5b0" providerId="ADAL" clId="{F782BDF1-4D98-46B3-B0B7-268AB0556E76}" dt="2024-01-17T15:23:41.576" v="2845"/>
          <ac:spMkLst>
            <pc:docMk/>
            <pc:sldMk cId="560134468" sldId="5237"/>
            <ac:spMk id="7" creationId="{8ABCF592-F87C-3852-61FC-421025C9040F}"/>
          </ac:spMkLst>
        </pc:spChg>
        <pc:spChg chg="add mod">
          <ac:chgData name="Ward, Reagan" userId="27291eb4-8241-4961-9e69-8c66e34cc5b0" providerId="ADAL" clId="{F782BDF1-4D98-46B3-B0B7-268AB0556E76}" dt="2024-01-17T15:23:45.774" v="2846"/>
          <ac:spMkLst>
            <pc:docMk/>
            <pc:sldMk cId="560134468" sldId="5237"/>
            <ac:spMk id="8" creationId="{26BC927E-D4C3-97D7-919A-5DA1983E5ED4}"/>
          </ac:spMkLst>
        </pc:spChg>
      </pc:sldChg>
      <pc:sldChg chg="modSp new del mod">
        <pc:chgData name="Ward, Reagan" userId="27291eb4-8241-4961-9e69-8c66e34cc5b0" providerId="ADAL" clId="{F782BDF1-4D98-46B3-B0B7-268AB0556E76}" dt="2024-01-17T15:22:08.049" v="2738" actId="47"/>
        <pc:sldMkLst>
          <pc:docMk/>
          <pc:sldMk cId="2713813507" sldId="5238"/>
        </pc:sldMkLst>
        <pc:spChg chg="mod">
          <ac:chgData name="Ward, Reagan" userId="27291eb4-8241-4961-9e69-8c66e34cc5b0" providerId="ADAL" clId="{F782BDF1-4D98-46B3-B0B7-268AB0556E76}" dt="2024-01-17T15:22:04.137" v="2737" actId="20577"/>
          <ac:spMkLst>
            <pc:docMk/>
            <pc:sldMk cId="2713813507" sldId="5238"/>
            <ac:spMk id="2" creationId="{0FCCF700-3262-F114-301B-6DCA6A183B7E}"/>
          </ac:spMkLst>
        </pc:spChg>
      </pc:sldChg>
    </pc:docChg>
  </pc:docChgLst>
  <pc:docChgLst>
    <pc:chgData name="Gudka, Dawna" userId="S::gudka_d@cde.state.co.us::823cceae-331b-41d6-9a63-34ad6d1db55c" providerId="AD" clId="Web-{176BE91E-FE7F-EC53-65D6-DD6BFB52E58C}"/>
    <pc:docChg chg="modSld sldOrd">
      <pc:chgData name="Gudka, Dawna" userId="S::gudka_d@cde.state.co.us::823cceae-331b-41d6-9a63-34ad6d1db55c" providerId="AD" clId="Web-{176BE91E-FE7F-EC53-65D6-DD6BFB52E58C}" dt="2024-01-04T05:30:57.158" v="42"/>
      <pc:docMkLst>
        <pc:docMk/>
      </pc:docMkLst>
      <pc:sldChg chg="ord">
        <pc:chgData name="Gudka, Dawna" userId="S::gudka_d@cde.state.co.us::823cceae-331b-41d6-9a63-34ad6d1db55c" providerId="AD" clId="Web-{176BE91E-FE7F-EC53-65D6-DD6BFB52E58C}" dt="2024-01-04T05:30:57.158" v="42"/>
        <pc:sldMkLst>
          <pc:docMk/>
          <pc:sldMk cId="86511955" sldId="5129"/>
        </pc:sldMkLst>
      </pc:sldChg>
      <pc:sldChg chg="addSp delSp modSp">
        <pc:chgData name="Gudka, Dawna" userId="S::gudka_d@cde.state.co.us::823cceae-331b-41d6-9a63-34ad6d1db55c" providerId="AD" clId="Web-{176BE91E-FE7F-EC53-65D6-DD6BFB52E58C}" dt="2024-01-04T05:27:45.935" v="26"/>
        <pc:sldMkLst>
          <pc:docMk/>
          <pc:sldMk cId="1641238302" sldId="5130"/>
        </pc:sldMkLst>
        <pc:picChg chg="add del mod">
          <ac:chgData name="Gudka, Dawna" userId="S::gudka_d@cde.state.co.us::823cceae-331b-41d6-9a63-34ad6d1db55c" providerId="AD" clId="Web-{176BE91E-FE7F-EC53-65D6-DD6BFB52E58C}" dt="2024-01-04T05:26:57.228" v="22"/>
          <ac:picMkLst>
            <pc:docMk/>
            <pc:sldMk cId="1641238302" sldId="5130"/>
            <ac:picMk id="5" creationId="{CBDC8EF4-F825-E2B9-1B59-3638A3060B47}"/>
          </ac:picMkLst>
        </pc:picChg>
        <pc:picChg chg="mod">
          <ac:chgData name="Gudka, Dawna" userId="S::gudka_d@cde.state.co.us::823cceae-331b-41d6-9a63-34ad6d1db55c" providerId="AD" clId="Web-{176BE91E-FE7F-EC53-65D6-DD6BFB52E58C}" dt="2024-01-04T05:27:45.935" v="26"/>
          <ac:picMkLst>
            <pc:docMk/>
            <pc:sldMk cId="1641238302" sldId="5130"/>
            <ac:picMk id="7" creationId="{EA362E26-3B3E-2C7A-39B4-37580831ADF8}"/>
          </ac:picMkLst>
        </pc:picChg>
      </pc:sldChg>
      <pc:sldChg chg="modSp ord">
        <pc:chgData name="Gudka, Dawna" userId="S::gudka_d@cde.state.co.us::823cceae-331b-41d6-9a63-34ad6d1db55c" providerId="AD" clId="Web-{176BE91E-FE7F-EC53-65D6-DD6BFB52E58C}" dt="2024-01-04T05:30:53.314" v="41" actId="20577"/>
        <pc:sldMkLst>
          <pc:docMk/>
          <pc:sldMk cId="3444278999" sldId="5210"/>
        </pc:sldMkLst>
        <pc:spChg chg="mod">
          <ac:chgData name="Gudka, Dawna" userId="S::gudka_d@cde.state.co.us::823cceae-331b-41d6-9a63-34ad6d1db55c" providerId="AD" clId="Web-{176BE91E-FE7F-EC53-65D6-DD6BFB52E58C}" dt="2024-01-04T05:30:53.314" v="41" actId="20577"/>
          <ac:spMkLst>
            <pc:docMk/>
            <pc:sldMk cId="3444278999" sldId="5210"/>
            <ac:spMk id="5" creationId="{98D497D5-4150-9FE4-6ECD-20DE51B4C0E8}"/>
          </ac:spMkLst>
        </pc:spChg>
      </pc:sldChg>
      <pc:sldChg chg="modSp">
        <pc:chgData name="Gudka, Dawna" userId="S::gudka_d@cde.state.co.us::823cceae-331b-41d6-9a63-34ad6d1db55c" providerId="AD" clId="Web-{176BE91E-FE7F-EC53-65D6-DD6BFB52E58C}" dt="2024-01-04T05:27:38.995" v="24"/>
        <pc:sldMkLst>
          <pc:docMk/>
          <pc:sldMk cId="1919184917" sldId="5212"/>
        </pc:sldMkLst>
        <pc:spChg chg="ord">
          <ac:chgData name="Gudka, Dawna" userId="S::gudka_d@cde.state.co.us::823cceae-331b-41d6-9a63-34ad6d1db55c" providerId="AD" clId="Web-{176BE91E-FE7F-EC53-65D6-DD6BFB52E58C}" dt="2024-01-04T05:25:56.008" v="20"/>
          <ac:spMkLst>
            <pc:docMk/>
            <pc:sldMk cId="1919184917" sldId="5212"/>
            <ac:spMk id="2" creationId="{3F3E8CBF-CB66-8476-0868-7968788510E8}"/>
          </ac:spMkLst>
        </pc:spChg>
        <pc:spChg chg="ord">
          <ac:chgData name="Gudka, Dawna" userId="S::gudka_d@cde.state.co.us::823cceae-331b-41d6-9a63-34ad6d1db55c" providerId="AD" clId="Web-{176BE91E-FE7F-EC53-65D6-DD6BFB52E58C}" dt="2024-01-04T05:25:21.054" v="5"/>
          <ac:spMkLst>
            <pc:docMk/>
            <pc:sldMk cId="1919184917" sldId="5212"/>
            <ac:spMk id="4" creationId="{62A9D9FB-5490-4D6B-02E0-89222454E7E8}"/>
          </ac:spMkLst>
        </pc:spChg>
        <pc:spChg chg="ord">
          <ac:chgData name="Gudka, Dawna" userId="S::gudka_d@cde.state.co.us::823cceae-331b-41d6-9a63-34ad6d1db55c" providerId="AD" clId="Web-{176BE91E-FE7F-EC53-65D6-DD6BFB52E58C}" dt="2024-01-04T05:25:26.679" v="10"/>
          <ac:spMkLst>
            <pc:docMk/>
            <pc:sldMk cId="1919184917" sldId="5212"/>
            <ac:spMk id="10" creationId="{7E3B2058-306E-2137-0956-46DE6769658F}"/>
          </ac:spMkLst>
        </pc:spChg>
        <pc:picChg chg="ord">
          <ac:chgData name="Gudka, Dawna" userId="S::gudka_d@cde.state.co.us::823cceae-331b-41d6-9a63-34ad6d1db55c" providerId="AD" clId="Web-{176BE91E-FE7F-EC53-65D6-DD6BFB52E58C}" dt="2024-01-04T05:25:48.617" v="19"/>
          <ac:picMkLst>
            <pc:docMk/>
            <pc:sldMk cId="1919184917" sldId="5212"/>
            <ac:picMk id="5" creationId="{60AA711A-BBD9-5E79-0F67-6FBA8E8440B4}"/>
          </ac:picMkLst>
        </pc:picChg>
        <pc:picChg chg="ord">
          <ac:chgData name="Gudka, Dawna" userId="S::gudka_d@cde.state.co.us::823cceae-331b-41d6-9a63-34ad6d1db55c" providerId="AD" clId="Web-{176BE91E-FE7F-EC53-65D6-DD6BFB52E58C}" dt="2024-01-04T05:25:34.008" v="14"/>
          <ac:picMkLst>
            <pc:docMk/>
            <pc:sldMk cId="1919184917" sldId="5212"/>
            <ac:picMk id="8" creationId="{14F1015C-2284-3ECB-5484-CEDAE16E6EE7}"/>
          </ac:picMkLst>
        </pc:picChg>
        <pc:picChg chg="mod ord">
          <ac:chgData name="Gudka, Dawna" userId="S::gudka_d@cde.state.co.us::823cceae-331b-41d6-9a63-34ad6d1db55c" providerId="AD" clId="Web-{176BE91E-FE7F-EC53-65D6-DD6BFB52E58C}" dt="2024-01-04T05:27:38.995" v="24"/>
          <ac:picMkLst>
            <pc:docMk/>
            <pc:sldMk cId="1919184917" sldId="5212"/>
            <ac:picMk id="9" creationId="{0A4A6CCC-58E1-6890-D28A-9487ED86FA62}"/>
          </ac:picMkLst>
        </pc:picChg>
      </pc:sldChg>
    </pc:docChg>
  </pc:docChgLst>
  <pc:docChgLst>
    <pc:chgData name="Severson, Annette" userId="199f3c28-b733-4b36-8b0e-b7eb6984ff94" providerId="ADAL" clId="{7246A1FE-5A9A-4878-9FBD-2463A1D20A49}"/>
    <pc:docChg chg="custSel modSld">
      <pc:chgData name="Severson, Annette" userId="199f3c28-b733-4b36-8b0e-b7eb6984ff94" providerId="ADAL" clId="{7246A1FE-5A9A-4878-9FBD-2463A1D20A49}" dt="2024-01-11T14:41:10.970" v="891" actId="20577"/>
      <pc:docMkLst>
        <pc:docMk/>
      </pc:docMkLst>
      <pc:sldChg chg="modSp mod">
        <pc:chgData name="Severson, Annette" userId="199f3c28-b733-4b36-8b0e-b7eb6984ff94" providerId="ADAL" clId="{7246A1FE-5A9A-4878-9FBD-2463A1D20A49}" dt="2024-01-11T14:41:10.970" v="891" actId="20577"/>
        <pc:sldMkLst>
          <pc:docMk/>
          <pc:sldMk cId="4185614099" sldId="5219"/>
        </pc:sldMkLst>
        <pc:spChg chg="mod">
          <ac:chgData name="Severson, Annette" userId="199f3c28-b733-4b36-8b0e-b7eb6984ff94" providerId="ADAL" clId="{7246A1FE-5A9A-4878-9FBD-2463A1D20A49}" dt="2024-01-11T14:41:10.970" v="891" actId="20577"/>
          <ac:spMkLst>
            <pc:docMk/>
            <pc:sldMk cId="4185614099" sldId="5219"/>
            <ac:spMk id="5" creationId="{6E65669C-9132-C8FB-8F58-923F3C35F5CE}"/>
          </ac:spMkLst>
        </pc:spChg>
      </pc:sldChg>
    </pc:docChg>
  </pc:docChgLst>
  <pc:docChgLst>
    <pc:chgData name="Gudka, Dawna" userId="S::gudka_d@cde.state.co.us::823cceae-331b-41d6-9a63-34ad6d1db55c" providerId="AD" clId="Web-{6932E40A-BA58-4D7D-B541-68CD13551035}"/>
    <pc:docChg chg="addSld modSld sldOrd">
      <pc:chgData name="Gudka, Dawna" userId="S::gudka_d@cde.state.co.us::823cceae-331b-41d6-9a63-34ad6d1db55c" providerId="AD" clId="Web-{6932E40A-BA58-4D7D-B541-68CD13551035}" dt="2024-01-09T14:16:24.783" v="62" actId="20577"/>
      <pc:docMkLst>
        <pc:docMk/>
      </pc:docMkLst>
      <pc:sldChg chg="modSp">
        <pc:chgData name="Gudka, Dawna" userId="S::gudka_d@cde.state.co.us::823cceae-331b-41d6-9a63-34ad6d1db55c" providerId="AD" clId="Web-{6932E40A-BA58-4D7D-B541-68CD13551035}" dt="2024-01-09T14:13:05.529" v="7"/>
        <pc:sldMkLst>
          <pc:docMk/>
          <pc:sldMk cId="1212467416" sldId="261"/>
        </pc:sldMkLst>
        <pc:graphicFrameChg chg="mod modGraphic">
          <ac:chgData name="Gudka, Dawna" userId="S::gudka_d@cde.state.co.us::823cceae-331b-41d6-9a63-34ad6d1db55c" providerId="AD" clId="Web-{6932E40A-BA58-4D7D-B541-68CD13551035}" dt="2024-01-09T14:13:05.529" v="7"/>
          <ac:graphicFrameMkLst>
            <pc:docMk/>
            <pc:sldMk cId="1212467416" sldId="261"/>
            <ac:graphicFrameMk id="9" creationId="{E52EBAC4-3CDA-C325-EF8A-459CCAFC0EDE}"/>
          </ac:graphicFrameMkLst>
        </pc:graphicFrameChg>
      </pc:sldChg>
      <pc:sldChg chg="modSp">
        <pc:chgData name="Gudka, Dawna" userId="S::gudka_d@cde.state.co.us::823cceae-331b-41d6-9a63-34ad6d1db55c" providerId="AD" clId="Web-{6932E40A-BA58-4D7D-B541-68CD13551035}" dt="2024-01-09T14:14:38.187" v="29" actId="20577"/>
        <pc:sldMkLst>
          <pc:docMk/>
          <pc:sldMk cId="2556971995" sldId="5213"/>
        </pc:sldMkLst>
        <pc:spChg chg="mod">
          <ac:chgData name="Gudka, Dawna" userId="S::gudka_d@cde.state.co.us::823cceae-331b-41d6-9a63-34ad6d1db55c" providerId="AD" clId="Web-{6932E40A-BA58-4D7D-B541-68CD13551035}" dt="2024-01-09T14:14:28.671" v="23" actId="20577"/>
          <ac:spMkLst>
            <pc:docMk/>
            <pc:sldMk cId="2556971995" sldId="5213"/>
            <ac:spMk id="5" creationId="{DBF91B1D-AB65-9F20-F4D7-C1C1D449882D}"/>
          </ac:spMkLst>
        </pc:spChg>
        <pc:spChg chg="mod">
          <ac:chgData name="Gudka, Dawna" userId="S::gudka_d@cde.state.co.us::823cceae-331b-41d6-9a63-34ad6d1db55c" providerId="AD" clId="Web-{6932E40A-BA58-4D7D-B541-68CD13551035}" dt="2024-01-09T14:14:38.187" v="29" actId="20577"/>
          <ac:spMkLst>
            <pc:docMk/>
            <pc:sldMk cId="2556971995" sldId="5213"/>
            <ac:spMk id="6" creationId="{6AA14B5A-9915-0F74-E665-6AFD3C10AD67}"/>
          </ac:spMkLst>
        </pc:spChg>
      </pc:sldChg>
      <pc:sldChg chg="add replId">
        <pc:chgData name="Gudka, Dawna" userId="S::gudka_d@cde.state.co.us::823cceae-331b-41d6-9a63-34ad6d1db55c" providerId="AD" clId="Web-{6932E40A-BA58-4D7D-B541-68CD13551035}" dt="2024-01-09T14:14:11.296" v="8"/>
        <pc:sldMkLst>
          <pc:docMk/>
          <pc:sldMk cId="2755506112" sldId="5223"/>
        </pc:sldMkLst>
      </pc:sldChg>
      <pc:sldChg chg="addSp delSp modSp add ord replId">
        <pc:chgData name="Gudka, Dawna" userId="S::gudka_d@cde.state.co.us::823cceae-331b-41d6-9a63-34ad6d1db55c" providerId="AD" clId="Web-{6932E40A-BA58-4D7D-B541-68CD13551035}" dt="2024-01-09T14:16:24.783" v="62" actId="20577"/>
        <pc:sldMkLst>
          <pc:docMk/>
          <pc:sldMk cId="2790070880" sldId="5224"/>
        </pc:sldMkLst>
        <pc:spChg chg="mod">
          <ac:chgData name="Gudka, Dawna" userId="S::gudka_d@cde.state.co.us::823cceae-331b-41d6-9a63-34ad6d1db55c" providerId="AD" clId="Web-{6932E40A-BA58-4D7D-B541-68CD13551035}" dt="2024-01-09T14:15:00.578" v="33" actId="20577"/>
          <ac:spMkLst>
            <pc:docMk/>
            <pc:sldMk cId="2790070880" sldId="5224"/>
            <ac:spMk id="5" creationId="{B5AE7C04-8BFE-2AEB-535E-8974FCD215FF}"/>
          </ac:spMkLst>
        </pc:spChg>
        <pc:spChg chg="del">
          <ac:chgData name="Gudka, Dawna" userId="S::gudka_d@cde.state.co.us::823cceae-331b-41d6-9a63-34ad6d1db55c" providerId="AD" clId="Web-{6932E40A-BA58-4D7D-B541-68CD13551035}" dt="2024-01-09T14:15:03.718" v="34"/>
          <ac:spMkLst>
            <pc:docMk/>
            <pc:sldMk cId="2790070880" sldId="5224"/>
            <ac:spMk id="6" creationId="{551AF787-3496-F25A-0CCB-E7EF477B8B28}"/>
          </ac:spMkLst>
        </pc:spChg>
        <pc:spChg chg="add mod">
          <ac:chgData name="Gudka, Dawna" userId="S::gudka_d@cde.state.co.us::823cceae-331b-41d6-9a63-34ad6d1db55c" providerId="AD" clId="Web-{6932E40A-BA58-4D7D-B541-68CD13551035}" dt="2024-01-09T14:15:03.718" v="34"/>
          <ac:spMkLst>
            <pc:docMk/>
            <pc:sldMk cId="2790070880" sldId="5224"/>
            <ac:spMk id="7" creationId="{5FC3511F-42CD-D96C-ACC9-DF9F207B4A12}"/>
          </ac:spMkLst>
        </pc:spChg>
        <pc:spChg chg="mod">
          <ac:chgData name="Gudka, Dawna" userId="S::gudka_d@cde.state.co.us::823cceae-331b-41d6-9a63-34ad6d1db55c" providerId="AD" clId="Web-{6932E40A-BA58-4D7D-B541-68CD13551035}" dt="2024-01-09T14:15:39.235" v="54" actId="20577"/>
          <ac:spMkLst>
            <pc:docMk/>
            <pc:sldMk cId="2790070880" sldId="5224"/>
            <ac:spMk id="9" creationId="{4A27B0B9-4466-BAA2-C681-20712D575120}"/>
          </ac:spMkLst>
        </pc:spChg>
        <pc:spChg chg="mod">
          <ac:chgData name="Gudka, Dawna" userId="S::gudka_d@cde.state.co.us::823cceae-331b-41d6-9a63-34ad6d1db55c" providerId="AD" clId="Web-{6932E40A-BA58-4D7D-B541-68CD13551035}" dt="2024-01-09T14:16:24.783" v="62" actId="20577"/>
          <ac:spMkLst>
            <pc:docMk/>
            <pc:sldMk cId="2790070880" sldId="5224"/>
            <ac:spMk id="10" creationId="{F9F11B5C-1942-EA65-8AB5-05A123857DE5}"/>
          </ac:spMkLst>
        </pc:spChg>
        <pc:picChg chg="del">
          <ac:chgData name="Gudka, Dawna" userId="S::gudka_d@cde.state.co.us::823cceae-331b-41d6-9a63-34ad6d1db55c" providerId="AD" clId="Web-{6932E40A-BA58-4D7D-B541-68CD13551035}" dt="2024-01-09T14:15:08.703" v="35"/>
          <ac:picMkLst>
            <pc:docMk/>
            <pc:sldMk cId="2790070880" sldId="5224"/>
            <ac:picMk id="3" creationId="{A5A50969-DB7D-BB90-7219-79A46F06D39E}"/>
          </ac:picMkLst>
        </pc:picChg>
      </pc:sldChg>
    </pc:docChg>
  </pc:docChgLst>
  <pc:docChgLst>
    <pc:chgData name="Gudka, Dawna" userId="823cceae-331b-41d6-9a63-34ad6d1db55c" providerId="ADAL" clId="{C4CD5425-2DC6-48F5-9D6A-E4D1766D0FFF}"/>
    <pc:docChg chg="modSld">
      <pc:chgData name="Gudka, Dawna" userId="823cceae-331b-41d6-9a63-34ad6d1db55c" providerId="ADAL" clId="{C4CD5425-2DC6-48F5-9D6A-E4D1766D0FFF}" dt="2024-01-18T02:07:25.819" v="58" actId="962"/>
      <pc:docMkLst>
        <pc:docMk/>
      </pc:docMkLst>
      <pc:sldChg chg="modSp mod">
        <pc:chgData name="Gudka, Dawna" userId="823cceae-331b-41d6-9a63-34ad6d1db55c" providerId="ADAL" clId="{C4CD5425-2DC6-48F5-9D6A-E4D1766D0FFF}" dt="2024-01-18T02:07:25.819" v="58" actId="962"/>
        <pc:sldMkLst>
          <pc:docMk/>
          <pc:sldMk cId="1643822337" sldId="5241"/>
        </pc:sldMkLst>
        <pc:picChg chg="ord">
          <ac:chgData name="Gudka, Dawna" userId="823cceae-331b-41d6-9a63-34ad6d1db55c" providerId="ADAL" clId="{C4CD5425-2DC6-48F5-9D6A-E4D1766D0FFF}" dt="2024-01-18T02:06:19.361" v="0" actId="13244"/>
          <ac:picMkLst>
            <pc:docMk/>
            <pc:sldMk cId="1643822337" sldId="5241"/>
            <ac:picMk id="7" creationId="{8AD64619-FAD2-4243-9B53-2444BAD09A5F}"/>
          </ac:picMkLst>
        </pc:picChg>
        <pc:picChg chg="ord">
          <ac:chgData name="Gudka, Dawna" userId="823cceae-331b-41d6-9a63-34ad6d1db55c" providerId="ADAL" clId="{C4CD5425-2DC6-48F5-9D6A-E4D1766D0FFF}" dt="2024-01-18T02:06:23.315" v="1" actId="13244"/>
          <ac:picMkLst>
            <pc:docMk/>
            <pc:sldMk cId="1643822337" sldId="5241"/>
            <ac:picMk id="8" creationId="{E3D7669B-64D8-79C5-3ACA-8EEE60DA7310}"/>
          </ac:picMkLst>
        </pc:picChg>
        <pc:picChg chg="mod ord">
          <ac:chgData name="Gudka, Dawna" userId="823cceae-331b-41d6-9a63-34ad6d1db55c" providerId="ADAL" clId="{C4CD5425-2DC6-48F5-9D6A-E4D1766D0FFF}" dt="2024-01-18T02:07:25.819" v="58" actId="962"/>
          <ac:picMkLst>
            <pc:docMk/>
            <pc:sldMk cId="1643822337" sldId="5241"/>
            <ac:picMk id="9" creationId="{E18E0142-4BFB-2817-0508-CD4DD71353C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06085-40D5-4960-8AF4-49DAA71B587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F8679D1-2EDE-4A14-8A5B-E272679B04C3}">
      <dgm:prSet phldrT="[Text]"/>
      <dgm:spPr/>
      <dgm:t>
        <a:bodyPr/>
        <a:lstStyle/>
        <a:p>
          <a:r>
            <a:rPr lang="en-US" b="1" dirty="0">
              <a:solidFill>
                <a:schemeClr val="tx1"/>
              </a:solidFill>
              <a:latin typeface="Calibri"/>
              <a:ea typeface="Calibri"/>
              <a:cs typeface="Calibri"/>
            </a:rPr>
            <a:t>Request is submitted</a:t>
          </a:r>
        </a:p>
      </dgm:t>
    </dgm:pt>
    <dgm:pt modelId="{935369DC-DB41-4831-8B6D-3A5114BDF015}" type="parTrans" cxnId="{7EF6EE25-9BA2-4177-A3BD-28995B6485B8}">
      <dgm:prSet/>
      <dgm:spPr/>
      <dgm:t>
        <a:bodyPr/>
        <a:lstStyle/>
        <a:p>
          <a:endParaRPr lang="en-US">
            <a:solidFill>
              <a:schemeClr val="tx1"/>
            </a:solidFill>
          </a:endParaRPr>
        </a:p>
      </dgm:t>
    </dgm:pt>
    <dgm:pt modelId="{197D7FE3-864C-49A3-B458-BC9AA65C4B5A}" type="sibTrans" cxnId="{7EF6EE25-9BA2-4177-A3BD-28995B6485B8}">
      <dgm:prSet/>
      <dgm:spPr/>
      <dgm:t>
        <a:bodyPr/>
        <a:lstStyle/>
        <a:p>
          <a:endParaRPr lang="en-US">
            <a:solidFill>
              <a:schemeClr val="tx1"/>
            </a:solidFill>
          </a:endParaRPr>
        </a:p>
      </dgm:t>
    </dgm:pt>
    <dgm:pt modelId="{850E3B6F-DBD0-451A-A457-DC51F56BE14B}">
      <dgm:prSet phldrT="[Text]"/>
      <dgm:spPr/>
      <dgm:t>
        <a:bodyPr/>
        <a:lstStyle/>
        <a:p>
          <a:r>
            <a:rPr lang="en-US" b="1" dirty="0">
              <a:solidFill>
                <a:schemeClr val="tx1"/>
              </a:solidFill>
              <a:latin typeface="Calibri"/>
              <a:ea typeface="Calibri"/>
              <a:cs typeface="Calibri"/>
            </a:rPr>
            <a:t>School Code Review Committee reviews request</a:t>
          </a:r>
        </a:p>
      </dgm:t>
    </dgm:pt>
    <dgm:pt modelId="{73A9A5A4-89FA-48CB-A69A-64264C72369E}" type="parTrans" cxnId="{507EB0EA-D9DE-4796-9ED6-327735072794}">
      <dgm:prSet/>
      <dgm:spPr/>
      <dgm:t>
        <a:bodyPr/>
        <a:lstStyle/>
        <a:p>
          <a:endParaRPr lang="en-US">
            <a:solidFill>
              <a:schemeClr val="tx1"/>
            </a:solidFill>
          </a:endParaRPr>
        </a:p>
      </dgm:t>
    </dgm:pt>
    <dgm:pt modelId="{608BFF57-E453-4433-BA1A-C113D655726E}" type="sibTrans" cxnId="{507EB0EA-D9DE-4796-9ED6-327735072794}">
      <dgm:prSet/>
      <dgm:spPr/>
      <dgm:t>
        <a:bodyPr/>
        <a:lstStyle/>
        <a:p>
          <a:endParaRPr lang="en-US">
            <a:solidFill>
              <a:schemeClr val="tx1"/>
            </a:solidFill>
          </a:endParaRPr>
        </a:p>
      </dgm:t>
    </dgm:pt>
    <dgm:pt modelId="{543F6E52-01D4-47C4-AC3D-76F4A0C6EC6E}">
      <dgm:prSet phldrT="[Text]"/>
      <dgm:spPr/>
      <dgm:t>
        <a:bodyPr/>
        <a:lstStyle/>
        <a:p>
          <a:pPr rtl="0"/>
          <a:r>
            <a:rPr lang="en-US" b="1" dirty="0">
              <a:solidFill>
                <a:schemeClr val="tx1"/>
              </a:solidFill>
              <a:latin typeface="Calibri"/>
              <a:ea typeface="Calibri"/>
              <a:cs typeface="Calibri"/>
            </a:rPr>
            <a:t>School Code Review Committee votes to approve request or suggest alternative scenarios for moving forward</a:t>
          </a:r>
        </a:p>
      </dgm:t>
    </dgm:pt>
    <dgm:pt modelId="{5C6D7FE7-6E7E-4A2E-B6FD-A72B7903355D}" type="parTrans" cxnId="{8F1A6C14-054E-46C0-AA56-AA28C095C004}">
      <dgm:prSet/>
      <dgm:spPr/>
      <dgm:t>
        <a:bodyPr/>
        <a:lstStyle/>
        <a:p>
          <a:endParaRPr lang="en-US">
            <a:solidFill>
              <a:schemeClr val="tx1"/>
            </a:solidFill>
          </a:endParaRPr>
        </a:p>
      </dgm:t>
    </dgm:pt>
    <dgm:pt modelId="{075AF95F-4B4A-42E2-8C2C-BD354744813A}" type="sibTrans" cxnId="{8F1A6C14-054E-46C0-AA56-AA28C095C004}">
      <dgm:prSet/>
      <dgm:spPr/>
      <dgm:t>
        <a:bodyPr/>
        <a:lstStyle/>
        <a:p>
          <a:endParaRPr lang="en-US">
            <a:solidFill>
              <a:schemeClr val="tx1"/>
            </a:solidFill>
          </a:endParaRPr>
        </a:p>
      </dgm:t>
    </dgm:pt>
    <dgm:pt modelId="{39C3D66B-D6DF-48E2-A0E0-C947A405A526}">
      <dgm:prSet phldrT="[Text]"/>
      <dgm:spPr/>
      <dgm:t>
        <a:bodyPr/>
        <a:lstStyle/>
        <a:p>
          <a:pPr rtl="0"/>
          <a:r>
            <a:rPr lang="en-US" b="1" dirty="0">
              <a:solidFill>
                <a:schemeClr val="tx1"/>
              </a:solidFill>
              <a:latin typeface="Calibri"/>
              <a:ea typeface="Calibri"/>
              <a:cs typeface="Calibri"/>
            </a:rPr>
            <a:t>District notified of approval or SCRC's suggestions for moving forward</a:t>
          </a:r>
        </a:p>
      </dgm:t>
    </dgm:pt>
    <dgm:pt modelId="{C54810D3-963B-44CF-BF8E-F543739E9454}" type="parTrans" cxnId="{13722DBD-A14B-420F-A942-26732807CBE5}">
      <dgm:prSet/>
      <dgm:spPr/>
      <dgm:t>
        <a:bodyPr/>
        <a:lstStyle/>
        <a:p>
          <a:endParaRPr lang="en-US">
            <a:solidFill>
              <a:schemeClr val="tx1"/>
            </a:solidFill>
          </a:endParaRPr>
        </a:p>
      </dgm:t>
    </dgm:pt>
    <dgm:pt modelId="{EA0DF0AD-393B-4F1F-B9A2-DA48219CBBCD}" type="sibTrans" cxnId="{13722DBD-A14B-420F-A942-26732807CBE5}">
      <dgm:prSet/>
      <dgm:spPr/>
      <dgm:t>
        <a:bodyPr/>
        <a:lstStyle/>
        <a:p>
          <a:endParaRPr lang="en-US">
            <a:solidFill>
              <a:schemeClr val="tx1"/>
            </a:solidFill>
          </a:endParaRPr>
        </a:p>
      </dgm:t>
    </dgm:pt>
    <dgm:pt modelId="{FF6795F2-7B99-41DE-BB52-768B083FF51D}">
      <dgm:prSet phldrT="[Text]"/>
      <dgm:spPr/>
      <dgm:t>
        <a:bodyPr/>
        <a:lstStyle/>
        <a:p>
          <a:endParaRPr lang="en-US">
            <a:solidFill>
              <a:schemeClr val="tx1"/>
            </a:solidFill>
          </a:endParaRPr>
        </a:p>
      </dgm:t>
    </dgm:pt>
    <dgm:pt modelId="{F5C39369-6C04-40EA-B4D0-BCDDC9FAF9B5}" type="parTrans" cxnId="{D6CDE3FF-7F02-48F6-84BD-45CD0C622C59}">
      <dgm:prSet/>
      <dgm:spPr/>
      <dgm:t>
        <a:bodyPr/>
        <a:lstStyle/>
        <a:p>
          <a:endParaRPr lang="en-US">
            <a:solidFill>
              <a:schemeClr val="tx1"/>
            </a:solidFill>
          </a:endParaRPr>
        </a:p>
      </dgm:t>
    </dgm:pt>
    <dgm:pt modelId="{B96D772A-87B7-462A-A64E-9DEC911EC5FF}" type="sibTrans" cxnId="{D6CDE3FF-7F02-48F6-84BD-45CD0C622C59}">
      <dgm:prSet/>
      <dgm:spPr/>
      <dgm:t>
        <a:bodyPr/>
        <a:lstStyle/>
        <a:p>
          <a:endParaRPr lang="en-US">
            <a:solidFill>
              <a:schemeClr val="tx1"/>
            </a:solidFill>
          </a:endParaRPr>
        </a:p>
      </dgm:t>
    </dgm:pt>
    <dgm:pt modelId="{D406D35E-127B-4FEE-88ED-213BACFE100A}">
      <dgm:prSet phldr="0"/>
      <dgm:spPr/>
      <dgm:t>
        <a:bodyPr/>
        <a:lstStyle/>
        <a:p>
          <a:pPr rtl="0"/>
          <a:r>
            <a:rPr lang="en-US" b="1" dirty="0">
              <a:solidFill>
                <a:schemeClr val="tx1"/>
              </a:solidFill>
              <a:latin typeface="Calibri"/>
              <a:ea typeface="Calibri"/>
              <a:cs typeface="Calibri"/>
            </a:rPr>
            <a:t>Signature page is received </a:t>
          </a:r>
        </a:p>
      </dgm:t>
    </dgm:pt>
    <dgm:pt modelId="{C782763B-3B96-487A-8C0C-400A3D351820}" type="parTrans" cxnId="{91746B20-5CDE-441E-9C2D-90CDEC00F6F1}">
      <dgm:prSet/>
      <dgm:spPr/>
      <dgm:t>
        <a:bodyPr/>
        <a:lstStyle/>
        <a:p>
          <a:endParaRPr lang="en-US">
            <a:solidFill>
              <a:schemeClr val="tx1"/>
            </a:solidFill>
          </a:endParaRPr>
        </a:p>
      </dgm:t>
    </dgm:pt>
    <dgm:pt modelId="{B87738DA-5C5F-45F0-B290-ACCF270A1025}" type="sibTrans" cxnId="{91746B20-5CDE-441E-9C2D-90CDEC00F6F1}">
      <dgm:prSet/>
      <dgm:spPr/>
      <dgm:t>
        <a:bodyPr/>
        <a:lstStyle/>
        <a:p>
          <a:endParaRPr lang="en-US">
            <a:solidFill>
              <a:schemeClr val="tx1"/>
            </a:solidFill>
          </a:endParaRPr>
        </a:p>
      </dgm:t>
    </dgm:pt>
    <dgm:pt modelId="{3629E248-26F9-4145-81B5-A6257771575D}" type="pres">
      <dgm:prSet presAssocID="{14F06085-40D5-4960-8AF4-49DAA71B587B}" presName="outerComposite" presStyleCnt="0">
        <dgm:presLayoutVars>
          <dgm:chMax val="5"/>
          <dgm:dir/>
          <dgm:resizeHandles val="exact"/>
        </dgm:presLayoutVars>
      </dgm:prSet>
      <dgm:spPr/>
    </dgm:pt>
    <dgm:pt modelId="{7AF67201-7F8B-4CF7-A556-CA148CF37847}" type="pres">
      <dgm:prSet presAssocID="{14F06085-40D5-4960-8AF4-49DAA71B587B}" presName="dummyMaxCanvas" presStyleCnt="0">
        <dgm:presLayoutVars/>
      </dgm:prSet>
      <dgm:spPr/>
    </dgm:pt>
    <dgm:pt modelId="{90FCF3F5-4CCB-4003-9764-4BC37D5ED21C}" type="pres">
      <dgm:prSet presAssocID="{14F06085-40D5-4960-8AF4-49DAA71B587B}" presName="FiveNodes_1" presStyleLbl="node1" presStyleIdx="0" presStyleCnt="5">
        <dgm:presLayoutVars>
          <dgm:bulletEnabled val="1"/>
        </dgm:presLayoutVars>
      </dgm:prSet>
      <dgm:spPr/>
    </dgm:pt>
    <dgm:pt modelId="{43329355-059E-4E13-A56F-8361AF4370D5}" type="pres">
      <dgm:prSet presAssocID="{14F06085-40D5-4960-8AF4-49DAA71B587B}" presName="FiveNodes_2" presStyleLbl="node1" presStyleIdx="1" presStyleCnt="5">
        <dgm:presLayoutVars>
          <dgm:bulletEnabled val="1"/>
        </dgm:presLayoutVars>
      </dgm:prSet>
      <dgm:spPr/>
    </dgm:pt>
    <dgm:pt modelId="{CA20A117-BF02-4DEB-8F8F-47619EB3460A}" type="pres">
      <dgm:prSet presAssocID="{14F06085-40D5-4960-8AF4-49DAA71B587B}" presName="FiveNodes_3" presStyleLbl="node1" presStyleIdx="2" presStyleCnt="5">
        <dgm:presLayoutVars>
          <dgm:bulletEnabled val="1"/>
        </dgm:presLayoutVars>
      </dgm:prSet>
      <dgm:spPr/>
    </dgm:pt>
    <dgm:pt modelId="{95B9D6FE-BCF5-4B44-AE92-7B349D82278F}" type="pres">
      <dgm:prSet presAssocID="{14F06085-40D5-4960-8AF4-49DAA71B587B}" presName="FiveNodes_4" presStyleLbl="node1" presStyleIdx="3" presStyleCnt="5">
        <dgm:presLayoutVars>
          <dgm:bulletEnabled val="1"/>
        </dgm:presLayoutVars>
      </dgm:prSet>
      <dgm:spPr/>
    </dgm:pt>
    <dgm:pt modelId="{9943CFA3-1136-438D-9F46-D42B4571662B}" type="pres">
      <dgm:prSet presAssocID="{14F06085-40D5-4960-8AF4-49DAA71B587B}" presName="FiveNodes_5" presStyleLbl="node1" presStyleIdx="4" presStyleCnt="5">
        <dgm:presLayoutVars>
          <dgm:bulletEnabled val="1"/>
        </dgm:presLayoutVars>
      </dgm:prSet>
      <dgm:spPr/>
    </dgm:pt>
    <dgm:pt modelId="{D69A40AE-822D-4897-8FD7-BC9D92CF19F5}" type="pres">
      <dgm:prSet presAssocID="{14F06085-40D5-4960-8AF4-49DAA71B587B}" presName="FiveConn_1-2" presStyleLbl="fgAccFollowNode1" presStyleIdx="0" presStyleCnt="4">
        <dgm:presLayoutVars>
          <dgm:bulletEnabled val="1"/>
        </dgm:presLayoutVars>
      </dgm:prSet>
      <dgm:spPr/>
    </dgm:pt>
    <dgm:pt modelId="{0386E7EA-2033-4FB0-8F03-20CE540DF36B}" type="pres">
      <dgm:prSet presAssocID="{14F06085-40D5-4960-8AF4-49DAA71B587B}" presName="FiveConn_2-3" presStyleLbl="fgAccFollowNode1" presStyleIdx="1" presStyleCnt="4">
        <dgm:presLayoutVars>
          <dgm:bulletEnabled val="1"/>
        </dgm:presLayoutVars>
      </dgm:prSet>
      <dgm:spPr/>
    </dgm:pt>
    <dgm:pt modelId="{46995F94-31B2-4561-823D-C7D8F078CF61}" type="pres">
      <dgm:prSet presAssocID="{14F06085-40D5-4960-8AF4-49DAA71B587B}" presName="FiveConn_3-4" presStyleLbl="fgAccFollowNode1" presStyleIdx="2" presStyleCnt="4">
        <dgm:presLayoutVars>
          <dgm:bulletEnabled val="1"/>
        </dgm:presLayoutVars>
      </dgm:prSet>
      <dgm:spPr/>
    </dgm:pt>
    <dgm:pt modelId="{0004CCF3-1C50-4905-8CC8-97AADDC74658}" type="pres">
      <dgm:prSet presAssocID="{14F06085-40D5-4960-8AF4-49DAA71B587B}" presName="FiveConn_4-5" presStyleLbl="fgAccFollowNode1" presStyleIdx="3" presStyleCnt="4">
        <dgm:presLayoutVars>
          <dgm:bulletEnabled val="1"/>
        </dgm:presLayoutVars>
      </dgm:prSet>
      <dgm:spPr/>
    </dgm:pt>
    <dgm:pt modelId="{5BD196F2-4F36-4961-9941-A537228D1CC3}" type="pres">
      <dgm:prSet presAssocID="{14F06085-40D5-4960-8AF4-49DAA71B587B}" presName="FiveNodes_1_text" presStyleLbl="node1" presStyleIdx="4" presStyleCnt="5">
        <dgm:presLayoutVars>
          <dgm:bulletEnabled val="1"/>
        </dgm:presLayoutVars>
      </dgm:prSet>
      <dgm:spPr/>
    </dgm:pt>
    <dgm:pt modelId="{22248A93-CB58-45A4-8453-CEC75FA71BD1}" type="pres">
      <dgm:prSet presAssocID="{14F06085-40D5-4960-8AF4-49DAA71B587B}" presName="FiveNodes_2_text" presStyleLbl="node1" presStyleIdx="4" presStyleCnt="5">
        <dgm:presLayoutVars>
          <dgm:bulletEnabled val="1"/>
        </dgm:presLayoutVars>
      </dgm:prSet>
      <dgm:spPr/>
    </dgm:pt>
    <dgm:pt modelId="{40B7E883-9172-4E15-B079-67FE2489458D}" type="pres">
      <dgm:prSet presAssocID="{14F06085-40D5-4960-8AF4-49DAA71B587B}" presName="FiveNodes_3_text" presStyleLbl="node1" presStyleIdx="4" presStyleCnt="5">
        <dgm:presLayoutVars>
          <dgm:bulletEnabled val="1"/>
        </dgm:presLayoutVars>
      </dgm:prSet>
      <dgm:spPr/>
    </dgm:pt>
    <dgm:pt modelId="{D90A5056-F508-4FEE-8CD0-00328CBC2BD9}" type="pres">
      <dgm:prSet presAssocID="{14F06085-40D5-4960-8AF4-49DAA71B587B}" presName="FiveNodes_4_text" presStyleLbl="node1" presStyleIdx="4" presStyleCnt="5">
        <dgm:presLayoutVars>
          <dgm:bulletEnabled val="1"/>
        </dgm:presLayoutVars>
      </dgm:prSet>
      <dgm:spPr/>
    </dgm:pt>
    <dgm:pt modelId="{0B6C33E3-6FC0-460E-8FB9-72BFF27DDA09}" type="pres">
      <dgm:prSet presAssocID="{14F06085-40D5-4960-8AF4-49DAA71B587B}" presName="FiveNodes_5_text" presStyleLbl="node1" presStyleIdx="4" presStyleCnt="5">
        <dgm:presLayoutVars>
          <dgm:bulletEnabled val="1"/>
        </dgm:presLayoutVars>
      </dgm:prSet>
      <dgm:spPr/>
    </dgm:pt>
  </dgm:ptLst>
  <dgm:cxnLst>
    <dgm:cxn modelId="{0E216201-12EE-45D2-8D7F-06D6F5D01724}" type="presOf" srcId="{2F8679D1-2EDE-4A14-8A5B-E272679B04C3}" destId="{5BD196F2-4F36-4961-9941-A537228D1CC3}" srcOrd="1" destOrd="0" presId="urn:microsoft.com/office/officeart/2005/8/layout/vProcess5"/>
    <dgm:cxn modelId="{BF22110A-3EBC-485A-87A1-A23AB32A128E}" type="presOf" srcId="{D406D35E-127B-4FEE-88ED-213BACFE100A}" destId="{43329355-059E-4E13-A56F-8361AF4370D5}" srcOrd="0" destOrd="0" presId="urn:microsoft.com/office/officeart/2005/8/layout/vProcess5"/>
    <dgm:cxn modelId="{8F1A6C14-054E-46C0-AA56-AA28C095C004}" srcId="{14F06085-40D5-4960-8AF4-49DAA71B587B}" destId="{543F6E52-01D4-47C4-AC3D-76F4A0C6EC6E}" srcOrd="3" destOrd="0" parTransId="{5C6D7FE7-6E7E-4A2E-B6FD-A72B7903355D}" sibTransId="{075AF95F-4B4A-42E2-8C2C-BD354744813A}"/>
    <dgm:cxn modelId="{91746B20-5CDE-441E-9C2D-90CDEC00F6F1}" srcId="{14F06085-40D5-4960-8AF4-49DAA71B587B}" destId="{D406D35E-127B-4FEE-88ED-213BACFE100A}" srcOrd="1" destOrd="0" parTransId="{C782763B-3B96-487A-8C0C-400A3D351820}" sibTransId="{B87738DA-5C5F-45F0-B290-ACCF270A1025}"/>
    <dgm:cxn modelId="{25114D25-9941-410A-81B5-F6104D5626CD}" type="presOf" srcId="{608BFF57-E453-4433-BA1A-C113D655726E}" destId="{46995F94-31B2-4561-823D-C7D8F078CF61}" srcOrd="0" destOrd="0" presId="urn:microsoft.com/office/officeart/2005/8/layout/vProcess5"/>
    <dgm:cxn modelId="{7EF6EE25-9BA2-4177-A3BD-28995B6485B8}" srcId="{14F06085-40D5-4960-8AF4-49DAA71B587B}" destId="{2F8679D1-2EDE-4A14-8A5B-E272679B04C3}" srcOrd="0" destOrd="0" parTransId="{935369DC-DB41-4831-8B6D-3A5114BDF015}" sibTransId="{197D7FE3-864C-49A3-B458-BC9AA65C4B5A}"/>
    <dgm:cxn modelId="{C296C833-2DD8-4BE4-96B4-31797E6111E7}" type="presOf" srcId="{543F6E52-01D4-47C4-AC3D-76F4A0C6EC6E}" destId="{D90A5056-F508-4FEE-8CD0-00328CBC2BD9}" srcOrd="1" destOrd="0" presId="urn:microsoft.com/office/officeart/2005/8/layout/vProcess5"/>
    <dgm:cxn modelId="{3A70C061-191A-47D5-94C2-983ED58556C0}" type="presOf" srcId="{B87738DA-5C5F-45F0-B290-ACCF270A1025}" destId="{0386E7EA-2033-4FB0-8F03-20CE540DF36B}" srcOrd="0" destOrd="0" presId="urn:microsoft.com/office/officeart/2005/8/layout/vProcess5"/>
    <dgm:cxn modelId="{8E024E63-CBE8-42F8-875A-54638C7327EB}" type="presOf" srcId="{14F06085-40D5-4960-8AF4-49DAA71B587B}" destId="{3629E248-26F9-4145-81B5-A6257771575D}" srcOrd="0" destOrd="0" presId="urn:microsoft.com/office/officeart/2005/8/layout/vProcess5"/>
    <dgm:cxn modelId="{E4EFFF65-9309-4C06-9A81-F1734587E6EB}" type="presOf" srcId="{075AF95F-4B4A-42E2-8C2C-BD354744813A}" destId="{0004CCF3-1C50-4905-8CC8-97AADDC74658}" srcOrd="0" destOrd="0" presId="urn:microsoft.com/office/officeart/2005/8/layout/vProcess5"/>
    <dgm:cxn modelId="{F2A93853-B8C5-4B06-B242-23DC042B6DF8}" type="presOf" srcId="{197D7FE3-864C-49A3-B458-BC9AA65C4B5A}" destId="{D69A40AE-822D-4897-8FD7-BC9D92CF19F5}" srcOrd="0" destOrd="0" presId="urn:microsoft.com/office/officeart/2005/8/layout/vProcess5"/>
    <dgm:cxn modelId="{B0D84455-6C7A-44F5-9876-E13CA56C4CC6}" type="presOf" srcId="{2F8679D1-2EDE-4A14-8A5B-E272679B04C3}" destId="{90FCF3F5-4CCB-4003-9764-4BC37D5ED21C}" srcOrd="0" destOrd="0" presId="urn:microsoft.com/office/officeart/2005/8/layout/vProcess5"/>
    <dgm:cxn modelId="{3B49C189-5E51-4647-9A27-A1EADDE77036}" type="presOf" srcId="{D406D35E-127B-4FEE-88ED-213BACFE100A}" destId="{22248A93-CB58-45A4-8453-CEC75FA71BD1}" srcOrd="1" destOrd="0" presId="urn:microsoft.com/office/officeart/2005/8/layout/vProcess5"/>
    <dgm:cxn modelId="{9F5A7D8C-8F63-4FAC-ACE5-A1ACEF7A7C66}" type="presOf" srcId="{543F6E52-01D4-47C4-AC3D-76F4A0C6EC6E}" destId="{95B9D6FE-BCF5-4B44-AE92-7B349D82278F}" srcOrd="0" destOrd="0" presId="urn:microsoft.com/office/officeart/2005/8/layout/vProcess5"/>
    <dgm:cxn modelId="{643E8298-F4AF-41DD-8360-D2EF16618D44}" type="presOf" srcId="{39C3D66B-D6DF-48E2-A0E0-C947A405A526}" destId="{0B6C33E3-6FC0-460E-8FB9-72BFF27DDA09}" srcOrd="1" destOrd="0" presId="urn:microsoft.com/office/officeart/2005/8/layout/vProcess5"/>
    <dgm:cxn modelId="{69E9FE9F-C3B8-4149-945A-9DA4896338D6}" type="presOf" srcId="{39C3D66B-D6DF-48E2-A0E0-C947A405A526}" destId="{9943CFA3-1136-438D-9F46-D42B4571662B}" srcOrd="0" destOrd="0" presId="urn:microsoft.com/office/officeart/2005/8/layout/vProcess5"/>
    <dgm:cxn modelId="{C69A19A7-0B95-4AA3-B339-9F41D93F7634}" type="presOf" srcId="{850E3B6F-DBD0-451A-A457-DC51F56BE14B}" destId="{CA20A117-BF02-4DEB-8F8F-47619EB3460A}" srcOrd="0" destOrd="0" presId="urn:microsoft.com/office/officeart/2005/8/layout/vProcess5"/>
    <dgm:cxn modelId="{13722DBD-A14B-420F-A942-26732807CBE5}" srcId="{14F06085-40D5-4960-8AF4-49DAA71B587B}" destId="{39C3D66B-D6DF-48E2-A0E0-C947A405A526}" srcOrd="4" destOrd="0" parTransId="{C54810D3-963B-44CF-BF8E-F543739E9454}" sibTransId="{EA0DF0AD-393B-4F1F-B9A2-DA48219CBBCD}"/>
    <dgm:cxn modelId="{D5DA74CC-AF96-4CFB-82CA-AE74CE8F089B}" type="presOf" srcId="{850E3B6F-DBD0-451A-A457-DC51F56BE14B}" destId="{40B7E883-9172-4E15-B079-67FE2489458D}" srcOrd="1" destOrd="0" presId="urn:microsoft.com/office/officeart/2005/8/layout/vProcess5"/>
    <dgm:cxn modelId="{507EB0EA-D9DE-4796-9ED6-327735072794}" srcId="{14F06085-40D5-4960-8AF4-49DAA71B587B}" destId="{850E3B6F-DBD0-451A-A457-DC51F56BE14B}" srcOrd="2" destOrd="0" parTransId="{73A9A5A4-89FA-48CB-A69A-64264C72369E}" sibTransId="{608BFF57-E453-4433-BA1A-C113D655726E}"/>
    <dgm:cxn modelId="{D6CDE3FF-7F02-48F6-84BD-45CD0C622C59}" srcId="{14F06085-40D5-4960-8AF4-49DAA71B587B}" destId="{FF6795F2-7B99-41DE-BB52-768B083FF51D}" srcOrd="5" destOrd="0" parTransId="{F5C39369-6C04-40EA-B4D0-BCDDC9FAF9B5}" sibTransId="{B96D772A-87B7-462A-A64E-9DEC911EC5FF}"/>
    <dgm:cxn modelId="{BC8426B6-0908-4642-9351-BB832CE161DD}" type="presParOf" srcId="{3629E248-26F9-4145-81B5-A6257771575D}" destId="{7AF67201-7F8B-4CF7-A556-CA148CF37847}" srcOrd="0" destOrd="0" presId="urn:microsoft.com/office/officeart/2005/8/layout/vProcess5"/>
    <dgm:cxn modelId="{FF27B822-3E15-4D9C-974A-69D18612697B}" type="presParOf" srcId="{3629E248-26F9-4145-81B5-A6257771575D}" destId="{90FCF3F5-4CCB-4003-9764-4BC37D5ED21C}" srcOrd="1" destOrd="0" presId="urn:microsoft.com/office/officeart/2005/8/layout/vProcess5"/>
    <dgm:cxn modelId="{3EC44099-E9BD-4258-93FD-06A4AE880242}" type="presParOf" srcId="{3629E248-26F9-4145-81B5-A6257771575D}" destId="{43329355-059E-4E13-A56F-8361AF4370D5}" srcOrd="2" destOrd="0" presId="urn:microsoft.com/office/officeart/2005/8/layout/vProcess5"/>
    <dgm:cxn modelId="{555888E2-BD9F-4B0C-B1ED-B811C8CEEB0C}" type="presParOf" srcId="{3629E248-26F9-4145-81B5-A6257771575D}" destId="{CA20A117-BF02-4DEB-8F8F-47619EB3460A}" srcOrd="3" destOrd="0" presId="urn:microsoft.com/office/officeart/2005/8/layout/vProcess5"/>
    <dgm:cxn modelId="{94DF7819-85CC-4D1C-B470-6662B305CD51}" type="presParOf" srcId="{3629E248-26F9-4145-81B5-A6257771575D}" destId="{95B9D6FE-BCF5-4B44-AE92-7B349D82278F}" srcOrd="4" destOrd="0" presId="urn:microsoft.com/office/officeart/2005/8/layout/vProcess5"/>
    <dgm:cxn modelId="{3D7A96AE-6526-4517-A5F6-6E0B4672E099}" type="presParOf" srcId="{3629E248-26F9-4145-81B5-A6257771575D}" destId="{9943CFA3-1136-438D-9F46-D42B4571662B}" srcOrd="5" destOrd="0" presId="urn:microsoft.com/office/officeart/2005/8/layout/vProcess5"/>
    <dgm:cxn modelId="{7EE4C91F-E8C2-4E28-A7B4-AC44F52E9060}" type="presParOf" srcId="{3629E248-26F9-4145-81B5-A6257771575D}" destId="{D69A40AE-822D-4897-8FD7-BC9D92CF19F5}" srcOrd="6" destOrd="0" presId="urn:microsoft.com/office/officeart/2005/8/layout/vProcess5"/>
    <dgm:cxn modelId="{57233032-6B67-4EB2-9ADF-8335DD561A9C}" type="presParOf" srcId="{3629E248-26F9-4145-81B5-A6257771575D}" destId="{0386E7EA-2033-4FB0-8F03-20CE540DF36B}" srcOrd="7" destOrd="0" presId="urn:microsoft.com/office/officeart/2005/8/layout/vProcess5"/>
    <dgm:cxn modelId="{4968E5FF-9BF6-4970-A30D-1B1485F1CEA2}" type="presParOf" srcId="{3629E248-26F9-4145-81B5-A6257771575D}" destId="{46995F94-31B2-4561-823D-C7D8F078CF61}" srcOrd="8" destOrd="0" presId="urn:microsoft.com/office/officeart/2005/8/layout/vProcess5"/>
    <dgm:cxn modelId="{DE2FD37A-343B-4502-AA56-1542E0FFEF3F}" type="presParOf" srcId="{3629E248-26F9-4145-81B5-A6257771575D}" destId="{0004CCF3-1C50-4905-8CC8-97AADDC74658}" srcOrd="9" destOrd="0" presId="urn:microsoft.com/office/officeart/2005/8/layout/vProcess5"/>
    <dgm:cxn modelId="{896A8EA9-8286-46A0-A73B-C044D6BAB006}" type="presParOf" srcId="{3629E248-26F9-4145-81B5-A6257771575D}" destId="{5BD196F2-4F36-4961-9941-A537228D1CC3}" srcOrd="10" destOrd="0" presId="urn:microsoft.com/office/officeart/2005/8/layout/vProcess5"/>
    <dgm:cxn modelId="{C732639B-0691-4E17-AA62-D310A797053F}" type="presParOf" srcId="{3629E248-26F9-4145-81B5-A6257771575D}" destId="{22248A93-CB58-45A4-8453-CEC75FA71BD1}" srcOrd="11" destOrd="0" presId="urn:microsoft.com/office/officeart/2005/8/layout/vProcess5"/>
    <dgm:cxn modelId="{2DD36D3C-D061-4428-8047-84D85D46683E}" type="presParOf" srcId="{3629E248-26F9-4145-81B5-A6257771575D}" destId="{40B7E883-9172-4E15-B079-67FE2489458D}" srcOrd="12" destOrd="0" presId="urn:microsoft.com/office/officeart/2005/8/layout/vProcess5"/>
    <dgm:cxn modelId="{C0150223-9800-4F75-BE9C-D5DB6275EA89}" type="presParOf" srcId="{3629E248-26F9-4145-81B5-A6257771575D}" destId="{D90A5056-F508-4FEE-8CD0-00328CBC2BD9}" srcOrd="13" destOrd="0" presId="urn:microsoft.com/office/officeart/2005/8/layout/vProcess5"/>
    <dgm:cxn modelId="{ACF748A4-466A-4B32-B488-9885B58360C4}" type="presParOf" srcId="{3629E248-26F9-4145-81B5-A6257771575D}" destId="{0B6C33E3-6FC0-460E-8FB9-72BFF27DDA0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0_3" csCatId="mainScheme" phldr="1"/>
      <dgm:spPr/>
      <dgm:t>
        <a:bodyPr/>
        <a:lstStyle/>
        <a:p>
          <a:endParaRPr lang="en-US"/>
        </a:p>
      </dgm:t>
    </dgm:pt>
    <dgm:pt modelId="{15DF3956-9CAC-401D-9E5D-4A205C7B39A7}">
      <dgm:prSet/>
      <dgm:spPr/>
      <dgm:t>
        <a:bodyPr/>
        <a:lstStyle/>
        <a:p>
          <a:pPr rtl="0"/>
          <a:r>
            <a:rPr lang="en-US" b="1" i="1" dirty="0">
              <a:latin typeface="+mn-lt"/>
            </a:rPr>
            <a:t>Next Town Hall will be February 1st, 2024 </a:t>
          </a:r>
          <a:endParaRPr lang="en-US" b="1" dirty="0">
            <a:latin typeface="+mn-lt"/>
          </a:endParaRPr>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pPr rtl="0"/>
          <a:r>
            <a:rPr lang="en-US" dirty="0"/>
            <a:t>Please use our collection lead email addresses when reaching out with questions!</a:t>
          </a:r>
          <a:endParaRPr lang="en-US" dirty="0">
            <a:latin typeface="Calibri Light"/>
            <a:ea typeface="Calibri Light"/>
            <a:cs typeface="Calibri Light"/>
          </a:endParaRP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D81A490F-838C-44FD-B925-76A9474539AE}" type="pres">
      <dgm:prSet presAssocID="{F012D412-9CAF-428A-A29D-8BA009103520}" presName="Name0" presStyleCnt="0">
        <dgm:presLayoutVars>
          <dgm:dir/>
          <dgm:animLvl val="lvl"/>
          <dgm:resizeHandles val="exact"/>
        </dgm:presLayoutVars>
      </dgm:prSet>
      <dgm:spPr/>
    </dgm:pt>
    <dgm:pt modelId="{620F7447-FF61-482E-9E55-9BCBF574349D}" type="pres">
      <dgm:prSet presAssocID="{15DF3956-9CAC-401D-9E5D-4A205C7B39A7}" presName="boxAndChildren" presStyleCnt="0"/>
      <dgm:spPr/>
    </dgm:pt>
    <dgm:pt modelId="{7BEE8AFC-9B62-4972-94E9-003607489324}" type="pres">
      <dgm:prSet presAssocID="{15DF3956-9CAC-401D-9E5D-4A205C7B39A7}" presName="parentTextBox" presStyleLbl="alignNode1" presStyleIdx="0" presStyleCnt="1"/>
      <dgm:spPr/>
    </dgm:pt>
    <dgm:pt modelId="{86BD4300-6486-4DDE-AFE0-AA3B2CEEFACC}" type="pres">
      <dgm:prSet presAssocID="{15DF3956-9CAC-401D-9E5D-4A205C7B39A7}" presName="descendantBox" presStyleLbl="bgAccFollowNode1" presStyleIdx="0" presStyleCnt="1"/>
      <dgm:spPr/>
    </dgm:pt>
  </dgm:ptLst>
  <dgm:cxnLst>
    <dgm:cxn modelId="{C65DD457-510B-4077-B282-C50B9FC1638D}" srcId="{F012D412-9CAF-428A-A29D-8BA009103520}" destId="{15DF3956-9CAC-401D-9E5D-4A205C7B39A7}" srcOrd="0" destOrd="0" parTransId="{CBFBBCD4-1075-422A-9D1F-13927E04803F}" sibTransId="{CB6A2567-1BFE-4069-A6AB-1E35A00B22E0}"/>
    <dgm:cxn modelId="{46DCB559-0995-442A-9A5D-0A9F4A28C8E3}" type="presOf" srcId="{15DF3956-9CAC-401D-9E5D-4A205C7B39A7}" destId="{7BEE8AFC-9B62-4972-94E9-003607489324}" srcOrd="0" destOrd="0" presId="urn:microsoft.com/office/officeart/2016/7/layout/VerticalDownArrowProcess"/>
    <dgm:cxn modelId="{1A2CC083-1674-4B43-828A-1D3FDC32D6E9}" type="presOf" srcId="{BE459BBA-E698-4FA5-87E2-098E1C06C863}" destId="{86BD4300-6486-4DDE-AFE0-AA3B2CEEFACC}" srcOrd="0" destOrd="0" presId="urn:microsoft.com/office/officeart/2016/7/layout/VerticalDownArrowProcess"/>
    <dgm:cxn modelId="{A4806C9E-9092-4B2B-80C0-4C9FADC937D1}" srcId="{15DF3956-9CAC-401D-9E5D-4A205C7B39A7}" destId="{BE459BBA-E698-4FA5-87E2-098E1C06C863}" srcOrd="0" destOrd="0" parTransId="{0F34BDF1-1B81-452C-96CB-66D2421CA27A}" sibTransId="{3391E224-7EBB-473D-AFBB-BB2980217435}"/>
    <dgm:cxn modelId="{06E9D9DF-415E-4CC1-AB0F-49618F536353}" type="presOf" srcId="{F012D412-9CAF-428A-A29D-8BA009103520}" destId="{D81A490F-838C-44FD-B925-76A9474539AE}" srcOrd="0" destOrd="0" presId="urn:microsoft.com/office/officeart/2016/7/layout/VerticalDownArrowProcess"/>
    <dgm:cxn modelId="{D4AE4517-AED5-498F-87AD-A6A3C56EE559}" type="presParOf" srcId="{D81A490F-838C-44FD-B925-76A9474539AE}" destId="{620F7447-FF61-482E-9E55-9BCBF574349D}" srcOrd="0" destOrd="0" presId="urn:microsoft.com/office/officeart/2016/7/layout/VerticalDownArrowProcess"/>
    <dgm:cxn modelId="{5EBF215B-6709-4B83-914F-B011219AE9CF}" type="presParOf" srcId="{620F7447-FF61-482E-9E55-9BCBF574349D}" destId="{7BEE8AFC-9B62-4972-94E9-003607489324}" srcOrd="0" destOrd="0" presId="urn:microsoft.com/office/officeart/2016/7/layout/VerticalDownArrowProcess"/>
    <dgm:cxn modelId="{3E920F1F-646B-45BC-9753-D6F5C30CFDED}" type="presParOf" srcId="{620F7447-FF61-482E-9E55-9BCBF574349D}" destId="{86BD4300-6486-4DDE-AFE0-AA3B2CEEFACC}" srcOrd="1"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CF3F5-4CCB-4003-9764-4BC37D5ED21C}">
      <dsp:nvSpPr>
        <dsp:cNvPr id="0" name=""/>
        <dsp:cNvSpPr/>
      </dsp:nvSpPr>
      <dsp:spPr>
        <a:xfrm>
          <a:off x="0" y="0"/>
          <a:ext cx="6461444" cy="8174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Calibri"/>
              <a:ea typeface="Calibri"/>
              <a:cs typeface="Calibri"/>
            </a:rPr>
            <a:t>Request is submitted</a:t>
          </a:r>
        </a:p>
      </dsp:txBody>
      <dsp:txXfrm>
        <a:off x="23943" y="23943"/>
        <a:ext cx="5483699" cy="769572"/>
      </dsp:txXfrm>
    </dsp:sp>
    <dsp:sp modelId="{43329355-059E-4E13-A56F-8361AF4370D5}">
      <dsp:nvSpPr>
        <dsp:cNvPr id="0" name=""/>
        <dsp:cNvSpPr/>
      </dsp:nvSpPr>
      <dsp:spPr>
        <a:xfrm>
          <a:off x="482510" y="930994"/>
          <a:ext cx="6461444" cy="817458"/>
        </a:xfrm>
        <a:prstGeom prst="roundRect">
          <a:avLst>
            <a:gd name="adj" fmla="val 10000"/>
          </a:avLst>
        </a:prstGeom>
        <a:solidFill>
          <a:schemeClr val="accent5">
            <a:hueOff val="-2447981"/>
            <a:satOff val="-11111"/>
            <a:lumOff val="1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solidFill>
                <a:schemeClr val="tx1"/>
              </a:solidFill>
              <a:latin typeface="Calibri"/>
              <a:ea typeface="Calibri"/>
              <a:cs typeface="Calibri"/>
            </a:rPr>
            <a:t>Signature page is received </a:t>
          </a:r>
        </a:p>
      </dsp:txBody>
      <dsp:txXfrm>
        <a:off x="506453" y="954937"/>
        <a:ext cx="5399700" cy="769572"/>
      </dsp:txXfrm>
    </dsp:sp>
    <dsp:sp modelId="{CA20A117-BF02-4DEB-8F8F-47619EB3460A}">
      <dsp:nvSpPr>
        <dsp:cNvPr id="0" name=""/>
        <dsp:cNvSpPr/>
      </dsp:nvSpPr>
      <dsp:spPr>
        <a:xfrm>
          <a:off x="965021" y="1861988"/>
          <a:ext cx="6461444" cy="817458"/>
        </a:xfrm>
        <a:prstGeom prst="roundRect">
          <a:avLst>
            <a:gd name="adj" fmla="val 10000"/>
          </a:avLst>
        </a:prstGeom>
        <a:solidFill>
          <a:schemeClr val="accent5">
            <a:hueOff val="-4895962"/>
            <a:satOff val="-2222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Calibri"/>
              <a:ea typeface="Calibri"/>
              <a:cs typeface="Calibri"/>
            </a:rPr>
            <a:t>School Code Review Committee reviews request</a:t>
          </a:r>
        </a:p>
      </dsp:txBody>
      <dsp:txXfrm>
        <a:off x="988964" y="1885931"/>
        <a:ext cx="5399700" cy="769572"/>
      </dsp:txXfrm>
    </dsp:sp>
    <dsp:sp modelId="{95B9D6FE-BCF5-4B44-AE92-7B349D82278F}">
      <dsp:nvSpPr>
        <dsp:cNvPr id="0" name=""/>
        <dsp:cNvSpPr/>
      </dsp:nvSpPr>
      <dsp:spPr>
        <a:xfrm>
          <a:off x="1447531" y="2792983"/>
          <a:ext cx="6461444" cy="817458"/>
        </a:xfrm>
        <a:prstGeom prst="roundRect">
          <a:avLst>
            <a:gd name="adj" fmla="val 10000"/>
          </a:avLst>
        </a:prstGeom>
        <a:solidFill>
          <a:schemeClr val="accent5">
            <a:hueOff val="-7343943"/>
            <a:satOff val="-33332"/>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solidFill>
                <a:schemeClr val="tx1"/>
              </a:solidFill>
              <a:latin typeface="Calibri"/>
              <a:ea typeface="Calibri"/>
              <a:cs typeface="Calibri"/>
            </a:rPr>
            <a:t>School Code Review Committee votes to approve request or suggest alternative scenarios for moving forward</a:t>
          </a:r>
        </a:p>
      </dsp:txBody>
      <dsp:txXfrm>
        <a:off x="1471474" y="2816926"/>
        <a:ext cx="5399700" cy="769572"/>
      </dsp:txXfrm>
    </dsp:sp>
    <dsp:sp modelId="{9943CFA3-1136-438D-9F46-D42B4571662B}">
      <dsp:nvSpPr>
        <dsp:cNvPr id="0" name=""/>
        <dsp:cNvSpPr/>
      </dsp:nvSpPr>
      <dsp:spPr>
        <a:xfrm>
          <a:off x="1930042" y="3723977"/>
          <a:ext cx="6461444" cy="817458"/>
        </a:xfrm>
        <a:prstGeom prst="roundRect">
          <a:avLst>
            <a:gd name="adj" fmla="val 10000"/>
          </a:avLst>
        </a:prstGeom>
        <a:solidFill>
          <a:schemeClr val="accent5">
            <a:hueOff val="-9791924"/>
            <a:satOff val="-4444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solidFill>
                <a:schemeClr val="tx1"/>
              </a:solidFill>
              <a:latin typeface="Calibri"/>
              <a:ea typeface="Calibri"/>
              <a:cs typeface="Calibri"/>
            </a:rPr>
            <a:t>District notified of approval or SCRC's suggestions for moving forward</a:t>
          </a:r>
        </a:p>
      </dsp:txBody>
      <dsp:txXfrm>
        <a:off x="1953985" y="3747920"/>
        <a:ext cx="5399700" cy="769572"/>
      </dsp:txXfrm>
    </dsp:sp>
    <dsp:sp modelId="{D69A40AE-822D-4897-8FD7-BC9D92CF19F5}">
      <dsp:nvSpPr>
        <dsp:cNvPr id="0" name=""/>
        <dsp:cNvSpPr/>
      </dsp:nvSpPr>
      <dsp:spPr>
        <a:xfrm>
          <a:off x="5930096" y="597198"/>
          <a:ext cx="531348" cy="53134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ndParaRPr>
        </a:p>
      </dsp:txBody>
      <dsp:txXfrm>
        <a:off x="6049649" y="597198"/>
        <a:ext cx="292242" cy="399839"/>
      </dsp:txXfrm>
    </dsp:sp>
    <dsp:sp modelId="{0386E7EA-2033-4FB0-8F03-20CE540DF36B}">
      <dsp:nvSpPr>
        <dsp:cNvPr id="0" name=""/>
        <dsp:cNvSpPr/>
      </dsp:nvSpPr>
      <dsp:spPr>
        <a:xfrm>
          <a:off x="6412607" y="1528193"/>
          <a:ext cx="531348" cy="531348"/>
        </a:xfrm>
        <a:prstGeom prst="downArrow">
          <a:avLst>
            <a:gd name="adj1" fmla="val 55000"/>
            <a:gd name="adj2" fmla="val 45000"/>
          </a:avLst>
        </a:prstGeom>
        <a:solidFill>
          <a:schemeClr val="accent5">
            <a:tint val="40000"/>
            <a:alpha val="90000"/>
            <a:hueOff val="-3340047"/>
            <a:satOff val="-13632"/>
            <a:lumOff val="3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ndParaRPr>
        </a:p>
      </dsp:txBody>
      <dsp:txXfrm>
        <a:off x="6532160" y="1528193"/>
        <a:ext cx="292242" cy="399839"/>
      </dsp:txXfrm>
    </dsp:sp>
    <dsp:sp modelId="{46995F94-31B2-4561-823D-C7D8F078CF61}">
      <dsp:nvSpPr>
        <dsp:cNvPr id="0" name=""/>
        <dsp:cNvSpPr/>
      </dsp:nvSpPr>
      <dsp:spPr>
        <a:xfrm>
          <a:off x="6895117" y="2445563"/>
          <a:ext cx="531348" cy="531348"/>
        </a:xfrm>
        <a:prstGeom prst="downArrow">
          <a:avLst>
            <a:gd name="adj1" fmla="val 55000"/>
            <a:gd name="adj2" fmla="val 45000"/>
          </a:avLst>
        </a:prstGeom>
        <a:solidFill>
          <a:schemeClr val="accent5">
            <a:tint val="40000"/>
            <a:alpha val="90000"/>
            <a:hueOff val="-6680093"/>
            <a:satOff val="-27263"/>
            <a:lumOff val="6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ndParaRPr>
        </a:p>
      </dsp:txBody>
      <dsp:txXfrm>
        <a:off x="7014670" y="2445563"/>
        <a:ext cx="292242" cy="399839"/>
      </dsp:txXfrm>
    </dsp:sp>
    <dsp:sp modelId="{0004CCF3-1C50-4905-8CC8-97AADDC74658}">
      <dsp:nvSpPr>
        <dsp:cNvPr id="0" name=""/>
        <dsp:cNvSpPr/>
      </dsp:nvSpPr>
      <dsp:spPr>
        <a:xfrm>
          <a:off x="7377628" y="3385640"/>
          <a:ext cx="531348" cy="531348"/>
        </a:xfrm>
        <a:prstGeom prst="downArrow">
          <a:avLst>
            <a:gd name="adj1" fmla="val 55000"/>
            <a:gd name="adj2" fmla="val 45000"/>
          </a:avLst>
        </a:prstGeom>
        <a:solidFill>
          <a:schemeClr val="accent5">
            <a:tint val="40000"/>
            <a:alpha val="90000"/>
            <a:hueOff val="-10020139"/>
            <a:satOff val="-40895"/>
            <a:lumOff val="9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ndParaRPr>
        </a:p>
      </dsp:txBody>
      <dsp:txXfrm>
        <a:off x="7497181" y="3385640"/>
        <a:ext cx="292242" cy="399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E8AFC-9B62-4972-94E9-003607489324}">
      <dsp:nvSpPr>
        <dsp:cNvPr id="0" name=""/>
        <dsp:cNvSpPr/>
      </dsp:nvSpPr>
      <dsp:spPr>
        <a:xfrm>
          <a:off x="0" y="0"/>
          <a:ext cx="1154430" cy="311880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103" tIns="149352" rIns="82103" bIns="149352" numCol="1" spcCol="1270" anchor="ctr" anchorCtr="0">
          <a:noAutofit/>
        </a:bodyPr>
        <a:lstStyle/>
        <a:p>
          <a:pPr marL="0" lvl="0" indent="0" algn="ctr" defTabSz="933450" rtl="0">
            <a:lnSpc>
              <a:spcPct val="90000"/>
            </a:lnSpc>
            <a:spcBef>
              <a:spcPct val="0"/>
            </a:spcBef>
            <a:spcAft>
              <a:spcPct val="35000"/>
            </a:spcAft>
            <a:buNone/>
          </a:pPr>
          <a:r>
            <a:rPr lang="en-US" sz="2100" b="1" i="1" kern="1200" dirty="0">
              <a:latin typeface="+mn-lt"/>
            </a:rPr>
            <a:t>Next Town Hall will be February 1st, 2024 </a:t>
          </a:r>
          <a:endParaRPr lang="en-US" sz="2100" b="1" kern="1200" dirty="0">
            <a:latin typeface="+mn-lt"/>
          </a:endParaRPr>
        </a:p>
      </dsp:txBody>
      <dsp:txXfrm>
        <a:off x="0" y="0"/>
        <a:ext cx="1154430" cy="3118803"/>
      </dsp:txXfrm>
    </dsp:sp>
    <dsp:sp modelId="{86BD4300-6486-4DDE-AFE0-AA3B2CEEFACC}">
      <dsp:nvSpPr>
        <dsp:cNvPr id="0" name=""/>
        <dsp:cNvSpPr/>
      </dsp:nvSpPr>
      <dsp:spPr>
        <a:xfrm>
          <a:off x="1154429" y="0"/>
          <a:ext cx="3463290" cy="311880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252" tIns="266700" rIns="70252" bIns="266700" numCol="1" spcCol="1270" anchor="ctr" anchorCtr="0">
          <a:noAutofit/>
        </a:bodyPr>
        <a:lstStyle/>
        <a:p>
          <a:pPr marL="0" lvl="0" indent="0" algn="l" defTabSz="933450" rtl="0">
            <a:lnSpc>
              <a:spcPct val="90000"/>
            </a:lnSpc>
            <a:spcBef>
              <a:spcPct val="0"/>
            </a:spcBef>
            <a:spcAft>
              <a:spcPct val="35000"/>
            </a:spcAft>
            <a:buNone/>
          </a:pPr>
          <a:r>
            <a:rPr lang="en-US" sz="2100" kern="1200" dirty="0"/>
            <a:t>Please use our collection lead email addresses when reaching out with questions!</a:t>
          </a:r>
          <a:endParaRPr lang="en-US" sz="2100" kern="1200" dirty="0">
            <a:latin typeface="Calibri Light"/>
            <a:ea typeface="Calibri Light"/>
            <a:cs typeface="Calibri Light"/>
          </a:endParaRPr>
        </a:p>
      </dsp:txBody>
      <dsp:txXfrm>
        <a:off x="1154429" y="0"/>
        <a:ext cx="3463290" cy="311880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3245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96527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18476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74700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8028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1541255" y="1915065"/>
            <a:ext cx="7625751" cy="3295290"/>
          </a:xfrm>
          <a:prstGeom prst="roundRect">
            <a:avLst/>
          </a:prstGeom>
          <a:solidFill>
            <a:srgbClr val="FFFFFF">
              <a:alpha val="60000"/>
            </a:srgbClr>
          </a:solidFill>
        </p:spPr>
        <p:txBody>
          <a:bodyPr anchor="t" anchorCtr="0">
            <a:normAutofit/>
          </a:bodyPr>
          <a:lstStyle>
            <a:lvl1pPr algn="l">
              <a:defRPr sz="21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86530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27802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0885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0" r:id="rId6"/>
    <p:sldLayoutId id="2147483682" r:id="rId7"/>
    <p:sldLayoutId id="2147483698" r:id="rId8"/>
    <p:sldLayoutId id="2147483699" r:id="rId9"/>
    <p:sldLayoutId id="2147483668" r:id="rId10"/>
    <p:sldLayoutId id="2147483690" r:id="rId11"/>
    <p:sldLayoutId id="2147483691" r:id="rId12"/>
    <p:sldLayoutId id="2147483692" r:id="rId13"/>
    <p:sldLayoutId id="2147483693" r:id="rId14"/>
    <p:sldLayoutId id="2147483694" r:id="rId15"/>
    <p:sldLayoutId id="2147483695" r:id="rId16"/>
    <p:sldLayoutId id="2147483702" r:id="rId17"/>
    <p:sldLayoutId id="2147483703" r:id="rId18"/>
    <p:sldLayoutId id="214748370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2023-2024humanresourcestimeline-0" TargetMode="External"/><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Gudka_d@cde.state.co.us"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4" Type="http://schemas.openxmlformats.org/officeDocument/2006/relationships/hyperlink" Target="https://www.surveylab.com/pageTag/SurveyCampaign/cId/1d7054940ede7a6c5b9900f2a444193c1a14018ff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mailto:Gudka_d@cde.state.co.us" TargetMode="External"/><Relationship Id="rId5" Type="http://schemas.openxmlformats.org/officeDocument/2006/relationships/hyperlink" Target="https://www.cde.state.co.us/datapipeline/snap_hr"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2023-2024staffprofilefilelayout"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6.xml"/><Relationship Id="rId6" Type="http://schemas.openxmlformats.org/officeDocument/2006/relationships/hyperlink" Target="mailto:Human%20Resources%20Data%20%3cHumanResourcesData@cde.state.co.us%3e" TargetMode="External"/><Relationship Id="rId5" Type="http://schemas.openxmlformats.org/officeDocument/2006/relationships/hyperlink" Target="https://www.cde.state.co.us/datapipeline/snap_hr" TargetMode="External"/><Relationship Id="rId4" Type="http://schemas.openxmlformats.org/officeDocument/2006/relationships/hyperlink" Target="https://www.cde.state.co.us/datapipeline/2023-2024staffassignmentfilelayou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mailto:SpedDecCount@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facilityschools" TargetMode="External"/><Relationship Id="rId2" Type="http://schemas.openxmlformats.org/officeDocument/2006/relationships/hyperlink" Target="https://www.cde.state.co.us/datapipeline/org_orgcodes" TargetMode="External"/><Relationship Id="rId1" Type="http://schemas.openxmlformats.org/officeDocument/2006/relationships/slideLayout" Target="../slideLayouts/slideLayout17.xml"/><Relationship Id="rId4" Type="http://schemas.openxmlformats.org/officeDocument/2006/relationships/hyperlink" Target="mailto:SpedDecCount@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6.xml"/><Relationship Id="rId4" Type="http://schemas.openxmlformats.org/officeDocument/2006/relationships/hyperlink" Target="https://www.cde.state.co.us/datapipeline/snap_sped-decemb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4" Type="http://schemas.openxmlformats.org/officeDocument/2006/relationships/hyperlink" Target="mailto:TeacherStudentDataLink@cde.state.co.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ces.ed.gov/forum/sced.asp" TargetMode="External"/><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5" Type="http://schemas.openxmlformats.org/officeDocument/2006/relationships/hyperlink" Target="mailto:TeacherStudentDataLink@cde.state.co.us"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de.state.co.us/datapipeline/resources" TargetMode="External"/><Relationship Id="rId1" Type="http://schemas.openxmlformats.org/officeDocument/2006/relationships/slideLayout" Target="../slideLayouts/slideLayout2.xml"/><Relationship Id="rId4" Type="http://schemas.openxmlformats.org/officeDocument/2006/relationships/hyperlink" Target="mailto:TeacherStudentDataLink@cde.state.co.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16.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1.xml"/><Relationship Id="rId16" Type="http://schemas.openxmlformats.org/officeDocument/2006/relationships/hyperlink" Target="mailto:StudentOctober@cde.state.co.us" TargetMode="External"/><Relationship Id="rId1" Type="http://schemas.openxmlformats.org/officeDocument/2006/relationships/slideLayout" Target="../slideLayouts/slideLayout3.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17.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vectors/school-building-education-property-295210/" TargetMode="External"/><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4.jp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flickr.com/photos/jonathanw100/3470802668/" TargetMode="Externa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January 25</a:t>
            </a:r>
            <a:r>
              <a:rPr lang="en-US" baseline="30000" dirty="0">
                <a:latin typeface="Museo Slab 500"/>
              </a:rPr>
              <a:t>th</a:t>
            </a:r>
            <a:r>
              <a:rPr lang="en-US" dirty="0">
                <a:latin typeface="Museo Slab 500"/>
              </a:rPr>
              <a:t>, 2024</a:t>
            </a:r>
            <a:br>
              <a:rPr lang="en-US" sz="4800" dirty="0"/>
            </a:br>
            <a:r>
              <a:rPr lang="en-US" sz="4800" dirty="0">
                <a:latin typeface="Museo Slab 500"/>
              </a:rPr>
              <a:t>Data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70000" lnSpcReduction="20000"/>
          </a:bodyPr>
          <a:lstStyle/>
          <a:p>
            <a:r>
              <a:rPr lang="en-US"/>
              <a:t>The goal of the webinar is to provide updates on the Data Pipeline, and current or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D445A-FA7E-A366-F641-2336D845F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F8C3-2F44-7E94-0F2B-3159E1AC832D}"/>
              </a:ext>
            </a:extLst>
          </p:cNvPr>
          <p:cNvSpPr>
            <a:spLocks noGrp="1"/>
          </p:cNvSpPr>
          <p:nvPr>
            <p:ph type="ctrTitle"/>
          </p:nvPr>
        </p:nvSpPr>
        <p:spPr/>
        <p:txBody>
          <a:bodyPr>
            <a:normAutofit fontScale="90000"/>
          </a:bodyPr>
          <a:lstStyle/>
          <a:p>
            <a:r>
              <a:rPr lang="en-US">
                <a:latin typeface="Museo Slab 500"/>
              </a:rPr>
              <a:t>Human Resources </a:t>
            </a:r>
            <a:br>
              <a:rPr lang="en-US">
                <a:latin typeface="Museo Slab 500"/>
              </a:rPr>
            </a:br>
            <a:endParaRPr lang="en-US"/>
          </a:p>
        </p:txBody>
      </p:sp>
      <p:sp>
        <p:nvSpPr>
          <p:cNvPr id="3" name="Content Placeholder 2">
            <a:extLst>
              <a:ext uri="{FF2B5EF4-FFF2-40B4-BE49-F238E27FC236}">
                <a16:creationId xmlns:a16="http://schemas.microsoft.com/office/drawing/2014/main" id="{1D1425C4-1AA7-E47C-4C1F-A184FDD34D2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Dawna </a:t>
            </a:r>
            <a:r>
              <a:rPr lang="en-US" err="1">
                <a:latin typeface="Museo Slab 500"/>
              </a:rPr>
              <a:t>Gudka</a:t>
            </a:r>
            <a:endParaRPr lang="en-US" err="1"/>
          </a:p>
        </p:txBody>
      </p:sp>
      <p:sp>
        <p:nvSpPr>
          <p:cNvPr id="4" name="Slide Number Placeholder 3">
            <a:extLst>
              <a:ext uri="{FF2B5EF4-FFF2-40B4-BE49-F238E27FC236}">
                <a16:creationId xmlns:a16="http://schemas.microsoft.com/office/drawing/2014/main" id="{D9DC28D8-E3CF-9E0C-3A04-E2CABFAC57B8}"/>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8651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54B88-B388-36E2-81BD-0A5B130107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477DCB-6F3D-C551-CC9C-3D5C1F645891}"/>
              </a:ext>
            </a:extLst>
          </p:cNvPr>
          <p:cNvSpPr>
            <a:spLocks noGrp="1"/>
          </p:cNvSpPr>
          <p:nvPr>
            <p:ph type="title"/>
          </p:nvPr>
        </p:nvSpPr>
        <p:spPr/>
        <p:txBody>
          <a:bodyPr>
            <a:normAutofit/>
          </a:bodyPr>
          <a:lstStyle/>
          <a:p>
            <a:r>
              <a:rPr lang="en-US" dirty="0">
                <a:latin typeface="Museo Slab 500"/>
              </a:rPr>
              <a:t>Human Resources </a:t>
            </a:r>
            <a:br>
              <a:rPr lang="en-US" dirty="0">
                <a:latin typeface="Museo Slab 500"/>
              </a:rPr>
            </a:br>
            <a:r>
              <a:rPr lang="en-US" dirty="0">
                <a:latin typeface="Museo Slab 500"/>
              </a:rPr>
              <a:t>Collection </a:t>
            </a:r>
            <a:r>
              <a:rPr lang="en-US" dirty="0">
                <a:latin typeface="Museo Slab 500"/>
                <a:hlinkClick r:id="rId2">
                  <a:extLst>
                    <a:ext uri="{A12FA001-AC4F-418D-AE19-62706E023703}">
                      <ahyp:hlinkClr xmlns:ahyp="http://schemas.microsoft.com/office/drawing/2018/hyperlinkcolor" val="tx"/>
                    </a:ext>
                  </a:extLst>
                </a:hlinkClick>
              </a:rPr>
              <a:t>Timeline</a:t>
            </a:r>
            <a:endParaRPr lang="en-US" dirty="0"/>
          </a:p>
        </p:txBody>
      </p:sp>
      <p:sp>
        <p:nvSpPr>
          <p:cNvPr id="6" name="Arrow: Right 5">
            <a:extLst>
              <a:ext uri="{FF2B5EF4-FFF2-40B4-BE49-F238E27FC236}">
                <a16:creationId xmlns:a16="http://schemas.microsoft.com/office/drawing/2014/main" id="{B1AA1C90-DCB3-013C-ABD8-DED0855C602F}"/>
              </a:ext>
            </a:extLst>
          </p:cNvPr>
          <p:cNvSpPr/>
          <p:nvPr/>
        </p:nvSpPr>
        <p:spPr>
          <a:xfrm>
            <a:off x="731775" y="2471435"/>
            <a:ext cx="4373671" cy="31497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Interchange files must be error free and LEA's should be working on Snapshot errors.  Then files should be reviewed for data accuracy.</a:t>
            </a:r>
          </a:p>
        </p:txBody>
      </p:sp>
      <p:pic>
        <p:nvPicPr>
          <p:cNvPr id="8" name="Picture 7" descr="HR Timeline">
            <a:extLst>
              <a:ext uri="{FF2B5EF4-FFF2-40B4-BE49-F238E27FC236}">
                <a16:creationId xmlns:a16="http://schemas.microsoft.com/office/drawing/2014/main" id="{CDA67DA3-ED07-DA3B-EF26-A4EE767C5FD1}"/>
              </a:ext>
            </a:extLst>
          </p:cNvPr>
          <p:cNvPicPr>
            <a:picLocks noChangeAspect="1"/>
          </p:cNvPicPr>
          <p:nvPr/>
        </p:nvPicPr>
        <p:blipFill>
          <a:blip r:embed="rId3"/>
          <a:stretch>
            <a:fillRect/>
          </a:stretch>
        </p:blipFill>
        <p:spPr>
          <a:xfrm>
            <a:off x="5109379" y="206418"/>
            <a:ext cx="5438775" cy="6154087"/>
          </a:xfrm>
          <a:prstGeom prst="rect">
            <a:avLst/>
          </a:prstGeom>
        </p:spPr>
      </p:pic>
      <p:sp>
        <p:nvSpPr>
          <p:cNvPr id="2" name="Content Placeholder 1">
            <a:extLst>
              <a:ext uri="{FF2B5EF4-FFF2-40B4-BE49-F238E27FC236}">
                <a16:creationId xmlns:a16="http://schemas.microsoft.com/office/drawing/2014/main" id="{5F993FE2-6DF4-8287-BE83-144C23E8E81D}"/>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6DFE981-08BE-EB86-4227-0BFF98376A55}"/>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164123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C33F-270D-2F56-E8A4-218E05526C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196C07-08FD-EE82-0830-E803301545A0}"/>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Educators Shortage Survey </a:t>
            </a:r>
            <a:endParaRPr lang="en-US"/>
          </a:p>
        </p:txBody>
      </p:sp>
      <p:sp>
        <p:nvSpPr>
          <p:cNvPr id="2" name="Content Placeholder 1">
            <a:extLst>
              <a:ext uri="{FF2B5EF4-FFF2-40B4-BE49-F238E27FC236}">
                <a16:creationId xmlns:a16="http://schemas.microsoft.com/office/drawing/2014/main" id="{68ECADB8-33A9-DAAC-631B-67EDFC2C0CEC}"/>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2"/>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7EFFA15-7C15-59C4-E2C8-61C60135006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3"/>
              </a:rPr>
              <a:t>Gudka_d@cde.state.co.us</a:t>
            </a:r>
            <a:endParaRPr lang="en-US">
              <a:ea typeface="Calibri"/>
              <a:cs typeface="Calibri"/>
            </a:endParaRPr>
          </a:p>
        </p:txBody>
      </p:sp>
      <p:sp>
        <p:nvSpPr>
          <p:cNvPr id="5" name="TextBox 4">
            <a:extLst>
              <a:ext uri="{FF2B5EF4-FFF2-40B4-BE49-F238E27FC236}">
                <a16:creationId xmlns:a16="http://schemas.microsoft.com/office/drawing/2014/main" id="{41089316-CC9A-12D2-D679-C691A2E7975A}"/>
              </a:ext>
            </a:extLst>
          </p:cNvPr>
          <p:cNvSpPr txBox="1"/>
          <p:nvPr/>
        </p:nvSpPr>
        <p:spPr>
          <a:xfrm>
            <a:off x="200938" y="1380473"/>
            <a:ext cx="1137780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Calibri"/>
              <a:ea typeface="Calibri"/>
              <a:cs typeface="Calibri"/>
            </a:endParaRPr>
          </a:p>
          <a:p>
            <a:endParaRPr lang="en-US" b="1">
              <a:latin typeface="Calibri"/>
              <a:ea typeface="Calibri"/>
              <a:cs typeface="Calibri"/>
            </a:endParaRPr>
          </a:p>
          <a:p>
            <a:endParaRPr lang="en-US" b="1">
              <a:latin typeface="Calibri"/>
              <a:ea typeface="Calibri"/>
              <a:cs typeface="Calibri"/>
            </a:endParaRPr>
          </a:p>
          <a:p>
            <a:endParaRPr lang="en-US" b="1">
              <a:latin typeface="Calibri"/>
              <a:ea typeface="Calibri"/>
              <a:cs typeface="Calibri"/>
            </a:endParaRPr>
          </a:p>
          <a:p>
            <a:endParaRPr lang="en-US" b="1">
              <a:latin typeface="Calibri"/>
              <a:ea typeface="Calibri"/>
              <a:cs typeface="Calibri"/>
            </a:endParaRPr>
          </a:p>
          <a:p>
            <a:endParaRPr lang="en-US" b="1">
              <a:latin typeface="Calibri"/>
              <a:ea typeface="Calibri"/>
              <a:cs typeface="Calibri"/>
            </a:endParaRPr>
          </a:p>
          <a:p>
            <a:r>
              <a:rPr lang="en-US" b="1">
                <a:latin typeface="Calibri"/>
                <a:ea typeface="Calibri"/>
                <a:cs typeface="Calibri"/>
              </a:rPr>
              <a:t>HR230  </a:t>
            </a:r>
            <a:r>
              <a:rPr lang="en-US" sz="1600">
                <a:latin typeface="Arial"/>
                <a:ea typeface="Calibri"/>
                <a:cs typeface="Arial"/>
              </a:rPr>
              <a:t>The Educator Shortage Survey has not yet been indicated as completed. This will be updated every Thursday evening. To complete the</a:t>
            </a:r>
            <a:r>
              <a:rPr lang="en-US" b="1">
                <a:latin typeface="Arial"/>
                <a:ea typeface="Calibri"/>
                <a:cs typeface="Arial"/>
              </a:rPr>
              <a:t> </a:t>
            </a:r>
            <a:r>
              <a:rPr lang="en-US" b="1">
                <a:latin typeface="Arial"/>
                <a:ea typeface="Calibri"/>
                <a:cs typeface="Arial"/>
                <a:hlinkClick r:id="rId4"/>
              </a:rPr>
              <a:t>Educator Shortage Survey</a:t>
            </a:r>
            <a:endParaRPr lang="en-US">
              <a:latin typeface="Arial"/>
              <a:ea typeface="Calibri"/>
              <a:cs typeface="Arial"/>
            </a:endParaRPr>
          </a:p>
          <a:p>
            <a:endParaRPr lang="en-US" b="1">
              <a:latin typeface="Arial"/>
              <a:ea typeface="Calibri"/>
              <a:cs typeface="Arial"/>
            </a:endParaRPr>
          </a:p>
          <a:p>
            <a:r>
              <a:rPr lang="en-US" b="1">
                <a:latin typeface="Arial"/>
                <a:ea typeface="Calibri"/>
                <a:cs typeface="Arial"/>
              </a:rPr>
              <a:t>This must be completed before you can submit your Human Resources Data to CDE</a:t>
            </a: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p:txBody>
      </p:sp>
    </p:spTree>
    <p:extLst>
      <p:ext uri="{BB962C8B-B14F-4D97-AF65-F5344CB8AC3E}">
        <p14:creationId xmlns:p14="http://schemas.microsoft.com/office/powerpoint/2010/main" val="300021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A49C-82C0-E96C-1504-2F9DB11A1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F9838A-D305-E285-B916-6572B737E571}"/>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Using Cognos to validate data</a:t>
            </a:r>
            <a:endParaRPr lang="en-US"/>
          </a:p>
        </p:txBody>
      </p:sp>
      <p:pic>
        <p:nvPicPr>
          <p:cNvPr id="7" name="Picture 6" descr="Screenshot of Cognos reports">
            <a:extLst>
              <a:ext uri="{FF2B5EF4-FFF2-40B4-BE49-F238E27FC236}">
                <a16:creationId xmlns:a16="http://schemas.microsoft.com/office/drawing/2014/main" id="{8AD64619-FAD2-4243-9B53-2444BAD09A5F}"/>
              </a:ext>
            </a:extLst>
          </p:cNvPr>
          <p:cNvPicPr>
            <a:picLocks noChangeAspect="1"/>
          </p:cNvPicPr>
          <p:nvPr/>
        </p:nvPicPr>
        <p:blipFill>
          <a:blip r:embed="rId2"/>
          <a:stretch>
            <a:fillRect/>
          </a:stretch>
        </p:blipFill>
        <p:spPr>
          <a:xfrm>
            <a:off x="887104" y="1402154"/>
            <a:ext cx="7438030" cy="2927750"/>
          </a:xfrm>
          <a:prstGeom prst="rect">
            <a:avLst/>
          </a:prstGeom>
        </p:spPr>
      </p:pic>
      <p:pic>
        <p:nvPicPr>
          <p:cNvPr id="8" name="Picture 7" descr="Screenshot of Cognos Reports">
            <a:extLst>
              <a:ext uri="{FF2B5EF4-FFF2-40B4-BE49-F238E27FC236}">
                <a16:creationId xmlns:a16="http://schemas.microsoft.com/office/drawing/2014/main" id="{E3D7669B-64D8-79C5-3ACA-8EEE60DA7310}"/>
              </a:ext>
            </a:extLst>
          </p:cNvPr>
          <p:cNvPicPr>
            <a:picLocks noChangeAspect="1"/>
          </p:cNvPicPr>
          <p:nvPr/>
        </p:nvPicPr>
        <p:blipFill>
          <a:blip r:embed="rId3"/>
          <a:stretch>
            <a:fillRect/>
          </a:stretch>
        </p:blipFill>
        <p:spPr>
          <a:xfrm>
            <a:off x="5727084" y="1165178"/>
            <a:ext cx="5810250" cy="2924033"/>
          </a:xfrm>
          <a:prstGeom prst="rect">
            <a:avLst/>
          </a:prstGeom>
        </p:spPr>
      </p:pic>
      <p:pic>
        <p:nvPicPr>
          <p:cNvPr id="9" name="Picture 8" descr="Screenshot of Cognos reports">
            <a:extLst>
              <a:ext uri="{FF2B5EF4-FFF2-40B4-BE49-F238E27FC236}">
                <a16:creationId xmlns:a16="http://schemas.microsoft.com/office/drawing/2014/main" id="{E18E0142-4BFB-2817-0508-CD4DD71353C6}"/>
              </a:ext>
            </a:extLst>
          </p:cNvPr>
          <p:cNvPicPr>
            <a:picLocks noChangeAspect="1"/>
          </p:cNvPicPr>
          <p:nvPr/>
        </p:nvPicPr>
        <p:blipFill>
          <a:blip r:embed="rId4"/>
          <a:stretch>
            <a:fillRect/>
          </a:stretch>
        </p:blipFill>
        <p:spPr>
          <a:xfrm>
            <a:off x="2449773" y="4104422"/>
            <a:ext cx="5791200" cy="2038350"/>
          </a:xfrm>
          <a:prstGeom prst="rect">
            <a:avLst/>
          </a:prstGeom>
        </p:spPr>
      </p:pic>
      <p:sp>
        <p:nvSpPr>
          <p:cNvPr id="2" name="Content Placeholder 1">
            <a:extLst>
              <a:ext uri="{FF2B5EF4-FFF2-40B4-BE49-F238E27FC236}">
                <a16:creationId xmlns:a16="http://schemas.microsoft.com/office/drawing/2014/main" id="{B8E10B6B-832E-BA30-E1F1-11C06C3FE443}"/>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5"/>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176975BD-37EA-2FE9-154A-52AA70B49DA4}"/>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6"/>
              </a:rPr>
              <a:t>Gudka_d@cde.state.co.us</a:t>
            </a:r>
            <a:endParaRPr lang="en-US">
              <a:ea typeface="Calibri"/>
              <a:cs typeface="Calibri"/>
            </a:endParaRPr>
          </a:p>
        </p:txBody>
      </p:sp>
    </p:spTree>
    <p:extLst>
      <p:ext uri="{BB962C8B-B14F-4D97-AF65-F5344CB8AC3E}">
        <p14:creationId xmlns:p14="http://schemas.microsoft.com/office/powerpoint/2010/main" val="164382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36F61-A408-F6B7-4F97-EE931F9EB9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0B4DC-8EE0-5047-4F93-4F9E12BCF5B8}"/>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Submit your data to CDE</a:t>
            </a:r>
            <a:endParaRPr lang="en-US"/>
          </a:p>
        </p:txBody>
      </p:sp>
      <p:pic>
        <p:nvPicPr>
          <p:cNvPr id="5" name="Picture 4" descr="Screenshot of how to submit your data">
            <a:extLst>
              <a:ext uri="{FF2B5EF4-FFF2-40B4-BE49-F238E27FC236}">
                <a16:creationId xmlns:a16="http://schemas.microsoft.com/office/drawing/2014/main" id="{199619D8-2372-E19E-0086-D03CBB71CC9C}"/>
              </a:ext>
            </a:extLst>
          </p:cNvPr>
          <p:cNvPicPr>
            <a:picLocks noChangeAspect="1"/>
          </p:cNvPicPr>
          <p:nvPr/>
        </p:nvPicPr>
        <p:blipFill>
          <a:blip r:embed="rId2"/>
          <a:stretch>
            <a:fillRect/>
          </a:stretch>
        </p:blipFill>
        <p:spPr>
          <a:xfrm>
            <a:off x="1099357" y="1103122"/>
            <a:ext cx="7877885" cy="2456740"/>
          </a:xfrm>
          <a:prstGeom prst="rect">
            <a:avLst/>
          </a:prstGeom>
        </p:spPr>
      </p:pic>
      <p:pic>
        <p:nvPicPr>
          <p:cNvPr id="6" name="Picture 5" descr="Checking to see if your data has been submitted">
            <a:extLst>
              <a:ext uri="{FF2B5EF4-FFF2-40B4-BE49-F238E27FC236}">
                <a16:creationId xmlns:a16="http://schemas.microsoft.com/office/drawing/2014/main" id="{15DD7AEC-BB93-D7D3-49DD-FD242E017D47}"/>
              </a:ext>
            </a:extLst>
          </p:cNvPr>
          <p:cNvPicPr>
            <a:picLocks noChangeAspect="1"/>
          </p:cNvPicPr>
          <p:nvPr/>
        </p:nvPicPr>
        <p:blipFill>
          <a:blip r:embed="rId3"/>
          <a:stretch>
            <a:fillRect/>
          </a:stretch>
        </p:blipFill>
        <p:spPr>
          <a:xfrm>
            <a:off x="591403" y="3714702"/>
            <a:ext cx="10520150" cy="2374237"/>
          </a:xfrm>
          <a:prstGeom prst="rect">
            <a:avLst/>
          </a:prstGeom>
        </p:spPr>
      </p:pic>
      <p:sp>
        <p:nvSpPr>
          <p:cNvPr id="2" name="Content Placeholder 1">
            <a:extLst>
              <a:ext uri="{FF2B5EF4-FFF2-40B4-BE49-F238E27FC236}">
                <a16:creationId xmlns:a16="http://schemas.microsoft.com/office/drawing/2014/main" id="{43156883-6B15-8C32-E5F7-B2BB3A48F229}"/>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396A9D6-45FB-1431-C1A4-9607C074760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222922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DCA15-90DF-DEA1-D180-6B05BB2C1EC2}"/>
              </a:ext>
            </a:extLst>
          </p:cNvPr>
          <p:cNvSpPr>
            <a:spLocks noGrp="1"/>
          </p:cNvSpPr>
          <p:nvPr>
            <p:ph type="title"/>
          </p:nvPr>
        </p:nvSpPr>
        <p:spPr>
          <a:xfrm>
            <a:off x="155449" y="237745"/>
            <a:ext cx="5751576" cy="1197864"/>
          </a:xfrm>
        </p:spPr>
        <p:txBody>
          <a:bodyPr/>
          <a:lstStyle/>
          <a:p>
            <a:r>
              <a:rPr lang="en-US" b="0">
                <a:latin typeface="Museo Slab 500"/>
              </a:rPr>
              <a:t>Questions &amp; Resources for Human Resources Collection</a:t>
            </a:r>
          </a:p>
        </p:txBody>
      </p:sp>
      <p:sp>
        <p:nvSpPr>
          <p:cNvPr id="5" name="Content Placeholder 4">
            <a:extLst>
              <a:ext uri="{FF2B5EF4-FFF2-40B4-BE49-F238E27FC236}">
                <a16:creationId xmlns:a16="http://schemas.microsoft.com/office/drawing/2014/main" id="{98D497D5-4150-9FE4-6ECD-20DE51B4C0E8}"/>
              </a:ext>
            </a:extLst>
          </p:cNvPr>
          <p:cNvSpPr>
            <a:spLocks noGrp="1"/>
          </p:cNvSpPr>
          <p:nvPr>
            <p:ph sz="quarter" idx="13"/>
          </p:nvPr>
        </p:nvSpPr>
        <p:spPr>
          <a:xfrm>
            <a:off x="1509623" y="1302133"/>
            <a:ext cx="9170946" cy="4894194"/>
          </a:xfrm>
        </p:spPr>
        <p:txBody>
          <a:bodyPr>
            <a:normAutofit/>
          </a:bodyPr>
          <a:lstStyle/>
          <a:p>
            <a:r>
              <a:rPr lang="en-US" sz="2800" b="1">
                <a:latin typeface="Museo Slab 500"/>
              </a:rPr>
              <a:t>Collection Resources</a:t>
            </a:r>
          </a:p>
          <a:p>
            <a:r>
              <a:rPr lang="en-US">
                <a:latin typeface="Museo Slab 500"/>
                <a:hlinkClick r:id="rId2"/>
              </a:rPr>
              <a:t>Staff Interchange</a:t>
            </a:r>
            <a:endParaRPr lang="en-US">
              <a:latin typeface="Museo Slab 500"/>
            </a:endParaRPr>
          </a:p>
          <a:p>
            <a:r>
              <a:rPr lang="en-US">
                <a:latin typeface="Museo Slab 500"/>
                <a:hlinkClick r:id="rId3"/>
              </a:rPr>
              <a:t>Staff Profile File Layout</a:t>
            </a:r>
            <a:endParaRPr lang="en-US">
              <a:latin typeface="Museo Slab 500"/>
            </a:endParaRPr>
          </a:p>
          <a:p>
            <a:r>
              <a:rPr lang="en-US">
                <a:latin typeface="Museo Slab 500"/>
                <a:hlinkClick r:id="rId4"/>
              </a:rPr>
              <a:t>Staff Assignment File Layout</a:t>
            </a:r>
            <a:endParaRPr lang="en-US">
              <a:latin typeface="Museo Slab 500"/>
            </a:endParaRPr>
          </a:p>
          <a:p>
            <a:r>
              <a:rPr lang="en-US">
                <a:latin typeface="Museo Slab 500"/>
                <a:hlinkClick r:id="rId5"/>
              </a:rPr>
              <a:t>Human Resources Snapshot</a:t>
            </a:r>
            <a:endParaRPr lang="en-US"/>
          </a:p>
          <a:p>
            <a:r>
              <a:rPr lang="en-US" sz="2800" b="1">
                <a:latin typeface="Museo Slab 500"/>
              </a:rPr>
              <a:t>Questions </a:t>
            </a:r>
          </a:p>
          <a:p>
            <a:r>
              <a:rPr lang="en-US">
                <a:latin typeface="Museo Slab 500"/>
              </a:rPr>
              <a:t>Email: </a:t>
            </a:r>
            <a:r>
              <a:rPr lang="en-US">
                <a:latin typeface="Museo Slab 500"/>
                <a:hlinkClick r:id="rId6"/>
              </a:rPr>
              <a:t>Human Resources</a:t>
            </a:r>
            <a:r>
              <a:rPr lang="en-US">
                <a:latin typeface="Museo Slab 500"/>
              </a:rPr>
              <a:t> </a:t>
            </a:r>
          </a:p>
          <a:p>
            <a:r>
              <a:rPr lang="en-US">
                <a:latin typeface="Museo Slab 500"/>
              </a:rPr>
              <a:t>Dawna </a:t>
            </a:r>
            <a:r>
              <a:rPr lang="en-US" err="1">
                <a:latin typeface="Museo Slab 500"/>
              </a:rPr>
              <a:t>Gudka</a:t>
            </a:r>
            <a:r>
              <a:rPr lang="en-US">
                <a:latin typeface="Museo Slab 500"/>
              </a:rPr>
              <a:t> (303) 598-7901</a:t>
            </a:r>
          </a:p>
          <a:p>
            <a:endParaRPr lang="en-US" sz="2800">
              <a:latin typeface="Museo Slab 500"/>
            </a:endParaRPr>
          </a:p>
        </p:txBody>
      </p:sp>
      <p:sp>
        <p:nvSpPr>
          <p:cNvPr id="3" name="Slide Number Placeholder 2">
            <a:extLst>
              <a:ext uri="{FF2B5EF4-FFF2-40B4-BE49-F238E27FC236}">
                <a16:creationId xmlns:a16="http://schemas.microsoft.com/office/drawing/2014/main" id="{FDD953DA-49DF-744D-0E27-07225EC2A9B5}"/>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344427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F91B1D-AB65-9F20-F4D7-C1C1D449882D}"/>
              </a:ext>
            </a:extLst>
          </p:cNvPr>
          <p:cNvSpPr>
            <a:spLocks noGrp="1"/>
          </p:cNvSpPr>
          <p:nvPr>
            <p:ph type="ctrTitle"/>
          </p:nvPr>
        </p:nvSpPr>
        <p:spPr/>
        <p:txBody>
          <a:bodyPr/>
          <a:lstStyle/>
          <a:p>
            <a:r>
              <a:rPr lang="en-US">
                <a:latin typeface="Museo Slab 500"/>
              </a:rPr>
              <a:t>Special Education December Count</a:t>
            </a:r>
            <a:endParaRPr lang="en-US"/>
          </a:p>
        </p:txBody>
      </p:sp>
      <p:sp>
        <p:nvSpPr>
          <p:cNvPr id="6" name="Content Placeholder 5">
            <a:extLst>
              <a:ext uri="{FF2B5EF4-FFF2-40B4-BE49-F238E27FC236}">
                <a16:creationId xmlns:a16="http://schemas.microsoft.com/office/drawing/2014/main" id="{6AA14B5A-9915-0F74-E665-6AFD3C10AD67}"/>
              </a:ext>
            </a:extLst>
          </p:cNvPr>
          <p:cNvSpPr>
            <a:spLocks noGrp="1"/>
          </p:cNvSpPr>
          <p:nvPr>
            <p:ph sz="quarter" idx="13"/>
          </p:nvPr>
        </p:nvSpPr>
        <p:spPr/>
        <p:txBody>
          <a:bodyPr vert="horz" lIns="91440" tIns="45720" rIns="91440" bIns="45720" rtlCol="0" anchor="t">
            <a:normAutofit/>
          </a:bodyPr>
          <a:lstStyle/>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F47E579A-A122-7AAF-47C3-DD69FF536973}"/>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255697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Special Education December Count:</a:t>
            </a:r>
            <a:br>
              <a:rPr lang="en-US"/>
            </a:br>
            <a:r>
              <a:rPr lang="en-US"/>
              <a:t>January/February Schedule</a:t>
            </a:r>
          </a:p>
        </p:txBody>
      </p:sp>
      <p:sp>
        <p:nvSpPr>
          <p:cNvPr id="3" name="Content Placeholder 2"/>
          <p:cNvSpPr>
            <a:spLocks noGrp="1"/>
          </p:cNvSpPr>
          <p:nvPr>
            <p:ph idx="1"/>
          </p:nvPr>
        </p:nvSpPr>
        <p:spPr/>
        <p:txBody>
          <a:bodyPr>
            <a:normAutofit/>
          </a:bodyPr>
          <a:lstStyle/>
          <a:p>
            <a:pPr marL="342900" indent="-342900"/>
            <a:r>
              <a:rPr lang="en-US" sz="1600" b="1"/>
              <a:t>Thursday, January 25 – December Count Snapshot Error-Free</a:t>
            </a:r>
          </a:p>
          <a:p>
            <a:pPr marL="1028700" lvl="1" indent="-342900">
              <a:buFont typeface="Wingdings" panose="05000000000000000000" pitchFamily="2" charset="2"/>
              <a:buChar char="q"/>
            </a:pPr>
            <a:r>
              <a:rPr lang="en-US" sz="1600"/>
              <a:t>All Sped IEP and Sped Staff Interchange errors resolved</a:t>
            </a:r>
          </a:p>
          <a:p>
            <a:pPr marL="1028700" lvl="1" indent="-342900">
              <a:buFont typeface="Wingdings" panose="05000000000000000000" pitchFamily="2" charset="2"/>
              <a:buChar char="q"/>
            </a:pPr>
            <a:r>
              <a:rPr lang="en-US" sz="1600"/>
              <a:t>All December Count Snapshot errors resolved</a:t>
            </a:r>
          </a:p>
          <a:p>
            <a:pPr marL="342900" indent="-342900"/>
            <a:r>
              <a:rPr lang="en-US" sz="1600" b="1"/>
              <a:t>Friday, January 26 – Friday, February 2 – Initial Report Review</a:t>
            </a:r>
          </a:p>
          <a:p>
            <a:pPr marL="1028700" lvl="1" indent="-342900">
              <a:buFont typeface="Wingdings" panose="05000000000000000000" pitchFamily="2" charset="2"/>
              <a:buChar char="q"/>
            </a:pPr>
            <a:r>
              <a:rPr lang="en-US" sz="1600"/>
              <a:t>Review December Count Staff and Student Cognos Reports</a:t>
            </a:r>
          </a:p>
          <a:p>
            <a:pPr marL="1485900" lvl="2" indent="-342900">
              <a:buFont typeface="Wingdings" panose="05000000000000000000" pitchFamily="2" charset="2"/>
              <a:buChar char="§"/>
            </a:pPr>
            <a:r>
              <a:rPr lang="en-US" sz="1600"/>
              <a:t>No need to sign and submit any reports to CDE until the final report review week</a:t>
            </a:r>
          </a:p>
          <a:p>
            <a:pPr marL="342900" indent="-342900"/>
            <a:r>
              <a:rPr lang="en-US" sz="1600" b="1">
                <a:solidFill>
                  <a:srgbClr val="FF0000"/>
                </a:solidFill>
              </a:rPr>
              <a:t>Friday, February 2  - STATE DEADLINE </a:t>
            </a:r>
            <a:r>
              <a:rPr lang="en-US" sz="1600"/>
              <a:t>Date by which the Administrative Unit should have a complete Special Education December Count Snapshot in Data Pipeline  </a:t>
            </a:r>
          </a:p>
          <a:p>
            <a:pPr marL="342900" indent="-342900"/>
            <a:r>
              <a:rPr lang="en-US" sz="1600" b="1"/>
              <a:t>February 7 – February 15 –  Duplicate Process </a:t>
            </a:r>
            <a:r>
              <a:rPr lang="en-US" sz="1600"/>
              <a:t>– AUs work together to resolve duplicate student records </a:t>
            </a:r>
          </a:p>
          <a:p>
            <a:pPr marL="342900" indent="-342900"/>
            <a:r>
              <a:rPr lang="en-US" sz="1600" b="1"/>
              <a:t>February 15 – February 23 – Final Report Review </a:t>
            </a:r>
            <a:r>
              <a:rPr lang="en-US" sz="1600"/>
              <a:t>Complete error-free snapshot and reports submission due to CDE due by the 23</a:t>
            </a:r>
            <a:r>
              <a:rPr lang="en-US" sz="1600" baseline="30000"/>
              <a:t>rd</a:t>
            </a:r>
            <a:r>
              <a:rPr lang="en-US" sz="1600"/>
              <a:t> </a:t>
            </a:r>
          </a:p>
        </p:txBody>
      </p:sp>
      <p:sp>
        <p:nvSpPr>
          <p:cNvPr id="5" name="TextBox 4">
            <a:extLst>
              <a:ext uri="{FF2B5EF4-FFF2-40B4-BE49-F238E27FC236}">
                <a16:creationId xmlns:a16="http://schemas.microsoft.com/office/drawing/2014/main" id="{BAD7C6CC-1037-5690-6FF5-9DF835500B99}"/>
              </a:ext>
            </a:extLst>
          </p:cNvPr>
          <p:cNvSpPr txBox="1"/>
          <p:nvPr/>
        </p:nvSpPr>
        <p:spPr>
          <a:xfrm>
            <a:off x="1524000" y="6276805"/>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2"/>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304051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82C8-32C4-47CA-93B8-C883EDB85D96}"/>
              </a:ext>
            </a:extLst>
          </p:cNvPr>
          <p:cNvSpPr>
            <a:spLocks noGrp="1"/>
          </p:cNvSpPr>
          <p:nvPr>
            <p:ph type="title"/>
          </p:nvPr>
        </p:nvSpPr>
        <p:spPr/>
        <p:txBody>
          <a:bodyPr>
            <a:normAutofit fontScale="90000"/>
          </a:bodyPr>
          <a:lstStyle/>
          <a:p>
            <a:r>
              <a:rPr lang="en-US"/>
              <a:t>December Count - Student and Staff Signature Reports – Please review now but not due for upload until February 23</a:t>
            </a:r>
          </a:p>
        </p:txBody>
      </p:sp>
      <p:pic>
        <p:nvPicPr>
          <p:cNvPr id="5" name="Content Placeholder 4" descr="List of student and staff reports due for December Count 2023-2024. ">
            <a:extLst>
              <a:ext uri="{FF2B5EF4-FFF2-40B4-BE49-F238E27FC236}">
                <a16:creationId xmlns:a16="http://schemas.microsoft.com/office/drawing/2014/main" id="{09851F33-21C9-4700-81E0-170EC444790C}"/>
              </a:ext>
            </a:extLst>
          </p:cNvPr>
          <p:cNvPicPr>
            <a:picLocks noGrp="1" noChangeAspect="1"/>
          </p:cNvPicPr>
          <p:nvPr>
            <p:ph idx="1"/>
          </p:nvPr>
        </p:nvPicPr>
        <p:blipFill rotWithShape="1">
          <a:blip r:embed="rId3"/>
          <a:srcRect b="7151"/>
          <a:stretch/>
        </p:blipFill>
        <p:spPr>
          <a:xfrm>
            <a:off x="297428" y="1199494"/>
            <a:ext cx="7800974" cy="5381522"/>
          </a:xfrm>
          <a:prstGeom prst="rect">
            <a:avLst/>
          </a:prstGeom>
          <a:ln>
            <a:solidFill>
              <a:srgbClr val="333300"/>
            </a:solidFill>
          </a:ln>
        </p:spPr>
      </p:pic>
      <p:sp>
        <p:nvSpPr>
          <p:cNvPr id="4" name="Slide Number Placeholder 3">
            <a:extLst>
              <a:ext uri="{FF2B5EF4-FFF2-40B4-BE49-F238E27FC236}">
                <a16:creationId xmlns:a16="http://schemas.microsoft.com/office/drawing/2014/main" id="{C05EA80F-1B09-46D5-951E-E6947D21196F}"/>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3" name="TextBox 2">
            <a:extLst>
              <a:ext uri="{FF2B5EF4-FFF2-40B4-BE49-F238E27FC236}">
                <a16:creationId xmlns:a16="http://schemas.microsoft.com/office/drawing/2014/main" id="{0F5FF3A5-7604-A08F-D9F1-CBA946FB8AEE}"/>
              </a:ext>
            </a:extLst>
          </p:cNvPr>
          <p:cNvSpPr txBox="1"/>
          <p:nvPr/>
        </p:nvSpPr>
        <p:spPr>
          <a:xfrm>
            <a:off x="4964369" y="6603486"/>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4"/>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125936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038C-DA5A-8941-2B99-57E1CDD1C904}"/>
              </a:ext>
            </a:extLst>
          </p:cNvPr>
          <p:cNvSpPr>
            <a:spLocks noGrp="1"/>
          </p:cNvSpPr>
          <p:nvPr>
            <p:ph type="title"/>
          </p:nvPr>
        </p:nvSpPr>
        <p:spPr/>
        <p:txBody>
          <a:bodyPr/>
          <a:lstStyle/>
          <a:p>
            <a:r>
              <a:rPr lang="en-US"/>
              <a:t>Special Education December Count:</a:t>
            </a:r>
            <a:br>
              <a:rPr lang="en-US"/>
            </a:br>
            <a:r>
              <a:rPr lang="en-US"/>
              <a:t>Facility Students	</a:t>
            </a:r>
          </a:p>
        </p:txBody>
      </p:sp>
      <p:sp>
        <p:nvSpPr>
          <p:cNvPr id="3" name="Content Placeholder 2">
            <a:extLst>
              <a:ext uri="{FF2B5EF4-FFF2-40B4-BE49-F238E27FC236}">
                <a16:creationId xmlns:a16="http://schemas.microsoft.com/office/drawing/2014/main" id="{E8CE0EB4-DFBE-6751-5D30-4FB75644D2FD}"/>
              </a:ext>
            </a:extLst>
          </p:cNvPr>
          <p:cNvSpPr>
            <a:spLocks noGrp="1"/>
          </p:cNvSpPr>
          <p:nvPr>
            <p:ph idx="1"/>
          </p:nvPr>
        </p:nvSpPr>
        <p:spPr/>
        <p:txBody>
          <a:bodyPr>
            <a:normAutofit/>
          </a:bodyPr>
          <a:lstStyle/>
          <a:p>
            <a:pPr marL="0" indent="0">
              <a:buNone/>
            </a:pPr>
            <a:r>
              <a:rPr lang="en-US" sz="1600">
                <a:highlight>
                  <a:srgbClr val="FFFF00"/>
                </a:highlight>
              </a:rPr>
              <a:t>Facility School Students </a:t>
            </a:r>
            <a:r>
              <a:rPr lang="en-US" sz="1600"/>
              <a:t>– be sure to check for any resident AU students that your district(s) is paying to attend a facility school </a:t>
            </a:r>
          </a:p>
          <a:p>
            <a:pPr lvl="1"/>
            <a:r>
              <a:rPr lang="en-US" sz="1600"/>
              <a:t>Approved Facility School Code list found </a:t>
            </a:r>
            <a:r>
              <a:rPr lang="en-US" sz="1600">
                <a:hlinkClick r:id="rId2"/>
              </a:rPr>
              <a:t>here</a:t>
            </a:r>
            <a:r>
              <a:rPr lang="en-US" sz="1600"/>
              <a:t> </a:t>
            </a:r>
          </a:p>
          <a:p>
            <a:pPr lvl="1"/>
            <a:r>
              <a:rPr lang="en-US" sz="1600"/>
              <a:t>Facility Schools Directory found </a:t>
            </a:r>
            <a:r>
              <a:rPr lang="en-US" sz="1600">
                <a:hlinkClick r:id="rId3"/>
              </a:rPr>
              <a:t>here</a:t>
            </a:r>
            <a:r>
              <a:rPr lang="en-US" sz="1600"/>
              <a:t> </a:t>
            </a:r>
            <a:endParaRPr lang="en-US"/>
          </a:p>
          <a:p>
            <a:pPr marL="0" indent="0">
              <a:buNone/>
            </a:pPr>
            <a:r>
              <a:rPr lang="en-US" sz="2000"/>
              <a:t>How to code your resident students attending an approved facility school:</a:t>
            </a:r>
          </a:p>
          <a:p>
            <a:r>
              <a:rPr lang="en-US" sz="2000"/>
              <a:t>School Code = Facility Schools Code (see list above)</a:t>
            </a:r>
          </a:p>
          <a:p>
            <a:r>
              <a:rPr lang="en-US" sz="2000"/>
              <a:t>PAI Code = 22</a:t>
            </a:r>
          </a:p>
          <a:p>
            <a:r>
              <a:rPr lang="en-US" sz="2000"/>
              <a:t>District of Attendance = 0000</a:t>
            </a:r>
          </a:p>
          <a:p>
            <a:r>
              <a:rPr lang="en-US" sz="2000"/>
              <a:t>District of Residence= your member district </a:t>
            </a:r>
          </a:p>
          <a:p>
            <a:r>
              <a:rPr lang="en-US" sz="2000"/>
              <a:t>Funding Status= 50 or 51</a:t>
            </a:r>
          </a:p>
          <a:p>
            <a:pPr marL="0" indent="0">
              <a:buNone/>
            </a:pPr>
            <a:endParaRPr lang="en-US" sz="2000"/>
          </a:p>
          <a:p>
            <a:pPr marL="0" indent="0">
              <a:buNone/>
            </a:pPr>
            <a:r>
              <a:rPr lang="en-US" sz="2000"/>
              <a:t>* This type of record should only be reported by the B-side District of Residence</a:t>
            </a:r>
          </a:p>
        </p:txBody>
      </p:sp>
      <p:sp>
        <p:nvSpPr>
          <p:cNvPr id="4" name="Slide Number Placeholder 3">
            <a:extLst>
              <a:ext uri="{FF2B5EF4-FFF2-40B4-BE49-F238E27FC236}">
                <a16:creationId xmlns:a16="http://schemas.microsoft.com/office/drawing/2014/main" id="{8441C12C-F58D-4DEA-0A4A-95C37EB20715}"/>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TextBox 4">
            <a:extLst>
              <a:ext uri="{FF2B5EF4-FFF2-40B4-BE49-F238E27FC236}">
                <a16:creationId xmlns:a16="http://schemas.microsoft.com/office/drawing/2014/main" id="{3BB9BADB-2642-B16B-A3D4-20228B15FDB6}"/>
              </a:ext>
            </a:extLst>
          </p:cNvPr>
          <p:cNvSpPr txBox="1"/>
          <p:nvPr/>
        </p:nvSpPr>
        <p:spPr>
          <a:xfrm>
            <a:off x="1524000" y="6437672"/>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4"/>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25278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lnSpcReduction="100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pic>
        <p:nvPicPr>
          <p:cNvPr id="8" name="Picture 2" descr="Identity Management Landing Page&#10;https://www.cde.state.co.us/idm">
            <a:extLst>
              <a:ext uri="{FF2B5EF4-FFF2-40B4-BE49-F238E27FC236}">
                <a16:creationId xmlns:a16="http://schemas.microsoft.com/office/drawing/2014/main" id="{259DEE1A-7425-27A8-93FC-7962E34A524D}"/>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505890" y="1384739"/>
            <a:ext cx="4317459" cy="3381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dentity Management Landing Page&#10;https://www.cde.state.co.us/idm&#10;&#10;Scroll to the bottom to find the link to the Local Access Manager guide">
            <a:extLst>
              <a:ext uri="{FF2B5EF4-FFF2-40B4-BE49-F238E27FC236}">
                <a16:creationId xmlns:a16="http://schemas.microsoft.com/office/drawing/2014/main" id="{A4AEC070-C8A1-4ECC-4AE5-3D98C40ED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890" y="4766024"/>
            <a:ext cx="4317459" cy="15665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28741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6E52-8C3A-749D-9849-C163EC1BBAB1}"/>
              </a:ext>
            </a:extLst>
          </p:cNvPr>
          <p:cNvSpPr>
            <a:spLocks noGrp="1"/>
          </p:cNvSpPr>
          <p:nvPr>
            <p:ph type="title"/>
          </p:nvPr>
        </p:nvSpPr>
        <p:spPr>
          <a:xfrm>
            <a:off x="297428" y="-22452"/>
            <a:ext cx="6081865" cy="756418"/>
          </a:xfrm>
        </p:spPr>
        <p:txBody>
          <a:bodyPr>
            <a:normAutofit fontScale="90000"/>
          </a:bodyPr>
          <a:lstStyle/>
          <a:p>
            <a:br>
              <a:rPr lang="en-US"/>
            </a:br>
            <a:r>
              <a:rPr lang="en-US"/>
              <a:t>Special Education December Count:</a:t>
            </a:r>
            <a:br>
              <a:rPr lang="en-US"/>
            </a:br>
            <a:r>
              <a:rPr lang="en-US"/>
              <a:t>Duplicates Warnings</a:t>
            </a:r>
          </a:p>
        </p:txBody>
      </p:sp>
      <p:sp>
        <p:nvSpPr>
          <p:cNvPr id="3" name="Content Placeholder 2">
            <a:extLst>
              <a:ext uri="{FF2B5EF4-FFF2-40B4-BE49-F238E27FC236}">
                <a16:creationId xmlns:a16="http://schemas.microsoft.com/office/drawing/2014/main" id="{3B092265-83D2-9BCC-D670-526C4D43BEAD}"/>
              </a:ext>
            </a:extLst>
          </p:cNvPr>
          <p:cNvSpPr>
            <a:spLocks noGrp="1"/>
          </p:cNvSpPr>
          <p:nvPr>
            <p:ph idx="1"/>
          </p:nvPr>
        </p:nvSpPr>
        <p:spPr/>
        <p:txBody>
          <a:bodyPr>
            <a:normAutofit/>
          </a:bodyPr>
          <a:lstStyle/>
          <a:p>
            <a:pPr marL="457200" lvl="1" indent="0">
              <a:buNone/>
            </a:pPr>
            <a:endParaRPr lang="en-US" sz="1600"/>
          </a:p>
          <a:p>
            <a:pPr marL="0" indent="0">
              <a:buNone/>
            </a:pPr>
            <a:r>
              <a:rPr lang="en-US" sz="2000">
                <a:highlight>
                  <a:srgbClr val="FFFF00"/>
                </a:highlight>
              </a:rPr>
              <a:t>Duplicate Students </a:t>
            </a:r>
            <a:r>
              <a:rPr lang="en-US" sz="2000"/>
              <a:t>– check for these warnings</a:t>
            </a:r>
          </a:p>
          <a:p>
            <a:pPr lvl="1"/>
            <a:r>
              <a:rPr lang="en-US"/>
              <a:t>DC154: Another AU is also claiming a Funding Status of 50 for this student. Please verify attendance and enrollment records for December 1st. If your record is correct you may leave it the same.</a:t>
            </a:r>
          </a:p>
          <a:p>
            <a:pPr lvl="1"/>
            <a:r>
              <a:rPr lang="en-US"/>
              <a:t>DC214: Another AU is reporting that this student is attending in their AU. Please verify attendance and enrollment records for December 1st. If your record is correct you may leave it the same and ignore this warning.</a:t>
            </a:r>
          </a:p>
          <a:p>
            <a:pPr lvl="2"/>
            <a:r>
              <a:rPr lang="en-US" sz="2000"/>
              <a:t>The other reporting AU is now included in the far right column of the error report</a:t>
            </a:r>
          </a:p>
          <a:p>
            <a:pPr lvl="2"/>
            <a:r>
              <a:rPr lang="en-US" sz="2000"/>
              <a:t>Reference ‘</a:t>
            </a:r>
            <a:r>
              <a:rPr lang="en-US" sz="2000" b="1"/>
              <a:t>Pupils Attendance Information Codes</a:t>
            </a:r>
            <a:r>
              <a:rPr lang="en-US" sz="2000"/>
              <a:t>’ document from </a:t>
            </a:r>
            <a:r>
              <a:rPr lang="en-US" sz="2000">
                <a:hlinkClick r:id="rId2"/>
              </a:rPr>
              <a:t>December Count Snapshot webpage </a:t>
            </a:r>
            <a:r>
              <a:rPr lang="en-US" sz="2000"/>
              <a:t>under Additional Links for help with PAI and Funding Status Codes. </a:t>
            </a:r>
          </a:p>
          <a:p>
            <a:pPr lvl="2"/>
            <a:endParaRPr lang="en-US" sz="1200"/>
          </a:p>
        </p:txBody>
      </p:sp>
      <p:sp>
        <p:nvSpPr>
          <p:cNvPr id="4" name="Slide Number Placeholder 3">
            <a:extLst>
              <a:ext uri="{FF2B5EF4-FFF2-40B4-BE49-F238E27FC236}">
                <a16:creationId xmlns:a16="http://schemas.microsoft.com/office/drawing/2014/main" id="{A52152CB-4833-C21E-18BF-163B4A9AB2F1}"/>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TextBox 4">
            <a:extLst>
              <a:ext uri="{FF2B5EF4-FFF2-40B4-BE49-F238E27FC236}">
                <a16:creationId xmlns:a16="http://schemas.microsoft.com/office/drawing/2014/main" id="{E72B84CE-63F7-70B8-04AC-DD4D5FB2ED70}"/>
              </a:ext>
            </a:extLst>
          </p:cNvPr>
          <p:cNvSpPr txBox="1"/>
          <p:nvPr/>
        </p:nvSpPr>
        <p:spPr>
          <a:xfrm>
            <a:off x="1524000" y="6437672"/>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3"/>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370736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BA37-E381-697A-0E30-FAA8CA28573A}"/>
              </a:ext>
            </a:extLst>
          </p:cNvPr>
          <p:cNvSpPr>
            <a:spLocks noGrp="1"/>
          </p:cNvSpPr>
          <p:nvPr>
            <p:ph type="title"/>
          </p:nvPr>
        </p:nvSpPr>
        <p:spPr/>
        <p:txBody>
          <a:bodyPr/>
          <a:lstStyle/>
          <a:p>
            <a:r>
              <a:rPr lang="en-US"/>
              <a:t>Special Education December Count:</a:t>
            </a:r>
            <a:br>
              <a:rPr lang="en-US"/>
            </a:br>
            <a:r>
              <a:rPr lang="en-US"/>
              <a:t>AU Respondent Contact List</a:t>
            </a:r>
          </a:p>
        </p:txBody>
      </p:sp>
      <p:pic>
        <p:nvPicPr>
          <p:cNvPr id="6" name="Content Placeholder 5" descr="SPED December COGNOS report list">
            <a:extLst>
              <a:ext uri="{FF2B5EF4-FFF2-40B4-BE49-F238E27FC236}">
                <a16:creationId xmlns:a16="http://schemas.microsoft.com/office/drawing/2014/main" id="{78DAF855-84C8-3392-4265-92131D52C720}"/>
              </a:ext>
            </a:extLst>
          </p:cNvPr>
          <p:cNvPicPr>
            <a:picLocks noGrp="1" noChangeAspect="1"/>
          </p:cNvPicPr>
          <p:nvPr>
            <p:ph idx="1"/>
          </p:nvPr>
        </p:nvPicPr>
        <p:blipFill rotWithShape="1">
          <a:blip r:embed="rId2"/>
          <a:srcRect t="-149" r="34089"/>
          <a:stretch/>
        </p:blipFill>
        <p:spPr>
          <a:xfrm>
            <a:off x="1769194" y="1489773"/>
            <a:ext cx="7104839" cy="4672413"/>
          </a:xfrm>
        </p:spPr>
      </p:pic>
      <p:sp>
        <p:nvSpPr>
          <p:cNvPr id="4" name="Slide Number Placeholder 3">
            <a:extLst>
              <a:ext uri="{FF2B5EF4-FFF2-40B4-BE49-F238E27FC236}">
                <a16:creationId xmlns:a16="http://schemas.microsoft.com/office/drawing/2014/main" id="{AE7412B5-6EE1-1603-8DF8-CC0DD33F0EAA}"/>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TextBox 6">
            <a:extLst>
              <a:ext uri="{FF2B5EF4-FFF2-40B4-BE49-F238E27FC236}">
                <a16:creationId xmlns:a16="http://schemas.microsoft.com/office/drawing/2014/main" id="{6AD221B7-04B4-9CA9-1EA9-1C2A65889F81}"/>
              </a:ext>
            </a:extLst>
          </p:cNvPr>
          <p:cNvSpPr txBox="1"/>
          <p:nvPr/>
        </p:nvSpPr>
        <p:spPr>
          <a:xfrm>
            <a:off x="6742106" y="3422282"/>
            <a:ext cx="2680755" cy="1754326"/>
          </a:xfrm>
          <a:prstGeom prst="rect">
            <a:avLst/>
          </a:prstGeom>
          <a:solidFill>
            <a:schemeClr val="bg2"/>
          </a:solidFill>
          <a:ln>
            <a:solidFill>
              <a:schemeClr val="tx1"/>
            </a:solidFill>
          </a:ln>
        </p:spPr>
        <p:txBody>
          <a:bodyPr wrap="square" rtlCol="0">
            <a:spAutoFit/>
          </a:bodyPr>
          <a:lstStyle/>
          <a:p>
            <a:r>
              <a:rPr lang="en-US"/>
              <a:t>To find the other AU contact information, search this report by AU #. Do not search by district name or district code.</a:t>
            </a:r>
          </a:p>
          <a:p>
            <a:endParaRPr lang="en-US"/>
          </a:p>
        </p:txBody>
      </p:sp>
      <p:sp>
        <p:nvSpPr>
          <p:cNvPr id="9" name="Rectangle 8">
            <a:extLst>
              <a:ext uri="{FF2B5EF4-FFF2-40B4-BE49-F238E27FC236}">
                <a16:creationId xmlns:a16="http://schemas.microsoft.com/office/drawing/2014/main" id="{6A759072-07AB-A2B3-677D-CCA9D7D8FAE6}"/>
              </a:ext>
              <a:ext uri="{C183D7F6-B498-43B3-948B-1728B52AA6E4}">
                <adec:decorative xmlns:adec="http://schemas.microsoft.com/office/drawing/2017/decorative" val="1"/>
              </a:ext>
            </a:extLst>
          </p:cNvPr>
          <p:cNvSpPr/>
          <p:nvPr/>
        </p:nvSpPr>
        <p:spPr>
          <a:xfrm>
            <a:off x="4938410" y="1906622"/>
            <a:ext cx="1439693" cy="2626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57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a:xfrm>
            <a:off x="155447" y="237745"/>
            <a:ext cx="63808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Lindsey Heitman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2"/>
              </a:rPr>
              <a:t>SpedDecCount@cde.state.co.us</a:t>
            </a:r>
            <a:r>
              <a:rPr lang="en-US"/>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(303) 866 - 5759</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Special Education IEP Interchange</a:t>
            </a:r>
            <a:r>
              <a:rPr kumimoji="0" lang="en-US" sz="2400" b="0" i="0" u="none" strike="noStrike" kern="1200" cap="none" spc="0" normalizeH="0" baseline="0" noProof="0">
                <a:ln>
                  <a:noFill/>
                </a:ln>
                <a:solidFill>
                  <a:schemeClr val="tx1"/>
                </a:solidFill>
                <a:effectLst/>
                <a:uLnTx/>
                <a:uFillTx/>
                <a:hlinkClick r:id="rId3"/>
              </a:rPr>
              <a:t>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hlinkClick r:id="rId4"/>
              </a:rPr>
              <a:t>S</a:t>
            </a:r>
            <a:r>
              <a:rPr lang="en-US">
                <a:hlinkClick r:id="rId4"/>
              </a:rPr>
              <a:t>pecial Education December Count Snapshot</a:t>
            </a:r>
            <a:r>
              <a:rPr kumimoji="0" lang="en-US" sz="2400" b="0" i="0" u="none" strike="noStrike" kern="1200" cap="none" spc="0" normalizeH="0" baseline="0" noProof="0">
                <a:ln>
                  <a:noFill/>
                </a:ln>
                <a:solidFill>
                  <a:schemeClr val="tx1"/>
                </a:solidFill>
                <a:effectLst/>
                <a:uLnTx/>
                <a:uFillTx/>
                <a:hlinkClick r:id="rId4"/>
              </a:rPr>
              <a:t>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55451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89184F-B0AC-2D38-D881-C6522E8F68C3}"/>
              </a:ext>
            </a:extLst>
          </p:cNvPr>
          <p:cNvSpPr>
            <a:spLocks noGrp="1"/>
          </p:cNvSpPr>
          <p:nvPr>
            <p:ph type="ctrTitle"/>
          </p:nvPr>
        </p:nvSpPr>
        <p:spPr/>
        <p:txBody>
          <a:bodyPr/>
          <a:lstStyle/>
          <a:p>
            <a:r>
              <a:rPr lang="en-US"/>
              <a:t>Teacher Student Data Link (TSDL)</a:t>
            </a:r>
          </a:p>
        </p:txBody>
      </p:sp>
      <p:sp>
        <p:nvSpPr>
          <p:cNvPr id="5" name="Content Placeholder 4">
            <a:extLst>
              <a:ext uri="{FF2B5EF4-FFF2-40B4-BE49-F238E27FC236}">
                <a16:creationId xmlns:a16="http://schemas.microsoft.com/office/drawing/2014/main" id="{4F18636A-13BF-3357-0BD2-65A12A7206F6}"/>
              </a:ext>
            </a:extLst>
          </p:cNvPr>
          <p:cNvSpPr>
            <a:spLocks noGrp="1"/>
          </p:cNvSpPr>
          <p:nvPr>
            <p:ph sz="quarter" idx="13"/>
          </p:nvPr>
        </p:nvSpPr>
        <p:spPr/>
        <p:txBody>
          <a:bodyPr/>
          <a:lstStyle/>
          <a:p>
            <a:r>
              <a:rPr lang="en-US"/>
              <a:t>Peter Hoffman</a:t>
            </a:r>
          </a:p>
        </p:txBody>
      </p:sp>
      <p:sp>
        <p:nvSpPr>
          <p:cNvPr id="3" name="Slide Number Placeholder 2">
            <a:extLst>
              <a:ext uri="{FF2B5EF4-FFF2-40B4-BE49-F238E27FC236}">
                <a16:creationId xmlns:a16="http://schemas.microsoft.com/office/drawing/2014/main" id="{DE00A7C1-9B93-E443-ABDE-B1D622B5671B}"/>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00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ACB-A4D9-E755-BE64-62BEF6873D63}"/>
              </a:ext>
            </a:extLst>
          </p:cNvPr>
          <p:cNvSpPr>
            <a:spLocks noGrp="1"/>
          </p:cNvSpPr>
          <p:nvPr>
            <p:ph type="title"/>
          </p:nvPr>
        </p:nvSpPr>
        <p:spPr/>
        <p:txBody>
          <a:bodyPr/>
          <a:lstStyle/>
          <a:p>
            <a:r>
              <a:rPr lang="en-US">
                <a:solidFill>
                  <a:schemeClr val="accent1">
                    <a:lumMod val="75000"/>
                  </a:schemeClr>
                </a:solidFill>
              </a:rPr>
              <a:t>TSDL 2023-2024 Timeline</a:t>
            </a:r>
          </a:p>
        </p:txBody>
      </p:sp>
      <p:sp>
        <p:nvSpPr>
          <p:cNvPr id="8" name="TextBox 7">
            <a:extLst>
              <a:ext uri="{FF2B5EF4-FFF2-40B4-BE49-F238E27FC236}">
                <a16:creationId xmlns:a16="http://schemas.microsoft.com/office/drawing/2014/main" id="{31CF935B-4EDB-CD62-F90C-6618AAEBDEFC}"/>
              </a:ext>
            </a:extLst>
          </p:cNvPr>
          <p:cNvSpPr txBox="1"/>
          <p:nvPr/>
        </p:nvSpPr>
        <p:spPr>
          <a:xfrm>
            <a:off x="251541" y="1767016"/>
            <a:ext cx="4914038" cy="3970318"/>
          </a:xfrm>
          <a:prstGeom prst="rect">
            <a:avLst/>
          </a:prstGeom>
          <a:noFill/>
        </p:spPr>
        <p:txBody>
          <a:bodyPr wrap="square" rtlCol="0">
            <a:spAutoFit/>
          </a:bodyPr>
          <a:lstStyle/>
          <a:p>
            <a:pPr marL="285750" indent="-285750">
              <a:buFont typeface="Arial" panose="020B0604020202020204" pitchFamily="34" charset="0"/>
              <a:buChar char="•"/>
            </a:pPr>
            <a:r>
              <a:rPr lang="en-US" dirty="0"/>
              <a:t>File layouts and information can be found here:</a:t>
            </a:r>
          </a:p>
          <a:p>
            <a:r>
              <a:rPr lang="en-US" dirty="0">
                <a:hlinkClick r:id="rId2"/>
              </a:rPr>
              <a:t>Teacher Student Data Link Interchange</a:t>
            </a:r>
            <a:endParaRPr lang="en-US" dirty="0"/>
          </a:p>
          <a:p>
            <a:endParaRPr lang="en-US" dirty="0"/>
          </a:p>
          <a:p>
            <a:pPr marL="285750" indent="-285750">
              <a:buFont typeface="Arial" panose="020B0604020202020204" pitchFamily="34" charset="0"/>
              <a:buChar char="•"/>
            </a:pPr>
            <a:r>
              <a:rPr lang="en-US" dirty="0"/>
              <a:t>Utilize first half of the year data to determine what errors you may have come June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Record expectations:  Each student grades 6-12 enrolled for 6 weeks or more in core courses with educator if applicable.  Core course means English, Mathematics, Science, and Social Studies.</a:t>
            </a:r>
          </a:p>
          <a:p>
            <a:endParaRPr lang="en-US" dirty="0"/>
          </a:p>
          <a:p>
            <a:r>
              <a:rPr lang="en-US" dirty="0"/>
              <a:t>	</a:t>
            </a:r>
          </a:p>
          <a:p>
            <a:r>
              <a:rPr lang="en-US" dirty="0"/>
              <a:t>      </a:t>
            </a:r>
          </a:p>
        </p:txBody>
      </p:sp>
      <p:pic>
        <p:nvPicPr>
          <p:cNvPr id="7" name="Picture 6" descr="Timeline for Teacher Student Data Link 2023-2024">
            <a:extLst>
              <a:ext uri="{FF2B5EF4-FFF2-40B4-BE49-F238E27FC236}">
                <a16:creationId xmlns:a16="http://schemas.microsoft.com/office/drawing/2014/main" id="{864F8E31-FBB1-3F10-9D1C-D402FA51E7FD}"/>
              </a:ext>
            </a:extLst>
          </p:cNvPr>
          <p:cNvPicPr>
            <a:picLocks noChangeAspect="1"/>
          </p:cNvPicPr>
          <p:nvPr/>
        </p:nvPicPr>
        <p:blipFill>
          <a:blip r:embed="rId3"/>
          <a:stretch>
            <a:fillRect/>
          </a:stretch>
        </p:blipFill>
        <p:spPr>
          <a:xfrm>
            <a:off x="5205803" y="500610"/>
            <a:ext cx="6780251" cy="5419535"/>
          </a:xfrm>
          <a:prstGeom prst="rect">
            <a:avLst/>
          </a:prstGeom>
        </p:spPr>
      </p:pic>
      <p:sp>
        <p:nvSpPr>
          <p:cNvPr id="4" name="Slide Number Placeholder 3">
            <a:extLst>
              <a:ext uri="{FF2B5EF4-FFF2-40B4-BE49-F238E27FC236}">
                <a16:creationId xmlns:a16="http://schemas.microsoft.com/office/drawing/2014/main" id="{3863302C-2C46-D166-7BFB-A134B8BC7D44}"/>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4E30A165-CF4C-BADD-F27D-163BA3D45092}"/>
              </a:ext>
            </a:extLst>
          </p:cNvPr>
          <p:cNvSpPr>
            <a:spLocks noGrp="1"/>
          </p:cNvSpPr>
          <p:nvPr>
            <p:ph sz="quarter" idx="13"/>
          </p:nvPr>
        </p:nvSpPr>
        <p:spPr/>
        <p:txBody>
          <a:bodyPr/>
          <a:lstStyle/>
          <a:p>
            <a:r>
              <a:rPr lang="en-US"/>
              <a:t>Peter Hoffman</a:t>
            </a:r>
          </a:p>
        </p:txBody>
      </p:sp>
      <p:sp>
        <p:nvSpPr>
          <p:cNvPr id="6" name="Content Placeholder 5">
            <a:extLst>
              <a:ext uri="{FF2B5EF4-FFF2-40B4-BE49-F238E27FC236}">
                <a16:creationId xmlns:a16="http://schemas.microsoft.com/office/drawing/2014/main" id="{01AE076C-8371-8AAA-7CD6-9474586567B9}"/>
              </a:ext>
            </a:extLst>
          </p:cNvPr>
          <p:cNvSpPr>
            <a:spLocks noGrp="1"/>
          </p:cNvSpPr>
          <p:nvPr>
            <p:ph sz="quarter" idx="14"/>
          </p:nvPr>
        </p:nvSpPr>
        <p:spPr/>
        <p:txBody>
          <a:bodyPr>
            <a:normAutofit/>
          </a:bodyPr>
          <a:lstStyle/>
          <a:p>
            <a:r>
              <a:rPr lang="en-US" u="sng">
                <a:solidFill>
                  <a:srgbClr val="0070C0"/>
                </a:solidFill>
                <a:effectLst/>
                <a:hlinkClick r:id="rId4">
                  <a:extLst>
                    <a:ext uri="{A12FA001-AC4F-418D-AE19-62706E023703}">
                      <ahyp:hlinkClr xmlns:ahyp="http://schemas.microsoft.com/office/drawing/2018/hyperlinkcolor" val="tx"/>
                    </a:ext>
                  </a:extLst>
                </a:hlinkClick>
              </a:rPr>
              <a:t>TeacherStudentDataLink@cde.state.co.us</a:t>
            </a:r>
            <a:endParaRPr lang="en-US">
              <a:solidFill>
                <a:srgbClr val="0070C0"/>
              </a:solidFill>
              <a:effectLst/>
            </a:endParaRPr>
          </a:p>
          <a:p>
            <a:endParaRPr lang="en-US"/>
          </a:p>
        </p:txBody>
      </p:sp>
    </p:spTree>
    <p:extLst>
      <p:ext uri="{BB962C8B-B14F-4D97-AF65-F5344CB8AC3E}">
        <p14:creationId xmlns:p14="http://schemas.microsoft.com/office/powerpoint/2010/main" val="196185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ACB-A4D9-E755-BE64-62BEF6873D63}"/>
              </a:ext>
            </a:extLst>
          </p:cNvPr>
          <p:cNvSpPr>
            <a:spLocks noGrp="1"/>
          </p:cNvSpPr>
          <p:nvPr>
            <p:ph type="title"/>
          </p:nvPr>
        </p:nvSpPr>
        <p:spPr/>
        <p:txBody>
          <a:bodyPr/>
          <a:lstStyle/>
          <a:p>
            <a:r>
              <a:rPr lang="en-US">
                <a:solidFill>
                  <a:schemeClr val="accent1">
                    <a:lumMod val="75000"/>
                  </a:schemeClr>
                </a:solidFill>
              </a:rPr>
              <a:t>TSDL SCED Codes</a:t>
            </a:r>
          </a:p>
        </p:txBody>
      </p:sp>
      <p:sp>
        <p:nvSpPr>
          <p:cNvPr id="8" name="TextBox 7">
            <a:extLst>
              <a:ext uri="{FF2B5EF4-FFF2-40B4-BE49-F238E27FC236}">
                <a16:creationId xmlns:a16="http://schemas.microsoft.com/office/drawing/2014/main" id="{31CF935B-4EDB-CD62-F90C-6618AAEBDEFC}"/>
              </a:ext>
            </a:extLst>
          </p:cNvPr>
          <p:cNvSpPr txBox="1"/>
          <p:nvPr/>
        </p:nvSpPr>
        <p:spPr>
          <a:xfrm>
            <a:off x="251541" y="1767016"/>
            <a:ext cx="6282489" cy="3970318"/>
          </a:xfrm>
          <a:prstGeom prst="rect">
            <a:avLst/>
          </a:prstGeom>
          <a:noFill/>
        </p:spPr>
        <p:txBody>
          <a:bodyPr wrap="none" rtlCol="0">
            <a:spAutoFit/>
          </a:bodyPr>
          <a:lstStyle/>
          <a:p>
            <a:pPr marL="285750" indent="-285750">
              <a:buFont typeface="Arial" panose="020B0604020202020204" pitchFamily="34" charset="0"/>
              <a:buChar char="•"/>
            </a:pPr>
            <a:r>
              <a:rPr lang="en-US" dirty="0"/>
              <a:t>Reminder: TSDL uses NCES SCED codes for State Course Codes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SCED Core courses </a:t>
            </a:r>
            <a:r>
              <a:rPr lang="en-US"/>
              <a:t>typically start with 01, 02, 03, and 04.  </a:t>
            </a:r>
            <a:endParaRPr lang="en-US" dirty="0"/>
          </a:p>
          <a:p>
            <a:endParaRPr lang="en-US" dirty="0"/>
          </a:p>
          <a:p>
            <a:pPr marL="285750" indent="-285750">
              <a:buFont typeface="Arial" panose="020B0604020202020204" pitchFamily="34" charset="0"/>
              <a:buChar char="•"/>
            </a:pPr>
            <a:r>
              <a:rPr lang="en-US" dirty="0"/>
              <a:t>SCED 11 has 26 new courses!</a:t>
            </a:r>
          </a:p>
          <a:p>
            <a:endParaRPr lang="en-US" dirty="0"/>
          </a:p>
          <a:p>
            <a:pPr marL="285750" indent="-285750">
              <a:buFont typeface="Arial" panose="020B0604020202020204" pitchFamily="34" charset="0"/>
              <a:buChar char="•"/>
            </a:pPr>
            <a:r>
              <a:rPr lang="en-US" dirty="0"/>
              <a:t>The latest SCED code file can be found at either:</a:t>
            </a:r>
          </a:p>
          <a:p>
            <a:pPr marL="742950" lvl="1" indent="-285750">
              <a:buFont typeface="Arial" panose="020B0604020202020204" pitchFamily="34" charset="0"/>
              <a:buChar char="•"/>
            </a:pPr>
            <a:r>
              <a:rPr lang="en-US" dirty="0">
                <a:hlinkClick r:id="rId2"/>
              </a:rPr>
              <a:t>Teacher Student Data Link Interchange</a:t>
            </a:r>
            <a:r>
              <a:rPr lang="en-US" dirty="0"/>
              <a:t> or </a:t>
            </a:r>
          </a:p>
          <a:p>
            <a:pPr marL="742950" lvl="1" indent="-285750">
              <a:buFont typeface="Arial" panose="020B0604020202020204" pitchFamily="34" charset="0"/>
              <a:buChar char="•"/>
            </a:pPr>
            <a:r>
              <a:rPr lang="en-US" dirty="0">
                <a:hlinkClick r:id="rId3"/>
              </a:rPr>
              <a:t>NCES SCED Codes</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15" name="Picture 14" descr="Screenshot of EXCEL SCED File Indicating where to filter new courses.">
            <a:extLst>
              <a:ext uri="{FF2B5EF4-FFF2-40B4-BE49-F238E27FC236}">
                <a16:creationId xmlns:a16="http://schemas.microsoft.com/office/drawing/2014/main" id="{F1A99AC5-2E8A-9202-CBED-4618CEEC1160}"/>
              </a:ext>
            </a:extLst>
          </p:cNvPr>
          <p:cNvPicPr>
            <a:picLocks noChangeAspect="1"/>
          </p:cNvPicPr>
          <p:nvPr/>
        </p:nvPicPr>
        <p:blipFill>
          <a:blip r:embed="rId4"/>
          <a:stretch>
            <a:fillRect/>
          </a:stretch>
        </p:blipFill>
        <p:spPr>
          <a:xfrm>
            <a:off x="6686266" y="139312"/>
            <a:ext cx="5360920" cy="6062472"/>
          </a:xfrm>
          <a:prstGeom prst="rect">
            <a:avLst/>
          </a:prstGeom>
        </p:spPr>
      </p:pic>
      <p:sp>
        <p:nvSpPr>
          <p:cNvPr id="4" name="Slide Number Placeholder 3">
            <a:extLst>
              <a:ext uri="{FF2B5EF4-FFF2-40B4-BE49-F238E27FC236}">
                <a16:creationId xmlns:a16="http://schemas.microsoft.com/office/drawing/2014/main" id="{3863302C-2C46-D166-7BFB-A134B8BC7D44}"/>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4E30A165-CF4C-BADD-F27D-163BA3D45092}"/>
              </a:ext>
            </a:extLst>
          </p:cNvPr>
          <p:cNvSpPr>
            <a:spLocks noGrp="1"/>
          </p:cNvSpPr>
          <p:nvPr>
            <p:ph sz="quarter" idx="13"/>
          </p:nvPr>
        </p:nvSpPr>
        <p:spPr/>
        <p:txBody>
          <a:bodyPr/>
          <a:lstStyle/>
          <a:p>
            <a:r>
              <a:rPr lang="en-US"/>
              <a:t>Peter Hoffman</a:t>
            </a:r>
          </a:p>
        </p:txBody>
      </p:sp>
      <p:sp>
        <p:nvSpPr>
          <p:cNvPr id="6" name="Content Placeholder 5">
            <a:extLst>
              <a:ext uri="{FF2B5EF4-FFF2-40B4-BE49-F238E27FC236}">
                <a16:creationId xmlns:a16="http://schemas.microsoft.com/office/drawing/2014/main" id="{01AE076C-8371-8AAA-7CD6-9474586567B9}"/>
              </a:ext>
            </a:extLst>
          </p:cNvPr>
          <p:cNvSpPr>
            <a:spLocks noGrp="1"/>
          </p:cNvSpPr>
          <p:nvPr>
            <p:ph sz="quarter" idx="14"/>
          </p:nvPr>
        </p:nvSpPr>
        <p:spPr/>
        <p:txBody>
          <a:bodyPr>
            <a:normAutofit/>
          </a:bodyPr>
          <a:lstStyle/>
          <a:p>
            <a:r>
              <a:rPr lang="en-US" u="sng">
                <a:solidFill>
                  <a:srgbClr val="0070C0"/>
                </a:solidFill>
                <a:effectLst/>
                <a:hlinkClick r:id="rId5">
                  <a:extLst>
                    <a:ext uri="{A12FA001-AC4F-418D-AE19-62706E023703}">
                      <ahyp:hlinkClr xmlns:ahyp="http://schemas.microsoft.com/office/drawing/2018/hyperlinkcolor" val="tx"/>
                    </a:ext>
                  </a:extLst>
                </a:hlinkClick>
              </a:rPr>
              <a:t>TeacherStudentDataLink@cde.state.co.us</a:t>
            </a:r>
            <a:endParaRPr lang="en-US">
              <a:solidFill>
                <a:srgbClr val="0070C0"/>
              </a:solidFill>
              <a:effectLst/>
            </a:endParaRPr>
          </a:p>
          <a:p>
            <a:endParaRPr lang="en-US"/>
          </a:p>
        </p:txBody>
      </p:sp>
    </p:spTree>
    <p:extLst>
      <p:ext uri="{BB962C8B-B14F-4D97-AF65-F5344CB8AC3E}">
        <p14:creationId xmlns:p14="http://schemas.microsoft.com/office/powerpoint/2010/main" val="293375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ACB-A4D9-E755-BE64-62BEF6873D63}"/>
              </a:ext>
            </a:extLst>
          </p:cNvPr>
          <p:cNvSpPr>
            <a:spLocks noGrp="1"/>
          </p:cNvSpPr>
          <p:nvPr>
            <p:ph type="title"/>
          </p:nvPr>
        </p:nvSpPr>
        <p:spPr/>
        <p:txBody>
          <a:bodyPr/>
          <a:lstStyle/>
          <a:p>
            <a:r>
              <a:rPr lang="en-US">
                <a:solidFill>
                  <a:schemeClr val="accent1">
                    <a:lumMod val="75000"/>
                  </a:schemeClr>
                </a:solidFill>
              </a:rPr>
              <a:t>Common Errors</a:t>
            </a:r>
          </a:p>
        </p:txBody>
      </p:sp>
      <p:sp>
        <p:nvSpPr>
          <p:cNvPr id="8" name="TextBox 7">
            <a:extLst>
              <a:ext uri="{FF2B5EF4-FFF2-40B4-BE49-F238E27FC236}">
                <a16:creationId xmlns:a16="http://schemas.microsoft.com/office/drawing/2014/main" id="{31CF935B-4EDB-CD62-F90C-6618AAEBDEFC}"/>
              </a:ext>
            </a:extLst>
          </p:cNvPr>
          <p:cNvSpPr txBox="1"/>
          <p:nvPr/>
        </p:nvSpPr>
        <p:spPr>
          <a:xfrm>
            <a:off x="251541" y="1767016"/>
            <a:ext cx="4368888" cy="2308324"/>
          </a:xfrm>
          <a:prstGeom prst="rect">
            <a:avLst/>
          </a:prstGeom>
          <a:noFill/>
        </p:spPr>
        <p:txBody>
          <a:bodyPr wrap="square" rtlCol="0">
            <a:spAutoFit/>
          </a:bodyPr>
          <a:lstStyle/>
          <a:p>
            <a:pPr marL="285750" indent="-285750">
              <a:buFont typeface="Arial" panose="020B0604020202020204" pitchFamily="34" charset="0"/>
              <a:buChar char="•"/>
            </a:pPr>
            <a:r>
              <a:rPr lang="en-US"/>
              <a:t>Archived SCED course code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Commas in the Local Course Title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Leading Zeros -  if you must manually edit file after extract from SIS, help with keeping leading zeros can be found </a:t>
            </a:r>
            <a:r>
              <a:rPr lang="en-US">
                <a:hlinkClick r:id="rId2"/>
              </a:rPr>
              <a:t>here</a:t>
            </a:r>
            <a:r>
              <a:rPr lang="en-US"/>
              <a:t>.</a:t>
            </a:r>
          </a:p>
          <a:p>
            <a:endParaRPr lang="en-US"/>
          </a:p>
        </p:txBody>
      </p:sp>
      <p:pic>
        <p:nvPicPr>
          <p:cNvPr id="10" name="Picture 9" descr="Screenshot of excel sheet with text to not have commas in column D.">
            <a:extLst>
              <a:ext uri="{FF2B5EF4-FFF2-40B4-BE49-F238E27FC236}">
                <a16:creationId xmlns:a16="http://schemas.microsoft.com/office/drawing/2014/main" id="{70D0B37A-0A2E-2198-CCF6-F19403F591D1}"/>
              </a:ext>
            </a:extLst>
          </p:cNvPr>
          <p:cNvPicPr>
            <a:picLocks noChangeAspect="1"/>
          </p:cNvPicPr>
          <p:nvPr/>
        </p:nvPicPr>
        <p:blipFill>
          <a:blip r:embed="rId3"/>
          <a:stretch>
            <a:fillRect/>
          </a:stretch>
        </p:blipFill>
        <p:spPr>
          <a:xfrm>
            <a:off x="4865721" y="205176"/>
            <a:ext cx="6709877" cy="5679989"/>
          </a:xfrm>
          <a:prstGeom prst="rect">
            <a:avLst/>
          </a:prstGeom>
        </p:spPr>
      </p:pic>
      <p:sp>
        <p:nvSpPr>
          <p:cNvPr id="4" name="Slide Number Placeholder 3">
            <a:extLst>
              <a:ext uri="{FF2B5EF4-FFF2-40B4-BE49-F238E27FC236}">
                <a16:creationId xmlns:a16="http://schemas.microsoft.com/office/drawing/2014/main" id="{3863302C-2C46-D166-7BFB-A134B8BC7D44}"/>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4E30A165-CF4C-BADD-F27D-163BA3D45092}"/>
              </a:ext>
            </a:extLst>
          </p:cNvPr>
          <p:cNvSpPr>
            <a:spLocks noGrp="1"/>
          </p:cNvSpPr>
          <p:nvPr>
            <p:ph sz="quarter" idx="13"/>
          </p:nvPr>
        </p:nvSpPr>
        <p:spPr/>
        <p:txBody>
          <a:bodyPr/>
          <a:lstStyle/>
          <a:p>
            <a:r>
              <a:rPr lang="en-US"/>
              <a:t>Peter Hoffman</a:t>
            </a:r>
          </a:p>
        </p:txBody>
      </p:sp>
      <p:sp>
        <p:nvSpPr>
          <p:cNvPr id="6" name="Content Placeholder 5">
            <a:extLst>
              <a:ext uri="{FF2B5EF4-FFF2-40B4-BE49-F238E27FC236}">
                <a16:creationId xmlns:a16="http://schemas.microsoft.com/office/drawing/2014/main" id="{01AE076C-8371-8AAA-7CD6-9474586567B9}"/>
              </a:ext>
            </a:extLst>
          </p:cNvPr>
          <p:cNvSpPr>
            <a:spLocks noGrp="1"/>
          </p:cNvSpPr>
          <p:nvPr>
            <p:ph sz="quarter" idx="14"/>
          </p:nvPr>
        </p:nvSpPr>
        <p:spPr/>
        <p:txBody>
          <a:bodyPr>
            <a:normAutofit/>
          </a:bodyPr>
          <a:lstStyle/>
          <a:p>
            <a:r>
              <a:rPr lang="en-US" u="sng">
                <a:solidFill>
                  <a:srgbClr val="0070C0"/>
                </a:solidFill>
                <a:effectLst/>
                <a:hlinkClick r:id="rId4">
                  <a:extLst>
                    <a:ext uri="{A12FA001-AC4F-418D-AE19-62706E023703}">
                      <ahyp:hlinkClr xmlns:ahyp="http://schemas.microsoft.com/office/drawing/2018/hyperlinkcolor" val="tx"/>
                    </a:ext>
                  </a:extLst>
                </a:hlinkClick>
              </a:rPr>
              <a:t>TeacherStudentDataLink@cde.state.co.us</a:t>
            </a:r>
            <a:endParaRPr lang="en-US">
              <a:solidFill>
                <a:srgbClr val="0070C0"/>
              </a:solidFill>
              <a:effectLst/>
            </a:endParaRPr>
          </a:p>
          <a:p>
            <a:endParaRPr lang="en-US"/>
          </a:p>
        </p:txBody>
      </p:sp>
    </p:spTree>
    <p:extLst>
      <p:ext uri="{BB962C8B-B14F-4D97-AF65-F5344CB8AC3E}">
        <p14:creationId xmlns:p14="http://schemas.microsoft.com/office/powerpoint/2010/main" val="3262778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6AB4AE-8EE3-5ECE-EAA2-2F0238FF1C77}"/>
              </a:ext>
            </a:extLst>
          </p:cNvPr>
          <p:cNvSpPr>
            <a:spLocks noGrp="1"/>
          </p:cNvSpPr>
          <p:nvPr>
            <p:ph type="title"/>
          </p:nvPr>
        </p:nvSpPr>
        <p:spPr/>
        <p:txBody>
          <a:bodyPr/>
          <a:lstStyle/>
          <a:p>
            <a:r>
              <a:rPr lang="en-US"/>
              <a:t>Questions &amp; Resources:</a:t>
            </a:r>
            <a:br>
              <a:rPr lang="en-US"/>
            </a:br>
            <a:r>
              <a:rPr lang="en-US"/>
              <a:t>TSDL</a:t>
            </a:r>
          </a:p>
        </p:txBody>
      </p:sp>
      <p:sp>
        <p:nvSpPr>
          <p:cNvPr id="6" name="Content Placeholder 5">
            <a:extLst>
              <a:ext uri="{FF2B5EF4-FFF2-40B4-BE49-F238E27FC236}">
                <a16:creationId xmlns:a16="http://schemas.microsoft.com/office/drawing/2014/main" id="{884AB835-2BA6-B6F8-8038-8BA546F35A32}"/>
              </a:ext>
            </a:extLst>
          </p:cNvPr>
          <p:cNvSpPr>
            <a:spLocks noGrp="1"/>
          </p:cNvSpPr>
          <p:nvPr>
            <p:ph sz="quarter" idx="13"/>
          </p:nvPr>
        </p:nvSpPr>
        <p:spPr/>
        <p:txBody>
          <a:bodyPr/>
          <a:lstStyle/>
          <a:p>
            <a:r>
              <a:rPr lang="en-US"/>
              <a:t>Peter Hoffman</a:t>
            </a:r>
          </a:p>
          <a:p>
            <a:r>
              <a:rPr lang="en-US"/>
              <a:t>720-925-8611</a:t>
            </a:r>
          </a:p>
          <a:p>
            <a:r>
              <a:rPr lang="en-US">
                <a:hlinkClick r:id="rId2"/>
              </a:rPr>
              <a:t>Teacher Student Data Link</a:t>
            </a:r>
            <a:endParaRPr lang="en-US"/>
          </a:p>
          <a:p>
            <a:r>
              <a:rPr lang="en-US" u="sng">
                <a:solidFill>
                  <a:srgbClr val="0070C0"/>
                </a:solidFill>
                <a:effectLst/>
                <a:hlinkClick r:id="rId3">
                  <a:extLst>
                    <a:ext uri="{A12FA001-AC4F-418D-AE19-62706E023703}">
                      <ahyp:hlinkClr xmlns:ahyp="http://schemas.microsoft.com/office/drawing/2018/hyperlinkcolor" val="tx"/>
                    </a:ext>
                  </a:extLst>
                </a:hlinkClick>
              </a:rPr>
              <a:t>TeacherStudentDataLink@cde.state.co.us</a:t>
            </a:r>
            <a:endParaRPr lang="en-US">
              <a:solidFill>
                <a:srgbClr val="0070C0"/>
              </a:solidFill>
              <a:effectLst/>
            </a:endParaRPr>
          </a:p>
          <a:p>
            <a:endParaRPr lang="en-US"/>
          </a:p>
          <a:p>
            <a:endParaRPr lang="en-US"/>
          </a:p>
        </p:txBody>
      </p:sp>
      <p:sp>
        <p:nvSpPr>
          <p:cNvPr id="4" name="Slide Number Placeholder 3">
            <a:extLst>
              <a:ext uri="{FF2B5EF4-FFF2-40B4-BE49-F238E27FC236}">
                <a16:creationId xmlns:a16="http://schemas.microsoft.com/office/drawing/2014/main" id="{0793E685-EF1F-F231-F864-F437FC6E1540}"/>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9874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lstStyle/>
          <a:p>
            <a:r>
              <a:rPr lang="en-US"/>
              <a:t>Reduced Academic Calendar</a:t>
            </a:r>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66702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a:xfrm>
            <a:off x="3209925" y="1558290"/>
            <a:ext cx="5772150" cy="1316449"/>
          </a:xfrm>
        </p:spPr>
        <p:txBody>
          <a:bodyPr vert="horz" lIns="0" tIns="0" rIns="0" bIns="45720" rtlCol="0" anchor="t">
            <a:normAutofit fontScale="85000" lnSpcReduction="20000"/>
          </a:bodyPr>
          <a:lstStyle/>
          <a:p>
            <a:pPr marL="0" indent="0" algn="ctr">
              <a:buNone/>
            </a:pPr>
            <a:r>
              <a:rPr lang="en-US" sz="2800" b="1" dirty="0">
                <a:cs typeface="Calibri"/>
              </a:rPr>
              <a:t>Reduced Academic Calendar Requests*</a:t>
            </a:r>
            <a:endParaRPr lang="en-US" sz="2800" dirty="0"/>
          </a:p>
          <a:p>
            <a:pPr marL="0" indent="0" algn="ctr">
              <a:buNone/>
            </a:pPr>
            <a:r>
              <a:rPr lang="en-US" b="1" dirty="0">
                <a:solidFill>
                  <a:srgbClr val="FF0000"/>
                </a:solidFill>
                <a:ea typeface="+mn-lt"/>
                <a:cs typeface="+mn-lt"/>
              </a:rPr>
              <a:t>Fewer than 160 contact days</a:t>
            </a:r>
          </a:p>
          <a:p>
            <a:pPr marL="0" indent="0" algn="ctr">
              <a:buNone/>
            </a:pPr>
            <a:r>
              <a:rPr lang="en-US" b="1" dirty="0">
                <a:ea typeface="+mn-lt"/>
                <a:cs typeface="+mn-lt"/>
              </a:rPr>
              <a:t>2/26/2024 – 5/10/2024</a:t>
            </a:r>
            <a:endParaRPr lang="en-US" dirty="0">
              <a:ea typeface="+mn-lt"/>
              <a:cs typeface="+mn-lt"/>
            </a:endParaRPr>
          </a:p>
          <a:p>
            <a:pPr marL="0" indent="0" algn="ctr">
              <a:buNone/>
            </a:pPr>
            <a:r>
              <a:rPr lang="en-US" sz="1800" dirty="0">
                <a:cs typeface="Calibri"/>
              </a:rPr>
              <a:t>*Formally the 4 Day School Week</a:t>
            </a:r>
            <a:endParaRPr lang="en-US" sz="1800" dirty="0">
              <a:ea typeface="Calibri"/>
              <a:cs typeface="Calibri"/>
            </a:endParaRPr>
          </a:p>
        </p:txBody>
      </p:sp>
      <p:sp>
        <p:nvSpPr>
          <p:cNvPr id="6" name="TextBox 5">
            <a:extLst>
              <a:ext uri="{FF2B5EF4-FFF2-40B4-BE49-F238E27FC236}">
                <a16:creationId xmlns:a16="http://schemas.microsoft.com/office/drawing/2014/main" id="{0FC7F6B3-116A-F6FF-BCAB-9839A16D12BA}"/>
              </a:ext>
            </a:extLst>
          </p:cNvPr>
          <p:cNvSpPr txBox="1"/>
          <p:nvPr/>
        </p:nvSpPr>
        <p:spPr>
          <a:xfrm>
            <a:off x="3489629" y="6255741"/>
            <a:ext cx="4800600" cy="300082"/>
          </a:xfrm>
          <a:prstGeom prst="rect">
            <a:avLst/>
          </a:prstGeom>
          <a:noFill/>
        </p:spPr>
        <p:txBody>
          <a:bodyPr wrap="square" rtlCol="0">
            <a:spAutoFit/>
          </a:bodyPr>
          <a:lstStyle/>
          <a:p>
            <a:pPr algn="ctr"/>
            <a:r>
              <a:rPr lang="en-US" sz="1350" i="1"/>
              <a:t>Contact me at Tribbett_Jessica@cde.state.co.us</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8" name="TextBox 7">
            <a:extLst>
              <a:ext uri="{FF2B5EF4-FFF2-40B4-BE49-F238E27FC236}">
                <a16:creationId xmlns:a16="http://schemas.microsoft.com/office/drawing/2014/main" id="{40113FBC-D6BB-B486-CC67-539A22A9A7CC}"/>
              </a:ext>
            </a:extLst>
          </p:cNvPr>
          <p:cNvSpPr txBox="1"/>
          <p:nvPr/>
        </p:nvSpPr>
        <p:spPr>
          <a:xfrm>
            <a:off x="1724025" y="3305175"/>
            <a:ext cx="9010650" cy="25699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The general process is the same:</a:t>
            </a:r>
          </a:p>
          <a:p>
            <a:pPr marL="342900" indent="-342900">
              <a:lnSpc>
                <a:spcPct val="90000"/>
              </a:lnSpc>
              <a:spcBef>
                <a:spcPts val="1000"/>
              </a:spcBef>
              <a:buFont typeface="Arial"/>
              <a:buChar char="•"/>
            </a:pPr>
            <a:r>
              <a:rPr lang="en-US" sz="2000">
                <a:ea typeface="+mn-lt"/>
                <a:cs typeface="+mn-lt"/>
              </a:rPr>
              <a:t>Complete Reduced Academic Calendar Request form in Data Pipeline.</a:t>
            </a:r>
          </a:p>
          <a:p>
            <a:pPr marL="342900" indent="-342900">
              <a:lnSpc>
                <a:spcPct val="90000"/>
              </a:lnSpc>
              <a:spcBef>
                <a:spcPts val="1000"/>
              </a:spcBef>
              <a:buFont typeface="Arial"/>
              <a:buChar char="•"/>
            </a:pPr>
            <a:r>
              <a:rPr lang="en-US" sz="2000">
                <a:ea typeface="+mn-lt"/>
                <a:cs typeface="+mn-lt"/>
              </a:rPr>
              <a:t>If your </a:t>
            </a:r>
            <a:r>
              <a:rPr lang="en-US" sz="2000" i="1">
                <a:ea typeface="+mn-lt"/>
                <a:cs typeface="+mn-lt"/>
              </a:rPr>
              <a:t>district </a:t>
            </a:r>
            <a:r>
              <a:rPr lang="en-US" sz="2000">
                <a:ea typeface="+mn-lt"/>
                <a:cs typeface="+mn-lt"/>
              </a:rPr>
              <a:t>is on a district wide improvement plan, you will need to extra documentation to field services via </a:t>
            </a:r>
            <a:r>
              <a:rPr lang="en-US" sz="2000">
                <a:ea typeface="+mn-lt"/>
                <a:cs typeface="+mn-lt"/>
                <a:hlinkClick r:id="rId2"/>
              </a:rPr>
              <a:t>this webform</a:t>
            </a:r>
            <a:r>
              <a:rPr lang="en-US" sz="2000">
                <a:ea typeface="+mn-lt"/>
                <a:cs typeface="+mn-lt"/>
              </a:rPr>
              <a:t>.</a:t>
            </a:r>
          </a:p>
          <a:p>
            <a:pPr marL="342900" indent="-342900">
              <a:lnSpc>
                <a:spcPct val="90000"/>
              </a:lnSpc>
              <a:spcBef>
                <a:spcPts val="1000"/>
              </a:spcBef>
              <a:buFont typeface="Arial"/>
              <a:buChar char="•"/>
            </a:pPr>
            <a:r>
              <a:rPr lang="en-US" sz="2000">
                <a:cs typeface="Calibri" panose="020F0502020204030204"/>
              </a:rPr>
              <a:t>Field services and the commissioner will approve by 6/30/2024 and districts will be notified.</a:t>
            </a:r>
          </a:p>
          <a:p>
            <a:endParaRPr lang="en-US">
              <a:cs typeface="Calibri" panose="020F0502020204030204"/>
            </a:endParaRPr>
          </a:p>
        </p:txBody>
      </p:sp>
    </p:spTree>
    <p:extLst>
      <p:ext uri="{BB962C8B-B14F-4D97-AF65-F5344CB8AC3E}">
        <p14:creationId xmlns:p14="http://schemas.microsoft.com/office/powerpoint/2010/main" val="46283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1066801" y="204788"/>
            <a:ext cx="7442200" cy="898525"/>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163"/>
            <a:ext cx="4667250" cy="4351337"/>
          </a:xfrm>
        </p:spPr>
        <p:txBody>
          <a:bodyPr>
            <a:normAutofit/>
          </a:bodyPr>
          <a:lstStyle/>
          <a:p>
            <a:r>
              <a:rPr lang="en-US"/>
              <a:t>Additional support has been added to help manage emails for the CDE Team</a:t>
            </a:r>
          </a:p>
          <a:p>
            <a:r>
              <a:rPr lang="en-US"/>
              <a:t>Some emails may be signed as "Technical Help Support"</a:t>
            </a:r>
          </a:p>
          <a:p>
            <a:r>
              <a:rPr lang="en-US"/>
              <a:t>The data collection leads you know, and trust are:</a:t>
            </a:r>
          </a:p>
          <a:p>
            <a:pPr lvl="1">
              <a:buFont typeface="Wingdings" panose="05000000000000000000" pitchFamily="2" charset="2"/>
              <a:buChar char="ü"/>
            </a:pPr>
            <a:r>
              <a:rPr lang="en-US"/>
              <a:t>Still responding and signing their names as needed</a:t>
            </a:r>
          </a:p>
          <a:p>
            <a:pPr lvl="1">
              <a:buFont typeface="Wingdings" panose="05000000000000000000" pitchFamily="2" charset="2"/>
              <a:buChar char="ü"/>
            </a:pPr>
            <a:r>
              <a:rPr lang="en-US"/>
              <a:t>Training &amp; assisting the Technical Help Support staff</a:t>
            </a:r>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764492289"/>
              </p:ext>
            </p:extLst>
          </p:nvPr>
        </p:nvGraphicFramePr>
        <p:xfrm>
          <a:off x="5658775" y="1651796"/>
          <a:ext cx="6161750" cy="3718560"/>
        </p:xfrm>
        <a:graphic>
          <a:graphicData uri="http://schemas.openxmlformats.org/drawingml/2006/table">
            <a:tbl>
              <a:tblPr firstRow="1" firstCol="1" bandRow="1">
                <a:tableStyleId>{17292A2E-F333-43FB-9621-5CBBE7FDCDCB}</a:tableStyleId>
              </a:tblPr>
              <a:tblGrid>
                <a:gridCol w="2593825">
                  <a:extLst>
                    <a:ext uri="{9D8B030D-6E8A-4147-A177-3AD203B41FA5}">
                      <a16:colId xmlns:a16="http://schemas.microsoft.com/office/drawing/2014/main" val="3674245083"/>
                    </a:ext>
                  </a:extLst>
                </a:gridCol>
                <a:gridCol w="3567925">
                  <a:extLst>
                    <a:ext uri="{9D8B030D-6E8A-4147-A177-3AD203B41FA5}">
                      <a16:colId xmlns:a16="http://schemas.microsoft.com/office/drawing/2014/main" val="418629548"/>
                    </a:ext>
                  </a:extLst>
                </a:gridCol>
              </a:tblGrid>
              <a:tr h="111019">
                <a:tc>
                  <a:txBody>
                    <a:bodyPr/>
                    <a:lstStyle/>
                    <a:p>
                      <a:r>
                        <a:rPr lang="en-US" sz="1400">
                          <a:effectLst/>
                        </a:rPr>
                        <a:t>Data Collection</a:t>
                      </a:r>
                    </a:p>
                  </a:txBody>
                  <a:tcPr marL="68580" marR="68580" marT="9525" marB="9525" anchor="ctr"/>
                </a:tc>
                <a:tc>
                  <a:txBody>
                    <a:bodyPr/>
                    <a:lstStyle/>
                    <a:p>
                      <a:r>
                        <a:rPr lang="en-US" sz="1400">
                          <a:effectLst/>
                        </a:rPr>
                        <a:t>Email Addresses</a:t>
                      </a:r>
                    </a:p>
                  </a:txBody>
                  <a:tcPr marL="68580" marR="68580" marT="9525" marB="9525" anchor="ctr"/>
                </a:tc>
                <a:extLst>
                  <a:ext uri="{0D108BD9-81ED-4DB2-BD59-A6C34878D82A}">
                    <a16:rowId xmlns:a16="http://schemas.microsoft.com/office/drawing/2014/main" val="1063560226"/>
                  </a:ext>
                </a:extLst>
              </a:tr>
              <a:tr h="111019">
                <a:tc>
                  <a:txBody>
                    <a:bodyPr/>
                    <a:lstStyle/>
                    <a:p>
                      <a:r>
                        <a:rPr lang="en-US" sz="1400">
                          <a:effectLst/>
                        </a:rPr>
                        <a:t>Attendance</a:t>
                      </a:r>
                    </a:p>
                  </a:txBody>
                  <a:tcPr marL="68580" marR="68580" marT="9525" marB="9525" anchor="ctr"/>
                </a:tc>
                <a:tc>
                  <a:txBody>
                    <a:bodyPr/>
                    <a:lstStyle/>
                    <a:p>
                      <a:r>
                        <a:rPr lang="en-US" sz="1400" u="sng">
                          <a:solidFill>
                            <a:srgbClr val="0070C0"/>
                          </a:solidFill>
                          <a:effectLst/>
                          <a:hlinkClick r:id="rId3">
                            <a:extLst>
                              <a:ext uri="{A12FA001-AC4F-418D-AE19-62706E023703}">
                                <ahyp:hlinkClr xmlns:ahyp="http://schemas.microsoft.com/office/drawing/2018/hyperlinkcolor" val="tx"/>
                              </a:ext>
                            </a:extLst>
                          </a:hlinkClick>
                        </a:rPr>
                        <a:t>Attendance@cde.state.co.us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592129980"/>
                  </a:ext>
                </a:extLst>
              </a:tr>
              <a:tr h="111019">
                <a:tc>
                  <a:txBody>
                    <a:bodyPr/>
                    <a:lstStyle/>
                    <a:p>
                      <a:r>
                        <a:rPr lang="en-US" sz="1400">
                          <a:effectLst/>
                        </a:rPr>
                        <a:t>Directory</a:t>
                      </a:r>
                    </a:p>
                  </a:txBody>
                  <a:tcPr marL="68580" marR="68580" marT="9525" marB="9525" anchor="ctr"/>
                </a:tc>
                <a:tc>
                  <a:txBody>
                    <a:bodyPr/>
                    <a:lstStyle/>
                    <a:p>
                      <a:r>
                        <a:rPr lang="en-US" sz="1400" u="sng">
                          <a:solidFill>
                            <a:srgbClr val="0070C0"/>
                          </a:solidFill>
                          <a:effectLst/>
                          <a:hlinkClick r:id="rId4">
                            <a:extLst>
                              <a:ext uri="{A12FA001-AC4F-418D-AE19-62706E023703}">
                                <ahyp:hlinkClr xmlns:ahyp="http://schemas.microsoft.com/office/drawing/2018/hyperlinkcolor" val="tx"/>
                              </a:ext>
                            </a:extLst>
                          </a:hlinkClick>
                        </a:rPr>
                        <a:t>DirectoryData@cde.state.co.us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444462020"/>
                  </a:ext>
                </a:extLst>
              </a:tr>
              <a:tr h="211823">
                <a:tc>
                  <a:txBody>
                    <a:bodyPr/>
                    <a:lstStyle/>
                    <a:p>
                      <a:r>
                        <a:rPr lang="en-US" sz="1400">
                          <a:effectLst/>
                        </a:rPr>
                        <a:t>EDIS</a:t>
                      </a:r>
                    </a:p>
                  </a:txBody>
                  <a:tcPr marL="68580" marR="68580" marT="9525" marB="9525" anchor="ctr"/>
                </a:tc>
                <a:tc>
                  <a:txBody>
                    <a:bodyPr/>
                    <a:lstStyle/>
                    <a:p>
                      <a:r>
                        <a:rPr lang="en-US" sz="1400" u="sng">
                          <a:solidFill>
                            <a:srgbClr val="0070C0"/>
                          </a:solidFill>
                          <a:effectLst/>
                          <a:hlinkClick r:id="rId5">
                            <a:extLst>
                              <a:ext uri="{A12FA001-AC4F-418D-AE19-62706E023703}">
                                <ahyp:hlinkClr xmlns:ahyp="http://schemas.microsoft.com/office/drawing/2018/hyperlinkcolor" val="tx"/>
                              </a:ext>
                            </a:extLst>
                          </a:hlinkClick>
                        </a:rPr>
                        <a:t>EDIS@cde.state.co.us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386654118"/>
                  </a:ext>
                </a:extLst>
              </a:tr>
              <a:tr h="111019">
                <a:tc>
                  <a:txBody>
                    <a:bodyPr/>
                    <a:lstStyle/>
                    <a:p>
                      <a:r>
                        <a:rPr lang="en-US" sz="1400">
                          <a:effectLst/>
                        </a:rPr>
                        <a:t>Human Resources</a:t>
                      </a:r>
                    </a:p>
                  </a:txBody>
                  <a:tcPr marL="68580" marR="68580" marT="9525" marB="9525" anchor="ctr"/>
                </a:tc>
                <a:tc>
                  <a:txBody>
                    <a:bodyPr/>
                    <a:lstStyle/>
                    <a:p>
                      <a:r>
                        <a:rPr lang="en-US" sz="1400" u="sng">
                          <a:solidFill>
                            <a:srgbClr val="0070C0"/>
                          </a:solidFill>
                          <a:effectLst/>
                          <a:hlinkClick r:id="rId6">
                            <a:extLst>
                              <a:ext uri="{A12FA001-AC4F-418D-AE19-62706E023703}">
                                <ahyp:hlinkClr xmlns:ahyp="http://schemas.microsoft.com/office/drawing/2018/hyperlinkcolor" val="tx"/>
                              </a:ext>
                            </a:extLst>
                          </a:hlinkClick>
                        </a:rPr>
                        <a:t>HumanResourcesData@cde.state.co.us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718457640"/>
                  </a:ext>
                </a:extLst>
              </a:tr>
              <a:tr h="111019">
                <a:tc>
                  <a:txBody>
                    <a:bodyPr/>
                    <a:lstStyle/>
                    <a:p>
                      <a:r>
                        <a:rPr lang="en-US" sz="1400">
                          <a:effectLst/>
                        </a:rPr>
                        <a:t>READ Collections</a:t>
                      </a:r>
                    </a:p>
                  </a:txBody>
                  <a:tcPr marL="68580" marR="68580" marT="9525" marB="9525" anchor="ctr"/>
                </a:tc>
                <a:tc>
                  <a:txBody>
                    <a:bodyPr/>
                    <a:lstStyle/>
                    <a:p>
                      <a:pPr marL="0" algn="l" defTabSz="914400" rtl="0" eaLnBrk="1" latinLnBrk="0" hangingPunct="1"/>
                      <a:r>
                        <a:rPr lang="en-US" sz="1400" u="sng" kern="1200">
                          <a:solidFill>
                            <a:srgbClr val="0070C0"/>
                          </a:solidFill>
                          <a:effectLst/>
                          <a:latin typeface="+mn-lt"/>
                          <a:ea typeface="+mn-ea"/>
                          <a:cs typeface="+mn-cs"/>
                          <a:hlinkClick r:id="rId7">
                            <a:extLst>
                              <a:ext uri="{A12FA001-AC4F-418D-AE19-62706E023703}">
                                <ahyp:hlinkClr xmlns:ahyp="http://schemas.microsoft.com/office/drawing/2018/hyperlinkcolor" val="tx"/>
                              </a:ext>
                            </a:extLst>
                          </a:hlinkClick>
                        </a:rPr>
                        <a:t>ReadActData@cde.state.co.us</a:t>
                      </a:r>
                      <a:r>
                        <a:rPr lang="en-US" sz="1400" u="sng" kern="1200">
                          <a:solidFill>
                            <a:srgbClr val="0070C0"/>
                          </a:solidFill>
                          <a:effectLst/>
                          <a:latin typeface="+mn-lt"/>
                          <a:ea typeface="+mn-ea"/>
                          <a:cs typeface="+mn-cs"/>
                        </a:rPr>
                        <a:t> </a:t>
                      </a:r>
                    </a:p>
                  </a:txBody>
                  <a:tcPr marL="68580" marR="68580" marT="9525" marB="9525" anchor="ctr"/>
                </a:tc>
                <a:extLst>
                  <a:ext uri="{0D108BD9-81ED-4DB2-BD59-A6C34878D82A}">
                    <a16:rowId xmlns:a16="http://schemas.microsoft.com/office/drawing/2014/main" val="4207475299"/>
                  </a:ext>
                </a:extLst>
              </a:tr>
              <a:tr h="111019">
                <a:tc>
                  <a:txBody>
                    <a:bodyPr/>
                    <a:lstStyle/>
                    <a:p>
                      <a:r>
                        <a:rPr lang="en-US" sz="1400">
                          <a:effectLst/>
                        </a:rPr>
                        <a:t>Report Card March</a:t>
                      </a:r>
                    </a:p>
                  </a:txBody>
                  <a:tcPr marL="68580" marR="68580" marT="9525" marB="9525" anchor="ctr"/>
                </a:tc>
                <a:tc>
                  <a:txBody>
                    <a:bodyPr/>
                    <a:lstStyle/>
                    <a:p>
                      <a:r>
                        <a:rPr lang="en-US" sz="1400" u="sng">
                          <a:solidFill>
                            <a:srgbClr val="0070C0"/>
                          </a:solidFill>
                          <a:effectLst/>
                          <a:hlinkClick r:id="rId8">
                            <a:extLst>
                              <a:ext uri="{A12FA001-AC4F-418D-AE19-62706E023703}">
                                <ahyp:hlinkClr xmlns:ahyp="http://schemas.microsoft.com/office/drawing/2018/hyperlinkcolor" val="tx"/>
                              </a:ext>
                            </a:extLst>
                          </a:hlinkClick>
                        </a:rPr>
                        <a:t>ReportCard@cde.state.co.us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273281362"/>
                  </a:ext>
                </a:extLst>
              </a:tr>
              <a:tr h="111019">
                <a:tc>
                  <a:txBody>
                    <a:bodyPr/>
                    <a:lstStyle/>
                    <a:p>
                      <a:r>
                        <a:rPr lang="en-US" sz="1400">
                          <a:effectLst/>
                        </a:rPr>
                        <a:t>RITS</a:t>
                      </a:r>
                    </a:p>
                  </a:txBody>
                  <a:tcPr marL="68580" marR="68580" marT="9525" marB="9525" anchor="ctr"/>
                </a:tc>
                <a:tc>
                  <a:txBody>
                    <a:bodyPr/>
                    <a:lstStyle/>
                    <a:p>
                      <a:r>
                        <a:rPr lang="en-US" sz="1400" u="sng">
                          <a:solidFill>
                            <a:srgbClr val="0070C0"/>
                          </a:solidFill>
                          <a:effectLst/>
                          <a:hlinkClick r:id="rId9">
                            <a:extLst>
                              <a:ext uri="{A12FA001-AC4F-418D-AE19-62706E023703}">
                                <ahyp:hlinkClr xmlns:ahyp="http://schemas.microsoft.com/office/drawing/2018/hyperlinkcolor" val="tx"/>
                              </a:ext>
                            </a:extLst>
                          </a:hlinkClick>
                        </a:rPr>
                        <a:t>RITS@cde.state.co.us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924087338"/>
                  </a:ext>
                </a:extLst>
              </a:tr>
              <a:tr h="111019">
                <a:tc>
                  <a:txBody>
                    <a:bodyPr/>
                    <a:lstStyle/>
                    <a:p>
                      <a:r>
                        <a:rPr lang="en-US" sz="1400">
                          <a:effectLst/>
                        </a:rPr>
                        <a:t>Special Ed December Count</a:t>
                      </a:r>
                    </a:p>
                  </a:txBody>
                  <a:tcPr marL="68580" marR="68580" marT="9525" marB="9525" anchor="ctr"/>
                </a:tc>
                <a:tc>
                  <a:txBody>
                    <a:bodyPr/>
                    <a:lstStyle/>
                    <a:p>
                      <a:r>
                        <a:rPr lang="en-US" sz="1400" u="sng">
                          <a:solidFill>
                            <a:srgbClr val="0070C0"/>
                          </a:solidFill>
                          <a:effectLst/>
                          <a:hlinkClick r:id="rId10">
                            <a:extLst>
                              <a:ext uri="{A12FA001-AC4F-418D-AE19-62706E023703}">
                                <ahyp:hlinkClr xmlns:ahyp="http://schemas.microsoft.com/office/drawing/2018/hyperlinkcolor" val="tx"/>
                              </a:ext>
                            </a:extLst>
                          </a:hlinkClick>
                        </a:rPr>
                        <a:t>SpedDecCount@cde.state.co.us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197334546"/>
                  </a:ext>
                </a:extLst>
              </a:tr>
              <a:tr h="111019">
                <a:tc>
                  <a:txBody>
                    <a:bodyPr/>
                    <a:lstStyle/>
                    <a:p>
                      <a:r>
                        <a:rPr lang="en-US" sz="1400">
                          <a:effectLst/>
                        </a:rPr>
                        <a:t>Special Ed Discipline</a:t>
                      </a:r>
                    </a:p>
                  </a:txBody>
                  <a:tcPr marL="68580" marR="68580" marT="9525" marB="9525" anchor="ctr"/>
                </a:tc>
                <a:tc>
                  <a:txBody>
                    <a:bodyPr/>
                    <a:lstStyle/>
                    <a:p>
                      <a:r>
                        <a:rPr lang="en-US" sz="1400" u="sng">
                          <a:solidFill>
                            <a:srgbClr val="0070C0"/>
                          </a:solidFill>
                          <a:effectLst/>
                          <a:hlinkClick r:id="rId11">
                            <a:extLst>
                              <a:ext uri="{A12FA001-AC4F-418D-AE19-62706E023703}">
                                <ahyp:hlinkClr xmlns:ahyp="http://schemas.microsoft.com/office/drawing/2018/hyperlinkcolor" val="tx"/>
                              </a:ext>
                            </a:extLst>
                          </a:hlinkClick>
                        </a:rPr>
                        <a:t>SpedDiscipline@cde.state.co.us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441085720"/>
                  </a:ext>
                </a:extLst>
              </a:tr>
              <a:tr h="111019">
                <a:tc>
                  <a:txBody>
                    <a:bodyPr/>
                    <a:lstStyle/>
                    <a:p>
                      <a:r>
                        <a:rPr lang="en-US" sz="1400">
                          <a:effectLst/>
                        </a:rPr>
                        <a:t>Special Ed End of Year</a:t>
                      </a:r>
                    </a:p>
                  </a:txBody>
                  <a:tcPr marL="68580" marR="68580" marT="9525" marB="9525" anchor="ctr"/>
                </a:tc>
                <a:tc>
                  <a:txBody>
                    <a:bodyPr/>
                    <a:lstStyle/>
                    <a:p>
                      <a:r>
                        <a:rPr lang="en-US" sz="1400" u="sng">
                          <a:solidFill>
                            <a:srgbClr val="0070C0"/>
                          </a:solidFill>
                          <a:effectLst/>
                          <a:hlinkClick r:id="rId12">
                            <a:extLst>
                              <a:ext uri="{A12FA001-AC4F-418D-AE19-62706E023703}">
                                <ahyp:hlinkClr xmlns:ahyp="http://schemas.microsoft.com/office/drawing/2018/hyperlinkcolor" val="tx"/>
                              </a:ext>
                            </a:extLst>
                          </a:hlinkClick>
                        </a:rPr>
                        <a:t>SpedEndOfYear@cde.state.co.us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84494121"/>
                  </a:ext>
                </a:extLst>
              </a:tr>
              <a:tr h="111019">
                <a:tc>
                  <a:txBody>
                    <a:bodyPr/>
                    <a:lstStyle/>
                    <a:p>
                      <a:r>
                        <a:rPr lang="en-US" sz="1400">
                          <a:effectLst/>
                        </a:rPr>
                        <a:t>Staff Evaluation</a:t>
                      </a:r>
                    </a:p>
                  </a:txBody>
                  <a:tcPr marL="68580" marR="68580" marT="9525" marB="9525" anchor="ctr"/>
                </a:tc>
                <a:tc>
                  <a:txBody>
                    <a:bodyPr/>
                    <a:lstStyle/>
                    <a:p>
                      <a:r>
                        <a:rPr lang="en-US" sz="1400" u="sng">
                          <a:solidFill>
                            <a:srgbClr val="0070C0"/>
                          </a:solidFill>
                          <a:effectLst/>
                          <a:hlinkClick r:id="rId13">
                            <a:extLst>
                              <a:ext uri="{A12FA001-AC4F-418D-AE19-62706E023703}">
                                <ahyp:hlinkClr xmlns:ahyp="http://schemas.microsoft.com/office/drawing/2018/hyperlinkcolor" val="tx"/>
                              </a:ext>
                            </a:extLst>
                          </a:hlinkClick>
                        </a:rPr>
                        <a:t>StaffEvaluation@cde.state.co.us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989509517"/>
                  </a:ext>
                </a:extLst>
              </a:tr>
              <a:tr h="111019">
                <a:tc>
                  <a:txBody>
                    <a:bodyPr/>
                    <a:lstStyle/>
                    <a:p>
                      <a:r>
                        <a:rPr lang="en-US" sz="1400">
                          <a:effectLst/>
                        </a:rPr>
                        <a:t>Student Discipline Snapshot</a:t>
                      </a:r>
                    </a:p>
                  </a:txBody>
                  <a:tcPr marL="68580" marR="68580" marT="9525" marB="9525" anchor="ctr"/>
                </a:tc>
                <a:tc>
                  <a:txBody>
                    <a:bodyPr/>
                    <a:lstStyle/>
                    <a:p>
                      <a:r>
                        <a:rPr lang="en-US" sz="1400" u="sng">
                          <a:solidFill>
                            <a:srgbClr val="0070C0"/>
                          </a:solidFill>
                          <a:effectLst/>
                          <a:hlinkClick r:id="rId14">
                            <a:extLst>
                              <a:ext uri="{A12FA001-AC4F-418D-AE19-62706E023703}">
                                <ahyp:hlinkClr xmlns:ahyp="http://schemas.microsoft.com/office/drawing/2018/hyperlinkcolor" val="tx"/>
                              </a:ext>
                            </a:extLst>
                          </a:hlinkClick>
                        </a:rPr>
                        <a:t>StudentDiscipline@cde.state.co.us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4201538851"/>
                  </a:ext>
                </a:extLst>
              </a:tr>
              <a:tr h="111019">
                <a:tc>
                  <a:txBody>
                    <a:bodyPr/>
                    <a:lstStyle/>
                    <a:p>
                      <a:r>
                        <a:rPr lang="en-US" sz="1400">
                          <a:effectLst/>
                        </a:rPr>
                        <a:t>Student End of Year</a:t>
                      </a:r>
                    </a:p>
                  </a:txBody>
                  <a:tcPr marL="68580" marR="68580" marT="9525" marB="9525" anchor="ctr"/>
                </a:tc>
                <a:tc>
                  <a:txBody>
                    <a:bodyPr/>
                    <a:lstStyle/>
                    <a:p>
                      <a:r>
                        <a:rPr lang="en-US" sz="1400">
                          <a:solidFill>
                            <a:srgbClr val="0070C0"/>
                          </a:solidFill>
                          <a:effectLst/>
                          <a:hlinkClick r:id="rId15"/>
                        </a:rPr>
                        <a:t>StudentEndOfYear@cde.state.co.us</a:t>
                      </a:r>
                      <a:r>
                        <a:rPr lang="en-US" sz="1400">
                          <a:solidFill>
                            <a:srgbClr val="0070C0"/>
                          </a:solidFill>
                          <a:effectLst/>
                        </a:rPr>
                        <a:t> </a:t>
                      </a:r>
                    </a:p>
                  </a:txBody>
                  <a:tcPr marL="68580" marR="68580" marT="9525" marB="9525" anchor="ctr"/>
                </a:tc>
                <a:extLst>
                  <a:ext uri="{0D108BD9-81ED-4DB2-BD59-A6C34878D82A}">
                    <a16:rowId xmlns:a16="http://schemas.microsoft.com/office/drawing/2014/main" val="4247491583"/>
                  </a:ext>
                </a:extLst>
              </a:tr>
              <a:tr h="111019">
                <a:tc>
                  <a:txBody>
                    <a:bodyPr/>
                    <a:lstStyle/>
                    <a:p>
                      <a:r>
                        <a:rPr lang="en-US" sz="1400">
                          <a:effectLst/>
                        </a:rPr>
                        <a:t>Student October Count</a:t>
                      </a:r>
                    </a:p>
                  </a:txBody>
                  <a:tcPr marL="68580" marR="68580" marT="9525" marB="9525" anchor="ctr"/>
                </a:tc>
                <a:tc>
                  <a:txBody>
                    <a:bodyPr/>
                    <a:lstStyle/>
                    <a:p>
                      <a:r>
                        <a:rPr lang="en-US" sz="1400" u="sng">
                          <a:solidFill>
                            <a:srgbClr val="0070C0"/>
                          </a:solidFill>
                          <a:effectLst/>
                          <a:hlinkClick r:id="rId16">
                            <a:extLst>
                              <a:ext uri="{A12FA001-AC4F-418D-AE19-62706E023703}">
                                <ahyp:hlinkClr xmlns:ahyp="http://schemas.microsoft.com/office/drawing/2018/hyperlinkcolor" val="tx"/>
                              </a:ext>
                            </a:extLst>
                          </a:hlinkClick>
                        </a:rPr>
                        <a:t>StudentOctober@cde.state.co.us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814692743"/>
                  </a:ext>
                </a:extLst>
              </a:tr>
              <a:tr h="111019">
                <a:tc>
                  <a:txBody>
                    <a:bodyPr/>
                    <a:lstStyle/>
                    <a:p>
                      <a:r>
                        <a:rPr lang="en-US" sz="1400">
                          <a:effectLst/>
                        </a:rPr>
                        <a:t>Teacher Student Data Link</a:t>
                      </a:r>
                    </a:p>
                  </a:txBody>
                  <a:tcPr marL="68580" marR="68580" marT="9525" marB="9525" anchor="ctr"/>
                </a:tc>
                <a:tc>
                  <a:txBody>
                    <a:bodyPr/>
                    <a:lstStyle/>
                    <a:p>
                      <a:r>
                        <a:rPr lang="en-US" sz="1400" u="sng">
                          <a:solidFill>
                            <a:srgbClr val="0070C0"/>
                          </a:solidFill>
                          <a:effectLst/>
                          <a:hlinkClick r:id="rId17">
                            <a:extLst>
                              <a:ext uri="{A12FA001-AC4F-418D-AE19-62706E023703}">
                                <ahyp:hlinkClr xmlns:ahyp="http://schemas.microsoft.com/office/drawing/2018/hyperlinkcolor" val="tx"/>
                              </a:ext>
                            </a:extLst>
                          </a:hlinkClick>
                        </a:rPr>
                        <a:t>TeacherStudentDataLink@cde.state.co.us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17" name="Content Placeholder 2">
            <a:extLst>
              <a:ext uri="{FF2B5EF4-FFF2-40B4-BE49-F238E27FC236}">
                <a16:creationId xmlns:a16="http://schemas.microsoft.com/office/drawing/2014/main" id="{DE5C30A0-7C6D-72BD-AEFB-A91B54F6043C}"/>
              </a:ext>
            </a:extLst>
          </p:cNvPr>
          <p:cNvSpPr txBox="1">
            <a:spLocks/>
          </p:cNvSpPr>
          <p:nvPr/>
        </p:nvSpPr>
        <p:spPr>
          <a:xfrm>
            <a:off x="2998456" y="5794375"/>
            <a:ext cx="6195088" cy="561975"/>
          </a:xfrm>
          <a:prstGeom prst="roundRect">
            <a:avLst/>
          </a:prstGeom>
        </p:spPr>
        <p:style>
          <a:lnRef idx="0">
            <a:schemeClr val="accent5"/>
          </a:lnRef>
          <a:fillRef idx="3">
            <a:schemeClr val="accent5"/>
          </a:fillRef>
          <a:effectRef idx="3">
            <a:schemeClr val="accent5"/>
          </a:effectRef>
          <a:fontRef idx="minor">
            <a:schemeClr val="lt1"/>
          </a:fontRef>
        </p:style>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These email addresses are also posted on the Data Pipeline website and Contact list for reference</a:t>
            </a: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
        <p:nvSpPr>
          <p:cNvPr id="3" name="Slide Number Placeholder 2">
            <a:extLst>
              <a:ext uri="{FF2B5EF4-FFF2-40B4-BE49-F238E27FC236}">
                <a16:creationId xmlns:a16="http://schemas.microsoft.com/office/drawing/2014/main" id="{6BB40C59-B929-C1BB-2BA4-F161DA763CD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313565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F610-6682-C58B-E19C-F60A8B06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23AE-9BB9-6ACF-2B5A-042D0C9F2805}"/>
              </a:ext>
            </a:extLst>
          </p:cNvPr>
          <p:cNvSpPr>
            <a:spLocks noGrp="1"/>
          </p:cNvSpPr>
          <p:nvPr>
            <p:ph type="title"/>
          </p:nvPr>
        </p:nvSpPr>
        <p:spPr/>
        <p:txBody>
          <a:bodyPr/>
          <a:lstStyle/>
          <a:p>
            <a:r>
              <a:rPr lang="en-US">
                <a:latin typeface="Museo Slab 500"/>
              </a:rPr>
              <a:t>Reduced Academic Calendar</a:t>
            </a:r>
            <a:endParaRPr lang="en-US"/>
          </a:p>
        </p:txBody>
      </p:sp>
      <p:sp>
        <p:nvSpPr>
          <p:cNvPr id="4" name="Slide Number Placeholder 3">
            <a:extLst>
              <a:ext uri="{FF2B5EF4-FFF2-40B4-BE49-F238E27FC236}">
                <a16:creationId xmlns:a16="http://schemas.microsoft.com/office/drawing/2014/main" id="{069299AE-7683-D917-5BE0-844D3B466949}"/>
              </a:ext>
            </a:extLst>
          </p:cNvPr>
          <p:cNvSpPr>
            <a:spLocks noGrp="1"/>
          </p:cNvSpPr>
          <p:nvPr>
            <p:ph type="sldNum" sz="quarter" idx="12"/>
          </p:nvPr>
        </p:nvSpPr>
        <p:spPr/>
        <p:txBody>
          <a:bodyPr/>
          <a:lstStyle/>
          <a:p>
            <a:r>
              <a:rPr lang="en-US"/>
              <a:t>19</a:t>
            </a:r>
          </a:p>
        </p:txBody>
      </p:sp>
      <p:sp>
        <p:nvSpPr>
          <p:cNvPr id="9" name="TextBox 8">
            <a:extLst>
              <a:ext uri="{FF2B5EF4-FFF2-40B4-BE49-F238E27FC236}">
                <a16:creationId xmlns:a16="http://schemas.microsoft.com/office/drawing/2014/main" id="{E696E2ED-1DCD-92AE-631B-04BFD32A5D7B}"/>
              </a:ext>
            </a:extLst>
          </p:cNvPr>
          <p:cNvSpPr txBox="1"/>
          <p:nvPr/>
        </p:nvSpPr>
        <p:spPr>
          <a:xfrm>
            <a:off x="3514725" y="1362074"/>
            <a:ext cx="516255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Request form field updates:</a:t>
            </a:r>
          </a:p>
          <a:p>
            <a:endParaRPr lang="en-US">
              <a:cs typeface="Calibri"/>
            </a:endParaRPr>
          </a:p>
        </p:txBody>
      </p:sp>
      <p:graphicFrame>
        <p:nvGraphicFramePr>
          <p:cNvPr id="10" name="Table 9">
            <a:extLst>
              <a:ext uri="{FF2B5EF4-FFF2-40B4-BE49-F238E27FC236}">
                <a16:creationId xmlns:a16="http://schemas.microsoft.com/office/drawing/2014/main" id="{5922B40F-3676-A800-6D24-D501A18630B5}"/>
              </a:ext>
            </a:extLst>
          </p:cNvPr>
          <p:cNvGraphicFramePr>
            <a:graphicFrameLocks noGrp="1"/>
          </p:cNvGraphicFramePr>
          <p:nvPr>
            <p:extLst>
              <p:ext uri="{D42A27DB-BD31-4B8C-83A1-F6EECF244321}">
                <p14:modId xmlns:p14="http://schemas.microsoft.com/office/powerpoint/2010/main" val="3656118927"/>
              </p:ext>
            </p:extLst>
          </p:nvPr>
        </p:nvGraphicFramePr>
        <p:xfrm>
          <a:off x="2402205" y="1913001"/>
          <a:ext cx="7378044" cy="3677920"/>
        </p:xfrm>
        <a:graphic>
          <a:graphicData uri="http://schemas.openxmlformats.org/drawingml/2006/table">
            <a:tbl>
              <a:tblPr firstRow="1" bandRow="1">
                <a:tableStyleId>{5C22544A-7EE6-4342-B048-85BDC9FD1C3A}</a:tableStyleId>
              </a:tblPr>
              <a:tblGrid>
                <a:gridCol w="2459348">
                  <a:extLst>
                    <a:ext uri="{9D8B030D-6E8A-4147-A177-3AD203B41FA5}">
                      <a16:colId xmlns:a16="http://schemas.microsoft.com/office/drawing/2014/main" val="1433983628"/>
                    </a:ext>
                  </a:extLst>
                </a:gridCol>
                <a:gridCol w="2459348">
                  <a:extLst>
                    <a:ext uri="{9D8B030D-6E8A-4147-A177-3AD203B41FA5}">
                      <a16:colId xmlns:a16="http://schemas.microsoft.com/office/drawing/2014/main" val="3835663061"/>
                    </a:ext>
                  </a:extLst>
                </a:gridCol>
                <a:gridCol w="2459348">
                  <a:extLst>
                    <a:ext uri="{9D8B030D-6E8A-4147-A177-3AD203B41FA5}">
                      <a16:colId xmlns:a16="http://schemas.microsoft.com/office/drawing/2014/main" val="4257194916"/>
                    </a:ext>
                  </a:extLst>
                </a:gridCol>
              </a:tblGrid>
              <a:tr h="370840">
                <a:tc>
                  <a:txBody>
                    <a:bodyPr/>
                    <a:lstStyle/>
                    <a:p>
                      <a:r>
                        <a:rPr lang="en-US"/>
                        <a:t>Field Name</a:t>
                      </a:r>
                    </a:p>
                  </a:txBody>
                  <a:tcPr/>
                </a:tc>
                <a:tc>
                  <a:txBody>
                    <a:bodyPr/>
                    <a:lstStyle/>
                    <a:p>
                      <a:r>
                        <a:rPr lang="en-US"/>
                        <a:t>Previous Location</a:t>
                      </a:r>
                    </a:p>
                  </a:txBody>
                  <a:tcPr/>
                </a:tc>
                <a:tc>
                  <a:txBody>
                    <a:bodyPr/>
                    <a:lstStyle/>
                    <a:p>
                      <a:r>
                        <a:rPr lang="en-US" b="1"/>
                        <a:t>New Location</a:t>
                      </a:r>
                    </a:p>
                  </a:txBody>
                  <a:tcPr/>
                </a:tc>
                <a:extLst>
                  <a:ext uri="{0D108BD9-81ED-4DB2-BD59-A6C34878D82A}">
                    <a16:rowId xmlns:a16="http://schemas.microsoft.com/office/drawing/2014/main" val="1396703606"/>
                  </a:ext>
                </a:extLst>
              </a:tr>
              <a:tr h="370840">
                <a:tc>
                  <a:txBody>
                    <a:bodyPr/>
                    <a:lstStyle/>
                    <a:p>
                      <a:r>
                        <a:rPr lang="en-US"/>
                        <a:t>Reduced Academic Calendar (Y/N)</a:t>
                      </a:r>
                    </a:p>
                  </a:txBody>
                  <a:tcPr/>
                </a:tc>
                <a:tc>
                  <a:txBody>
                    <a:bodyPr/>
                    <a:lstStyle/>
                    <a:p>
                      <a:r>
                        <a:rPr lang="en-US"/>
                        <a:t>Previously named 4 Day Week Y/N - school level data</a:t>
                      </a:r>
                    </a:p>
                  </a:txBody>
                  <a:tcPr/>
                </a:tc>
                <a:tc>
                  <a:txBody>
                    <a:bodyPr/>
                    <a:lstStyle/>
                    <a:p>
                      <a:r>
                        <a:rPr lang="en-US" b="1"/>
                        <a:t>Name change – school level data</a:t>
                      </a:r>
                    </a:p>
                  </a:txBody>
                  <a:tcPr/>
                </a:tc>
                <a:extLst>
                  <a:ext uri="{0D108BD9-81ED-4DB2-BD59-A6C34878D82A}">
                    <a16:rowId xmlns:a16="http://schemas.microsoft.com/office/drawing/2014/main" val="1968723104"/>
                  </a:ext>
                </a:extLst>
              </a:tr>
              <a:tr h="370840">
                <a:tc>
                  <a:txBody>
                    <a:bodyPr/>
                    <a:lstStyle/>
                    <a:p>
                      <a:r>
                        <a:rPr lang="en-US"/>
                        <a:t>4 Day School Week</a:t>
                      </a:r>
                    </a:p>
                  </a:txBody>
                  <a:tcPr/>
                </a:tc>
                <a:tc>
                  <a:txBody>
                    <a:bodyPr/>
                    <a:lstStyle/>
                    <a:p>
                      <a:r>
                        <a:rPr lang="en-US"/>
                        <a:t>School level data</a:t>
                      </a:r>
                    </a:p>
                  </a:txBody>
                  <a:tcPr/>
                </a:tc>
                <a:tc>
                  <a:txBody>
                    <a:bodyPr/>
                    <a:lstStyle/>
                    <a:p>
                      <a:r>
                        <a:rPr lang="en-US" b="1"/>
                        <a:t>School level data</a:t>
                      </a:r>
                    </a:p>
                  </a:txBody>
                  <a:tcPr/>
                </a:tc>
                <a:extLst>
                  <a:ext uri="{0D108BD9-81ED-4DB2-BD59-A6C34878D82A}">
                    <a16:rowId xmlns:a16="http://schemas.microsoft.com/office/drawing/2014/main" val="1343523196"/>
                  </a:ext>
                </a:extLst>
              </a:tr>
              <a:tr h="370840">
                <a:tc>
                  <a:txBody>
                    <a:bodyPr/>
                    <a:lstStyle/>
                    <a:p>
                      <a:r>
                        <a:rPr lang="en-US"/>
                        <a:t>Day Not in Session</a:t>
                      </a:r>
                    </a:p>
                  </a:txBody>
                  <a:tcPr/>
                </a:tc>
                <a:tc>
                  <a:txBody>
                    <a:bodyPr/>
                    <a:lstStyle/>
                    <a:p>
                      <a:r>
                        <a:rPr lang="en-US"/>
                        <a:t>District level data</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3093808398"/>
                  </a:ext>
                </a:extLst>
              </a:tr>
              <a:tr h="370840">
                <a:tc>
                  <a:txBody>
                    <a:bodyPr/>
                    <a:lstStyle/>
                    <a:p>
                      <a:r>
                        <a:rPr lang="en-US"/>
                        <a:t># of Days is Session</a:t>
                      </a:r>
                    </a:p>
                  </a:txBody>
                  <a:tcPr/>
                </a:tc>
                <a:tc>
                  <a:txBody>
                    <a:bodyPr/>
                    <a:lstStyle/>
                    <a:p>
                      <a:pPr lvl="0">
                        <a:buNone/>
                      </a:pPr>
                      <a:r>
                        <a:rPr lang="en-US" sz="1800" b="0" i="0" u="none" strike="noStrike" noProof="0">
                          <a:solidFill>
                            <a:srgbClr val="000000"/>
                          </a:solidFill>
                          <a:latin typeface="Calibri"/>
                        </a:rPr>
                        <a:t>District level data</a:t>
                      </a:r>
                      <a:endParaRPr lang="en-US"/>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645150817"/>
                  </a:ext>
                </a:extLst>
              </a:tr>
              <a:tr h="400050">
                <a:tc>
                  <a:txBody>
                    <a:bodyPr/>
                    <a:lstStyle/>
                    <a:p>
                      <a:r>
                        <a:rPr lang="en-US"/>
                        <a:t># of Elem. Hours Scheduled</a:t>
                      </a:r>
                    </a:p>
                  </a:txBody>
                  <a:tcPr/>
                </a:tc>
                <a:tc>
                  <a:txBody>
                    <a:bodyPr/>
                    <a:lstStyle/>
                    <a:p>
                      <a:r>
                        <a:rPr lang="en-US"/>
                        <a:t>District level data</a:t>
                      </a:r>
                    </a:p>
                  </a:txBody>
                  <a:tcPr/>
                </a:tc>
                <a:tc>
                  <a:txBody>
                    <a:bodyPr/>
                    <a:lstStyle/>
                    <a:p>
                      <a:r>
                        <a:rPr lang="en-US" b="1"/>
                        <a:t>School level data</a:t>
                      </a:r>
                    </a:p>
                  </a:txBody>
                  <a:tcPr/>
                </a:tc>
                <a:extLst>
                  <a:ext uri="{0D108BD9-81ED-4DB2-BD59-A6C34878D82A}">
                    <a16:rowId xmlns:a16="http://schemas.microsoft.com/office/drawing/2014/main" val="2307612171"/>
                  </a:ext>
                </a:extLst>
              </a:tr>
              <a:tr h="400050">
                <a:tc>
                  <a:txBody>
                    <a:bodyPr/>
                    <a:lstStyle/>
                    <a:p>
                      <a:pPr lvl="0">
                        <a:buNone/>
                      </a:pPr>
                      <a:r>
                        <a:rPr lang="en-US"/>
                        <a:t>#of Secondary Hours Scheduled</a:t>
                      </a:r>
                    </a:p>
                  </a:txBody>
                  <a:tcPr/>
                </a:tc>
                <a:tc>
                  <a:txBody>
                    <a:bodyPr/>
                    <a:lstStyle/>
                    <a:p>
                      <a:pPr lvl="0">
                        <a:buNone/>
                      </a:pPr>
                      <a:r>
                        <a:rPr lang="en-US"/>
                        <a:t>District level data</a:t>
                      </a:r>
                    </a:p>
                  </a:txBody>
                  <a:tcPr/>
                </a:tc>
                <a:tc>
                  <a:txBody>
                    <a:bodyPr/>
                    <a:lstStyle/>
                    <a:p>
                      <a:pPr lvl="0">
                        <a:buNone/>
                      </a:pPr>
                      <a:r>
                        <a:rPr lang="en-US" b="1"/>
                        <a:t>School level data</a:t>
                      </a:r>
                    </a:p>
                  </a:txBody>
                  <a:tcPr/>
                </a:tc>
                <a:extLst>
                  <a:ext uri="{0D108BD9-81ED-4DB2-BD59-A6C34878D82A}">
                    <a16:rowId xmlns:a16="http://schemas.microsoft.com/office/drawing/2014/main" val="2487113643"/>
                  </a:ext>
                </a:extLst>
              </a:tr>
            </a:tbl>
          </a:graphicData>
        </a:graphic>
      </p:graphicFrame>
    </p:spTree>
    <p:extLst>
      <p:ext uri="{BB962C8B-B14F-4D97-AF65-F5344CB8AC3E}">
        <p14:creationId xmlns:p14="http://schemas.microsoft.com/office/powerpoint/2010/main" val="138597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p:txBody>
          <a:bodyPr>
            <a:noAutofit/>
          </a:bodyPr>
          <a:lstStyle/>
          <a:p>
            <a:pPr algn="ctr"/>
            <a:r>
              <a:rPr lang="en-US" dirty="0">
                <a:latin typeface="Museo Slab 500"/>
              </a:rPr>
              <a:t>Reduced Academic Calendar</a:t>
            </a:r>
            <a:endParaRPr lang="en-US" sz="1500" dirty="0"/>
          </a:p>
        </p:txBody>
      </p:sp>
      <p:sp>
        <p:nvSpPr>
          <p:cNvPr id="2" name="Content Placeholder 1">
            <a:extLst>
              <a:ext uri="{FF2B5EF4-FFF2-40B4-BE49-F238E27FC236}">
                <a16:creationId xmlns:a16="http://schemas.microsoft.com/office/drawing/2014/main" id="{B8083573-5446-AF63-902F-304B17FDD20E}"/>
              </a:ext>
            </a:extLst>
          </p:cNvPr>
          <p:cNvSpPr>
            <a:spLocks noGrp="1"/>
          </p:cNvSpPr>
          <p:nvPr>
            <p:ph sz="quarter" idx="13"/>
          </p:nvPr>
        </p:nvSpPr>
        <p:spPr/>
        <p:txBody>
          <a:bodyPr/>
          <a:lstStyle/>
          <a:p>
            <a:r>
              <a:rPr lang="en-US" b="1" dirty="0">
                <a:latin typeface="Museo Slab 500"/>
              </a:rPr>
              <a:t>Questions &amp; Resources</a:t>
            </a:r>
            <a:br>
              <a:rPr lang="en-US" sz="1600" dirty="0"/>
            </a:br>
            <a:br>
              <a:rPr lang="en-US" sz="1600" dirty="0"/>
            </a:br>
            <a:br>
              <a:rPr lang="en-US" sz="1600" dirty="0"/>
            </a:br>
            <a:r>
              <a:rPr lang="en-US" dirty="0">
                <a:latin typeface="Museo Slab 500"/>
                <a:hlinkClick r:id="rId2"/>
              </a:rPr>
              <a:t>DirectoryData@cde.state.co.us</a:t>
            </a:r>
            <a:r>
              <a:rPr lang="en-US" dirty="0">
                <a:latin typeface="Museo Slab 500"/>
              </a:rPr>
              <a:t> </a:t>
            </a:r>
            <a:endParaRPr lang="en-US" dirty="0"/>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67679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a:t>School Code Request</a:t>
            </a:r>
            <a:br>
              <a:rPr lang="en-US" sz="4400"/>
            </a:br>
            <a:br>
              <a:rPr lang="en-US" sz="4400"/>
            </a:br>
            <a:r>
              <a:rPr lang="en-US"/>
              <a:t>Jessica Tribbett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80057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Gill Sans MT"/>
              </a:rPr>
              <a:t>School Code Request </a:t>
            </a:r>
          </a:p>
        </p:txBody>
      </p:sp>
      <p:sp>
        <p:nvSpPr>
          <p:cNvPr id="6" name="Content Placeholder 5">
            <a:extLst>
              <a:ext uri="{FF2B5EF4-FFF2-40B4-BE49-F238E27FC236}">
                <a16:creationId xmlns:a16="http://schemas.microsoft.com/office/drawing/2014/main" id="{59D1E7D2-2834-F68E-31C4-AB9FE6A45F53}"/>
              </a:ext>
            </a:extLst>
          </p:cNvPr>
          <p:cNvSpPr>
            <a:spLocks noGrp="1"/>
          </p:cNvSpPr>
          <p:nvPr>
            <p:ph idx="1"/>
          </p:nvPr>
        </p:nvSpPr>
        <p:spPr/>
        <p:txBody>
          <a:bodyPr vert="horz" lIns="0" tIns="0" rIns="0" bIns="45720" rtlCol="0" anchor="t">
            <a:normAutofit lnSpcReduction="10000"/>
          </a:bodyPr>
          <a:lstStyle/>
          <a:p>
            <a:pPr marL="0" indent="0" algn="ctr">
              <a:buNone/>
            </a:pPr>
            <a:r>
              <a:rPr lang="en-US" b="1"/>
              <a:t>School Code Changes for 2024-2025 opens on February 5th, 2024 </a:t>
            </a:r>
            <a:endParaRPr lang="en-US" b="1">
              <a:cs typeface="Calibri"/>
            </a:endParaRPr>
          </a:p>
          <a:p>
            <a:endParaRPr lang="en-US">
              <a:cs typeface="Calibri"/>
            </a:endParaRPr>
          </a:p>
          <a:p>
            <a:pPr marL="0" indent="0" algn="ctr">
              <a:buNone/>
            </a:pPr>
            <a:r>
              <a:rPr lang="en-US"/>
              <a:t>School Code Changes considered are: </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New School Code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School Name Change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School Grade Change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Request for Closing/Merging Schools </a:t>
            </a:r>
            <a:endParaRPr lang="en-US">
              <a:cs typeface="Calibri"/>
            </a:endParaRPr>
          </a:p>
          <a:p>
            <a:endParaRPr lang="en-US">
              <a:cs typeface="Calibri"/>
            </a:endParaRPr>
          </a:p>
          <a:p>
            <a:pPr marL="0" indent="0">
              <a:buNone/>
            </a:pPr>
            <a:r>
              <a:rPr lang="en-US"/>
              <a:t>These request require the School Code Change Request Forms to be submitted for approval. </a:t>
            </a:r>
            <a:r>
              <a:rPr lang="en-US">
                <a:highlight>
                  <a:srgbClr val="FFFF00"/>
                </a:highlight>
              </a:rPr>
              <a:t>The form requires your superintendents/directors' signature </a:t>
            </a:r>
            <a:r>
              <a:rPr lang="en-US" u="sng">
                <a:highlight>
                  <a:srgbClr val="FFFF00"/>
                </a:highlight>
              </a:rPr>
              <a:t>before</a:t>
            </a:r>
            <a:r>
              <a:rPr lang="en-US">
                <a:highlight>
                  <a:srgbClr val="FFFF00"/>
                </a:highlight>
              </a:rPr>
              <a:t> the request can be reviewed.   </a:t>
            </a:r>
            <a:endParaRPr lang="en-US">
              <a:highlight>
                <a:srgbClr val="FFFF00"/>
              </a:highlight>
              <a:cs typeface="Calibri"/>
            </a:endParaRPr>
          </a:p>
          <a:p>
            <a:endParaRPr lang="en-US">
              <a:cs typeface="Calibri"/>
            </a:endParaRPr>
          </a:p>
          <a:p>
            <a:pPr marL="0" indent="0">
              <a:buNone/>
            </a:pPr>
            <a:endParaRPr lang="en-US"/>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13</a:t>
            </a:r>
          </a:p>
        </p:txBody>
      </p:sp>
      <p:sp>
        <p:nvSpPr>
          <p:cNvPr id="5" name="TextBox 4">
            <a:extLst>
              <a:ext uri="{FF2B5EF4-FFF2-40B4-BE49-F238E27FC236}">
                <a16:creationId xmlns:a16="http://schemas.microsoft.com/office/drawing/2014/main" id="{251A9090-2B09-068D-FF4D-3CE115855EFF}"/>
              </a:ext>
            </a:extLst>
          </p:cNvPr>
          <p:cNvSpPr txBox="1"/>
          <p:nvPr/>
        </p:nvSpPr>
        <p:spPr>
          <a:xfrm>
            <a:off x="3692283" y="6205464"/>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331781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t>School Code Request </a:t>
            </a:r>
          </a:p>
        </p:txBody>
      </p:sp>
      <p:sp>
        <p:nvSpPr>
          <p:cNvPr id="15" name="TextBox 14">
            <a:extLst>
              <a:ext uri="{FF2B5EF4-FFF2-40B4-BE49-F238E27FC236}">
                <a16:creationId xmlns:a16="http://schemas.microsoft.com/office/drawing/2014/main" id="{74E53081-B50B-4FD0-8106-A033DE0AA814}"/>
              </a:ext>
            </a:extLst>
          </p:cNvPr>
          <p:cNvSpPr txBox="1"/>
          <p:nvPr/>
        </p:nvSpPr>
        <p:spPr>
          <a:xfrm>
            <a:off x="2477383" y="1357421"/>
            <a:ext cx="6713289" cy="369332"/>
          </a:xfrm>
          <a:prstGeom prst="rect">
            <a:avLst/>
          </a:prstGeom>
          <a:noFill/>
        </p:spPr>
        <p:txBody>
          <a:bodyPr wrap="square" rtlCol="0">
            <a:spAutoFit/>
          </a:bodyPr>
          <a:lstStyle/>
          <a:p>
            <a:pPr algn="ctr"/>
            <a:r>
              <a:rPr lang="en-US" sz="1800" b="1"/>
              <a:t>The process for a school code change request is as follows:</a:t>
            </a:r>
          </a:p>
        </p:txBody>
      </p:sp>
      <p:graphicFrame>
        <p:nvGraphicFramePr>
          <p:cNvPr id="5" name="Content Placeholder 4" descr="School Code Process&#10;1. request submitted&#10;2. signature page&#10;3. committee review&#10;4. committee vote/deny&#10;5. approval/denial sent to district">
            <a:extLst>
              <a:ext uri="{FF2B5EF4-FFF2-40B4-BE49-F238E27FC236}">
                <a16:creationId xmlns:a16="http://schemas.microsoft.com/office/drawing/2014/main" id="{FDC19C51-3A09-98C0-45FD-D91C3BBBF600}"/>
              </a:ext>
            </a:extLst>
          </p:cNvPr>
          <p:cNvGraphicFramePr>
            <a:graphicFrameLocks noGrp="1"/>
          </p:cNvGraphicFramePr>
          <p:nvPr>
            <p:ph idx="1"/>
            <p:extLst>
              <p:ext uri="{D42A27DB-BD31-4B8C-83A1-F6EECF244321}">
                <p14:modId xmlns:p14="http://schemas.microsoft.com/office/powerpoint/2010/main" val="446258436"/>
              </p:ext>
            </p:extLst>
          </p:nvPr>
        </p:nvGraphicFramePr>
        <p:xfrm>
          <a:off x="1900257" y="1838768"/>
          <a:ext cx="8391487" cy="454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16</a:t>
            </a:r>
          </a:p>
        </p:txBody>
      </p:sp>
      <p:sp>
        <p:nvSpPr>
          <p:cNvPr id="16" name="TextBox 15">
            <a:extLst>
              <a:ext uri="{FF2B5EF4-FFF2-40B4-BE49-F238E27FC236}">
                <a16:creationId xmlns:a16="http://schemas.microsoft.com/office/drawing/2014/main" id="{801120FD-CE80-463F-9EFE-07B58C22C141}"/>
              </a:ext>
            </a:extLst>
          </p:cNvPr>
          <p:cNvSpPr txBox="1"/>
          <p:nvPr/>
        </p:nvSpPr>
        <p:spPr>
          <a:xfrm>
            <a:off x="3644658" y="6458255"/>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2461826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t>School Code Request </a:t>
            </a:r>
          </a:p>
        </p:txBody>
      </p:sp>
      <p:sp>
        <p:nvSpPr>
          <p:cNvPr id="8" name="TextBox 7">
            <a:extLst>
              <a:ext uri="{FF2B5EF4-FFF2-40B4-BE49-F238E27FC236}">
                <a16:creationId xmlns:a16="http://schemas.microsoft.com/office/drawing/2014/main" id="{F5FC42B6-F576-520A-DA3F-32281C146BC6}"/>
              </a:ext>
            </a:extLst>
          </p:cNvPr>
          <p:cNvSpPr txBox="1"/>
          <p:nvPr/>
        </p:nvSpPr>
        <p:spPr>
          <a:xfrm>
            <a:off x="280928" y="1318670"/>
            <a:ext cx="4057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7030A0"/>
                </a:solidFill>
                <a:ea typeface="Calibri"/>
                <a:cs typeface="Calibri"/>
              </a:rPr>
              <a:t>School Code Change Request website: </a:t>
            </a:r>
          </a:p>
        </p:txBody>
      </p:sp>
      <p:sp>
        <p:nvSpPr>
          <p:cNvPr id="6" name="TextBox 5">
            <a:extLst>
              <a:ext uri="{FF2B5EF4-FFF2-40B4-BE49-F238E27FC236}">
                <a16:creationId xmlns:a16="http://schemas.microsoft.com/office/drawing/2014/main" id="{B4B5808A-5249-7F5B-F614-0CC953FE7814}"/>
              </a:ext>
            </a:extLst>
          </p:cNvPr>
          <p:cNvSpPr txBox="1"/>
          <p:nvPr/>
        </p:nvSpPr>
        <p:spPr>
          <a:xfrm>
            <a:off x="4269371" y="1318670"/>
            <a:ext cx="61502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https://www.cde.state.co.us/datapipeline/schoolcodechanges</a:t>
            </a:r>
            <a:endParaRPr lang="en-US" dirty="0"/>
          </a:p>
        </p:txBody>
      </p:sp>
      <p:pic>
        <p:nvPicPr>
          <p:cNvPr id="3" name="Picture 2" descr="Screenshot - how to navigate to School Code Change Request website from Directory home page. ">
            <a:extLst>
              <a:ext uri="{FF2B5EF4-FFF2-40B4-BE49-F238E27FC236}">
                <a16:creationId xmlns:a16="http://schemas.microsoft.com/office/drawing/2014/main" id="{48D689CC-298B-5579-0E3A-D3FDA22147A4}"/>
              </a:ext>
            </a:extLst>
          </p:cNvPr>
          <p:cNvPicPr>
            <a:picLocks noChangeAspect="1"/>
          </p:cNvPicPr>
          <p:nvPr/>
        </p:nvPicPr>
        <p:blipFill>
          <a:blip r:embed="rId3"/>
          <a:stretch>
            <a:fillRect/>
          </a:stretch>
        </p:blipFill>
        <p:spPr>
          <a:xfrm>
            <a:off x="328613" y="1747838"/>
            <a:ext cx="8019930" cy="2104543"/>
          </a:xfrm>
          <a:prstGeom prst="rect">
            <a:avLst/>
          </a:prstGeom>
          <a:ln w="28575">
            <a:solidFill>
              <a:schemeClr val="tx1"/>
            </a:solidFill>
          </a:ln>
        </p:spPr>
      </p:pic>
      <p:pic>
        <p:nvPicPr>
          <p:cNvPr id="7" name="Picture 6" descr="Screenshot of Table of Contents on School Code Chang Request website. ">
            <a:extLst>
              <a:ext uri="{FF2B5EF4-FFF2-40B4-BE49-F238E27FC236}">
                <a16:creationId xmlns:a16="http://schemas.microsoft.com/office/drawing/2014/main" id="{6C0FC397-9A35-1A24-EE93-BC2CE0C1D632}"/>
              </a:ext>
            </a:extLst>
          </p:cNvPr>
          <p:cNvPicPr>
            <a:picLocks noChangeAspect="1"/>
          </p:cNvPicPr>
          <p:nvPr/>
        </p:nvPicPr>
        <p:blipFill>
          <a:blip r:embed="rId4"/>
          <a:stretch>
            <a:fillRect/>
          </a:stretch>
        </p:blipFill>
        <p:spPr>
          <a:xfrm>
            <a:off x="3650848" y="3905069"/>
            <a:ext cx="7282195" cy="2457741"/>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13</a:t>
            </a:r>
          </a:p>
        </p:txBody>
      </p:sp>
      <p:sp>
        <p:nvSpPr>
          <p:cNvPr id="5" name="TextBox 4">
            <a:extLst>
              <a:ext uri="{FF2B5EF4-FFF2-40B4-BE49-F238E27FC236}">
                <a16:creationId xmlns:a16="http://schemas.microsoft.com/office/drawing/2014/main" id="{251A9090-2B09-068D-FF4D-3CE115855EFF}"/>
              </a:ext>
            </a:extLst>
          </p:cNvPr>
          <p:cNvSpPr txBox="1"/>
          <p:nvPr/>
        </p:nvSpPr>
        <p:spPr>
          <a:xfrm>
            <a:off x="3692283" y="6333283"/>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4159998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p:txBody>
          <a:bodyPr>
            <a:noAutofit/>
          </a:bodyPr>
          <a:lstStyle/>
          <a:p>
            <a:pPr algn="ctr"/>
            <a:r>
              <a:rPr lang="en-US" dirty="0">
                <a:latin typeface="Museo Slab 500"/>
              </a:rPr>
              <a:t>School Code Requests</a:t>
            </a:r>
            <a:endParaRPr lang="en-US" sz="1500" dirty="0"/>
          </a:p>
        </p:txBody>
      </p:sp>
      <p:sp>
        <p:nvSpPr>
          <p:cNvPr id="2" name="Content Placeholder 1">
            <a:extLst>
              <a:ext uri="{FF2B5EF4-FFF2-40B4-BE49-F238E27FC236}">
                <a16:creationId xmlns:a16="http://schemas.microsoft.com/office/drawing/2014/main" id="{DF1B42DD-06F1-4839-02FA-39581BD31121}"/>
              </a:ext>
            </a:extLst>
          </p:cNvPr>
          <p:cNvSpPr>
            <a:spLocks noGrp="1"/>
          </p:cNvSpPr>
          <p:nvPr>
            <p:ph sz="quarter" idx="13"/>
          </p:nvPr>
        </p:nvSpPr>
        <p:spPr/>
        <p:txBody>
          <a:bodyPr/>
          <a:lstStyle/>
          <a:p>
            <a:r>
              <a:rPr lang="en-US" dirty="0">
                <a:latin typeface="Museo Slab 500"/>
              </a:rPr>
              <a:t>Questions &amp; Resources</a:t>
            </a:r>
            <a:br>
              <a:rPr lang="en-US" sz="2800" dirty="0"/>
            </a:br>
            <a:br>
              <a:rPr lang="en-US" sz="2800" dirty="0"/>
            </a:br>
            <a:r>
              <a:rPr lang="en-US" sz="2400" dirty="0">
                <a:latin typeface="Museo Slab 500"/>
              </a:rPr>
              <a:t>Jessica Tribbett</a:t>
            </a:r>
            <a:br>
              <a:rPr lang="en-US" sz="2400" dirty="0"/>
            </a:br>
            <a:br>
              <a:rPr lang="en-US" sz="2400" dirty="0"/>
            </a:br>
            <a:r>
              <a:rPr lang="en-US" sz="2400" dirty="0">
                <a:latin typeface="Museo Slab 500"/>
                <a:hlinkClick r:id="rId2"/>
              </a:rPr>
              <a:t>Tribbett_Jessica@cde.state.co.us</a:t>
            </a:r>
            <a:br>
              <a:rPr lang="en-US" sz="2400" dirty="0"/>
            </a:br>
            <a:br>
              <a:rPr lang="en-US" sz="2400" dirty="0"/>
            </a:br>
            <a:r>
              <a:rPr lang="en-US" sz="2400" dirty="0">
                <a:latin typeface="Museo Slab 500"/>
              </a:rPr>
              <a:t>720-693-6035</a:t>
            </a:r>
            <a:endParaRPr lang="en-US" dirty="0"/>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04353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8384BB0-3AAD-2973-F8E8-0339BEB8DEE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5437"/>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i="1">
                <a:latin typeface="+mj-lt"/>
              </a:rPr>
              <a:t>Thank you for joining today! </a:t>
            </a:r>
          </a:p>
        </p:txBody>
      </p:sp>
      <p:graphicFrame>
        <p:nvGraphicFramePr>
          <p:cNvPr id="7" name="TextBox 9" descr="Next Town Hall 2/1/2024.">
            <a:extLst>
              <a:ext uri="{FF2B5EF4-FFF2-40B4-BE49-F238E27FC236}">
                <a16:creationId xmlns:a16="http://schemas.microsoft.com/office/drawing/2014/main" id="{846691BE-0086-3658-55F2-41FDF0607A9C}"/>
              </a:ext>
            </a:extLst>
          </p:cNvPr>
          <p:cNvGraphicFramePr>
            <a:graphicFrameLocks noGrp="1"/>
          </p:cNvGraphicFramePr>
          <p:nvPr>
            <p:ph sz="quarter" idx="13"/>
            <p:extLst>
              <p:ext uri="{D42A27DB-BD31-4B8C-83A1-F6EECF244321}">
                <p14:modId xmlns:p14="http://schemas.microsoft.com/office/powerpoint/2010/main" val="354873426"/>
              </p:ext>
            </p:extLst>
          </p:nvPr>
        </p:nvGraphicFramePr>
        <p:xfrm>
          <a:off x="838200" y="3058159"/>
          <a:ext cx="4617720" cy="3118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37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a:p>
            <a:r>
              <a:rPr lang="en-US" sz="1700">
                <a:solidFill>
                  <a:schemeClr val="bg1"/>
                </a:solidFill>
              </a:rPr>
              <a:t>CDE has prepared guidance on how to comply with this and other privacy laws which can be found </a:t>
            </a:r>
            <a:r>
              <a:rPr lang="en-US" sz="1700">
                <a:solidFill>
                  <a:schemeClr val="bg1"/>
                </a:solidFill>
                <a:hlinkClick r:id="rId3"/>
              </a:rPr>
              <a:t>here.</a:t>
            </a:r>
            <a:endParaRPr lang="en-US" sz="1700">
              <a:solidFill>
                <a:schemeClr val="bg1"/>
              </a:solidFill>
            </a:endParaRPr>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4</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p:txBody>
          <a:bodyPr/>
          <a:lstStyle/>
          <a:p>
            <a:fld id="{C479D5F6-EDCB-402A-AC08-4943A1820E8F}" type="slidenum">
              <a:rPr lang="en-US" smtClean="0"/>
              <a:pPr/>
              <a:t>6</a:t>
            </a:fld>
            <a:endParaRPr lang="en-US"/>
          </a:p>
        </p:txBody>
      </p:sp>
      <p:graphicFrame>
        <p:nvGraphicFramePr>
          <p:cNvPr id="9" name="Table 5">
            <a:extLst>
              <a:ext uri="{FF2B5EF4-FFF2-40B4-BE49-F238E27FC236}">
                <a16:creationId xmlns:a16="http://schemas.microsoft.com/office/drawing/2014/main" id="{E52EBAC4-3CDA-C325-EF8A-459CCAFC0EDE}"/>
              </a:ext>
            </a:extLst>
          </p:cNvPr>
          <p:cNvGraphicFramePr>
            <a:graphicFrameLocks noGrp="1"/>
          </p:cNvGraphicFramePr>
          <p:nvPr>
            <p:ph idx="1"/>
            <p:extLst>
              <p:ext uri="{D42A27DB-BD31-4B8C-83A1-F6EECF244321}">
                <p14:modId xmlns:p14="http://schemas.microsoft.com/office/powerpoint/2010/main" val="3425034999"/>
              </p:ext>
            </p:extLst>
          </p:nvPr>
        </p:nvGraphicFramePr>
        <p:xfrm>
          <a:off x="850392" y="1554163"/>
          <a:ext cx="10494941" cy="2560320"/>
        </p:xfrm>
        <a:graphic>
          <a:graphicData uri="http://schemas.openxmlformats.org/drawingml/2006/table">
            <a:tbl>
              <a:tblPr firstRow="1" bandRow="1">
                <a:tableStyleId>{B301B821-A1FF-4177-AEE7-76D212191A09}</a:tableStyleId>
              </a:tblPr>
              <a:tblGrid>
                <a:gridCol w="6227741">
                  <a:extLst>
                    <a:ext uri="{9D8B030D-6E8A-4147-A177-3AD203B41FA5}">
                      <a16:colId xmlns:a16="http://schemas.microsoft.com/office/drawing/2014/main" val="2752842426"/>
                    </a:ext>
                  </a:extLst>
                </a:gridCol>
                <a:gridCol w="4267200">
                  <a:extLst>
                    <a:ext uri="{9D8B030D-6E8A-4147-A177-3AD203B41FA5}">
                      <a16:colId xmlns:a16="http://schemas.microsoft.com/office/drawing/2014/main" val="1024392638"/>
                    </a:ext>
                  </a:extLst>
                </a:gridCol>
              </a:tblGrid>
              <a:tr h="163288">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163288">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838234968"/>
                  </a:ext>
                </a:extLst>
              </a:tr>
              <a:tr h="163287">
                <a:tc>
                  <a:txBody>
                    <a:bodyPr/>
                    <a:lstStyle/>
                    <a:p>
                      <a:pPr marL="0" lvl="0" indent="0" algn="l">
                        <a:lnSpc>
                          <a:spcPct val="100000"/>
                        </a:lnSpc>
                        <a:spcBef>
                          <a:spcPts val="0"/>
                        </a:spcBef>
                        <a:spcAft>
                          <a:spcPts val="0"/>
                        </a:spcAft>
                        <a:buNone/>
                      </a:pPr>
                      <a:r>
                        <a:rPr lang="en-US" sz="1800" b="0" i="0" u="none" strike="noStrike" noProof="0" dirty="0">
                          <a:solidFill>
                            <a:srgbClr val="000000"/>
                          </a:solidFill>
                        </a:rPr>
                        <a:t>Human Resources</a:t>
                      </a:r>
                    </a:p>
                  </a:txBody>
                  <a:tcPr/>
                </a:tc>
                <a:tc>
                  <a:txBody>
                    <a:bodyPr/>
                    <a:lstStyle/>
                    <a:p>
                      <a:pPr lvl="0">
                        <a:buNone/>
                      </a:pPr>
                      <a:r>
                        <a:rPr lang="en-US" dirty="0"/>
                        <a:t>Dawna Gudka</a:t>
                      </a:r>
                    </a:p>
                  </a:txBody>
                  <a:tcPr/>
                </a:tc>
                <a:extLst>
                  <a:ext uri="{0D108BD9-81ED-4DB2-BD59-A6C34878D82A}">
                    <a16:rowId xmlns:a16="http://schemas.microsoft.com/office/drawing/2014/main" val="4005813725"/>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75317461"/>
                  </a:ext>
                </a:extLst>
              </a:tr>
              <a:tr h="163287">
                <a:tc>
                  <a:txBody>
                    <a:bodyPr/>
                    <a:lstStyle/>
                    <a:p>
                      <a:pPr marL="0" lvl="0" indent="0" algn="l">
                        <a:lnSpc>
                          <a:spcPct val="100000"/>
                        </a:lnSpc>
                        <a:spcBef>
                          <a:spcPts val="0"/>
                        </a:spcBef>
                        <a:spcAft>
                          <a:spcPts val="0"/>
                        </a:spcAft>
                        <a:buNone/>
                      </a:pPr>
                      <a:r>
                        <a:rPr lang="en-US" sz="1800" b="0" i="0" u="none" strike="noStrike" noProof="0" dirty="0">
                          <a:solidFill>
                            <a:srgbClr val="000000"/>
                          </a:solidFill>
                        </a:rPr>
                        <a:t>Teacher Student Data Link</a:t>
                      </a:r>
                    </a:p>
                  </a:txBody>
                  <a:tcPr/>
                </a:tc>
                <a:tc>
                  <a:txBody>
                    <a:bodyPr/>
                    <a:lstStyle/>
                    <a:p>
                      <a:pPr lvl="0">
                        <a:buNone/>
                      </a:pPr>
                      <a:r>
                        <a:rPr lang="en-US" dirty="0"/>
                        <a:t>Peter Hoffman</a:t>
                      </a:r>
                    </a:p>
                  </a:txBody>
                  <a:tcPr/>
                </a:tc>
                <a:extLst>
                  <a:ext uri="{0D108BD9-81ED-4DB2-BD59-A6C34878D82A}">
                    <a16:rowId xmlns:a16="http://schemas.microsoft.com/office/drawing/2014/main" val="700625527"/>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Reduced Academic Calendar</a:t>
                      </a:r>
                    </a:p>
                  </a:txBody>
                  <a:tcPr/>
                </a:tc>
                <a:tc>
                  <a:txBody>
                    <a:bodyPr/>
                    <a:lstStyle/>
                    <a:p>
                      <a:pPr lvl="0">
                        <a:buNone/>
                      </a:pPr>
                      <a:r>
                        <a:rPr lang="en-US"/>
                        <a:t>Jessica Tribbett</a:t>
                      </a:r>
                    </a:p>
                  </a:txBody>
                  <a:tcPr/>
                </a:tc>
                <a:extLst>
                  <a:ext uri="{0D108BD9-81ED-4DB2-BD59-A6C34878D82A}">
                    <a16:rowId xmlns:a16="http://schemas.microsoft.com/office/drawing/2014/main" val="4078404669"/>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School Code Change Requests</a:t>
                      </a:r>
                    </a:p>
                  </a:txBody>
                  <a:tcPr/>
                </a:tc>
                <a:tc>
                  <a:txBody>
                    <a:bodyPr/>
                    <a:lstStyle/>
                    <a:p>
                      <a:pPr lvl="0">
                        <a:buNone/>
                      </a:pPr>
                      <a:r>
                        <a:rPr lang="en-US" dirty="0"/>
                        <a:t>Jessica Tribbett</a:t>
                      </a:r>
                    </a:p>
                  </a:txBody>
                  <a:tcPr/>
                </a:tc>
                <a:extLst>
                  <a:ext uri="{0D108BD9-81ED-4DB2-BD59-A6C34878D82A}">
                    <a16:rowId xmlns:a16="http://schemas.microsoft.com/office/drawing/2014/main" val="2047783976"/>
                  </a:ext>
                </a:extLst>
              </a:tr>
            </a:tbl>
          </a:graphicData>
        </a:graphic>
      </p:graphicFrame>
    </p:spTree>
    <p:extLst>
      <p:ext uri="{BB962C8B-B14F-4D97-AF65-F5344CB8AC3E}">
        <p14:creationId xmlns:p14="http://schemas.microsoft.com/office/powerpoint/2010/main" val="12124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a:t>Open Collections and </a:t>
            </a:r>
            <a:br>
              <a:rPr lang="en-US"/>
            </a:br>
            <a:r>
              <a:rPr lang="en-US"/>
              <a:t>Upcoming Deadlines in </a:t>
            </a:r>
            <a:br>
              <a:rPr lang="en-US"/>
            </a:br>
            <a:r>
              <a:rPr lang="en-US"/>
              <a:t>Data Pipeline</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Open Collections and Upcoming Dates – 1 of 2</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73288283"/>
              </p:ext>
            </p:extLst>
          </p:nvPr>
        </p:nvGraphicFramePr>
        <p:xfrm>
          <a:off x="838200" y="1554163"/>
          <a:ext cx="10515600" cy="388112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indent="0">
                        <a:buFont typeface="Arial" panose="020B0604020202020204" pitchFamily="34" charset="0"/>
                        <a:buNone/>
                      </a:pPr>
                      <a:r>
                        <a:rPr lang="en-US" sz="1800" dirty="0"/>
                        <a:t>Tip: Upload graduation guidelines (GG) file to utilize GG COGNOS reports in preparation for Spring collections. </a:t>
                      </a:r>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sz="1800"/>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lvl="0" indent="0">
                        <a:buClr>
                          <a:srgbClr val="000000"/>
                        </a:buClr>
                        <a:buNone/>
                      </a:pPr>
                      <a:endParaRPr lang="en-US" sz="1800" b="0" i="0" u="none" strike="noStrike" noProof="0">
                        <a:solidFill>
                          <a:srgbClr val="000000"/>
                        </a:solidFill>
                        <a:latin typeface="+mn-lt"/>
                      </a:endParaRPr>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endParaRPr lang="en-US" dirty="0"/>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610568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184778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5B84B8-A592-0A7B-948D-983162787B3E}"/>
              </a:ext>
            </a:extLst>
          </p:cNvPr>
          <p:cNvSpPr>
            <a:spLocks noGrp="1"/>
          </p:cNvSpPr>
          <p:nvPr>
            <p:ph type="title"/>
          </p:nvPr>
        </p:nvSpPr>
        <p:spPr/>
        <p:txBody>
          <a:bodyPr>
            <a:normAutofit fontScale="90000"/>
          </a:bodyPr>
          <a:lstStyle/>
          <a:p>
            <a:r>
              <a:rPr lang="en-US"/>
              <a:t>Open Collections and Upcoming Dates – 2 of 2</a:t>
            </a:r>
            <a:br>
              <a:rPr lang="en-US"/>
            </a:br>
            <a:endParaRPr lang="en-US"/>
          </a:p>
        </p:txBody>
      </p:sp>
      <p:graphicFrame>
        <p:nvGraphicFramePr>
          <p:cNvPr id="5" name="Table 5">
            <a:extLst>
              <a:ext uri="{FF2B5EF4-FFF2-40B4-BE49-F238E27FC236}">
                <a16:creationId xmlns:a16="http://schemas.microsoft.com/office/drawing/2014/main" id="{5E4612F7-68C6-57CA-E918-38EF641F73C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54513784"/>
              </p:ext>
            </p:extLst>
          </p:nvPr>
        </p:nvGraphicFramePr>
        <p:xfrm>
          <a:off x="165652" y="1203739"/>
          <a:ext cx="11956811" cy="3487449"/>
        </p:xfrm>
        <a:graphic>
          <a:graphicData uri="http://schemas.openxmlformats.org/drawingml/2006/table">
            <a:tbl>
              <a:tblPr firstRow="1" bandRow="1">
                <a:tableStyleId>{B301B821-A1FF-4177-AEE7-76D212191A09}</a:tableStyleId>
              </a:tblPr>
              <a:tblGrid>
                <a:gridCol w="2523844">
                  <a:extLst>
                    <a:ext uri="{9D8B030D-6E8A-4147-A177-3AD203B41FA5}">
                      <a16:colId xmlns:a16="http://schemas.microsoft.com/office/drawing/2014/main" val="972675767"/>
                    </a:ext>
                  </a:extLst>
                </a:gridCol>
                <a:gridCol w="1180167">
                  <a:extLst>
                    <a:ext uri="{9D8B030D-6E8A-4147-A177-3AD203B41FA5}">
                      <a16:colId xmlns:a16="http://schemas.microsoft.com/office/drawing/2014/main" val="1355897659"/>
                    </a:ext>
                  </a:extLst>
                </a:gridCol>
                <a:gridCol w="1299653">
                  <a:extLst>
                    <a:ext uri="{9D8B030D-6E8A-4147-A177-3AD203B41FA5}">
                      <a16:colId xmlns:a16="http://schemas.microsoft.com/office/drawing/2014/main" val="554794496"/>
                    </a:ext>
                  </a:extLst>
                </a:gridCol>
                <a:gridCol w="1606825">
                  <a:extLst>
                    <a:ext uri="{9D8B030D-6E8A-4147-A177-3AD203B41FA5}">
                      <a16:colId xmlns:a16="http://schemas.microsoft.com/office/drawing/2014/main" val="2208239753"/>
                    </a:ext>
                  </a:extLst>
                </a:gridCol>
                <a:gridCol w="2514600">
                  <a:extLst>
                    <a:ext uri="{9D8B030D-6E8A-4147-A177-3AD203B41FA5}">
                      <a16:colId xmlns:a16="http://schemas.microsoft.com/office/drawing/2014/main" val="1970621890"/>
                    </a:ext>
                  </a:extLst>
                </a:gridCol>
                <a:gridCol w="2831722">
                  <a:extLst>
                    <a:ext uri="{9D8B030D-6E8A-4147-A177-3AD203B41FA5}">
                      <a16:colId xmlns:a16="http://schemas.microsoft.com/office/drawing/2014/main" val="1932458984"/>
                    </a:ext>
                  </a:extLst>
                </a:gridCol>
              </a:tblGrid>
              <a:tr h="962219">
                <a:tc>
                  <a:txBody>
                    <a:bodyPr/>
                    <a:lstStyle/>
                    <a:p>
                      <a:r>
                        <a:rPr lang="en-US" sz="1800">
                          <a:latin typeface="+mn-lt"/>
                        </a:rPr>
                        <a:t>Name</a:t>
                      </a:r>
                    </a:p>
                  </a:txBody>
                  <a:tcPr anchor="ctr"/>
                </a:tc>
                <a:tc>
                  <a:txBody>
                    <a:bodyPr/>
                    <a:lstStyle/>
                    <a:p>
                      <a:r>
                        <a:rPr lang="en-US" sz="1800">
                          <a:latin typeface="+mn-lt"/>
                        </a:rPr>
                        <a:t>Category</a:t>
                      </a:r>
                    </a:p>
                  </a:txBody>
                  <a:tcPr anchor="ctr"/>
                </a:tc>
                <a:tc>
                  <a:txBody>
                    <a:bodyPr/>
                    <a:lstStyle/>
                    <a:p>
                      <a:r>
                        <a:rPr lang="en-US" sz="1800">
                          <a:latin typeface="+mn-lt"/>
                        </a:rPr>
                        <a:t>Status</a:t>
                      </a:r>
                    </a:p>
                  </a:txBody>
                  <a:tcPr anchor="ctr"/>
                </a:tc>
                <a:tc>
                  <a:txBody>
                    <a:bodyPr/>
                    <a:lstStyle/>
                    <a:p>
                      <a:r>
                        <a:rPr lang="en-US" sz="1800">
                          <a:latin typeface="+mn-lt"/>
                        </a:rPr>
                        <a:t>Final Deadline Date</a:t>
                      </a:r>
                    </a:p>
                  </a:txBody>
                  <a:tcPr anchor="ctr"/>
                </a:tc>
                <a:tc>
                  <a:txBody>
                    <a:bodyPr/>
                    <a:lstStyle/>
                    <a:p>
                      <a:r>
                        <a:rPr lang="en-US" sz="1800">
                          <a:latin typeface="+mn-lt"/>
                        </a:rPr>
                        <a:t>Deadline Milestone</a:t>
                      </a:r>
                    </a:p>
                  </a:txBody>
                  <a:tcPr anchor="ctr"/>
                </a:tc>
                <a:tc>
                  <a:txBody>
                    <a:bodyPr/>
                    <a:lstStyle/>
                    <a:p>
                      <a:r>
                        <a:rPr lang="en-US" sz="1800">
                          <a:latin typeface="+mn-lt"/>
                        </a:rPr>
                        <a:t>Looking Ahead</a:t>
                      </a:r>
                    </a:p>
                  </a:txBody>
                  <a:tcPr anchor="ctr"/>
                </a:tc>
                <a:extLst>
                  <a:ext uri="{0D108BD9-81ED-4DB2-BD59-A6C34878D82A}">
                    <a16:rowId xmlns:a16="http://schemas.microsoft.com/office/drawing/2014/main" val="1733493831"/>
                  </a:ext>
                </a:extLst>
              </a:tr>
              <a:tr h="812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SPED December</a:t>
                      </a:r>
                      <a:endParaRPr lang="en-US" sz="1800" b="1" kern="1200">
                        <a:solidFill>
                          <a:srgbClr val="0070C0"/>
                        </a:solidFill>
                        <a:latin typeface="+mn-lt"/>
                        <a:ea typeface="+mn-ea"/>
                        <a:cs typeface="+mn-cs"/>
                      </a:endParaRPr>
                    </a:p>
                  </a:txBody>
                  <a:tcPr/>
                </a:tc>
                <a:tc>
                  <a:txBody>
                    <a:bodyPr/>
                    <a:lstStyle/>
                    <a:p>
                      <a:r>
                        <a:rPr lang="en-US" sz="1800">
                          <a:latin typeface="+mn-lt"/>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Open</a:t>
                      </a:r>
                    </a:p>
                  </a:txBody>
                  <a:tcPr>
                    <a:solidFill>
                      <a:schemeClr val="accent2">
                        <a:lumMod val="40000"/>
                        <a:lumOff val="60000"/>
                      </a:schemeClr>
                    </a:solidFill>
                  </a:tcPr>
                </a:tc>
                <a:tc>
                  <a:txBody>
                    <a:bodyPr/>
                    <a:lstStyle/>
                    <a:p>
                      <a:r>
                        <a:rPr lang="en-US" sz="1800" b="1">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Deadline:</a:t>
                      </a:r>
                      <a:r>
                        <a:rPr lang="en-US" sz="1800" b="0">
                          <a:latin typeface="+mn-lt"/>
                        </a:rPr>
                        <a:t> 1/25/2024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mn-lt"/>
                        </a:rPr>
                        <a:t>All snapshot errors resolved</a:t>
                      </a:r>
                      <a:endParaRPr lang="en-US" sz="18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1/25/24 – 02/02/24</a:t>
                      </a:r>
                      <a:br>
                        <a:rPr lang="en-US" sz="1800" b="0">
                          <a:latin typeface="+mn-lt"/>
                        </a:rPr>
                      </a:br>
                      <a:r>
                        <a:rPr lang="en-US" sz="1800" b="0">
                          <a:latin typeface="+mn-lt"/>
                        </a:rPr>
                        <a:t>December Count Staff, SAM, and Student Reports Review. Complete and error free Snapshot by Feb 2.</a:t>
                      </a:r>
                    </a:p>
                  </a:txBody>
                  <a:tcPr/>
                </a:tc>
                <a:extLst>
                  <a:ext uri="{0D108BD9-81ED-4DB2-BD59-A6C34878D82A}">
                    <a16:rowId xmlns:a16="http://schemas.microsoft.com/office/drawing/2014/main" val="342197420"/>
                  </a:ext>
                </a:extLst>
              </a:tr>
              <a:tr h="1062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4"/>
                        </a:rPr>
                        <a:t>Human Resources</a:t>
                      </a:r>
                      <a:endParaRPr lang="en-US" sz="1800" b="1" kern="120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Open</a:t>
                      </a:r>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Feb. 23, 2024</a:t>
                      </a:r>
                    </a:p>
                    <a:p>
                      <a:pPr marL="0" marR="0" lvl="0" indent="0" algn="l" defTabSz="914400">
                        <a:lnSpc>
                          <a:spcPct val="100000"/>
                        </a:lnSpc>
                        <a:spcBef>
                          <a:spcPts val="0"/>
                        </a:spcBef>
                        <a:spcAft>
                          <a:spcPts val="0"/>
                        </a:spcAft>
                        <a:buClrTx/>
                        <a:buSzTx/>
                        <a:buFontTx/>
                        <a:buNone/>
                        <a:tabLst/>
                        <a:defRPr/>
                      </a:pPr>
                      <a:endParaRPr lang="en-US" sz="1800">
                        <a:latin typeface="+mn-lt"/>
                      </a:endParaRPr>
                    </a:p>
                  </a:txBody>
                  <a:tcPr/>
                </a:tc>
                <a:tc>
                  <a:txBody>
                    <a:bodyPr/>
                    <a:lstStyle/>
                    <a:p>
                      <a:pPr marL="0" marR="0" lvl="0" indent="0" algn="l">
                        <a:lnSpc>
                          <a:spcPct val="100000"/>
                        </a:lnSpc>
                        <a:spcBef>
                          <a:spcPts val="0"/>
                        </a:spcBef>
                        <a:spcAft>
                          <a:spcPts val="0"/>
                        </a:spcAft>
                        <a:buNone/>
                      </a:pPr>
                      <a:r>
                        <a:rPr lang="en-US" sz="1800" b="1">
                          <a:latin typeface="+mn-lt"/>
                        </a:rPr>
                        <a:t>ALL interchange files need to be error free</a:t>
                      </a:r>
                    </a:p>
                    <a:p>
                      <a:pPr marL="0" marR="0" lvl="0" indent="0" algn="l">
                        <a:lnSpc>
                          <a:spcPct val="100000"/>
                        </a:lnSpc>
                        <a:spcBef>
                          <a:spcPts val="0"/>
                        </a:spcBef>
                        <a:spcAft>
                          <a:spcPts val="0"/>
                        </a:spcAft>
                        <a:buNone/>
                      </a:pPr>
                      <a:r>
                        <a:rPr lang="en-US" sz="1800" b="0">
                          <a:latin typeface="+mn-lt"/>
                        </a:rPr>
                        <a:t>1/25-2/1 Review process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latin typeface="+mn-lt"/>
                        </a:rPr>
                        <a:t>2/15/24 </a:t>
                      </a:r>
                      <a:r>
                        <a:rPr lang="en-US" sz="1800" b="0">
                          <a:latin typeface="+mn-lt"/>
                        </a:rPr>
                        <a:t>must have a complete error free Human Resources Snapshot </a:t>
                      </a:r>
                    </a:p>
                  </a:txBody>
                  <a:tcPr/>
                </a:tc>
                <a:extLst>
                  <a:ext uri="{0D108BD9-81ED-4DB2-BD59-A6C34878D82A}">
                    <a16:rowId xmlns:a16="http://schemas.microsoft.com/office/drawing/2014/main" val="2127005485"/>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9</a:t>
            </a:fld>
            <a:endParaRPr lang="en-US"/>
          </a:p>
        </p:txBody>
      </p:sp>
      <p:sp>
        <p:nvSpPr>
          <p:cNvPr id="2" name="Rectangle: Rounded Corners 1">
            <a:extLst>
              <a:ext uri="{FF2B5EF4-FFF2-40B4-BE49-F238E27FC236}">
                <a16:creationId xmlns:a16="http://schemas.microsoft.com/office/drawing/2014/main" id="{CDD00E6F-7DDB-5E39-623D-D96925E3BB70}"/>
              </a:ext>
            </a:extLst>
          </p:cNvPr>
          <p:cNvSpPr/>
          <p:nvPr/>
        </p:nvSpPr>
        <p:spPr>
          <a:xfrm>
            <a:off x="2066260" y="610568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5"/>
              </a:rPr>
              <a:t>Data Pipeline Resources: Data Pipeline Collection Dates (XLS)</a:t>
            </a:r>
            <a:endParaRPr lang="en-US" sz="2000"/>
          </a:p>
        </p:txBody>
      </p:sp>
    </p:spTree>
    <p:extLst>
      <p:ext uri="{BB962C8B-B14F-4D97-AF65-F5344CB8AC3E}">
        <p14:creationId xmlns:p14="http://schemas.microsoft.com/office/powerpoint/2010/main" val="766479562"/>
      </p:ext>
    </p:extLst>
  </p:cSld>
  <p:clrMapOvr>
    <a:masterClrMapping/>
  </p:clrMapOvr>
</p:sld>
</file>

<file path=ppt/theme/theme1.xml><?xml version="1.0" encoding="utf-8"?>
<a:theme xmlns:a="http://schemas.openxmlformats.org/drawingml/2006/main" name="Office Theme">
  <a:themeElements>
    <a:clrScheme name="CDE-Grays">
      <a:dk1>
        <a:sysClr val="windowText" lastClr="000000"/>
      </a:dk1>
      <a:lt1>
        <a:sysClr val="window" lastClr="FFFFFF"/>
      </a:lt1>
      <a:dk2>
        <a:srgbClr val="232C67"/>
      </a:dk2>
      <a:lt2>
        <a:srgbClr val="D2D3D3"/>
      </a:lt2>
      <a:accent1>
        <a:srgbClr val="2C3384"/>
      </a:accent1>
      <a:accent2>
        <a:srgbClr val="86BE40"/>
      </a:accent2>
      <a:accent3>
        <a:srgbClr val="7C98AC"/>
      </a:accent3>
      <a:accent4>
        <a:srgbClr val="5D6770"/>
      </a:accent4>
      <a:accent5>
        <a:srgbClr val="90C8E7"/>
      </a:accent5>
      <a:accent6>
        <a:srgbClr val="D3CBBD"/>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SharedWithUsers xmlns="4c96849b-d583-4314-bdb6-16a0c6e34719">
      <UserInfo>
        <DisplayName>Maginnis, June</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51DBA127-F73C-41E6-B2DD-34D5FAF43858}">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TotalTime>
  <Words>2277</Words>
  <Application>Microsoft Office PowerPoint</Application>
  <PresentationFormat>Widescreen</PresentationFormat>
  <Paragraphs>360</Paragraphs>
  <Slides>37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Gill Sans MT</vt:lpstr>
      <vt:lpstr>Museo Slab 500</vt:lpstr>
      <vt:lpstr>Wingdings</vt:lpstr>
      <vt:lpstr>Office Theme</vt:lpstr>
      <vt:lpstr>January 25th, 2024 Data Pipeline Town Hall</vt:lpstr>
      <vt:lpstr>Colorado Department of Education Identity Management (IdM)</vt:lpstr>
      <vt:lpstr>Collection Email Addresses</vt:lpstr>
      <vt:lpstr>What is PII?</vt:lpstr>
      <vt:lpstr>Sharing Data</vt:lpstr>
      <vt:lpstr>Today’s Agenda</vt:lpstr>
      <vt:lpstr>Open Collections and  Upcoming Deadlines in  Data Pipeline</vt:lpstr>
      <vt:lpstr>Open Collections and Upcoming Dates – 1 of 2</vt:lpstr>
      <vt:lpstr>Open Collections and Upcoming Dates – 2 of 2 </vt:lpstr>
      <vt:lpstr>Human Resources  </vt:lpstr>
      <vt:lpstr>Human Resources  Collection Timeline</vt:lpstr>
      <vt:lpstr>Human Resources Collection Educators Shortage Survey </vt:lpstr>
      <vt:lpstr>Human Resources Collection Using Cognos to validate data</vt:lpstr>
      <vt:lpstr>Human Resources Collection Submit your data to CDE</vt:lpstr>
      <vt:lpstr>Questions &amp; Resources for Human Resources Collection</vt:lpstr>
      <vt:lpstr>Special Education December Count</vt:lpstr>
      <vt:lpstr>Special Education December Count: January/February Schedule</vt:lpstr>
      <vt:lpstr>December Count - Student and Staff Signature Reports – Please review now but not due for upload until February 23</vt:lpstr>
      <vt:lpstr>Special Education December Count: Facility Students </vt:lpstr>
      <vt:lpstr> Special Education December Count: Duplicates Warnings</vt:lpstr>
      <vt:lpstr>Special Education December Count: AU Respondent Contact List</vt:lpstr>
      <vt:lpstr>Questions &amp; Resources: Special Education December Count</vt:lpstr>
      <vt:lpstr>Teacher Student Data Link (TSDL)</vt:lpstr>
      <vt:lpstr>TSDL 2023-2024 Timeline</vt:lpstr>
      <vt:lpstr>TSDL SCED Codes</vt:lpstr>
      <vt:lpstr>Common Errors</vt:lpstr>
      <vt:lpstr>Questions &amp; Resources: TSDL</vt:lpstr>
      <vt:lpstr>Reduced Academic Calendar</vt:lpstr>
      <vt:lpstr>Reduced Academic Calendar</vt:lpstr>
      <vt:lpstr>Reduced Academic Calendar</vt:lpstr>
      <vt:lpstr>Reduced Academic Calendar</vt:lpstr>
      <vt:lpstr>School Code Request  Jessica Tribbett</vt:lpstr>
      <vt:lpstr>School Code Request </vt:lpstr>
      <vt:lpstr>School Code Request </vt:lpstr>
      <vt:lpstr>School Code Request </vt:lpstr>
      <vt:lpstr>School Code Requests</vt:lpstr>
      <vt:lpstr>Thank you for joining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52</cp:revision>
  <dcterms:created xsi:type="dcterms:W3CDTF">2019-06-25T17:30:52Z</dcterms:created>
  <dcterms:modified xsi:type="dcterms:W3CDTF">2024-01-25T04:48:49Z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