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665_8D04039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1"/>
  </p:notesMasterIdLst>
  <p:sldIdLst>
    <p:sldId id="256" r:id="rId5"/>
    <p:sldId id="283" r:id="rId6"/>
    <p:sldId id="5757" r:id="rId7"/>
    <p:sldId id="259" r:id="rId8"/>
    <p:sldId id="261" r:id="rId9"/>
    <p:sldId id="262" r:id="rId10"/>
    <p:sldId id="5097" r:id="rId11"/>
    <p:sldId id="5098" r:id="rId12"/>
    <p:sldId id="5672" r:id="rId13"/>
    <p:sldId id="5697" r:id="rId14"/>
    <p:sldId id="5599" r:id="rId15"/>
    <p:sldId id="5759" r:id="rId16"/>
    <p:sldId id="5620" r:id="rId17"/>
    <p:sldId id="5404" r:id="rId18"/>
    <p:sldId id="5612" r:id="rId19"/>
    <p:sldId id="5621" r:id="rId20"/>
    <p:sldId id="298" r:id="rId21"/>
    <p:sldId id="5619" r:id="rId22"/>
    <p:sldId id="5735" r:id="rId23"/>
    <p:sldId id="5717" r:id="rId24"/>
    <p:sldId id="5318" r:id="rId25"/>
    <p:sldId id="5319" r:id="rId26"/>
    <p:sldId id="5756" r:id="rId27"/>
    <p:sldId id="5715" r:id="rId28"/>
    <p:sldId id="5732" r:id="rId29"/>
    <p:sldId id="5733" r:id="rId30"/>
    <p:sldId id="5313" r:id="rId31"/>
    <p:sldId id="5746" r:id="rId32"/>
    <p:sldId id="5738" r:id="rId33"/>
    <p:sldId id="5739" r:id="rId34"/>
    <p:sldId id="5752" r:id="rId35"/>
    <p:sldId id="5753" r:id="rId36"/>
    <p:sldId id="5758" r:id="rId37"/>
    <p:sldId id="5755" r:id="rId38"/>
    <p:sldId id="5740" r:id="rId39"/>
    <p:sldId id="54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87557FBB-6FC1-5D6B-901D-DE7487EB09F0}" name="Tribbett, Jessica" initials="" userId="S::Tribbett_Jessica@cde.state.co.us::b8af59d7-a86d-4166-a022-d856dc24c475"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6C6"/>
    <a:srgbClr val="FEB0B0"/>
    <a:srgbClr val="0070C0"/>
    <a:srgbClr val="FFFFCC"/>
    <a:srgbClr val="FFFF99"/>
    <a:srgbClr val="C0C0C0"/>
    <a:srgbClr val="EFF2F5"/>
    <a:srgbClr val="FF9933"/>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52AEB-3591-4963-8A72-62D753CB1880}" v="1" dt="2025-01-16T14:26:02.197"/>
    <p1510:client id="{CF7F50A5-DAFF-412D-BA0C-39FE3887AAE8}" v="13" dt="2025-01-15T21:16:31.528"/>
    <p1510:client id="{F693B237-E2B7-42FD-9FE7-A451450A9E06}" v="2" dt="2025-01-16T14:42:12.978"/>
    <p1510:client id="{F935F1A3-987E-431F-9326-FB5D59BEE9D2}" v="4" dt="2025-01-16T15:29:31.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sldChg>
      <pc:sldChg chg="addSp delSp modSp mod">
        <pc:chgData name="Ward, Reagan" userId="27291eb4-8241-4961-9e69-8c66e34cc5b0" providerId="ADAL" clId="{935EF322-AC97-465C-8012-24AE96F255F2}" dt="2024-08-29T14:10:53.347" v="769" actId="403"/>
        <pc:sldMkLst>
          <pc:docMk/>
          <pc:sldMk cId="3717000822" sldId="280"/>
        </pc:sldMkLst>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3:28:22.367" v="13" actId="20577"/>
        <pc:sldMkLst>
          <pc:docMk/>
          <pc:sldMk cId="3227145924" sldId="5097"/>
        </pc:sldMkLst>
        <pc:graphicFrameChg chg="modGraphic">
          <ac:chgData name="Gudka, Dawna" userId="823cceae-331b-41d6-9a63-34ad6d1db55c" providerId="ADAL" clId="{43527968-024D-4C47-AFBD-1378E53CC811}" dt="2024-11-07T03:28:22.367" v="13"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sldChg chg="modSp mod">
        <pc:chgData name="Hoffman, Peter" userId="673cee94-26bd-4c2a-ab82-1b3669e2f049" providerId="ADAL" clId="{DBB0E892-7E9C-42F6-A322-6279961C9AE2}" dt="2024-10-22T14:37:43.495" v="57" actId="20577"/>
        <pc:sldMkLst>
          <pc:docMk/>
          <pc:sldMk cId="1212467416" sldId="261"/>
        </pc:sldMkLst>
        <pc:graphicFrameChg chg="modGraphic">
          <ac:chgData name="Hoffman, Peter" userId="673cee94-26bd-4c2a-ab82-1b3669e2f049" providerId="ADAL" clId="{DBB0E892-7E9C-42F6-A322-6279961C9AE2}" dt="2024-10-22T14:37:43.495" v="57" actId="20577"/>
          <ac:graphicFrameMkLst>
            <pc:docMk/>
            <pc:sldMk cId="1212467416" sldId="261"/>
            <ac:graphicFrameMk id="5" creationId="{9C3641C5-EC4F-D3EA-E4A2-8ABB597C5BAA}"/>
          </ac:graphicFrameMkLst>
        </pc:graphicFrame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modSp mod">
        <pc:chgData name="Hoffman, Peter" userId="673cee94-26bd-4c2a-ab82-1b3669e2f049" providerId="ADAL" clId="{C3DFABC3-E697-4FBB-9BE3-2EAAD323211E}" dt="2024-12-12T00:02:51.576" v="146" actId="20577"/>
        <pc:sldMkLst>
          <pc:docMk/>
          <pc:sldMk cId="3227145924" sldId="5097"/>
        </pc:sldMkLst>
        <pc:graphicFrameChg chg="modGraphic">
          <ac:chgData name="Hoffman, Peter" userId="673cee94-26bd-4c2a-ab82-1b3669e2f049" providerId="ADAL" clId="{C3DFABC3-E697-4FBB-9BE3-2EAAD323211E}" dt="2024-12-12T00:02:51.576" v="146" actId="20577"/>
          <ac:graphicFrameMkLst>
            <pc:docMk/>
            <pc:sldMk cId="3227145924" sldId="5097"/>
            <ac:graphicFrameMk id="7" creationId="{2864BB53-F741-4FFC-0348-1AC10AD60EEB}"/>
          </ac:graphicFrameMkLst>
        </pc:graphicFrameChg>
      </pc:sldChg>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ord">
        <pc:chgData name="Hoffman, Peter" userId="673cee94-26bd-4c2a-ab82-1b3669e2f049" providerId="ADAL" clId="{C3DFABC3-E697-4FBB-9BE3-2EAAD323211E}" dt="2024-12-11T21:38:43.979" v="2"/>
        <pc:sldMkLst>
          <pc:docMk/>
          <pc:sldMk cId="217821678" sldId="5717"/>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graphicFrameChg chg="mod modGraphic">
          <ac:chgData name="Gudka, Dawna" userId="823cceae-331b-41d6-9a63-34ad6d1db55c" providerId="ADAL" clId="{CD6F6B6F-6C35-403B-957B-013543E5ABEC}" dt="2024-10-24T03:10:49.285" v="71"/>
          <ac:graphicFrameMkLst>
            <pc:docMk/>
            <pc:sldMk cId="1037917088" sldId="5098"/>
            <ac:graphicFrameMk id="5" creationId="{5E4612F7-68C6-57CA-E918-38EF641F73CF}"/>
          </ac:graphicFrameMkLst>
        </pc:graphicFrameChg>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graphicFrameChg chg="mod modGraphic">
          <ac:chgData name="Tribbett, Jessica" userId="S::tribbett_jessica@cde.state.co.us::b8af59d7-a86d-4166-a022-d856dc24c475" providerId="AD" clId="Web-{81F99F68-FF9E-44D6-B2F2-F7AA54557B53}" dt="2024-11-07T15:45:47.725" v="40"/>
          <ac:graphicFrameMkLst>
            <pc:docMk/>
            <pc:sldMk cId="1212467416" sldId="261"/>
            <ac:graphicFrameMk id="5" creationId="{9C3641C5-EC4F-D3EA-E4A2-8ABB597C5BAA}"/>
          </ac:graphicFrameMkLst>
        </pc:graphicFrameChg>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sldChg chg="modSp mod">
        <pc:chgData name="Gudka, Dawna" userId="823cceae-331b-41d6-9a63-34ad6d1db55c" providerId="ADAL" clId="{A7BE1A99-7617-49A4-9365-7077B1BDB96E}" dt="2024-12-05T14:36:17.463" v="195" actId="20577"/>
        <pc:sldMkLst>
          <pc:docMk/>
          <pc:sldMk cId="1037917088" sldId="5098"/>
        </pc:sldMkLst>
        <pc:graphicFrameChg chg="mod modGraphic">
          <ac:chgData name="Gudka, Dawna" userId="823cceae-331b-41d6-9a63-34ad6d1db55c" providerId="ADAL" clId="{A7BE1A99-7617-49A4-9365-7077B1BDB96E}" dt="2024-12-05T14:36:17.463" v="195" actId="20577"/>
          <ac:graphicFrameMkLst>
            <pc:docMk/>
            <pc:sldMk cId="1037917088" sldId="5098"/>
            <ac:graphicFrameMk id="5" creationId="{5E4612F7-68C6-57CA-E918-38EF641F73CF}"/>
          </ac:graphicFrameMkLst>
        </pc:graphicFrameChg>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graphicFrameChg chg="modGraphic">
          <ac:chgData name="Gudka, Dawna" userId="823cceae-331b-41d6-9a63-34ad6d1db55c" providerId="ADAL" clId="{EB43833B-92F3-444C-AA27-D68DCB43D72B}" dt="2024-10-30T23:15:42.721" v="137" actId="6549"/>
          <ac:graphicFrameMkLst>
            <pc:docMk/>
            <pc:sldMk cId="1037917088" sldId="5098"/>
            <ac:graphicFrameMk id="5" creationId="{5E4612F7-68C6-57CA-E918-38EF641F73CF}"/>
          </ac:graphicFrameMkLst>
        </pc:graphicFrame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modSp mod">
        <pc:chgData name="Heitman, Lindsey" userId="a9773a47-99d2-4599-9377-6d37e9ec0bd3" providerId="ADAL" clId="{2B7872C2-C0F5-4D17-A557-B9F10C36AEEF}" dt="2024-11-20T21:33:06.198" v="67" actId="20577"/>
        <pc:sldMkLst>
          <pc:docMk/>
          <pc:sldMk cId="1037917088" sldId="5098"/>
        </pc:sldMkLst>
        <pc:graphicFrameChg chg="modGraphic">
          <ac:chgData name="Heitman, Lindsey" userId="a9773a47-99d2-4599-9377-6d37e9ec0bd3" providerId="ADAL" clId="{2B7872C2-C0F5-4D17-A557-B9F10C36AEEF}" dt="2024-11-20T21:33:06.198" v="67"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graphicFrameChg chg="mod modGraphic">
          <ac:chgData name="Tribbett, Jessica" userId="S::tribbett_jessica@cde.state.co.us::b8af59d7-a86d-4166-a022-d856dc24c475" providerId="AD" clId="Web-{BB471A18-33B3-A41B-C59B-93FFE86FA80D}" dt="2024-11-07T15:48:58.101" v="1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graphicFrameChg chg="modGraphic">
          <ac:chgData name="Severson, Annette" userId="199f3c28-b733-4b36-8b0e-b7eb6984ff94" providerId="ADAL" clId="{8D268E07-8D25-4344-89E4-1309CC37493C}" dt="2025-01-07T14:58:11.503" v="467" actId="20577"/>
          <ac:graphicFrameMkLst>
            <pc:docMk/>
            <pc:sldMk cId="500438566" sldId="5672"/>
            <ac:graphicFrameMk id="5" creationId="{5E4612F7-68C6-57CA-E918-38EF641F73CF}"/>
          </ac:graphicFrameMkLst>
        </pc:graphicFrameChg>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3:39.273" v="156" actId="113"/>
        <pc:sldMkLst>
          <pc:docMk/>
          <pc:sldMk cId="1037917088" sldId="5098"/>
        </pc:sldMkLst>
        <pc:graphicFrameChg chg="modGraphic">
          <ac:chgData name="Gudka, Dawna" userId="823cceae-331b-41d6-9a63-34ad6d1db55c" providerId="ADAL" clId="{F935F1A3-987E-431F-9326-FB5D59BEE9D2}" dt="2025-01-15T23:33:39.273" v="156" actId="113"/>
          <ac:graphicFrameMkLst>
            <pc:docMk/>
            <pc:sldMk cId="1037917088" sldId="5098"/>
            <ac:graphicFrameMk id="5" creationId="{5E4612F7-68C6-57CA-E918-38EF641F73CF}"/>
          </ac:graphicFrameMkLst>
        </pc:graphicFrameChg>
      </pc:sldChg>
      <pc:sldChg chg="modSp mod">
        <pc:chgData name="Gudka, Dawna" userId="823cceae-331b-41d6-9a63-34ad6d1db55c" providerId="ADAL" clId="{F935F1A3-987E-431F-9326-FB5D59BEE9D2}" dt="2025-01-15T23:34:33.773" v="157" actId="2165"/>
        <pc:sldMkLst>
          <pc:docMk/>
          <pc:sldMk cId="548937371" sldId="5739"/>
        </pc:sldMkLst>
        <pc:graphicFrameChg chg="modGraphic">
          <ac:chgData name="Gudka, Dawna" userId="823cceae-331b-41d6-9a63-34ad6d1db55c" providerId="ADAL" clId="{F935F1A3-987E-431F-9326-FB5D59BEE9D2}" dt="2025-01-15T23:34:33.773" v="157" actId="2165"/>
          <ac:graphicFrameMkLst>
            <pc:docMk/>
            <pc:sldMk cId="548937371" sldId="5739"/>
            <ac:graphicFrameMk id="11" creationId="{4A046F5F-034D-A2DD-B7B6-B37CB3AF1360}"/>
          </ac:graphicFrameMkLst>
        </pc:graphicFrameChg>
      </pc:sldChg>
      <pc:sldChg chg="addSp delSp modSp mod">
        <pc:chgData name="Gudka, Dawna" userId="823cceae-331b-41d6-9a63-34ad6d1db55c" providerId="ADAL" clId="{F935F1A3-987E-431F-9326-FB5D59BEE9D2}" dt="2025-01-16T00:07:22.860" v="406" actId="962"/>
        <pc:sldMkLst>
          <pc:docMk/>
          <pc:sldMk cId="3541186738" sldId="5752"/>
        </pc:sldMkLst>
        <pc:spChg chg="add del">
          <ac:chgData name="Gudka, Dawna" userId="823cceae-331b-41d6-9a63-34ad6d1db55c" providerId="ADAL" clId="{F935F1A3-987E-431F-9326-FB5D59BEE9D2}" dt="2025-01-15T23:42:00.965" v="170" actId="478"/>
          <ac:spMkLst>
            <pc:docMk/>
            <pc:sldMk cId="3541186738" sldId="5752"/>
            <ac:spMk id="8" creationId="{9A7661EE-603E-A2EA-DC7D-A0D37DC582D4}"/>
          </ac:spMkLst>
        </pc:spChg>
        <pc:spChg chg="add del mod">
          <ac:chgData name="Gudka, Dawna" userId="823cceae-331b-41d6-9a63-34ad6d1db55c" providerId="ADAL" clId="{F935F1A3-987E-431F-9326-FB5D59BEE9D2}" dt="2025-01-15T23:43:31.914" v="172" actId="22"/>
          <ac:spMkLst>
            <pc:docMk/>
            <pc:sldMk cId="3541186738" sldId="5752"/>
            <ac:spMk id="10" creationId="{94997EC0-45CB-AB4D-EC21-ABFD171AB202}"/>
          </ac:spMkLst>
        </pc:spChg>
        <pc:picChg chg="del mod">
          <ac:chgData name="Gudka, Dawna" userId="823cceae-331b-41d6-9a63-34ad6d1db55c" providerId="ADAL" clId="{F935F1A3-987E-431F-9326-FB5D59BEE9D2}" dt="2025-01-15T23:42:22.488" v="171" actId="478"/>
          <ac:picMkLst>
            <pc:docMk/>
            <pc:sldMk cId="3541186738" sldId="5752"/>
            <ac:picMk id="3" creationId="{2A981B8D-A433-D7DC-3904-893D37352D70}"/>
          </ac:picMkLst>
        </pc:picChg>
        <pc:picChg chg="add del mod">
          <ac:chgData name="Gudka, Dawna" userId="823cceae-331b-41d6-9a63-34ad6d1db55c" providerId="ADAL" clId="{F935F1A3-987E-431F-9326-FB5D59BEE9D2}" dt="2025-01-15T23:41:43.989" v="166"/>
          <ac:picMkLst>
            <pc:docMk/>
            <pc:sldMk cId="3541186738" sldId="5752"/>
            <ac:picMk id="4" creationId="{DB332B3F-6600-63DD-82B5-74F67DB591CB}"/>
          </ac:picMkLst>
        </pc:picChg>
        <pc:picChg chg="add mod ord">
          <ac:chgData name="Gudka, Dawna" userId="823cceae-331b-41d6-9a63-34ad6d1db55c" providerId="ADAL" clId="{F935F1A3-987E-431F-9326-FB5D59BEE9D2}" dt="2025-01-16T00:07:22.860" v="406" actId="962"/>
          <ac:picMkLst>
            <pc:docMk/>
            <pc:sldMk cId="3541186738" sldId="5752"/>
            <ac:picMk id="12" creationId="{C3E808D5-B25A-E104-1BCD-909E76502C38}"/>
          </ac:picMkLst>
        </pc:picChg>
      </pc:sldChg>
      <pc:sldChg chg="addSp delSp modSp del mod">
        <pc:chgData name="Gudka, Dawna" userId="823cceae-331b-41d6-9a63-34ad6d1db55c" providerId="ADAL" clId="{F935F1A3-987E-431F-9326-FB5D59BEE9D2}" dt="2025-01-15T23:48:15.107" v="185" actId="2696"/>
        <pc:sldMkLst>
          <pc:docMk/>
          <pc:sldMk cId="873995119" sldId="5754"/>
        </pc:sldMkLst>
        <pc:spChg chg="del">
          <ac:chgData name="Gudka, Dawna" userId="823cceae-331b-41d6-9a63-34ad6d1db55c" providerId="ADAL" clId="{F935F1A3-987E-431F-9326-FB5D59BEE9D2}" dt="2025-01-15T23:46:53.401" v="176" actId="478"/>
          <ac:spMkLst>
            <pc:docMk/>
            <pc:sldMk cId="873995119" sldId="5754"/>
            <ac:spMk id="3" creationId="{7D3C6E20-004A-09EF-81A8-972021243441}"/>
          </ac:spMkLst>
        </pc:spChg>
        <pc:spChg chg="add mod">
          <ac:chgData name="Gudka, Dawna" userId="823cceae-331b-41d6-9a63-34ad6d1db55c" providerId="ADAL" clId="{F935F1A3-987E-431F-9326-FB5D59BEE9D2}" dt="2025-01-15T23:47:18.738" v="182" actId="14100"/>
          <ac:spMkLst>
            <pc:docMk/>
            <pc:sldMk cId="873995119" sldId="5754"/>
            <ac:spMk id="9" creationId="{FBAAEC01-5D7C-6F81-BC6D-84CBEEEC5DA0}"/>
          </ac:spMkLst>
        </pc:spChg>
        <pc:picChg chg="del">
          <ac:chgData name="Gudka, Dawna" userId="823cceae-331b-41d6-9a63-34ad6d1db55c" providerId="ADAL" clId="{F935F1A3-987E-431F-9326-FB5D59BEE9D2}" dt="2025-01-15T23:47:06.356" v="180" actId="478"/>
          <ac:picMkLst>
            <pc:docMk/>
            <pc:sldMk cId="873995119" sldId="5754"/>
            <ac:picMk id="8" creationId="{02DFEBA4-453D-7692-CF84-37133DF4A446}"/>
          </ac:picMkLst>
        </pc:picChg>
        <pc:picChg chg="del">
          <ac:chgData name="Gudka, Dawna" userId="823cceae-331b-41d6-9a63-34ad6d1db55c" providerId="ADAL" clId="{F935F1A3-987E-431F-9326-FB5D59BEE9D2}" dt="2025-01-15T23:46:56.590" v="177" actId="478"/>
          <ac:picMkLst>
            <pc:docMk/>
            <pc:sldMk cId="873995119" sldId="5754"/>
            <ac:picMk id="10" creationId="{CD9A8CE1-2F81-8831-7B8A-231A8D4B383E}"/>
          </ac:picMkLst>
        </pc:picChg>
        <pc:picChg chg="del">
          <ac:chgData name="Gudka, Dawna" userId="823cceae-331b-41d6-9a63-34ad6d1db55c" providerId="ADAL" clId="{F935F1A3-987E-431F-9326-FB5D59BEE9D2}" dt="2025-01-15T23:47:01.011" v="178" actId="478"/>
          <ac:picMkLst>
            <pc:docMk/>
            <pc:sldMk cId="873995119" sldId="5754"/>
            <ac:picMk id="12" creationId="{BF1411CC-3FE9-88D8-6294-E4D92249733C}"/>
          </ac:picMkLst>
        </pc:picChg>
      </pc:sldChg>
      <pc:sldChg chg="modSp add del mod">
        <pc:chgData name="Gudka, Dawna" userId="823cceae-331b-41d6-9a63-34ad6d1db55c" providerId="ADAL" clId="{F935F1A3-987E-431F-9326-FB5D59BEE9D2}" dt="2025-01-16T15:29:31.268" v="410" actId="2"/>
        <pc:sldMkLst>
          <pc:docMk/>
          <pc:sldMk cId="3236241202" sldId="5755"/>
        </pc:sldMkLst>
        <pc:spChg chg="mod">
          <ac:chgData name="Gudka, Dawna" userId="823cceae-331b-41d6-9a63-34ad6d1db55c" providerId="ADAL" clId="{F935F1A3-987E-431F-9326-FB5D59BEE9D2}" dt="2025-01-16T00:06:46.624" v="404" actId="20577"/>
          <ac:spMkLst>
            <pc:docMk/>
            <pc:sldMk cId="3236241202" sldId="5755"/>
            <ac:spMk id="2" creationId="{1C9F6EE1-3039-CFCD-775D-679A92BE6C18}"/>
          </ac:spMkLst>
        </pc:spChg>
        <pc:spChg chg="mod">
          <ac:chgData name="Gudka, Dawna" userId="823cceae-331b-41d6-9a63-34ad6d1db55c" providerId="ADAL" clId="{F935F1A3-987E-431F-9326-FB5D59BEE9D2}" dt="2025-01-16T15:29:31.268" v="410" actId="2"/>
          <ac:spMkLst>
            <pc:docMk/>
            <pc:sldMk cId="3236241202" sldId="5755"/>
            <ac:spMk id="3" creationId="{49A31E99-EE23-8905-4F64-E27D1C865ECB}"/>
          </ac:spMkLst>
        </pc:spChg>
      </pc:sldChg>
      <pc:sldChg chg="addSp delSp modSp new mod">
        <pc:chgData name="Gudka, Dawna" userId="823cceae-331b-41d6-9a63-34ad6d1db55c" providerId="ADAL" clId="{F935F1A3-987E-431F-9326-FB5D59BEE9D2}" dt="2025-01-16T00:07:35.829" v="408" actId="962"/>
        <pc:sldMkLst>
          <pc:docMk/>
          <pc:sldMk cId="3851355157" sldId="5758"/>
        </pc:sldMkLst>
        <pc:spChg chg="mod">
          <ac:chgData name="Gudka, Dawna" userId="823cceae-331b-41d6-9a63-34ad6d1db55c" providerId="ADAL" clId="{F935F1A3-987E-431F-9326-FB5D59BEE9D2}" dt="2025-01-16T00:06:19.388" v="393" actId="20577"/>
          <ac:spMkLst>
            <pc:docMk/>
            <pc:sldMk cId="3851355157" sldId="5758"/>
            <ac:spMk id="2" creationId="{904AEA37-398D-E71D-C973-A32C1038656D}"/>
          </ac:spMkLst>
        </pc:spChg>
        <pc:spChg chg="del">
          <ac:chgData name="Gudka, Dawna" userId="823cceae-331b-41d6-9a63-34ad6d1db55c" providerId="ADAL" clId="{F935F1A3-987E-431F-9326-FB5D59BEE9D2}" dt="2025-01-16T00:06:22.108" v="394" actId="22"/>
          <ac:spMkLst>
            <pc:docMk/>
            <pc:sldMk cId="3851355157" sldId="5758"/>
            <ac:spMk id="3" creationId="{0F8F15DF-C0B0-F64B-6EB9-006D43C59B8F}"/>
          </ac:spMkLst>
        </pc:spChg>
        <pc:picChg chg="add mod ord">
          <ac:chgData name="Gudka, Dawna" userId="823cceae-331b-41d6-9a63-34ad6d1db55c" providerId="ADAL" clId="{F935F1A3-987E-431F-9326-FB5D59BEE9D2}" dt="2025-01-16T00:07:35.829" v="408" actId="962"/>
          <ac:picMkLst>
            <pc:docMk/>
            <pc:sldMk cId="3851355157" sldId="5758"/>
            <ac:picMk id="8" creationId="{F21ACC3D-1DCF-69B9-49D5-AF6A2B677C09}"/>
          </ac:picMkLst>
        </pc:picChg>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modSp mod">
        <pc:chgData name="Wenzel, Brooke" userId="672bf8d3-b15b-4e02-a6d1-39319a0df09b" providerId="ADAL" clId="{68099733-0C9D-4604-9F21-FB2A7234AF92}" dt="2024-10-21T12:53:13.606" v="3" actId="20577"/>
        <pc:sldMkLst>
          <pc:docMk/>
          <pc:sldMk cId="3044915438" sldId="256"/>
        </pc:sldMkLst>
        <pc:spChg chg="mod">
          <ac:chgData name="Wenzel, Brooke" userId="672bf8d3-b15b-4e02-a6d1-39319a0df09b" providerId="ADAL" clId="{68099733-0C9D-4604-9F21-FB2A7234AF92}" dt="2024-10-21T12:53:13.606" v="3" actId="20577"/>
          <ac:spMkLst>
            <pc:docMk/>
            <pc:sldMk cId="3044915438" sldId="256"/>
            <ac:spMk id="2" creationId="{00000000-0000-0000-0000-000000000000}"/>
          </ac:spMkLst>
        </pc:spChg>
      </pc:sldChg>
      <pc:sldChg chg="modSp mod">
        <pc:chgData name="Wenzel, Brooke" userId="672bf8d3-b15b-4e02-a6d1-39319a0df09b" providerId="ADAL" clId="{68099733-0C9D-4604-9F21-FB2A7234AF92}" dt="2024-10-22T18:40:41.558" v="251" actId="20577"/>
        <pc:sldMkLst>
          <pc:docMk/>
          <pc:sldMk cId="1212467416" sldId="261"/>
        </pc:sldMkLst>
        <pc:graphicFrameChg chg="modGraphic">
          <ac:chgData name="Wenzel, Brooke" userId="672bf8d3-b15b-4e02-a6d1-39319a0df09b" providerId="ADAL" clId="{68099733-0C9D-4604-9F21-FB2A7234AF92}" dt="2024-10-22T18:40:41.558" v="251" actId="20577"/>
          <ac:graphicFrameMkLst>
            <pc:docMk/>
            <pc:sldMk cId="1212467416" sldId="261"/>
            <ac:graphicFrameMk id="5" creationId="{9C3641C5-EC4F-D3EA-E4A2-8ABB597C5BAA}"/>
          </ac:graphicFrameMkLst>
        </pc:graphicFrameChg>
      </pc:sldChg>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sldMasterChg chg="delSldLayout">
        <pc:chgData name="Wenzel, Brooke" userId="672bf8d3-b15b-4e02-a6d1-39319a0df09b" providerId="ADAL" clId="{68099733-0C9D-4604-9F21-FB2A7234AF92}" dt="2024-10-22T16:44:14.618" v="244" actId="47"/>
        <pc:sldMasterMkLst>
          <pc:docMk/>
          <pc:sldMasterMk cId="2150711039" sldId="2147483676"/>
        </pc:sldMasterMkLst>
        <pc:sldLayoutChg chg="del">
          <pc:chgData name="Wenzel, Brooke" userId="672bf8d3-b15b-4e02-a6d1-39319a0df09b" providerId="ADAL" clId="{68099733-0C9D-4604-9F21-FB2A7234AF92}" dt="2024-10-22T16:44:14.618" v="244" actId="47"/>
          <pc:sldLayoutMkLst>
            <pc:docMk/>
            <pc:sldMasterMk cId="2150711039" sldId="2147483676"/>
            <pc:sldLayoutMk cId="3184624301" sldId="2147483711"/>
          </pc:sldLayoutMkLst>
        </pc:sldLayoutChg>
      </pc:sldMaster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5T21:16:31.528" v="1123"/>
      <pc:docMkLst>
        <pc:docMk/>
      </pc:docMkLst>
      <pc:sldChg chg="modSp mod">
        <pc:chgData name="Hoffman, Peter" userId="673cee94-26bd-4c2a-ab82-1b3669e2f049" providerId="ADAL" clId="{CF7F50A5-DAFF-412D-BA0C-39FE3887AAE8}" dt="2025-01-15T19:49:51.373" v="1035" actId="20577"/>
        <pc:sldMkLst>
          <pc:docMk/>
          <pc:sldMk cId="3044915438" sldId="256"/>
        </pc:sldMkLst>
        <pc:spChg chg="mod">
          <ac:chgData name="Hoffman, Peter" userId="673cee94-26bd-4c2a-ab82-1b3669e2f049" providerId="ADAL" clId="{CF7F50A5-DAFF-412D-BA0C-39FE3887AAE8}" dt="2025-01-15T19:49:51.373" v="1035" actId="20577"/>
          <ac:spMkLst>
            <pc:docMk/>
            <pc:sldMk cId="3044915438" sldId="256"/>
            <ac:spMk id="2" creationId="{00000000-0000-0000-0000-000000000000}"/>
          </ac:spMkLst>
        </pc:spChg>
      </pc:sldChg>
      <pc:sldChg chg="modSp del mod">
        <pc:chgData name="Hoffman, Peter" userId="673cee94-26bd-4c2a-ab82-1b3669e2f049" providerId="ADAL" clId="{CF7F50A5-DAFF-412D-BA0C-39FE3887AAE8}" dt="2025-01-15T21:14:15.823" v="1114" actId="47"/>
        <pc:sldMkLst>
          <pc:docMk/>
          <pc:sldMk cId="2593708883" sldId="258"/>
        </pc:sldMkLst>
        <pc:spChg chg="ord">
          <ac:chgData name="Hoffman, Peter" userId="673cee94-26bd-4c2a-ab82-1b3669e2f049" providerId="ADAL" clId="{CF7F50A5-DAFF-412D-BA0C-39FE3887AAE8}" dt="2025-01-15T21:13:12.044" v="1108"/>
          <ac:spMkLst>
            <pc:docMk/>
            <pc:sldMk cId="2593708883" sldId="258"/>
            <ac:spMk id="2" creationId="{BD6BD795-9041-4C09-D262-D8CE3D5DED91}"/>
          </ac:spMkLst>
        </pc:spChg>
        <pc:spChg chg="mod">
          <ac:chgData name="Hoffman, Peter" userId="673cee94-26bd-4c2a-ab82-1b3669e2f049" providerId="ADAL" clId="{CF7F50A5-DAFF-412D-BA0C-39FE3887AAE8}" dt="2025-01-15T21:13:05.416" v="1106" actId="1036"/>
          <ac:spMkLst>
            <pc:docMk/>
            <pc:sldMk cId="2593708883" sldId="258"/>
            <ac:spMk id="5" creationId="{0CEB96DD-D22A-4D24-782E-BD0F67CE87D1}"/>
          </ac:spMkLst>
        </pc:spChg>
        <pc:spChg chg="mod ord">
          <ac:chgData name="Hoffman, Peter" userId="673cee94-26bd-4c2a-ab82-1b3669e2f049" providerId="ADAL" clId="{CF7F50A5-DAFF-412D-BA0C-39FE3887AAE8}" dt="2025-01-15T21:13:14.469" v="1109"/>
          <ac:spMkLst>
            <pc:docMk/>
            <pc:sldMk cId="2593708883" sldId="258"/>
            <ac:spMk id="6" creationId="{F6471A59-C8F3-80F4-FB87-B4E7A71D251C}"/>
          </ac:spMkLst>
        </pc:spChg>
        <pc:spChg chg="mod">
          <ac:chgData name="Hoffman, Peter" userId="673cee94-26bd-4c2a-ab82-1b3669e2f049" providerId="ADAL" clId="{CF7F50A5-DAFF-412D-BA0C-39FE3887AAE8}" dt="2025-01-15T21:13:03.260" v="1105" actId="962"/>
          <ac:spMkLst>
            <pc:docMk/>
            <pc:sldMk cId="2593708883" sldId="258"/>
            <ac:spMk id="47" creationId="{2C61293E-6EBE-43EF-A52C-9BEBFD7679D4}"/>
          </ac:spMkLst>
        </pc:spChg>
        <pc:picChg chg="mod">
          <ac:chgData name="Hoffman, Peter" userId="673cee94-26bd-4c2a-ab82-1b3669e2f049" providerId="ADAL" clId="{CF7F50A5-DAFF-412D-BA0C-39FE3887AAE8}" dt="2025-01-15T21:12:25.859" v="1097" actId="962"/>
          <ac:picMkLst>
            <pc:docMk/>
            <pc:sldMk cId="2593708883" sldId="258"/>
            <ac:picMk id="38" creationId="{BAD7085A-BD5F-8A1F-F7A2-5122964EFAD4}"/>
          </ac:picMkLst>
        </pc:picChg>
      </pc:sldChg>
      <pc:sldChg chg="modSp mod">
        <pc:chgData name="Hoffman, Peter" userId="673cee94-26bd-4c2a-ab82-1b3669e2f049" providerId="ADAL" clId="{CF7F50A5-DAFF-412D-BA0C-39FE3887AAE8}" dt="2025-01-15T19:50:02.762" v="1067" actId="20577"/>
        <pc:sldMkLst>
          <pc:docMk/>
          <pc:sldMk cId="1212467416" sldId="261"/>
        </pc:sldMkLst>
        <pc:graphicFrameChg chg="modGraphic">
          <ac:chgData name="Hoffman, Peter" userId="673cee94-26bd-4c2a-ab82-1b3669e2f049" providerId="ADAL" clId="{CF7F50A5-DAFF-412D-BA0C-39FE3887AAE8}" dt="2025-01-15T19:50:02.762" v="1067"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pChg chg="mod">
          <ac:chgData name="Hoffman, Peter" userId="673cee94-26bd-4c2a-ab82-1b3669e2f049" providerId="ADAL" clId="{CF7F50A5-DAFF-412D-BA0C-39FE3887AAE8}" dt="2025-01-15T19:44:34.774" v="273" actId="20577"/>
          <ac:spMkLst>
            <pc:docMk/>
            <pc:sldMk cId="2406663207" sldId="5318"/>
            <ac:spMk id="5" creationId="{FBDC1202-8D6B-D667-042B-11406A04D761}"/>
          </ac:spMkLst>
        </pc:spChg>
      </pc:sldChg>
      <pc:sldChg chg="modSp add mod">
        <pc:chgData name="Hoffman, Peter" userId="673cee94-26bd-4c2a-ab82-1b3669e2f049" providerId="ADAL" clId="{CF7F50A5-DAFF-412D-BA0C-39FE3887AAE8}" dt="2025-01-15T19:48:13.545" v="635" actId="20577"/>
        <pc:sldMkLst>
          <pc:docMk/>
          <pc:sldMk cId="3766001421" sldId="5319"/>
        </pc:sldMkLst>
        <pc:spChg chg="mod">
          <ac:chgData name="Hoffman, Peter" userId="673cee94-26bd-4c2a-ab82-1b3669e2f049" providerId="ADAL" clId="{CF7F50A5-DAFF-412D-BA0C-39FE3887AAE8}" dt="2025-01-15T19:48:13.545" v="635" actId="20577"/>
          <ac:spMkLst>
            <pc:docMk/>
            <pc:sldMk cId="3766001421" sldId="5319"/>
            <ac:spMk id="5" creationId="{A6E659ED-2989-82B5-32BF-7C7409071F21}"/>
          </ac:spMkLst>
        </pc:spChg>
      </pc:sldChg>
      <pc:sldChg chg="modSp mod">
        <pc:chgData name="Hoffman, Peter" userId="673cee94-26bd-4c2a-ab82-1b3669e2f049" providerId="ADAL" clId="{CF7F50A5-DAFF-412D-BA0C-39FE3887AAE8}" dt="2025-01-15T19:50:10.826" v="1079" actId="5793"/>
        <pc:sldMkLst>
          <pc:docMk/>
          <pc:sldMk cId="4101540543" sldId="5420"/>
        </pc:sldMkLst>
        <pc:spChg chg="mod">
          <ac:chgData name="Hoffman, Peter" userId="673cee94-26bd-4c2a-ab82-1b3669e2f049" providerId="ADAL" clId="{CF7F50A5-DAFF-412D-BA0C-39FE3887AAE8}" dt="2025-01-15T19:50:10.826" v="1079" actId="5793"/>
          <ac:spMkLst>
            <pc:docMk/>
            <pc:sldMk cId="4101540543" sldId="5420"/>
            <ac:spMk id="2" creationId="{B57E5028-8051-9C5F-1F41-884722F2675E}"/>
          </ac:spMkLst>
        </pc:spChg>
      </pc:sldChg>
      <pc:sldChg chg="add">
        <pc:chgData name="Hoffman, Peter" userId="673cee94-26bd-4c2a-ab82-1b3669e2f049" providerId="ADAL" clId="{CF7F50A5-DAFF-412D-BA0C-39FE3887AAE8}" dt="2025-01-15T19:49:43.729" v="1031"/>
        <pc:sldMkLst>
          <pc:docMk/>
          <pc:sldMk cId="3812577952" sldId="5715"/>
        </pc:sldMkLst>
      </pc:sldChg>
      <pc:sldChg chg="add">
        <pc:chgData name="Hoffman, Peter" userId="673cee94-26bd-4c2a-ab82-1b3669e2f049" providerId="ADAL" clId="{CF7F50A5-DAFF-412D-BA0C-39FE3887AAE8}" dt="2025-01-15T19:42:43.754" v="72"/>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pChg chg="mod">
          <ac:chgData name="Hoffman, Peter" userId="673cee94-26bd-4c2a-ab82-1b3669e2f049" providerId="ADAL" clId="{CF7F50A5-DAFF-412D-BA0C-39FE3887AAE8}" dt="2025-01-15T19:42:10.327" v="71" actId="20577"/>
          <ac:spMkLst>
            <pc:docMk/>
            <pc:sldMk cId="438506032" sldId="5735"/>
            <ac:spMk id="2" creationId="{B7755743-184E-4152-058E-ACF4FEE426A7}"/>
          </ac:spMkLst>
        </pc:spChg>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pChg chg="mod">
          <ac:chgData name="Hoffman, Peter" userId="673cee94-26bd-4c2a-ab82-1b3669e2f049" providerId="ADAL" clId="{CF7F50A5-DAFF-412D-BA0C-39FE3887AAE8}" dt="2025-01-15T19:43:10.080" v="119" actId="20577"/>
          <ac:spMkLst>
            <pc:docMk/>
            <pc:sldMk cId="1791642701" sldId="5749"/>
            <ac:spMk id="5" creationId="{7F8F7463-D385-09C7-A941-A485FFF71278}"/>
          </ac:spMkLst>
        </pc:spChg>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pChg chg="mod">
          <ac:chgData name="Hoffman, Peter" userId="673cee94-26bd-4c2a-ab82-1b3669e2f049" providerId="ADAL" clId="{CF7F50A5-DAFF-412D-BA0C-39FE3887AAE8}" dt="2025-01-15T21:11:56.154" v="1086" actId="962"/>
          <ac:spMkLst>
            <pc:docMk/>
            <pc:sldMk cId="3541186738" sldId="5752"/>
            <ac:spMk id="5" creationId="{0BD55832-9D39-A313-E713-B19F5EF5295C}"/>
          </ac:spMkLst>
        </pc:spChg>
        <pc:spChg chg="mod">
          <ac:chgData name="Hoffman, Peter" userId="673cee94-26bd-4c2a-ab82-1b3669e2f049" providerId="ADAL" clId="{CF7F50A5-DAFF-412D-BA0C-39FE3887AAE8}" dt="2025-01-15T21:11:59.540" v="1087" actId="962"/>
          <ac:spMkLst>
            <pc:docMk/>
            <pc:sldMk cId="3541186738" sldId="5752"/>
            <ac:spMk id="6" creationId="{2453914A-488D-1B17-3511-72506CC6CA90}"/>
          </ac:spMkLst>
        </pc:spChg>
        <pc:spChg chg="mod">
          <ac:chgData name="Hoffman, Peter" userId="673cee94-26bd-4c2a-ab82-1b3669e2f049" providerId="ADAL" clId="{CF7F50A5-DAFF-412D-BA0C-39FE3887AAE8}" dt="2025-01-15T21:12:02.112" v="1088" actId="962"/>
          <ac:spMkLst>
            <pc:docMk/>
            <pc:sldMk cId="3541186738" sldId="5752"/>
            <ac:spMk id="7" creationId="{DC943A5E-02C0-0B7E-DB93-25E45AC7B382}"/>
          </ac:spMkLst>
        </pc:spChg>
      </pc:sldChg>
      <pc:sldChg chg="modSp mod">
        <pc:chgData name="Hoffman, Peter" userId="673cee94-26bd-4c2a-ab82-1b3669e2f049" providerId="ADAL" clId="{CF7F50A5-DAFF-412D-BA0C-39FE3887AAE8}" dt="2025-01-15T21:12:13.574" v="1091" actId="962"/>
        <pc:sldMkLst>
          <pc:docMk/>
          <pc:sldMk cId="1770559346" sldId="5753"/>
        </pc:sldMkLst>
        <pc:spChg chg="mod">
          <ac:chgData name="Hoffman, Peter" userId="673cee94-26bd-4c2a-ab82-1b3669e2f049" providerId="ADAL" clId="{CF7F50A5-DAFF-412D-BA0C-39FE3887AAE8}" dt="2025-01-15T21:12:08.224" v="1089" actId="962"/>
          <ac:spMkLst>
            <pc:docMk/>
            <pc:sldMk cId="1770559346" sldId="5753"/>
            <ac:spMk id="4" creationId="{E698534F-30F9-8ED8-4309-268C5BDFEF33}"/>
          </ac:spMkLst>
        </pc:spChg>
        <pc:spChg chg="mod">
          <ac:chgData name="Hoffman, Peter" userId="673cee94-26bd-4c2a-ab82-1b3669e2f049" providerId="ADAL" clId="{CF7F50A5-DAFF-412D-BA0C-39FE3887AAE8}" dt="2025-01-15T21:12:11.719" v="1090" actId="962"/>
          <ac:spMkLst>
            <pc:docMk/>
            <pc:sldMk cId="1770559346" sldId="5753"/>
            <ac:spMk id="5" creationId="{DBDB58D1-8B28-5C73-588A-F5CFAA6AB173}"/>
          </ac:spMkLst>
        </pc:spChg>
        <pc:spChg chg="mod">
          <ac:chgData name="Hoffman, Peter" userId="673cee94-26bd-4c2a-ab82-1b3669e2f049" providerId="ADAL" clId="{CF7F50A5-DAFF-412D-BA0C-39FE3887AAE8}" dt="2025-01-15T21:12:13.574" v="1091" actId="962"/>
          <ac:spMkLst>
            <pc:docMk/>
            <pc:sldMk cId="1770559346" sldId="5753"/>
            <ac:spMk id="6" creationId="{FA9807A7-8A02-090F-ADDB-5B354794E8AF}"/>
          </ac:spMkLst>
        </pc:spChg>
      </pc:sldChg>
      <pc:sldChg chg="modSp add mod">
        <pc:chgData name="Hoffman, Peter" userId="673cee94-26bd-4c2a-ab82-1b3669e2f049" providerId="ADAL" clId="{CF7F50A5-DAFF-412D-BA0C-39FE3887AAE8}" dt="2025-01-15T19:49:28.828" v="1030" actId="20577"/>
        <pc:sldMkLst>
          <pc:docMk/>
          <pc:sldMk cId="693206576" sldId="5756"/>
        </pc:sldMkLst>
        <pc:spChg chg="mod">
          <ac:chgData name="Hoffman, Peter" userId="673cee94-26bd-4c2a-ab82-1b3669e2f049" providerId="ADAL" clId="{CF7F50A5-DAFF-412D-BA0C-39FE3887AAE8}" dt="2025-01-15T19:46:25.761" v="338" actId="20577"/>
          <ac:spMkLst>
            <pc:docMk/>
            <pc:sldMk cId="693206576" sldId="5756"/>
            <ac:spMk id="4" creationId="{763B2D04-50C0-DDF7-3FEF-6CA86D8BEACE}"/>
          </ac:spMkLst>
        </pc:spChg>
        <pc:spChg chg="mod">
          <ac:chgData name="Hoffman, Peter" userId="673cee94-26bd-4c2a-ab82-1b3669e2f049" providerId="ADAL" clId="{CF7F50A5-DAFF-412D-BA0C-39FE3887AAE8}" dt="2025-01-15T19:49:28.828" v="1030" actId="20577"/>
          <ac:spMkLst>
            <pc:docMk/>
            <pc:sldMk cId="693206576" sldId="5756"/>
            <ac:spMk id="5" creationId="{BB3CF57B-2CF7-EC45-620A-9C8C07CA5149}"/>
          </ac:spMkLst>
        </pc:spChg>
      </pc:sldChg>
      <pc:sldChg chg="addSp delSp add del setBg delDesignElem">
        <pc:chgData name="Hoffman, Peter" userId="673cee94-26bd-4c2a-ab82-1b3669e2f049" providerId="ADAL" clId="{CF7F50A5-DAFF-412D-BA0C-39FE3887AAE8}" dt="2025-01-15T21:14:13.783" v="1112"/>
        <pc:sldMkLst>
          <pc:docMk/>
          <pc:sldMk cId="1447101936" sldId="5757"/>
        </pc:sldMkLst>
        <pc:spChg chg="add del">
          <ac:chgData name="Hoffman, Peter" userId="673cee94-26bd-4c2a-ab82-1b3669e2f049" providerId="ADAL" clId="{CF7F50A5-DAFF-412D-BA0C-39FE3887AAE8}" dt="2025-01-15T21:14:13.783" v="1112"/>
          <ac:spMkLst>
            <pc:docMk/>
            <pc:sldMk cId="1447101936" sldId="5757"/>
            <ac:spMk id="47" creationId="{2C61293E-6EBE-43EF-A52C-9BEBFD7679D4}"/>
          </ac:spMkLst>
        </pc:spChg>
      </pc:sldChg>
      <pc:sldChg chg="modSp add mod">
        <pc:chgData name="Hoffman, Peter" userId="673cee94-26bd-4c2a-ab82-1b3669e2f049" providerId="ADAL" clId="{CF7F50A5-DAFF-412D-BA0C-39FE3887AAE8}" dt="2025-01-15T21:16:31.528" v="1123"/>
        <pc:sldMkLst>
          <pc:docMk/>
          <pc:sldMk cId="2952098216" sldId="5757"/>
        </pc:sldMkLst>
        <pc:spChg chg="mod">
          <ac:chgData name="Hoffman, Peter" userId="673cee94-26bd-4c2a-ab82-1b3669e2f049" providerId="ADAL" clId="{CF7F50A5-DAFF-412D-BA0C-39FE3887AAE8}" dt="2025-01-15T21:16:03.787" v="1121" actId="14100"/>
          <ac:spMkLst>
            <pc:docMk/>
            <pc:sldMk cId="2952098216" sldId="5757"/>
            <ac:spMk id="3" creationId="{9EF16194-6F49-EA21-44EE-9C4ECBAB21E9}"/>
          </ac:spMkLst>
        </pc:spChg>
        <pc:spChg chg="mod">
          <ac:chgData name="Hoffman, Peter" userId="673cee94-26bd-4c2a-ab82-1b3669e2f049" providerId="ADAL" clId="{CF7F50A5-DAFF-412D-BA0C-39FE3887AAE8}" dt="2025-01-15T21:15:56.793" v="1119" actId="1076"/>
          <ac:spMkLst>
            <pc:docMk/>
            <pc:sldMk cId="2952098216" sldId="5757"/>
            <ac:spMk id="5" creationId="{0CEB96DD-D22A-4D24-782E-BD0F67CE87D1}"/>
          </ac:spMkLst>
        </pc:spChg>
        <pc:spChg chg="ord">
          <ac:chgData name="Hoffman, Peter" userId="673cee94-26bd-4c2a-ab82-1b3669e2f049" providerId="ADAL" clId="{CF7F50A5-DAFF-412D-BA0C-39FE3887AAE8}" dt="2025-01-15T21:14:31.599" v="1117"/>
          <ac:spMkLst>
            <pc:docMk/>
            <pc:sldMk cId="2952098216" sldId="5757"/>
            <ac:spMk id="6" creationId="{F6471A59-C8F3-80F4-FB87-B4E7A71D251C}"/>
          </ac:spMkLst>
        </pc:spChg>
        <pc:picChg chg="mod">
          <ac:chgData name="Hoffman, Peter" userId="673cee94-26bd-4c2a-ab82-1b3669e2f049" providerId="ADAL" clId="{CF7F50A5-DAFF-412D-BA0C-39FE3887AAE8}" dt="2025-01-15T21:16:31.528" v="1123"/>
          <ac:picMkLst>
            <pc:docMk/>
            <pc:sldMk cId="2952098216" sldId="5757"/>
            <ac:picMk id="38" creationId="{BAD7085A-BD5F-8A1F-F7A2-5122964EFAD4}"/>
          </ac:picMkLst>
        </pc:pic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ldChg>
      <pc:sldChg chg="modSp mod">
        <pc:chgData name="Ward, Reagan" userId="27291eb4-8241-4961-9e69-8c66e34cc5b0" providerId="ADAL" clId="{B271BC04-010B-46AB-876F-BCA9990F5FB3}" dt="2024-10-01T21:46:44.993" v="104" actId="20577"/>
        <pc:sldMkLst>
          <pc:docMk/>
          <pc:sldMk cId="1212467416" sldId="261"/>
        </pc:sldMkLst>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modSp mod">
        <pc:chgData name="Wenzel, Brooke" userId="672bf8d3-b15b-4e02-a6d1-39319a0df09b" providerId="ADAL" clId="{A8FF666D-4A16-48CD-A6E8-F84F0A9DB7D1}" dt="2024-07-16T15:36:19.766" v="35" actId="20577"/>
        <pc:sldMkLst>
          <pc:docMk/>
          <pc:sldMk cId="3227145924" sldId="5097"/>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ldChg>
      <pc:sldChg chg="modSp mod">
        <pc:chgData name="Hoffman, Peter" userId="673cee94-26bd-4c2a-ab82-1b3669e2f049" providerId="ADAL" clId="{BEDB36E6-7C94-433F-87A5-38CF4601EEC1}" dt="2024-10-08T16:16:05.068" v="247" actId="2165"/>
        <pc:sldMkLst>
          <pc:docMk/>
          <pc:sldMk cId="1212467416" sldId="261"/>
        </pc:sldMkLst>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mod">
        <pc:chgData name="Hoffman, Peter" userId="673cee94-26bd-4c2a-ab82-1b3669e2f049" providerId="ADAL" clId="{2B157E9B-8AE4-4D89-991B-2251E63B1A0C}" dt="2024-10-29T20:26:43.187" v="2" actId="2165"/>
        <pc:sldMkLst>
          <pc:docMk/>
          <pc:sldMk cId="1212467416" sldId="261"/>
        </pc:sldMkLst>
        <pc:graphicFrameChg chg="modGraphic">
          <ac:chgData name="Hoffman, Peter" userId="673cee94-26bd-4c2a-ab82-1b3669e2f049" providerId="ADAL" clId="{2B157E9B-8AE4-4D89-991B-2251E63B1A0C}" dt="2024-10-29T20:26:43.187" v="2"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pChg chg="mod">
          <ac:chgData name="Slutzky, Collin" userId="S::slutzky_c@cde.state.co.us::21f7fb5c-490d-42a4-8741-4ce78a53b03a" providerId="AD" clId="Web-{3C00375A-BD49-71BD-4039-62A51107A116}" dt="2025-01-09T14:36:58.542" v="6" actId="20577"/>
          <ac:spMkLst>
            <pc:docMk/>
            <pc:sldMk cId="2815576142" sldId="5313"/>
            <ac:spMk id="4" creationId="{B81E262B-2CF2-ED20-6409-E4416C90E5BE}"/>
          </ac:spMkLst>
        </pc:spChg>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modSp mod">
        <pc:chgData name="Heitman, Lindsey" userId="a9773a47-99d2-4599-9377-6d37e9ec0bd3" providerId="ADAL" clId="{16A33F30-6E80-45A2-9174-CB0BCA512B9C}" dt="2025-01-09T15:06:19.958" v="1220" actId="20577"/>
        <pc:sldMkLst>
          <pc:docMk/>
          <pc:sldMk cId="1037917088" sldId="5098"/>
        </pc:sldMkLst>
        <pc:graphicFrameChg chg="modGraphic">
          <ac:chgData name="Heitman, Lindsey" userId="a9773a47-99d2-4599-9377-6d37e9ec0bd3" providerId="ADAL" clId="{16A33F30-6E80-45A2-9174-CB0BCA512B9C}" dt="2025-01-09T15:06:19.958" v="1220" actId="20577"/>
          <ac:graphicFrameMkLst>
            <pc:docMk/>
            <pc:sldMk cId="1037917088" sldId="5098"/>
            <ac:graphicFrameMk id="5" creationId="{5E4612F7-68C6-57CA-E918-38EF641F73CF}"/>
          </ac:graphicFrameMkLst>
        </pc:graphicFrameChg>
      </pc:sldChg>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modSp mod">
        <pc:chgData name="Heitman, Lindsey" userId="a9773a47-99d2-4599-9377-6d37e9ec0bd3" providerId="ADAL" clId="{F321491C-8544-407D-B047-51C65D4C8BA6}" dt="2024-12-11T16:15:37.050" v="78" actId="20577"/>
        <pc:sldMkLst>
          <pc:docMk/>
          <pc:sldMk cId="1037917088" sldId="5098"/>
        </pc:sldMkLst>
        <pc:graphicFrameChg chg="modGraphic">
          <ac:chgData name="Heitman, Lindsey" userId="a9773a47-99d2-4599-9377-6d37e9ec0bd3" providerId="ADAL" clId="{F321491C-8544-407D-B047-51C65D4C8BA6}" dt="2024-12-11T16:15:37.050" v="78"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ldChg>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pChg chg="mod">
          <ac:chgData name="Heitman, Lindsey" userId="a9773a47-99d2-4599-9377-6d37e9ec0bd3" providerId="ADAL" clId="{4FB52AEB-3591-4963-8A72-62D753CB1880}" dt="2025-01-16T14:26:44.779" v="3" actId="208"/>
          <ac:spMkLst>
            <pc:docMk/>
            <pc:sldMk cId="59728369" sldId="298"/>
            <ac:spMk id="2" creationId="{00000000-0000-0000-0000-000000000000}"/>
          </ac:spMkLst>
        </pc:spChg>
        <pc:spChg chg="mod">
          <ac:chgData name="Heitman, Lindsey" userId="a9773a47-99d2-4599-9377-6d37e9ec0bd3" providerId="ADAL" clId="{4FB52AEB-3591-4963-8A72-62D753CB1880}" dt="2025-01-16T14:26:27.683" v="2" actId="255"/>
          <ac:spMkLst>
            <pc:docMk/>
            <pc:sldMk cId="59728369" sldId="298"/>
            <ac:spMk id="3" creationId="{00000000-0000-0000-0000-000000000000}"/>
          </ac:spMkLst>
        </pc:spChg>
        <pc:spChg chg="mod">
          <ac:chgData name="Heitman, Lindsey" userId="a9773a47-99d2-4599-9377-6d37e9ec0bd3" providerId="ADAL" clId="{4FB52AEB-3591-4963-8A72-62D753CB1880}" dt="2025-01-16T14:26:46.893" v="4" actId="208"/>
          <ac:spMkLst>
            <pc:docMk/>
            <pc:sldMk cId="59728369" sldId="298"/>
            <ac:spMk id="10" creationId="{1F9F341D-E9FC-E404-34B3-01E1C0B96B67}"/>
          </ac:spMkLst>
        </pc:spChg>
        <pc:spChg chg="ord">
          <ac:chgData name="Heitman, Lindsey" userId="a9773a47-99d2-4599-9377-6d37e9ec0bd3" providerId="ADAL" clId="{4FB52AEB-3591-4963-8A72-62D753CB1880}" dt="2025-01-16T14:30:05.970" v="15" actId="13244"/>
          <ac:spMkLst>
            <pc:docMk/>
            <pc:sldMk cId="59728369" sldId="298"/>
            <ac:spMk id="15" creationId="{1A7D80D4-A78E-C2F6-6E92-17C477995FB4}"/>
          </ac:spMkLst>
        </pc:spChg>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pChg chg="ord">
          <ac:chgData name="Heitman, Lindsey" userId="a9773a47-99d2-4599-9377-6d37e9ec0bd3" providerId="ADAL" clId="{4FB52AEB-3591-4963-8A72-62D753CB1880}" dt="2025-01-16T14:29:43.577" v="14" actId="13244"/>
          <ac:spMkLst>
            <pc:docMk/>
            <pc:sldMk cId="196094948" sldId="5404"/>
            <ac:spMk id="4" creationId="{00000000-0000-0000-0000-000000000000}"/>
          </ac:spMkLst>
        </pc:spChg>
        <pc:spChg chg="ord">
          <ac:chgData name="Heitman, Lindsey" userId="a9773a47-99d2-4599-9377-6d37e9ec0bd3" providerId="ADAL" clId="{4FB52AEB-3591-4963-8A72-62D753CB1880}" dt="2025-01-16T14:30:13.611" v="16" actId="13244"/>
          <ac:spMkLst>
            <pc:docMk/>
            <pc:sldMk cId="196094948" sldId="5404"/>
            <ac:spMk id="5" creationId="{00269900-5AA1-6D62-3E26-1E6C25EA0123}"/>
          </ac:spMkLst>
        </pc:spChg>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pChg chg="mod">
          <ac:chgData name="Heitman, Lindsey" userId="a9773a47-99d2-4599-9377-6d37e9ec0bd3" providerId="ADAL" clId="{4FB52AEB-3591-4963-8A72-62D753CB1880}" dt="2025-01-16T14:28:12.956" v="6" actId="27636"/>
          <ac:spMkLst>
            <pc:docMk/>
            <pc:sldMk cId="2114561683" sldId="5759"/>
            <ac:spMk id="3" creationId="{474196EB-BEC5-0AD4-844C-A3154CC315EB}"/>
          </ac:spMkLst>
        </pc:spChg>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ldChg>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pChg chg="mod">
          <ac:chgData name="Slutzky, Collin" userId="S::slutzky_c@cde.state.co.us::21f7fb5c-490d-42a4-8741-4ce78a53b03a" providerId="AD" clId="Web-{BABB1D6E-E2AD-8567-CFA5-C49E18E24A35}" dt="2025-01-05T17:01:33.959" v="11" actId="20577"/>
          <ac:spMkLst>
            <pc:docMk/>
            <pc:sldMk cId="3044915438" sldId="256"/>
            <ac:spMk id="2" creationId="{00000000-0000-0000-0000-000000000000}"/>
          </ac:spMkLst>
        </pc:spChg>
      </pc:sldChg>
      <pc:sldChg chg="modSp">
        <pc:chgData name="Slutzky, Collin" userId="S::slutzky_c@cde.state.co.us::21f7fb5c-490d-42a4-8741-4ce78a53b03a" providerId="AD" clId="Web-{BABB1D6E-E2AD-8567-CFA5-C49E18E24A35}" dt="2025-01-05T17:21:18.470" v="348" actId="1076"/>
        <pc:sldMkLst>
          <pc:docMk/>
          <pc:sldMk cId="3227145924" sldId="5097"/>
        </pc:sldMkLst>
        <pc:spChg chg="mod">
          <ac:chgData name="Slutzky, Collin" userId="S::slutzky_c@cde.state.co.us::21f7fb5c-490d-42a4-8741-4ce78a53b03a" providerId="AD" clId="Web-{BABB1D6E-E2AD-8567-CFA5-C49E18E24A35}" dt="2025-01-05T17:21:18.470" v="348" actId="1076"/>
          <ac:spMkLst>
            <pc:docMk/>
            <pc:sldMk cId="3227145924" sldId="5097"/>
            <ac:spMk id="8" creationId="{615A4E22-3BFB-B4B8-B3DD-2E0607D5D581}"/>
          </ac:spMkLst>
        </pc:spChg>
        <pc:graphicFrameChg chg="mod modGraphic">
          <ac:chgData name="Slutzky, Collin" userId="S::slutzky_c@cde.state.co.us::21f7fb5c-490d-42a4-8741-4ce78a53b03a" providerId="AD" clId="Web-{BABB1D6E-E2AD-8567-CFA5-C49E18E24A35}" dt="2025-01-05T17:21:08.502" v="347"/>
          <ac:graphicFrameMkLst>
            <pc:docMk/>
            <pc:sldMk cId="3227145924" sldId="5097"/>
            <ac:graphicFrameMk id="7" creationId="{2864BB53-F741-4FFC-0348-1AC10AD60EEB}"/>
          </ac:graphicFrameMkLst>
        </pc:graphicFrameChg>
      </pc:sldChg>
      <pc:sldChg chg="modSp">
        <pc:chgData name="Slutzky, Collin" userId="S::slutzky_c@cde.state.co.us::21f7fb5c-490d-42a4-8741-4ce78a53b03a" providerId="AD" clId="Web-{BABB1D6E-E2AD-8567-CFA5-C49E18E24A35}" dt="2025-01-05T17:07:24.444" v="103"/>
        <pc:sldMkLst>
          <pc:docMk/>
          <pc:sldMk cId="1037917088" sldId="5098"/>
        </pc:sldMkLst>
        <pc:graphicFrameChg chg="mod modGraphic">
          <ac:chgData name="Slutzky, Collin" userId="S::slutzky_c@cde.state.co.us::21f7fb5c-490d-42a4-8741-4ce78a53b03a" providerId="AD" clId="Web-{BABB1D6E-E2AD-8567-CFA5-C49E18E24A35}" dt="2025-01-05T17:07:24.444" v="103"/>
          <ac:graphicFrameMkLst>
            <pc:docMk/>
            <pc:sldMk cId="1037917088" sldId="5098"/>
            <ac:graphicFrameMk id="5" creationId="{5E4612F7-68C6-57CA-E918-38EF641F73CF}"/>
          </ac:graphicFrameMkLst>
        </pc:graphicFrameChg>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graphicFrameChg chg="mod modGraphic">
          <ac:chgData name="Slutzky, Collin" userId="S::slutzky_c@cde.state.co.us::21f7fb5c-490d-42a4-8741-4ce78a53b03a" providerId="AD" clId="Web-{BABB1D6E-E2AD-8567-CFA5-C49E18E24A35}" dt="2025-01-05T17:15:01.323" v="322"/>
          <ac:graphicFrameMkLst>
            <pc:docMk/>
            <pc:sldMk cId="500438566" sldId="5672"/>
            <ac:graphicFrameMk id="5" creationId="{5E4612F7-68C6-57CA-E918-38EF641F73CF}"/>
          </ac:graphicFrameMkLst>
        </pc:graphicFrameChg>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pChg chg="mod">
          <ac:chgData name="Slutzky, Collin" userId="S::slutzky_c@cde.state.co.us::21f7fb5c-490d-42a4-8741-4ce78a53b03a" providerId="AD" clId="Web-{BABB1D6E-E2AD-8567-CFA5-C49E18E24A35}" dt="2025-01-06T15:01:39.508" v="363" actId="20577"/>
          <ac:spMkLst>
            <pc:docMk/>
            <pc:sldMk cId="3176056638" sldId="5732"/>
            <ac:spMk id="5" creationId="{46A12942-3060-A605-2DD5-60573A108DDD}"/>
          </ac:spMkLst>
        </pc:spChg>
        <pc:spChg chg="mod">
          <ac:chgData name="Slutzky, Collin" userId="S::slutzky_c@cde.state.co.us::21f7fb5c-490d-42a4-8741-4ce78a53b03a" providerId="AD" clId="Web-{BABB1D6E-E2AD-8567-CFA5-C49E18E24A35}" dt="2025-01-06T15:01:45.008" v="366" actId="20577"/>
          <ac:spMkLst>
            <pc:docMk/>
            <pc:sldMk cId="3176056638" sldId="5732"/>
            <ac:spMk id="6" creationId="{C75DFE38-ED8C-8D2F-6BF4-9A98E48A88BE}"/>
          </ac:spMkLst>
        </pc:spChg>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spChg chg="mod">
          <ac:chgData name="Slutzky, Collin" userId="S::slutzky_c@cde.state.co.us::21f7fb5c-490d-42a4-8741-4ce78a53b03a" providerId="AD" clId="Web-{BABB1D6E-E2AD-8567-CFA5-C49E18E24A35}" dt="2025-01-06T15:18:19.589" v="456" actId="20577"/>
          <ac:spMkLst>
            <pc:docMk/>
            <pc:sldMk cId="2365850526" sldId="5733"/>
            <ac:spMk id="3" creationId="{F737E5AD-A4D8-5218-9778-9BFD2F764487}"/>
          </ac:spMkLst>
        </pc:spChg>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picChg chg="ord">
          <ac:chgData name="Ward, Reagan" userId="27291eb4-8241-4961-9e69-8c66e34cc5b0" providerId="ADAL" clId="{B2193BA3-A22A-4584-A9F9-69F44E8358F8}" dt="2024-12-04T23:50:32.112" v="1275" actId="13244"/>
          <ac:picMkLst>
            <pc:docMk/>
            <pc:sldMk cId="190815258" sldId="259"/>
            <ac:picMk id="8" creationId="{78B849ED-8EA7-D452-E680-360275A57802}"/>
          </ac:picMkLst>
        </pc:picChg>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modSp mod">
        <pc:chgData name="Ward, Reagan" userId="27291eb4-8241-4961-9e69-8c66e34cc5b0" providerId="ADAL" clId="{B2193BA3-A22A-4584-A9F9-69F44E8358F8}" dt="2024-12-04T15:47:15.608" v="168" actId="20577"/>
        <pc:sldMkLst>
          <pc:docMk/>
          <pc:sldMk cId="3227145924" sldId="5097"/>
        </pc:sldMkLst>
        <pc:graphicFrameChg chg="modGraphic">
          <ac:chgData name="Ward, Reagan" userId="27291eb4-8241-4961-9e69-8c66e34cc5b0" providerId="ADAL" clId="{B2193BA3-A22A-4584-A9F9-69F44E8358F8}" dt="2024-12-04T15:47:15.608" v="168"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B2193BA3-A22A-4584-A9F9-69F44E8358F8}" dt="2024-12-04T23:51:16.869" v="1279" actId="1076"/>
        <pc:sldMkLst>
          <pc:docMk/>
          <pc:sldMk cId="1037917088" sldId="5098"/>
        </pc:sldMkLst>
        <pc:spChg chg="mod ord">
          <ac:chgData name="Ward, Reagan" userId="27291eb4-8241-4961-9e69-8c66e34cc5b0" providerId="ADAL" clId="{B2193BA3-A22A-4584-A9F9-69F44E8358F8}" dt="2024-12-04T23:51:16.869" v="1279" actId="1076"/>
          <ac:spMkLst>
            <pc:docMk/>
            <pc:sldMk cId="1037917088" sldId="5098"/>
            <ac:spMk id="3" creationId="{6BF4B97E-13F4-8EB1-7148-584349E80E76}"/>
          </ac:spMkLst>
        </pc:spChg>
        <pc:spChg chg="ord">
          <ac:chgData name="Ward, Reagan" userId="27291eb4-8241-4961-9e69-8c66e34cc5b0" providerId="ADAL" clId="{B2193BA3-A22A-4584-A9F9-69F44E8358F8}" dt="2024-12-04T23:50:44.006" v="1276" actId="13244"/>
          <ac:spMkLst>
            <pc:docMk/>
            <pc:sldMk cId="1037917088" sldId="5098"/>
            <ac:spMk id="6" creationId="{02A61C00-343B-4EEF-842A-5DBB66932B85}"/>
          </ac:spMkLst>
        </pc:spChg>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5T15:11:53.409" v="1304" actId="20577"/>
        <pc:sldMkLst>
          <pc:docMk/>
          <pc:sldMk cId="500438566" sldId="5672"/>
        </pc:sldMkLst>
        <pc:spChg chg="mod">
          <ac:chgData name="Ward, Reagan" userId="27291eb4-8241-4961-9e69-8c66e34cc5b0" providerId="ADAL" clId="{B2193BA3-A22A-4584-A9F9-69F44E8358F8}" dt="2024-12-04T23:51:26.707" v="1280" actId="1076"/>
          <ac:spMkLst>
            <pc:docMk/>
            <pc:sldMk cId="500438566" sldId="5672"/>
            <ac:spMk id="3" creationId="{6BF4B97E-13F4-8EB1-7148-584349E80E76}"/>
          </ac:spMkLst>
        </pc:spChg>
        <pc:graphicFrameChg chg="modGraphic">
          <ac:chgData name="Ward, Reagan" userId="27291eb4-8241-4961-9e69-8c66e34cc5b0" providerId="ADAL" clId="{B2193BA3-A22A-4584-A9F9-69F44E8358F8}" dt="2024-12-05T15:11:53.409" v="1304"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graphicFrameChg chg="modGraphic">
          <ac:chgData name="Hoffman, Peter" userId="673cee94-26bd-4c2a-ab82-1b3669e2f049" providerId="ADAL" clId="{10BF84EB-DAB4-4F60-B14F-7F6C019FEF0E}" dt="2024-12-04T23:49:57.249" v="833" actId="20577"/>
          <ac:graphicFrameMkLst>
            <pc:docMk/>
            <pc:sldMk cId="3227145924" sldId="5097"/>
            <ac:graphicFrameMk id="7" creationId="{2864BB53-F741-4FFC-0348-1AC10AD60EEB}"/>
          </ac:graphicFrameMkLst>
        </pc:graphicFrameChg>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addSp delSp modSp add mod">
        <pc:chgData name="Ward, Reagan" userId="27291eb4-8241-4961-9e69-8c66e34cc5b0" providerId="ADAL" clId="{95462795-F530-401E-9A80-E67D0A6CA69B}" dt="2025-01-09T15:07:57.181" v="5515" actId="13244"/>
        <pc:sldMkLst>
          <pc:docMk/>
          <pc:sldMk cId="4006630429" sldId="282"/>
        </pc:sldMkLst>
      </pc:sldChg>
      <pc:sldChg chg="modSp mod">
        <pc:chgData name="Ward, Reagan" userId="27291eb4-8241-4961-9e69-8c66e34cc5b0" providerId="ADAL" clId="{95462795-F530-401E-9A80-E67D0A6CA69B}" dt="2025-01-07T15:45:29.842" v="394" actId="2711"/>
        <pc:sldMkLst>
          <pc:docMk/>
          <pc:sldMk cId="3227145924" sldId="5097"/>
        </pc:sldMkLst>
        <pc:graphicFrameChg chg="modGraphic">
          <ac:chgData name="Ward, Reagan" userId="27291eb4-8241-4961-9e69-8c66e34cc5b0" providerId="ADAL" clId="{95462795-F530-401E-9A80-E67D0A6CA69B}" dt="2025-01-07T15:45:29.842" v="394" actId="2711"/>
          <ac:graphicFrameMkLst>
            <pc:docMk/>
            <pc:sldMk cId="3227145924" sldId="5097"/>
            <ac:graphicFrameMk id="7" creationId="{2864BB53-F741-4FFC-0348-1AC10AD60EEB}"/>
          </ac:graphicFrameMkLst>
        </pc:graphicFrameChg>
      </pc:sldChg>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addSp delSp modSp mod modClrScheme chgLayout">
        <pc:chgData name="Ward, Reagan" userId="27291eb4-8241-4961-9e69-8c66e34cc5b0" providerId="ADAL" clId="{95462795-F530-401E-9A80-E67D0A6CA69B}" dt="2025-01-07T15:56:29.603" v="749" actId="700"/>
        <pc:sldMkLst>
          <pc:docMk/>
          <pc:sldMk cId="2815576142" sldId="5313"/>
        </pc:sldMkLst>
        <pc:spChg chg="mod ord">
          <ac:chgData name="Ward, Reagan" userId="27291eb4-8241-4961-9e69-8c66e34cc5b0" providerId="ADAL" clId="{95462795-F530-401E-9A80-E67D0A6CA69B}" dt="2025-01-07T15:56:29.603" v="749" actId="700"/>
          <ac:spMkLst>
            <pc:docMk/>
            <pc:sldMk cId="2815576142" sldId="5313"/>
            <ac:spMk id="2" creationId="{747C00A6-62E0-5402-BC2A-31E0453FB54A}"/>
          </ac:spMkLst>
        </pc:spChg>
        <pc:spChg chg="add mod ord">
          <ac:chgData name="Ward, Reagan" userId="27291eb4-8241-4961-9e69-8c66e34cc5b0" providerId="ADAL" clId="{95462795-F530-401E-9A80-E67D0A6CA69B}" dt="2025-01-07T15:56:29.603" v="749" actId="700"/>
          <ac:spMkLst>
            <pc:docMk/>
            <pc:sldMk cId="2815576142" sldId="5313"/>
            <ac:spMk id="4" creationId="{B81E262B-2CF2-ED20-6409-E4416C90E5BE}"/>
          </ac:spMkLst>
        </pc:spChg>
        <pc:spChg chg="mod ord">
          <ac:chgData name="Ward, Reagan" userId="27291eb4-8241-4961-9e69-8c66e34cc5b0" providerId="ADAL" clId="{95462795-F530-401E-9A80-E67D0A6CA69B}" dt="2025-01-07T15:56:29.603" v="749" actId="700"/>
          <ac:spMkLst>
            <pc:docMk/>
            <pc:sldMk cId="2815576142" sldId="5313"/>
            <ac:spMk id="5" creationId="{3B983160-F26B-7FC2-8EBA-4371D707D435}"/>
          </ac:spMkLst>
        </pc:spChg>
        <pc:spChg chg="mod ord">
          <ac:chgData name="Ward, Reagan" userId="27291eb4-8241-4961-9e69-8c66e34cc5b0" providerId="ADAL" clId="{95462795-F530-401E-9A80-E67D0A6CA69B}" dt="2025-01-07T15:56:29.603" v="749" actId="700"/>
          <ac:spMkLst>
            <pc:docMk/>
            <pc:sldMk cId="2815576142" sldId="5313"/>
            <ac:spMk id="6" creationId="{CE9DABD7-BF99-4E7D-9AF0-F81A72D8AA0A}"/>
          </ac:spMkLst>
        </pc:spChg>
        <pc:spChg chg="mod ord">
          <ac:chgData name="Ward, Reagan" userId="27291eb4-8241-4961-9e69-8c66e34cc5b0" providerId="ADAL" clId="{95462795-F530-401E-9A80-E67D0A6CA69B}" dt="2025-01-07T15:56:29.603" v="749" actId="700"/>
          <ac:spMkLst>
            <pc:docMk/>
            <pc:sldMk cId="2815576142" sldId="5313"/>
            <ac:spMk id="7" creationId="{50F1C93C-6592-AD92-EB9B-B5C4ED9D969C}"/>
          </ac:spMkLst>
        </pc:spChg>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del mod">
        <pc:chgData name="Ward, Reagan" userId="27291eb4-8241-4961-9e69-8c66e34cc5b0" providerId="ADAL" clId="{95462795-F530-401E-9A80-E67D0A6CA69B}" dt="2025-01-07T16:38:59.636" v="1070" actId="47"/>
        <pc:sldMkLst>
          <pc:docMk/>
          <pc:sldMk cId="794275993" sldId="5416"/>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ord">
        <pc:chgData name="Ward, Reagan" userId="27291eb4-8241-4961-9e69-8c66e34cc5b0" providerId="ADAL" clId="{95462795-F530-401E-9A80-E67D0A6CA69B}" dt="2025-01-07T15:56:09.205" v="745"/>
        <pc:sldMkLst>
          <pc:docMk/>
          <pc:sldMk cId="783971613" sldId="5619"/>
        </pc:sldMkLst>
      </pc:sldChg>
      <pc:sldChg chg="modSp mod">
        <pc:chgData name="Ward, Reagan" userId="27291eb4-8241-4961-9e69-8c66e34cc5b0" providerId="ADAL" clId="{95462795-F530-401E-9A80-E67D0A6CA69B}" dt="2025-01-07T15:47:11.938" v="414" actId="14734"/>
        <pc:sldMkLst>
          <pc:docMk/>
          <pc:sldMk cId="500438566" sldId="5672"/>
        </pc:sldMkLst>
        <pc:graphicFrameChg chg="modGraphic">
          <ac:chgData name="Ward, Reagan" userId="27291eb4-8241-4961-9e69-8c66e34cc5b0" providerId="ADAL" clId="{95462795-F530-401E-9A80-E67D0A6CA69B}" dt="2025-01-07T15:47:11.938" v="414" actId="14734"/>
          <ac:graphicFrameMkLst>
            <pc:docMk/>
            <pc:sldMk cId="500438566" sldId="5672"/>
            <ac:graphicFrameMk id="5" creationId="{5E4612F7-68C6-57CA-E918-38EF641F73CF}"/>
          </ac:graphicFrameMkLst>
        </pc:graphicFrameChg>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217821678" sldId="5717"/>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addSp delSp modSp mod modClrScheme chgLayout">
        <pc:chgData name="Ward, Reagan" userId="27291eb4-8241-4961-9e69-8c66e34cc5b0" providerId="ADAL" clId="{95462795-F530-401E-9A80-E67D0A6CA69B}" dt="2025-01-07T15:56:23.322" v="748" actId="700"/>
        <pc:sldMkLst>
          <pc:docMk/>
          <pc:sldMk cId="2365850526" sldId="5733"/>
        </pc:sldMkLst>
        <pc:spChg chg="mod ord">
          <ac:chgData name="Ward, Reagan" userId="27291eb4-8241-4961-9e69-8c66e34cc5b0" providerId="ADAL" clId="{95462795-F530-401E-9A80-E67D0A6CA69B}" dt="2025-01-07T15:56:23.322" v="748" actId="700"/>
          <ac:spMkLst>
            <pc:docMk/>
            <pc:sldMk cId="2365850526" sldId="5733"/>
            <ac:spMk id="2" creationId="{E5D3A3BC-C3C5-ED57-84AB-C43489AE16AB}"/>
          </ac:spMkLst>
        </pc:spChg>
        <pc:spChg chg="mod ord">
          <ac:chgData name="Ward, Reagan" userId="27291eb4-8241-4961-9e69-8c66e34cc5b0" providerId="ADAL" clId="{95462795-F530-401E-9A80-E67D0A6CA69B}" dt="2025-01-07T15:56:23.322" v="748" actId="700"/>
          <ac:spMkLst>
            <pc:docMk/>
            <pc:sldMk cId="2365850526" sldId="5733"/>
            <ac:spMk id="3" creationId="{F737E5AD-A4D8-5218-9778-9BFD2F764487}"/>
          </ac:spMkLst>
        </pc:spChg>
        <pc:spChg chg="mod ord">
          <ac:chgData name="Ward, Reagan" userId="27291eb4-8241-4961-9e69-8c66e34cc5b0" providerId="ADAL" clId="{95462795-F530-401E-9A80-E67D0A6CA69B}" dt="2025-01-07T15:56:23.322" v="748" actId="700"/>
          <ac:spMkLst>
            <pc:docMk/>
            <pc:sldMk cId="2365850526" sldId="5733"/>
            <ac:spMk id="4" creationId="{C557EE2F-098A-C046-B846-69C99717CC16}"/>
          </ac:spMkLst>
        </pc:spChg>
        <pc:spChg chg="mod ord">
          <ac:chgData name="Ward, Reagan" userId="27291eb4-8241-4961-9e69-8c66e34cc5b0" providerId="ADAL" clId="{95462795-F530-401E-9A80-E67D0A6CA69B}" dt="2025-01-07T15:56:23.322" v="748" actId="700"/>
          <ac:spMkLst>
            <pc:docMk/>
            <pc:sldMk cId="2365850526" sldId="5733"/>
            <ac:spMk id="7" creationId="{C719CE00-524C-D1D1-764B-CD2BD670A5B1}"/>
          </ac:spMkLst>
        </pc:spChg>
        <pc:spChg chg="mod ord">
          <ac:chgData name="Ward, Reagan" userId="27291eb4-8241-4961-9e69-8c66e34cc5b0" providerId="ADAL" clId="{95462795-F530-401E-9A80-E67D0A6CA69B}" dt="2025-01-07T15:56:23.322" v="748" actId="700"/>
          <ac:spMkLst>
            <pc:docMk/>
            <pc:sldMk cId="2365850526" sldId="5733"/>
            <ac:spMk id="16" creationId="{A3E6E43B-BC7C-6C6C-7E56-BC7C5F0699F1}"/>
          </ac:spMkLst>
        </pc:spChg>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pChg chg="mod">
          <ac:chgData name="Ward, Reagan" userId="27291eb4-8241-4961-9e69-8c66e34cc5b0" providerId="ADAL" clId="{95462795-F530-401E-9A80-E67D0A6CA69B}" dt="2025-01-09T15:05:55.160" v="5512" actId="20577"/>
          <ac:spMkLst>
            <pc:docMk/>
            <pc:sldMk cId="438506032" sldId="5735"/>
            <ac:spMk id="2" creationId="{B7755743-184E-4152-058E-ACF4FEE426A7}"/>
          </ac:spMkLst>
        </pc:spChg>
        <pc:spChg chg="mod">
          <ac:chgData name="Ward, Reagan" userId="27291eb4-8241-4961-9e69-8c66e34cc5b0" providerId="ADAL" clId="{95462795-F530-401E-9A80-E67D0A6CA69B}" dt="2025-01-07T15:54:10.023" v="673" actId="20577"/>
          <ac:spMkLst>
            <pc:docMk/>
            <pc:sldMk cId="438506032" sldId="5735"/>
            <ac:spMk id="3" creationId="{52BD8F4F-D9DE-919C-A2BA-49002A15B7E9}"/>
          </ac:spMkLst>
        </pc:spChg>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pChg chg="mod ord">
          <ac:chgData name="Ward, Reagan" userId="27291eb4-8241-4961-9e69-8c66e34cc5b0" providerId="ADAL" clId="{95462795-F530-401E-9A80-E67D0A6CA69B}" dt="2025-01-07T15:56:38.848" v="751" actId="700"/>
          <ac:spMkLst>
            <pc:docMk/>
            <pc:sldMk cId="3577132534" sldId="5738"/>
            <ac:spMk id="4" creationId="{641C38AB-F8C2-02C8-5A01-A04F298C8954}"/>
          </ac:spMkLst>
        </pc:spChg>
        <pc:spChg chg="add mod ord">
          <ac:chgData name="Ward, Reagan" userId="27291eb4-8241-4961-9e69-8c66e34cc5b0" providerId="ADAL" clId="{95462795-F530-401E-9A80-E67D0A6CA69B}" dt="2025-01-07T15:56:42.066" v="766" actId="20577"/>
          <ac:spMkLst>
            <pc:docMk/>
            <pc:sldMk cId="3577132534" sldId="5738"/>
            <ac:spMk id="7" creationId="{631FDD4E-8081-201B-9336-36AE237667DF}"/>
          </ac:spMkLst>
        </pc:spChg>
        <pc:spChg chg="add mod ord">
          <ac:chgData name="Ward, Reagan" userId="27291eb4-8241-4961-9e69-8c66e34cc5b0" providerId="ADAL" clId="{95462795-F530-401E-9A80-E67D0A6CA69B}" dt="2025-01-07T15:56:45.172" v="777" actId="20577"/>
          <ac:spMkLst>
            <pc:docMk/>
            <pc:sldMk cId="3577132534" sldId="5738"/>
            <ac:spMk id="8" creationId="{0CDB6A4E-4F81-1E47-A00F-B608685764CA}"/>
          </ac:spMkLst>
        </pc:spChg>
      </pc:sldChg>
      <pc:sldChg chg="modSp add mod">
        <pc:chgData name="Ward, Reagan" userId="27291eb4-8241-4961-9e69-8c66e34cc5b0" providerId="ADAL" clId="{95462795-F530-401E-9A80-E67D0A6CA69B}" dt="2025-01-07T18:26:51.829" v="5318" actId="13244"/>
        <pc:sldMkLst>
          <pc:docMk/>
          <pc:sldMk cId="548937371" sldId="5739"/>
        </pc:sldMkLst>
        <pc:spChg chg="ord">
          <ac:chgData name="Ward, Reagan" userId="27291eb4-8241-4961-9e69-8c66e34cc5b0" providerId="ADAL" clId="{95462795-F530-401E-9A80-E67D0A6CA69B}" dt="2025-01-07T18:26:50.620" v="5317" actId="13244"/>
          <ac:spMkLst>
            <pc:docMk/>
            <pc:sldMk cId="548937371" sldId="5739"/>
            <ac:spMk id="4" creationId="{6187B34F-788A-1E6D-8E8F-9DFA3BF43D03}"/>
          </ac:spMkLst>
        </pc:spChg>
        <pc:spChg chg="mod">
          <ac:chgData name="Ward, Reagan" userId="27291eb4-8241-4961-9e69-8c66e34cc5b0" providerId="ADAL" clId="{95462795-F530-401E-9A80-E67D0A6CA69B}" dt="2025-01-07T18:26:11.120" v="5311" actId="20577"/>
          <ac:spMkLst>
            <pc:docMk/>
            <pc:sldMk cId="548937371" sldId="5739"/>
            <ac:spMk id="7" creationId="{D35E3931-3E62-31BA-DB08-04C8A8F44C76}"/>
          </ac:spMkLst>
        </pc:spChg>
        <pc:graphicFrameChg chg="ord">
          <ac:chgData name="Ward, Reagan" userId="27291eb4-8241-4961-9e69-8c66e34cc5b0" providerId="ADAL" clId="{95462795-F530-401E-9A80-E67D0A6CA69B}" dt="2025-01-07T18:26:51.829" v="5318" actId="13244"/>
          <ac:graphicFrameMkLst>
            <pc:docMk/>
            <pc:sldMk cId="548937371" sldId="5739"/>
            <ac:graphicFrameMk id="11" creationId="{4A046F5F-034D-A2DD-B7B6-B37CB3AF1360}"/>
          </ac:graphicFrameMkLst>
        </pc:graphicFrameChg>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pChg chg="mod ord">
          <ac:chgData name="Ward, Reagan" userId="27291eb4-8241-4961-9e69-8c66e34cc5b0" providerId="ADAL" clId="{95462795-F530-401E-9A80-E67D0A6CA69B}" dt="2025-01-07T15:56:59.142" v="780" actId="700"/>
          <ac:spMkLst>
            <pc:docMk/>
            <pc:sldMk cId="3902891436" sldId="5740"/>
            <ac:spMk id="3" creationId="{900DD9CE-FBFF-0B5E-4CB5-08116D5C2576}"/>
          </ac:spMkLst>
        </pc:spChg>
        <pc:spChg chg="add mod ord">
          <ac:chgData name="Ward, Reagan" userId="27291eb4-8241-4961-9e69-8c66e34cc5b0" providerId="ADAL" clId="{95462795-F530-401E-9A80-E67D0A6CA69B}" dt="2025-01-07T15:58:00.805" v="818" actId="20577"/>
          <ac:spMkLst>
            <pc:docMk/>
            <pc:sldMk cId="3902891436" sldId="5740"/>
            <ac:spMk id="7" creationId="{9D520B15-6105-3942-B85F-5F4E684CDB33}"/>
          </ac:spMkLst>
        </pc:spChg>
        <pc:spChg chg="add mod ord">
          <ac:chgData name="Ward, Reagan" userId="27291eb4-8241-4961-9e69-8c66e34cc5b0" providerId="ADAL" clId="{95462795-F530-401E-9A80-E67D0A6CA69B}" dt="2025-01-07T15:56:59.142" v="780" actId="700"/>
          <ac:spMkLst>
            <pc:docMk/>
            <pc:sldMk cId="3902891436" sldId="5740"/>
            <ac:spMk id="8" creationId="{46254EE3-5D77-B5F2-B9E9-E4D49A60462F}"/>
          </ac:spMkLst>
        </pc:spChg>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modSldLayout">
        <pc:chgData name="Ward, Reagan" userId="27291eb4-8241-4961-9e69-8c66e34cc5b0" providerId="ADAL" clId="{95462795-F530-401E-9A80-E67D0A6CA69B}" dt="2025-01-07T16:30:16.364" v="1023" actId="20577"/>
        <pc:sldMasterMkLst>
          <pc:docMk/>
          <pc:sldMasterMk cId="2150711039" sldId="2147483676"/>
        </pc:sldMasterMkLst>
        <pc:sldLayoutChg chg="modSp mod">
          <pc:chgData name="Ward, Reagan" userId="27291eb4-8241-4961-9e69-8c66e34cc5b0" providerId="ADAL" clId="{95462795-F530-401E-9A80-E67D0A6CA69B}" dt="2025-01-07T16:30:16.364" v="1023" actId="20577"/>
          <pc:sldLayoutMkLst>
            <pc:docMk/>
            <pc:sldMasterMk cId="2150711039" sldId="2147483676"/>
            <pc:sldLayoutMk cId="4062706329" sldId="2147483708"/>
          </pc:sldLayoutMkLst>
          <pc:spChg chg="mod">
            <ac:chgData name="Ward, Reagan" userId="27291eb4-8241-4961-9e69-8c66e34cc5b0" providerId="ADAL" clId="{95462795-F530-401E-9A80-E67D0A6CA69B}" dt="2025-01-07T16:30:16.364" v="1023" actId="20577"/>
            <ac:spMkLst>
              <pc:docMk/>
              <pc:sldMasterMk cId="2150711039" sldId="2147483676"/>
              <pc:sldLayoutMk cId="4062706329" sldId="2147483708"/>
              <ac:spMk id="2" creationId="{00000000-0000-0000-0000-000000000000}"/>
            </ac:spMkLst>
          </pc:spChg>
          <pc:spChg chg="mod">
            <ac:chgData name="Ward, Reagan" userId="27291eb4-8241-4961-9e69-8c66e34cc5b0" providerId="ADAL" clId="{95462795-F530-401E-9A80-E67D0A6CA69B}" dt="2025-01-07T16:21:06.121" v="923" actId="12789"/>
            <ac:spMkLst>
              <pc:docMk/>
              <pc:sldMasterMk cId="2150711039" sldId="2147483676"/>
              <pc:sldLayoutMk cId="4062706329" sldId="2147483708"/>
              <ac:spMk id="11" creationId="{ED4231E4-1B08-533E-AA48-2CD802F8B736}"/>
            </ac:spMkLst>
          </pc:spChg>
        </pc:sldLayoutChg>
      </pc:sldMaster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pChg chg="mod">
          <ac:chgData name="Wenzel, Brooke" userId="672bf8d3-b15b-4e02-a6d1-39319a0df09b" providerId="ADAL" clId="{11C8C0B3-BFF6-4F92-BF48-8CDCA0503F41}" dt="2024-12-02T16:36:39.902" v="9" actId="20577"/>
          <ac:spMkLst>
            <pc:docMk/>
            <pc:sldMk cId="3044915438" sldId="256"/>
            <ac:spMk id="2" creationId="{00000000-0000-0000-0000-000000000000}"/>
          </ac:spMkLst>
        </pc:spChg>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graphicFrameChg chg="mod modGraphic">
          <ac:chgData name="Ward, Reagan" userId="27291eb4-8241-4961-9e69-8c66e34cc5b0" providerId="ADAL" clId="{8133E9E3-4430-4705-A0CF-C632368F69FB}" dt="2024-10-23T18:33:35.797" v="323"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pChg chg="mod">
          <ac:chgData name="Wenzel, Brooke" userId="672bf8d3-b15b-4e02-a6d1-39319a0df09b" providerId="ADAL" clId="{94AC76F7-ECD0-437B-AC52-B9448DAFCB5D}" dt="2024-11-12T13:59:09.338" v="219" actId="1076"/>
          <ac:spMkLst>
            <pc:docMk/>
            <pc:sldMk cId="500438566" sldId="5672"/>
            <ac:spMk id="3" creationId="{6BF4B97E-13F4-8EB1-7148-584349E80E76}"/>
          </ac:spMkLst>
        </pc:sp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pChg chg="mod">
          <ac:chgData name="Hoffman, Peter" userId="673cee94-26bd-4c2a-ab82-1b3669e2f049" providerId="ADAL" clId="{700BF718-9511-4EF9-8DB9-B83F50C31C22}" dt="2025-01-08T19:55:13.312" v="118" actId="20577"/>
          <ac:spMkLst>
            <pc:docMk/>
            <pc:sldMk cId="438506032" sldId="5735"/>
            <ac:spMk id="2" creationId="{B7755743-184E-4152-058E-ACF4FEE426A7}"/>
          </ac:spMkLst>
        </pc:spChg>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modSp">
        <pc:chgData name="Tribbett, Jessica" userId="S::tribbett_jessica@cde.state.co.us::b8af59d7-a86d-4166-a022-d856dc24c475" providerId="AD" clId="Web-{11F84B8A-5E9F-F8AC-0DAF-A54985F56EDD}" dt="2024-12-04T19:48:18.001" v="49"/>
        <pc:sldMkLst>
          <pc:docMk/>
          <pc:sldMk cId="500438566" sldId="5672"/>
        </pc:sldMkLst>
        <pc:graphicFrameChg chg="mod modGraphic">
          <ac:chgData name="Tribbett, Jessica" userId="S::tribbett_jessica@cde.state.co.us::b8af59d7-a86d-4166-a022-d856dc24c475" providerId="AD" clId="Web-{11F84B8A-5E9F-F8AC-0DAF-A54985F56EDD}" dt="2024-12-04T19:48:18.001" v="49"/>
          <ac:graphicFrameMkLst>
            <pc:docMk/>
            <pc:sldMk cId="500438566" sldId="5672"/>
            <ac:graphicFrameMk id="5" creationId="{5E4612F7-68C6-57CA-E918-38EF641F73CF}"/>
          </ac:graphicFrameMkLst>
        </pc:graphicFrameChg>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modSp add mod">
        <pc:chgData name="Ward, Reagan" userId="27291eb4-8241-4961-9e69-8c66e34cc5b0" providerId="ADAL" clId="{874C5487-1423-481D-8640-FF1A30EB5998}" dt="2024-10-15T22:40:01.716" v="204" actId="6549"/>
        <pc:sldMkLst>
          <pc:docMk/>
          <pc:sldMk cId="500438566" sldId="5672"/>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pc:chgData name="Slutzky, Collin" userId="S::slutzky_c@cde.state.co.us::21f7fb5c-490d-42a4-8741-4ce78a53b03a" providerId="AD" clId="Web-{82556BCC-AA6A-DCAB-39BC-299E44096130}" dt="2025-01-08T16:41:49.370" v="441" actId="20577"/>
        <pc:sldMkLst>
          <pc:docMk/>
          <pc:sldMk cId="2815576142" sldId="5313"/>
        </pc:sldMkLst>
        <pc:spChg chg="mod">
          <ac:chgData name="Slutzky, Collin" userId="S::slutzky_c@cde.state.co.us::21f7fb5c-490d-42a4-8741-4ce78a53b03a" providerId="AD" clId="Web-{82556BCC-AA6A-DCAB-39BC-299E44096130}" dt="2025-01-08T16:01:57.030" v="159" actId="20577"/>
          <ac:spMkLst>
            <pc:docMk/>
            <pc:sldMk cId="2815576142" sldId="5313"/>
            <ac:spMk id="2" creationId="{747C00A6-62E0-5402-BC2A-31E0453FB54A}"/>
          </ac:spMkLst>
        </pc:spChg>
        <pc:spChg chg="mod">
          <ac:chgData name="Slutzky, Collin" userId="S::slutzky_c@cde.state.co.us::21f7fb5c-490d-42a4-8741-4ce78a53b03a" providerId="AD" clId="Web-{82556BCC-AA6A-DCAB-39BC-299E44096130}" dt="2025-01-08T16:41:49.370" v="441" actId="20577"/>
          <ac:spMkLst>
            <pc:docMk/>
            <pc:sldMk cId="2815576142" sldId="5313"/>
            <ac:spMk id="4" creationId="{B81E262B-2CF2-ED20-6409-E4416C90E5BE}"/>
          </ac:spMkLst>
        </pc:spChg>
      </pc:sldChg>
      <pc:sldChg chg="modSp modCm">
        <pc:chgData name="Slutzky, Collin" userId="S::slutzky_c@cde.state.co.us::21f7fb5c-490d-42a4-8741-4ce78a53b03a" providerId="AD" clId="Web-{82556BCC-AA6A-DCAB-39BC-299E44096130}" dt="2025-01-08T16:12:32.141" v="194" actId="20577"/>
        <pc:sldMkLst>
          <pc:docMk/>
          <pc:sldMk cId="2365850526" sldId="5733"/>
        </pc:sldMkLst>
        <pc:spChg chg="mod">
          <ac:chgData name="Slutzky, Collin" userId="S::slutzky_c@cde.state.co.us::21f7fb5c-490d-42a4-8741-4ce78a53b03a" providerId="AD" clId="Web-{82556BCC-AA6A-DCAB-39BC-299E44096130}" dt="2025-01-08T16:12:32.141" v="194" actId="20577"/>
          <ac:spMkLst>
            <pc:docMk/>
            <pc:sldMk cId="2365850526" sldId="5733"/>
            <ac:spMk id="3" creationId="{F737E5AD-A4D8-5218-9778-9BFD2F764487}"/>
          </ac:spMkLst>
        </pc:spChg>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pChg chg="mod">
          <ac:chgData name="Slutzky, Collin" userId="S::slutzky_c@cde.state.co.us::21f7fb5c-490d-42a4-8741-4ce78a53b03a" providerId="AD" clId="Web-{82556BCC-AA6A-DCAB-39BC-299E44096130}" dt="2025-01-08T15:43:22.916" v="3" actId="20577"/>
          <ac:spMkLst>
            <pc:docMk/>
            <pc:sldMk cId="522260969" sldId="5746"/>
            <ac:spMk id="2" creationId="{222E4C28-041D-59D2-0291-9738FE10DDD0}"/>
          </ac:spMkLst>
        </pc:spChg>
        <pc:spChg chg="mod">
          <ac:chgData name="Slutzky, Collin" userId="S::slutzky_c@cde.state.co.us::21f7fb5c-490d-42a4-8741-4ce78a53b03a" providerId="AD" clId="Web-{82556BCC-AA6A-DCAB-39BC-299E44096130}" dt="2025-01-08T15:47:57.948" v="27" actId="20577"/>
          <ac:spMkLst>
            <pc:docMk/>
            <pc:sldMk cId="522260969" sldId="5746"/>
            <ac:spMk id="3" creationId="{1C053128-2E61-BD39-9230-D3FF32B16187}"/>
          </ac:spMkLst>
        </pc:spChg>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pChg chg="mod">
          <ac:chgData name="Gudka, Dawna" userId="823cceae-331b-41d6-9a63-34ad6d1db55c" providerId="ADAL" clId="{E0F430AA-B593-4401-9970-F2994F39580A}" dt="2025-01-09T02:34:56.133" v="175" actId="20577"/>
          <ac:spMkLst>
            <pc:docMk/>
            <pc:sldMk cId="548937371" sldId="5739"/>
            <ac:spMk id="8" creationId="{A5B97DEE-CAFF-A9BF-5F67-56593AC11662}"/>
          </ac:spMkLst>
        </pc:spChg>
        <pc:spChg chg="mod">
          <ac:chgData name="Gudka, Dawna" userId="823cceae-331b-41d6-9a63-34ad6d1db55c" providerId="ADAL" clId="{E0F430AA-B593-4401-9970-F2994F39580A}" dt="2025-01-09T02:35:22.063" v="209" actId="20577"/>
          <ac:spMkLst>
            <pc:docMk/>
            <pc:sldMk cId="548937371" sldId="5739"/>
            <ac:spMk id="9" creationId="{1A50B50A-6987-58E0-670C-6D8202F14297}"/>
          </ac:spMkLst>
        </pc:spChg>
        <pc:graphicFrameChg chg="mod modGraphic">
          <ac:chgData name="Gudka, Dawna" userId="823cceae-331b-41d6-9a63-34ad6d1db55c" providerId="ADAL" clId="{E0F430AA-B593-4401-9970-F2994F39580A}" dt="2025-01-09T02:34:42.339" v="140"/>
          <ac:graphicFrameMkLst>
            <pc:docMk/>
            <pc:sldMk cId="548937371" sldId="5739"/>
            <ac:graphicFrameMk id="11" creationId="{4A046F5F-034D-A2DD-B7B6-B37CB3AF1360}"/>
          </ac:graphicFrameMkLst>
        </pc:graphicFrameChg>
      </pc:sldChg>
      <pc:sldChg chg="modSp mod">
        <pc:chgData name="Gudka, Dawna" userId="823cceae-331b-41d6-9a63-34ad6d1db55c" providerId="ADAL" clId="{E0F430AA-B593-4401-9970-F2994F39580A}" dt="2025-01-09T02:37:23.189" v="405" actId="20577"/>
        <pc:sldMkLst>
          <pc:docMk/>
          <pc:sldMk cId="3902891436" sldId="5740"/>
        </pc:sldMkLst>
        <pc:spChg chg="mod">
          <ac:chgData name="Gudka, Dawna" userId="823cceae-331b-41d6-9a63-34ad6d1db55c" providerId="ADAL" clId="{E0F430AA-B593-4401-9970-F2994F39580A}" dt="2025-01-09T02:37:23.189" v="405" actId="20577"/>
          <ac:spMkLst>
            <pc:docMk/>
            <pc:sldMk cId="3902891436" sldId="5740"/>
            <ac:spMk id="8" creationId="{46254EE3-5D77-B5F2-B9E9-E4D49A60462F}"/>
          </ac:spMkLst>
        </pc:spChg>
      </pc:sldChg>
      <pc:sldChg chg="addSp delSp modSp add mod ord">
        <pc:chgData name="Gudka, Dawna" userId="823cceae-331b-41d6-9a63-34ad6d1db55c" providerId="ADAL" clId="{E0F430AA-B593-4401-9970-F2994F39580A}" dt="2025-01-09T03:05:20.349" v="554" actId="1076"/>
        <pc:sldMkLst>
          <pc:docMk/>
          <pc:sldMk cId="3541186738" sldId="5752"/>
        </pc:sldMkLst>
        <pc:spChg chg="mod">
          <ac:chgData name="Gudka, Dawna" userId="823cceae-331b-41d6-9a63-34ad6d1db55c" providerId="ADAL" clId="{E0F430AA-B593-4401-9970-F2994F39580A}" dt="2025-01-09T03:02:33.205" v="548" actId="20577"/>
          <ac:spMkLst>
            <pc:docMk/>
            <pc:sldMk cId="3541186738" sldId="5752"/>
            <ac:spMk id="2" creationId="{45B492A7-D591-8E11-AB3A-DF3D6F6FB5D9}"/>
          </ac:spMkLst>
        </pc:spChg>
        <pc:spChg chg="mod">
          <ac:chgData name="Gudka, Dawna" userId="823cceae-331b-41d6-9a63-34ad6d1db55c" providerId="ADAL" clId="{E0F430AA-B593-4401-9970-F2994F39580A}" dt="2025-01-09T02:38:29.919" v="456" actId="20577"/>
          <ac:spMkLst>
            <pc:docMk/>
            <pc:sldMk cId="3541186738" sldId="5752"/>
            <ac:spMk id="6" creationId="{2453914A-488D-1B17-3511-72506CC6CA90}"/>
          </ac:spMkLst>
        </pc:spChg>
        <pc:spChg chg="mod">
          <ac:chgData name="Gudka, Dawna" userId="823cceae-331b-41d6-9a63-34ad6d1db55c" providerId="ADAL" clId="{E0F430AA-B593-4401-9970-F2994F39580A}" dt="2025-01-09T02:38:44.741" v="511" actId="20577"/>
          <ac:spMkLst>
            <pc:docMk/>
            <pc:sldMk cId="3541186738" sldId="5752"/>
            <ac:spMk id="7" creationId="{DC943A5E-02C0-0B7E-DB93-25E45AC7B382}"/>
          </ac:spMkLst>
        </pc:spChg>
      </pc:sldChg>
      <pc:sldChg chg="addSp delSp modSp new mod">
        <pc:chgData name="Gudka, Dawna" userId="823cceae-331b-41d6-9a63-34ad6d1db55c" providerId="ADAL" clId="{E0F430AA-B593-4401-9970-F2994F39580A}" dt="2025-01-09T03:24:08.484" v="1286" actId="962"/>
        <pc:sldMkLst>
          <pc:docMk/>
          <pc:sldMk cId="1770559346" sldId="5753"/>
        </pc:sldMkLst>
        <pc:spChg chg="mod">
          <ac:chgData name="Gudka, Dawna" userId="823cceae-331b-41d6-9a63-34ad6d1db55c" providerId="ADAL" clId="{E0F430AA-B593-4401-9970-F2994F39580A}" dt="2025-01-09T03:05:54.947" v="583" actId="20577"/>
          <ac:spMkLst>
            <pc:docMk/>
            <pc:sldMk cId="1770559346" sldId="5753"/>
            <ac:spMk id="2" creationId="{4C783DDA-D318-61B7-73DF-EBF939AFF1A8}"/>
          </ac:spMkLst>
        </pc:spChg>
        <pc:spChg chg="mod">
          <ac:chgData name="Gudka, Dawna" userId="823cceae-331b-41d6-9a63-34ad6d1db55c" providerId="ADAL" clId="{E0F430AA-B593-4401-9970-F2994F39580A}" dt="2025-01-09T03:13:08.952" v="798"/>
          <ac:spMkLst>
            <pc:docMk/>
            <pc:sldMk cId="1770559346" sldId="5753"/>
            <ac:spMk id="5" creationId="{DBDB58D1-8B28-5C73-588A-F5CFAA6AB173}"/>
          </ac:spMkLst>
        </pc:spChg>
        <pc:spChg chg="mod">
          <ac:chgData name="Gudka, Dawna" userId="823cceae-331b-41d6-9a63-34ad6d1db55c" providerId="ADAL" clId="{E0F430AA-B593-4401-9970-F2994F39580A}" dt="2025-01-09T03:13:18.270" v="799"/>
          <ac:spMkLst>
            <pc:docMk/>
            <pc:sldMk cId="1770559346" sldId="5753"/>
            <ac:spMk id="6" creationId="{FA9807A7-8A02-090F-ADDB-5B354794E8AF}"/>
          </ac:spMkLst>
        </pc:spChg>
        <pc:spChg chg="add mod">
          <ac:chgData name="Gudka, Dawna" userId="823cceae-331b-41d6-9a63-34ad6d1db55c" providerId="ADAL" clId="{E0F430AA-B593-4401-9970-F2994F39580A}" dt="2025-01-09T03:07:59.917" v="626" actId="14100"/>
          <ac:spMkLst>
            <pc:docMk/>
            <pc:sldMk cId="1770559346" sldId="5753"/>
            <ac:spMk id="8" creationId="{3FBD6CEC-7703-FDE7-C6EE-F7D1197EC707}"/>
          </ac:spMkLst>
        </pc:spChg>
        <pc:picChg chg="add mod">
          <ac:chgData name="Gudka, Dawna" userId="823cceae-331b-41d6-9a63-34ad6d1db55c" providerId="ADAL" clId="{E0F430AA-B593-4401-9970-F2994F39580A}" dt="2025-01-09T03:06:04.606" v="584"/>
          <ac:picMkLst>
            <pc:docMk/>
            <pc:sldMk cId="1770559346" sldId="5753"/>
            <ac:picMk id="7" creationId="{BE74D145-B667-0979-EA6E-F70DAE527E68}"/>
          </ac:picMkLst>
        </pc:picChg>
        <pc:picChg chg="add mod">
          <ac:chgData name="Gudka, Dawna" userId="823cceae-331b-41d6-9a63-34ad6d1db55c" providerId="ADAL" clId="{E0F430AA-B593-4401-9970-F2994F39580A}" dt="2025-01-09T03:24:08.484" v="1286" actId="962"/>
          <ac:picMkLst>
            <pc:docMk/>
            <pc:sldMk cId="1770559346" sldId="5753"/>
            <ac:picMk id="10" creationId="{270513CA-B58E-85D8-F139-573B5A504C79}"/>
          </ac:picMkLst>
        </pc:picChg>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pChg chg="mod">
          <ac:chgData name="Gudka, Dawna" userId="823cceae-331b-41d6-9a63-34ad6d1db55c" providerId="ADAL" clId="{E0F430AA-B593-4401-9970-F2994F39580A}" dt="2025-01-09T03:26:04.191" v="1300" actId="20577"/>
          <ac:spMkLst>
            <pc:docMk/>
            <pc:sldMk cId="3236241202" sldId="5755"/>
            <ac:spMk id="2" creationId="{1C9F6EE1-3039-CFCD-775D-679A92BE6C18}"/>
          </ac:spMkLst>
        </pc:spChg>
        <pc:spChg chg="mod">
          <ac:chgData name="Gudka, Dawna" userId="823cceae-331b-41d6-9a63-34ad6d1db55c" providerId="ADAL" clId="{E0F430AA-B593-4401-9970-F2994F39580A}" dt="2025-01-09T03:21:59.432" v="1220" actId="15"/>
          <ac:spMkLst>
            <pc:docMk/>
            <pc:sldMk cId="3236241202" sldId="5755"/>
            <ac:spMk id="3" creationId="{49A31E99-EE23-8905-4F64-E27D1C865ECB}"/>
          </ac:spMkLst>
        </pc:sp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sldChg chg="modSp mod">
        <pc:chgData name="Slutzky, Collin" userId="21f7fb5c-490d-42a4-8741-4ce78a53b03a" providerId="ADAL" clId="{6CF08F2D-E065-44DD-861A-A34DD41DA35F}" dt="2025-01-16T15:10:28.318" v="168" actId="13926"/>
        <pc:sldMkLst>
          <pc:docMk/>
          <pc:sldMk cId="2815576142" sldId="5313"/>
        </pc:sldMkLst>
        <pc:spChg chg="mod">
          <ac:chgData name="Slutzky, Collin" userId="21f7fb5c-490d-42a4-8741-4ce78a53b03a" providerId="ADAL" clId="{6CF08F2D-E065-44DD-861A-A34DD41DA35F}" dt="2025-01-16T15:10:28.318" v="168" actId="13926"/>
          <ac:spMkLst>
            <pc:docMk/>
            <pc:sldMk cId="2815576142" sldId="5313"/>
            <ac:spMk id="4" creationId="{B81E262B-2CF2-ED20-6409-E4416C90E5BE}"/>
          </ac:spMkLst>
        </pc:spChg>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pChg chg="mod">
          <ac:chgData name="Ward, Reagan" userId="27291eb4-8241-4961-9e69-8c66e34cc5b0" providerId="ADAL" clId="{F693B237-E2B7-42FD-9FE7-A451450A9E06}" dt="2025-01-16T14:36:02.244" v="3" actId="27636"/>
          <ac:spMkLst>
            <pc:docMk/>
            <pc:sldMk cId="196094948" sldId="5404"/>
            <ac:spMk id="2" creationId="{00000000-0000-0000-0000-000000000000}"/>
          </ac:spMkLst>
        </pc:spChg>
      </pc:sldChg>
      <pc:sldChg chg="modSp add mod">
        <pc:chgData name="Ward, Reagan" userId="27291eb4-8241-4961-9e69-8c66e34cc5b0" providerId="ADAL" clId="{F693B237-E2B7-42FD-9FE7-A451450A9E06}" dt="2025-01-16T14:43:02.758" v="25" actId="962"/>
        <pc:sldMkLst>
          <pc:docMk/>
          <pc:sldMk cId="3378712492" sldId="5417"/>
        </pc:sldMkLst>
        <pc:spChg chg="mod">
          <ac:chgData name="Ward, Reagan" userId="27291eb4-8241-4961-9e69-8c66e34cc5b0" providerId="ADAL" clId="{F693B237-E2B7-42FD-9FE7-A451450A9E06}" dt="2025-01-16T14:43:02.758" v="25" actId="962"/>
          <ac:spMkLst>
            <pc:docMk/>
            <pc:sldMk cId="3378712492" sldId="5417"/>
            <ac:spMk id="5" creationId="{17DE84EB-1446-A10B-2918-C5C08F4000A1}"/>
          </ac:spMkLst>
        </pc:spChg>
        <pc:spChg chg="ord">
          <ac:chgData name="Ward, Reagan" userId="27291eb4-8241-4961-9e69-8c66e34cc5b0" providerId="ADAL" clId="{F693B237-E2B7-42FD-9FE7-A451450A9E06}" dt="2025-01-16T14:41:57.673" v="21" actId="13244"/>
          <ac:spMkLst>
            <pc:docMk/>
            <pc:sldMk cId="3378712492" sldId="5417"/>
            <ac:spMk id="8" creationId="{D3DD1179-FDA3-6066-1989-50092D9602ED}"/>
          </ac:spMkLst>
        </pc:spChg>
        <pc:spChg chg="ord">
          <ac:chgData name="Ward, Reagan" userId="27291eb4-8241-4961-9e69-8c66e34cc5b0" providerId="ADAL" clId="{F693B237-E2B7-42FD-9FE7-A451450A9E06}" dt="2025-01-16T14:42:46.652" v="24" actId="13244"/>
          <ac:spMkLst>
            <pc:docMk/>
            <pc:sldMk cId="3378712492" sldId="5417"/>
            <ac:spMk id="9" creationId="{EE6B6296-389E-06FF-A1BF-74E5B846C0B2}"/>
          </ac:spMkLst>
        </pc:spChg>
        <pc:spChg chg="mod">
          <ac:chgData name="Ward, Reagan" userId="27291eb4-8241-4961-9e69-8c66e34cc5b0" providerId="ADAL" clId="{F693B237-E2B7-42FD-9FE7-A451450A9E06}" dt="2025-01-16T14:36:16.895" v="17" actId="5793"/>
          <ac:spMkLst>
            <pc:docMk/>
            <pc:sldMk cId="3378712492" sldId="5417"/>
            <ac:spMk id="11" creationId="{0737A9F4-2F4C-990C-5A22-783F53019E3B}"/>
          </ac:spMkLst>
        </pc:spChg>
        <pc:picChg chg="mod">
          <ac:chgData name="Ward, Reagan" userId="27291eb4-8241-4961-9e69-8c66e34cc5b0" providerId="ADAL" clId="{F693B237-E2B7-42FD-9FE7-A451450A9E06}" dt="2025-01-16T14:42:12.978" v="22" actId="13244"/>
          <ac:picMkLst>
            <pc:docMk/>
            <pc:sldMk cId="3378712492" sldId="5417"/>
            <ac:picMk id="3" creationId="{222FFD42-9DC0-AAB1-6049-6B795255A7EA}"/>
          </ac:picMkLst>
        </pc:picChg>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pChg chg="ord">
          <ac:chgData name="Ward, Reagan" userId="27291eb4-8241-4961-9e69-8c66e34cc5b0" providerId="ADAL" clId="{F693B237-E2B7-42FD-9FE7-A451450A9E06}" dt="2025-01-16T14:41:37.808" v="19" actId="13244"/>
          <ac:spMkLst>
            <pc:docMk/>
            <pc:sldMk cId="2952098216" sldId="5757"/>
            <ac:spMk id="5" creationId="{0CEB96DD-D22A-4D24-782E-BD0F67CE87D1}"/>
          </ac:spMkLst>
        </pc:spChg>
        <pc:spChg chg="ord">
          <ac:chgData name="Ward, Reagan" userId="27291eb4-8241-4961-9e69-8c66e34cc5b0" providerId="ADAL" clId="{F693B237-E2B7-42FD-9FE7-A451450A9E06}" dt="2025-01-16T14:41:41.089" v="20" actId="13244"/>
          <ac:spMkLst>
            <pc:docMk/>
            <pc:sldMk cId="2952098216" sldId="5757"/>
            <ac:spMk id="6" creationId="{F6471A59-C8F3-80F4-FB87-B4E7A71D251C}"/>
          </ac:spMkLst>
        </pc:spChg>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chgInfo>
</file>

<file path=ppt/comments/modernComment_1665_8D04039E.xml><?xml version="1.0" encoding="utf-8"?>
<p188:cmLst xmlns:a="http://schemas.openxmlformats.org/drawingml/2006/main" xmlns:r="http://schemas.openxmlformats.org/officeDocument/2006/relationships" xmlns:p188="http://schemas.microsoft.com/office/powerpoint/2018/8/main">
  <p188:cm id="{72722A84-197F-448F-947A-52C969D8BB25}" authorId="{68DEF180-E86F-5349-B332-F33806608013}" status="resolved" created="2024-07-17T17:56:04.192"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95">
        <ac:context len="774" hash="4125171323"/>
      </ac:txMk>
    </ac:txMkLst>
    <p188:pos x="2143539" y="701703"/>
    <p188:txBody>
      <a:bodyPr/>
      <a:lstStyle/>
      <a:p>
        <a:r>
          <a:rPr lang="en-US"/>
          <a:t>Every</a:t>
        </a:r>
      </a:p>
    </p188:txBody>
  </p188:cm>
  <p188:cm id="{F747DB23-9F63-42E5-B213-33AC753409D6}" authorId="{68DEF180-E86F-5349-B332-F33806608013}" status="resolved" created="2024-07-17T17:56:48.393"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149">
        <ac:context len="774" hash="4125171323"/>
      </ac:txMk>
    </ac:txMkLst>
    <p188:pos x="8305800" y="3295816"/>
    <p188:txBody>
      <a:bodyPr/>
      <a:lstStyle/>
      <a:p>
        <a:r>
          <a:rPr lang="en-US"/>
          <a:t>Added this</a:t>
        </a:r>
      </a:p>
    </p188:txBody>
  </p188:cm>
  <p188:cm id="{7FC0E644-D9D5-4E8E-AB38-A2A0F41D460F}" authorId="{68DEF180-E86F-5349-B332-F33806608013}" status="resolved" created="2024-07-17T17:58:10.289" complete="100000">
    <pc:sldMkLst xmlns:pc="http://schemas.microsoft.com/office/powerpoint/2013/main/command">
      <pc:docMk/>
      <pc:sldMk cId="2365850526" sldId="5312"/>
    </pc:sldMkLst>
    <p188:txBody>
      <a:bodyPr/>
      <a:lstStyle/>
      <a:p>
        <a:r>
          <a:rPr lang="en-US"/>
          <a:t>Added this</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DBB12-1E00-4F01-AE72-B51F75D1429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190138D-1551-40FD-AF66-C1CC75F76A6A}">
      <dgm:prSet phldrT="[Text]" custT="1"/>
      <dgm:spPr>
        <a:solidFill>
          <a:schemeClr val="accent2">
            <a:lumMod val="20000"/>
            <a:lumOff val="80000"/>
          </a:schemeClr>
        </a:solidFill>
      </dgm:spPr>
      <dgm:t>
        <a:bodyPr/>
        <a:lstStyle/>
        <a:p>
          <a:r>
            <a:rPr lang="en-US" sz="1600" b="1">
              <a:solidFill>
                <a:schemeClr val="tx1"/>
              </a:solidFill>
              <a:latin typeface="Trebuchet MS" panose="020B0603020202020204" pitchFamily="34" charset="0"/>
            </a:rPr>
            <a:t>November Due Dates</a:t>
          </a:r>
        </a:p>
      </dgm:t>
    </dgm:pt>
    <dgm:pt modelId="{81DB0054-138E-4A40-83BC-C44D7A8E8741}" type="parTrans" cxnId="{EF7698F0-B248-4661-9CE7-AEF5F25431B9}">
      <dgm:prSet/>
      <dgm:spPr/>
      <dgm:t>
        <a:bodyPr/>
        <a:lstStyle/>
        <a:p>
          <a:endParaRPr lang="en-US"/>
        </a:p>
      </dgm:t>
    </dgm:pt>
    <dgm:pt modelId="{10806795-0F0B-453C-A68F-3F57B00F88EC}" type="sibTrans" cxnId="{EF7698F0-B248-4661-9CE7-AEF5F25431B9}">
      <dgm:prSet/>
      <dgm:spPr/>
      <dgm:t>
        <a:bodyPr/>
        <a:lstStyle/>
        <a:p>
          <a:endParaRPr lang="en-US"/>
        </a:p>
      </dgm:t>
    </dgm:pt>
    <dgm:pt modelId="{7B3BDF66-0D1E-4931-A598-F8777F4CDA03}">
      <dgm:prSet phldrT="[Text]" custT="1"/>
      <dgm:spPr>
        <a:solidFill>
          <a:schemeClr val="accent2">
            <a:lumMod val="40000"/>
            <a:lumOff val="60000"/>
          </a:schemeClr>
        </a:solidFill>
      </dgm:spPr>
      <dgm:t>
        <a:bodyPr/>
        <a:lstStyle/>
        <a:p>
          <a:r>
            <a:rPr lang="en-US" sz="1600" b="1">
              <a:solidFill>
                <a:schemeClr val="tx1"/>
              </a:solidFill>
              <a:latin typeface="Trebuchet MS" panose="020B0603020202020204" pitchFamily="34" charset="0"/>
            </a:rPr>
            <a:t>December Due Dates</a:t>
          </a:r>
        </a:p>
      </dgm:t>
    </dgm:pt>
    <dgm:pt modelId="{A6106070-B3A2-440C-8BE9-DF02602ECD49}" type="parTrans" cxnId="{C5F2CD5F-A0C0-4E64-9BE8-B4A27312BCDE}">
      <dgm:prSet/>
      <dgm:spPr/>
      <dgm:t>
        <a:bodyPr/>
        <a:lstStyle/>
        <a:p>
          <a:endParaRPr lang="en-US"/>
        </a:p>
      </dgm:t>
    </dgm:pt>
    <dgm:pt modelId="{FA0261DC-4840-4C55-A823-94C34BF690C0}" type="sibTrans" cxnId="{C5F2CD5F-A0C0-4E64-9BE8-B4A27312BCDE}">
      <dgm:prSet/>
      <dgm:spPr/>
      <dgm:t>
        <a:bodyPr/>
        <a:lstStyle/>
        <a:p>
          <a:endParaRPr lang="en-US"/>
        </a:p>
      </dgm:t>
    </dgm:pt>
    <dgm:pt modelId="{8BA71AF5-AD87-48B6-B1D1-9E15A4BD75A4}">
      <dgm:prSet phldrT="[Text]" custT="1"/>
      <dgm:spPr>
        <a:solidFill>
          <a:schemeClr val="accent2">
            <a:lumMod val="60000"/>
            <a:lumOff val="40000"/>
          </a:schemeClr>
        </a:solidFill>
      </dgm:spPr>
      <dgm:t>
        <a:bodyPr/>
        <a:lstStyle/>
        <a:p>
          <a:r>
            <a:rPr lang="en-US" sz="1600" b="1">
              <a:solidFill>
                <a:schemeClr val="tx1"/>
              </a:solidFill>
              <a:latin typeface="Trebuchet MS" panose="020B0603020202020204" pitchFamily="34" charset="0"/>
            </a:rPr>
            <a:t>January Due Dates</a:t>
          </a:r>
        </a:p>
      </dgm:t>
    </dgm:pt>
    <dgm:pt modelId="{EEDCE390-79FD-4BD3-87B4-D88968185C8C}" type="parTrans" cxnId="{27FBCDDC-33CA-4FE4-B762-0E512B5C5310}">
      <dgm:prSet/>
      <dgm:spPr/>
      <dgm:t>
        <a:bodyPr/>
        <a:lstStyle/>
        <a:p>
          <a:endParaRPr lang="en-US"/>
        </a:p>
      </dgm:t>
    </dgm:pt>
    <dgm:pt modelId="{7BB5C9E0-4646-4A07-AFE4-1515E1721FC5}" type="sibTrans" cxnId="{27FBCDDC-33CA-4FE4-B762-0E512B5C5310}">
      <dgm:prSet/>
      <dgm:spPr/>
      <dgm:t>
        <a:bodyPr/>
        <a:lstStyle/>
        <a:p>
          <a:endParaRPr lang="en-US"/>
        </a:p>
      </dgm:t>
    </dgm:pt>
    <dgm:pt modelId="{6C9E285E-8E7C-472F-9742-F88A1218FB3E}">
      <dgm:prSet phldrT="[Text]" custT="1"/>
      <dgm:spPr>
        <a:ln>
          <a:solidFill>
            <a:schemeClr val="tx1"/>
          </a:solidFill>
        </a:ln>
      </dgm:spPr>
      <dgm:t>
        <a:bodyPr/>
        <a:lstStyle/>
        <a:p>
          <a:r>
            <a:rPr lang="en-US" sz="1400" b="1" i="0">
              <a:highlight>
                <a:srgbClr val="FFFF00"/>
              </a:highlight>
              <a:latin typeface="Trebuchet MS" panose="020B0603020202020204" pitchFamily="34" charset="0"/>
            </a:rPr>
            <a:t>30</a:t>
          </a:r>
          <a:r>
            <a:rPr lang="en-US" sz="1400" b="1" i="0" baseline="30000">
              <a:highlight>
                <a:srgbClr val="FFFF00"/>
              </a:highlight>
              <a:latin typeface="Trebuchet MS" panose="020B0603020202020204" pitchFamily="34" charset="0"/>
            </a:rPr>
            <a:t>th</a:t>
          </a:r>
          <a:r>
            <a:rPr lang="en-US" sz="1400" b="1" i="0">
              <a:highlight>
                <a:srgbClr val="FFFF00"/>
              </a:highlight>
              <a:latin typeface="Trebuchet MS" panose="020B0603020202020204" pitchFamily="34" charset="0"/>
            </a:rPr>
            <a:t> - Thursday</a:t>
          </a:r>
          <a:r>
            <a:rPr lang="en-US" sz="1400" b="1" i="1">
              <a:highlight>
                <a:srgbClr val="FFFF00"/>
              </a:highlight>
              <a:latin typeface="Trebuchet MS" panose="020B0603020202020204" pitchFamily="34" charset="0"/>
            </a:rPr>
            <a:t> </a:t>
          </a:r>
          <a:r>
            <a:rPr lang="en-US" sz="1400" i="1">
              <a:highlight>
                <a:srgbClr val="FFFF00"/>
              </a:highlight>
              <a:latin typeface="Trebuchet MS" panose="020B0603020202020204" pitchFamily="34" charset="0"/>
            </a:rPr>
            <a:t>-</a:t>
          </a:r>
          <a:r>
            <a:rPr lang="en-US" sz="1400">
              <a:highlight>
                <a:srgbClr val="FFFF00"/>
              </a:highlight>
              <a:latin typeface="Trebuchet MS" panose="020B0603020202020204" pitchFamily="34" charset="0"/>
            </a:rPr>
            <a:t>  All errors resolved – complete snapshot</a:t>
          </a:r>
        </a:p>
      </dgm:t>
    </dgm:pt>
    <dgm:pt modelId="{36DAE710-89F2-4540-92F0-61D3610BEAC1}" type="parTrans" cxnId="{7FCE8F22-C1BB-4010-BD8A-20A48CB68334}">
      <dgm:prSet/>
      <dgm:spPr/>
      <dgm:t>
        <a:bodyPr/>
        <a:lstStyle/>
        <a:p>
          <a:endParaRPr lang="en-US"/>
        </a:p>
      </dgm:t>
    </dgm:pt>
    <dgm:pt modelId="{C1C9F24A-C4A9-4CEE-B54F-94EE124918B8}" type="sibTrans" cxnId="{7FCE8F22-C1BB-4010-BD8A-20A48CB68334}">
      <dgm:prSet/>
      <dgm:spPr/>
      <dgm:t>
        <a:bodyPr/>
        <a:lstStyle/>
        <a:p>
          <a:endParaRPr lang="en-US"/>
        </a:p>
      </dgm:t>
    </dgm:pt>
    <dgm:pt modelId="{C603A7F3-8DE7-4906-91F8-C597D99C6E03}">
      <dgm:prSet custT="1"/>
      <dgm:spPr>
        <a:solidFill>
          <a:schemeClr val="accent2"/>
        </a:solidFill>
      </dgm:spPr>
      <dgm:t>
        <a:bodyPr/>
        <a:lstStyle/>
        <a:p>
          <a:r>
            <a:rPr lang="en-US" sz="1600" b="1">
              <a:solidFill>
                <a:schemeClr val="tx1"/>
              </a:solidFill>
              <a:latin typeface="Trebuchet MS" panose="020B0603020202020204" pitchFamily="34" charset="0"/>
            </a:rPr>
            <a:t>February Due Dates</a:t>
          </a:r>
        </a:p>
      </dgm:t>
    </dgm:pt>
    <dgm:pt modelId="{850CD59C-50B4-4139-8EF8-21A577520A22}" type="parTrans" cxnId="{7D53DEDF-DDAF-4597-AECD-17E2A642B2DB}">
      <dgm:prSet/>
      <dgm:spPr/>
      <dgm:t>
        <a:bodyPr/>
        <a:lstStyle/>
        <a:p>
          <a:endParaRPr lang="en-US"/>
        </a:p>
      </dgm:t>
    </dgm:pt>
    <dgm:pt modelId="{E7B90D5A-316F-410A-8F04-A43DE99360DA}" type="sibTrans" cxnId="{7D53DEDF-DDAF-4597-AECD-17E2A642B2DB}">
      <dgm:prSet/>
      <dgm:spPr/>
      <dgm:t>
        <a:bodyPr/>
        <a:lstStyle/>
        <a:p>
          <a:endParaRPr lang="en-US"/>
        </a:p>
      </dgm:t>
    </dgm:pt>
    <dgm:pt modelId="{1C8119FA-AE4D-4420-9C3B-A50BD9660589}">
      <dgm:prSet custT="1"/>
      <dgm:spPr>
        <a:ln>
          <a:solidFill>
            <a:schemeClr val="tx1"/>
          </a:solidFill>
        </a:ln>
      </dgm:spPr>
      <dgm:t>
        <a:bodyPr/>
        <a:lstStyle/>
        <a:p>
          <a:pPr>
            <a:buChar char="•"/>
          </a:pPr>
          <a:r>
            <a:rPr lang="en-US" sz="1400" b="1">
              <a:latin typeface="Trebuchet MS" panose="020B0603020202020204" pitchFamily="34" charset="0"/>
            </a:rPr>
            <a:t>10</a:t>
          </a:r>
          <a:r>
            <a:rPr lang="en-US" sz="1400" b="1" baseline="30000">
              <a:latin typeface="Trebuchet MS" panose="020B0603020202020204" pitchFamily="34" charset="0"/>
            </a:rPr>
            <a:t>th</a:t>
          </a:r>
          <a:r>
            <a:rPr lang="en-US" sz="1400" b="1">
              <a:latin typeface="Trebuchet MS" panose="020B0603020202020204" pitchFamily="34" charset="0"/>
            </a:rPr>
            <a:t>  – 18</a:t>
          </a:r>
          <a:r>
            <a:rPr lang="en-US" sz="1400" b="1" baseline="30000">
              <a:latin typeface="Trebuchet MS" panose="020B0603020202020204" pitchFamily="34" charset="0"/>
            </a:rPr>
            <a:t>th</a:t>
          </a:r>
          <a:r>
            <a:rPr lang="en-US" sz="1400" b="1">
              <a:latin typeface="Trebuchet MS" panose="020B0603020202020204" pitchFamily="34" charset="0"/>
            </a:rPr>
            <a:t> - Monday </a:t>
          </a:r>
          <a:r>
            <a:rPr lang="en-US" sz="1400" b="0">
              <a:latin typeface="Trebuchet MS" panose="020B0603020202020204" pitchFamily="34" charset="0"/>
            </a:rPr>
            <a:t>–</a:t>
          </a:r>
          <a:r>
            <a:rPr lang="en-US" sz="1400" b="1">
              <a:latin typeface="Trebuchet MS" panose="020B0603020202020204" pitchFamily="34" charset="0"/>
            </a:rPr>
            <a:t> Tuesday </a:t>
          </a:r>
          <a:r>
            <a:rPr lang="en-US" sz="1400" b="0">
              <a:latin typeface="Trebuchet MS" panose="020B0603020202020204" pitchFamily="34" charset="0"/>
            </a:rPr>
            <a:t>- Resolving Duplicates</a:t>
          </a:r>
          <a:endParaRPr lang="en-US" sz="1400">
            <a:latin typeface="Trebuchet MS" panose="020B0603020202020204" pitchFamily="34" charset="0"/>
          </a:endParaRPr>
        </a:p>
      </dgm:t>
    </dgm:pt>
    <dgm:pt modelId="{2CF125EC-905B-4E8C-96B7-903C7EF54D76}" type="parTrans" cxnId="{FC1470C3-8DD5-4798-BAC2-13C8CC4377D1}">
      <dgm:prSet/>
      <dgm:spPr/>
      <dgm:t>
        <a:bodyPr/>
        <a:lstStyle/>
        <a:p>
          <a:endParaRPr lang="en-US"/>
        </a:p>
      </dgm:t>
    </dgm:pt>
    <dgm:pt modelId="{D277510D-F0E6-4586-A081-75EB305734CC}" type="sibTrans" cxnId="{FC1470C3-8DD5-4798-BAC2-13C8CC4377D1}">
      <dgm:prSet/>
      <dgm:spPr/>
      <dgm:t>
        <a:bodyPr/>
        <a:lstStyle/>
        <a:p>
          <a:endParaRPr lang="en-US"/>
        </a:p>
      </dgm:t>
    </dgm:pt>
    <dgm:pt modelId="{665BD7B1-897D-4332-BA10-E0B201EE0010}">
      <dgm:prSet phldrT="[Text]" custT="1"/>
      <dgm:spPr>
        <a:ln>
          <a:solidFill>
            <a:schemeClr val="tx1"/>
          </a:solidFill>
        </a:ln>
      </dgm:spPr>
      <dgm:t>
        <a:bodyPr/>
        <a:lstStyle/>
        <a:p>
          <a:r>
            <a:rPr lang="en-US" sz="1400" b="1">
              <a:solidFill>
                <a:schemeClr val="tx1"/>
              </a:solidFill>
              <a:latin typeface="Trebuchet MS" panose="020B0603020202020204" pitchFamily="34" charset="0"/>
            </a:rPr>
            <a:t>1</a:t>
          </a:r>
          <a:r>
            <a:rPr lang="en-US" sz="1400" b="1" baseline="30000">
              <a:solidFill>
                <a:schemeClr val="tx1"/>
              </a:solidFill>
              <a:latin typeface="Trebuchet MS" panose="020B0603020202020204" pitchFamily="34" charset="0"/>
            </a:rPr>
            <a:t>st</a:t>
          </a:r>
          <a:r>
            <a:rPr lang="en-US" sz="1400" b="1">
              <a:solidFill>
                <a:schemeClr val="tx1"/>
              </a:solidFill>
              <a:latin typeface="Trebuchet MS" panose="020B0603020202020204" pitchFamily="34" charset="0"/>
            </a:rPr>
            <a:t> - Sunday</a:t>
          </a:r>
          <a:r>
            <a:rPr lang="en-US" sz="1400" b="0" i="1">
              <a:solidFill>
                <a:schemeClr val="tx1"/>
              </a:solidFill>
              <a:latin typeface="Trebuchet MS" panose="020B0603020202020204" pitchFamily="34" charset="0"/>
            </a:rPr>
            <a:t> - </a:t>
          </a:r>
          <a:r>
            <a:rPr lang="en-US" sz="1400" b="0">
              <a:solidFill>
                <a:schemeClr val="tx1"/>
              </a:solidFill>
              <a:latin typeface="Trebuchet MS" panose="020B0603020202020204" pitchFamily="34" charset="0"/>
            </a:rPr>
            <a:t>Official count date (or last date prior your school was in session)</a:t>
          </a:r>
          <a:endParaRPr lang="en-US" sz="1400">
            <a:latin typeface="Trebuchet MS" panose="020B0603020202020204" pitchFamily="34" charset="0"/>
          </a:endParaRPr>
        </a:p>
      </dgm:t>
    </dgm:pt>
    <dgm:pt modelId="{2CEDC2FB-30FA-4020-AAEA-19B3D7CAC5E8}" type="parTrans" cxnId="{619E9974-A4FC-46F3-A003-3A4C50E9496C}">
      <dgm:prSet/>
      <dgm:spPr/>
      <dgm:t>
        <a:bodyPr/>
        <a:lstStyle/>
        <a:p>
          <a:endParaRPr lang="en-US"/>
        </a:p>
      </dgm:t>
    </dgm:pt>
    <dgm:pt modelId="{50C847E5-4DC3-48F6-9610-6C07AE161ADE}" type="sibTrans" cxnId="{619E9974-A4FC-46F3-A003-3A4C50E9496C}">
      <dgm:prSet/>
      <dgm:spPr/>
      <dgm:t>
        <a:bodyPr/>
        <a:lstStyle/>
        <a:p>
          <a:endParaRPr lang="en-US"/>
        </a:p>
      </dgm:t>
    </dgm:pt>
    <dgm:pt modelId="{E9793447-F0D0-496E-B169-EB1D1E809F84}">
      <dgm:prSet phldrT="[Text]" custT="1"/>
      <dgm:spPr>
        <a:ln>
          <a:solidFill>
            <a:schemeClr val="tx1"/>
          </a:solidFill>
        </a:ln>
      </dgm:spPr>
      <dgm:t>
        <a:bodyPr/>
        <a:lstStyle/>
        <a:p>
          <a:r>
            <a:rPr lang="en-US" sz="1400" b="1">
              <a:latin typeface="Trebuchet MS" panose="020B0603020202020204" pitchFamily="34" charset="0"/>
            </a:rPr>
            <a:t>30</a:t>
          </a:r>
          <a:r>
            <a:rPr lang="en-US" sz="1400" b="1" baseline="30000">
              <a:latin typeface="Trebuchet MS" panose="020B0603020202020204" pitchFamily="34" charset="0"/>
            </a:rPr>
            <a:t>th</a:t>
          </a:r>
          <a:r>
            <a:rPr lang="en-US" sz="1400" b="1">
              <a:latin typeface="Trebuchet MS" panose="020B0603020202020204" pitchFamily="34" charset="0"/>
            </a:rPr>
            <a:t> - Feb 7</a:t>
          </a:r>
          <a:r>
            <a:rPr lang="en-US" sz="1400" b="1" baseline="30000">
              <a:latin typeface="Trebuchet MS" panose="020B0603020202020204" pitchFamily="34" charset="0"/>
            </a:rPr>
            <a:t>th</a:t>
          </a:r>
          <a:r>
            <a:rPr lang="en-US" sz="1400" b="1">
              <a:latin typeface="Trebuchet MS" panose="020B0603020202020204" pitchFamily="34" charset="0"/>
            </a:rPr>
            <a:t> Thursday – Friday - </a:t>
          </a:r>
          <a:r>
            <a:rPr lang="en-US" sz="1400" b="0">
              <a:latin typeface="Trebuchet MS" panose="020B0603020202020204" pitchFamily="34" charset="0"/>
            </a:rPr>
            <a:t>Report Review</a:t>
          </a:r>
          <a:endParaRPr lang="en-US" sz="1400">
            <a:latin typeface="Trebuchet MS" panose="020B0603020202020204" pitchFamily="34" charset="0"/>
          </a:endParaRPr>
        </a:p>
      </dgm:t>
    </dgm:pt>
    <dgm:pt modelId="{7BA2AE3B-DE52-4697-A100-7CD240197BB9}" type="parTrans" cxnId="{FDAB9B16-4C06-4CF4-8C50-1A35C0DCFA45}">
      <dgm:prSet/>
      <dgm:spPr/>
      <dgm:t>
        <a:bodyPr/>
        <a:lstStyle/>
        <a:p>
          <a:endParaRPr lang="en-US"/>
        </a:p>
      </dgm:t>
    </dgm:pt>
    <dgm:pt modelId="{EAFE174C-3143-4113-A83E-6062D48421EF}" type="sibTrans" cxnId="{FDAB9B16-4C06-4CF4-8C50-1A35C0DCFA45}">
      <dgm:prSet/>
      <dgm:spPr/>
      <dgm:t>
        <a:bodyPr/>
        <a:lstStyle/>
        <a:p>
          <a:endParaRPr lang="en-US"/>
        </a:p>
      </dgm:t>
    </dgm:pt>
    <dgm:pt modelId="{12EBA13D-7F9E-441A-A2D8-F1997011DED4}">
      <dgm:prSet custT="1"/>
      <dgm:spPr>
        <a:ln>
          <a:solidFill>
            <a:schemeClr val="tx1"/>
          </a:solidFill>
        </a:ln>
      </dgm:spPr>
      <dgm:t>
        <a:bodyPr/>
        <a:lstStyle/>
        <a:p>
          <a:r>
            <a:rPr lang="en-US" sz="1400" b="1">
              <a:solidFill>
                <a:schemeClr val="tx1"/>
              </a:solidFill>
              <a:latin typeface="Trebuchet MS" panose="020B0603020202020204" pitchFamily="34" charset="0"/>
            </a:rPr>
            <a:t>18</a:t>
          </a:r>
          <a:r>
            <a:rPr lang="en-US" sz="1400" b="1" baseline="30000">
              <a:solidFill>
                <a:schemeClr val="tx1"/>
              </a:solidFill>
              <a:latin typeface="Trebuchet MS" panose="020B0603020202020204" pitchFamily="34" charset="0"/>
            </a:rPr>
            <a:t>th</a:t>
          </a:r>
          <a:r>
            <a:rPr lang="en-US" sz="1400" b="1">
              <a:solidFill>
                <a:schemeClr val="tx1"/>
              </a:solidFill>
              <a:latin typeface="Trebuchet MS" panose="020B0603020202020204" pitchFamily="34" charset="0"/>
            </a:rPr>
            <a:t> – 21</a:t>
          </a:r>
          <a:r>
            <a:rPr lang="en-US" sz="1400" b="1" baseline="30000">
              <a:solidFill>
                <a:schemeClr val="tx1"/>
              </a:solidFill>
              <a:latin typeface="Trebuchet MS" panose="020B0603020202020204" pitchFamily="34" charset="0"/>
            </a:rPr>
            <a:t>st</a:t>
          </a:r>
          <a:r>
            <a:rPr lang="en-US" sz="1400" b="1">
              <a:solidFill>
                <a:schemeClr val="tx1"/>
              </a:solidFill>
              <a:latin typeface="Trebuchet MS" panose="020B0603020202020204" pitchFamily="34" charset="0"/>
            </a:rPr>
            <a:t>  - Tuesday - Friday</a:t>
          </a:r>
          <a:r>
            <a:rPr lang="en-US" sz="1400">
              <a:solidFill>
                <a:schemeClr val="tx1"/>
              </a:solidFill>
              <a:latin typeface="Trebuchet MS" panose="020B0603020202020204" pitchFamily="34" charset="0"/>
            </a:rPr>
            <a:t> - Final Report Review</a:t>
          </a:r>
        </a:p>
      </dgm:t>
    </dgm:pt>
    <dgm:pt modelId="{8DC0AFE0-1132-47F9-938E-614058E7D089}" type="parTrans" cxnId="{11D0D279-FE4F-4E08-8305-3D1D28194812}">
      <dgm:prSet/>
      <dgm:spPr/>
      <dgm:t>
        <a:bodyPr/>
        <a:lstStyle/>
        <a:p>
          <a:endParaRPr lang="en-US"/>
        </a:p>
      </dgm:t>
    </dgm:pt>
    <dgm:pt modelId="{5BF3DA4F-19DD-4700-8FB3-15D6EA51A085}" type="sibTrans" cxnId="{11D0D279-FE4F-4E08-8305-3D1D28194812}">
      <dgm:prSet/>
      <dgm:spPr/>
      <dgm:t>
        <a:bodyPr/>
        <a:lstStyle/>
        <a:p>
          <a:endParaRPr lang="en-US"/>
        </a:p>
      </dgm:t>
    </dgm:pt>
    <dgm:pt modelId="{2F03FF47-EBB1-4685-81CB-113AE4886371}">
      <dgm:prSet custT="1"/>
      <dgm:spPr>
        <a:ln>
          <a:solidFill>
            <a:schemeClr val="tx1"/>
          </a:solidFill>
        </a:ln>
      </dgm:spPr>
      <dgm:t>
        <a:bodyPr/>
        <a:lstStyle/>
        <a:p>
          <a:r>
            <a:rPr lang="en-US" sz="1400" b="1" i="0">
              <a:solidFill>
                <a:schemeClr val="tx1"/>
              </a:solidFill>
              <a:latin typeface="Trebuchet MS" panose="020B0603020202020204" pitchFamily="34" charset="0"/>
            </a:rPr>
            <a:t>21</a:t>
          </a:r>
          <a:r>
            <a:rPr lang="en-US" sz="1400" b="1" i="0" baseline="30000">
              <a:solidFill>
                <a:schemeClr val="tx1"/>
              </a:solidFill>
              <a:latin typeface="Trebuchet MS" panose="020B0603020202020204" pitchFamily="34" charset="0"/>
            </a:rPr>
            <a:t>st</a:t>
          </a:r>
          <a:r>
            <a:rPr lang="en-US" sz="1400" b="1" i="0">
              <a:solidFill>
                <a:schemeClr val="tx1"/>
              </a:solidFill>
              <a:latin typeface="Trebuchet MS" panose="020B0603020202020204" pitchFamily="34" charset="0"/>
            </a:rPr>
            <a:t> - Friday - </a:t>
          </a:r>
          <a:r>
            <a:rPr lang="en-US" sz="1400">
              <a:solidFill>
                <a:schemeClr val="tx1"/>
              </a:solidFill>
              <a:latin typeface="Trebuchet MS" panose="020B0603020202020204" pitchFamily="34" charset="0"/>
            </a:rPr>
            <a:t>Final Submission Due</a:t>
          </a:r>
          <a:endParaRPr lang="en-US" sz="1400" b="0">
            <a:latin typeface="Trebuchet MS" panose="020B0603020202020204" pitchFamily="34" charset="0"/>
          </a:endParaRPr>
        </a:p>
      </dgm:t>
    </dgm:pt>
    <dgm:pt modelId="{2C9DC9C9-986E-4C63-8201-8AEF59E1F6EE}" type="parTrans" cxnId="{B866E3C3-C615-4DB3-AC03-5D24D77A4E9D}">
      <dgm:prSet/>
      <dgm:spPr/>
      <dgm:t>
        <a:bodyPr/>
        <a:lstStyle/>
        <a:p>
          <a:endParaRPr lang="en-US"/>
        </a:p>
      </dgm:t>
    </dgm:pt>
    <dgm:pt modelId="{7B7EA07B-E31B-4D13-B209-671FC4DED237}" type="sibTrans" cxnId="{B866E3C3-C615-4DB3-AC03-5D24D77A4E9D}">
      <dgm:prSet/>
      <dgm:spPr/>
      <dgm:t>
        <a:bodyPr/>
        <a:lstStyle/>
        <a:p>
          <a:endParaRPr lang="en-US"/>
        </a:p>
      </dgm:t>
    </dgm:pt>
    <dgm:pt modelId="{9BFD0EB4-D885-4C68-9C41-EF239A092494}">
      <dgm:prSet phldrT="[Text]" custT="1"/>
      <dgm:spPr>
        <a:solidFill>
          <a:schemeClr val="bg1"/>
        </a:solidFill>
        <a:ln>
          <a:solidFill>
            <a:schemeClr val="tx1"/>
          </a:solidFill>
        </a:ln>
      </dgm:spPr>
      <dgm:t>
        <a:bodyPr/>
        <a:lstStyle/>
        <a:p>
          <a:r>
            <a:rPr lang="en-US" sz="1400" b="1">
              <a:latin typeface="Trebuchet MS" panose="020B0603020202020204" pitchFamily="34" charset="0"/>
            </a:rPr>
            <a:t>1</a:t>
          </a:r>
          <a:r>
            <a:rPr lang="en-US" sz="1400" b="1" baseline="30000">
              <a:latin typeface="Trebuchet MS" panose="020B0603020202020204" pitchFamily="34" charset="0"/>
            </a:rPr>
            <a:t>st</a:t>
          </a:r>
          <a:r>
            <a:rPr lang="en-US" sz="1400" b="1">
              <a:latin typeface="Trebuchet MS" panose="020B0603020202020204" pitchFamily="34" charset="0"/>
            </a:rPr>
            <a:t> - Friday</a:t>
          </a:r>
          <a:r>
            <a:rPr lang="en-US" sz="1400" b="1" i="1">
              <a:latin typeface="Trebuchet MS" panose="020B0603020202020204" pitchFamily="34" charset="0"/>
            </a:rPr>
            <a:t> </a:t>
          </a:r>
          <a:r>
            <a:rPr lang="en-US" sz="1400">
              <a:latin typeface="Trebuchet MS" panose="020B0603020202020204" pitchFamily="34" charset="0"/>
            </a:rPr>
            <a:t>– Sped December Count Snapshot available in Data Pipeline  </a:t>
          </a:r>
        </a:p>
      </dgm:t>
    </dgm:pt>
    <dgm:pt modelId="{B5509A19-6D75-4350-9CA1-4C4983520E1F}" type="parTrans" cxnId="{BE9E3204-EC4B-467F-AD5B-3A8772113309}">
      <dgm:prSet/>
      <dgm:spPr/>
      <dgm:t>
        <a:bodyPr/>
        <a:lstStyle/>
        <a:p>
          <a:endParaRPr lang="en-US"/>
        </a:p>
      </dgm:t>
    </dgm:pt>
    <dgm:pt modelId="{7B5E9B5E-F7E9-49CA-9D2C-7DB8AC004994}" type="sibTrans" cxnId="{BE9E3204-EC4B-467F-AD5B-3A8772113309}">
      <dgm:prSet/>
      <dgm:spPr/>
      <dgm:t>
        <a:bodyPr/>
        <a:lstStyle/>
        <a:p>
          <a:endParaRPr lang="en-US"/>
        </a:p>
      </dgm:t>
    </dgm:pt>
    <dgm:pt modelId="{BCEF2197-B135-4F99-8760-19BEFBD5FF86}">
      <dgm:prSet phldrT="[Text]" custT="1"/>
      <dgm:spPr>
        <a:solidFill>
          <a:schemeClr val="bg1"/>
        </a:solidFill>
        <a:ln>
          <a:solidFill>
            <a:schemeClr val="tx1"/>
          </a:solidFill>
        </a:ln>
      </dgm:spPr>
      <dgm:t>
        <a:bodyPr/>
        <a:lstStyle/>
        <a:p>
          <a:r>
            <a:rPr lang="en-US" sz="1400" b="1">
              <a:solidFill>
                <a:schemeClr val="tx1"/>
              </a:solidFill>
              <a:latin typeface="Trebuchet MS" panose="020B0603020202020204" pitchFamily="34" charset="0"/>
            </a:rPr>
            <a:t>13</a:t>
          </a:r>
          <a:r>
            <a:rPr lang="en-US" sz="1400" b="1" baseline="30000">
              <a:solidFill>
                <a:schemeClr val="tx1"/>
              </a:solidFill>
              <a:latin typeface="Trebuchet MS" panose="020B0603020202020204" pitchFamily="34" charset="0"/>
            </a:rPr>
            <a:t>th</a:t>
          </a:r>
          <a:r>
            <a:rPr lang="en-US" sz="1400" b="1">
              <a:solidFill>
                <a:schemeClr val="tx1"/>
              </a:solidFill>
              <a:latin typeface="Trebuchet MS" panose="020B0603020202020204" pitchFamily="34" charset="0"/>
            </a:rPr>
            <a:t> – Wednesday </a:t>
          </a:r>
          <a:r>
            <a:rPr lang="en-US" sz="1400" b="0">
              <a:solidFill>
                <a:schemeClr val="tx1"/>
              </a:solidFill>
              <a:latin typeface="Trebuchet MS" panose="020B0603020202020204" pitchFamily="34" charset="0"/>
            </a:rPr>
            <a:t>- Interchange files uploaded - </a:t>
          </a:r>
          <a:r>
            <a:rPr lang="en-US" sz="1400" b="1">
              <a:solidFill>
                <a:schemeClr val="accent3">
                  <a:lumMod val="75000"/>
                </a:schemeClr>
              </a:solidFill>
              <a:latin typeface="Trebuchet MS" panose="020B0603020202020204" pitchFamily="34" charset="0"/>
            </a:rPr>
            <a:t>Sped Child, Sped Participation, Staff Profile, Staff Assign</a:t>
          </a:r>
        </a:p>
      </dgm:t>
    </dgm:pt>
    <dgm:pt modelId="{51B0B58D-1750-4686-94AB-32013E109AF6}" type="parTrans" cxnId="{586C480A-9B25-4621-99B0-19E2E8314026}">
      <dgm:prSet/>
      <dgm:spPr/>
      <dgm:t>
        <a:bodyPr/>
        <a:lstStyle/>
        <a:p>
          <a:endParaRPr lang="en-US"/>
        </a:p>
      </dgm:t>
    </dgm:pt>
    <dgm:pt modelId="{FE3369B8-544D-43D1-B989-07B55C39FA9E}" type="sibTrans" cxnId="{586C480A-9B25-4621-99B0-19E2E8314026}">
      <dgm:prSet/>
      <dgm:spPr/>
      <dgm:t>
        <a:bodyPr/>
        <a:lstStyle/>
        <a:p>
          <a:endParaRPr lang="en-US"/>
        </a:p>
      </dgm:t>
    </dgm:pt>
    <dgm:pt modelId="{5067D21E-11E1-4D26-BBBA-21B8653563DE}">
      <dgm:prSet phldrT="[Text]" custT="1"/>
      <dgm:spPr>
        <a:ln>
          <a:solidFill>
            <a:schemeClr val="tx1"/>
          </a:solidFill>
        </a:ln>
      </dgm:spPr>
      <dgm:t>
        <a:bodyPr/>
        <a:lstStyle/>
        <a:p>
          <a:r>
            <a:rPr lang="en-US" sz="1400" b="1">
              <a:latin typeface="Trebuchet MS" panose="020B0603020202020204" pitchFamily="34" charset="0"/>
            </a:rPr>
            <a:t>18</a:t>
          </a:r>
          <a:r>
            <a:rPr lang="en-US" sz="1400" b="1" baseline="30000">
              <a:latin typeface="Trebuchet MS" panose="020B0603020202020204" pitchFamily="34" charset="0"/>
            </a:rPr>
            <a:t>th</a:t>
          </a:r>
          <a:r>
            <a:rPr lang="en-US" sz="1400" b="1">
              <a:latin typeface="Trebuchet MS" panose="020B0603020202020204" pitchFamily="34" charset="0"/>
            </a:rPr>
            <a:t> - Wednesday</a:t>
          </a:r>
          <a:r>
            <a:rPr lang="en-US" sz="1400">
              <a:latin typeface="Trebuchet MS" panose="020B0603020202020204" pitchFamily="34" charset="0"/>
            </a:rPr>
            <a:t>: Interchange files error free and at least one snapshot created  </a:t>
          </a:r>
        </a:p>
      </dgm:t>
    </dgm:pt>
    <dgm:pt modelId="{E89B5BA3-9743-4D38-BB1F-5DFEC961F7D6}" type="parTrans" cxnId="{6C0DD0F5-3779-4B78-9D4F-1CF009645071}">
      <dgm:prSet/>
      <dgm:spPr/>
      <dgm:t>
        <a:bodyPr/>
        <a:lstStyle/>
        <a:p>
          <a:endParaRPr lang="en-US"/>
        </a:p>
      </dgm:t>
    </dgm:pt>
    <dgm:pt modelId="{19263AA4-EAAF-4431-A632-AACE9C541FF8}" type="sibTrans" cxnId="{6C0DD0F5-3779-4B78-9D4F-1CF009645071}">
      <dgm:prSet/>
      <dgm:spPr/>
      <dgm:t>
        <a:bodyPr/>
        <a:lstStyle/>
        <a:p>
          <a:endParaRPr lang="en-US"/>
        </a:p>
      </dgm:t>
    </dgm:pt>
    <dgm:pt modelId="{DE9C12FF-E4E4-4F60-989E-8F91EAC92C5D}" type="pres">
      <dgm:prSet presAssocID="{ABADBB12-1E00-4F01-AE72-B51F75D14296}" presName="linear" presStyleCnt="0">
        <dgm:presLayoutVars>
          <dgm:dir/>
          <dgm:animLvl val="lvl"/>
          <dgm:resizeHandles val="exact"/>
        </dgm:presLayoutVars>
      </dgm:prSet>
      <dgm:spPr/>
    </dgm:pt>
    <dgm:pt modelId="{5BEC7446-EE74-4536-8256-912FB1CA1CCC}" type="pres">
      <dgm:prSet presAssocID="{6190138D-1551-40FD-AF66-C1CC75F76A6A}" presName="parentLin" presStyleCnt="0"/>
      <dgm:spPr/>
    </dgm:pt>
    <dgm:pt modelId="{7BAC1ABF-5934-49B5-B555-6E19CAC3C176}" type="pres">
      <dgm:prSet presAssocID="{6190138D-1551-40FD-AF66-C1CC75F76A6A}" presName="parentLeftMargin" presStyleLbl="node1" presStyleIdx="0" presStyleCnt="4"/>
      <dgm:spPr/>
    </dgm:pt>
    <dgm:pt modelId="{4626F909-C55E-41F4-9DAF-444B6BD0E9D1}" type="pres">
      <dgm:prSet presAssocID="{6190138D-1551-40FD-AF66-C1CC75F76A6A}" presName="parentText" presStyleLbl="node1" presStyleIdx="0" presStyleCnt="4">
        <dgm:presLayoutVars>
          <dgm:chMax val="0"/>
          <dgm:bulletEnabled val="1"/>
        </dgm:presLayoutVars>
      </dgm:prSet>
      <dgm:spPr/>
    </dgm:pt>
    <dgm:pt modelId="{5C45DC82-1443-4E96-B839-D9D98540ABBD}" type="pres">
      <dgm:prSet presAssocID="{6190138D-1551-40FD-AF66-C1CC75F76A6A}" presName="negativeSpace" presStyleCnt="0"/>
      <dgm:spPr/>
    </dgm:pt>
    <dgm:pt modelId="{D8FE4BAE-7AFF-4FBB-9CEF-06FA4F767281}" type="pres">
      <dgm:prSet presAssocID="{6190138D-1551-40FD-AF66-C1CC75F76A6A}" presName="childText" presStyleLbl="conFgAcc1" presStyleIdx="0" presStyleCnt="4">
        <dgm:presLayoutVars>
          <dgm:bulletEnabled val="1"/>
        </dgm:presLayoutVars>
      </dgm:prSet>
      <dgm:spPr/>
    </dgm:pt>
    <dgm:pt modelId="{A8071257-1DD7-4AE4-96BA-CB72F735EC75}" type="pres">
      <dgm:prSet presAssocID="{10806795-0F0B-453C-A68F-3F57B00F88EC}" presName="spaceBetweenRectangles" presStyleCnt="0"/>
      <dgm:spPr/>
    </dgm:pt>
    <dgm:pt modelId="{8E4B6A8D-D6ED-46DD-9C38-E1D11B8D2598}" type="pres">
      <dgm:prSet presAssocID="{7B3BDF66-0D1E-4931-A598-F8777F4CDA03}" presName="parentLin" presStyleCnt="0"/>
      <dgm:spPr/>
    </dgm:pt>
    <dgm:pt modelId="{4B741245-7028-49D8-BEC2-C802F53BB1DA}" type="pres">
      <dgm:prSet presAssocID="{7B3BDF66-0D1E-4931-A598-F8777F4CDA03}" presName="parentLeftMargin" presStyleLbl="node1" presStyleIdx="0" presStyleCnt="4"/>
      <dgm:spPr/>
    </dgm:pt>
    <dgm:pt modelId="{168DC68B-A631-4E5F-8967-93A875B7AF13}" type="pres">
      <dgm:prSet presAssocID="{7B3BDF66-0D1E-4931-A598-F8777F4CDA03}" presName="parentText" presStyleLbl="node1" presStyleIdx="1" presStyleCnt="4">
        <dgm:presLayoutVars>
          <dgm:chMax val="0"/>
          <dgm:bulletEnabled val="1"/>
        </dgm:presLayoutVars>
      </dgm:prSet>
      <dgm:spPr/>
    </dgm:pt>
    <dgm:pt modelId="{D919E54B-608B-4F3E-86F6-FE82FE6632E7}" type="pres">
      <dgm:prSet presAssocID="{7B3BDF66-0D1E-4931-A598-F8777F4CDA03}" presName="negativeSpace" presStyleCnt="0"/>
      <dgm:spPr/>
    </dgm:pt>
    <dgm:pt modelId="{03540ACC-B54C-4785-A551-61BBE29FD42D}" type="pres">
      <dgm:prSet presAssocID="{7B3BDF66-0D1E-4931-A598-F8777F4CDA03}" presName="childText" presStyleLbl="conFgAcc1" presStyleIdx="1" presStyleCnt="4" custLinFactNeighborX="-8151">
        <dgm:presLayoutVars>
          <dgm:bulletEnabled val="1"/>
        </dgm:presLayoutVars>
      </dgm:prSet>
      <dgm:spPr/>
    </dgm:pt>
    <dgm:pt modelId="{745929E2-28F7-4032-B4D2-CA9DD446CB8D}" type="pres">
      <dgm:prSet presAssocID="{FA0261DC-4840-4C55-A823-94C34BF690C0}" presName="spaceBetweenRectangles" presStyleCnt="0"/>
      <dgm:spPr/>
    </dgm:pt>
    <dgm:pt modelId="{FC4F8E64-AD85-4595-9411-23F9E2BB7C9C}" type="pres">
      <dgm:prSet presAssocID="{8BA71AF5-AD87-48B6-B1D1-9E15A4BD75A4}" presName="parentLin" presStyleCnt="0"/>
      <dgm:spPr/>
    </dgm:pt>
    <dgm:pt modelId="{61D3EFC2-5950-438D-933A-C0A810724EE6}" type="pres">
      <dgm:prSet presAssocID="{8BA71AF5-AD87-48B6-B1D1-9E15A4BD75A4}" presName="parentLeftMargin" presStyleLbl="node1" presStyleIdx="1" presStyleCnt="4"/>
      <dgm:spPr/>
    </dgm:pt>
    <dgm:pt modelId="{3054300C-5B6E-4817-ADDA-ADC6FA74591B}" type="pres">
      <dgm:prSet presAssocID="{8BA71AF5-AD87-48B6-B1D1-9E15A4BD75A4}" presName="parentText" presStyleLbl="node1" presStyleIdx="2" presStyleCnt="4">
        <dgm:presLayoutVars>
          <dgm:chMax val="0"/>
          <dgm:bulletEnabled val="1"/>
        </dgm:presLayoutVars>
      </dgm:prSet>
      <dgm:spPr/>
    </dgm:pt>
    <dgm:pt modelId="{B8447DA2-2173-4985-B358-13B70F83B9AC}" type="pres">
      <dgm:prSet presAssocID="{8BA71AF5-AD87-48B6-B1D1-9E15A4BD75A4}" presName="negativeSpace" presStyleCnt="0"/>
      <dgm:spPr/>
    </dgm:pt>
    <dgm:pt modelId="{187BEB00-907E-4E64-A1FE-9AD89FE9B03D}" type="pres">
      <dgm:prSet presAssocID="{8BA71AF5-AD87-48B6-B1D1-9E15A4BD75A4}" presName="childText" presStyleLbl="conFgAcc1" presStyleIdx="2" presStyleCnt="4">
        <dgm:presLayoutVars>
          <dgm:bulletEnabled val="1"/>
        </dgm:presLayoutVars>
      </dgm:prSet>
      <dgm:spPr/>
    </dgm:pt>
    <dgm:pt modelId="{F6D81728-6042-4227-8E6B-70A8598FE42F}" type="pres">
      <dgm:prSet presAssocID="{7BB5C9E0-4646-4A07-AFE4-1515E1721FC5}" presName="spaceBetweenRectangles" presStyleCnt="0"/>
      <dgm:spPr/>
    </dgm:pt>
    <dgm:pt modelId="{DA607B39-A908-47EE-8A7E-963171FF10A0}" type="pres">
      <dgm:prSet presAssocID="{C603A7F3-8DE7-4906-91F8-C597D99C6E03}" presName="parentLin" presStyleCnt="0"/>
      <dgm:spPr/>
    </dgm:pt>
    <dgm:pt modelId="{D281927E-0408-44B2-823E-162FF629AAC4}" type="pres">
      <dgm:prSet presAssocID="{C603A7F3-8DE7-4906-91F8-C597D99C6E03}" presName="parentLeftMargin" presStyleLbl="node1" presStyleIdx="2" presStyleCnt="4"/>
      <dgm:spPr/>
    </dgm:pt>
    <dgm:pt modelId="{E3AF0EDD-A197-4A05-8065-2914C13E0567}" type="pres">
      <dgm:prSet presAssocID="{C603A7F3-8DE7-4906-91F8-C597D99C6E03}" presName="parentText" presStyleLbl="node1" presStyleIdx="3" presStyleCnt="4">
        <dgm:presLayoutVars>
          <dgm:chMax val="0"/>
          <dgm:bulletEnabled val="1"/>
        </dgm:presLayoutVars>
      </dgm:prSet>
      <dgm:spPr/>
    </dgm:pt>
    <dgm:pt modelId="{308650F1-877E-4817-8DBA-751770FAD07D}" type="pres">
      <dgm:prSet presAssocID="{C603A7F3-8DE7-4906-91F8-C597D99C6E03}" presName="negativeSpace" presStyleCnt="0"/>
      <dgm:spPr/>
    </dgm:pt>
    <dgm:pt modelId="{3C065790-46BC-498E-9790-470944DB481F}" type="pres">
      <dgm:prSet presAssocID="{C603A7F3-8DE7-4906-91F8-C597D99C6E03}" presName="childText" presStyleLbl="conFgAcc1" presStyleIdx="3" presStyleCnt="4" custScaleX="99821">
        <dgm:presLayoutVars>
          <dgm:bulletEnabled val="1"/>
        </dgm:presLayoutVars>
      </dgm:prSet>
      <dgm:spPr/>
    </dgm:pt>
  </dgm:ptLst>
  <dgm:cxnLst>
    <dgm:cxn modelId="{BE9E3204-EC4B-467F-AD5B-3A8772113309}" srcId="{6190138D-1551-40FD-AF66-C1CC75F76A6A}" destId="{9BFD0EB4-D885-4C68-9C41-EF239A092494}" srcOrd="0" destOrd="0" parTransId="{B5509A19-6D75-4350-9CA1-4C4983520E1F}" sibTransId="{7B5E9B5E-F7E9-49CA-9D2C-7DB8AC004994}"/>
    <dgm:cxn modelId="{586C480A-9B25-4621-99B0-19E2E8314026}" srcId="{6190138D-1551-40FD-AF66-C1CC75F76A6A}" destId="{BCEF2197-B135-4F99-8760-19BEFBD5FF86}" srcOrd="1" destOrd="0" parTransId="{51B0B58D-1750-4686-94AB-32013E109AF6}" sibTransId="{FE3369B8-544D-43D1-B989-07B55C39FA9E}"/>
    <dgm:cxn modelId="{88175414-9281-4165-A029-6C9B00F1AAA9}" type="presOf" srcId="{6190138D-1551-40FD-AF66-C1CC75F76A6A}" destId="{7BAC1ABF-5934-49B5-B555-6E19CAC3C176}" srcOrd="0" destOrd="0" presId="urn:microsoft.com/office/officeart/2005/8/layout/list1"/>
    <dgm:cxn modelId="{FDAB9B16-4C06-4CF4-8C50-1A35C0DCFA45}" srcId="{8BA71AF5-AD87-48B6-B1D1-9E15A4BD75A4}" destId="{E9793447-F0D0-496E-B169-EB1D1E809F84}" srcOrd="1" destOrd="0" parTransId="{7BA2AE3B-DE52-4697-A100-7CD240197BB9}" sibTransId="{EAFE174C-3143-4113-A83E-6062D48421EF}"/>
    <dgm:cxn modelId="{C999EC1B-FC03-4635-80BB-099E41826D93}" type="presOf" srcId="{E9793447-F0D0-496E-B169-EB1D1E809F84}" destId="{187BEB00-907E-4E64-A1FE-9AD89FE9B03D}" srcOrd="0" destOrd="1" presId="urn:microsoft.com/office/officeart/2005/8/layout/list1"/>
    <dgm:cxn modelId="{DB509C1C-A1BF-4C80-A4F8-9EF90ABC004D}" type="presOf" srcId="{7B3BDF66-0D1E-4931-A598-F8777F4CDA03}" destId="{168DC68B-A631-4E5F-8967-93A875B7AF13}" srcOrd="1" destOrd="0" presId="urn:microsoft.com/office/officeart/2005/8/layout/list1"/>
    <dgm:cxn modelId="{7FCE8F22-C1BB-4010-BD8A-20A48CB68334}" srcId="{8BA71AF5-AD87-48B6-B1D1-9E15A4BD75A4}" destId="{6C9E285E-8E7C-472F-9742-F88A1218FB3E}" srcOrd="0" destOrd="0" parTransId="{36DAE710-89F2-4540-92F0-61D3610BEAC1}" sibTransId="{C1C9F24A-C4A9-4CEE-B54F-94EE124918B8}"/>
    <dgm:cxn modelId="{3DB8562B-50FA-48D3-B5C5-BF6ABC3335DA}" type="presOf" srcId="{12EBA13D-7F9E-441A-A2D8-F1997011DED4}" destId="{3C065790-46BC-498E-9790-470944DB481F}" srcOrd="0" destOrd="1" presId="urn:microsoft.com/office/officeart/2005/8/layout/list1"/>
    <dgm:cxn modelId="{CFAF2336-4873-415B-8579-E4BA0D8E19F3}" type="presOf" srcId="{5067D21E-11E1-4D26-BBBA-21B8653563DE}" destId="{03540ACC-B54C-4785-A551-61BBE29FD42D}" srcOrd="0" destOrd="1" presId="urn:microsoft.com/office/officeart/2005/8/layout/list1"/>
    <dgm:cxn modelId="{08C7453A-98EA-44D0-A2E1-F7BE9A610313}" type="presOf" srcId="{2F03FF47-EBB1-4685-81CB-113AE4886371}" destId="{3C065790-46BC-498E-9790-470944DB481F}" srcOrd="0" destOrd="2" presId="urn:microsoft.com/office/officeart/2005/8/layout/list1"/>
    <dgm:cxn modelId="{C5F2CD5F-A0C0-4E64-9BE8-B4A27312BCDE}" srcId="{ABADBB12-1E00-4F01-AE72-B51F75D14296}" destId="{7B3BDF66-0D1E-4931-A598-F8777F4CDA03}" srcOrd="1" destOrd="0" parTransId="{A6106070-B3A2-440C-8BE9-DF02602ECD49}" sibTransId="{FA0261DC-4840-4C55-A823-94C34BF690C0}"/>
    <dgm:cxn modelId="{53C9B247-B9A4-4E51-9922-564BABBE0556}" type="presOf" srcId="{9BFD0EB4-D885-4C68-9C41-EF239A092494}" destId="{D8FE4BAE-7AFF-4FBB-9CEF-06FA4F767281}" srcOrd="0" destOrd="0" presId="urn:microsoft.com/office/officeart/2005/8/layout/list1"/>
    <dgm:cxn modelId="{647F0269-3CB0-44F6-9846-5492FDF14537}" type="presOf" srcId="{BCEF2197-B135-4F99-8760-19BEFBD5FF86}" destId="{D8FE4BAE-7AFF-4FBB-9CEF-06FA4F767281}" srcOrd="0" destOrd="1" presId="urn:microsoft.com/office/officeart/2005/8/layout/list1"/>
    <dgm:cxn modelId="{52397A4F-AD7D-4AAC-A26D-E39B6602583D}" type="presOf" srcId="{C603A7F3-8DE7-4906-91F8-C597D99C6E03}" destId="{E3AF0EDD-A197-4A05-8065-2914C13E0567}" srcOrd="1" destOrd="0" presId="urn:microsoft.com/office/officeart/2005/8/layout/list1"/>
    <dgm:cxn modelId="{4BB45052-D18D-44BC-8E04-4C0F4A0CB390}" type="presOf" srcId="{C603A7F3-8DE7-4906-91F8-C597D99C6E03}" destId="{D281927E-0408-44B2-823E-162FF629AAC4}" srcOrd="0" destOrd="0" presId="urn:microsoft.com/office/officeart/2005/8/layout/list1"/>
    <dgm:cxn modelId="{619E9974-A4FC-46F3-A003-3A4C50E9496C}" srcId="{7B3BDF66-0D1E-4931-A598-F8777F4CDA03}" destId="{665BD7B1-897D-4332-BA10-E0B201EE0010}" srcOrd="0" destOrd="0" parTransId="{2CEDC2FB-30FA-4020-AAEA-19B3D7CAC5E8}" sibTransId="{50C847E5-4DC3-48F6-9610-6C07AE161ADE}"/>
    <dgm:cxn modelId="{11D0D279-FE4F-4E08-8305-3D1D28194812}" srcId="{C603A7F3-8DE7-4906-91F8-C597D99C6E03}" destId="{12EBA13D-7F9E-441A-A2D8-F1997011DED4}" srcOrd="1" destOrd="0" parTransId="{8DC0AFE0-1132-47F9-938E-614058E7D089}" sibTransId="{5BF3DA4F-19DD-4700-8FB3-15D6EA51A085}"/>
    <dgm:cxn modelId="{07270387-0451-4106-A691-73F7753B498F}" type="presOf" srcId="{8BA71AF5-AD87-48B6-B1D1-9E15A4BD75A4}" destId="{3054300C-5B6E-4817-ADDA-ADC6FA74591B}" srcOrd="1" destOrd="0" presId="urn:microsoft.com/office/officeart/2005/8/layout/list1"/>
    <dgm:cxn modelId="{D76E7C96-0F1B-4F33-AB98-3FF1BE9187DC}" type="presOf" srcId="{ABADBB12-1E00-4F01-AE72-B51F75D14296}" destId="{DE9C12FF-E4E4-4F60-989E-8F91EAC92C5D}" srcOrd="0" destOrd="0" presId="urn:microsoft.com/office/officeart/2005/8/layout/list1"/>
    <dgm:cxn modelId="{D2A5F7A6-7AAC-4D4E-908F-380C1AEEE05F}" type="presOf" srcId="{6190138D-1551-40FD-AF66-C1CC75F76A6A}" destId="{4626F909-C55E-41F4-9DAF-444B6BD0E9D1}" srcOrd="1" destOrd="0" presId="urn:microsoft.com/office/officeart/2005/8/layout/list1"/>
    <dgm:cxn modelId="{DEDC21AC-6B61-404F-A48E-E486DA08BA98}" type="presOf" srcId="{1C8119FA-AE4D-4420-9C3B-A50BD9660589}" destId="{3C065790-46BC-498E-9790-470944DB481F}" srcOrd="0" destOrd="0" presId="urn:microsoft.com/office/officeart/2005/8/layout/list1"/>
    <dgm:cxn modelId="{E65638BB-3DB4-4038-840C-9CFAED0261E2}" type="presOf" srcId="{6C9E285E-8E7C-472F-9742-F88A1218FB3E}" destId="{187BEB00-907E-4E64-A1FE-9AD89FE9B03D}" srcOrd="0" destOrd="0" presId="urn:microsoft.com/office/officeart/2005/8/layout/list1"/>
    <dgm:cxn modelId="{FC1470C3-8DD5-4798-BAC2-13C8CC4377D1}" srcId="{C603A7F3-8DE7-4906-91F8-C597D99C6E03}" destId="{1C8119FA-AE4D-4420-9C3B-A50BD9660589}" srcOrd="0" destOrd="0" parTransId="{2CF125EC-905B-4E8C-96B7-903C7EF54D76}" sibTransId="{D277510D-F0E6-4586-A081-75EB305734CC}"/>
    <dgm:cxn modelId="{B866E3C3-C615-4DB3-AC03-5D24D77A4E9D}" srcId="{C603A7F3-8DE7-4906-91F8-C597D99C6E03}" destId="{2F03FF47-EBB1-4685-81CB-113AE4886371}" srcOrd="2" destOrd="0" parTransId="{2C9DC9C9-986E-4C63-8201-8AEF59E1F6EE}" sibTransId="{7B7EA07B-E31B-4D13-B209-671FC4DED237}"/>
    <dgm:cxn modelId="{27FBCDDC-33CA-4FE4-B762-0E512B5C5310}" srcId="{ABADBB12-1E00-4F01-AE72-B51F75D14296}" destId="{8BA71AF5-AD87-48B6-B1D1-9E15A4BD75A4}" srcOrd="2" destOrd="0" parTransId="{EEDCE390-79FD-4BD3-87B4-D88968185C8C}" sibTransId="{7BB5C9E0-4646-4A07-AFE4-1515E1721FC5}"/>
    <dgm:cxn modelId="{7D53DEDF-DDAF-4597-AECD-17E2A642B2DB}" srcId="{ABADBB12-1E00-4F01-AE72-B51F75D14296}" destId="{C603A7F3-8DE7-4906-91F8-C597D99C6E03}" srcOrd="3" destOrd="0" parTransId="{850CD59C-50B4-4139-8EF8-21A577520A22}" sibTransId="{E7B90D5A-316F-410A-8F04-A43DE99360DA}"/>
    <dgm:cxn modelId="{748E67EC-E4FD-41D1-89EE-634797FF7D1B}" type="presOf" srcId="{665BD7B1-897D-4332-BA10-E0B201EE0010}" destId="{03540ACC-B54C-4785-A551-61BBE29FD42D}" srcOrd="0" destOrd="0" presId="urn:microsoft.com/office/officeart/2005/8/layout/list1"/>
    <dgm:cxn modelId="{083825EE-4AF5-4EC7-BBD0-F0213BE77E35}" type="presOf" srcId="{7B3BDF66-0D1E-4931-A598-F8777F4CDA03}" destId="{4B741245-7028-49D8-BEC2-C802F53BB1DA}" srcOrd="0" destOrd="0" presId="urn:microsoft.com/office/officeart/2005/8/layout/list1"/>
    <dgm:cxn modelId="{4FD3AFEE-80D9-4FA1-AB75-8FFF6C9D5664}" type="presOf" srcId="{8BA71AF5-AD87-48B6-B1D1-9E15A4BD75A4}" destId="{61D3EFC2-5950-438D-933A-C0A810724EE6}" srcOrd="0" destOrd="0" presId="urn:microsoft.com/office/officeart/2005/8/layout/list1"/>
    <dgm:cxn modelId="{EF7698F0-B248-4661-9CE7-AEF5F25431B9}" srcId="{ABADBB12-1E00-4F01-AE72-B51F75D14296}" destId="{6190138D-1551-40FD-AF66-C1CC75F76A6A}" srcOrd="0" destOrd="0" parTransId="{81DB0054-138E-4A40-83BC-C44D7A8E8741}" sibTransId="{10806795-0F0B-453C-A68F-3F57B00F88EC}"/>
    <dgm:cxn modelId="{6C0DD0F5-3779-4B78-9D4F-1CF009645071}" srcId="{7B3BDF66-0D1E-4931-A598-F8777F4CDA03}" destId="{5067D21E-11E1-4D26-BBBA-21B8653563DE}" srcOrd="1" destOrd="0" parTransId="{E89B5BA3-9743-4D38-BB1F-5DFEC961F7D6}" sibTransId="{19263AA4-EAAF-4431-A632-AACE9C541FF8}"/>
    <dgm:cxn modelId="{B4CAD9F1-9772-4E17-BE51-8E4848E092DB}" type="presParOf" srcId="{DE9C12FF-E4E4-4F60-989E-8F91EAC92C5D}" destId="{5BEC7446-EE74-4536-8256-912FB1CA1CCC}" srcOrd="0" destOrd="0" presId="urn:microsoft.com/office/officeart/2005/8/layout/list1"/>
    <dgm:cxn modelId="{397DFDC2-5824-486A-9FE0-660F1C312B19}" type="presParOf" srcId="{5BEC7446-EE74-4536-8256-912FB1CA1CCC}" destId="{7BAC1ABF-5934-49B5-B555-6E19CAC3C176}" srcOrd="0" destOrd="0" presId="urn:microsoft.com/office/officeart/2005/8/layout/list1"/>
    <dgm:cxn modelId="{4C50EB9C-D46B-4D8B-A045-AD45A41294FF}" type="presParOf" srcId="{5BEC7446-EE74-4536-8256-912FB1CA1CCC}" destId="{4626F909-C55E-41F4-9DAF-444B6BD0E9D1}" srcOrd="1" destOrd="0" presId="urn:microsoft.com/office/officeart/2005/8/layout/list1"/>
    <dgm:cxn modelId="{609A32DA-7FBA-4D0A-A1F0-1F2EBCCE5E1D}" type="presParOf" srcId="{DE9C12FF-E4E4-4F60-989E-8F91EAC92C5D}" destId="{5C45DC82-1443-4E96-B839-D9D98540ABBD}" srcOrd="1" destOrd="0" presId="urn:microsoft.com/office/officeart/2005/8/layout/list1"/>
    <dgm:cxn modelId="{947EB9FE-B246-45CC-9081-481C1C9C0618}" type="presParOf" srcId="{DE9C12FF-E4E4-4F60-989E-8F91EAC92C5D}" destId="{D8FE4BAE-7AFF-4FBB-9CEF-06FA4F767281}" srcOrd="2" destOrd="0" presId="urn:microsoft.com/office/officeart/2005/8/layout/list1"/>
    <dgm:cxn modelId="{07BE44E0-8CF0-43E2-8309-BED11D0F0CF4}" type="presParOf" srcId="{DE9C12FF-E4E4-4F60-989E-8F91EAC92C5D}" destId="{A8071257-1DD7-4AE4-96BA-CB72F735EC75}" srcOrd="3" destOrd="0" presId="urn:microsoft.com/office/officeart/2005/8/layout/list1"/>
    <dgm:cxn modelId="{48FFC727-BC4D-4655-8792-37E92F56CE8B}" type="presParOf" srcId="{DE9C12FF-E4E4-4F60-989E-8F91EAC92C5D}" destId="{8E4B6A8D-D6ED-46DD-9C38-E1D11B8D2598}" srcOrd="4" destOrd="0" presId="urn:microsoft.com/office/officeart/2005/8/layout/list1"/>
    <dgm:cxn modelId="{74A1DFAF-6941-4319-BA54-7D398749AEBE}" type="presParOf" srcId="{8E4B6A8D-D6ED-46DD-9C38-E1D11B8D2598}" destId="{4B741245-7028-49D8-BEC2-C802F53BB1DA}" srcOrd="0" destOrd="0" presId="urn:microsoft.com/office/officeart/2005/8/layout/list1"/>
    <dgm:cxn modelId="{A656A360-E36C-4884-B3BB-4A69CB693C82}" type="presParOf" srcId="{8E4B6A8D-D6ED-46DD-9C38-E1D11B8D2598}" destId="{168DC68B-A631-4E5F-8967-93A875B7AF13}" srcOrd="1" destOrd="0" presId="urn:microsoft.com/office/officeart/2005/8/layout/list1"/>
    <dgm:cxn modelId="{99608717-E646-4A4D-9188-353F7BE8FFCB}" type="presParOf" srcId="{DE9C12FF-E4E4-4F60-989E-8F91EAC92C5D}" destId="{D919E54B-608B-4F3E-86F6-FE82FE6632E7}" srcOrd="5" destOrd="0" presId="urn:microsoft.com/office/officeart/2005/8/layout/list1"/>
    <dgm:cxn modelId="{55654B8C-278B-4193-81FF-C6108E0D1B2D}" type="presParOf" srcId="{DE9C12FF-E4E4-4F60-989E-8F91EAC92C5D}" destId="{03540ACC-B54C-4785-A551-61BBE29FD42D}" srcOrd="6" destOrd="0" presId="urn:microsoft.com/office/officeart/2005/8/layout/list1"/>
    <dgm:cxn modelId="{54F8E1BA-A81A-403B-8C03-2EC2C9C19673}" type="presParOf" srcId="{DE9C12FF-E4E4-4F60-989E-8F91EAC92C5D}" destId="{745929E2-28F7-4032-B4D2-CA9DD446CB8D}" srcOrd="7" destOrd="0" presId="urn:microsoft.com/office/officeart/2005/8/layout/list1"/>
    <dgm:cxn modelId="{642DE3C9-9A5B-463B-9EC9-76831420A238}" type="presParOf" srcId="{DE9C12FF-E4E4-4F60-989E-8F91EAC92C5D}" destId="{FC4F8E64-AD85-4595-9411-23F9E2BB7C9C}" srcOrd="8" destOrd="0" presId="urn:microsoft.com/office/officeart/2005/8/layout/list1"/>
    <dgm:cxn modelId="{FD81CCE7-3CCC-446A-B5CF-9960E82F573F}" type="presParOf" srcId="{FC4F8E64-AD85-4595-9411-23F9E2BB7C9C}" destId="{61D3EFC2-5950-438D-933A-C0A810724EE6}" srcOrd="0" destOrd="0" presId="urn:microsoft.com/office/officeart/2005/8/layout/list1"/>
    <dgm:cxn modelId="{69266889-AE3E-4DDB-A49F-6A1E5DF25E9A}" type="presParOf" srcId="{FC4F8E64-AD85-4595-9411-23F9E2BB7C9C}" destId="{3054300C-5B6E-4817-ADDA-ADC6FA74591B}" srcOrd="1" destOrd="0" presId="urn:microsoft.com/office/officeart/2005/8/layout/list1"/>
    <dgm:cxn modelId="{07736DD0-3485-4C19-8814-6FCD6AD6A72B}" type="presParOf" srcId="{DE9C12FF-E4E4-4F60-989E-8F91EAC92C5D}" destId="{B8447DA2-2173-4985-B358-13B70F83B9AC}" srcOrd="9" destOrd="0" presId="urn:microsoft.com/office/officeart/2005/8/layout/list1"/>
    <dgm:cxn modelId="{6F4E88C1-AEE6-406E-954F-DACFB5809880}" type="presParOf" srcId="{DE9C12FF-E4E4-4F60-989E-8F91EAC92C5D}" destId="{187BEB00-907E-4E64-A1FE-9AD89FE9B03D}" srcOrd="10" destOrd="0" presId="urn:microsoft.com/office/officeart/2005/8/layout/list1"/>
    <dgm:cxn modelId="{1E331309-9624-4C8E-8BF4-E1A4F02BAD40}" type="presParOf" srcId="{DE9C12FF-E4E4-4F60-989E-8F91EAC92C5D}" destId="{F6D81728-6042-4227-8E6B-70A8598FE42F}" srcOrd="11" destOrd="0" presId="urn:microsoft.com/office/officeart/2005/8/layout/list1"/>
    <dgm:cxn modelId="{3A4F82BC-76CF-497A-A97A-27DA7A075368}" type="presParOf" srcId="{DE9C12FF-E4E4-4F60-989E-8F91EAC92C5D}" destId="{DA607B39-A908-47EE-8A7E-963171FF10A0}" srcOrd="12" destOrd="0" presId="urn:microsoft.com/office/officeart/2005/8/layout/list1"/>
    <dgm:cxn modelId="{07A19846-098F-4944-9117-86DA7F387C79}" type="presParOf" srcId="{DA607B39-A908-47EE-8A7E-963171FF10A0}" destId="{D281927E-0408-44B2-823E-162FF629AAC4}" srcOrd="0" destOrd="0" presId="urn:microsoft.com/office/officeart/2005/8/layout/list1"/>
    <dgm:cxn modelId="{B3DDCD38-5ADF-4FCE-B42B-525F02B97A4F}" type="presParOf" srcId="{DA607B39-A908-47EE-8A7E-963171FF10A0}" destId="{E3AF0EDD-A197-4A05-8065-2914C13E0567}" srcOrd="1" destOrd="0" presId="urn:microsoft.com/office/officeart/2005/8/layout/list1"/>
    <dgm:cxn modelId="{125719EF-548B-465A-9B92-AAD2C8E93511}" type="presParOf" srcId="{DE9C12FF-E4E4-4F60-989E-8F91EAC92C5D}" destId="{308650F1-877E-4817-8DBA-751770FAD07D}" srcOrd="13" destOrd="0" presId="urn:microsoft.com/office/officeart/2005/8/layout/list1"/>
    <dgm:cxn modelId="{F0C533FC-5038-4D06-8B17-7440214C8D65}" type="presParOf" srcId="{DE9C12FF-E4E4-4F60-989E-8F91EAC92C5D}" destId="{3C065790-46BC-498E-9790-470944DB481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4BAE-7AFF-4FBB-9CEF-06FA4F767281}">
      <dsp:nvSpPr>
        <dsp:cNvPr id="0" name=""/>
        <dsp:cNvSpPr/>
      </dsp:nvSpPr>
      <dsp:spPr>
        <a:xfrm>
          <a:off x="0" y="165199"/>
          <a:ext cx="5773821" cy="1036350"/>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latin typeface="Trebuchet MS" panose="020B0603020202020204" pitchFamily="34" charset="0"/>
            </a:rPr>
            <a:t>1</a:t>
          </a:r>
          <a:r>
            <a:rPr lang="en-US" sz="1400" b="1" kern="1200" baseline="30000">
              <a:latin typeface="Trebuchet MS" panose="020B0603020202020204" pitchFamily="34" charset="0"/>
            </a:rPr>
            <a:t>st</a:t>
          </a:r>
          <a:r>
            <a:rPr lang="en-US" sz="1400" b="1" kern="1200">
              <a:latin typeface="Trebuchet MS" panose="020B0603020202020204" pitchFamily="34" charset="0"/>
            </a:rPr>
            <a:t> - Friday</a:t>
          </a:r>
          <a:r>
            <a:rPr lang="en-US" sz="1400" b="1" i="1" kern="1200">
              <a:latin typeface="Trebuchet MS" panose="020B0603020202020204" pitchFamily="34" charset="0"/>
            </a:rPr>
            <a:t> </a:t>
          </a:r>
          <a:r>
            <a:rPr lang="en-US" sz="1400" kern="1200">
              <a:latin typeface="Trebuchet MS" panose="020B0603020202020204" pitchFamily="34" charset="0"/>
            </a:rPr>
            <a:t>– Sped December Count Snapshot available in Data Pipeline  </a:t>
          </a:r>
        </a:p>
        <a:p>
          <a:pPr marL="114300" lvl="1" indent="-114300" algn="l" defTabSz="622300">
            <a:lnSpc>
              <a:spcPct val="90000"/>
            </a:lnSpc>
            <a:spcBef>
              <a:spcPct val="0"/>
            </a:spcBef>
            <a:spcAft>
              <a:spcPct val="15000"/>
            </a:spcAft>
            <a:buChar char="•"/>
          </a:pPr>
          <a:r>
            <a:rPr lang="en-US" sz="1400" b="1" kern="1200">
              <a:solidFill>
                <a:schemeClr val="tx1"/>
              </a:solidFill>
              <a:latin typeface="Trebuchet MS" panose="020B0603020202020204" pitchFamily="34" charset="0"/>
            </a:rPr>
            <a:t>13</a:t>
          </a:r>
          <a:r>
            <a:rPr lang="en-US" sz="1400" b="1" kern="1200" baseline="30000">
              <a:solidFill>
                <a:schemeClr val="tx1"/>
              </a:solidFill>
              <a:latin typeface="Trebuchet MS" panose="020B0603020202020204" pitchFamily="34" charset="0"/>
            </a:rPr>
            <a:t>th</a:t>
          </a:r>
          <a:r>
            <a:rPr lang="en-US" sz="1400" b="1" kern="1200">
              <a:solidFill>
                <a:schemeClr val="tx1"/>
              </a:solidFill>
              <a:latin typeface="Trebuchet MS" panose="020B0603020202020204" pitchFamily="34" charset="0"/>
            </a:rPr>
            <a:t> – Wednesday </a:t>
          </a:r>
          <a:r>
            <a:rPr lang="en-US" sz="1400" b="0" kern="1200">
              <a:solidFill>
                <a:schemeClr val="tx1"/>
              </a:solidFill>
              <a:latin typeface="Trebuchet MS" panose="020B0603020202020204" pitchFamily="34" charset="0"/>
            </a:rPr>
            <a:t>- Interchange files uploaded - </a:t>
          </a:r>
          <a:r>
            <a:rPr lang="en-US" sz="1400" b="1" kern="1200">
              <a:solidFill>
                <a:schemeClr val="accent3">
                  <a:lumMod val="75000"/>
                </a:schemeClr>
              </a:solidFill>
              <a:latin typeface="Trebuchet MS" panose="020B0603020202020204" pitchFamily="34" charset="0"/>
            </a:rPr>
            <a:t>Sped Child, Sped Participation, Staff Profile, Staff Assign</a:t>
          </a:r>
        </a:p>
      </dsp:txBody>
      <dsp:txXfrm>
        <a:off x="0" y="165199"/>
        <a:ext cx="5773821" cy="1036350"/>
      </dsp:txXfrm>
    </dsp:sp>
    <dsp:sp modelId="{4626F909-C55E-41F4-9DAF-444B6BD0E9D1}">
      <dsp:nvSpPr>
        <dsp:cNvPr id="0" name=""/>
        <dsp:cNvSpPr/>
      </dsp:nvSpPr>
      <dsp:spPr>
        <a:xfrm>
          <a:off x="288691" y="61879"/>
          <a:ext cx="4041674" cy="20664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Trebuchet MS" panose="020B0603020202020204" pitchFamily="34" charset="0"/>
            </a:rPr>
            <a:t>November Due Dates</a:t>
          </a:r>
        </a:p>
      </dsp:txBody>
      <dsp:txXfrm>
        <a:off x="298778" y="71966"/>
        <a:ext cx="4021500" cy="186466"/>
      </dsp:txXfrm>
    </dsp:sp>
    <dsp:sp modelId="{03540ACC-B54C-4785-A551-61BBE29FD42D}">
      <dsp:nvSpPr>
        <dsp:cNvPr id="0" name=""/>
        <dsp:cNvSpPr/>
      </dsp:nvSpPr>
      <dsp:spPr>
        <a:xfrm>
          <a:off x="0" y="1342669"/>
          <a:ext cx="5773821" cy="103635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solidFill>
                <a:schemeClr val="tx1"/>
              </a:solidFill>
              <a:latin typeface="Trebuchet MS" panose="020B0603020202020204" pitchFamily="34" charset="0"/>
            </a:rPr>
            <a:t>1</a:t>
          </a:r>
          <a:r>
            <a:rPr lang="en-US" sz="1400" b="1" kern="1200" baseline="30000">
              <a:solidFill>
                <a:schemeClr val="tx1"/>
              </a:solidFill>
              <a:latin typeface="Trebuchet MS" panose="020B0603020202020204" pitchFamily="34" charset="0"/>
            </a:rPr>
            <a:t>st</a:t>
          </a:r>
          <a:r>
            <a:rPr lang="en-US" sz="1400" b="1" kern="1200">
              <a:solidFill>
                <a:schemeClr val="tx1"/>
              </a:solidFill>
              <a:latin typeface="Trebuchet MS" panose="020B0603020202020204" pitchFamily="34" charset="0"/>
            </a:rPr>
            <a:t> - Sunday</a:t>
          </a:r>
          <a:r>
            <a:rPr lang="en-US" sz="1400" b="0" i="1" kern="1200">
              <a:solidFill>
                <a:schemeClr val="tx1"/>
              </a:solidFill>
              <a:latin typeface="Trebuchet MS" panose="020B0603020202020204" pitchFamily="34" charset="0"/>
            </a:rPr>
            <a:t> - </a:t>
          </a:r>
          <a:r>
            <a:rPr lang="en-US" sz="1400" b="0" kern="1200">
              <a:solidFill>
                <a:schemeClr val="tx1"/>
              </a:solidFill>
              <a:latin typeface="Trebuchet MS" panose="020B0603020202020204" pitchFamily="34" charset="0"/>
            </a:rPr>
            <a:t>Official count date (or last date prior your school was in session)</a:t>
          </a:r>
          <a:endParaRPr lang="en-US" sz="1400" kern="120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b="1" kern="1200">
              <a:latin typeface="Trebuchet MS" panose="020B0603020202020204" pitchFamily="34" charset="0"/>
            </a:rPr>
            <a:t>18</a:t>
          </a:r>
          <a:r>
            <a:rPr lang="en-US" sz="1400" b="1" kern="1200" baseline="30000">
              <a:latin typeface="Trebuchet MS" panose="020B0603020202020204" pitchFamily="34" charset="0"/>
            </a:rPr>
            <a:t>th</a:t>
          </a:r>
          <a:r>
            <a:rPr lang="en-US" sz="1400" b="1" kern="1200">
              <a:latin typeface="Trebuchet MS" panose="020B0603020202020204" pitchFamily="34" charset="0"/>
            </a:rPr>
            <a:t> - Wednesday</a:t>
          </a:r>
          <a:r>
            <a:rPr lang="en-US" sz="1400" kern="1200">
              <a:latin typeface="Trebuchet MS" panose="020B0603020202020204" pitchFamily="34" charset="0"/>
            </a:rPr>
            <a:t>: Interchange files error free and at least one snapshot created  </a:t>
          </a:r>
        </a:p>
      </dsp:txBody>
      <dsp:txXfrm>
        <a:off x="0" y="1342669"/>
        <a:ext cx="5773821" cy="1036350"/>
      </dsp:txXfrm>
    </dsp:sp>
    <dsp:sp modelId="{168DC68B-A631-4E5F-8967-93A875B7AF13}">
      <dsp:nvSpPr>
        <dsp:cNvPr id="0" name=""/>
        <dsp:cNvSpPr/>
      </dsp:nvSpPr>
      <dsp:spPr>
        <a:xfrm>
          <a:off x="288691" y="1239349"/>
          <a:ext cx="4041674" cy="20664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Trebuchet MS" panose="020B0603020202020204" pitchFamily="34" charset="0"/>
            </a:rPr>
            <a:t>December Due Dates</a:t>
          </a:r>
        </a:p>
      </dsp:txBody>
      <dsp:txXfrm>
        <a:off x="298778" y="1249436"/>
        <a:ext cx="4021500" cy="186466"/>
      </dsp:txXfrm>
    </dsp:sp>
    <dsp:sp modelId="{187BEB00-907E-4E64-A1FE-9AD89FE9B03D}">
      <dsp:nvSpPr>
        <dsp:cNvPr id="0" name=""/>
        <dsp:cNvSpPr/>
      </dsp:nvSpPr>
      <dsp:spPr>
        <a:xfrm>
          <a:off x="0" y="2520139"/>
          <a:ext cx="5773821" cy="65047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i="0" kern="1200">
              <a:highlight>
                <a:srgbClr val="FFFF00"/>
              </a:highlight>
              <a:latin typeface="Trebuchet MS" panose="020B0603020202020204" pitchFamily="34" charset="0"/>
            </a:rPr>
            <a:t>30</a:t>
          </a:r>
          <a:r>
            <a:rPr lang="en-US" sz="1400" b="1" i="0" kern="1200" baseline="30000">
              <a:highlight>
                <a:srgbClr val="FFFF00"/>
              </a:highlight>
              <a:latin typeface="Trebuchet MS" panose="020B0603020202020204" pitchFamily="34" charset="0"/>
            </a:rPr>
            <a:t>th</a:t>
          </a:r>
          <a:r>
            <a:rPr lang="en-US" sz="1400" b="1" i="0" kern="1200">
              <a:highlight>
                <a:srgbClr val="FFFF00"/>
              </a:highlight>
              <a:latin typeface="Trebuchet MS" panose="020B0603020202020204" pitchFamily="34" charset="0"/>
            </a:rPr>
            <a:t> - Thursday</a:t>
          </a:r>
          <a:r>
            <a:rPr lang="en-US" sz="1400" b="1" i="1" kern="1200">
              <a:highlight>
                <a:srgbClr val="FFFF00"/>
              </a:highlight>
              <a:latin typeface="Trebuchet MS" panose="020B0603020202020204" pitchFamily="34" charset="0"/>
            </a:rPr>
            <a:t> </a:t>
          </a:r>
          <a:r>
            <a:rPr lang="en-US" sz="1400" i="1" kern="1200">
              <a:highlight>
                <a:srgbClr val="FFFF00"/>
              </a:highlight>
              <a:latin typeface="Trebuchet MS" panose="020B0603020202020204" pitchFamily="34" charset="0"/>
            </a:rPr>
            <a:t>-</a:t>
          </a:r>
          <a:r>
            <a:rPr lang="en-US" sz="1400" kern="1200">
              <a:highlight>
                <a:srgbClr val="FFFF00"/>
              </a:highlight>
              <a:latin typeface="Trebuchet MS" panose="020B0603020202020204" pitchFamily="34" charset="0"/>
            </a:rPr>
            <a:t>  All errors resolved – complete snapshot</a:t>
          </a:r>
        </a:p>
        <a:p>
          <a:pPr marL="114300" lvl="1" indent="-114300" algn="l" defTabSz="622300">
            <a:lnSpc>
              <a:spcPct val="90000"/>
            </a:lnSpc>
            <a:spcBef>
              <a:spcPct val="0"/>
            </a:spcBef>
            <a:spcAft>
              <a:spcPct val="15000"/>
            </a:spcAft>
            <a:buChar char="•"/>
          </a:pPr>
          <a:r>
            <a:rPr lang="en-US" sz="1400" b="1" kern="1200">
              <a:latin typeface="Trebuchet MS" panose="020B0603020202020204" pitchFamily="34" charset="0"/>
            </a:rPr>
            <a:t>30</a:t>
          </a:r>
          <a:r>
            <a:rPr lang="en-US" sz="1400" b="1" kern="1200" baseline="30000">
              <a:latin typeface="Trebuchet MS" panose="020B0603020202020204" pitchFamily="34" charset="0"/>
            </a:rPr>
            <a:t>th</a:t>
          </a:r>
          <a:r>
            <a:rPr lang="en-US" sz="1400" b="1" kern="1200">
              <a:latin typeface="Trebuchet MS" panose="020B0603020202020204" pitchFamily="34" charset="0"/>
            </a:rPr>
            <a:t> - Feb 7</a:t>
          </a:r>
          <a:r>
            <a:rPr lang="en-US" sz="1400" b="1" kern="1200" baseline="30000">
              <a:latin typeface="Trebuchet MS" panose="020B0603020202020204" pitchFamily="34" charset="0"/>
            </a:rPr>
            <a:t>th</a:t>
          </a:r>
          <a:r>
            <a:rPr lang="en-US" sz="1400" b="1" kern="1200">
              <a:latin typeface="Trebuchet MS" panose="020B0603020202020204" pitchFamily="34" charset="0"/>
            </a:rPr>
            <a:t> Thursday – Friday - </a:t>
          </a:r>
          <a:r>
            <a:rPr lang="en-US" sz="1400" b="0" kern="1200">
              <a:latin typeface="Trebuchet MS" panose="020B0603020202020204" pitchFamily="34" charset="0"/>
            </a:rPr>
            <a:t>Report Review</a:t>
          </a:r>
          <a:endParaRPr lang="en-US" sz="1400" kern="1200">
            <a:latin typeface="Trebuchet MS" panose="020B0603020202020204" pitchFamily="34" charset="0"/>
          </a:endParaRPr>
        </a:p>
      </dsp:txBody>
      <dsp:txXfrm>
        <a:off x="0" y="2520139"/>
        <a:ext cx="5773821" cy="650475"/>
      </dsp:txXfrm>
    </dsp:sp>
    <dsp:sp modelId="{3054300C-5B6E-4817-ADDA-ADC6FA74591B}">
      <dsp:nvSpPr>
        <dsp:cNvPr id="0" name=""/>
        <dsp:cNvSpPr/>
      </dsp:nvSpPr>
      <dsp:spPr>
        <a:xfrm>
          <a:off x="288691" y="2416819"/>
          <a:ext cx="4041674" cy="20664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Trebuchet MS" panose="020B0603020202020204" pitchFamily="34" charset="0"/>
            </a:rPr>
            <a:t>January Due Dates</a:t>
          </a:r>
        </a:p>
      </dsp:txBody>
      <dsp:txXfrm>
        <a:off x="298778" y="2426906"/>
        <a:ext cx="4021500" cy="186466"/>
      </dsp:txXfrm>
    </dsp:sp>
    <dsp:sp modelId="{3C065790-46BC-498E-9790-470944DB481F}">
      <dsp:nvSpPr>
        <dsp:cNvPr id="0" name=""/>
        <dsp:cNvSpPr/>
      </dsp:nvSpPr>
      <dsp:spPr>
        <a:xfrm>
          <a:off x="0" y="3311734"/>
          <a:ext cx="5763485" cy="8820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latin typeface="Trebuchet MS" panose="020B0603020202020204" pitchFamily="34" charset="0"/>
            </a:rPr>
            <a:t>10</a:t>
          </a:r>
          <a:r>
            <a:rPr lang="en-US" sz="1400" b="1" kern="1200" baseline="30000">
              <a:latin typeface="Trebuchet MS" panose="020B0603020202020204" pitchFamily="34" charset="0"/>
            </a:rPr>
            <a:t>th</a:t>
          </a:r>
          <a:r>
            <a:rPr lang="en-US" sz="1400" b="1" kern="1200">
              <a:latin typeface="Trebuchet MS" panose="020B0603020202020204" pitchFamily="34" charset="0"/>
            </a:rPr>
            <a:t>  – 18</a:t>
          </a:r>
          <a:r>
            <a:rPr lang="en-US" sz="1400" b="1" kern="1200" baseline="30000">
              <a:latin typeface="Trebuchet MS" panose="020B0603020202020204" pitchFamily="34" charset="0"/>
            </a:rPr>
            <a:t>th</a:t>
          </a:r>
          <a:r>
            <a:rPr lang="en-US" sz="1400" b="1" kern="1200">
              <a:latin typeface="Trebuchet MS" panose="020B0603020202020204" pitchFamily="34" charset="0"/>
            </a:rPr>
            <a:t> - Monday </a:t>
          </a:r>
          <a:r>
            <a:rPr lang="en-US" sz="1400" b="0" kern="1200">
              <a:latin typeface="Trebuchet MS" panose="020B0603020202020204" pitchFamily="34" charset="0"/>
            </a:rPr>
            <a:t>–</a:t>
          </a:r>
          <a:r>
            <a:rPr lang="en-US" sz="1400" b="1" kern="1200">
              <a:latin typeface="Trebuchet MS" panose="020B0603020202020204" pitchFamily="34" charset="0"/>
            </a:rPr>
            <a:t> Tuesday </a:t>
          </a:r>
          <a:r>
            <a:rPr lang="en-US" sz="1400" b="0" kern="1200">
              <a:latin typeface="Trebuchet MS" panose="020B0603020202020204" pitchFamily="34" charset="0"/>
            </a:rPr>
            <a:t>- Resolving Duplicates</a:t>
          </a:r>
          <a:endParaRPr lang="en-US" sz="1400" kern="120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b="1" kern="1200">
              <a:solidFill>
                <a:schemeClr val="tx1"/>
              </a:solidFill>
              <a:latin typeface="Trebuchet MS" panose="020B0603020202020204" pitchFamily="34" charset="0"/>
            </a:rPr>
            <a:t>18</a:t>
          </a:r>
          <a:r>
            <a:rPr lang="en-US" sz="1400" b="1" kern="1200" baseline="30000">
              <a:solidFill>
                <a:schemeClr val="tx1"/>
              </a:solidFill>
              <a:latin typeface="Trebuchet MS" panose="020B0603020202020204" pitchFamily="34" charset="0"/>
            </a:rPr>
            <a:t>th</a:t>
          </a:r>
          <a:r>
            <a:rPr lang="en-US" sz="1400" b="1" kern="1200">
              <a:solidFill>
                <a:schemeClr val="tx1"/>
              </a:solidFill>
              <a:latin typeface="Trebuchet MS" panose="020B0603020202020204" pitchFamily="34" charset="0"/>
            </a:rPr>
            <a:t> – 21</a:t>
          </a:r>
          <a:r>
            <a:rPr lang="en-US" sz="1400" b="1" kern="1200" baseline="30000">
              <a:solidFill>
                <a:schemeClr val="tx1"/>
              </a:solidFill>
              <a:latin typeface="Trebuchet MS" panose="020B0603020202020204" pitchFamily="34" charset="0"/>
            </a:rPr>
            <a:t>st</a:t>
          </a:r>
          <a:r>
            <a:rPr lang="en-US" sz="1400" b="1" kern="1200">
              <a:solidFill>
                <a:schemeClr val="tx1"/>
              </a:solidFill>
              <a:latin typeface="Trebuchet MS" panose="020B0603020202020204" pitchFamily="34" charset="0"/>
            </a:rPr>
            <a:t>  - Tuesday - Friday</a:t>
          </a:r>
          <a:r>
            <a:rPr lang="en-US" sz="1400" kern="1200">
              <a:solidFill>
                <a:schemeClr val="tx1"/>
              </a:solidFill>
              <a:latin typeface="Trebuchet MS" panose="020B0603020202020204" pitchFamily="34" charset="0"/>
            </a:rPr>
            <a:t> - Final Report Review</a:t>
          </a:r>
        </a:p>
        <a:p>
          <a:pPr marL="114300" lvl="1" indent="-114300" algn="l" defTabSz="622300">
            <a:lnSpc>
              <a:spcPct val="90000"/>
            </a:lnSpc>
            <a:spcBef>
              <a:spcPct val="0"/>
            </a:spcBef>
            <a:spcAft>
              <a:spcPct val="15000"/>
            </a:spcAft>
            <a:buChar char="•"/>
          </a:pPr>
          <a:r>
            <a:rPr lang="en-US" sz="1400" b="1" i="0" kern="1200">
              <a:solidFill>
                <a:schemeClr val="tx1"/>
              </a:solidFill>
              <a:latin typeface="Trebuchet MS" panose="020B0603020202020204" pitchFamily="34" charset="0"/>
            </a:rPr>
            <a:t>21</a:t>
          </a:r>
          <a:r>
            <a:rPr lang="en-US" sz="1400" b="1" i="0" kern="1200" baseline="30000">
              <a:solidFill>
                <a:schemeClr val="tx1"/>
              </a:solidFill>
              <a:latin typeface="Trebuchet MS" panose="020B0603020202020204" pitchFamily="34" charset="0"/>
            </a:rPr>
            <a:t>st</a:t>
          </a:r>
          <a:r>
            <a:rPr lang="en-US" sz="1400" b="1" i="0" kern="1200">
              <a:solidFill>
                <a:schemeClr val="tx1"/>
              </a:solidFill>
              <a:latin typeface="Trebuchet MS" panose="020B0603020202020204" pitchFamily="34" charset="0"/>
            </a:rPr>
            <a:t> - Friday - </a:t>
          </a:r>
          <a:r>
            <a:rPr lang="en-US" sz="1400" kern="1200">
              <a:solidFill>
                <a:schemeClr val="tx1"/>
              </a:solidFill>
              <a:latin typeface="Trebuchet MS" panose="020B0603020202020204" pitchFamily="34" charset="0"/>
            </a:rPr>
            <a:t>Final Submission Due</a:t>
          </a:r>
          <a:endParaRPr lang="en-US" sz="1400" b="0" kern="1200">
            <a:latin typeface="Trebuchet MS" panose="020B0603020202020204" pitchFamily="34" charset="0"/>
          </a:endParaRPr>
        </a:p>
      </dsp:txBody>
      <dsp:txXfrm>
        <a:off x="0" y="3311734"/>
        <a:ext cx="5763485" cy="882000"/>
      </dsp:txXfrm>
    </dsp:sp>
    <dsp:sp modelId="{E3AF0EDD-A197-4A05-8065-2914C13E0567}">
      <dsp:nvSpPr>
        <dsp:cNvPr id="0" name=""/>
        <dsp:cNvSpPr/>
      </dsp:nvSpPr>
      <dsp:spPr>
        <a:xfrm>
          <a:off x="288691" y="3208414"/>
          <a:ext cx="4041674" cy="2066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Trebuchet MS" panose="020B0603020202020204" pitchFamily="34" charset="0"/>
            </a:rPr>
            <a:t>February Due Dates</a:t>
          </a:r>
        </a:p>
      </dsp:txBody>
      <dsp:txXfrm>
        <a:off x="298778" y="3218501"/>
        <a:ext cx="4021500" cy="1864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279038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district schools are most likely receiving calls from families to update their address, make sure you are in contact with the appropriate people to make sure this updated information is being captured in the summer </a:t>
            </a:r>
            <a:r>
              <a:rPr lang="en-US" err="1"/>
              <a:t>EBTcorrections</a:t>
            </a:r>
            <a:r>
              <a:rPr lang="en-US"/>
              <a:t>. </a:t>
            </a:r>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974503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20199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690" r:id="rId16"/>
    <p:sldLayoutId id="2147483691" r:id="rId17"/>
    <p:sldLayoutId id="2147483692" r:id="rId18"/>
    <p:sldLayoutId id="2147483693" r:id="rId19"/>
    <p:sldLayoutId id="2147483694" r:id="rId20"/>
    <p:sldLayoutId id="2147483695" r:id="rId21"/>
    <p:sldLayoutId id="2147483707" r:id="rId22"/>
    <p:sldLayoutId id="2147483709"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mailto:SpedDecCount@cde.state.co.us" TargetMode="External"/><Relationship Id="rId3" Type="http://schemas.openxmlformats.org/officeDocument/2006/relationships/diagramLayout" Target="../diagrams/layout1.xml"/><Relationship Id="rId7" Type="http://schemas.openxmlformats.org/officeDocument/2006/relationships/hyperlink" Target="http://www.cde.state.co.us/datapipeline/snap_sped-december"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sped-decemb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leg.colorado.gov/bills/hb24-128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www.cde.state.co.us/datapipeline/resourc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665_8D04039E.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lutzky_c@cde.state.co.u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4" Type="http://schemas.openxmlformats.org/officeDocument/2006/relationships/hyperlink" Target="https://app.smartsheet.com/b/form/7141307d2ca9415d9e7710e768354c9c"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cdeedutalent.qualtrics.com/jfe/form/SV_cSKTjEoHCdJPdn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4" Type="http://schemas.openxmlformats.org/officeDocument/2006/relationships/hyperlink" Target="mailto:HumanResourcesData@cde.state.co.u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teacher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resources" TargetMode="External"/><Relationship Id="rId3" Type="http://schemas.openxmlformats.org/officeDocument/2006/relationships/hyperlink" Target="https://www.cde.state.co.us/cdereval/pupilcurrent" TargetMode="External"/><Relationship Id="rId7" Type="http://schemas.openxmlformats.org/officeDocument/2006/relationships/hyperlink" Target="https://www.cde.state.co.us/datapipeline/tsdl"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hr" TargetMode="External"/><Relationship Id="rId5" Type="http://schemas.openxmlformats.org/officeDocument/2006/relationships/hyperlink" Target="https://www.cde.state.co.us/datapipeline/snap_sped-december" TargetMode="External"/><Relationship Id="rId4" Type="http://schemas.openxmlformats.org/officeDocument/2006/relationships/hyperlink" Target="https://www.cde.state.co.us/datapipeline/snap_eo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January 16,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fontScale="90000"/>
          </a:bodyPr>
          <a:lstStyle/>
          <a:p>
            <a:r>
              <a:rPr lang="en-US"/>
              <a:t>Special Education </a:t>
            </a:r>
            <a:br>
              <a:rPr lang="en-US"/>
            </a:br>
            <a:r>
              <a:rPr lang="en-US"/>
              <a:t>December Count Snapshot</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349439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B2B-E7B8-ECAB-C211-3BA8CBAF0E8B}"/>
              </a:ext>
            </a:extLst>
          </p:cNvPr>
          <p:cNvSpPr>
            <a:spLocks noGrp="1"/>
          </p:cNvSpPr>
          <p:nvPr>
            <p:ph type="title"/>
          </p:nvPr>
        </p:nvSpPr>
        <p:spPr/>
        <p:txBody>
          <a:bodyPr>
            <a:normAutofit/>
          </a:bodyPr>
          <a:lstStyle/>
          <a:p>
            <a:r>
              <a:rPr lang="en-US"/>
              <a:t>Special Education December Count:</a:t>
            </a:r>
            <a:br>
              <a:rPr lang="en-US"/>
            </a:br>
            <a:r>
              <a:rPr lang="en-US"/>
              <a:t>Staff and Student Snapshot Timeline</a:t>
            </a:r>
          </a:p>
        </p:txBody>
      </p:sp>
      <p:graphicFrame>
        <p:nvGraphicFramePr>
          <p:cNvPr id="5" name="Content Placeholder 9">
            <a:extLst>
              <a:ext uri="{FF2B5EF4-FFF2-40B4-BE49-F238E27FC236}">
                <a16:creationId xmlns:a16="http://schemas.microsoft.com/office/drawing/2014/main" id="{340CAACD-D968-2322-44EA-7A1DAA906A89}"/>
              </a:ext>
              <a:ext uri="{C183D7F6-B498-43B3-948B-1728B52AA6E4}">
                <adec:decorative xmlns:adec="http://schemas.microsoft.com/office/drawing/2017/decorative" val="1"/>
              </a:ext>
            </a:extLst>
          </p:cNvPr>
          <p:cNvGraphicFramePr>
            <a:graphicFrameLocks/>
          </p:cNvGraphicFramePr>
          <p:nvPr/>
        </p:nvGraphicFramePr>
        <p:xfrm>
          <a:off x="1405020" y="1556084"/>
          <a:ext cx="5773821" cy="4255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524096A-65E3-3004-52F1-3ADC401223CE}"/>
              </a:ext>
            </a:extLst>
          </p:cNvPr>
          <p:cNvSpPr txBox="1"/>
          <p:nvPr/>
        </p:nvSpPr>
        <p:spPr>
          <a:xfrm>
            <a:off x="8599225" y="2228671"/>
            <a:ext cx="2929813" cy="2308324"/>
          </a:xfrm>
          <a:prstGeom prst="rect">
            <a:avLst/>
          </a:prstGeom>
          <a:solidFill>
            <a:schemeClr val="bg1">
              <a:lumMod val="85000"/>
            </a:schemeClr>
          </a:solidFill>
        </p:spPr>
        <p:txBody>
          <a:bodyPr wrap="square" rtlCol="0">
            <a:spAutoFit/>
          </a:bodyPr>
          <a:lstStyle/>
          <a:p>
            <a:r>
              <a:rPr lang="en-US"/>
              <a:t>These </a:t>
            </a:r>
            <a:r>
              <a:rPr lang="en-US" b="1">
                <a:solidFill>
                  <a:schemeClr val="accent3">
                    <a:lumMod val="75000"/>
                  </a:schemeClr>
                </a:solidFill>
              </a:rPr>
              <a:t>files</a:t>
            </a:r>
            <a:r>
              <a:rPr lang="en-US">
                <a:solidFill>
                  <a:schemeClr val="accent3">
                    <a:lumMod val="75000"/>
                  </a:schemeClr>
                </a:solidFill>
              </a:rPr>
              <a:t> </a:t>
            </a:r>
            <a:r>
              <a:rPr lang="en-US"/>
              <a:t>must be uploaded AND records </a:t>
            </a:r>
            <a:r>
              <a:rPr lang="en-US" b="1">
                <a:solidFill>
                  <a:schemeClr val="accent3">
                    <a:lumMod val="75000"/>
                  </a:schemeClr>
                </a:solidFill>
              </a:rPr>
              <a:t>error-free</a:t>
            </a:r>
            <a:r>
              <a:rPr lang="en-US" b="1"/>
              <a:t> </a:t>
            </a:r>
            <a:r>
              <a:rPr lang="en-US" i="1"/>
              <a:t>before</a:t>
            </a:r>
            <a:r>
              <a:rPr lang="en-US"/>
              <a:t> they will pull into your December Count Snapshot.</a:t>
            </a:r>
          </a:p>
          <a:p>
            <a:r>
              <a:rPr lang="en-US"/>
              <a:t>The “missing” staff records will triggers errors DC114-DC115, DC225 – DC229 until they are included</a:t>
            </a:r>
          </a:p>
        </p:txBody>
      </p:sp>
      <p:cxnSp>
        <p:nvCxnSpPr>
          <p:cNvPr id="7" name="Straight Arrow Connector 6">
            <a:extLst>
              <a:ext uri="{FF2B5EF4-FFF2-40B4-BE49-F238E27FC236}">
                <a16:creationId xmlns:a16="http://schemas.microsoft.com/office/drawing/2014/main" id="{0BE5850F-1977-89BE-A25B-084A8F0F1BB3}"/>
              </a:ext>
              <a:ext uri="{C183D7F6-B498-43B3-948B-1728B52AA6E4}">
                <adec:decorative xmlns:adec="http://schemas.microsoft.com/office/drawing/2017/decorative" val="1"/>
              </a:ext>
            </a:extLst>
          </p:cNvPr>
          <p:cNvCxnSpPr>
            <a:cxnSpLocks/>
          </p:cNvCxnSpPr>
          <p:nvPr/>
        </p:nvCxnSpPr>
        <p:spPr>
          <a:xfrm flipH="1" flipV="1">
            <a:off x="7315200" y="2519265"/>
            <a:ext cx="1054359" cy="2052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87EB040-FF7D-ADC1-254C-D93AC18330CB}"/>
              </a:ext>
              <a:ext uri="{C183D7F6-B498-43B3-948B-1728B52AA6E4}">
                <adec:decorative xmlns:adec="http://schemas.microsoft.com/office/drawing/2017/decorative" val="1"/>
              </a:ext>
            </a:extLst>
          </p:cNvPr>
          <p:cNvCxnSpPr>
            <a:cxnSpLocks/>
          </p:cNvCxnSpPr>
          <p:nvPr/>
        </p:nvCxnSpPr>
        <p:spPr>
          <a:xfrm flipH="1">
            <a:off x="7315200" y="3041780"/>
            <a:ext cx="1054359" cy="40607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23D08D4-3D9D-D20B-71BE-471B317D91B5}"/>
              </a:ext>
            </a:extLst>
          </p:cNvPr>
          <p:cNvSpPr txBox="1"/>
          <p:nvPr/>
        </p:nvSpPr>
        <p:spPr>
          <a:xfrm>
            <a:off x="1524000" y="6016634"/>
            <a:ext cx="8697858" cy="307777"/>
          </a:xfrm>
          <a:prstGeom prst="rect">
            <a:avLst/>
          </a:prstGeom>
          <a:noFill/>
        </p:spPr>
        <p:txBody>
          <a:bodyPr wrap="square" rtlCol="0">
            <a:spAutoFit/>
          </a:bodyPr>
          <a:lstStyle/>
          <a:p>
            <a:r>
              <a:rPr lang="en-US" sz="1400">
                <a:latin typeface="Trebuchet MS" panose="020B0603020202020204" pitchFamily="34" charset="0"/>
              </a:rPr>
              <a:t>Please download the full 24-25 Timeline from the </a:t>
            </a:r>
            <a:r>
              <a:rPr lang="en-US" sz="1400">
                <a:latin typeface="Trebuchet MS" panose="020B0603020202020204" pitchFamily="34" charset="0"/>
                <a:hlinkClick r:id="rId7"/>
              </a:rPr>
              <a:t>Special Education December Count Snapshot webpage</a:t>
            </a:r>
            <a:r>
              <a:rPr lang="en-US" sz="1400"/>
              <a:t>. </a:t>
            </a:r>
          </a:p>
        </p:txBody>
      </p:sp>
      <p:sp>
        <p:nvSpPr>
          <p:cNvPr id="4" name="Slide Number Placeholder 3">
            <a:extLst>
              <a:ext uri="{FF2B5EF4-FFF2-40B4-BE49-F238E27FC236}">
                <a16:creationId xmlns:a16="http://schemas.microsoft.com/office/drawing/2014/main" id="{DE54EE5F-9357-8722-4673-B5E4EBC13A1B}"/>
              </a:ext>
            </a:extLst>
          </p:cNvPr>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11</a:t>
            </a:fld>
            <a:endParaRPr lang="en-US">
              <a:solidFill>
                <a:prstClr val="white">
                  <a:lumMod val="50000"/>
                </a:prstClr>
              </a:solidFill>
              <a:latin typeface="Calibri" panose="020F0502020204030204"/>
            </a:endParaRPr>
          </a:p>
        </p:txBody>
      </p:sp>
      <p:sp>
        <p:nvSpPr>
          <p:cNvPr id="12" name="Content Placeholder 4">
            <a:extLst>
              <a:ext uri="{FF2B5EF4-FFF2-40B4-BE49-F238E27FC236}">
                <a16:creationId xmlns:a16="http://schemas.microsoft.com/office/drawing/2014/main" id="{1FA752C5-330C-C0BC-1927-07CB0A535936}"/>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13" name="Content Placeholder 5">
            <a:extLst>
              <a:ext uri="{FF2B5EF4-FFF2-40B4-BE49-F238E27FC236}">
                <a16:creationId xmlns:a16="http://schemas.microsoft.com/office/drawing/2014/main" id="{D4EB9C2F-3F1C-3A14-641A-833A821D0C04}"/>
              </a:ext>
            </a:extLst>
          </p:cNvPr>
          <p:cNvSpPr>
            <a:spLocks noGrp="1"/>
          </p:cNvSpPr>
          <p:nvPr>
            <p:ph sz="quarter" idx="14"/>
          </p:nvPr>
        </p:nvSpPr>
        <p:spPr>
          <a:xfrm>
            <a:off x="6053138" y="6356350"/>
            <a:ext cx="4392612" cy="361950"/>
          </a:xfrm>
        </p:spPr>
        <p:txBody>
          <a:bodyPr>
            <a:normAutofit/>
          </a:bodyPr>
          <a:lstStyle/>
          <a:p>
            <a:r>
              <a:rPr lang="en-US">
                <a:hlinkClick r:id="rId8"/>
              </a:rPr>
              <a:t>SpedDecCount@cde.state.co.us</a:t>
            </a:r>
            <a:r>
              <a:rPr lang="en-US"/>
              <a:t> </a:t>
            </a:r>
          </a:p>
        </p:txBody>
      </p:sp>
    </p:spTree>
    <p:extLst>
      <p:ext uri="{BB962C8B-B14F-4D97-AF65-F5344CB8AC3E}">
        <p14:creationId xmlns:p14="http://schemas.microsoft.com/office/powerpoint/2010/main" val="314224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53E1-35B7-EF4A-C5F3-56EB84872A1D}"/>
              </a:ext>
            </a:extLst>
          </p:cNvPr>
          <p:cNvSpPr>
            <a:spLocks noGrp="1"/>
          </p:cNvSpPr>
          <p:nvPr>
            <p:ph type="title"/>
          </p:nvPr>
        </p:nvSpPr>
        <p:spPr/>
        <p:txBody>
          <a:bodyPr/>
          <a:lstStyle/>
          <a:p>
            <a:r>
              <a:rPr lang="en-US"/>
              <a:t>Special Education December Count</a:t>
            </a:r>
            <a:br>
              <a:rPr lang="en-US"/>
            </a:br>
            <a:r>
              <a:rPr lang="en-US"/>
              <a:t>Timeline </a:t>
            </a:r>
          </a:p>
        </p:txBody>
      </p:sp>
      <p:sp>
        <p:nvSpPr>
          <p:cNvPr id="3" name="Content Placeholder 2">
            <a:extLst>
              <a:ext uri="{FF2B5EF4-FFF2-40B4-BE49-F238E27FC236}">
                <a16:creationId xmlns:a16="http://schemas.microsoft.com/office/drawing/2014/main" id="{474196EB-BEC5-0AD4-844C-A3154CC315EB}"/>
              </a:ext>
            </a:extLst>
          </p:cNvPr>
          <p:cNvSpPr>
            <a:spLocks noGrp="1"/>
          </p:cNvSpPr>
          <p:nvPr>
            <p:ph idx="1"/>
          </p:nvPr>
        </p:nvSpPr>
        <p:spPr>
          <a:xfrm>
            <a:off x="838199" y="1803400"/>
            <a:ext cx="9872133" cy="4102418"/>
          </a:xfrm>
        </p:spPr>
        <p:txBody>
          <a:bodyPr>
            <a:normAutofit fontScale="85000" lnSpcReduction="10000"/>
          </a:bodyPr>
          <a:lstStyle/>
          <a:p>
            <a:pPr marL="0" indent="0">
              <a:buNone/>
            </a:pPr>
            <a:r>
              <a:rPr lang="en-US">
                <a:highlight>
                  <a:srgbClr val="FFFF00"/>
                </a:highlight>
              </a:rPr>
              <a:t>Next deadline is Thursday, January 30</a:t>
            </a:r>
            <a:r>
              <a:rPr lang="en-US" baseline="30000">
                <a:highlight>
                  <a:srgbClr val="FFFF00"/>
                </a:highlight>
              </a:rPr>
              <a:t>th </a:t>
            </a:r>
            <a:r>
              <a:rPr lang="en-US">
                <a:highlight>
                  <a:srgbClr val="FFFF00"/>
                </a:highlight>
              </a:rPr>
              <a:t>  </a:t>
            </a:r>
            <a:r>
              <a:rPr lang="en-US"/>
              <a:t>10 business days!</a:t>
            </a:r>
          </a:p>
          <a:p>
            <a:pPr lvl="1">
              <a:buFont typeface="Wingdings" panose="05000000000000000000" pitchFamily="2" charset="2"/>
              <a:buChar char="ü"/>
            </a:pPr>
            <a:r>
              <a:rPr lang="en-US"/>
              <a:t>Date to have a complete Special Education December Count Snapshot:</a:t>
            </a:r>
          </a:p>
          <a:p>
            <a:pPr lvl="2">
              <a:buFont typeface="Wingdings" panose="05000000000000000000" pitchFamily="2" charset="2"/>
              <a:buChar char="q"/>
            </a:pPr>
            <a:r>
              <a:rPr lang="en-US"/>
              <a:t>All Staff and IEP Interchange errors resolved </a:t>
            </a:r>
          </a:p>
          <a:p>
            <a:pPr lvl="2">
              <a:buFont typeface="Wingdings" panose="05000000000000000000" pitchFamily="2" charset="2"/>
              <a:buChar char="q"/>
            </a:pPr>
            <a:r>
              <a:rPr lang="en-US"/>
              <a:t>All Dec Staff Snapshot errors resolved </a:t>
            </a:r>
          </a:p>
          <a:p>
            <a:pPr lvl="2">
              <a:buFont typeface="Wingdings" panose="05000000000000000000" pitchFamily="2" charset="2"/>
              <a:buChar char="q"/>
            </a:pPr>
            <a:r>
              <a:rPr lang="en-US"/>
              <a:t>All Dec Student Snapshot errors resolved</a:t>
            </a:r>
          </a:p>
          <a:p>
            <a:r>
              <a:rPr lang="en-US"/>
              <a:t>What to work on now?</a:t>
            </a:r>
          </a:p>
          <a:p>
            <a:pPr lvl="1"/>
            <a:r>
              <a:rPr lang="en-US"/>
              <a:t>Create December Count Snapshots and work with your staff data respondent(s) until all errors are resolved</a:t>
            </a:r>
          </a:p>
          <a:p>
            <a:pPr lvl="1"/>
            <a:r>
              <a:rPr lang="en-US"/>
              <a:t>AU respondent is responsible for checking both Dec Student and Staff Snapshot error reports:</a:t>
            </a:r>
          </a:p>
          <a:p>
            <a:pPr lvl="2"/>
            <a:r>
              <a:rPr lang="en-US"/>
              <a:t>Pipeline Reports/Error Report</a:t>
            </a:r>
          </a:p>
          <a:p>
            <a:pPr lvl="3"/>
            <a:r>
              <a:rPr lang="en-US">
                <a:highlight>
                  <a:srgbClr val="FFFF00"/>
                </a:highlight>
              </a:rPr>
              <a:t>Sp. Ed December Count Staff   *common for this error report to be “missed” (being checked)</a:t>
            </a:r>
          </a:p>
          <a:p>
            <a:pPr lvl="3"/>
            <a:r>
              <a:rPr lang="en-US"/>
              <a:t>Sp. Ed December Count Student </a:t>
            </a:r>
          </a:p>
          <a:p>
            <a:pPr lvl="2"/>
            <a:r>
              <a:rPr lang="en-US"/>
              <a:t>OR Cognos Reports/Special Education December folder</a:t>
            </a:r>
          </a:p>
          <a:p>
            <a:pPr lvl="3"/>
            <a:r>
              <a:rPr lang="en-US"/>
              <a:t>Errors: staff detail report of errors to correct</a:t>
            </a:r>
          </a:p>
          <a:p>
            <a:pPr lvl="3"/>
            <a:r>
              <a:rPr lang="en-US"/>
              <a:t>Errors: student detail report of errors to correct</a:t>
            </a:r>
          </a:p>
          <a:p>
            <a:pPr lvl="3"/>
            <a:endParaRPr lang="en-US"/>
          </a:p>
          <a:p>
            <a:pPr marL="457200" lvl="1" indent="0">
              <a:buNone/>
            </a:pPr>
            <a:endParaRPr lang="en-US"/>
          </a:p>
          <a:p>
            <a:pPr marL="457200" lvl="1" indent="0">
              <a:buNone/>
            </a:pPr>
            <a:endParaRPr lang="en-US"/>
          </a:p>
        </p:txBody>
      </p:sp>
      <p:sp>
        <p:nvSpPr>
          <p:cNvPr id="4" name="Slide Number Placeholder 3">
            <a:extLst>
              <a:ext uri="{FF2B5EF4-FFF2-40B4-BE49-F238E27FC236}">
                <a16:creationId xmlns:a16="http://schemas.microsoft.com/office/drawing/2014/main" id="{BAA1DD63-0260-DB2D-5C3A-CEC954AF7A67}"/>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8" name="Content Placeholder 4">
            <a:extLst>
              <a:ext uri="{FF2B5EF4-FFF2-40B4-BE49-F238E27FC236}">
                <a16:creationId xmlns:a16="http://schemas.microsoft.com/office/drawing/2014/main" id="{6297EE4A-791D-B962-E801-B446B797F558}"/>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9" name="Content Placeholder 5">
            <a:extLst>
              <a:ext uri="{FF2B5EF4-FFF2-40B4-BE49-F238E27FC236}">
                <a16:creationId xmlns:a16="http://schemas.microsoft.com/office/drawing/2014/main" id="{372AFEBE-E9EA-4D18-2B64-D9C76AC35A9D}"/>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SpedDecCount@cde.state.co.us</a:t>
            </a:r>
            <a:r>
              <a:rPr lang="en-US"/>
              <a:t> </a:t>
            </a:r>
          </a:p>
        </p:txBody>
      </p:sp>
    </p:spTree>
    <p:extLst>
      <p:ext uri="{BB962C8B-B14F-4D97-AF65-F5344CB8AC3E}">
        <p14:creationId xmlns:p14="http://schemas.microsoft.com/office/powerpoint/2010/main" val="2114561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40EA-980A-49ED-BB84-66F9D11E61B1}"/>
              </a:ext>
            </a:extLst>
          </p:cNvPr>
          <p:cNvSpPr>
            <a:spLocks noGrp="1"/>
          </p:cNvSpPr>
          <p:nvPr>
            <p:ph type="title"/>
          </p:nvPr>
        </p:nvSpPr>
        <p:spPr/>
        <p:txBody>
          <a:bodyPr/>
          <a:lstStyle/>
          <a:p>
            <a:r>
              <a:rPr lang="en-US" sz="2800"/>
              <a:t>Special Education December Count</a:t>
            </a:r>
            <a:br>
              <a:rPr lang="en-US" sz="2800"/>
            </a:br>
            <a:r>
              <a:rPr lang="en-US" sz="2800"/>
              <a:t>Timing Issues</a:t>
            </a:r>
            <a:endParaRPr lang="en-US"/>
          </a:p>
        </p:txBody>
      </p:sp>
      <p:sp>
        <p:nvSpPr>
          <p:cNvPr id="3" name="Content Placeholder 2">
            <a:extLst>
              <a:ext uri="{FF2B5EF4-FFF2-40B4-BE49-F238E27FC236}">
                <a16:creationId xmlns:a16="http://schemas.microsoft.com/office/drawing/2014/main" id="{48FAE575-033E-A0C3-EB0A-EA42ACD81C49}"/>
              </a:ext>
            </a:extLst>
          </p:cNvPr>
          <p:cNvSpPr>
            <a:spLocks noGrp="1"/>
          </p:cNvSpPr>
          <p:nvPr>
            <p:ph idx="1"/>
          </p:nvPr>
        </p:nvSpPr>
        <p:spPr>
          <a:xfrm>
            <a:off x="773727" y="1706880"/>
            <a:ext cx="10668000" cy="4351338"/>
          </a:xfrm>
        </p:spPr>
        <p:txBody>
          <a:bodyPr/>
          <a:lstStyle/>
          <a:p>
            <a:pPr marL="0" indent="0">
              <a:buNone/>
            </a:pPr>
            <a:r>
              <a:rPr lang="en-US" sz="1800" u="sng"/>
              <a:t>Reminder</a:t>
            </a:r>
          </a:p>
          <a:p>
            <a:r>
              <a:rPr lang="en-US" sz="1800"/>
              <a:t>Timing is a key factor while working on this collection! </a:t>
            </a:r>
          </a:p>
          <a:p>
            <a:r>
              <a:rPr lang="en-US" sz="1800"/>
              <a:t>This snapshot pulls data from 3 Interchanges and 6 different files. </a:t>
            </a:r>
          </a:p>
          <a:p>
            <a:pPr lvl="1"/>
            <a:r>
              <a:rPr lang="en-US" sz="1600"/>
              <a:t>IEP Interchange – Child File and Participation File</a:t>
            </a:r>
          </a:p>
          <a:p>
            <a:pPr lvl="1"/>
            <a:r>
              <a:rPr lang="en-US" sz="1600"/>
              <a:t>Staff Interchange – Staff Profile File and Staff Assignment File</a:t>
            </a:r>
          </a:p>
          <a:p>
            <a:pPr lvl="1"/>
            <a:r>
              <a:rPr lang="en-US" sz="1600"/>
              <a:t>Student Interchange – Student Demographic File and Student School Association File</a:t>
            </a:r>
          </a:p>
          <a:p>
            <a:pPr marL="1371600" lvl="3" indent="0">
              <a:buNone/>
            </a:pPr>
            <a:endParaRPr lang="en-US"/>
          </a:p>
          <a:p>
            <a:pPr marL="914400" lvl="2" indent="0">
              <a:buNone/>
            </a:pPr>
            <a:r>
              <a:rPr lang="en-US"/>
              <a:t>Any changes in your snapshot may be the result of changes in the Staff files or the Student Interchange Files or your Participation File. Use District Activity Report to research district file status: </a:t>
            </a:r>
          </a:p>
          <a:p>
            <a:pPr marL="914400" lvl="2" indent="0">
              <a:buNone/>
            </a:pPr>
            <a:endParaRPr lang="en-US"/>
          </a:p>
          <a:p>
            <a:pPr marL="914400" lvl="2" indent="0">
              <a:buNone/>
            </a:pPr>
            <a:endParaRPr lang="en-US"/>
          </a:p>
          <a:p>
            <a:pPr marL="914400" lvl="2" indent="0">
              <a:buNone/>
            </a:pPr>
            <a:endParaRPr lang="en-US"/>
          </a:p>
          <a:p>
            <a:pPr lvl="3"/>
            <a:endParaRPr lang="en-US"/>
          </a:p>
          <a:p>
            <a:pPr lvl="3"/>
            <a:endParaRPr lang="en-US"/>
          </a:p>
          <a:p>
            <a:pPr marL="1371600" lvl="3" indent="0">
              <a:buNone/>
            </a:pPr>
            <a:endParaRPr lang="en-US"/>
          </a:p>
        </p:txBody>
      </p:sp>
      <p:sp>
        <p:nvSpPr>
          <p:cNvPr id="8" name="Rectangle 7">
            <a:extLst>
              <a:ext uri="{FF2B5EF4-FFF2-40B4-BE49-F238E27FC236}">
                <a16:creationId xmlns:a16="http://schemas.microsoft.com/office/drawing/2014/main" id="{6778CA93-47D6-8F62-CA2C-77AA48D3C5ED}"/>
              </a:ext>
            </a:extLst>
          </p:cNvPr>
          <p:cNvSpPr/>
          <p:nvPr/>
        </p:nvSpPr>
        <p:spPr>
          <a:xfrm>
            <a:off x="2617704" y="4734779"/>
            <a:ext cx="7828624" cy="1323439"/>
          </a:xfrm>
          <a:prstGeom prst="rect">
            <a:avLst/>
          </a:prstGeom>
          <a:solidFill>
            <a:schemeClr val="accent4">
              <a:lumMod val="20000"/>
              <a:lumOff val="80000"/>
            </a:schemeClr>
          </a:solidFill>
        </p:spPr>
        <p:txBody>
          <a:bodyPr wrap="square">
            <a:spAutoFit/>
          </a:bodyPr>
          <a:lstStyle/>
          <a:p>
            <a:pPr>
              <a:defRPr/>
            </a:pPr>
            <a:r>
              <a:rPr lang="en-US" sz="1600" b="1">
                <a:solidFill>
                  <a:prstClr val="black"/>
                </a:solidFill>
                <a:latin typeface="Calibri" panose="020F0502020204030204"/>
              </a:rPr>
              <a:t>AUs will find a District status report found under Cognos Reports/Special Education December folder (DEC role) </a:t>
            </a:r>
          </a:p>
          <a:p>
            <a:pPr marL="285750" indent="-285750">
              <a:buFont typeface="Arial" panose="020B0604020202020204" pitchFamily="34" charset="0"/>
              <a:buChar char="•"/>
              <a:defRPr/>
            </a:pPr>
            <a:r>
              <a:rPr lang="en-US" sz="1600">
                <a:solidFill>
                  <a:prstClr val="black"/>
                </a:solidFill>
                <a:latin typeface="Calibri" panose="020F0502020204030204"/>
              </a:rPr>
              <a:t>District/AU Activity Report</a:t>
            </a:r>
          </a:p>
          <a:p>
            <a:pPr marL="285750" indent="-285750">
              <a:buFont typeface="Arial" panose="020B0604020202020204" pitchFamily="34" charset="0"/>
              <a:buChar char="•"/>
              <a:defRPr/>
            </a:pPr>
            <a:r>
              <a:rPr lang="en-US" sz="1600">
                <a:solidFill>
                  <a:prstClr val="black"/>
                </a:solidFill>
                <a:latin typeface="Calibri" panose="020F0502020204030204"/>
              </a:rPr>
              <a:t>Lists the status of all Staff Profile and Staff Assignment file uploads and # of errors</a:t>
            </a:r>
          </a:p>
          <a:p>
            <a:pPr marL="285750" indent="-285750">
              <a:buFont typeface="Arial" panose="020B0604020202020204" pitchFamily="34" charset="0"/>
              <a:buChar char="•"/>
              <a:defRPr/>
            </a:pPr>
            <a:r>
              <a:rPr lang="en-US" sz="1600">
                <a:solidFill>
                  <a:prstClr val="black"/>
                </a:solidFill>
                <a:latin typeface="Calibri" panose="020F0502020204030204"/>
              </a:rPr>
              <a:t>Breaks it out by district and AU </a:t>
            </a:r>
          </a:p>
        </p:txBody>
      </p:sp>
      <p:sp>
        <p:nvSpPr>
          <p:cNvPr id="4" name="Slide Number Placeholder 3">
            <a:extLst>
              <a:ext uri="{FF2B5EF4-FFF2-40B4-BE49-F238E27FC236}">
                <a16:creationId xmlns:a16="http://schemas.microsoft.com/office/drawing/2014/main" id="{29807C52-4B93-9018-3BF0-DF3979230DFD}"/>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5" name="Content Placeholder 4">
            <a:extLst>
              <a:ext uri="{FF2B5EF4-FFF2-40B4-BE49-F238E27FC236}">
                <a16:creationId xmlns:a16="http://schemas.microsoft.com/office/drawing/2014/main" id="{D46B2C15-57A4-4C8A-35FC-4AFDC2B9ECFA}"/>
              </a:ext>
            </a:extLst>
          </p:cNvPr>
          <p:cNvSpPr>
            <a:spLocks noGrp="1"/>
          </p:cNvSpPr>
          <p:nvPr>
            <p:ph sz="quarter" idx="13"/>
          </p:nvPr>
        </p:nvSpPr>
        <p:spPr/>
        <p:txBody>
          <a:bodyPr>
            <a:normAutofit fontScale="85000" lnSpcReduction="10000"/>
          </a:bodyPr>
          <a:lstStyle/>
          <a:p>
            <a:r>
              <a:rPr lang="en-US" sz="1600"/>
              <a:t>Special Education December Count- Lindsey Heitman</a:t>
            </a:r>
            <a:endParaRPr lang="en-US"/>
          </a:p>
        </p:txBody>
      </p:sp>
      <p:sp>
        <p:nvSpPr>
          <p:cNvPr id="6" name="Content Placeholder 5">
            <a:extLst>
              <a:ext uri="{FF2B5EF4-FFF2-40B4-BE49-F238E27FC236}">
                <a16:creationId xmlns:a16="http://schemas.microsoft.com/office/drawing/2014/main" id="{CF466029-1BD5-706E-F4BC-54FEE291D3D3}"/>
              </a:ext>
            </a:extLst>
          </p:cNvPr>
          <p:cNvSpPr>
            <a:spLocks noGrp="1"/>
          </p:cNvSpPr>
          <p:nvPr>
            <p:ph sz="quarter" idx="14"/>
          </p:nvPr>
        </p:nvSpPr>
        <p:spPr/>
        <p:txBody>
          <a:bodyPr/>
          <a:lstStyle/>
          <a:p>
            <a:r>
              <a:rPr lang="en-US" sz="1600">
                <a:hlinkClick r:id="rId2"/>
              </a:rPr>
              <a:t>SpedDecCount@cde.state.co.us</a:t>
            </a:r>
            <a:endParaRPr lang="en-US"/>
          </a:p>
        </p:txBody>
      </p:sp>
    </p:spTree>
    <p:extLst>
      <p:ext uri="{BB962C8B-B14F-4D97-AF65-F5344CB8AC3E}">
        <p14:creationId xmlns:p14="http://schemas.microsoft.com/office/powerpoint/2010/main" val="192448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Special Education December Count – Report available for Staff Interchange User to see Dec snapshot errors</a:t>
            </a:r>
          </a:p>
        </p:txBody>
      </p:sp>
      <p:sp>
        <p:nvSpPr>
          <p:cNvPr id="4" name="TextBox 3"/>
          <p:cNvSpPr txBox="1"/>
          <p:nvPr/>
        </p:nvSpPr>
        <p:spPr>
          <a:xfrm>
            <a:off x="443565" y="1424067"/>
            <a:ext cx="10224435" cy="923330"/>
          </a:xfrm>
          <a:prstGeom prst="rect">
            <a:avLst/>
          </a:prstGeom>
          <a:noFill/>
        </p:spPr>
        <p:txBody>
          <a:bodyPr wrap="square" rtlCol="0">
            <a:spAutoFit/>
          </a:bodyPr>
          <a:lstStyle/>
          <a:p>
            <a:pPr>
              <a:defRPr/>
            </a:pPr>
            <a:r>
              <a:rPr lang="en-US">
                <a:solidFill>
                  <a:prstClr val="black"/>
                </a:solidFill>
                <a:latin typeface="Trebuchet MS" panose="020B0603020202020204" pitchFamily="34" charset="0"/>
              </a:rPr>
              <a:t>Staff Interchange Users and Viewers are able to see their district’s December Count snapshot errors by downloading this report under:</a:t>
            </a:r>
          </a:p>
          <a:p>
            <a:pPr marL="742950" lvl="1" indent="-285750">
              <a:buFont typeface="Wingdings" panose="05000000000000000000" pitchFamily="2" charset="2"/>
              <a:buChar char="§"/>
              <a:defRPr/>
            </a:pPr>
            <a:r>
              <a:rPr lang="en-US">
                <a:solidFill>
                  <a:prstClr val="black"/>
                </a:solidFill>
                <a:latin typeface="Trebuchet MS" panose="020B0603020202020204" pitchFamily="34" charset="0"/>
              </a:rPr>
              <a:t>Cognos Reports- Staff Profile- Special Education December Snapshot Error Detail Report</a:t>
            </a:r>
          </a:p>
        </p:txBody>
      </p:sp>
      <p:pic>
        <p:nvPicPr>
          <p:cNvPr id="7" name="Content Placeholder 6" descr="Staff Profile Cognos folder - find Sped December Snapshot error report">
            <a:extLst>
              <a:ext uri="{FF2B5EF4-FFF2-40B4-BE49-F238E27FC236}">
                <a16:creationId xmlns:a16="http://schemas.microsoft.com/office/drawing/2014/main" id="{4D640C88-C16A-4909-AB44-E0385A36B100}"/>
              </a:ext>
            </a:extLst>
          </p:cNvPr>
          <p:cNvPicPr>
            <a:picLocks noGrp="1" noChangeAspect="1"/>
          </p:cNvPicPr>
          <p:nvPr>
            <p:ph idx="1"/>
          </p:nvPr>
        </p:nvPicPr>
        <p:blipFill rotWithShape="1">
          <a:blip r:embed="rId2"/>
          <a:srcRect l="-1656" t="14479" r="49597" b="32483"/>
          <a:stretch/>
        </p:blipFill>
        <p:spPr>
          <a:xfrm>
            <a:off x="1366549" y="2347397"/>
            <a:ext cx="5787784" cy="3316803"/>
          </a:xfrm>
        </p:spPr>
      </p:pic>
      <p:sp>
        <p:nvSpPr>
          <p:cNvPr id="9" name="Right Arrow 4">
            <a:extLst>
              <a:ext uri="{FF2B5EF4-FFF2-40B4-BE49-F238E27FC236}">
                <a16:creationId xmlns:a16="http://schemas.microsoft.com/office/drawing/2014/main" id="{5BB0F948-7BE9-4A29-A283-6EC1DD9F9EA0}"/>
              </a:ext>
              <a:ext uri="{C183D7F6-B498-43B3-948B-1728B52AA6E4}">
                <adec:decorative xmlns:adec="http://schemas.microsoft.com/office/drawing/2017/decorative" val="1"/>
              </a:ext>
            </a:extLst>
          </p:cNvPr>
          <p:cNvSpPr/>
          <p:nvPr/>
        </p:nvSpPr>
        <p:spPr>
          <a:xfrm rot="10800000">
            <a:off x="5954645" y="2973472"/>
            <a:ext cx="489205" cy="29725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Calibri" panose="020F0502020204030204"/>
            </a:endParaRPr>
          </a:p>
        </p:txBody>
      </p:sp>
      <p:sp>
        <p:nvSpPr>
          <p:cNvPr id="3" name="TextBox 2">
            <a:extLst>
              <a:ext uri="{FF2B5EF4-FFF2-40B4-BE49-F238E27FC236}">
                <a16:creationId xmlns:a16="http://schemas.microsoft.com/office/drawing/2014/main" id="{6556AAFA-5C0F-4A22-802D-12F4B6908169}"/>
              </a:ext>
            </a:extLst>
          </p:cNvPr>
          <p:cNvSpPr txBox="1"/>
          <p:nvPr/>
        </p:nvSpPr>
        <p:spPr>
          <a:xfrm>
            <a:off x="7395411" y="2983832"/>
            <a:ext cx="1612278" cy="1200329"/>
          </a:xfrm>
          <a:prstGeom prst="rect">
            <a:avLst/>
          </a:prstGeom>
          <a:noFill/>
          <a:ln w="12700">
            <a:solidFill>
              <a:schemeClr val="bg1">
                <a:lumMod val="85000"/>
              </a:schemeClr>
            </a:solidFill>
          </a:ln>
        </p:spPr>
        <p:txBody>
          <a:bodyPr wrap="square" rtlCol="0">
            <a:spAutoFit/>
          </a:bodyPr>
          <a:lstStyle/>
          <a:p>
            <a:pPr>
              <a:defRPr/>
            </a:pPr>
            <a:r>
              <a:rPr lang="en-US">
                <a:solidFill>
                  <a:srgbClr val="ED7D31"/>
                </a:solidFill>
                <a:latin typeface="Calibri" panose="020F0502020204030204"/>
              </a:rPr>
              <a:t>Those with the STF role have access to this error report</a:t>
            </a:r>
          </a:p>
        </p:txBody>
      </p:sp>
      <p:sp>
        <p:nvSpPr>
          <p:cNvPr id="5" name="Slide Number Placeholder 4">
            <a:extLst>
              <a:ext uri="{FF2B5EF4-FFF2-40B4-BE49-F238E27FC236}">
                <a16:creationId xmlns:a16="http://schemas.microsoft.com/office/drawing/2014/main" id="{00269900-5AA1-6D62-3E26-1E6C25EA0123}"/>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10" name="Content Placeholder 4">
            <a:extLst>
              <a:ext uri="{FF2B5EF4-FFF2-40B4-BE49-F238E27FC236}">
                <a16:creationId xmlns:a16="http://schemas.microsoft.com/office/drawing/2014/main" id="{301E7FCD-2229-F1D1-7512-628A0A97F9FE}"/>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11" name="Content Placeholder 5">
            <a:extLst>
              <a:ext uri="{FF2B5EF4-FFF2-40B4-BE49-F238E27FC236}">
                <a16:creationId xmlns:a16="http://schemas.microsoft.com/office/drawing/2014/main" id="{55D01D1F-B585-7E2C-5DA9-B60B192496A2}"/>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SpedDecCount@cde.state.co.us</a:t>
            </a:r>
            <a:r>
              <a:rPr lang="en-US"/>
              <a:t> </a:t>
            </a:r>
          </a:p>
        </p:txBody>
      </p:sp>
    </p:spTree>
    <p:extLst>
      <p:ext uri="{BB962C8B-B14F-4D97-AF65-F5344CB8AC3E}">
        <p14:creationId xmlns:p14="http://schemas.microsoft.com/office/powerpoint/2010/main" val="19609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45A1-AAF2-4054-A326-28004EB1B10F}"/>
              </a:ext>
            </a:extLst>
          </p:cNvPr>
          <p:cNvSpPr>
            <a:spLocks noGrp="1"/>
          </p:cNvSpPr>
          <p:nvPr>
            <p:ph type="title"/>
          </p:nvPr>
        </p:nvSpPr>
        <p:spPr>
          <a:xfrm>
            <a:off x="443565" y="205176"/>
            <a:ext cx="7040968" cy="898524"/>
          </a:xfrm>
        </p:spPr>
        <p:txBody>
          <a:bodyPr>
            <a:noAutofit/>
          </a:bodyPr>
          <a:lstStyle/>
          <a:p>
            <a:r>
              <a:rPr lang="en-US" sz="2400">
                <a:solidFill>
                  <a:schemeClr val="tx1"/>
                </a:solidFill>
              </a:rPr>
              <a:t>Special Education December Count: Troubleshooting Errors DC191 – DC205 (grades of staff and students served for 202 and 238 job codes must match)</a:t>
            </a:r>
          </a:p>
        </p:txBody>
      </p:sp>
      <p:sp>
        <p:nvSpPr>
          <p:cNvPr id="3" name="Content Placeholder 2">
            <a:extLst>
              <a:ext uri="{FF2B5EF4-FFF2-40B4-BE49-F238E27FC236}">
                <a16:creationId xmlns:a16="http://schemas.microsoft.com/office/drawing/2014/main" id="{0C523A86-6739-475D-AA26-95462B01E2AD}"/>
              </a:ext>
            </a:extLst>
          </p:cNvPr>
          <p:cNvSpPr>
            <a:spLocks noGrp="1"/>
          </p:cNvSpPr>
          <p:nvPr>
            <p:ph idx="1"/>
          </p:nvPr>
        </p:nvSpPr>
        <p:spPr>
          <a:xfrm>
            <a:off x="838199" y="1554480"/>
            <a:ext cx="10786533" cy="4351338"/>
          </a:xfrm>
        </p:spPr>
        <p:txBody>
          <a:bodyPr>
            <a:normAutofit lnSpcReduction="10000"/>
          </a:bodyPr>
          <a:lstStyle/>
          <a:p>
            <a:pPr marL="0" indent="0">
              <a:buNone/>
            </a:pPr>
            <a:r>
              <a:rPr lang="en-US" sz="1600" b="1"/>
              <a:t>DC191 thru DC205</a:t>
            </a:r>
            <a:r>
              <a:rPr lang="en-US" sz="1600"/>
              <a:t> – these errors compare the student’s grades that are reporting that EDID in one of the 5 provider positions to the grades marked on the staff assignment record for that staff.</a:t>
            </a:r>
          </a:p>
          <a:p>
            <a:pPr marL="0" indent="0">
              <a:buNone/>
            </a:pPr>
            <a:r>
              <a:rPr lang="en-US" sz="2000"/>
              <a:t>What to check:</a:t>
            </a:r>
          </a:p>
          <a:p>
            <a:pPr marL="742950" lvl="1" indent="-285750"/>
            <a:r>
              <a:rPr lang="en-US" sz="1600"/>
              <a:t>Use Cognos Reports/Special Education December report  “Included Snapshot Records: Staff Interchange” to compare grades for your student and staff snapshot records</a:t>
            </a:r>
            <a:endParaRPr lang="en-US" sz="1500"/>
          </a:p>
          <a:p>
            <a:pPr marL="914400" lvl="2">
              <a:spcBef>
                <a:spcPts val="0"/>
              </a:spcBef>
            </a:pPr>
            <a:r>
              <a:rPr lang="en-US" sz="1500" b="1">
                <a:latin typeface="Calibri" panose="020F0502020204030204" pitchFamily="34" charset="0"/>
                <a:ea typeface="Calibri" panose="020F0502020204030204" pitchFamily="34" charset="0"/>
              </a:rPr>
              <a:t>Cognos Reports/Special Education December </a:t>
            </a:r>
            <a:r>
              <a:rPr lang="en-US" sz="1500" b="1">
                <a:latin typeface="Wingdings" panose="05000000000000000000" pitchFamily="2" charset="2"/>
                <a:ea typeface="Calibri" panose="020F0502020204030204" pitchFamily="34" charset="0"/>
              </a:rPr>
              <a:t>à</a:t>
            </a:r>
            <a:r>
              <a:rPr lang="en-US" sz="1500" b="1">
                <a:latin typeface="Calibri" panose="020F0502020204030204" pitchFamily="34" charset="0"/>
                <a:ea typeface="Calibri" panose="020F0502020204030204" pitchFamily="34" charset="0"/>
              </a:rPr>
              <a:t> </a:t>
            </a:r>
            <a:r>
              <a:rPr lang="en-US" sz="1500" b="1">
                <a:highlight>
                  <a:srgbClr val="FFFF00"/>
                </a:highlight>
                <a:latin typeface="Calibri" panose="020F0502020204030204" pitchFamily="34" charset="0"/>
                <a:ea typeface="Calibri" panose="020F0502020204030204" pitchFamily="34" charset="0"/>
              </a:rPr>
              <a:t>Included Snapshot Records: IEP Interchange</a:t>
            </a:r>
            <a:r>
              <a:rPr lang="en-US" sz="1500" b="1">
                <a:latin typeface="Calibri" panose="020F0502020204030204" pitchFamily="34" charset="0"/>
                <a:ea typeface="Calibri" panose="020F0502020204030204" pitchFamily="34" charset="0"/>
              </a:rPr>
              <a:t> </a:t>
            </a:r>
          </a:p>
          <a:p>
            <a:pPr marL="0" indent="0">
              <a:buNone/>
            </a:pPr>
            <a:endParaRPr lang="en-US" sz="1200"/>
          </a:p>
          <a:p>
            <a:pPr marL="1028700" lvl="2" indent="-342900">
              <a:buAutoNum type="arabicPeriod"/>
            </a:pPr>
            <a:r>
              <a:rPr lang="en-US" sz="1600"/>
              <a:t>Download snapshot records report and export to Excel</a:t>
            </a:r>
          </a:p>
          <a:p>
            <a:pPr marL="1028700" lvl="2" indent="-342900">
              <a:buAutoNum type="arabicPeriod"/>
            </a:pPr>
            <a:r>
              <a:rPr lang="en-US" sz="1600"/>
              <a:t>Highlight the Grade level field and the 5 Primary/Secondary Provider fields </a:t>
            </a:r>
          </a:p>
          <a:p>
            <a:pPr marL="1028700" lvl="2" indent="-342900">
              <a:buAutoNum type="arabicPeriod"/>
            </a:pPr>
            <a:r>
              <a:rPr lang="en-US" sz="1600"/>
              <a:t>Click Data/Filter and search all 5 primary/secondary provider fields for the EDIDs triggering errors DC191- DC205</a:t>
            </a:r>
          </a:p>
          <a:p>
            <a:pPr marL="1028700" lvl="2" indent="-342900">
              <a:buAutoNum type="arabicPeriod"/>
            </a:pPr>
            <a:r>
              <a:rPr lang="en-US" sz="1600"/>
              <a:t>For each EDID search results scroll to the left to find which grades levels the students are in </a:t>
            </a:r>
          </a:p>
          <a:p>
            <a:pPr marL="1485900" lvl="3" indent="-342900"/>
            <a:r>
              <a:rPr lang="en-US" sz="1600"/>
              <a:t>You should eventually locate the student(s) whose grade levels are missing from the Staff Assignment record. </a:t>
            </a:r>
          </a:p>
          <a:p>
            <a:pPr marL="1485900" lvl="3" indent="-342900"/>
            <a:r>
              <a:rPr lang="en-US" sz="1600"/>
              <a:t>If you have verified that provider EDID is correct for that student, the change will need to be in the Staff Assignment file – mark a ‘1’ by the missing grades</a:t>
            </a:r>
          </a:p>
          <a:p>
            <a:pPr marL="1485900" lvl="3" indent="-342900"/>
            <a:r>
              <a:rPr lang="en-US" sz="1600"/>
              <a:t>If you have verified that provider EDID is incorrect for that student’s record, the change will be in the IEP Participation file and that EDID should be removed from one of the provider fields.  </a:t>
            </a:r>
          </a:p>
          <a:p>
            <a:pPr marL="1028700" lvl="2" indent="-342900">
              <a:buAutoNum type="arabicPeriod"/>
            </a:pPr>
            <a:endParaRPr lang="en-US" sz="1600"/>
          </a:p>
          <a:p>
            <a:pPr marL="557213" lvl="1" indent="-214313"/>
            <a:endParaRPr lang="en-US" sz="1800"/>
          </a:p>
          <a:p>
            <a:pPr marL="0" indent="0">
              <a:buNone/>
            </a:pPr>
            <a:endParaRPr lang="en-US"/>
          </a:p>
        </p:txBody>
      </p:sp>
      <p:sp>
        <p:nvSpPr>
          <p:cNvPr id="4" name="Slide Number Placeholder 3">
            <a:extLst>
              <a:ext uri="{FF2B5EF4-FFF2-40B4-BE49-F238E27FC236}">
                <a16:creationId xmlns:a16="http://schemas.microsoft.com/office/drawing/2014/main" id="{956304F9-B392-4179-A295-357622401A19}"/>
              </a:ext>
            </a:extLst>
          </p:cNvPr>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15</a:t>
            </a:fld>
            <a:endParaRPr lang="en-US">
              <a:solidFill>
                <a:prstClr val="white">
                  <a:lumMod val="50000"/>
                </a:prstClr>
              </a:solidFill>
              <a:latin typeface="Calibri" panose="020F0502020204030204"/>
            </a:endParaRPr>
          </a:p>
        </p:txBody>
      </p:sp>
      <p:sp>
        <p:nvSpPr>
          <p:cNvPr id="7" name="Content Placeholder 4">
            <a:extLst>
              <a:ext uri="{FF2B5EF4-FFF2-40B4-BE49-F238E27FC236}">
                <a16:creationId xmlns:a16="http://schemas.microsoft.com/office/drawing/2014/main" id="{7FB2A3FC-40E7-73D6-8486-60A6C8EAEC6E}"/>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8" name="Content Placeholder 5">
            <a:extLst>
              <a:ext uri="{FF2B5EF4-FFF2-40B4-BE49-F238E27FC236}">
                <a16:creationId xmlns:a16="http://schemas.microsoft.com/office/drawing/2014/main" id="{BE435F3C-7B9E-208E-A4B6-41053392C5E3}"/>
              </a:ext>
            </a:extLst>
          </p:cNvPr>
          <p:cNvSpPr>
            <a:spLocks noGrp="1"/>
          </p:cNvSpPr>
          <p:nvPr>
            <p:ph sz="quarter" idx="14"/>
          </p:nvPr>
        </p:nvSpPr>
        <p:spPr>
          <a:xfrm>
            <a:off x="6053138" y="6356350"/>
            <a:ext cx="4392612" cy="361950"/>
          </a:xfrm>
        </p:spPr>
        <p:txBody>
          <a:bodyPr>
            <a:normAutofit/>
          </a:bodyPr>
          <a:lstStyle/>
          <a:p>
            <a:r>
              <a:rPr lang="en-US">
                <a:hlinkClick r:id="rId2"/>
              </a:rPr>
              <a:t>SpedDecCount@cde.state.co.us</a:t>
            </a:r>
            <a:r>
              <a:rPr lang="en-US"/>
              <a:t> </a:t>
            </a:r>
          </a:p>
        </p:txBody>
      </p:sp>
    </p:spTree>
    <p:extLst>
      <p:ext uri="{BB962C8B-B14F-4D97-AF65-F5344CB8AC3E}">
        <p14:creationId xmlns:p14="http://schemas.microsoft.com/office/powerpoint/2010/main" val="287877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CE4A9-A995-864E-353E-7D6FE9DA29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DF8DCE-79D5-B0A1-1F48-D974FE813986}"/>
              </a:ext>
            </a:extLst>
          </p:cNvPr>
          <p:cNvSpPr>
            <a:spLocks noGrp="1"/>
          </p:cNvSpPr>
          <p:nvPr>
            <p:ph type="title"/>
          </p:nvPr>
        </p:nvSpPr>
        <p:spPr/>
        <p:txBody>
          <a:bodyPr/>
          <a:lstStyle/>
          <a:p>
            <a:r>
              <a:rPr lang="en-US"/>
              <a:t>Special Education December Count:</a:t>
            </a:r>
            <a:br>
              <a:rPr lang="en-US"/>
            </a:br>
            <a:r>
              <a:rPr lang="en-US"/>
              <a:t>Helpful Report</a:t>
            </a:r>
          </a:p>
        </p:txBody>
      </p:sp>
      <p:sp>
        <p:nvSpPr>
          <p:cNvPr id="15" name="TextBox 14">
            <a:extLst>
              <a:ext uri="{FF2B5EF4-FFF2-40B4-BE49-F238E27FC236}">
                <a16:creationId xmlns:a16="http://schemas.microsoft.com/office/drawing/2014/main" id="{EB33F18B-9414-44C7-DB3C-BD86CD7A7BEE}"/>
              </a:ext>
            </a:extLst>
          </p:cNvPr>
          <p:cNvSpPr txBox="1"/>
          <p:nvPr/>
        </p:nvSpPr>
        <p:spPr>
          <a:xfrm>
            <a:off x="91512" y="1283451"/>
            <a:ext cx="11812621" cy="2277547"/>
          </a:xfrm>
          <a:prstGeom prst="rect">
            <a:avLst/>
          </a:prstGeom>
          <a:noFill/>
        </p:spPr>
        <p:txBody>
          <a:bodyPr wrap="square" rtlCol="0">
            <a:spAutoFit/>
          </a:bodyPr>
          <a:lstStyle/>
          <a:p>
            <a:r>
              <a:rPr lang="en-US" sz="1600"/>
              <a:t>Records potentially missing from your snapshot may be found in this report.  </a:t>
            </a:r>
          </a:p>
          <a:p>
            <a:pPr marL="171450" indent="-171450">
              <a:buFont typeface="Arial" panose="020B0604020202020204" pitchFamily="34" charset="0"/>
              <a:buChar char="•"/>
            </a:pPr>
            <a:r>
              <a:rPr lang="en-US" sz="1600"/>
              <a:t>Records listed in this report do not meet the snapshot criteria  (several reasons this could occur)</a:t>
            </a:r>
          </a:p>
          <a:p>
            <a:pPr marL="171450" indent="-171450">
              <a:buFont typeface="Arial" panose="020B0604020202020204" pitchFamily="34" charset="0"/>
              <a:buChar char="•"/>
            </a:pPr>
            <a:r>
              <a:rPr lang="en-US" sz="1600"/>
              <a:t>Use this report to find why a staff or student interchange record is missing from your snapshot</a:t>
            </a:r>
          </a:p>
          <a:p>
            <a:endParaRPr lang="en-US" sz="1600"/>
          </a:p>
          <a:p>
            <a:r>
              <a:rPr lang="en-US" sz="1600"/>
              <a:t>Note: this report will list ALL Staff Interchange and IEP Interchange records that are missing from the snapshot. Keep in mind HR (gen-ed staff records) do not need to be in your snapshot so many of the records may be ignored. Export to Excel and search to find the record you’re looking for. </a:t>
            </a:r>
          </a:p>
          <a:p>
            <a:endParaRPr lang="en-US" sz="1200"/>
          </a:p>
          <a:p>
            <a:endParaRPr lang="en-US"/>
          </a:p>
        </p:txBody>
      </p:sp>
      <p:pic>
        <p:nvPicPr>
          <p:cNvPr id="5" name="Picture 4">
            <a:extLst>
              <a:ext uri="{FF2B5EF4-FFF2-40B4-BE49-F238E27FC236}">
                <a16:creationId xmlns:a16="http://schemas.microsoft.com/office/drawing/2014/main" id="{4E620DAC-D14E-26B0-F0AB-42F9EC5981FC}"/>
              </a:ext>
              <a:ext uri="{C183D7F6-B498-43B3-948B-1728B52AA6E4}">
                <adec:decorative xmlns:adec="http://schemas.microsoft.com/office/drawing/2017/decorative" val="1"/>
              </a:ext>
            </a:extLst>
          </p:cNvPr>
          <p:cNvPicPr>
            <a:picLocks noChangeAspect="1"/>
          </p:cNvPicPr>
          <p:nvPr/>
        </p:nvPicPr>
        <p:blipFill rotWithShape="1">
          <a:blip r:embed="rId2"/>
          <a:srcRect l="24" t="9696" r="37871" b="53142"/>
          <a:stretch/>
        </p:blipFill>
        <p:spPr>
          <a:xfrm>
            <a:off x="1980561" y="3094192"/>
            <a:ext cx="7172541" cy="2682572"/>
          </a:xfrm>
          <a:prstGeom prst="rect">
            <a:avLst/>
          </a:prstGeom>
        </p:spPr>
      </p:pic>
      <p:sp>
        <p:nvSpPr>
          <p:cNvPr id="16" name="TextBox 15">
            <a:extLst>
              <a:ext uri="{FF2B5EF4-FFF2-40B4-BE49-F238E27FC236}">
                <a16:creationId xmlns:a16="http://schemas.microsoft.com/office/drawing/2014/main" id="{AFF1CF44-04B1-242E-37FF-BB64891C2C60}"/>
              </a:ext>
            </a:extLst>
          </p:cNvPr>
          <p:cNvSpPr txBox="1"/>
          <p:nvPr/>
        </p:nvSpPr>
        <p:spPr>
          <a:xfrm>
            <a:off x="5333841" y="3714773"/>
            <a:ext cx="2164298" cy="954107"/>
          </a:xfrm>
          <a:prstGeom prst="rect">
            <a:avLst/>
          </a:prstGeom>
          <a:noFill/>
        </p:spPr>
        <p:txBody>
          <a:bodyPr wrap="square" rtlCol="0">
            <a:spAutoFit/>
          </a:bodyPr>
          <a:lstStyle/>
          <a:p>
            <a:r>
              <a:rPr lang="en-US" sz="1400" b="1">
                <a:solidFill>
                  <a:schemeClr val="accent2"/>
                </a:solidFill>
              </a:rPr>
              <a:t>Filter on Snapshot Type ‘December Student’ or ‘December Staff’ and each file </a:t>
            </a:r>
          </a:p>
        </p:txBody>
      </p:sp>
      <p:cxnSp>
        <p:nvCxnSpPr>
          <p:cNvPr id="17" name="Straight Connector 16">
            <a:extLst>
              <a:ext uri="{FF2B5EF4-FFF2-40B4-BE49-F238E27FC236}">
                <a16:creationId xmlns:a16="http://schemas.microsoft.com/office/drawing/2014/main" id="{1B23D672-926C-E2C1-5DB9-A2DE6462E2B2}"/>
              </a:ext>
              <a:ext uri="{C183D7F6-B498-43B3-948B-1728B52AA6E4}">
                <adec:decorative xmlns:adec="http://schemas.microsoft.com/office/drawing/2017/decorative" val="1"/>
              </a:ext>
            </a:extLst>
          </p:cNvPr>
          <p:cNvCxnSpPr>
            <a:cxnSpLocks/>
          </p:cNvCxnSpPr>
          <p:nvPr/>
        </p:nvCxnSpPr>
        <p:spPr>
          <a:xfrm flipH="1" flipV="1">
            <a:off x="2995796" y="5305348"/>
            <a:ext cx="668502" cy="565710"/>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0" name="Arrow: Right 19">
            <a:extLst>
              <a:ext uri="{FF2B5EF4-FFF2-40B4-BE49-F238E27FC236}">
                <a16:creationId xmlns:a16="http://schemas.microsoft.com/office/drawing/2014/main" id="{ACD9A1BB-5693-7B69-5224-9A855C297537}"/>
              </a:ext>
              <a:ext uri="{C183D7F6-B498-43B3-948B-1728B52AA6E4}">
                <adec:decorative xmlns:adec="http://schemas.microsoft.com/office/drawing/2017/decorative" val="1"/>
              </a:ext>
            </a:extLst>
          </p:cNvPr>
          <p:cNvSpPr/>
          <p:nvPr/>
        </p:nvSpPr>
        <p:spPr>
          <a:xfrm>
            <a:off x="3438334" y="4477068"/>
            <a:ext cx="218867" cy="18817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C86197E-6D80-1605-6163-E58B67127564}"/>
              </a:ext>
            </a:extLst>
          </p:cNvPr>
          <p:cNvSpPr txBox="1"/>
          <p:nvPr/>
        </p:nvSpPr>
        <p:spPr>
          <a:xfrm>
            <a:off x="8305894" y="4318956"/>
            <a:ext cx="3278909" cy="1200329"/>
          </a:xfrm>
          <a:prstGeom prst="rect">
            <a:avLst/>
          </a:prstGeom>
          <a:noFill/>
        </p:spPr>
        <p:txBody>
          <a:bodyPr wrap="square" rtlCol="0">
            <a:spAutoFit/>
          </a:bodyPr>
          <a:lstStyle/>
          <a:p>
            <a:r>
              <a:rPr lang="en-US" b="1"/>
              <a:t>Missing records= missed funding! Check for records that were receiving SPED services as of 12/01/24.  </a:t>
            </a:r>
          </a:p>
        </p:txBody>
      </p:sp>
      <p:sp>
        <p:nvSpPr>
          <p:cNvPr id="11" name="TextBox 10">
            <a:extLst>
              <a:ext uri="{FF2B5EF4-FFF2-40B4-BE49-F238E27FC236}">
                <a16:creationId xmlns:a16="http://schemas.microsoft.com/office/drawing/2014/main" id="{2649DD88-947B-D88C-1AF2-CB3BBAB010E1}"/>
              </a:ext>
            </a:extLst>
          </p:cNvPr>
          <p:cNvSpPr txBox="1"/>
          <p:nvPr/>
        </p:nvSpPr>
        <p:spPr>
          <a:xfrm>
            <a:off x="1881418" y="5871059"/>
            <a:ext cx="6646284" cy="461665"/>
          </a:xfrm>
          <a:prstGeom prst="rect">
            <a:avLst/>
          </a:prstGeom>
          <a:solidFill>
            <a:schemeClr val="accent3">
              <a:alpha val="25000"/>
            </a:schemeClr>
          </a:solidFill>
          <a:ln>
            <a:solidFill>
              <a:schemeClr val="accent3"/>
            </a:solidFill>
          </a:ln>
        </p:spPr>
        <p:txBody>
          <a:bodyPr wrap="square" rtlCol="0">
            <a:spAutoFit/>
          </a:bodyPr>
          <a:lstStyle/>
          <a:p>
            <a:r>
              <a:rPr lang="en-US" sz="2400"/>
              <a:t>Pipeline Reports </a:t>
            </a:r>
            <a:r>
              <a:rPr lang="en-US" sz="2400">
                <a:sym typeface="Wingdings" panose="05000000000000000000" pitchFamily="2" charset="2"/>
              </a:rPr>
              <a:t> </a:t>
            </a:r>
            <a:r>
              <a:rPr lang="en-US" sz="2400"/>
              <a:t>Records Not in Snapshot</a:t>
            </a:r>
          </a:p>
        </p:txBody>
      </p:sp>
      <p:sp>
        <p:nvSpPr>
          <p:cNvPr id="3" name="Slide Number Placeholder 2">
            <a:extLst>
              <a:ext uri="{FF2B5EF4-FFF2-40B4-BE49-F238E27FC236}">
                <a16:creationId xmlns:a16="http://schemas.microsoft.com/office/drawing/2014/main" id="{A29B213D-C018-8CFF-33D9-E3A24047E623}"/>
              </a:ext>
            </a:extLst>
          </p:cNvPr>
          <p:cNvSpPr>
            <a:spLocks noGrp="1"/>
          </p:cNvSpPr>
          <p:nvPr>
            <p:ph type="sldNum" sz="quarter" idx="12"/>
          </p:nvPr>
        </p:nvSpPr>
        <p:spPr/>
        <p:txBody>
          <a:bodyPr/>
          <a:lstStyle/>
          <a:p>
            <a:fld id="{67726FA2-3EC9-4717-AD62-D8C823692DD3}" type="slidenum">
              <a:rPr lang="en-US" smtClean="0"/>
              <a:pPr/>
              <a:t>16</a:t>
            </a:fld>
            <a:endParaRPr lang="en-US"/>
          </a:p>
        </p:txBody>
      </p:sp>
      <p:sp>
        <p:nvSpPr>
          <p:cNvPr id="12" name="Content Placeholder 4">
            <a:extLst>
              <a:ext uri="{FF2B5EF4-FFF2-40B4-BE49-F238E27FC236}">
                <a16:creationId xmlns:a16="http://schemas.microsoft.com/office/drawing/2014/main" id="{A0641299-9CD8-F482-6C2C-CF61094B689F}"/>
              </a:ext>
            </a:extLst>
          </p:cNvPr>
          <p:cNvSpPr>
            <a:spLocks noGrp="1"/>
          </p:cNvSpPr>
          <p:nvPr>
            <p:ph sz="quarter" idx="13"/>
          </p:nvPr>
        </p:nvSpPr>
        <p:spPr>
          <a:xfrm>
            <a:off x="1366838" y="6356350"/>
            <a:ext cx="4483100" cy="361950"/>
          </a:xfrm>
        </p:spPr>
        <p:txBody>
          <a:bodyPr>
            <a:normAutofit fontScale="85000" lnSpcReduction="10000"/>
          </a:bodyPr>
          <a:lstStyle/>
          <a:p>
            <a:r>
              <a:rPr lang="en-US" sz="1600"/>
              <a:t>Special Education December Count- Lindsey Heitman</a:t>
            </a:r>
            <a:endParaRPr lang="en-US"/>
          </a:p>
        </p:txBody>
      </p:sp>
      <p:sp>
        <p:nvSpPr>
          <p:cNvPr id="13" name="Content Placeholder 5">
            <a:extLst>
              <a:ext uri="{FF2B5EF4-FFF2-40B4-BE49-F238E27FC236}">
                <a16:creationId xmlns:a16="http://schemas.microsoft.com/office/drawing/2014/main" id="{DFA3A50D-B13D-42FA-C57F-08AF8EB65EA4}"/>
              </a:ext>
            </a:extLst>
          </p:cNvPr>
          <p:cNvSpPr>
            <a:spLocks noGrp="1"/>
          </p:cNvSpPr>
          <p:nvPr>
            <p:ph sz="quarter" idx="14"/>
          </p:nvPr>
        </p:nvSpPr>
        <p:spPr>
          <a:xfrm>
            <a:off x="6053138" y="6356350"/>
            <a:ext cx="4392612" cy="361950"/>
          </a:xfrm>
        </p:spPr>
        <p:txBody>
          <a:bodyPr/>
          <a:lstStyle/>
          <a:p>
            <a:r>
              <a:rPr lang="en-US" sz="1600">
                <a:hlinkClick r:id="rId3"/>
              </a:rPr>
              <a:t>SpedDecCount@cde.state.co.us</a:t>
            </a:r>
            <a:endParaRPr lang="en-US"/>
          </a:p>
        </p:txBody>
      </p:sp>
    </p:spTree>
    <p:extLst>
      <p:ext uri="{BB962C8B-B14F-4D97-AF65-F5344CB8AC3E}">
        <p14:creationId xmlns:p14="http://schemas.microsoft.com/office/powerpoint/2010/main" val="171501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8988302" cy="898524"/>
          </a:xfrm>
        </p:spPr>
        <p:txBody>
          <a:bodyPr>
            <a:noAutofit/>
          </a:bodyPr>
          <a:lstStyle/>
          <a:p>
            <a:r>
              <a:rPr lang="en-US" sz="2400">
                <a:latin typeface="+mj-lt"/>
              </a:rPr>
              <a:t>Required Staff</a:t>
            </a:r>
            <a:br>
              <a:rPr lang="en-US" sz="2400">
                <a:latin typeface="+mj-lt"/>
              </a:rPr>
            </a:br>
            <a:r>
              <a:rPr lang="en-US" sz="2400">
                <a:latin typeface="+mj-lt"/>
              </a:rPr>
              <a:t>Director of Special Education and Child Find Coordinator</a:t>
            </a:r>
          </a:p>
        </p:txBody>
      </p:sp>
      <p:sp>
        <p:nvSpPr>
          <p:cNvPr id="2" name="Content Placeholder 1"/>
          <p:cNvSpPr>
            <a:spLocks noGrp="1"/>
          </p:cNvSpPr>
          <p:nvPr>
            <p:ph sz="half" idx="1"/>
          </p:nvPr>
        </p:nvSpPr>
        <p:spPr>
          <a:ln>
            <a:solidFill>
              <a:schemeClr val="tx1"/>
            </a:solidFill>
          </a:ln>
        </p:spPr>
        <p:txBody>
          <a:bodyPr>
            <a:normAutofit/>
          </a:bodyPr>
          <a:lstStyle/>
          <a:p>
            <a:pPr marL="0" indent="0">
              <a:lnSpc>
                <a:spcPts val="2000"/>
              </a:lnSpc>
              <a:spcBef>
                <a:spcPts val="0"/>
              </a:spcBef>
              <a:buNone/>
            </a:pPr>
            <a:endParaRPr lang="en-US" sz="1800"/>
          </a:p>
          <a:p>
            <a:pPr marL="0" indent="0">
              <a:lnSpc>
                <a:spcPts val="2000"/>
              </a:lnSpc>
              <a:spcBef>
                <a:spcPts val="0"/>
              </a:spcBef>
              <a:buNone/>
            </a:pPr>
            <a:r>
              <a:rPr lang="en-US" sz="1400"/>
              <a:t>ECEA Rules 3.01(1)(c) - </a:t>
            </a:r>
            <a:r>
              <a:rPr lang="en-US" sz="1400" i="1"/>
              <a:t>Employment of a properly licensed and endorsed professional who will function at least half time as director of special education and who has the authority and responsibility to assure that all the duties and responsibilities of the AU as specified in these Rules are carried out.</a:t>
            </a:r>
          </a:p>
          <a:p>
            <a:pPr marL="0" indent="0">
              <a:lnSpc>
                <a:spcPts val="2000"/>
              </a:lnSpc>
              <a:spcBef>
                <a:spcPts val="0"/>
              </a:spcBef>
              <a:buNone/>
            </a:pPr>
            <a:endParaRPr lang="en-US" sz="1400" i="1"/>
          </a:p>
          <a:p>
            <a:pPr marL="0" indent="0">
              <a:lnSpc>
                <a:spcPts val="2000"/>
              </a:lnSpc>
              <a:spcBef>
                <a:spcPts val="0"/>
              </a:spcBef>
              <a:buNone/>
            </a:pPr>
            <a:r>
              <a:rPr lang="en-US" sz="1400" b="1"/>
              <a:t>Reported job code = 102 Special Education Director</a:t>
            </a:r>
          </a:p>
          <a:p>
            <a:pPr marL="0" indent="0">
              <a:lnSpc>
                <a:spcPts val="2000"/>
              </a:lnSpc>
              <a:spcBef>
                <a:spcPts val="0"/>
              </a:spcBef>
              <a:buNone/>
            </a:pPr>
            <a:endParaRPr lang="en-US" sz="1400"/>
          </a:p>
          <a:p>
            <a:pPr marL="0" indent="0">
              <a:lnSpc>
                <a:spcPts val="2000"/>
              </a:lnSpc>
              <a:spcBef>
                <a:spcPts val="0"/>
              </a:spcBef>
              <a:buNone/>
            </a:pPr>
            <a:r>
              <a:rPr lang="en-US" sz="1400"/>
              <a:t>Appropriate endorsement = Director of Special Education</a:t>
            </a:r>
          </a:p>
          <a:p>
            <a:pPr marL="0" indent="0">
              <a:spcBef>
                <a:spcPts val="0"/>
              </a:spcBef>
              <a:buNone/>
            </a:pPr>
            <a:endParaRPr lang="en-US" sz="1400"/>
          </a:p>
          <a:p>
            <a:pPr marL="0" indent="0">
              <a:spcBef>
                <a:spcPts val="0"/>
              </a:spcBef>
              <a:buNone/>
            </a:pPr>
            <a:r>
              <a:rPr lang="en-US" sz="1400"/>
              <a:t>Error that will trigger if you are not reporting a 102 (exception required):</a:t>
            </a:r>
          </a:p>
          <a:p>
            <a:pPr marL="457200" lvl="1" indent="0">
              <a:spcBef>
                <a:spcPts val="0"/>
              </a:spcBef>
              <a:buNone/>
            </a:pPr>
            <a:r>
              <a:rPr lang="en-US" sz="1400"/>
              <a:t>DC033 -  No Special Education Director - Please briefly explain why no special Education Director (JCC 102) was reported in you December Count Snapshot</a:t>
            </a:r>
          </a:p>
          <a:p>
            <a:pPr marL="0" indent="0">
              <a:lnSpc>
                <a:spcPts val="2000"/>
              </a:lnSpc>
              <a:spcBef>
                <a:spcPts val="0"/>
              </a:spcBef>
              <a:buNone/>
            </a:pPr>
            <a:endParaRPr lang="en-US" sz="1800"/>
          </a:p>
        </p:txBody>
      </p:sp>
      <p:sp>
        <p:nvSpPr>
          <p:cNvPr id="10" name="Content Placeholder 9">
            <a:extLst>
              <a:ext uri="{FF2B5EF4-FFF2-40B4-BE49-F238E27FC236}">
                <a16:creationId xmlns:a16="http://schemas.microsoft.com/office/drawing/2014/main" id="{1F9F341D-E9FC-E404-34B3-01E1C0B96B67}"/>
              </a:ext>
            </a:extLst>
          </p:cNvPr>
          <p:cNvSpPr>
            <a:spLocks noGrp="1"/>
          </p:cNvSpPr>
          <p:nvPr>
            <p:ph sz="half" idx="2"/>
          </p:nvPr>
        </p:nvSpPr>
        <p:spPr>
          <a:ln>
            <a:solidFill>
              <a:schemeClr val="tx1"/>
            </a:solidFill>
          </a:ln>
        </p:spPr>
        <p:txBody>
          <a:bodyPr>
            <a:normAutofit/>
          </a:bodyPr>
          <a:lstStyle/>
          <a:p>
            <a:pPr marL="45720" indent="0">
              <a:lnSpc>
                <a:spcPts val="2000"/>
              </a:lnSpc>
              <a:spcBef>
                <a:spcPts val="0"/>
              </a:spcBef>
              <a:buNone/>
            </a:pPr>
            <a:endParaRPr lang="en-US" sz="1400"/>
          </a:p>
          <a:p>
            <a:pPr marL="45720" indent="0">
              <a:lnSpc>
                <a:spcPts val="2000"/>
              </a:lnSpc>
              <a:spcBef>
                <a:spcPts val="0"/>
              </a:spcBef>
              <a:buNone/>
            </a:pPr>
            <a:r>
              <a:rPr lang="en-US" sz="1400"/>
              <a:t>ECEA Rules 4.02(2)(b) - </a:t>
            </a:r>
            <a:r>
              <a:rPr lang="en-US" sz="1400" i="1"/>
              <a:t>Each administrative unit and state-operated program shall have one person designated as the child find coordinator who shall be responsible for an ongoing child identification process.</a:t>
            </a:r>
          </a:p>
          <a:p>
            <a:pPr marL="45720" indent="0">
              <a:lnSpc>
                <a:spcPts val="2000"/>
              </a:lnSpc>
              <a:spcBef>
                <a:spcPts val="0"/>
              </a:spcBef>
              <a:buNone/>
            </a:pPr>
            <a:endParaRPr lang="en-US" sz="1400" i="1"/>
          </a:p>
          <a:p>
            <a:pPr marL="45720" indent="0">
              <a:lnSpc>
                <a:spcPts val="2000"/>
              </a:lnSpc>
              <a:spcBef>
                <a:spcPts val="0"/>
              </a:spcBef>
              <a:buNone/>
            </a:pPr>
            <a:r>
              <a:rPr lang="en-US" sz="1400" b="1"/>
              <a:t>Reported job code = 330 Child Find Coordinator</a:t>
            </a:r>
          </a:p>
          <a:p>
            <a:pPr marL="45720" indent="0">
              <a:lnSpc>
                <a:spcPts val="2000"/>
              </a:lnSpc>
              <a:spcBef>
                <a:spcPts val="0"/>
              </a:spcBef>
              <a:buNone/>
            </a:pPr>
            <a:endParaRPr lang="en-US" sz="1400"/>
          </a:p>
          <a:p>
            <a:pPr marL="45720" indent="0">
              <a:lnSpc>
                <a:spcPts val="2000"/>
              </a:lnSpc>
              <a:spcBef>
                <a:spcPts val="0"/>
              </a:spcBef>
              <a:buNone/>
            </a:pPr>
            <a:r>
              <a:rPr lang="en-US" sz="1400"/>
              <a:t>Appropriate endorsement = </a:t>
            </a:r>
            <a:r>
              <a:rPr lang="en-US" sz="1400" i="1"/>
              <a:t>any</a:t>
            </a:r>
            <a:r>
              <a:rPr lang="en-US" sz="1400"/>
              <a:t> special education license and endorsement </a:t>
            </a:r>
            <a:r>
              <a:rPr lang="en-US" sz="1400" i="1"/>
              <a:t>(special education teacher, special service provider, special education administrator)</a:t>
            </a:r>
            <a:r>
              <a:rPr lang="en-US" sz="1400"/>
              <a:t> appropriate for the age/grade range of students.</a:t>
            </a:r>
          </a:p>
          <a:p>
            <a:pPr marL="0" indent="0">
              <a:buNone/>
            </a:pPr>
            <a:r>
              <a:rPr lang="en-US" sz="1400"/>
              <a:t>Error that will trigger if you are not reporting a 330 (exception required):</a:t>
            </a:r>
          </a:p>
          <a:p>
            <a:pPr marL="457200" lvl="1" indent="0">
              <a:buNone/>
            </a:pPr>
            <a:r>
              <a:rPr lang="en-US" sz="1400"/>
              <a:t>DC043 - No Child find Coordinator - Please briefly explain why no Child Find Coordinator (JCC 330) was reported in your December Count Snapshot</a:t>
            </a:r>
          </a:p>
        </p:txBody>
      </p:sp>
      <p:sp>
        <p:nvSpPr>
          <p:cNvPr id="4" name="Slide Number Placeholder 3">
            <a:extLst>
              <a:ext uri="{FF2B5EF4-FFF2-40B4-BE49-F238E27FC236}">
                <a16:creationId xmlns:a16="http://schemas.microsoft.com/office/drawing/2014/main" id="{F51E2B44-11AB-6A65-2642-8DAEBA54FD2F}"/>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15" name="Content Placeholder 4">
            <a:extLst>
              <a:ext uri="{FF2B5EF4-FFF2-40B4-BE49-F238E27FC236}">
                <a16:creationId xmlns:a16="http://schemas.microsoft.com/office/drawing/2014/main" id="{1A7D80D4-A78E-C2F6-6E92-17C477995FB4}"/>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14" name="Content Placeholder 5">
            <a:extLst>
              <a:ext uri="{FF2B5EF4-FFF2-40B4-BE49-F238E27FC236}">
                <a16:creationId xmlns:a16="http://schemas.microsoft.com/office/drawing/2014/main" id="{FBDC2AA4-3659-B06A-C0B3-57BCDBC810A8}"/>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SpedDecCount@cde.state.co.us</a:t>
            </a:r>
            <a:r>
              <a:rPr lang="en-US"/>
              <a:t> </a:t>
            </a:r>
          </a:p>
        </p:txBody>
      </p:sp>
    </p:spTree>
    <p:extLst>
      <p:ext uri="{BB962C8B-B14F-4D97-AF65-F5344CB8AC3E}">
        <p14:creationId xmlns:p14="http://schemas.microsoft.com/office/powerpoint/2010/main" val="59728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SpedDecCount@cde.state.co.us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December Snapshot Webpage</a:t>
            </a:r>
            <a:br>
              <a:rPr lang="en-US" sz="2000">
                <a:hlinkClick r:id="rId5"/>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783971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5743-184E-4152-058E-ACF4FEE426A7}"/>
              </a:ext>
            </a:extLst>
          </p:cNvPr>
          <p:cNvSpPr>
            <a:spLocks noGrp="1"/>
          </p:cNvSpPr>
          <p:nvPr>
            <p:ph type="ctrTitle"/>
          </p:nvPr>
        </p:nvSpPr>
        <p:spPr/>
        <p:txBody>
          <a:bodyPr>
            <a:normAutofit/>
          </a:bodyPr>
          <a:lstStyle/>
          <a:p>
            <a:r>
              <a:rPr lang="en-US"/>
              <a:t>Teacher Student Data Link (TSDL)</a:t>
            </a:r>
          </a:p>
        </p:txBody>
      </p:sp>
      <p:sp>
        <p:nvSpPr>
          <p:cNvPr id="3" name="Content Placeholder 2">
            <a:extLst>
              <a:ext uri="{FF2B5EF4-FFF2-40B4-BE49-F238E27FC236}">
                <a16:creationId xmlns:a16="http://schemas.microsoft.com/office/drawing/2014/main" id="{52BD8F4F-D9DE-919C-A2BA-49002A15B7E9}"/>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F42F2982-E09F-B905-6D3A-AC248B871C90}"/>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43850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F700-112B-377B-B85B-BD93F961DDB5}"/>
              </a:ext>
            </a:extLst>
          </p:cNvPr>
          <p:cNvSpPr>
            <a:spLocks noGrp="1"/>
          </p:cNvSpPr>
          <p:nvPr>
            <p:ph type="title"/>
          </p:nvPr>
        </p:nvSpPr>
        <p:spPr/>
        <p:txBody>
          <a:bodyPr/>
          <a:lstStyle/>
          <a:p>
            <a:r>
              <a:rPr lang="en-US"/>
              <a:t>2024-2025 TSDL Timeline</a:t>
            </a:r>
          </a:p>
        </p:txBody>
      </p:sp>
      <p:graphicFrame>
        <p:nvGraphicFramePr>
          <p:cNvPr id="8" name="Table Placeholder 7">
            <a:extLst>
              <a:ext uri="{FF2B5EF4-FFF2-40B4-BE49-F238E27FC236}">
                <a16:creationId xmlns:a16="http://schemas.microsoft.com/office/drawing/2014/main" id="{C8A04FA6-368D-E02A-94E7-FE8E754B9DFD}"/>
              </a:ext>
            </a:extLst>
          </p:cNvPr>
          <p:cNvGraphicFramePr>
            <a:graphicFrameLocks noGrp="1"/>
          </p:cNvGraphicFramePr>
          <p:nvPr>
            <p:ph type="tbl" sz="quarter" idx="15"/>
          </p:nvPr>
        </p:nvGraphicFramePr>
        <p:xfrm>
          <a:off x="228599" y="200025"/>
          <a:ext cx="11688097" cy="5631053"/>
        </p:xfrm>
        <a:graphic>
          <a:graphicData uri="http://schemas.openxmlformats.org/drawingml/2006/table">
            <a:tbl>
              <a:tblPr firstRow="1">
                <a:tableStyleId>{B301B821-A1FF-4177-AEE7-76D212191A09}</a:tableStyleId>
              </a:tblPr>
              <a:tblGrid>
                <a:gridCol w="2327788">
                  <a:extLst>
                    <a:ext uri="{9D8B030D-6E8A-4147-A177-3AD203B41FA5}">
                      <a16:colId xmlns:a16="http://schemas.microsoft.com/office/drawing/2014/main" val="3756619348"/>
                    </a:ext>
                  </a:extLst>
                </a:gridCol>
                <a:gridCol w="920755">
                  <a:extLst>
                    <a:ext uri="{9D8B030D-6E8A-4147-A177-3AD203B41FA5}">
                      <a16:colId xmlns:a16="http://schemas.microsoft.com/office/drawing/2014/main" val="3161053889"/>
                    </a:ext>
                  </a:extLst>
                </a:gridCol>
                <a:gridCol w="8439554">
                  <a:extLst>
                    <a:ext uri="{9D8B030D-6E8A-4147-A177-3AD203B41FA5}">
                      <a16:colId xmlns:a16="http://schemas.microsoft.com/office/drawing/2014/main" val="2212656572"/>
                    </a:ext>
                  </a:extLst>
                </a:gridCol>
              </a:tblGrid>
              <a:tr h="177217">
                <a:tc>
                  <a:txBody>
                    <a:bodyPr/>
                    <a:lstStyle/>
                    <a:p>
                      <a:pPr marL="0" marR="0">
                        <a:lnSpc>
                          <a:spcPct val="107000"/>
                        </a:lnSpc>
                        <a:spcAft>
                          <a:spcPts val="800"/>
                        </a:spcAft>
                        <a:tabLst>
                          <a:tab pos="2028825" algn="l"/>
                        </a:tabLst>
                      </a:pPr>
                      <a:r>
                        <a:rPr lang="en-US" sz="1500">
                          <a:effectLst/>
                          <a:latin typeface="Trebuchet MS" panose="020B0603020202020204" pitchFamily="34" charset="0"/>
                        </a:rPr>
                        <a:t>Date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 Description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329097440"/>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Wednesday, December 11, 2024</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Open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TSDL Upload Interchange file opens.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1624371383"/>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Wednesday, February 19,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Open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TSDL Snapshot opens.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983354431"/>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May 16,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uploaded the TSDL Upload interchange file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69461810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13,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Upload interchange should be uploaded and error free.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408904997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27,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snapshot should be created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53368700"/>
                  </a:ext>
                </a:extLst>
              </a:tr>
              <a:tr h="1447408">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22,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a complete Teacher Student Data Link Snapshot.</a:t>
                      </a:r>
                    </a:p>
                    <a:p>
                      <a:pPr marL="0" marR="0">
                        <a:lnSpc>
                          <a:spcPct val="107000"/>
                        </a:lnSpc>
                        <a:spcAft>
                          <a:spcPts val="800"/>
                        </a:spcAft>
                        <a:tabLst>
                          <a:tab pos="2028825" algn="l"/>
                        </a:tabLst>
                      </a:pPr>
                      <a:r>
                        <a:rPr lang="en-US" sz="1500">
                          <a:effectLst/>
                          <a:latin typeface="Trebuchet MS" panose="020B0603020202020204" pitchFamily="34" charset="0"/>
                        </a:rPr>
                        <a:t>Complete Teacher Student Data Link Snapshot means:</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interchange errors are resolved</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snapshot errors are resolved</a:t>
                      </a:r>
                    </a:p>
                    <a:p>
                      <a:pPr marL="0" marR="0">
                        <a:lnSpc>
                          <a:spcPct val="107000"/>
                        </a:lnSpc>
                        <a:spcAft>
                          <a:spcPts val="800"/>
                        </a:spcAft>
                        <a:tabLst>
                          <a:tab pos="2028825" algn="l"/>
                        </a:tabLst>
                      </a:pPr>
                      <a:r>
                        <a:rPr lang="en-US" sz="1500">
                          <a:effectLst/>
                          <a:latin typeface="Trebuchet MS" panose="020B0603020202020204" pitchFamily="34" charset="0"/>
                        </a:rPr>
                        <a:t> If you anticipate that you will not be able to meet this deadline, please contact CDE at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3325893519"/>
                  </a:ext>
                </a:extLst>
              </a:tr>
              <a:tr h="422787">
                <a:tc>
                  <a:txBody>
                    <a:bodyPr/>
                    <a:lstStyle/>
                    <a:p>
                      <a:pPr marL="0" marR="0">
                        <a:lnSpc>
                          <a:spcPct val="107000"/>
                        </a:lnSpc>
                        <a:spcAft>
                          <a:spcPts val="800"/>
                        </a:spcAft>
                        <a:tabLst>
                          <a:tab pos="2028825" algn="l"/>
                        </a:tabLst>
                      </a:pPr>
                      <a:r>
                        <a:rPr lang="en-US" sz="1500">
                          <a:effectLst/>
                          <a:latin typeface="Trebuchet MS" panose="020B0603020202020204" pitchFamily="34" charset="0"/>
                        </a:rPr>
                        <a:t>Monday, August 25, 2025 – Thursday, August 28,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Report Review</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1383289207"/>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Required to have TSDL snapshot error free and finalized before or on this date. TSDL closed and final report is signed and provided to CDE via email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77250508"/>
                  </a:ext>
                </a:extLst>
              </a:tr>
            </a:tbl>
          </a:graphicData>
        </a:graphic>
      </p:graphicFrame>
      <p:sp>
        <p:nvSpPr>
          <p:cNvPr id="3" name="Content Placeholder 2">
            <a:extLst>
              <a:ext uri="{FF2B5EF4-FFF2-40B4-BE49-F238E27FC236}">
                <a16:creationId xmlns:a16="http://schemas.microsoft.com/office/drawing/2014/main" id="{F764B1DE-04BB-648C-2D5B-E5B69B37A8B6}"/>
              </a:ext>
            </a:extLst>
          </p:cNvPr>
          <p:cNvSpPr>
            <a:spLocks noGrp="1"/>
          </p:cNvSpPr>
          <p:nvPr>
            <p:ph sz="quarter" idx="13"/>
          </p:nvPr>
        </p:nvSpPr>
        <p:spPr/>
        <p:txBody>
          <a:bodyPr>
            <a:normAutofit fontScale="92500" lnSpcReduction="10000"/>
          </a:bodyPr>
          <a:lstStyle/>
          <a:p>
            <a:r>
              <a:rPr lang="en-US"/>
              <a:t>Teacher Student Data Link</a:t>
            </a:r>
          </a:p>
        </p:txBody>
      </p:sp>
      <p:sp>
        <p:nvSpPr>
          <p:cNvPr id="9" name="Content Placeholder 5">
            <a:extLst>
              <a:ext uri="{FF2B5EF4-FFF2-40B4-BE49-F238E27FC236}">
                <a16:creationId xmlns:a16="http://schemas.microsoft.com/office/drawing/2014/main" id="{2D5FB406-B2AB-9117-6785-9B83F774DFD1}"/>
              </a:ext>
            </a:extLst>
          </p:cNvPr>
          <p:cNvSpPr>
            <a:spLocks noGrp="1"/>
          </p:cNvSpPr>
          <p:nvPr>
            <p:ph sz="quarter" idx="14"/>
          </p:nvPr>
        </p:nvSpPr>
        <p:spPr>
          <a:xfrm>
            <a:off x="228600" y="6210300"/>
            <a:ext cx="3559175" cy="279400"/>
          </a:xfrm>
        </p:spPr>
        <p:txBody>
          <a:bodyPr>
            <a:normAutofit fontScale="85000" lnSpcReduction="10000"/>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
        <p:nvSpPr>
          <p:cNvPr id="5" name="Slide Number Placeholder 4">
            <a:extLst>
              <a:ext uri="{FF2B5EF4-FFF2-40B4-BE49-F238E27FC236}">
                <a16:creationId xmlns:a16="http://schemas.microsoft.com/office/drawing/2014/main" id="{65183089-16CC-356F-F08E-417D4392059F}"/>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217821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D7389-3F2A-5204-DECD-546EF5F030B0}"/>
              </a:ext>
            </a:extLst>
          </p:cNvPr>
          <p:cNvSpPr>
            <a:spLocks noGrp="1"/>
          </p:cNvSpPr>
          <p:nvPr>
            <p:ph type="title"/>
          </p:nvPr>
        </p:nvSpPr>
        <p:spPr/>
        <p:txBody>
          <a:bodyPr/>
          <a:lstStyle/>
          <a:p>
            <a:r>
              <a:rPr lang="en-US">
                <a:latin typeface="Museo Slab 500"/>
              </a:rPr>
              <a:t>CDE Identity Management Roles for TSDL</a:t>
            </a:r>
            <a:endParaRPr lang="en-US"/>
          </a:p>
        </p:txBody>
      </p:sp>
      <p:sp>
        <p:nvSpPr>
          <p:cNvPr id="5" name="Content Placeholder 4">
            <a:extLst>
              <a:ext uri="{FF2B5EF4-FFF2-40B4-BE49-F238E27FC236}">
                <a16:creationId xmlns:a16="http://schemas.microsoft.com/office/drawing/2014/main" id="{FBDC1202-8D6B-D667-042B-11406A04D761}"/>
              </a:ext>
            </a:extLst>
          </p:cNvPr>
          <p:cNvSpPr>
            <a:spLocks noGrp="1"/>
          </p:cNvSpPr>
          <p:nvPr>
            <p:ph idx="1"/>
          </p:nvPr>
        </p:nvSpPr>
        <p:spPr/>
        <p:txBody>
          <a:bodyPr vert="horz" lIns="0" tIns="0" rIns="0" bIns="0" rtlCol="0" anchor="t">
            <a:normAutofit lnSpcReduction="10000"/>
          </a:bodyPr>
          <a:lstStyle/>
          <a:p>
            <a:r>
              <a:rPr lang="en-US">
                <a:latin typeface="Trebuchet MS"/>
              </a:rPr>
              <a:t> Users will require 2 roles to complete TSDL, one for the interchange / data file upload, and one for the snapshot</a:t>
            </a:r>
          </a:p>
          <a:p>
            <a:r>
              <a:rPr lang="en-US">
                <a:latin typeface="Trebuchet MS"/>
              </a:rPr>
              <a:t>T</a:t>
            </a:r>
            <a:r>
              <a:rPr lang="en-US">
                <a:latin typeface="Trebuchet MS"/>
                <a:ea typeface="Calibri"/>
                <a:cs typeface="Calibri"/>
              </a:rPr>
              <a:t>eacher Student Data Link Interchange Roles:</a:t>
            </a:r>
            <a:endParaRPr lang="en-US">
              <a:ea typeface="Calibri"/>
              <a:cs typeface="Calibri"/>
            </a:endParaRPr>
          </a:p>
          <a:p>
            <a:pPr lvl="1"/>
            <a:r>
              <a:rPr lang="en-US">
                <a:latin typeface="Trebuchet MS"/>
                <a:ea typeface="Calibri"/>
                <a:cs typeface="Calibri"/>
              </a:rPr>
              <a:t>TSL~ LEAUSER – upload and modify TSDL interchange files OR</a:t>
            </a:r>
            <a:endParaRPr lang="en-US">
              <a:ea typeface="Calibri"/>
              <a:cs typeface="Calibri"/>
            </a:endParaRPr>
          </a:p>
          <a:p>
            <a:pPr lvl="1"/>
            <a:r>
              <a:rPr lang="en-US">
                <a:latin typeface="Trebuchet MS"/>
                <a:ea typeface="Calibri"/>
                <a:cs typeface="Calibri"/>
              </a:rPr>
              <a:t>TSL~LEAVIEWER – view (only) TSDL interchange data</a:t>
            </a:r>
            <a:endParaRPr lang="en-US">
              <a:cs typeface="Arial"/>
            </a:endParaRPr>
          </a:p>
          <a:p>
            <a:r>
              <a:rPr lang="en-US">
                <a:latin typeface="Trebuchet MS"/>
                <a:ea typeface="Calibri"/>
                <a:cs typeface="Calibri"/>
              </a:rPr>
              <a:t>Teacher Student Data Link Snapshot Roles:</a:t>
            </a:r>
            <a:endParaRPr lang="en-US">
              <a:ea typeface="Calibri"/>
              <a:cs typeface="Calibri"/>
            </a:endParaRPr>
          </a:p>
          <a:p>
            <a:pPr lvl="1"/>
            <a:r>
              <a:rPr lang="en-US">
                <a:latin typeface="Trebuchet MS"/>
                <a:ea typeface="Calibri"/>
                <a:cs typeface="Calibri"/>
              </a:rPr>
              <a:t>TLS~LEAAPPROVER – Approves, creates, views Snapshot OR</a:t>
            </a:r>
            <a:endParaRPr lang="en-US">
              <a:ea typeface="Calibri"/>
              <a:cs typeface="Calibri"/>
            </a:endParaRPr>
          </a:p>
          <a:p>
            <a:pPr lvl="1"/>
            <a:r>
              <a:rPr lang="en-US">
                <a:latin typeface="Trebuchet MS"/>
                <a:ea typeface="Calibri"/>
                <a:cs typeface="Calibri"/>
              </a:rPr>
              <a:t>TLS~LEAUSER -  creates, views Snapshot OR</a:t>
            </a:r>
            <a:endParaRPr lang="en-US">
              <a:ea typeface="Calibri"/>
              <a:cs typeface="Calibri"/>
            </a:endParaRPr>
          </a:p>
          <a:p>
            <a:pPr lvl="1"/>
            <a:r>
              <a:rPr lang="en-US">
                <a:latin typeface="Trebuchet MS"/>
                <a:ea typeface="Calibri"/>
                <a:cs typeface="Calibri"/>
              </a:rPr>
              <a:t>TLS~LEAVIEWER- views snapshot</a:t>
            </a:r>
            <a:endParaRPr lang="en-US">
              <a:latin typeface="Trebuchet MS"/>
            </a:endParaRPr>
          </a:p>
          <a:p>
            <a:r>
              <a:rPr lang="en-US">
                <a:latin typeface="Trebuchet MS"/>
              </a:rPr>
              <a:t>Please note the swapped letters in the prefix TLS vs TSL  </a:t>
            </a:r>
          </a:p>
          <a:p>
            <a:pPr lvl="1"/>
            <a:r>
              <a:rPr lang="en-US">
                <a:latin typeface="Trebuchet MS"/>
              </a:rPr>
              <a:t>Often, users are given 2 roles with the TLS prefix in error which does block access</a:t>
            </a:r>
          </a:p>
          <a:p>
            <a:pPr lvl="1"/>
            <a:r>
              <a:rPr lang="en-US"/>
              <a:t>“S” at the end is for “Snapshot”</a:t>
            </a:r>
          </a:p>
          <a:p>
            <a:pPr lvl="1"/>
            <a:endParaRPr lang="en-US"/>
          </a:p>
          <a:p>
            <a:pPr lvl="1"/>
            <a:endParaRPr lang="en-US"/>
          </a:p>
        </p:txBody>
      </p:sp>
      <p:sp>
        <p:nvSpPr>
          <p:cNvPr id="2" name="Slide Number Placeholder 1">
            <a:extLst>
              <a:ext uri="{FF2B5EF4-FFF2-40B4-BE49-F238E27FC236}">
                <a16:creationId xmlns:a16="http://schemas.microsoft.com/office/drawing/2014/main" id="{59FAF81B-77F1-3FF7-992C-676265056EEA}"/>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7" name="Content Placeholder 1">
            <a:extLst>
              <a:ext uri="{FF2B5EF4-FFF2-40B4-BE49-F238E27FC236}">
                <a16:creationId xmlns:a16="http://schemas.microsoft.com/office/drawing/2014/main" id="{13C76FD3-978C-0712-5917-276EF1419167}"/>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8" name="Content Placeholder 5">
            <a:extLst>
              <a:ext uri="{FF2B5EF4-FFF2-40B4-BE49-F238E27FC236}">
                <a16:creationId xmlns:a16="http://schemas.microsoft.com/office/drawing/2014/main" id="{FC4FDC37-E436-B31F-6B54-AC0805CCD76E}"/>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240666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A568B-CD18-318C-3509-DBF3E3A99F99}"/>
              </a:ext>
            </a:extLst>
          </p:cNvPr>
          <p:cNvSpPr>
            <a:spLocks noGrp="1"/>
          </p:cNvSpPr>
          <p:nvPr>
            <p:ph type="title"/>
          </p:nvPr>
        </p:nvSpPr>
        <p:spPr/>
        <p:txBody>
          <a:bodyPr/>
          <a:lstStyle/>
          <a:p>
            <a:r>
              <a:rPr lang="en-US">
                <a:latin typeface="Museo Slab 500"/>
              </a:rPr>
              <a:t>Tips for 2024-2025</a:t>
            </a:r>
            <a:endParaRPr lang="en-US"/>
          </a:p>
        </p:txBody>
      </p:sp>
      <p:sp>
        <p:nvSpPr>
          <p:cNvPr id="5" name="Content Placeholder 4">
            <a:extLst>
              <a:ext uri="{FF2B5EF4-FFF2-40B4-BE49-F238E27FC236}">
                <a16:creationId xmlns:a16="http://schemas.microsoft.com/office/drawing/2014/main" id="{A6E659ED-2989-82B5-32BF-7C7409071F21}"/>
              </a:ext>
            </a:extLst>
          </p:cNvPr>
          <p:cNvSpPr>
            <a:spLocks noGrp="1"/>
          </p:cNvSpPr>
          <p:nvPr>
            <p:ph idx="1"/>
          </p:nvPr>
        </p:nvSpPr>
        <p:spPr/>
        <p:txBody>
          <a:bodyPr vert="horz" lIns="0" tIns="0" rIns="0" bIns="0" rtlCol="0" anchor="t">
            <a:normAutofit/>
          </a:bodyPr>
          <a:lstStyle/>
          <a:p>
            <a:r>
              <a:rPr lang="en-US">
                <a:latin typeface="Trebuchet MS"/>
              </a:rPr>
              <a:t>Upload a file to the TSDL interchange early – we recommend right around winter break if possible.</a:t>
            </a:r>
            <a:endParaRPr lang="en-US"/>
          </a:p>
          <a:p>
            <a:pPr lvl="1"/>
            <a:r>
              <a:rPr lang="en-US">
                <a:latin typeface="Trebuchet MS"/>
              </a:rPr>
              <a:t>This will give you a clear picture into what errors or missing data you will be encountering and give ample time to resolve them or reach out for assistance before the final deadline in summer.</a:t>
            </a:r>
            <a:endParaRPr lang="en-US"/>
          </a:p>
          <a:p>
            <a:r>
              <a:rPr lang="en-US">
                <a:latin typeface="Trebuchet MS"/>
              </a:rPr>
              <a:t>Reminder:  2024-2025 TSDL data will be utilized as a part of 9</a:t>
            </a:r>
            <a:r>
              <a:rPr lang="en-US" baseline="30000">
                <a:latin typeface="Trebuchet MS"/>
              </a:rPr>
              <a:t>th</a:t>
            </a:r>
            <a:r>
              <a:rPr lang="en-US">
                <a:latin typeface="Trebuchet MS"/>
              </a:rPr>
              <a:t> grade success reporting. Please ensure that your course completion status field is being calculated / populated correctly.</a:t>
            </a:r>
          </a:p>
          <a:p>
            <a:pPr lvl="1"/>
            <a:r>
              <a:rPr lang="en-US">
                <a:hlinkClick r:id="rId2"/>
              </a:rPr>
              <a:t>Link to Colorado Legislature HB24-1282</a:t>
            </a:r>
            <a:endParaRPr lang="en-US"/>
          </a:p>
          <a:p>
            <a:endParaRPr lang="en-US"/>
          </a:p>
          <a:p>
            <a:endParaRPr lang="en-US"/>
          </a:p>
          <a:p>
            <a:pPr marL="0" indent="0">
              <a:buNone/>
            </a:pPr>
            <a:endParaRPr lang="en-US"/>
          </a:p>
        </p:txBody>
      </p:sp>
      <p:sp>
        <p:nvSpPr>
          <p:cNvPr id="2" name="Slide Number Placeholder 1">
            <a:extLst>
              <a:ext uri="{FF2B5EF4-FFF2-40B4-BE49-F238E27FC236}">
                <a16:creationId xmlns:a16="http://schemas.microsoft.com/office/drawing/2014/main" id="{C27107C8-81A9-19CC-0F59-D280B96411E8}"/>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8" name="Content Placeholder 5">
            <a:extLst>
              <a:ext uri="{FF2B5EF4-FFF2-40B4-BE49-F238E27FC236}">
                <a16:creationId xmlns:a16="http://schemas.microsoft.com/office/drawing/2014/main" id="{944CCA68-10D8-ACEE-18E0-890ABBD01FB7}"/>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7" name="Content Placeholder 5">
            <a:extLst>
              <a:ext uri="{FF2B5EF4-FFF2-40B4-BE49-F238E27FC236}">
                <a16:creationId xmlns:a16="http://schemas.microsoft.com/office/drawing/2014/main" id="{C2BDA42C-975A-8066-14DB-5DC0E1DA3033}"/>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3766001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395C-3DD7-3394-E934-9E1A5CC5B5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3B2D04-50C0-DDF7-3FEF-6CA86D8BEACE}"/>
              </a:ext>
            </a:extLst>
          </p:cNvPr>
          <p:cNvSpPr>
            <a:spLocks noGrp="1"/>
          </p:cNvSpPr>
          <p:nvPr>
            <p:ph type="title"/>
          </p:nvPr>
        </p:nvSpPr>
        <p:spPr/>
        <p:txBody>
          <a:bodyPr/>
          <a:lstStyle/>
          <a:p>
            <a:r>
              <a:rPr lang="en-US">
                <a:latin typeface="Museo Slab 500"/>
              </a:rPr>
              <a:t>Tips for 2024-2025 continued</a:t>
            </a:r>
            <a:endParaRPr lang="en-US"/>
          </a:p>
        </p:txBody>
      </p:sp>
      <p:sp>
        <p:nvSpPr>
          <p:cNvPr id="5" name="Content Placeholder 4">
            <a:extLst>
              <a:ext uri="{FF2B5EF4-FFF2-40B4-BE49-F238E27FC236}">
                <a16:creationId xmlns:a16="http://schemas.microsoft.com/office/drawing/2014/main" id="{BB3CF57B-2CF7-EC45-620A-9C8C07CA5149}"/>
              </a:ext>
            </a:extLst>
          </p:cNvPr>
          <p:cNvSpPr>
            <a:spLocks noGrp="1"/>
          </p:cNvSpPr>
          <p:nvPr>
            <p:ph idx="1"/>
          </p:nvPr>
        </p:nvSpPr>
        <p:spPr/>
        <p:txBody>
          <a:bodyPr vert="horz" lIns="0" tIns="0" rIns="0" bIns="0" rtlCol="0" anchor="t">
            <a:normAutofit/>
          </a:bodyPr>
          <a:lstStyle/>
          <a:p>
            <a:r>
              <a:rPr lang="en-US">
                <a:latin typeface="Trebuchet MS"/>
              </a:rPr>
              <a:t>Common Errors:</a:t>
            </a:r>
            <a:endParaRPr lang="en-US"/>
          </a:p>
          <a:p>
            <a:pPr lvl="1"/>
            <a:r>
              <a:rPr lang="en-US">
                <a:latin typeface="Trebuchet MS"/>
              </a:rPr>
              <a:t>Local Course Title Field (column D2) is where we see the most common error that prevents an upload into pipeline.  If there are commas in your local course title this will cause a shift in data.</a:t>
            </a:r>
            <a:endParaRPr lang="en-US"/>
          </a:p>
          <a:p>
            <a:pPr lvl="1"/>
            <a:r>
              <a:rPr lang="en-US">
                <a:latin typeface="Trebuchet MS"/>
              </a:rPr>
              <a:t>Leading Zero's – Leading zeros being deleted by opening the file often cause the most errors.  CDE has a resource if you need to open your file after extract to keep your leading zeros on our </a:t>
            </a:r>
            <a:r>
              <a:rPr lang="en-US">
                <a:latin typeface="Trebuchet MS"/>
                <a:hlinkClick r:id="rId2"/>
              </a:rPr>
              <a:t>Data Pipeline Resources Page</a:t>
            </a:r>
            <a:r>
              <a:rPr lang="en-US">
                <a:latin typeface="Trebuchet MS"/>
              </a:rPr>
              <a:t>.</a:t>
            </a:r>
          </a:p>
          <a:p>
            <a:pPr lvl="1"/>
            <a:r>
              <a:rPr lang="en-US">
                <a:latin typeface="Trebuchet MS"/>
              </a:rPr>
              <a:t>TD087 – Course Completion Status must be valid</a:t>
            </a:r>
          </a:p>
          <a:p>
            <a:pPr lvl="2"/>
            <a:r>
              <a:rPr lang="en-US">
                <a:latin typeface="Trebuchet MS"/>
              </a:rPr>
              <a:t>This may be flagging for courses that are still in progress</a:t>
            </a:r>
          </a:p>
          <a:p>
            <a:pPr lvl="2"/>
            <a:r>
              <a:rPr lang="en-US">
                <a:latin typeface="Trebuchet MS"/>
              </a:rPr>
              <a:t>Double check what semester the error is flagging for – if it is for the first half of the year corrections may be needed.  If it is for current classes, it may resolve once the school year ends.</a:t>
            </a:r>
            <a:endParaRPr lang="en-US"/>
          </a:p>
          <a:p>
            <a:endParaRPr lang="en-US"/>
          </a:p>
          <a:p>
            <a:pPr marL="0" indent="0">
              <a:buNone/>
            </a:pPr>
            <a:endParaRPr lang="en-US"/>
          </a:p>
        </p:txBody>
      </p:sp>
      <p:sp>
        <p:nvSpPr>
          <p:cNvPr id="2" name="Slide Number Placeholder 1">
            <a:extLst>
              <a:ext uri="{FF2B5EF4-FFF2-40B4-BE49-F238E27FC236}">
                <a16:creationId xmlns:a16="http://schemas.microsoft.com/office/drawing/2014/main" id="{4649FA94-EE89-21FE-BD2A-51F4DEDD1BCE}"/>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8" name="Content Placeholder 5">
            <a:extLst>
              <a:ext uri="{FF2B5EF4-FFF2-40B4-BE49-F238E27FC236}">
                <a16:creationId xmlns:a16="http://schemas.microsoft.com/office/drawing/2014/main" id="{BF9099F4-2EA7-27F5-3A2D-91ED1497DD72}"/>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7" name="Content Placeholder 5">
            <a:extLst>
              <a:ext uri="{FF2B5EF4-FFF2-40B4-BE49-F238E27FC236}">
                <a16:creationId xmlns:a16="http://schemas.microsoft.com/office/drawing/2014/main" id="{290D5A7D-557E-0505-8336-D0EBAECF555B}"/>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693206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B56500-B8A8-91B7-4D80-B012ACAEE8E4}"/>
              </a:ext>
            </a:extLst>
          </p:cNvPr>
          <p:cNvSpPr>
            <a:spLocks noGrp="1"/>
          </p:cNvSpPr>
          <p:nvPr>
            <p:ph type="title"/>
          </p:nvPr>
        </p:nvSpPr>
        <p:spPr/>
        <p:txBody>
          <a:bodyPr/>
          <a:lstStyle/>
          <a:p>
            <a:r>
              <a:rPr lang="en-US"/>
              <a:t>Questions &amp; Resources: TSDL</a:t>
            </a:r>
          </a:p>
        </p:txBody>
      </p:sp>
      <p:sp>
        <p:nvSpPr>
          <p:cNvPr id="6" name="Content Placeholder 5">
            <a:extLst>
              <a:ext uri="{FF2B5EF4-FFF2-40B4-BE49-F238E27FC236}">
                <a16:creationId xmlns:a16="http://schemas.microsoft.com/office/drawing/2014/main" id="{07F7621B-BC5E-E86D-C473-44E78280205B}"/>
              </a:ext>
            </a:extLst>
          </p:cNvPr>
          <p:cNvSpPr>
            <a:spLocks noGrp="1"/>
          </p:cNvSpPr>
          <p:nvPr>
            <p:ph sz="quarter" idx="13"/>
          </p:nvPr>
        </p:nvSpPr>
        <p:spPr/>
        <p:txBody>
          <a:bodyPr/>
          <a:lstStyle/>
          <a:p>
            <a:r>
              <a:rPr lang="en-US"/>
              <a:t>Peter Hoffman</a:t>
            </a:r>
          </a:p>
          <a:p>
            <a:r>
              <a:rPr lang="en-US"/>
              <a:t>720-925-8611</a:t>
            </a:r>
          </a:p>
          <a:p>
            <a:r>
              <a:rPr lang="en-US">
                <a:hlinkClick r:id="rId2"/>
              </a:rPr>
              <a:t>Email for the Teacher Student Data Link</a:t>
            </a:r>
            <a:endParaRPr lang="en-US"/>
          </a:p>
        </p:txBody>
      </p:sp>
      <p:sp>
        <p:nvSpPr>
          <p:cNvPr id="2" name="Slide Number Placeholder 1">
            <a:extLst>
              <a:ext uri="{FF2B5EF4-FFF2-40B4-BE49-F238E27FC236}">
                <a16:creationId xmlns:a16="http://schemas.microsoft.com/office/drawing/2014/main" id="{103DF141-C128-1561-7340-60410B2F3FCE}"/>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3812577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a:bodyPr>
          <a:lstStyle/>
          <a:p>
            <a:r>
              <a:rPr lang="en-US">
                <a:latin typeface="Museo Slab 500"/>
              </a:rPr>
              <a:t>Summer EBT</a:t>
            </a:r>
            <a:endParaRPr lang="en-US"/>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Collin Slutzky</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3176056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idx="1"/>
          </p:nvPr>
        </p:nvSpPr>
        <p:spPr/>
        <p:txBody>
          <a:bodyPr vert="horz" lIns="68580" tIns="34290" rIns="68580" bIns="34290" rtlCol="0" anchor="t">
            <a:noAutofit/>
          </a:bodyPr>
          <a:lstStyle/>
          <a:p>
            <a:r>
              <a:rPr lang="en-US">
                <a:latin typeface="Trebuchet MS"/>
              </a:rPr>
              <a:t>Data Collection begins February 3rd.</a:t>
            </a:r>
            <a:endParaRPr lang="en-US"/>
          </a:p>
          <a:p>
            <a:r>
              <a:rPr lang="en-US">
                <a:latin typeface="Trebuchet MS"/>
              </a:rPr>
              <a:t>File layout is unchanged from last year.</a:t>
            </a:r>
            <a:endParaRPr lang="en-US"/>
          </a:p>
          <a:p>
            <a:r>
              <a:rPr lang="en-US">
                <a:latin typeface="Trebuchet MS"/>
              </a:rPr>
              <a:t>Error-free files must be submitted by February 28th.</a:t>
            </a:r>
          </a:p>
          <a:p>
            <a:r>
              <a:rPr lang="en-US">
                <a:latin typeface="Trebuchet MS"/>
              </a:rPr>
              <a:t>Districts have the following options for submitting student records:</a:t>
            </a:r>
            <a:endParaRPr lang="en-US"/>
          </a:p>
          <a:p>
            <a:pPr lvl="1"/>
            <a:r>
              <a:rPr lang="en-US">
                <a:latin typeface="Trebuchet MS"/>
              </a:rPr>
              <a:t>Submit data for all students enrolled in National School Lunch Program sites only. </a:t>
            </a:r>
          </a:p>
          <a:p>
            <a:pPr lvl="1"/>
            <a:r>
              <a:rPr lang="en-US">
                <a:latin typeface="Trebuchet MS"/>
              </a:rPr>
              <a:t>Submit data for all students enrolled in NSLP sites and data for any F/R eligible transfer students to non-NSLP sites during the school year (any student that was enrolled at a NSLP site, even for a short period of time, would be eligible for S-EBT benefits) </a:t>
            </a:r>
          </a:p>
          <a:p>
            <a:pPr lvl="1"/>
            <a:r>
              <a:rPr lang="en-US">
                <a:latin typeface="Trebuchet MS"/>
              </a:rPr>
              <a:t>Submit data for all enrolled students at both NSLP sites and non-NSLP sites. </a:t>
            </a:r>
          </a:p>
          <a:p>
            <a:r>
              <a:rPr lang="en-US">
                <a:latin typeface="Trebuchet MS"/>
              </a:rPr>
              <a:t>Submitting data for all enrolled students will be the easiest option for most districts, as your S-EBT reports from your SIS likely use this option.</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3"/>
          </p:nvPr>
        </p:nvSpPr>
        <p:spPr/>
        <p:txBody>
          <a:bodyPr>
            <a:normAutofit/>
          </a:bodyPr>
          <a:lstStyle/>
          <a:p>
            <a:r>
              <a:rPr lang="en-US"/>
              <a:t>s-ebt@cde.state.co.us</a:t>
            </a:r>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4"/>
          </p:nvPr>
        </p:nvSpPr>
        <p:spPr/>
        <p:txBody>
          <a:bodyPr/>
          <a:lstStyle/>
          <a:p>
            <a:r>
              <a:rPr lang="en-US"/>
              <a:t>Summer EBT</a:t>
            </a:r>
          </a:p>
        </p:txBody>
      </p:sp>
    </p:spTree>
    <p:extLst>
      <p:ext uri="{BB962C8B-B14F-4D97-AF65-F5344CB8AC3E}">
        <p14:creationId xmlns:p14="http://schemas.microsoft.com/office/powerpoint/2010/main" val="2365850526"/>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lstStyle/>
          <a:p>
            <a:r>
              <a:rPr lang="en-US">
                <a:latin typeface="Museo Slab 500"/>
              </a:rPr>
              <a:t>Summer EBT Data Collection:</a:t>
            </a:r>
            <a:br>
              <a:rPr lang="en-US">
                <a:latin typeface="Museo Slab 500"/>
              </a:rPr>
            </a:br>
            <a:r>
              <a:rPr lang="en-US">
                <a:latin typeface="Museo Slab 500"/>
              </a:rPr>
              <a:t>Preparing for the Collection</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1"/>
            <a:ext cx="10515600" cy="4351338"/>
          </a:xfrm>
        </p:spPr>
        <p:txBody>
          <a:bodyPr vert="horz" lIns="0" tIns="0" rIns="0" bIns="0" rtlCol="0" anchor="t">
            <a:normAutofit lnSpcReduction="10000"/>
          </a:bodyPr>
          <a:lstStyle/>
          <a:p>
            <a:r>
              <a:rPr lang="en-US">
                <a:latin typeface="Trebuchet MS"/>
              </a:rPr>
              <a:t>Verify that Free and Reduced Lunch status is up-to-date for all students.</a:t>
            </a:r>
          </a:p>
          <a:p>
            <a:r>
              <a:rPr lang="en-US">
                <a:latin typeface="Trebuchet MS"/>
              </a:rPr>
              <a:t>Every student must have one listed parent/guardian with a valid address. </a:t>
            </a:r>
          </a:p>
          <a:p>
            <a:pPr lvl="1"/>
            <a:r>
              <a:rPr lang="en-US">
                <a:highlight>
                  <a:srgbClr val="FFFF00"/>
                </a:highlight>
                <a:latin typeface="Trebuchet MS"/>
              </a:rPr>
              <a:t>Issues with parent/guardian info will delay benefit issuance</a:t>
            </a:r>
            <a:r>
              <a:rPr lang="en-US">
                <a:latin typeface="Trebuchet MS"/>
              </a:rPr>
              <a:t>.</a:t>
            </a:r>
          </a:p>
          <a:p>
            <a:r>
              <a:rPr lang="en-US">
                <a:latin typeface="Trebuchet MS"/>
              </a:rPr>
              <a:t>Check the S-EBT report in your SIS and make sure it matches the S-EBT file layout available on the </a:t>
            </a:r>
            <a:r>
              <a:rPr lang="en-US">
                <a:latin typeface="Trebuchet MS"/>
                <a:hlinkClick r:id="rId2"/>
              </a:rPr>
              <a:t>data collection resource page</a:t>
            </a:r>
            <a:r>
              <a:rPr lang="en-US">
                <a:latin typeface="Trebuchet MS"/>
              </a:rPr>
              <a:t>. </a:t>
            </a:r>
            <a:endParaRPr lang="en-US"/>
          </a:p>
          <a:p>
            <a:pPr lvl="1">
              <a:buFont typeface="Courier New" panose="020B0604020202020204" pitchFamily="34" charset="0"/>
              <a:buChar char="o"/>
            </a:pPr>
            <a:r>
              <a:rPr lang="en-US">
                <a:latin typeface="Trebuchet MS"/>
              </a:rPr>
              <a:t>If the S-EBT report from your SIS is missing or incorrect, please contact your vendor immediately and include Collin Slutzky (</a:t>
            </a:r>
            <a:r>
              <a:rPr lang="en-US">
                <a:latin typeface="Trebuchet MS"/>
                <a:hlinkClick r:id="rId3"/>
              </a:rPr>
              <a:t>slutzky_c@cde.state.co.us</a:t>
            </a:r>
            <a:r>
              <a:rPr lang="en-US">
                <a:latin typeface="Trebuchet MS"/>
              </a:rPr>
              <a:t>) on communications. </a:t>
            </a:r>
            <a:endParaRPr lang="en-US"/>
          </a:p>
          <a:p>
            <a:r>
              <a:rPr lang="en-US">
                <a:latin typeface="Trebuchet MS"/>
              </a:rPr>
              <a:t>Plan to submit your first file by Friday, February 7th so you have plenty of time to correct errors. </a:t>
            </a:r>
            <a:endParaRPr lang="en-US"/>
          </a:p>
          <a:p>
            <a:r>
              <a:rPr lang="en-US">
                <a:latin typeface="Trebuchet MS"/>
              </a:rPr>
              <a:t>Bookmark the </a:t>
            </a:r>
            <a:r>
              <a:rPr lang="en-US">
                <a:latin typeface="Trebuchet MS"/>
                <a:hlinkClick r:id="rId4"/>
              </a:rPr>
              <a:t>form to schedule office hours</a:t>
            </a:r>
            <a:r>
              <a:rPr lang="en-US">
                <a:latin typeface="Trebuchet MS"/>
              </a:rPr>
              <a:t> in case you have issues uploading your file or resolving errors. Schedule a meeting with us in January if you would like additional training.</a:t>
            </a:r>
            <a:endParaRPr lang="en-US"/>
          </a:p>
          <a:p>
            <a:endParaRPr lang="en-US"/>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815576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latin typeface="Museo Slab 500"/>
              </a:rPr>
              <a:t>Questions &amp; Resources:</a:t>
            </a:r>
            <a:br>
              <a:rPr lang="en-US"/>
            </a:br>
            <a:r>
              <a:rPr lang="en-US">
                <a:latin typeface="Museo Slab 500"/>
              </a:rPr>
              <a:t>Summer EBT</a:t>
            </a:r>
            <a:endParaRPr lang="en-US"/>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Collin Slutzky</a:t>
            </a:r>
          </a:p>
          <a:p>
            <a:r>
              <a:rPr lang="en-US">
                <a:latin typeface="Museo Slab 500"/>
                <a:hlinkClick r:id="rId2"/>
              </a:rPr>
              <a:t>s-ebt@cde.state.co.us</a:t>
            </a:r>
            <a:r>
              <a:rPr lang="en-US">
                <a:latin typeface="Museo Slab 500"/>
              </a:rPr>
              <a:t> </a:t>
            </a:r>
          </a:p>
          <a:p>
            <a:r>
              <a:rPr lang="en-US">
                <a:latin typeface="Museo Slab 500"/>
              </a:rPr>
              <a:t>(720) 760-3569</a:t>
            </a:r>
            <a:endParaRPr lang="en-US"/>
          </a:p>
          <a:p>
            <a:endParaRPr lang="en-US"/>
          </a:p>
          <a:p>
            <a:r>
              <a:rPr lang="en-US" sz="2000">
                <a:latin typeface="Museo Slab 500"/>
                <a:hlinkClick r:id="rId3"/>
              </a:rPr>
              <a:t>S-EBT Data Collection Resources</a:t>
            </a:r>
            <a:br>
              <a:rPr lang="en-US" sz="2000">
                <a:hlinkClick r:id="rId3"/>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522260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1FDD4E-8081-201B-9336-36AE237667DF}"/>
              </a:ext>
            </a:extLst>
          </p:cNvPr>
          <p:cNvSpPr>
            <a:spLocks noGrp="1"/>
          </p:cNvSpPr>
          <p:nvPr>
            <p:ph type="ctrTitle"/>
          </p:nvPr>
        </p:nvSpPr>
        <p:spPr/>
        <p:txBody>
          <a:bodyPr/>
          <a:lstStyle/>
          <a:p>
            <a:r>
              <a:rPr lang="en-US"/>
              <a:t>Human Resources</a:t>
            </a:r>
          </a:p>
        </p:txBody>
      </p:sp>
      <p:sp>
        <p:nvSpPr>
          <p:cNvPr id="8" name="Content Placeholder 7">
            <a:extLst>
              <a:ext uri="{FF2B5EF4-FFF2-40B4-BE49-F238E27FC236}">
                <a16:creationId xmlns:a16="http://schemas.microsoft.com/office/drawing/2014/main" id="{0CDB6A4E-4F81-1E47-A00F-B608685764CA}"/>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641C38AB-F8C2-02C8-5A01-A04F298C8954}"/>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357713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841512"/>
            <a:ext cx="6251110" cy="3224758"/>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Human Resources: </a:t>
            </a:r>
            <a:br>
              <a:rPr lang="en-US"/>
            </a:br>
            <a:r>
              <a:rPr lang="en-US"/>
              <a:t>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753821170"/>
              </p:ext>
            </p:extLst>
          </p:nvPr>
        </p:nvGraphicFramePr>
        <p:xfrm>
          <a:off x="228600" y="200025"/>
          <a:ext cx="11818935" cy="34848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a:latin typeface="Trebuchet MS" panose="020B0603020202020204" pitchFamily="34" charset="0"/>
                        </a:rPr>
                        <a:t>1/24/25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rebuchet MS" panose="020B0603020202020204" pitchFamily="34" charset="0"/>
                        </a:rPr>
                        <a:t>Interim Deadline</a:t>
                      </a:r>
                    </a:p>
                  </a:txBody>
                  <a:tcPr/>
                </a:tc>
                <a:tc>
                  <a:txBody>
                    <a:bodyPr/>
                    <a:lstStyle/>
                    <a:p>
                      <a:r>
                        <a:rPr lang="en-US"/>
                        <a:t>Human Resources Snapshot Error Free</a:t>
                      </a:r>
                      <a:endParaRPr lang="en-US">
                        <a:latin typeface="Trebuchet MS" panose="020B0603020202020204" pitchFamily="34" charset="0"/>
                      </a:endParaRPr>
                    </a:p>
                  </a:txBody>
                  <a:tcPr/>
                </a:tc>
                <a:extLst>
                  <a:ext uri="{0D108BD9-81ED-4DB2-BD59-A6C34878D82A}">
                    <a16:rowId xmlns:a16="http://schemas.microsoft.com/office/drawing/2014/main" val="779341813"/>
                  </a:ext>
                </a:extLst>
              </a:tr>
              <a:tr h="370840">
                <a:tc>
                  <a:txBody>
                    <a:bodyPr/>
                    <a:lstStyle/>
                    <a:p>
                      <a:r>
                        <a:rPr lang="en-US"/>
                        <a:t>1/24-1/31/25 </a:t>
                      </a:r>
                      <a:endParaRPr lang="en-US">
                        <a:latin typeface="Trebuchet MS" panose="020B0603020202020204" pitchFamily="34" charset="0"/>
                      </a:endParaRPr>
                    </a:p>
                  </a:txBody>
                  <a:tcPr/>
                </a:tc>
                <a:tc>
                  <a:txBody>
                    <a:bodyPr/>
                    <a:lstStyle/>
                    <a:p>
                      <a:r>
                        <a:rPr lang="en-US"/>
                        <a:t>Report Review</a:t>
                      </a:r>
                      <a:endParaRPr lang="en-US">
                        <a:latin typeface="Trebuchet MS" panose="020B0603020202020204" pitchFamily="34" charset="0"/>
                      </a:endParaRPr>
                    </a:p>
                  </a:txBody>
                  <a:tcPr/>
                </a:tc>
                <a:tc>
                  <a:txBody>
                    <a:bodyPr/>
                    <a:lstStyle/>
                    <a:p>
                      <a:r>
                        <a:rPr lang="en-US"/>
                        <a:t>Review Special Education Staff Report via Cognos in the Human Resources folder) for accuracy to ensure all special education staff reported within your district is appropriate. Collaborate with your LEA’s Administrative Unite during this process. Verify that all staff are accurately reported.</a:t>
                      </a:r>
                      <a:endParaRPr lang="en-US">
                        <a:latin typeface="Trebuchet MS" panose="020B0603020202020204" pitchFamily="34" charset="0"/>
                      </a:endParaRPr>
                    </a:p>
                  </a:txBody>
                  <a:tcPr/>
                </a:tc>
                <a:extLst>
                  <a:ext uri="{0D108BD9-81ED-4DB2-BD59-A6C34878D82A}">
                    <a16:rowId xmlns:a16="http://schemas.microsoft.com/office/drawing/2014/main" val="3242782652"/>
                  </a:ext>
                </a:extLst>
              </a:tr>
              <a:tr h="370840">
                <a:tc>
                  <a:txBody>
                    <a:bodyPr/>
                    <a:lstStyle/>
                    <a:p>
                      <a:r>
                        <a:rPr lang="en-US"/>
                        <a:t>2/14/25 </a:t>
                      </a:r>
                      <a:endParaRPr lang="en-US">
                        <a:latin typeface="Trebuchet MS" panose="020B0603020202020204" pitchFamily="34" charset="0"/>
                      </a:endParaRPr>
                    </a:p>
                  </a:txBody>
                  <a:tcPr/>
                </a:tc>
                <a:tc>
                  <a:txBody>
                    <a:bodyPr/>
                    <a:lstStyle/>
                    <a:p>
                      <a:r>
                        <a:rPr lang="en-US"/>
                        <a:t>Interim Deadline</a:t>
                      </a:r>
                      <a:endParaRPr lang="en-US">
                        <a:latin typeface="Trebuchet MS" panose="020B0603020202020204" pitchFamily="34" charset="0"/>
                      </a:endParaRPr>
                    </a:p>
                  </a:txBody>
                  <a:tcPr/>
                </a:tc>
                <a:tc>
                  <a:txBody>
                    <a:bodyPr/>
                    <a:lstStyle/>
                    <a:p>
                      <a:r>
                        <a:rPr lang="en-US"/>
                        <a:t>Staff Profile and Staff Assignment interchange files, and Human Resources Snapshot Error Free</a:t>
                      </a:r>
                      <a:endParaRPr lang="en-US">
                        <a:latin typeface="Trebuchet MS" panose="020B0603020202020204" pitchFamily="34" charset="0"/>
                      </a:endParaRPr>
                    </a:p>
                  </a:txBody>
                  <a:tcPr/>
                </a:tc>
                <a:extLst>
                  <a:ext uri="{0D108BD9-81ED-4DB2-BD59-A6C34878D82A}">
                    <a16:rowId xmlns:a16="http://schemas.microsoft.com/office/drawing/2014/main" val="593317777"/>
                  </a:ext>
                </a:extLst>
              </a:tr>
              <a:tr h="370840">
                <a:tc>
                  <a:txBody>
                    <a:bodyPr/>
                    <a:lstStyle/>
                    <a:p>
                      <a:r>
                        <a:rPr lang="en-US"/>
                        <a:t>2/21/25</a:t>
                      </a:r>
                      <a:endParaRPr lang="en-US">
                        <a:latin typeface="Trebuchet MS" panose="020B0603020202020204" pitchFamily="34" charset="0"/>
                      </a:endParaRPr>
                    </a:p>
                  </a:txBody>
                  <a:tcPr/>
                </a:tc>
                <a:tc>
                  <a:txBody>
                    <a:bodyPr/>
                    <a:lstStyle/>
                    <a:p>
                      <a:r>
                        <a:rPr lang="en-US"/>
                        <a:t>Deadline*</a:t>
                      </a:r>
                      <a:endParaRPr lang="en-US">
                        <a:latin typeface="Trebuchet MS" panose="020B0603020202020204" pitchFamily="34" charset="0"/>
                      </a:endParaRPr>
                    </a:p>
                  </a:txBody>
                  <a:tcPr/>
                </a:tc>
                <a:tc>
                  <a:txBody>
                    <a:bodyPr/>
                    <a:lstStyle/>
                    <a:p>
                      <a:r>
                        <a:rPr lang="en-US"/>
                        <a:t>Human Resources Snapshot must be submitted to CDE and verification emailed to Human Resources Snapshot</a:t>
                      </a:r>
                      <a:endParaRPr lang="en-US">
                        <a:latin typeface="Trebuchet MS" panose="020B0603020202020204" pitchFamily="34" charset="0"/>
                      </a:endParaRPr>
                    </a:p>
                  </a:txBody>
                  <a:tcPr/>
                </a:tc>
                <a:extLst>
                  <a:ext uri="{0D108BD9-81ED-4DB2-BD59-A6C34878D82A}">
                    <a16:rowId xmlns:a16="http://schemas.microsoft.com/office/drawing/2014/main" val="2721818544"/>
                  </a:ext>
                </a:extLst>
              </a:tr>
            </a:tbl>
          </a:graphicData>
        </a:graphic>
      </p:graphicFrame>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a:t>Human Resources Snapshot Collection</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t>HumanResourcesData@cde.state.co.us</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548937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EFCC7-A5EF-F588-333E-8A8703B2D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492A7-D591-8E11-AB3A-DF3D6F6FB5D9}"/>
              </a:ext>
            </a:extLst>
          </p:cNvPr>
          <p:cNvSpPr>
            <a:spLocks noGrp="1"/>
          </p:cNvSpPr>
          <p:nvPr>
            <p:ph type="title"/>
          </p:nvPr>
        </p:nvSpPr>
        <p:spPr/>
        <p:txBody>
          <a:bodyPr/>
          <a:lstStyle/>
          <a:p>
            <a:r>
              <a:rPr lang="en-US"/>
              <a:t>Creating a Human Resources Snapshot</a:t>
            </a:r>
          </a:p>
        </p:txBody>
      </p:sp>
      <p:sp>
        <p:nvSpPr>
          <p:cNvPr id="5" name="Slide Number Placeholder 4">
            <a:extLst>
              <a:ext uri="{FF2B5EF4-FFF2-40B4-BE49-F238E27FC236}">
                <a16:creationId xmlns:a16="http://schemas.microsoft.com/office/drawing/2014/main" id="{0BD55832-9D39-A313-E713-B19F5EF5295C}"/>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6" name="Content Placeholder 5">
            <a:extLst>
              <a:ext uri="{FF2B5EF4-FFF2-40B4-BE49-F238E27FC236}">
                <a16:creationId xmlns:a16="http://schemas.microsoft.com/office/drawing/2014/main" id="{2453914A-488D-1B17-3511-72506CC6CA90}"/>
              </a:ext>
              <a:ext uri="{C183D7F6-B498-43B3-948B-1728B52AA6E4}">
                <adec:decorative xmlns:adec="http://schemas.microsoft.com/office/drawing/2017/decorative" val="1"/>
              </a:ext>
            </a:extLst>
          </p:cNvPr>
          <p:cNvSpPr>
            <a:spLocks noGrp="1"/>
          </p:cNvSpPr>
          <p:nvPr>
            <p:ph sz="quarter" idx="13"/>
          </p:nvPr>
        </p:nvSpPr>
        <p:spPr/>
        <p:txBody>
          <a:bodyPr/>
          <a:lstStyle/>
          <a:p>
            <a:r>
              <a:rPr lang="en-US"/>
              <a:t>Human Resources Snapshot Collection</a:t>
            </a:r>
          </a:p>
        </p:txBody>
      </p:sp>
      <p:sp>
        <p:nvSpPr>
          <p:cNvPr id="7" name="Content Placeholder 6">
            <a:extLst>
              <a:ext uri="{FF2B5EF4-FFF2-40B4-BE49-F238E27FC236}">
                <a16:creationId xmlns:a16="http://schemas.microsoft.com/office/drawing/2014/main" id="{DC943A5E-02C0-0B7E-DB93-25E45AC7B382}"/>
              </a:ext>
              <a:ext uri="{C183D7F6-B498-43B3-948B-1728B52AA6E4}">
                <adec:decorative xmlns:adec="http://schemas.microsoft.com/office/drawing/2017/decorative" val="1"/>
              </a:ext>
            </a:extLst>
          </p:cNvPr>
          <p:cNvSpPr>
            <a:spLocks noGrp="1"/>
          </p:cNvSpPr>
          <p:nvPr>
            <p:ph sz="quarter" idx="14"/>
          </p:nvPr>
        </p:nvSpPr>
        <p:spPr/>
        <p:txBody>
          <a:bodyPr/>
          <a:lstStyle/>
          <a:p>
            <a:r>
              <a:rPr lang="en-US"/>
              <a:t>humanresourcesdata@cde.state.co.us</a:t>
            </a:r>
          </a:p>
        </p:txBody>
      </p:sp>
      <p:pic>
        <p:nvPicPr>
          <p:cNvPr id="12" name="Content Placeholder 11" descr="Creating a Human Resources snapshot">
            <a:extLst>
              <a:ext uri="{FF2B5EF4-FFF2-40B4-BE49-F238E27FC236}">
                <a16:creationId xmlns:a16="http://schemas.microsoft.com/office/drawing/2014/main" id="{C3E808D5-B25A-E104-1BCD-909E76502C38}"/>
              </a:ext>
            </a:extLst>
          </p:cNvPr>
          <p:cNvPicPr>
            <a:picLocks noGrp="1" noChangeAspect="1"/>
          </p:cNvPicPr>
          <p:nvPr>
            <p:ph idx="1"/>
          </p:nvPr>
        </p:nvPicPr>
        <p:blipFill>
          <a:blip r:embed="rId2"/>
          <a:stretch>
            <a:fillRect/>
          </a:stretch>
        </p:blipFill>
        <p:spPr>
          <a:xfrm>
            <a:off x="687255" y="1559556"/>
            <a:ext cx="10133141" cy="3963419"/>
          </a:xfrm>
        </p:spPr>
      </p:pic>
    </p:spTree>
    <p:extLst>
      <p:ext uri="{BB962C8B-B14F-4D97-AF65-F5344CB8AC3E}">
        <p14:creationId xmlns:p14="http://schemas.microsoft.com/office/powerpoint/2010/main" val="3541186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3DDA-D318-61B7-73DF-EBF939AFF1A8}"/>
              </a:ext>
            </a:extLst>
          </p:cNvPr>
          <p:cNvSpPr>
            <a:spLocks noGrp="1"/>
          </p:cNvSpPr>
          <p:nvPr>
            <p:ph type="title"/>
          </p:nvPr>
        </p:nvSpPr>
        <p:spPr/>
        <p:txBody>
          <a:bodyPr/>
          <a:lstStyle/>
          <a:p>
            <a:r>
              <a:rPr lang="en-US"/>
              <a:t>Checking for Snapshot Errors</a:t>
            </a:r>
          </a:p>
        </p:txBody>
      </p:sp>
      <p:sp>
        <p:nvSpPr>
          <p:cNvPr id="4" name="Slide Number Placeholder 3">
            <a:extLst>
              <a:ext uri="{FF2B5EF4-FFF2-40B4-BE49-F238E27FC236}">
                <a16:creationId xmlns:a16="http://schemas.microsoft.com/office/drawing/2014/main" id="{E698534F-30F9-8ED8-4309-268C5BDFEF33}"/>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DBDB58D1-8B28-5C73-588A-F5CFAA6AB173}"/>
              </a:ext>
              <a:ext uri="{C183D7F6-B498-43B3-948B-1728B52AA6E4}">
                <adec:decorative xmlns:adec="http://schemas.microsoft.com/office/drawing/2017/decorative" val="1"/>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FA9807A7-8A02-090F-ADDB-5B354794E8AF}"/>
              </a:ext>
              <a:ext uri="{C183D7F6-B498-43B3-948B-1728B52AA6E4}">
                <adec:decorative xmlns:adec="http://schemas.microsoft.com/office/drawing/2017/decorative" val="1"/>
              </a:ext>
            </a:extLst>
          </p:cNvPr>
          <p:cNvSpPr>
            <a:spLocks noGrp="1"/>
          </p:cNvSpPr>
          <p:nvPr>
            <p:ph sz="quarter" idx="14"/>
          </p:nvPr>
        </p:nvSpPr>
        <p:spPr/>
        <p:txBody>
          <a:bodyPr/>
          <a:lstStyle/>
          <a:p>
            <a:r>
              <a:rPr lang="en-US"/>
              <a:t>humanresourcesdata@cde.state.co.us</a:t>
            </a:r>
          </a:p>
          <a:p>
            <a:endParaRPr lang="en-US"/>
          </a:p>
        </p:txBody>
      </p:sp>
      <p:pic>
        <p:nvPicPr>
          <p:cNvPr id="7" name="Content Placeholder 8" descr="Checking for HR Snapshot errors">
            <a:extLst>
              <a:ext uri="{FF2B5EF4-FFF2-40B4-BE49-F238E27FC236}">
                <a16:creationId xmlns:a16="http://schemas.microsoft.com/office/drawing/2014/main" id="{BE74D145-B667-0979-EA6E-F70DAE527E68}"/>
              </a:ext>
            </a:extLst>
          </p:cNvPr>
          <p:cNvPicPr>
            <a:picLocks noGrp="1" noChangeAspect="1"/>
          </p:cNvPicPr>
          <p:nvPr>
            <p:ph idx="1"/>
          </p:nvPr>
        </p:nvPicPr>
        <p:blipFill>
          <a:blip r:embed="rId2"/>
          <a:stretch>
            <a:fillRect/>
          </a:stretch>
        </p:blipFill>
        <p:spPr>
          <a:xfrm>
            <a:off x="1199898" y="1564370"/>
            <a:ext cx="9792203" cy="4330923"/>
          </a:xfrm>
        </p:spPr>
      </p:pic>
      <p:sp>
        <p:nvSpPr>
          <p:cNvPr id="8" name="Arrow: Right 7">
            <a:extLst>
              <a:ext uri="{FF2B5EF4-FFF2-40B4-BE49-F238E27FC236}">
                <a16:creationId xmlns:a16="http://schemas.microsoft.com/office/drawing/2014/main" id="{3FBD6CEC-7703-FDE7-C6EE-F7D1197EC707}"/>
              </a:ext>
            </a:extLst>
          </p:cNvPr>
          <p:cNvSpPr/>
          <p:nvPr/>
        </p:nvSpPr>
        <p:spPr>
          <a:xfrm>
            <a:off x="3044952" y="4530852"/>
            <a:ext cx="3007870" cy="8641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Click on View Details </a:t>
            </a:r>
          </a:p>
        </p:txBody>
      </p:sp>
      <p:pic>
        <p:nvPicPr>
          <p:cNvPr id="10" name="Picture 9" descr="View Details button">
            <a:extLst>
              <a:ext uri="{FF2B5EF4-FFF2-40B4-BE49-F238E27FC236}">
                <a16:creationId xmlns:a16="http://schemas.microsoft.com/office/drawing/2014/main" id="{270513CA-B58E-85D8-F139-573B5A504C79}"/>
              </a:ext>
            </a:extLst>
          </p:cNvPr>
          <p:cNvPicPr>
            <a:picLocks noChangeAspect="1"/>
          </p:cNvPicPr>
          <p:nvPr/>
        </p:nvPicPr>
        <p:blipFill>
          <a:blip r:embed="rId3"/>
          <a:stretch>
            <a:fillRect/>
          </a:stretch>
        </p:blipFill>
        <p:spPr>
          <a:xfrm>
            <a:off x="6268192" y="4786250"/>
            <a:ext cx="1138447" cy="353312"/>
          </a:xfrm>
          <a:prstGeom prst="rect">
            <a:avLst/>
          </a:prstGeom>
        </p:spPr>
      </p:pic>
    </p:spTree>
    <p:extLst>
      <p:ext uri="{BB962C8B-B14F-4D97-AF65-F5344CB8AC3E}">
        <p14:creationId xmlns:p14="http://schemas.microsoft.com/office/powerpoint/2010/main" val="1770559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EA37-398D-E71D-C973-A32C1038656D}"/>
              </a:ext>
            </a:extLst>
          </p:cNvPr>
          <p:cNvSpPr>
            <a:spLocks noGrp="1"/>
          </p:cNvSpPr>
          <p:nvPr>
            <p:ph type="title"/>
          </p:nvPr>
        </p:nvSpPr>
        <p:spPr/>
        <p:txBody>
          <a:bodyPr/>
          <a:lstStyle/>
          <a:p>
            <a:r>
              <a:rPr lang="en-US"/>
              <a:t>Checking Human Resources Snapshot Status</a:t>
            </a:r>
          </a:p>
        </p:txBody>
      </p:sp>
      <p:pic>
        <p:nvPicPr>
          <p:cNvPr id="8" name="Content Placeholder 7" descr="Checking Human Resources snapshot status">
            <a:extLst>
              <a:ext uri="{FF2B5EF4-FFF2-40B4-BE49-F238E27FC236}">
                <a16:creationId xmlns:a16="http://schemas.microsoft.com/office/drawing/2014/main" id="{F21ACC3D-1DCF-69B9-49D5-AF6A2B677C09}"/>
              </a:ext>
            </a:extLst>
          </p:cNvPr>
          <p:cNvPicPr>
            <a:picLocks noGrp="1" noChangeAspect="1"/>
          </p:cNvPicPr>
          <p:nvPr>
            <p:ph idx="1"/>
          </p:nvPr>
        </p:nvPicPr>
        <p:blipFill>
          <a:blip r:embed="rId2"/>
          <a:stretch>
            <a:fillRect/>
          </a:stretch>
        </p:blipFill>
        <p:spPr>
          <a:xfrm>
            <a:off x="885057" y="1407859"/>
            <a:ext cx="9470909" cy="4351337"/>
          </a:xfrm>
        </p:spPr>
      </p:pic>
      <p:sp>
        <p:nvSpPr>
          <p:cNvPr id="4" name="Slide Number Placeholder 3">
            <a:extLst>
              <a:ext uri="{FF2B5EF4-FFF2-40B4-BE49-F238E27FC236}">
                <a16:creationId xmlns:a16="http://schemas.microsoft.com/office/drawing/2014/main" id="{D5C52DA8-92CD-C6BB-B2EE-0D250BAF2B27}"/>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5" name="Content Placeholder 4">
            <a:extLst>
              <a:ext uri="{FF2B5EF4-FFF2-40B4-BE49-F238E27FC236}">
                <a16:creationId xmlns:a16="http://schemas.microsoft.com/office/drawing/2014/main" id="{7E0A9770-B48F-6BF8-CD19-FD746E5FB23C}"/>
              </a:ext>
            </a:extLst>
          </p:cNvPr>
          <p:cNvSpPr>
            <a:spLocks noGrp="1"/>
          </p:cNvSpPr>
          <p:nvPr>
            <p:ph sz="quarter" idx="13"/>
          </p:nvPr>
        </p:nvSpPr>
        <p:spPr/>
        <p:txBody>
          <a:bodyPr/>
          <a:lstStyle/>
          <a:p>
            <a:endParaRPr lang="en-US"/>
          </a:p>
        </p:txBody>
      </p:sp>
      <p:sp>
        <p:nvSpPr>
          <p:cNvPr id="6" name="Content Placeholder 5">
            <a:extLst>
              <a:ext uri="{FF2B5EF4-FFF2-40B4-BE49-F238E27FC236}">
                <a16:creationId xmlns:a16="http://schemas.microsoft.com/office/drawing/2014/main" id="{9AC33668-368F-9520-8A66-5F90DCDCEDF8}"/>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851355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23A0C-8CD5-C88F-AE33-9349DF3F7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F6EE1-3039-CFCD-775D-679A92BE6C18}"/>
              </a:ext>
            </a:extLst>
          </p:cNvPr>
          <p:cNvSpPr>
            <a:spLocks noGrp="1"/>
          </p:cNvSpPr>
          <p:nvPr>
            <p:ph type="title"/>
          </p:nvPr>
        </p:nvSpPr>
        <p:spPr/>
        <p:txBody>
          <a:bodyPr/>
          <a:lstStyle/>
          <a:p>
            <a:r>
              <a:rPr lang="en-US"/>
              <a:t>Common Errors </a:t>
            </a:r>
          </a:p>
        </p:txBody>
      </p:sp>
      <p:sp>
        <p:nvSpPr>
          <p:cNvPr id="3" name="Content Placeholder 2">
            <a:extLst>
              <a:ext uri="{FF2B5EF4-FFF2-40B4-BE49-F238E27FC236}">
                <a16:creationId xmlns:a16="http://schemas.microsoft.com/office/drawing/2014/main" id="{49A31E99-EE23-8905-4F64-E27D1C865ECB}"/>
              </a:ext>
            </a:extLst>
          </p:cNvPr>
          <p:cNvSpPr>
            <a:spLocks noGrp="1"/>
          </p:cNvSpPr>
          <p:nvPr>
            <p:ph idx="1"/>
          </p:nvPr>
        </p:nvSpPr>
        <p:spPr>
          <a:xfrm>
            <a:off x="237744" y="1289304"/>
            <a:ext cx="11116056" cy="4773168"/>
          </a:xfrm>
        </p:spPr>
        <p:txBody>
          <a:bodyPr>
            <a:normAutofit/>
          </a:bodyPr>
          <a:lstStyle/>
          <a:p>
            <a:r>
              <a:rPr lang="en-US" sz="2000" b="1"/>
              <a:t>HR004 </a:t>
            </a:r>
            <a:r>
              <a:rPr lang="en-US" sz="2000" b="0" i="0">
                <a:solidFill>
                  <a:srgbClr val="000000"/>
                </a:solidFill>
                <a:effectLst/>
                <a:latin typeface="Arial" panose="020B0604020202020204" pitchFamily="34" charset="0"/>
              </a:rPr>
              <a:t>Base Salary divided by the FTE is higher than the expected maximum for the job class code. If the hours per day, contract days and salary information (base salary or hourly rate of pay) are all reported correctly, please contact Dawna Gudka at HumanResourcesData@cde.state.co.usfor an exception.</a:t>
            </a:r>
            <a:r>
              <a:rPr lang="en-US" sz="2000" b="1"/>
              <a:t> </a:t>
            </a:r>
          </a:p>
          <a:p>
            <a:pPr lvl="1"/>
            <a:r>
              <a:rPr lang="en-US" sz="1600" b="1"/>
              <a:t>Verify hours, days and pay are correct </a:t>
            </a:r>
          </a:p>
          <a:p>
            <a:r>
              <a:rPr lang="en-US" sz="2000" b="1"/>
              <a:t>HR201 </a:t>
            </a:r>
            <a:r>
              <a:rPr lang="en-US" sz="2000" b="0" i="0">
                <a:solidFill>
                  <a:srgbClr val="000000"/>
                </a:solidFill>
                <a:effectLst/>
                <a:latin typeface="Arial" panose="020B0604020202020204" pitchFamily="34" charset="0"/>
              </a:rPr>
              <a:t>The subject area of degree 1, 2 or 3 does not match the teaching subject area reported for this teacher. Without this, the 'Demonstrates In-Field Status 1' cannot be reported with code 02 for Degree in Subject Area. Either update the reported Subject Area of Degree 1, 2 or 3 fields in the Staff Profile file or update the 'Demonstrates In-Field Status 1' field to a different code (03=36 Semester Hours; 04=Passed Exam; 06=HQ via 24 Semester Hours or 05=Out of Field).</a:t>
            </a:r>
          </a:p>
          <a:p>
            <a:pPr lvl="1"/>
            <a:r>
              <a:rPr lang="en-US" sz="1600">
                <a:solidFill>
                  <a:srgbClr val="000000"/>
                </a:solidFill>
                <a:latin typeface="Arial" panose="020B0604020202020204" pitchFamily="34" charset="0"/>
              </a:rPr>
              <a:t>Check Demonstrates in-field status</a:t>
            </a:r>
            <a:endParaRPr lang="en-US" sz="1600" b="1"/>
          </a:p>
          <a:p>
            <a:r>
              <a:rPr lang="en-US" sz="2000" b="1"/>
              <a:t>HR230</a:t>
            </a:r>
            <a:r>
              <a:rPr lang="en-US" sz="2000"/>
              <a:t> </a:t>
            </a:r>
            <a:r>
              <a:rPr lang="en-US" sz="2000" b="0" i="0">
                <a:solidFill>
                  <a:srgbClr val="000000"/>
                </a:solidFill>
                <a:effectLst/>
                <a:latin typeface="Arial" panose="020B0604020202020204" pitchFamily="34" charset="0"/>
              </a:rPr>
              <a:t>The Educator Shortage Survey has not yet been indicated as completed. This will be updated every Thursday evening. To complete the </a:t>
            </a:r>
            <a:r>
              <a:rPr lang="en-US" sz="2000" b="0" i="0">
                <a:solidFill>
                  <a:srgbClr val="000000"/>
                </a:solidFill>
                <a:effectLst/>
                <a:latin typeface="Arial" panose="020B0604020202020204" pitchFamily="34" charset="0"/>
                <a:hlinkClick r:id="rId2"/>
              </a:rPr>
              <a:t>Educator Shortage Survey</a:t>
            </a:r>
            <a:endParaRPr lang="en-US" sz="2000" b="0" i="0">
              <a:solidFill>
                <a:srgbClr val="000000"/>
              </a:solidFill>
              <a:effectLst/>
              <a:latin typeface="Arial" panose="020B0604020202020204" pitchFamily="34" charset="0"/>
            </a:endParaRPr>
          </a:p>
          <a:p>
            <a:pPr lvl="1"/>
            <a:r>
              <a:rPr lang="en-US" sz="1600" i="1">
                <a:solidFill>
                  <a:srgbClr val="000000"/>
                </a:solidFill>
                <a:latin typeface="Arial" panose="020B0604020202020204" pitchFamily="34" charset="0"/>
              </a:rPr>
              <a:t>Survey must be completed</a:t>
            </a:r>
            <a:endParaRPr lang="en-US" sz="1600" i="1"/>
          </a:p>
        </p:txBody>
      </p:sp>
      <p:sp>
        <p:nvSpPr>
          <p:cNvPr id="4" name="Slide Number Placeholder 3">
            <a:extLst>
              <a:ext uri="{FF2B5EF4-FFF2-40B4-BE49-F238E27FC236}">
                <a16:creationId xmlns:a16="http://schemas.microsoft.com/office/drawing/2014/main" id="{6182BA91-59F2-6D0A-E944-AA86FDFB9631}"/>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5" name="Content Placeholder 4">
            <a:extLst>
              <a:ext uri="{FF2B5EF4-FFF2-40B4-BE49-F238E27FC236}">
                <a16:creationId xmlns:a16="http://schemas.microsoft.com/office/drawing/2014/main" id="{DE623B77-09D9-B096-FD97-01CB899FCC6F}"/>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45DD8BC9-0BE2-C4A7-D456-EE898DAA7559}"/>
              </a:ext>
            </a:extLst>
          </p:cNvPr>
          <p:cNvSpPr>
            <a:spLocks noGrp="1"/>
          </p:cNvSpPr>
          <p:nvPr>
            <p:ph sz="quarter" idx="14"/>
          </p:nvPr>
        </p:nvSpPr>
        <p:spPr/>
        <p:txBody>
          <a:bodyPr/>
          <a:lstStyle/>
          <a:p>
            <a:r>
              <a:rPr lang="en-US"/>
              <a:t>humanresourcesdata@cde.state.co.us</a:t>
            </a:r>
          </a:p>
          <a:p>
            <a:endParaRPr lang="en-US"/>
          </a:p>
        </p:txBody>
      </p:sp>
    </p:spTree>
    <p:extLst>
      <p:ext uri="{BB962C8B-B14F-4D97-AF65-F5344CB8AC3E}">
        <p14:creationId xmlns:p14="http://schemas.microsoft.com/office/powerpoint/2010/main" val="3236241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520B15-6105-3942-B85F-5F4E684CDB33}"/>
              </a:ext>
            </a:extLst>
          </p:cNvPr>
          <p:cNvSpPr>
            <a:spLocks noGrp="1"/>
          </p:cNvSpPr>
          <p:nvPr>
            <p:ph type="title"/>
          </p:nvPr>
        </p:nvSpPr>
        <p:spPr/>
        <p:txBody>
          <a:bodyPr/>
          <a:lstStyle/>
          <a:p>
            <a:r>
              <a:rPr lang="en-US"/>
              <a:t>Questions &amp; Resources:</a:t>
            </a:r>
            <a:br>
              <a:rPr lang="en-US"/>
            </a:br>
            <a:r>
              <a:rPr lang="en-US"/>
              <a:t>Human Resources</a:t>
            </a:r>
          </a:p>
        </p:txBody>
      </p:sp>
      <p:sp>
        <p:nvSpPr>
          <p:cNvPr id="8" name="Content Placeholder 7">
            <a:extLst>
              <a:ext uri="{FF2B5EF4-FFF2-40B4-BE49-F238E27FC236}">
                <a16:creationId xmlns:a16="http://schemas.microsoft.com/office/drawing/2014/main" id="{46254EE3-5D77-B5F2-B9E9-E4D49A60462F}"/>
              </a:ext>
            </a:extLst>
          </p:cNvPr>
          <p:cNvSpPr>
            <a:spLocks noGrp="1"/>
          </p:cNvSpPr>
          <p:nvPr>
            <p:ph sz="quarter" idx="13"/>
          </p:nvPr>
        </p:nvSpPr>
        <p:spPr/>
        <p:txBody>
          <a:bodyPr/>
          <a:lstStyle/>
          <a:p>
            <a:r>
              <a:rPr lang="en-US"/>
              <a:t>Collection Resources:</a:t>
            </a:r>
          </a:p>
          <a:p>
            <a:r>
              <a:rPr lang="en-US">
                <a:hlinkClick r:id="rId2"/>
              </a:rPr>
              <a:t>Staff Interchange website</a:t>
            </a:r>
            <a:endParaRPr lang="en-US"/>
          </a:p>
          <a:p>
            <a:r>
              <a:rPr lang="en-US">
                <a:hlinkClick r:id="rId3"/>
              </a:rPr>
              <a:t>Human Resources Snapshot website</a:t>
            </a:r>
            <a:endParaRPr lang="en-US"/>
          </a:p>
          <a:p>
            <a:r>
              <a:rPr lang="en-US"/>
              <a:t>Dawna Gudka</a:t>
            </a:r>
          </a:p>
          <a:p>
            <a:r>
              <a:rPr lang="en-US">
                <a:hlinkClick r:id="rId4"/>
              </a:rPr>
              <a:t>HumanResourcesData@cde.state.co.us</a:t>
            </a:r>
            <a:endParaRPr lang="en-US"/>
          </a:p>
          <a:p>
            <a:r>
              <a:rPr lang="en-US"/>
              <a:t>(303) 598-7901</a:t>
            </a:r>
          </a:p>
        </p:txBody>
      </p:sp>
      <p:sp>
        <p:nvSpPr>
          <p:cNvPr id="3" name="Slide Number Placeholder 2">
            <a:extLst>
              <a:ext uri="{FF2B5EF4-FFF2-40B4-BE49-F238E27FC236}">
                <a16:creationId xmlns:a16="http://schemas.microsoft.com/office/drawing/2014/main" id="{900DD9CE-FBFF-0B5E-4CB5-08116D5C2576}"/>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3902891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12627-D50A-1510-882A-843F4B4D72B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3DD1179-FDA3-6066-1989-50092D9602ED}"/>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0737A9F4-2F4C-990C-5A22-783F53019E3B}"/>
              </a:ext>
            </a:extLst>
          </p:cNvPr>
          <p:cNvSpPr>
            <a:spLocks noGrp="1"/>
          </p:cNvSpPr>
          <p:nvPr>
            <p:ph sz="quarter" idx="13"/>
          </p:nvPr>
        </p:nvSpPr>
        <p:spPr>
          <a:xfrm>
            <a:off x="727969" y="1210320"/>
            <a:ext cx="2512381" cy="5647680"/>
          </a:xfrm>
          <a:solidFill>
            <a:srgbClr val="478CCA"/>
          </a:solidFill>
          <a:ln>
            <a:noFill/>
          </a:ln>
        </p:spPr>
        <p:txBody>
          <a:bodyPr/>
          <a:lstStyle/>
          <a:p>
            <a:r>
              <a:rPr lang="en-US"/>
              <a:t>Next Town Hall will be January 23</a:t>
            </a:r>
            <a:r>
              <a:rPr lang="en-US" baseline="30000"/>
              <a:t>rd</a:t>
            </a:r>
            <a:r>
              <a:rPr lang="en-US"/>
              <a:t> </a:t>
            </a:r>
          </a:p>
        </p:txBody>
      </p:sp>
      <p:sp>
        <p:nvSpPr>
          <p:cNvPr id="9" name="Content Placeholder 8">
            <a:extLst>
              <a:ext uri="{FF2B5EF4-FFF2-40B4-BE49-F238E27FC236}">
                <a16:creationId xmlns:a16="http://schemas.microsoft.com/office/drawing/2014/main" id="{EE6B6296-389E-06FF-A1BF-74E5B846C0B2}"/>
              </a:ext>
            </a:extLst>
          </p:cNvPr>
          <p:cNvSpPr>
            <a:spLocks noGrp="1"/>
          </p:cNvSpPr>
          <p:nvPr>
            <p:ph idx="1"/>
          </p:nvPr>
        </p:nvSpPr>
        <p:spPr>
          <a:xfrm>
            <a:off x="3524754" y="1210320"/>
            <a:ext cx="3959123" cy="5647680"/>
          </a:xfrm>
        </p:spPr>
        <p:txBody>
          <a:bodyPr/>
          <a:lstStyle/>
          <a:p>
            <a:pPr lvl="0"/>
            <a:r>
              <a:rPr lang="en-US" b="1">
                <a:latin typeface="Trebuchet MS" panose="020B0603020202020204" pitchFamily="34" charset="0"/>
              </a:rPr>
              <a:t>Reminder:</a:t>
            </a:r>
          </a:p>
          <a:p>
            <a:pPr lvl="0"/>
            <a:r>
              <a:rPr lang="en-US">
                <a:latin typeface="Trebuchet MS" panose="020B0603020202020204" pitchFamily="34" charset="0"/>
              </a:rPr>
              <a:t>LAMs, please review your </a:t>
            </a:r>
            <a:r>
              <a:rPr lang="en-US" err="1">
                <a:latin typeface="Trebuchet MS" panose="020B0603020202020204" pitchFamily="34" charset="0"/>
              </a:rPr>
              <a:t>IdM</a:t>
            </a:r>
            <a:r>
              <a:rPr lang="en-US">
                <a:latin typeface="Trebuchet MS" panose="020B0603020202020204" pitchFamily="34" charset="0"/>
              </a:rPr>
              <a:t> users to ensure accurate permissions for data respondents in your district. Deactivate users who no longer oversee a data collection in your district.</a:t>
            </a:r>
          </a:p>
          <a:p>
            <a:endParaRPr lang="en-US"/>
          </a:p>
        </p:txBody>
      </p:sp>
      <p:pic>
        <p:nvPicPr>
          <p:cNvPr id="3" name="Picture 8" descr="Target Audience with solid fill">
            <a:extLst>
              <a:ext uri="{FF2B5EF4-FFF2-40B4-BE49-F238E27FC236}">
                <a16:creationId xmlns:a16="http://schemas.microsoft.com/office/drawing/2014/main" id="{222FFD42-9DC0-AAB1-6049-6B795255A7EA}"/>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2">
            <a:extLst>
              <a:ext uri="{96DAC541-7B7A-43D3-8B79-37D633B846F1}">
                <asvg:svgBlip xmlns:asvg="http://schemas.microsoft.com/office/drawing/2016/SVG/main" r:embed="rId3"/>
              </a:ext>
            </a:extLst>
          </a:blip>
          <a:srcRect l="724" r="724"/>
          <a:stretch/>
        </p:blipFill>
        <p:spPr bwMode="auto">
          <a:xfrm>
            <a:off x="7626350" y="1554163"/>
            <a:ext cx="4216400" cy="4278312"/>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7DE84EB-1446-A10B-2918-C5C08F4000A1}"/>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337871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3410624754"/>
              </p:ext>
            </p:extLst>
          </p:nvPr>
        </p:nvGraphicFramePr>
        <p:xfrm>
          <a:off x="847725" y="1551214"/>
          <a:ext cx="10498487" cy="2494280"/>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Host: Jessica Tribbett</a:t>
                      </a:r>
                    </a:p>
                  </a:txBody>
                  <a:tcPr/>
                </a:tc>
                <a:extLst>
                  <a:ext uri="{0D108BD9-81ED-4DB2-BD59-A6C34878D82A}">
                    <a16:rowId xmlns:a16="http://schemas.microsoft.com/office/drawing/2014/main" val="3697144484"/>
                  </a:ext>
                </a:extLst>
              </a:tr>
              <a:tr h="370840">
                <a:tc>
                  <a:txBody>
                    <a:bodyPr/>
                    <a:lstStyle/>
                    <a:p>
                      <a:r>
                        <a:rPr lang="en-US"/>
                        <a:t>Special Education December Count</a:t>
                      </a:r>
                    </a:p>
                  </a:txBody>
                  <a:tcPr/>
                </a:tc>
                <a:tc>
                  <a:txBody>
                    <a:bodyPr/>
                    <a:lstStyle/>
                    <a:p>
                      <a:r>
                        <a:rPr lang="en-US"/>
                        <a:t>Lindsey Heitman</a:t>
                      </a:r>
                    </a:p>
                  </a:txBody>
                  <a:tcPr/>
                </a:tc>
                <a:extLst>
                  <a:ext uri="{0D108BD9-81ED-4DB2-BD59-A6C34878D82A}">
                    <a16:rowId xmlns:a16="http://schemas.microsoft.com/office/drawing/2014/main" val="1662670283"/>
                  </a:ext>
                </a:extLst>
              </a:tr>
              <a:tr h="370840">
                <a:tc>
                  <a:txBody>
                    <a:bodyPr/>
                    <a:lstStyle/>
                    <a:p>
                      <a:r>
                        <a:rPr lang="en-US"/>
                        <a:t>Teacher Student Data Link</a:t>
                      </a:r>
                    </a:p>
                  </a:txBody>
                  <a:tcPr/>
                </a:tc>
                <a:tc>
                  <a:txBody>
                    <a:bodyPr/>
                    <a:lstStyle/>
                    <a:p>
                      <a:r>
                        <a:rPr lang="en-US"/>
                        <a:t>Peter Hoffman</a:t>
                      </a:r>
                    </a:p>
                  </a:txBody>
                  <a:tcPr/>
                </a:tc>
                <a:extLst>
                  <a:ext uri="{0D108BD9-81ED-4DB2-BD59-A6C34878D82A}">
                    <a16:rowId xmlns:a16="http://schemas.microsoft.com/office/drawing/2014/main" val="2400943702"/>
                  </a:ext>
                </a:extLst>
              </a:tr>
              <a:tr h="370840">
                <a:tc>
                  <a:txBody>
                    <a:bodyPr/>
                    <a:lstStyle/>
                    <a:p>
                      <a:r>
                        <a:rPr lang="en-US"/>
                        <a:t>Summer EBT</a:t>
                      </a:r>
                    </a:p>
                  </a:txBody>
                  <a:tcPr/>
                </a:tc>
                <a:tc>
                  <a:txBody>
                    <a:bodyPr/>
                    <a:lstStyle/>
                    <a:p>
                      <a:r>
                        <a:rPr lang="en-US"/>
                        <a:t>Collin Slutzky</a:t>
                      </a:r>
                    </a:p>
                  </a:txBody>
                  <a:tcPr/>
                </a:tc>
                <a:extLst>
                  <a:ext uri="{0D108BD9-81ED-4DB2-BD59-A6C34878D82A}">
                    <a16:rowId xmlns:a16="http://schemas.microsoft.com/office/drawing/2014/main" val="1010577248"/>
                  </a:ext>
                </a:extLst>
              </a:tr>
              <a:tr h="370840">
                <a:tc>
                  <a:txBody>
                    <a:bodyPr/>
                    <a:lstStyle/>
                    <a:p>
                      <a:r>
                        <a:rPr lang="en-US"/>
                        <a:t>Human Resources</a:t>
                      </a:r>
                    </a:p>
                  </a:txBody>
                  <a:tcPr/>
                </a:tc>
                <a:tc>
                  <a:txBody>
                    <a:bodyPr/>
                    <a:lstStyle/>
                    <a:p>
                      <a:r>
                        <a:rPr lang="en-US"/>
                        <a:t>Dawna Gudka</a:t>
                      </a:r>
                    </a:p>
                  </a:txBody>
                  <a:tcPr/>
                </a:tc>
                <a:extLst>
                  <a:ext uri="{0D108BD9-81ED-4DB2-BD59-A6C34878D82A}">
                    <a16:rowId xmlns:a16="http://schemas.microsoft.com/office/drawing/2014/main" val="614553776"/>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4167250749"/>
              </p:ext>
            </p:extLst>
          </p:nvPr>
        </p:nvGraphicFramePr>
        <p:xfrm>
          <a:off x="838200" y="1554163"/>
          <a:ext cx="10447869" cy="3870960"/>
        </p:xfrm>
        <a:graphic>
          <a:graphicData uri="http://schemas.openxmlformats.org/drawingml/2006/table">
            <a:tbl>
              <a:tblPr firstRow="1" bandRow="1">
                <a:tableStyleId>{B301B821-A1FF-4177-AEE7-76D212191A09}</a:tableStyleId>
              </a:tblPr>
              <a:tblGrid>
                <a:gridCol w="2407508">
                  <a:extLst>
                    <a:ext uri="{9D8B030D-6E8A-4147-A177-3AD203B41FA5}">
                      <a16:colId xmlns:a16="http://schemas.microsoft.com/office/drawing/2014/main" val="4171366518"/>
                    </a:ext>
                  </a:extLst>
                </a:gridCol>
                <a:gridCol w="1269144">
                  <a:extLst>
                    <a:ext uri="{9D8B030D-6E8A-4147-A177-3AD203B41FA5}">
                      <a16:colId xmlns:a16="http://schemas.microsoft.com/office/drawing/2014/main" val="1379799228"/>
                    </a:ext>
                  </a:extLst>
                </a:gridCol>
                <a:gridCol w="866773">
                  <a:extLst>
                    <a:ext uri="{9D8B030D-6E8A-4147-A177-3AD203B41FA5}">
                      <a16:colId xmlns:a16="http://schemas.microsoft.com/office/drawing/2014/main" val="677725610"/>
                    </a:ext>
                  </a:extLst>
                </a:gridCol>
                <a:gridCol w="5904444">
                  <a:extLst>
                    <a:ext uri="{9D8B030D-6E8A-4147-A177-3AD203B41FA5}">
                      <a16:colId xmlns:a16="http://schemas.microsoft.com/office/drawing/2014/main" val="4097725187"/>
                    </a:ext>
                  </a:extLst>
                </a:gridCol>
              </a:tblGrid>
              <a:tr h="0">
                <a:tc>
                  <a:txBody>
                    <a:bodyPr/>
                    <a:lstStyle/>
                    <a:p>
                      <a:r>
                        <a:rPr lang="en-US">
                          <a:latin typeface="Trebuchet MS" panose="020B0603020202020204" pitchFamily="34" charset="0"/>
                        </a:rPr>
                        <a:t>Name</a:t>
                      </a:r>
                    </a:p>
                  </a:txBody>
                  <a:tcPr/>
                </a:tc>
                <a:tc>
                  <a:txBody>
                    <a:bodyPr/>
                    <a:lstStyle/>
                    <a:p>
                      <a:r>
                        <a:rPr lang="en-US">
                          <a:latin typeface="Trebuchet MS" panose="020B0603020202020204" pitchFamily="34" charset="0"/>
                        </a:rPr>
                        <a:t>Category</a:t>
                      </a:r>
                    </a:p>
                  </a:txBody>
                  <a:tcPr/>
                </a:tc>
                <a:tc>
                  <a:txBody>
                    <a:bodyPr/>
                    <a:lstStyle/>
                    <a:p>
                      <a:r>
                        <a:rPr lang="en-US">
                          <a:latin typeface="Trebuchet MS" panose="020B0603020202020204" pitchFamily="34" charset="0"/>
                        </a:rPr>
                        <a:t>Status</a:t>
                      </a:r>
                    </a:p>
                  </a:txBody>
                  <a:tcPr/>
                </a:tc>
                <a:tc>
                  <a:txBody>
                    <a:bodyPr/>
                    <a:lstStyle/>
                    <a:p>
                      <a:r>
                        <a:rPr lang="en-US">
                          <a:latin typeface="Trebuchet MS" panose="020B0603020202020204" pitchFamily="34" charset="0"/>
                        </a:rPr>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latin typeface="Trebuchet MS" panose="020B0603020202020204" pitchFamily="34" charset="0"/>
                          <a:hlinkClick r:id="rId2"/>
                        </a:rPr>
                        <a:t>RITS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latin typeface="Trebuchet MS" panose="020B0603020202020204" pitchFamily="34" charset="0"/>
                          <a:hlinkClick r:id="rId3"/>
                        </a:rPr>
                        <a:t>EDIS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Trebuchet MS" panose="020B0603020202020204" pitchFamily="34" charset="0"/>
                          <a:ea typeface="+mn-ea"/>
                          <a:cs typeface="+mn-cs"/>
                          <a:hlinkClick r:id="rId4"/>
                        </a:rPr>
                        <a:t>Directory</a:t>
                      </a:r>
                      <a:endParaRPr lang="en-US" sz="1600" b="1" kern="1200">
                        <a:solidFill>
                          <a:srgbClr val="0070C0"/>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latin typeface="Trebuchet MS" panose="020B0603020202020204" pitchFamily="34" charset="0"/>
                        </a:rPr>
                        <a:t>N/A</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latin typeface="Trebuchet MS" panose="020B0603020202020204" pitchFamily="34" charset="0"/>
                          <a:hlinkClick r:id="rId5"/>
                        </a:rPr>
                        <a:t>Student</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January Recommendation: Update DEM &amp; SSA files</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latin typeface="Trebuchet MS" panose="020B0603020202020204" pitchFamily="34" charset="0"/>
                          <a:hlinkClick r:id="rId6"/>
                        </a:rPr>
                        <a:t>At-Risk</a:t>
                      </a:r>
                      <a:endParaRPr lang="en-US" sz="1600" b="1">
                        <a:solidFill>
                          <a:srgbClr val="0070C0"/>
                        </a:solidFill>
                        <a:latin typeface="Trebuchet MS" panose="020B0603020202020204" pitchFamily="34" charset="0"/>
                      </a:endParaRPr>
                    </a:p>
                  </a:txBody>
                  <a:tcPr/>
                </a:tc>
                <a:tc>
                  <a:txBody>
                    <a:bodyPr/>
                    <a:lstStyle/>
                    <a:p>
                      <a:pPr lvl="0">
                        <a:buNone/>
                      </a:pPr>
                      <a:r>
                        <a:rPr lang="en-US" sz="1600">
                          <a:latin typeface="Trebuchet MS" panose="020B0603020202020204" pitchFamily="34" charset="0"/>
                        </a:rPr>
                        <a:t>Interchange</a:t>
                      </a:r>
                    </a:p>
                  </a:txBody>
                  <a:tcPr/>
                </a:tc>
                <a:tc>
                  <a:txBody>
                    <a:bodyPr/>
                    <a:lstStyle/>
                    <a:p>
                      <a:pPr lvl="0">
                        <a:buNone/>
                      </a:pPr>
                      <a:r>
                        <a:rPr lang="en-US" sz="16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600">
                          <a:latin typeface="Trebuchet MS" panose="020B0603020202020204" pitchFamily="34" charset="0"/>
                        </a:rPr>
                        <a:t>N/A</a:t>
                      </a:r>
                    </a:p>
                  </a:txBody>
                  <a:tcPr/>
                </a:tc>
                <a:extLst>
                  <a:ext uri="{0D108BD9-81ED-4DB2-BD59-A6C34878D82A}">
                    <a16:rowId xmlns:a16="http://schemas.microsoft.com/office/drawing/2014/main" val="2815178381"/>
                  </a:ext>
                </a:extLst>
              </a:tr>
              <a:tr h="215582">
                <a:tc>
                  <a:txBody>
                    <a:bodyPr/>
                    <a:lstStyle/>
                    <a:p>
                      <a:r>
                        <a:rPr lang="en-US" sz="1600" b="1">
                          <a:solidFill>
                            <a:srgbClr val="0070C0"/>
                          </a:solidFill>
                          <a:latin typeface="Trebuchet MS" panose="020B0603020202020204" pitchFamily="34" charset="0"/>
                          <a:hlinkClick r:id="rId7"/>
                        </a:rPr>
                        <a:t>Title I</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May 2025: Update file in preparation for SEY reporting</a:t>
                      </a:r>
                    </a:p>
                  </a:txBody>
                  <a:tcPr/>
                </a:tc>
                <a:extLst>
                  <a:ext uri="{0D108BD9-81ED-4DB2-BD59-A6C34878D82A}">
                    <a16:rowId xmlns:a16="http://schemas.microsoft.com/office/drawing/2014/main" val="2462829127"/>
                  </a:ext>
                </a:extLst>
              </a:tr>
              <a:tr h="0">
                <a:tc>
                  <a:txBody>
                    <a:bodyPr/>
                    <a:lstStyle/>
                    <a:p>
                      <a:r>
                        <a:rPr lang="en-US" sz="1600" b="1">
                          <a:solidFill>
                            <a:srgbClr val="0070C0"/>
                          </a:solidFill>
                          <a:latin typeface="Trebuchet MS" panose="020B0603020202020204" pitchFamily="34" charset="0"/>
                          <a:hlinkClick r:id="rId8"/>
                        </a:rPr>
                        <a:t>Special Education IEP</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Error free files required for SPED December Count</a:t>
                      </a:r>
                    </a:p>
                  </a:txBody>
                  <a:tcPr/>
                </a:tc>
                <a:extLst>
                  <a:ext uri="{0D108BD9-81ED-4DB2-BD59-A6C34878D82A}">
                    <a16:rowId xmlns:a16="http://schemas.microsoft.com/office/drawing/2014/main" val="1088562171"/>
                  </a:ext>
                </a:extLst>
              </a:tr>
              <a:tr h="0">
                <a:tc>
                  <a:txBody>
                    <a:bodyPr/>
                    <a:lstStyle/>
                    <a:p>
                      <a:pPr marL="0" algn="l" defTabSz="914400" rtl="0" eaLnBrk="1" latinLnBrk="0" hangingPunct="1"/>
                      <a:r>
                        <a:rPr lang="en-US" sz="1600" b="1" kern="1200">
                          <a:solidFill>
                            <a:schemeClr val="tx1"/>
                          </a:solidFill>
                          <a:latin typeface="Trebuchet MS" panose="020B0603020202020204" pitchFamily="34" charset="0"/>
                          <a:ea typeface="+mn-ea"/>
                          <a:cs typeface="+mn-cs"/>
                          <a:hlinkClick r:id="rId9"/>
                        </a:rPr>
                        <a:t>Staff</a:t>
                      </a:r>
                      <a:endParaRPr lang="en-US" sz="1600" b="1"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 </a:t>
                      </a:r>
                    </a:p>
                  </a:txBody>
                  <a:tcPr>
                    <a:solidFill>
                      <a:schemeClr val="accent3">
                        <a:lumMod val="40000"/>
                        <a:lumOff val="60000"/>
                      </a:schemeClr>
                    </a:solidFill>
                  </a:tcPr>
                </a:tc>
                <a:tc>
                  <a:txBody>
                    <a:bodyPr/>
                    <a:lstStyle/>
                    <a:p>
                      <a:r>
                        <a:rPr lang="en-US" sz="1600" b="0">
                          <a:latin typeface="Trebuchet MS" panose="020B0603020202020204" pitchFamily="34" charset="0"/>
                        </a:rPr>
                        <a:t>Error free files required for SPED December and Human Resources</a:t>
                      </a:r>
                    </a:p>
                  </a:txBody>
                  <a:tcPr/>
                </a:tc>
                <a:extLst>
                  <a:ext uri="{0D108BD9-81ED-4DB2-BD59-A6C34878D82A}">
                    <a16:rowId xmlns:a16="http://schemas.microsoft.com/office/drawing/2014/main" val="417551475"/>
                  </a:ext>
                </a:extLst>
              </a:tr>
              <a:tr h="0">
                <a:tc>
                  <a:txBody>
                    <a:bodyPr/>
                    <a:lstStyle/>
                    <a:p>
                      <a:r>
                        <a:rPr lang="en-US" sz="1600" b="1">
                          <a:solidFill>
                            <a:srgbClr val="0070C0"/>
                          </a:solidFill>
                          <a:latin typeface="Trebuchet MS" panose="020B0603020202020204" pitchFamily="34" charset="0"/>
                          <a:hlinkClick r:id="rId10"/>
                        </a:rPr>
                        <a:t>Teacher Student Data Link</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600" b="0" i="0" u="none" strike="noStrike" baseline="0" noProof="0">
                          <a:solidFill>
                            <a:srgbClr val="000000"/>
                          </a:solidFill>
                          <a:latin typeface="Trebuchet MS" panose="020B0603020202020204" pitchFamily="34" charset="0"/>
                        </a:rPr>
                        <a:t>Opened 12/11/2024</a:t>
                      </a:r>
                      <a:endParaRPr lang="en-US">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5559794"/>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
        <p:nvSpPr>
          <p:cNvPr id="2" name="Slide Number Placeholder 1">
            <a:extLst>
              <a:ext uri="{FF2B5EF4-FFF2-40B4-BE49-F238E27FC236}">
                <a16:creationId xmlns:a16="http://schemas.microsoft.com/office/drawing/2014/main" id="{EB0DBDE0-E724-7908-9FEB-173CF8226676}"/>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618384731"/>
              </p:ext>
            </p:extLst>
          </p:nvPr>
        </p:nvGraphicFramePr>
        <p:xfrm>
          <a:off x="443565" y="1559334"/>
          <a:ext cx="11516786" cy="417576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62026">
                  <a:extLst>
                    <a:ext uri="{9D8B030D-6E8A-4147-A177-3AD203B41FA5}">
                      <a16:colId xmlns:a16="http://schemas.microsoft.com/office/drawing/2014/main" val="1355897659"/>
                    </a:ext>
                  </a:extLst>
                </a:gridCol>
                <a:gridCol w="989457">
                  <a:extLst>
                    <a:ext uri="{9D8B030D-6E8A-4147-A177-3AD203B41FA5}">
                      <a16:colId xmlns:a16="http://schemas.microsoft.com/office/drawing/2014/main" val="554794496"/>
                    </a:ext>
                  </a:extLst>
                </a:gridCol>
                <a:gridCol w="1380743">
                  <a:extLst>
                    <a:ext uri="{9D8B030D-6E8A-4147-A177-3AD203B41FA5}">
                      <a16:colId xmlns:a16="http://schemas.microsoft.com/office/drawing/2014/main" val="2208239753"/>
                    </a:ext>
                  </a:extLst>
                </a:gridCol>
                <a:gridCol w="3218688">
                  <a:extLst>
                    <a:ext uri="{9D8B030D-6E8A-4147-A177-3AD203B41FA5}">
                      <a16:colId xmlns:a16="http://schemas.microsoft.com/office/drawing/2014/main" val="1970621890"/>
                    </a:ext>
                  </a:extLst>
                </a:gridCol>
                <a:gridCol w="3218688">
                  <a:extLst>
                    <a:ext uri="{9D8B030D-6E8A-4147-A177-3AD203B41FA5}">
                      <a16:colId xmlns:a16="http://schemas.microsoft.com/office/drawing/2014/main" val="1932458984"/>
                    </a:ext>
                  </a:extLst>
                </a:gridCol>
              </a:tblGrid>
              <a:tr h="447724">
                <a:tc>
                  <a:txBody>
                    <a:bodyPr/>
                    <a:lstStyle/>
                    <a:p>
                      <a:r>
                        <a:rPr lang="en-US" sz="1400">
                          <a:latin typeface="Trebuchet MS" panose="020B0603020202020204" pitchFamily="34" charset="0"/>
                        </a:rPr>
                        <a:t>Name</a:t>
                      </a:r>
                    </a:p>
                  </a:txBody>
                  <a:tcPr anchor="ctr"/>
                </a:tc>
                <a:tc>
                  <a:txBody>
                    <a:bodyPr/>
                    <a:lstStyle/>
                    <a:p>
                      <a:r>
                        <a:rPr lang="en-US" sz="1400">
                          <a:latin typeface="Trebuchet MS" panose="020B0603020202020204" pitchFamily="34" charset="0"/>
                        </a:rPr>
                        <a:t>Category</a:t>
                      </a:r>
                    </a:p>
                  </a:txBody>
                  <a:tcPr anchor="ctr"/>
                </a:tc>
                <a:tc>
                  <a:txBody>
                    <a:bodyPr/>
                    <a:lstStyle/>
                    <a:p>
                      <a:r>
                        <a:rPr lang="en-US" sz="1400">
                          <a:latin typeface="Trebuchet MS" panose="020B0603020202020204" pitchFamily="34" charset="0"/>
                        </a:rPr>
                        <a:t>Status</a:t>
                      </a:r>
                    </a:p>
                  </a:txBody>
                  <a:tcPr anchor="ctr"/>
                </a:tc>
                <a:tc>
                  <a:txBody>
                    <a:bodyPr/>
                    <a:lstStyle/>
                    <a:p>
                      <a:r>
                        <a:rPr lang="en-US" sz="1400">
                          <a:latin typeface="Trebuchet MS" panose="020B0603020202020204" pitchFamily="34" charset="0"/>
                        </a:rPr>
                        <a:t>Final Deadline Date</a:t>
                      </a:r>
                    </a:p>
                  </a:txBody>
                  <a:tcPr anchor="ctr"/>
                </a:tc>
                <a:tc>
                  <a:txBody>
                    <a:bodyPr/>
                    <a:lstStyle/>
                    <a:p>
                      <a:r>
                        <a:rPr lang="en-US" sz="1400">
                          <a:latin typeface="Trebuchet MS" panose="020B0603020202020204" pitchFamily="34" charset="0"/>
                        </a:rPr>
                        <a:t>Next Milestone</a:t>
                      </a:r>
                    </a:p>
                  </a:txBody>
                  <a:tcPr anchor="ctr"/>
                </a:tc>
                <a:tc>
                  <a:txBody>
                    <a:bodyPr/>
                    <a:lstStyle/>
                    <a:p>
                      <a:r>
                        <a:rPr lang="en-US" sz="14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hlinkClick r:id="rId2"/>
                        </a:rPr>
                        <a:t>Student October</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400" b="1" u="none" strike="noStrike" noProof="0">
                          <a:solidFill>
                            <a:srgbClr val="000000"/>
                          </a:solidFill>
                          <a:latin typeface="Trebuchet MS" panose="020B0603020202020204" pitchFamily="34" charset="0"/>
                        </a:rPr>
                        <a:t>Nov. 27, 2024</a:t>
                      </a:r>
                      <a:endParaRPr lang="en-US" sz="1400" b="1" i="0" u="none" strike="noStrike" noProof="0">
                        <a:solidFill>
                          <a:srgbClr val="00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Data Release: </a:t>
                      </a:r>
                      <a:r>
                        <a:rPr lang="en-US" sz="1400" b="0">
                          <a:latin typeface="Trebuchet MS" panose="020B0603020202020204" pitchFamily="34" charset="0"/>
                        </a:rPr>
                        <a:t>1/15/2025 Data is embargoed until the release. Data will be posted on the </a:t>
                      </a:r>
                      <a:r>
                        <a:rPr lang="en-US" sz="1400" b="0">
                          <a:latin typeface="Trebuchet MS" panose="020B0603020202020204" pitchFamily="34" charset="0"/>
                          <a:hlinkClick r:id="rId3"/>
                        </a:rPr>
                        <a:t>Pupil Membership Ed Stats Website</a:t>
                      </a:r>
                      <a:r>
                        <a:rPr lang="en-US" sz="1400" b="0">
                          <a:latin typeface="Trebuchet MS" panose="020B0603020202020204" pitchFamily="34" charset="0"/>
                        </a:rPr>
                        <a:t>. </a:t>
                      </a:r>
                      <a:endParaRPr lang="en-US" sz="1400" b="1">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n/a</a:t>
                      </a:r>
                    </a:p>
                  </a:txBody>
                  <a:tcPr/>
                </a:tc>
                <a:extLst>
                  <a:ext uri="{0D108BD9-81ED-4DB2-BD59-A6C34878D82A}">
                    <a16:rowId xmlns:a16="http://schemas.microsoft.com/office/drawing/2014/main" val="3134671845"/>
                  </a:ext>
                </a:extLst>
              </a:tr>
              <a:tr h="447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hlinkClick r:id="rId4"/>
                        </a:rPr>
                        <a:t>Student End of Year</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400" b="1" u="none" strike="noStrike" noProof="0">
                          <a:solidFill>
                            <a:srgbClr val="000000"/>
                          </a:solidFill>
                          <a:latin typeface="Trebuchet MS" panose="020B0603020202020204" pitchFamily="34" charset="0"/>
                        </a:rPr>
                        <a:t>Nov. 19, 2024</a:t>
                      </a:r>
                      <a:endParaRPr lang="en-US" sz="1400" b="1" i="0" u="none" strike="noStrike" noProof="0">
                        <a:solidFill>
                          <a:srgbClr val="000000"/>
                        </a:solidFill>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Data Release: </a:t>
                      </a:r>
                      <a:r>
                        <a:rPr lang="en-US" sz="1400" b="0" strike="sngStrike">
                          <a:solidFill>
                            <a:srgbClr val="C00000"/>
                          </a:solidFill>
                          <a:latin typeface="Trebuchet MS" panose="020B0603020202020204" pitchFamily="34" charset="0"/>
                        </a:rPr>
                        <a:t>1/14/2025</a:t>
                      </a:r>
                      <a:r>
                        <a:rPr lang="en-US" sz="1400" b="0">
                          <a:latin typeface="Trebuchet MS" panose="020B0603020202020204" pitchFamily="34" charset="0"/>
                        </a:rPr>
                        <a:t> </a:t>
                      </a:r>
                      <a:r>
                        <a:rPr lang="en-US" sz="1400" b="0">
                          <a:highlight>
                            <a:srgbClr val="FFFF99"/>
                          </a:highlight>
                          <a:latin typeface="Trebuchet MS" panose="020B0603020202020204" pitchFamily="34" charset="0"/>
                        </a:rPr>
                        <a:t>1/22/2025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Data is embargoed until the release.</a:t>
                      </a:r>
                      <a:endParaRPr lang="en-US" sz="1400" b="1">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1/15/2025</a:t>
                      </a:r>
                      <a:r>
                        <a:rPr lang="en-US" sz="1400" b="0">
                          <a:latin typeface="Trebuchet MS" panose="020B0603020202020204" pitchFamily="34" charset="0"/>
                        </a:rPr>
                        <a:t> SEY Respondents received embargoed statewide data in preparation for next week’s data release.</a:t>
                      </a:r>
                    </a:p>
                  </a:txBody>
                  <a:tcPr/>
                </a:tc>
                <a:extLst>
                  <a:ext uri="{0D108BD9-81ED-4DB2-BD59-A6C34878D82A}">
                    <a16:rowId xmlns:a16="http://schemas.microsoft.com/office/drawing/2014/main" val="473525023"/>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ea typeface="+mn-ea"/>
                          <a:cs typeface="+mn-cs"/>
                          <a:hlinkClick r:id="rId5"/>
                        </a:rPr>
                        <a:t>Special Education December Count</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Interim Deadline: </a:t>
                      </a:r>
                      <a:r>
                        <a:rPr lang="en-US" sz="1400" b="0">
                          <a:latin typeface="Trebuchet MS" panose="020B0603020202020204" pitchFamily="34" charset="0"/>
                        </a:rPr>
                        <a:t>01/30/2025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Snapshot error-free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1/30/2025 – 2/07/2025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Report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panose="020B0603020202020204" pitchFamily="34" charset="0"/>
                      </a:endParaRPr>
                    </a:p>
                  </a:txBody>
                  <a:tcPr/>
                </a:tc>
                <a:extLst>
                  <a:ext uri="{0D108BD9-81ED-4DB2-BD59-A6C34878D82A}">
                    <a16:rowId xmlns:a16="http://schemas.microsoft.com/office/drawing/2014/main" val="323498989"/>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ea typeface="+mn-ea"/>
                          <a:cs typeface="+mn-cs"/>
                          <a:hlinkClick r:id="rId6"/>
                        </a:rPr>
                        <a:t>Human Resources</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Interim Deadline: </a:t>
                      </a:r>
                      <a:r>
                        <a:rPr lang="en-US" sz="1400" b="0">
                          <a:latin typeface="Trebuchet MS" panose="020B0603020202020204" pitchFamily="34" charset="0"/>
                        </a:rPr>
                        <a:t>1/24/2025 Human Resources Snapshot Error Free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1/24-1/31/2025 </a:t>
                      </a:r>
                      <a:r>
                        <a:rPr lang="en-US" sz="1400" b="0">
                          <a:latin typeface="Trebuchet MS" panose="020B0603020202020204" pitchFamily="34" charset="0"/>
                        </a:rPr>
                        <a:t>Report Review</a:t>
                      </a:r>
                    </a:p>
                  </a:txBody>
                  <a:tcPr/>
                </a:tc>
                <a:extLst>
                  <a:ext uri="{0D108BD9-81ED-4DB2-BD59-A6C34878D82A}">
                    <a16:rowId xmlns:a16="http://schemas.microsoft.com/office/drawing/2014/main" val="3242132766"/>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panose="020B0603020202020204" pitchFamily="34" charset="0"/>
                          <a:ea typeface="+mn-ea"/>
                          <a:cs typeface="+mn-cs"/>
                          <a:hlinkClick r:id="rId7"/>
                        </a:rPr>
                        <a:t>Teacher Student Data Link</a:t>
                      </a:r>
                      <a:endParaRPr lang="en-US" sz="1400" b="1" kern="1200">
                        <a:solidFill>
                          <a:schemeClr val="tx1"/>
                        </a:solidFill>
                        <a:latin typeface="Trebuchet MS" panose="020B0603020202020204" pitchFamily="34" charset="0"/>
                        <a:ea typeface="+mn-ea"/>
                        <a:cs typeface="+mn-cs"/>
                      </a:endParaRPr>
                    </a:p>
                  </a:txBody>
                  <a:tcPr/>
                </a:tc>
                <a:tc>
                  <a:txBody>
                    <a:bodyPr/>
                    <a:lstStyle/>
                    <a:p>
                      <a:endParaRPr lang="en-US" sz="1400">
                        <a:latin typeface="Trebuchet MS" panose="020B0603020202020204" pitchFamily="34" charset="0"/>
                      </a:endParaRPr>
                    </a:p>
                  </a:txBody>
                  <a:tcPr/>
                </a:tc>
                <a:tc>
                  <a:txBody>
                    <a:bodyPr/>
                    <a:lstStyle/>
                    <a:p>
                      <a:r>
                        <a:rPr lang="en-US" sz="14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Interchange Opened: </a:t>
                      </a:r>
                      <a:r>
                        <a:rPr lang="en-US" sz="1400" b="0">
                          <a:latin typeface="Trebuchet MS" panose="020B0603020202020204" pitchFamily="34" charset="0"/>
                        </a:rPr>
                        <a:t>12/11/2024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Snapshot Opens: </a:t>
                      </a:r>
                      <a:r>
                        <a:rPr lang="en-US" sz="1400" b="0">
                          <a:latin typeface="Trebuchet MS" panose="020B0603020202020204" pitchFamily="34" charset="0"/>
                        </a:rPr>
                        <a:t>2/19/2025</a:t>
                      </a:r>
                    </a:p>
                  </a:txBody>
                  <a:tcPr/>
                </a:tc>
                <a:extLst>
                  <a:ext uri="{0D108BD9-81ED-4DB2-BD59-A6C34878D82A}">
                    <a16:rowId xmlns:a16="http://schemas.microsoft.com/office/drawing/2014/main" val="690815946"/>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459370" y="590173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8"/>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472731913"/>
              </p:ext>
            </p:extLst>
          </p:nvPr>
        </p:nvGraphicFramePr>
        <p:xfrm>
          <a:off x="443565" y="1424862"/>
          <a:ext cx="11516786" cy="1369466"/>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1076326">
                  <a:extLst>
                    <a:ext uri="{9D8B030D-6E8A-4147-A177-3AD203B41FA5}">
                      <a16:colId xmlns:a16="http://schemas.microsoft.com/office/drawing/2014/main" val="1355897659"/>
                    </a:ext>
                  </a:extLst>
                </a:gridCol>
                <a:gridCol w="802345">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latin typeface="Trebuchet MS" panose="020B0603020202020204" pitchFamily="34" charset="0"/>
                        </a:rPr>
                        <a:t>Name</a:t>
                      </a:r>
                    </a:p>
                  </a:txBody>
                  <a:tcPr anchor="ctr"/>
                </a:tc>
                <a:tc>
                  <a:txBody>
                    <a:bodyPr/>
                    <a:lstStyle/>
                    <a:p>
                      <a:r>
                        <a:rPr lang="en-US" sz="1500">
                          <a:latin typeface="Trebuchet MS" panose="020B0603020202020204" pitchFamily="34" charset="0"/>
                        </a:rPr>
                        <a:t>Category</a:t>
                      </a:r>
                    </a:p>
                  </a:txBody>
                  <a:tcPr anchor="ctr"/>
                </a:tc>
                <a:tc>
                  <a:txBody>
                    <a:bodyPr/>
                    <a:lstStyle/>
                    <a:p>
                      <a:r>
                        <a:rPr lang="en-US" sz="1500">
                          <a:latin typeface="Trebuchet MS" panose="020B0603020202020204" pitchFamily="34" charset="0"/>
                        </a:rPr>
                        <a:t>Status</a:t>
                      </a:r>
                    </a:p>
                  </a:txBody>
                  <a:tcPr anchor="ctr"/>
                </a:tc>
                <a:tc>
                  <a:txBody>
                    <a:bodyPr/>
                    <a:lstStyle/>
                    <a:p>
                      <a:r>
                        <a:rPr lang="en-US" sz="1500">
                          <a:latin typeface="Trebuchet MS" panose="020B0603020202020204" pitchFamily="34" charset="0"/>
                        </a:rPr>
                        <a:t>Final Deadline Date</a:t>
                      </a:r>
                    </a:p>
                  </a:txBody>
                  <a:tcPr anchor="ctr"/>
                </a:tc>
                <a:tc>
                  <a:txBody>
                    <a:bodyPr/>
                    <a:lstStyle/>
                    <a:p>
                      <a:r>
                        <a:rPr lang="en-US" sz="1500">
                          <a:latin typeface="Trebuchet MS" panose="020B0603020202020204" pitchFamily="34" charset="0"/>
                        </a:rPr>
                        <a:t>Next Milestone</a:t>
                      </a:r>
                    </a:p>
                  </a:txBody>
                  <a:tcPr anchor="ctr"/>
                </a:tc>
                <a:tc>
                  <a:txBody>
                    <a:bodyPr/>
                    <a:lstStyle/>
                    <a:p>
                      <a:r>
                        <a:rPr lang="en-US" sz="15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820826">
                <a:tc>
                  <a:txBody>
                    <a:bodyPr/>
                    <a:lstStyle/>
                    <a:p>
                      <a:pPr marL="0" lvl="0" indent="0" algn="l">
                        <a:lnSpc>
                          <a:spcPct val="100000"/>
                        </a:lnSpc>
                        <a:spcBef>
                          <a:spcPts val="0"/>
                        </a:spcBef>
                        <a:spcAft>
                          <a:spcPts val="0"/>
                        </a:spcAft>
                        <a:buNone/>
                      </a:pPr>
                      <a:r>
                        <a:rPr lang="en-US" sz="1500" b="1" kern="1200">
                          <a:solidFill>
                            <a:schemeClr val="tx1"/>
                          </a:solidFill>
                          <a:latin typeface="Trebuchet MS" panose="020B0603020202020204" pitchFamily="34" charset="0"/>
                          <a:ea typeface="+mn-ea"/>
                          <a:cs typeface="+mn-cs"/>
                          <a:hlinkClick r:id="rId2"/>
                        </a:rPr>
                        <a:t>Summer EBT</a:t>
                      </a:r>
                      <a:endParaRPr lang="en-US" sz="1500" b="1" kern="1200">
                        <a:solidFill>
                          <a:schemeClr val="tx1"/>
                        </a:solidFill>
                        <a:latin typeface="Trebuchet MS" panose="020B0603020202020204" pitchFamily="34" charset="0"/>
                        <a:ea typeface="+mn-ea"/>
                        <a:cs typeface="+mn-cs"/>
                      </a:endParaRPr>
                    </a:p>
                  </a:txBody>
                  <a:tcPr/>
                </a:tc>
                <a:tc>
                  <a:txBody>
                    <a:bodyPr/>
                    <a:lstStyle/>
                    <a:p>
                      <a:pPr lvl="0">
                        <a:buNone/>
                      </a:pPr>
                      <a:r>
                        <a:rPr lang="en-US" sz="1500">
                          <a:latin typeface="Trebuchet MS" panose="020B0603020202020204" pitchFamily="34" charset="0"/>
                        </a:rPr>
                        <a:t>Periodic</a:t>
                      </a:r>
                    </a:p>
                  </a:txBody>
                  <a:tcPr/>
                </a:tc>
                <a:tc>
                  <a:txBody>
                    <a:bodyPr/>
                    <a:lstStyle/>
                    <a:p>
                      <a:pPr lvl="0">
                        <a:buNone/>
                      </a:pPr>
                      <a:r>
                        <a:rPr lang="en-US" sz="15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Trebuchet MS" panose="020B0603020202020204" pitchFamily="34" charset="0"/>
                        </a:rPr>
                        <a:t>Feb. 28, 2025</a:t>
                      </a:r>
                    </a:p>
                  </a:txBody>
                  <a:tcPr/>
                </a:tc>
                <a:tc>
                  <a:txBody>
                    <a:bodyPr/>
                    <a:lstStyle/>
                    <a:p>
                      <a:pPr marL="0" lvl="0" indent="0" algn="l">
                        <a:lnSpc>
                          <a:spcPct val="100000"/>
                        </a:lnSpc>
                        <a:spcBef>
                          <a:spcPts val="0"/>
                        </a:spcBef>
                        <a:spcAft>
                          <a:spcPts val="0"/>
                        </a:spcAft>
                        <a:buNone/>
                      </a:pPr>
                      <a:r>
                        <a:rPr lang="en-US" sz="1500" b="1">
                          <a:latin typeface="Trebuchet MS" panose="020B0603020202020204" pitchFamily="34" charset="0"/>
                        </a:rPr>
                        <a:t>Collection Opens: </a:t>
                      </a:r>
                      <a:r>
                        <a:rPr lang="en-US" sz="1500" b="0">
                          <a:latin typeface="Trebuchet MS" panose="020B0603020202020204" pitchFamily="34" charset="0"/>
                        </a:rPr>
                        <a:t>2/3/2025</a:t>
                      </a:r>
                      <a:br>
                        <a:rPr lang="en-US" sz="1500" b="0">
                          <a:latin typeface="Trebuchet MS" panose="020B0603020202020204" pitchFamily="34" charset="0"/>
                        </a:rPr>
                      </a:br>
                      <a:r>
                        <a:rPr lang="en-US" sz="1500" b="0">
                          <a:latin typeface="Trebuchet MS" panose="020B0603020202020204" pitchFamily="34" charset="0"/>
                        </a:rPr>
                        <a:t>LEAs may begin uploading Summer EBT files to Pipeline</a:t>
                      </a:r>
                    </a:p>
                  </a:txBody>
                  <a:tcPr/>
                </a:tc>
                <a:tc>
                  <a:txBody>
                    <a:bodyPr/>
                    <a:lstStyle/>
                    <a:p>
                      <a:pPr marL="0" lvl="0" indent="0" algn="l" defTabSz="914400">
                        <a:lnSpc>
                          <a:spcPct val="100000"/>
                        </a:lnSpc>
                        <a:spcBef>
                          <a:spcPts val="0"/>
                        </a:spcBef>
                        <a:spcAft>
                          <a:spcPts val="0"/>
                        </a:spcAft>
                        <a:buNone/>
                        <a:tabLst/>
                        <a:defRPr/>
                      </a:pPr>
                      <a:endParaRPr lang="en-US" sz="1500" b="0">
                        <a:latin typeface="Trebuchet MS" panose="020B0603020202020204" pitchFamily="34" charset="0"/>
                      </a:endParaRPr>
                    </a:p>
                  </a:txBody>
                  <a:tcPr/>
                </a:tc>
                <a:extLst>
                  <a:ext uri="{0D108BD9-81ED-4DB2-BD59-A6C34878D82A}">
                    <a16:rowId xmlns:a16="http://schemas.microsoft.com/office/drawing/2014/main" val="1701722917"/>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3"/>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36</Slides>
  <Notes>3</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January 16,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Special Education  December Count Snapshot</vt:lpstr>
      <vt:lpstr>Special Education December Count: Staff and Student Snapshot Timeline</vt:lpstr>
      <vt:lpstr>Special Education December Count Timeline </vt:lpstr>
      <vt:lpstr>Special Education December Count Timing Issues</vt:lpstr>
      <vt:lpstr>Special Education December Count – Report available for Staff Interchange User to see Dec snapshot errors</vt:lpstr>
      <vt:lpstr>Special Education December Count: Troubleshooting Errors DC191 – DC205 (grades of staff and students served for 202 and 238 job codes must match)</vt:lpstr>
      <vt:lpstr>Special Education December Count: Helpful Report</vt:lpstr>
      <vt:lpstr>Required Staff Director of Special Education and Child Find Coordinator</vt:lpstr>
      <vt:lpstr>Questions &amp; Resources: Special Education December Count</vt:lpstr>
      <vt:lpstr>Teacher Student Data Link (TSDL)</vt:lpstr>
      <vt:lpstr>2024-2025 TSDL Timeline</vt:lpstr>
      <vt:lpstr>CDE Identity Management Roles for TSDL</vt:lpstr>
      <vt:lpstr>Tips for 2024-2025</vt:lpstr>
      <vt:lpstr>Tips for 2024-2025 continued</vt:lpstr>
      <vt:lpstr>Questions &amp; Resources: TSDL</vt:lpstr>
      <vt:lpstr>Summer EBT</vt:lpstr>
      <vt:lpstr>Summer EBT Data Collection</vt:lpstr>
      <vt:lpstr>Summer EBT Data Collection: Preparing for the Collection</vt:lpstr>
      <vt:lpstr>Questions &amp; Resources: Summer EBT</vt:lpstr>
      <vt:lpstr>Human Resources</vt:lpstr>
      <vt:lpstr>Human Resources:  Collection Timeline</vt:lpstr>
      <vt:lpstr>Creating a Human Resources Snapshot</vt:lpstr>
      <vt:lpstr>Checking for Snapshot Errors</vt:lpstr>
      <vt:lpstr>Checking Human Resources Snapshot Status</vt:lpstr>
      <vt:lpstr>Common Errors </vt:lpstr>
      <vt:lpstr>Questions &amp; Resources: Human Resources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2025-01-16T15:29:56Z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