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0"/>
  </p:notesMasterIdLst>
  <p:sldIdLst>
    <p:sldId id="256" r:id="rId5"/>
    <p:sldId id="283" r:id="rId6"/>
    <p:sldId id="5757" r:id="rId7"/>
    <p:sldId id="259" r:id="rId8"/>
    <p:sldId id="261" r:id="rId9"/>
    <p:sldId id="262" r:id="rId10"/>
    <p:sldId id="5097" r:id="rId11"/>
    <p:sldId id="5098" r:id="rId12"/>
    <p:sldId id="5672" r:id="rId13"/>
    <p:sldId id="5951" r:id="rId14"/>
    <p:sldId id="5915" r:id="rId15"/>
    <p:sldId id="5912" r:id="rId16"/>
    <p:sldId id="5947" r:id="rId17"/>
    <p:sldId id="5924" r:id="rId18"/>
    <p:sldId id="5976" r:id="rId19"/>
    <p:sldId id="5917" r:id="rId20"/>
    <p:sldId id="5918" r:id="rId21"/>
    <p:sldId id="5914" r:id="rId22"/>
    <p:sldId id="5758" r:id="rId23"/>
    <p:sldId id="5762" r:id="rId24"/>
    <p:sldId id="5868" r:id="rId25"/>
    <p:sldId id="5457" r:id="rId26"/>
    <p:sldId id="5972" r:id="rId27"/>
    <p:sldId id="5764" r:id="rId28"/>
    <p:sldId id="5960" r:id="rId29"/>
    <p:sldId id="5962" r:id="rId30"/>
    <p:sldId id="5973" r:id="rId31"/>
    <p:sldId id="5961" r:id="rId32"/>
    <p:sldId id="5964" r:id="rId33"/>
    <p:sldId id="5971" r:id="rId34"/>
    <p:sldId id="5965" r:id="rId35"/>
    <p:sldId id="5977" r:id="rId36"/>
    <p:sldId id="5974" r:id="rId37"/>
    <p:sldId id="5896" r:id="rId38"/>
    <p:sldId id="5540" r:id="rId39"/>
    <p:sldId id="5541" r:id="rId40"/>
    <p:sldId id="334" r:id="rId41"/>
    <p:sldId id="5542" r:id="rId42"/>
    <p:sldId id="5898" r:id="rId43"/>
    <p:sldId id="5899" r:id="rId44"/>
    <p:sldId id="5561" r:id="rId45"/>
    <p:sldId id="5975" r:id="rId46"/>
    <p:sldId id="5394" r:id="rId47"/>
    <p:sldId id="5901" r:id="rId48"/>
    <p:sldId id="541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C6C6"/>
    <a:srgbClr val="FEB0B0"/>
    <a:srgbClr val="FFFFFF"/>
    <a:srgbClr val="009EDE"/>
    <a:srgbClr val="EFF2F5"/>
    <a:srgbClr val="FF9999"/>
    <a:srgbClr val="A3DB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2CFF9-0098-46A6-9AE3-3E9DAB22010B}" v="20" dt="2025-06-12T12:51:53.761"/>
    <p1510:client id="{30EFF1B1-8643-C5AD-F32E-34B552EAF48B}" v="565" dt="2025-06-11T20:31:04.607"/>
    <p1510:client id="{9805FBC4-56C9-951F-8DDB-BB76E64E872F}" v="151" dt="2025-06-12T13:52:27.880"/>
    <p1510:client id="{BB69444A-0A78-4D6D-BF2A-182B8CAF5906}" v="343" dt="2025-06-11T21:48:20.170"/>
    <p1510:client id="{CD369EB4-B0F1-45E6-92D8-14E480F93B1E}" v="66" dt="2025-06-12T13:54:44.208"/>
    <p1510:client id="{DF1AD119-2CBD-4135-8E44-F25F2039249F}" v="6" dt="2025-06-11T22:46:41.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Rhodes, Tara" userId="S::rhodes_t@cde.state.co.us::566307b0-1e17-4826-87e1-0feb85a922f2" providerId="AD" clId="Web-{AB3B785C-7B24-B129-4389-C0160E4FFD71}"/>
    <pc:docChg chg="addSld modSld">
      <pc:chgData name="Rhodes, Tara" userId="S::rhodes_t@cde.state.co.us::566307b0-1e17-4826-87e1-0feb85a922f2" providerId="AD" clId="Web-{AB3B785C-7B24-B129-4389-C0160E4FFD71}" dt="2025-05-21T22:34:30.671" v="239" actId="20577"/>
      <pc:docMkLst>
        <pc:docMk/>
      </pc:docMkLst>
      <pc:sldChg chg="modSp">
        <pc:chgData name="Rhodes, Tara" userId="S::rhodes_t@cde.state.co.us::566307b0-1e17-4826-87e1-0feb85a922f2" providerId="AD" clId="Web-{AB3B785C-7B24-B129-4389-C0160E4FFD71}" dt="2025-05-21T22:34:30.671" v="239" actId="20577"/>
        <pc:sldMkLst>
          <pc:docMk/>
          <pc:sldMk cId="4255130237" sldId="5918"/>
        </pc:sldMkLst>
      </pc:sldChg>
      <pc:sldChg chg="modSp">
        <pc:chgData name="Rhodes, Tara" userId="S::rhodes_t@cde.state.co.us::566307b0-1e17-4826-87e1-0feb85a922f2" providerId="AD" clId="Web-{AB3B785C-7B24-B129-4389-C0160E4FFD71}" dt="2025-05-21T22:34:24.718" v="238" actId="20577"/>
        <pc:sldMkLst>
          <pc:docMk/>
          <pc:sldMk cId="3702270092" sldId="5924"/>
        </pc:sldMkLst>
      </pc:sldChg>
      <pc:sldChg chg="modSp add replId">
        <pc:chgData name="Rhodes, Tara" userId="S::rhodes_t@cde.state.co.us::566307b0-1e17-4826-87e1-0feb85a922f2" providerId="AD" clId="Web-{AB3B785C-7B24-B129-4389-C0160E4FFD71}" dt="2025-05-21T22:33:56.264" v="235" actId="20577"/>
        <pc:sldMkLst>
          <pc:docMk/>
          <pc:sldMk cId="1199086367" sldId="5947"/>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sldChg>
      <pc:sldChg chg="addSp delSp modSp mod">
        <pc:chgData name="Hoffman, Peter" userId="673cee94-26bd-4c2a-ab82-1b3669e2f049" providerId="ADAL" clId="{A973FF5B-A26E-47A0-9C85-4AED4C4F1D00}" dt="2025-04-30T19:31:54.810" v="701" actId="20577"/>
        <pc:sldMkLst>
          <pc:docMk/>
          <pc:sldMk cId="668070653" sldId="5885"/>
        </pc:sldMkLst>
      </pc:sldChg>
      <pc:sldChg chg="modSp mod">
        <pc:chgData name="Hoffman, Peter" userId="673cee94-26bd-4c2a-ab82-1b3669e2f049" providerId="ADAL" clId="{A973FF5B-A26E-47A0-9C85-4AED4C4F1D00}" dt="2025-04-30T19:37:24.903" v="723" actId="13926"/>
        <pc:sldMkLst>
          <pc:docMk/>
          <pc:sldMk cId="1805522250" sldId="5904"/>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artin, Carrie" userId="3f021071-f948-4caa-8dd8-d3036854ac97" providerId="ADAL" clId="{8DEDD9BA-7DEF-4E8E-ACB6-98E6A4DDE1FF}"/>
    <pc:docChg chg="undo custSel addSld delSld modSld">
      <pc:chgData name="Martin, Carrie" userId="3f021071-f948-4caa-8dd8-d3036854ac97" providerId="ADAL" clId="{8DEDD9BA-7DEF-4E8E-ACB6-98E6A4DDE1FF}" dt="2025-05-07T20:01:01.566" v="294" actId="20577"/>
      <pc:docMkLst>
        <pc:docMk/>
      </pc:docMkLst>
      <pc:sldChg chg="modSp mod">
        <pc:chgData name="Martin, Carrie" userId="3f021071-f948-4caa-8dd8-d3036854ac97" providerId="ADAL" clId="{8DEDD9BA-7DEF-4E8E-ACB6-98E6A4DDE1FF}" dt="2025-05-07T19:57:26.017" v="238" actId="113"/>
        <pc:sldMkLst>
          <pc:docMk/>
          <pc:sldMk cId="1037917088" sldId="5098"/>
        </pc:sldMkLst>
        <pc:graphicFrameChg chg="mod modGraphic">
          <ac:chgData name="Martin, Carrie" userId="3f021071-f948-4caa-8dd8-d3036854ac97" providerId="ADAL" clId="{8DEDD9BA-7DEF-4E8E-ACB6-98E6A4DDE1FF}" dt="2025-05-07T19:57:26.017" v="238" actId="113"/>
          <ac:graphicFrameMkLst>
            <pc:docMk/>
            <pc:sldMk cId="1037917088" sldId="5098"/>
            <ac:graphicFrameMk id="5" creationId="{5E4612F7-68C6-57CA-E918-38EF641F73CF}"/>
          </ac:graphicFrameMkLst>
        </pc:graphicFrameChg>
      </pc:sldChg>
      <pc:sldChg chg="modSp mod">
        <pc:chgData name="Martin, Carrie" userId="3f021071-f948-4caa-8dd8-d3036854ac97" providerId="ADAL" clId="{8DEDD9BA-7DEF-4E8E-ACB6-98E6A4DDE1FF}" dt="2025-05-07T20:01:01.566" v="294" actId="20577"/>
        <pc:sldMkLst>
          <pc:docMk/>
          <pc:sldMk cId="500438566" sldId="5672"/>
        </pc:sldMkLst>
        <pc:graphicFrameChg chg="mod modGraphic">
          <ac:chgData name="Martin, Carrie" userId="3f021071-f948-4caa-8dd8-d3036854ac97" providerId="ADAL" clId="{8DEDD9BA-7DEF-4E8E-ACB6-98E6A4DDE1FF}" dt="2025-05-07T20:01:01.566" v="294" actId="20577"/>
          <ac:graphicFrameMkLst>
            <pc:docMk/>
            <pc:sldMk cId="500438566" sldId="5672"/>
            <ac:graphicFrameMk id="5" creationId="{5E4612F7-68C6-57CA-E918-38EF641F73CF}"/>
          </ac:graphicFrameMkLst>
        </pc:graphicFrameChg>
      </pc:sldChg>
      <pc:sldChg chg="addSp delSp modSp mod">
        <pc:chgData name="Martin, Carrie" userId="3f021071-f948-4caa-8dd8-d3036854ac97" providerId="ADAL" clId="{8DEDD9BA-7DEF-4E8E-ACB6-98E6A4DDE1FF}" dt="2025-05-07T19:44:01.139" v="65" actId="22"/>
        <pc:sldMkLst>
          <pc:docMk/>
          <pc:sldMk cId="674225035" sldId="5765"/>
        </pc:sldMkLst>
      </pc:sldChg>
      <pc:sldChg chg="del">
        <pc:chgData name="Martin, Carrie" userId="3f021071-f948-4caa-8dd8-d3036854ac97" providerId="ADAL" clId="{8DEDD9BA-7DEF-4E8E-ACB6-98E6A4DDE1FF}" dt="2025-05-07T19:45:10.373" v="69" actId="47"/>
        <pc:sldMkLst>
          <pc:docMk/>
          <pc:sldMk cId="220528580" sldId="5838"/>
        </pc:sldMkLst>
      </pc:sldChg>
      <pc:sldChg chg="add del">
        <pc:chgData name="Martin, Carrie" userId="3f021071-f948-4caa-8dd8-d3036854ac97" providerId="ADAL" clId="{8DEDD9BA-7DEF-4E8E-ACB6-98E6A4DDE1FF}" dt="2025-05-07T19:46:54.643" v="73"/>
        <pc:sldMkLst>
          <pc:docMk/>
          <pc:sldMk cId="982584362" sldId="5871"/>
        </pc:sldMkLst>
      </pc:sldChg>
      <pc:sldChg chg="add del">
        <pc:chgData name="Martin, Carrie" userId="3f021071-f948-4caa-8dd8-d3036854ac97" providerId="ADAL" clId="{8DEDD9BA-7DEF-4E8E-ACB6-98E6A4DDE1FF}" dt="2025-05-07T19:45:32.475" v="71"/>
        <pc:sldMkLst>
          <pc:docMk/>
          <pc:sldMk cId="646868291" sldId="5905"/>
        </pc:sldMkLst>
      </pc:sldChg>
      <pc:sldChg chg="new del">
        <pc:chgData name="Martin, Carrie" userId="3f021071-f948-4caa-8dd8-d3036854ac97" providerId="ADAL" clId="{8DEDD9BA-7DEF-4E8E-ACB6-98E6A4DDE1FF}" dt="2025-05-07T19:45:00.185" v="68" actId="47"/>
        <pc:sldMkLst>
          <pc:docMk/>
          <pc:sldMk cId="3531430700" sldId="5920"/>
        </pc:sldMkLst>
      </pc:sldChg>
      <pc:sldChg chg="add">
        <pc:chgData name="Martin, Carrie" userId="3f021071-f948-4caa-8dd8-d3036854ac97" providerId="ADAL" clId="{8DEDD9BA-7DEF-4E8E-ACB6-98E6A4DDE1FF}" dt="2025-05-07T19:44:56.442" v="67"/>
        <pc:sldMkLst>
          <pc:docMk/>
          <pc:sldMk cId="2311154268" sldId="5921"/>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ldChg>
      <pc:sldChg chg="modSp">
        <pc:chgData name="Martin, Carrie" userId="S::martin_c@cde.state.co.us::3f021071-f948-4caa-8dd8-d3036854ac97" providerId="AD" clId="Web-{AF718F92-131F-A206-FC6C-FB144DCCCFD4}" dt="2025-04-16T12:34:20.006" v="2" actId="20577"/>
        <pc:sldMkLst>
          <pc:docMk/>
          <pc:sldMk cId="1034172162" sldId="5872"/>
        </pc:sldMkLst>
      </pc:sldChg>
      <pc:sldChg chg="modSp">
        <pc:chgData name="Martin, Carrie" userId="S::martin_c@cde.state.co.us::3f021071-f948-4caa-8dd8-d3036854ac97" providerId="AD" clId="Web-{AF718F92-131F-A206-FC6C-FB144DCCCFD4}" dt="2025-04-16T12:35:51.819" v="22" actId="20577"/>
        <pc:sldMkLst>
          <pc:docMk/>
          <pc:sldMk cId="2002406002" sldId="5875"/>
        </pc:sldMkLst>
      </pc:sldChg>
      <pc:sldChg chg="modSp">
        <pc:chgData name="Martin, Carrie" userId="S::martin_c@cde.state.co.us::3f021071-f948-4caa-8dd8-d3036854ac97" providerId="AD" clId="Web-{AF718F92-131F-A206-FC6C-FB144DCCCFD4}" dt="2025-04-16T12:35:21.522" v="18" actId="20577"/>
        <pc:sldMkLst>
          <pc:docMk/>
          <pc:sldMk cId="3407393224" sldId="5882"/>
        </pc:sldMkLst>
      </pc:sldChg>
    </pc:docChg>
  </pc:docChgLst>
  <pc:docChgLst>
    <pc:chgData name="Slutzky, Collin" userId="S::slutzky_c@cde.state.co.us::21f7fb5c-490d-42a4-8741-4ce78a53b03a" providerId="AD" clId="Web-{855620DC-F780-E423-C18A-8CF835E47B8C}"/>
    <pc:docChg chg="delSld modSld">
      <pc:chgData name="Slutzky, Collin" userId="S::slutzky_c@cde.state.co.us::21f7fb5c-490d-42a4-8741-4ce78a53b03a" providerId="AD" clId="Web-{855620DC-F780-E423-C18A-8CF835E47B8C}" dt="2025-05-22T14:04:34.058" v="114" actId="20577"/>
      <pc:docMkLst>
        <pc:docMk/>
      </pc:docMkLst>
      <pc:sldChg chg="del">
        <pc:chgData name="Slutzky, Collin" userId="S::slutzky_c@cde.state.co.us::21f7fb5c-490d-42a4-8741-4ce78a53b03a" providerId="AD" clId="Web-{855620DC-F780-E423-C18A-8CF835E47B8C}" dt="2025-05-22T14:02:04.305" v="1"/>
        <pc:sldMkLst>
          <pc:docMk/>
          <pc:sldMk cId="2815576142" sldId="5313"/>
        </pc:sldMkLst>
      </pc:sldChg>
      <pc:sldChg chg="modSp">
        <pc:chgData name="Slutzky, Collin" userId="S::slutzky_c@cde.state.co.us::21f7fb5c-490d-42a4-8741-4ce78a53b03a" providerId="AD" clId="Web-{855620DC-F780-E423-C18A-8CF835E47B8C}" dt="2025-05-22T14:01:50.227" v="0" actId="20577"/>
        <pc:sldMkLst>
          <pc:docMk/>
          <pc:sldMk cId="2365850526" sldId="5733"/>
        </pc:sldMkLst>
      </pc:sldChg>
      <pc:sldChg chg="modSp">
        <pc:chgData name="Slutzky, Collin" userId="S::slutzky_c@cde.state.co.us::21f7fb5c-490d-42a4-8741-4ce78a53b03a" providerId="AD" clId="Web-{855620DC-F780-E423-C18A-8CF835E47B8C}" dt="2025-05-22T14:04:34.058" v="114" actId="20577"/>
        <pc:sldMkLst>
          <pc:docMk/>
          <pc:sldMk cId="467082449" sldId="5776"/>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sldChg>
    </pc:docChg>
  </pc:docChgLst>
  <pc:docChgLst>
    <pc:chgData name="Martin, Carrie" userId="S::martin_c@cde.state.co.us::3f021071-f948-4caa-8dd8-d3036854ac97" providerId="AD" clId="Web-{C4D3D4BA-D098-1FDA-5E59-B453CF6A2CE4}"/>
    <pc:docChg chg="modSld">
      <pc:chgData name="Martin, Carrie" userId="S::martin_c@cde.state.co.us::3f021071-f948-4caa-8dd8-d3036854ac97" providerId="AD" clId="Web-{C4D3D4BA-D098-1FDA-5E59-B453CF6A2CE4}" dt="2025-05-14T15:28:55.200" v="83"/>
      <pc:docMkLst>
        <pc:docMk/>
      </pc:docMkLst>
      <pc:sldChg chg="modSp">
        <pc:chgData name="Martin, Carrie" userId="S::martin_c@cde.state.co.us::3f021071-f948-4caa-8dd8-d3036854ac97" providerId="AD" clId="Web-{C4D3D4BA-D098-1FDA-5E59-B453CF6A2CE4}" dt="2025-05-14T15:28:55.200" v="83"/>
        <pc:sldMkLst>
          <pc:docMk/>
          <pc:sldMk cId="1037917088" sldId="5098"/>
        </pc:sldMkLst>
        <pc:graphicFrameChg chg="mod modGraphic">
          <ac:chgData name="Martin, Carrie" userId="S::martin_c@cde.state.co.us::3f021071-f948-4caa-8dd8-d3036854ac97" providerId="AD" clId="Web-{C4D3D4BA-D098-1FDA-5E59-B453CF6A2CE4}" dt="2025-05-14T15:28:55.200" v="83"/>
          <ac:graphicFrameMkLst>
            <pc:docMk/>
            <pc:sldMk cId="1037917088" sldId="5098"/>
            <ac:graphicFrameMk id="5" creationId="{5E4612F7-68C6-57CA-E918-38EF641F73CF}"/>
          </ac:graphicFrameMkLst>
        </pc:graphicFrameChg>
      </pc:sldChg>
      <pc:sldChg chg="modSp">
        <pc:chgData name="Martin, Carrie" userId="S::martin_c@cde.state.co.us::3f021071-f948-4caa-8dd8-d3036854ac97" providerId="AD" clId="Web-{C4D3D4BA-D098-1FDA-5E59-B453CF6A2CE4}" dt="2025-05-14T15:24:38.994" v="27"/>
        <pc:sldMkLst>
          <pc:docMk/>
          <pc:sldMk cId="500438566" sldId="5672"/>
        </pc:sldMkLst>
        <pc:graphicFrameChg chg="mod modGraphic">
          <ac:chgData name="Martin, Carrie" userId="S::martin_c@cde.state.co.us::3f021071-f948-4caa-8dd8-d3036854ac97" providerId="AD" clId="Web-{C4D3D4BA-D098-1FDA-5E59-B453CF6A2CE4}" dt="2025-05-14T15:24:38.994" v="27"/>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ldChg>
      <pc:sldChg chg="modSp add mod">
        <pc:chgData name="Heitman, Lindsey" userId="a9773a47-99d2-4599-9377-6d37e9ec0bd3" providerId="ADAL" clId="{A30553E2-3285-4189-A3EB-2E11801F40B3}" dt="2025-04-30T21:54:31.056" v="422" actId="20577"/>
        <pc:sldMkLst>
          <pc:docMk/>
          <pc:sldMk cId="3366969197" sldId="301"/>
        </pc:sldMkLst>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ldChg>
      <pc:sldChg chg="addSp delSp modSp add mod">
        <pc:chgData name="Heitman, Lindsey" userId="a9773a47-99d2-4599-9377-6d37e9ec0bd3" providerId="ADAL" clId="{A30553E2-3285-4189-A3EB-2E11801F40B3}" dt="2025-04-30T22:01:18.812" v="446" actId="962"/>
        <pc:sldMkLst>
          <pc:docMk/>
          <pc:sldMk cId="2337604935" sldId="5537"/>
        </pc:sldMkLst>
      </pc:sldChg>
      <pc:sldChg chg="modSp add mod">
        <pc:chgData name="Heitman, Lindsey" userId="a9773a47-99d2-4599-9377-6d37e9ec0bd3" providerId="ADAL" clId="{A30553E2-3285-4189-A3EB-2E11801F40B3}" dt="2025-05-01T13:19:31.517" v="662" actId="20577"/>
        <pc:sldMkLst>
          <pc:docMk/>
          <pc:sldMk cId="1905588214" sldId="5538"/>
        </pc:sldMkLst>
      </pc:sldChg>
      <pc:sldChg chg="modSp add del mod">
        <pc:chgData name="Heitman, Lindsey" userId="a9773a47-99d2-4599-9377-6d37e9ec0bd3" providerId="ADAL" clId="{A30553E2-3285-4189-A3EB-2E11801F40B3}" dt="2025-04-30T21:52:51.887" v="375" actId="2696"/>
        <pc:sldMkLst>
          <pc:docMk/>
          <pc:sldMk cId="2512679972" sldId="5559"/>
        </pc:sldMkLst>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Gudka, Dawna" userId="823cceae-331b-41d6-9a63-34ad6d1db55c" providerId="ADAL" clId="{17A77E6B-17F7-44BC-BB42-A3AF249D67DC}"/>
    <pc:docChg chg="undo custSel addSld delSld modSld">
      <pc:chgData name="Gudka, Dawna" userId="823cceae-331b-41d6-9a63-34ad6d1db55c" providerId="ADAL" clId="{17A77E6B-17F7-44BC-BB42-A3AF249D67DC}" dt="2025-05-22T13:13:18.922" v="298" actId="20577"/>
      <pc:docMkLst>
        <pc:docMk/>
      </pc:docMkLst>
      <pc:sldChg chg="modSp mod">
        <pc:chgData name="Gudka, Dawna" userId="823cceae-331b-41d6-9a63-34ad6d1db55c" providerId="ADAL" clId="{17A77E6B-17F7-44BC-BB42-A3AF249D67DC}" dt="2025-05-21T22:50:02.909" v="29" actId="20577"/>
        <pc:sldMkLst>
          <pc:docMk/>
          <pc:sldMk cId="3227145924" sldId="5097"/>
        </pc:sldMkLst>
        <pc:graphicFrameChg chg="modGraphic">
          <ac:chgData name="Gudka, Dawna" userId="823cceae-331b-41d6-9a63-34ad6d1db55c" providerId="ADAL" clId="{17A77E6B-17F7-44BC-BB42-A3AF249D67DC}" dt="2025-05-21T22:50:02.909" v="2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17A77E6B-17F7-44BC-BB42-A3AF249D67DC}" dt="2025-05-21T22:51:28.980" v="221" actId="20577"/>
        <pc:sldMkLst>
          <pc:docMk/>
          <pc:sldMk cId="1037917088" sldId="5098"/>
        </pc:sldMkLst>
        <pc:graphicFrameChg chg="mod modGraphic">
          <ac:chgData name="Gudka, Dawna" userId="823cceae-331b-41d6-9a63-34ad6d1db55c" providerId="ADAL" clId="{17A77E6B-17F7-44BC-BB42-A3AF249D67DC}" dt="2025-05-21T22:51:28.980" v="221"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17A77E6B-17F7-44BC-BB42-A3AF249D67DC}" dt="2025-05-21T22:49:34.448" v="1" actId="2696"/>
        <pc:sldMkLst>
          <pc:docMk/>
          <pc:sldMk cId="3677926577" sldId="5766"/>
        </pc:sldMkLst>
      </pc:sldChg>
      <pc:sldChg chg="del">
        <pc:chgData name="Gudka, Dawna" userId="823cceae-331b-41d6-9a63-34ad6d1db55c" providerId="ADAL" clId="{17A77E6B-17F7-44BC-BB42-A3AF249D67DC}" dt="2025-05-21T22:49:34.448" v="1" actId="2696"/>
        <pc:sldMkLst>
          <pc:docMk/>
          <pc:sldMk cId="226281112" sldId="5827"/>
        </pc:sldMkLst>
      </pc:sldChg>
      <pc:sldChg chg="del">
        <pc:chgData name="Gudka, Dawna" userId="823cceae-331b-41d6-9a63-34ad6d1db55c" providerId="ADAL" clId="{17A77E6B-17F7-44BC-BB42-A3AF249D67DC}" dt="2025-05-21T22:49:34.448" v="1" actId="2696"/>
        <pc:sldMkLst>
          <pc:docMk/>
          <pc:sldMk cId="3197381806" sldId="5910"/>
        </pc:sldMkLst>
      </pc:sldChg>
      <pc:sldChg chg="del">
        <pc:chgData name="Gudka, Dawna" userId="823cceae-331b-41d6-9a63-34ad6d1db55c" providerId="ADAL" clId="{17A77E6B-17F7-44BC-BB42-A3AF249D67DC}" dt="2025-05-21T22:49:34.448" v="1" actId="2696"/>
        <pc:sldMkLst>
          <pc:docMk/>
          <pc:sldMk cId="3768008294" sldId="5925"/>
        </pc:sldMkLst>
      </pc:sldChg>
      <pc:sldChg chg="modSp add mod">
        <pc:chgData name="Gudka, Dawna" userId="823cceae-331b-41d6-9a63-34ad6d1db55c" providerId="ADAL" clId="{17A77E6B-17F7-44BC-BB42-A3AF249D67DC}" dt="2025-05-21T22:54:39.926" v="248" actId="13244"/>
        <pc:sldMkLst>
          <pc:docMk/>
          <pc:sldMk cId="2882502669" sldId="5935"/>
        </pc:sldMkLst>
      </pc:sldChg>
      <pc:sldChg chg="modSp add mod">
        <pc:chgData name="Gudka, Dawna" userId="823cceae-331b-41d6-9a63-34ad6d1db55c" providerId="ADAL" clId="{17A77E6B-17F7-44BC-BB42-A3AF249D67DC}" dt="2025-05-21T22:52:53.092" v="231" actId="962"/>
        <pc:sldMkLst>
          <pc:docMk/>
          <pc:sldMk cId="3200898192" sldId="5936"/>
        </pc:sldMkLst>
      </pc:sldChg>
      <pc:sldChg chg="del">
        <pc:chgData name="Gudka, Dawna" userId="823cceae-331b-41d6-9a63-34ad6d1db55c" providerId="ADAL" clId="{17A77E6B-17F7-44BC-BB42-A3AF249D67DC}" dt="2025-05-21T22:49:34.448" v="1" actId="2696"/>
        <pc:sldMkLst>
          <pc:docMk/>
          <pc:sldMk cId="595085163" sldId="5945"/>
        </pc:sldMkLst>
      </pc:sldChg>
      <pc:sldChg chg="del">
        <pc:chgData name="Gudka, Dawna" userId="823cceae-331b-41d6-9a63-34ad6d1db55c" providerId="ADAL" clId="{17A77E6B-17F7-44BC-BB42-A3AF249D67DC}" dt="2025-05-21T22:49:34.448" v="1" actId="2696"/>
        <pc:sldMkLst>
          <pc:docMk/>
          <pc:sldMk cId="473521871" sldId="5946"/>
        </pc:sldMkLst>
      </pc:sldChg>
      <pc:sldChg chg="add">
        <pc:chgData name="Gudka, Dawna" userId="823cceae-331b-41d6-9a63-34ad6d1db55c" providerId="ADAL" clId="{17A77E6B-17F7-44BC-BB42-A3AF249D67DC}" dt="2025-05-21T22:49:19.856" v="0"/>
        <pc:sldMkLst>
          <pc:docMk/>
          <pc:sldMk cId="2377310082" sldId="5948"/>
        </pc:sldMkLst>
      </pc:sldChg>
      <pc:sldChg chg="modSp add mod">
        <pc:chgData name="Gudka, Dawna" userId="823cceae-331b-41d6-9a63-34ad6d1db55c" providerId="ADAL" clId="{17A77E6B-17F7-44BC-BB42-A3AF249D67DC}" dt="2025-05-22T13:13:18.922" v="298" actId="20577"/>
        <pc:sldMkLst>
          <pc:docMk/>
          <pc:sldMk cId="2667335638" sldId="5949"/>
        </pc:sldMkLst>
      </pc:sldChg>
      <pc:sldChg chg="modSp add mod">
        <pc:chgData name="Gudka, Dawna" userId="823cceae-331b-41d6-9a63-34ad6d1db55c" providerId="ADAL" clId="{17A77E6B-17F7-44BC-BB42-A3AF249D67DC}" dt="2025-05-21T22:54:15.749" v="244" actId="962"/>
        <pc:sldMkLst>
          <pc:docMk/>
          <pc:sldMk cId="2793901213" sldId="5950"/>
        </pc:sldMkLst>
      </pc:sldChg>
      <pc:sldChg chg="modSp add mod">
        <pc:chgData name="Gudka, Dawna" userId="823cceae-331b-41d6-9a63-34ad6d1db55c" providerId="ADAL" clId="{17A77E6B-17F7-44BC-BB42-A3AF249D67DC}" dt="2025-05-21T22:54:55.280" v="251" actId="13244"/>
        <pc:sldMkLst>
          <pc:docMk/>
          <pc:sldMk cId="3352049065" sldId="5951"/>
        </pc:sldMkLst>
      </pc:sldChg>
      <pc:sldChg chg="modSp add mod">
        <pc:chgData name="Gudka, Dawna" userId="823cceae-331b-41d6-9a63-34ad6d1db55c" providerId="ADAL" clId="{17A77E6B-17F7-44BC-BB42-A3AF249D67DC}" dt="2025-05-21T22:55:11.678" v="254" actId="13244"/>
        <pc:sldMkLst>
          <pc:docMk/>
          <pc:sldMk cId="2023837616" sldId="5952"/>
        </pc:sldMkLst>
      </pc:sldChg>
      <pc:sldChg chg="add">
        <pc:chgData name="Gudka, Dawna" userId="823cceae-331b-41d6-9a63-34ad6d1db55c" providerId="ADAL" clId="{17A77E6B-17F7-44BC-BB42-A3AF249D67DC}" dt="2025-05-21T22:49:19.856" v="0"/>
        <pc:sldMkLst>
          <pc:docMk/>
          <pc:sldMk cId="2300124133" sldId="5953"/>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sldChg>
      <pc:sldChg chg="modSp">
        <pc:chgData name="Hoffman, Peter" userId="S::hoffman_p@cde.state.co.us::673cee94-26bd-4c2a-ab82-1b3669e2f049" providerId="AD" clId="Web-{2C8217A3-01B4-8D7F-6FEC-BC7705D8B718}" dt="2025-03-12T22:41:28.310" v="94"/>
        <pc:sldMkLst>
          <pc:docMk/>
          <pc:sldMk cId="1037917088" sldId="5098"/>
        </pc:sldMkLst>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McRee, Rebecca" userId="S::mcree_r@cde.state.co.us::3a10fa13-9d60-4c0b-b361-471945732c34" providerId="AD" clId="Web-{47D39376-ECE7-747A-57E3-750FDE970C9E}"/>
    <pc:docChg chg="modSld">
      <pc:chgData name="McRee, Rebecca" userId="S::mcree_r@cde.state.co.us::3a10fa13-9d60-4c0b-b361-471945732c34" providerId="AD" clId="Web-{47D39376-ECE7-747A-57E3-750FDE970C9E}" dt="2025-05-14T22:28:19.709" v="20" actId="20577"/>
      <pc:docMkLst>
        <pc:docMk/>
      </pc:docMkLst>
      <pc:sldChg chg="modSp">
        <pc:chgData name="McRee, Rebecca" userId="S::mcree_r@cde.state.co.us::3a10fa13-9d60-4c0b-b361-471945732c34" providerId="AD" clId="Web-{47D39376-ECE7-747A-57E3-750FDE970C9E}" dt="2025-05-14T22:28:19.709" v="20" actId="20577"/>
        <pc:sldMkLst>
          <pc:docMk/>
          <pc:sldMk cId="3507114357" sldId="3409"/>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Slutzky, Collin" userId="S::slutzky_c@cde.state.co.us::21f7fb5c-490d-42a4-8741-4ce78a53b03a" providerId="AD" clId="Web-{EFED78DA-F06A-48FE-88CB-E1F717D3FB34}"/>
    <pc:docChg chg="addSld delSld modSld">
      <pc:chgData name="Slutzky, Collin" userId="S::slutzky_c@cde.state.co.us::21f7fb5c-490d-42a4-8741-4ce78a53b03a" providerId="AD" clId="Web-{EFED78DA-F06A-48FE-88CB-E1F717D3FB34}" dt="2025-06-04T14:48:54.207" v="101"/>
      <pc:docMkLst>
        <pc:docMk/>
      </pc:docMkLst>
      <pc:sldChg chg="modSp">
        <pc:chgData name="Slutzky, Collin" userId="S::slutzky_c@cde.state.co.us::21f7fb5c-490d-42a4-8741-4ce78a53b03a" providerId="AD" clId="Web-{EFED78DA-F06A-48FE-88CB-E1F717D3FB34}" dt="2025-06-04T14:48:54.207" v="101"/>
        <pc:sldMkLst>
          <pc:docMk/>
          <pc:sldMk cId="1212467416" sldId="261"/>
        </pc:sldMkLst>
        <pc:graphicFrameChg chg="mod modGraphic">
          <ac:chgData name="Slutzky, Collin" userId="S::slutzky_c@cde.state.co.us::21f7fb5c-490d-42a4-8741-4ce78a53b03a" providerId="AD" clId="Web-{EFED78DA-F06A-48FE-88CB-E1F717D3FB34}" dt="2025-06-04T14:48:54.207" v="101"/>
          <ac:graphicFrameMkLst>
            <pc:docMk/>
            <pc:sldMk cId="1212467416" sldId="261"/>
            <ac:graphicFrameMk id="5" creationId="{9C3641C5-EC4F-D3EA-E4A2-8ABB597C5BAA}"/>
          </ac:graphicFrameMkLst>
        </pc:graphicFrameChg>
      </pc:sldChg>
      <pc:sldChg chg="modSp add replId">
        <pc:chgData name="Slutzky, Collin" userId="S::slutzky_c@cde.state.co.us::21f7fb5c-490d-42a4-8741-4ce78a53b03a" providerId="AD" clId="Web-{EFED78DA-F06A-48FE-88CB-E1F717D3FB34}" dt="2025-06-04T14:47:16.816" v="11" actId="20577"/>
        <pc:sldMkLst>
          <pc:docMk/>
          <pc:sldMk cId="3763548243" sldId="5960"/>
        </pc:sldMkLst>
        <pc:spChg chg="mod">
          <ac:chgData name="Slutzky, Collin" userId="S::slutzky_c@cde.state.co.us::21f7fb5c-490d-42a4-8741-4ce78a53b03a" providerId="AD" clId="Web-{EFED78DA-F06A-48FE-88CB-E1F717D3FB34}" dt="2025-06-04T14:47:03.034" v="1" actId="20577"/>
          <ac:spMkLst>
            <pc:docMk/>
            <pc:sldMk cId="3763548243" sldId="5960"/>
            <ac:spMk id="2" creationId="{F1817900-7D16-4F61-7CF1-745BC118202F}"/>
          </ac:spMkLst>
        </pc:spChg>
        <pc:spChg chg="mod">
          <ac:chgData name="Slutzky, Collin" userId="S::slutzky_c@cde.state.co.us::21f7fb5c-490d-42a4-8741-4ce78a53b03a" providerId="AD" clId="Web-{EFED78DA-F06A-48FE-88CB-E1F717D3FB34}" dt="2025-06-04T14:47:16.816" v="11" actId="20577"/>
          <ac:spMkLst>
            <pc:docMk/>
            <pc:sldMk cId="3763548243" sldId="5960"/>
            <ac:spMk id="3" creationId="{ED257E2A-AE5C-C5CB-908D-C4FCB0BAC574}"/>
          </ac:spMkLst>
        </pc:spChg>
      </pc:sldChg>
      <pc:sldChg chg="add del replId">
        <pc:chgData name="Slutzky, Collin" userId="S::slutzky_c@cde.state.co.us::21f7fb5c-490d-42a4-8741-4ce78a53b03a" providerId="AD" clId="Web-{EFED78DA-F06A-48FE-88CB-E1F717D3FB34}" dt="2025-06-04T14:47:25.175" v="13"/>
        <pc:sldMkLst>
          <pc:docMk/>
          <pc:sldMk cId="1062403806" sldId="5961"/>
        </pc:sldMkLst>
      </pc:sldChg>
      <pc:sldChg chg="modSp add replId">
        <pc:chgData name="Slutzky, Collin" userId="S::slutzky_c@cde.state.co.us::21f7fb5c-490d-42a4-8741-4ce78a53b03a" providerId="AD" clId="Web-{EFED78DA-F06A-48FE-88CB-E1F717D3FB34}" dt="2025-06-04T14:47:37.925" v="29" actId="20577"/>
        <pc:sldMkLst>
          <pc:docMk/>
          <pc:sldMk cId="1286592758" sldId="5961"/>
        </pc:sldMkLst>
        <pc:spChg chg="mod">
          <ac:chgData name="Slutzky, Collin" userId="S::slutzky_c@cde.state.co.us::21f7fb5c-490d-42a4-8741-4ce78a53b03a" providerId="AD" clId="Web-{EFED78DA-F06A-48FE-88CB-E1F717D3FB34}" dt="2025-06-04T14:47:37.925" v="29" actId="20577"/>
          <ac:spMkLst>
            <pc:docMk/>
            <pc:sldMk cId="1286592758" sldId="5961"/>
            <ac:spMk id="2" creationId="{35650D70-D7BB-9233-C249-43217EB35B7A}"/>
          </ac:spMkLst>
        </pc:spChg>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sldChg>
      <pc:sldChg chg="modSp mod">
        <pc:chgData name="Heitman, Lindsey" userId="a9773a47-99d2-4599-9377-6d37e9ec0bd3" providerId="ADAL" clId="{11BBDE42-7877-45FF-9AEA-3976FAE64BD5}" dt="2025-02-19T22:03:18.763" v="237" actId="20577"/>
        <pc:sldMkLst>
          <pc:docMk/>
          <pc:sldMk cId="1037917088" sldId="5098"/>
        </pc:sldMkLst>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S::hoffman_p@cde.state.co.us::673cee94-26bd-4c2a-ab82-1b3669e2f049" providerId="AD" clId="Web-{D63727CC-CB73-3C98-E81E-D3A4E8C4FC43}"/>
    <pc:docChg chg="modSld">
      <pc:chgData name="Hoffman, Peter" userId="S::hoffman_p@cde.state.co.us::673cee94-26bd-4c2a-ab82-1b3669e2f049" providerId="AD" clId="Web-{D63727CC-CB73-3C98-E81E-D3A4E8C4FC43}" dt="2025-05-13T19:37:42.579" v="113"/>
      <pc:docMkLst>
        <pc:docMk/>
      </pc:docMkLst>
      <pc:sldChg chg="modSp">
        <pc:chgData name="Hoffman, Peter" userId="S::hoffman_p@cde.state.co.us::673cee94-26bd-4c2a-ab82-1b3669e2f049" providerId="AD" clId="Web-{D63727CC-CB73-3C98-E81E-D3A4E8C4FC43}" dt="2025-05-13T19:37:42.579" v="113"/>
        <pc:sldMkLst>
          <pc:docMk/>
          <pc:sldMk cId="1212467416" sldId="261"/>
        </pc:sldMkLst>
        <pc:graphicFrameChg chg="mod modGraphic">
          <ac:chgData name="Hoffman, Peter" userId="S::hoffman_p@cde.state.co.us::673cee94-26bd-4c2a-ab82-1b3669e2f049" providerId="AD" clId="Web-{D63727CC-CB73-3C98-E81E-D3A4E8C4FC43}" dt="2025-05-13T19:37:42.579" v="113"/>
          <ac:graphicFrameMkLst>
            <pc:docMk/>
            <pc:sldMk cId="1212467416" sldId="261"/>
            <ac:graphicFrameMk id="5" creationId="{9C3641C5-EC4F-D3EA-E4A2-8ABB597C5BAA}"/>
          </ac:graphicFrameMkLst>
        </pc:graphicFrameChg>
      </pc:sldChg>
    </pc:docChg>
  </pc:docChgLst>
  <pc:docChgLst>
    <pc:chgData name="Hoffman, Peter" userId="S::hoffman_p@cde.state.co.us::673cee94-26bd-4c2a-ab82-1b3669e2f049" providerId="AD" clId="Web-{9375112A-8B26-7AA4-DB9B-205BEF80045D}"/>
    <pc:docChg chg="addSld delSld modSld">
      <pc:chgData name="Hoffman, Peter" userId="S::hoffman_p@cde.state.co.us::673cee94-26bd-4c2a-ab82-1b3669e2f049" providerId="AD" clId="Web-{9375112A-8B26-7AA4-DB9B-205BEF80045D}" dt="2025-05-15T14:49:11.914" v="99"/>
      <pc:docMkLst>
        <pc:docMk/>
      </pc:docMkLst>
      <pc:sldChg chg="modSp">
        <pc:chgData name="Hoffman, Peter" userId="S::hoffman_p@cde.state.co.us::673cee94-26bd-4c2a-ab82-1b3669e2f049" providerId="AD" clId="Web-{9375112A-8B26-7AA4-DB9B-205BEF80045D}" dt="2025-05-15T14:49:11.914" v="99"/>
        <pc:sldMkLst>
          <pc:docMk/>
          <pc:sldMk cId="1212467416" sldId="261"/>
        </pc:sldMkLst>
        <pc:graphicFrameChg chg="mod modGraphic">
          <ac:chgData name="Hoffman, Peter" userId="S::hoffman_p@cde.state.co.us::673cee94-26bd-4c2a-ab82-1b3669e2f049" providerId="AD" clId="Web-{9375112A-8B26-7AA4-DB9B-205BEF80045D}" dt="2025-05-15T14:49:11.914" v="99"/>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9375112A-8B26-7AA4-DB9B-205BEF80045D}" dt="2025-05-15T14:48:43.289" v="8"/>
        <pc:sldMkLst>
          <pc:docMk/>
          <pc:sldMk cId="1302248437" sldId="3398"/>
        </pc:sldMkLst>
      </pc:sldChg>
      <pc:sldChg chg="del">
        <pc:chgData name="Hoffman, Peter" userId="S::hoffman_p@cde.state.co.us::673cee94-26bd-4c2a-ab82-1b3669e2f049" providerId="AD" clId="Web-{9375112A-8B26-7AA4-DB9B-205BEF80045D}" dt="2025-05-15T14:48:43.289" v="7"/>
        <pc:sldMkLst>
          <pc:docMk/>
          <pc:sldMk cId="1697232487" sldId="3401"/>
        </pc:sldMkLst>
      </pc:sldChg>
      <pc:sldChg chg="del">
        <pc:chgData name="Hoffman, Peter" userId="S::hoffman_p@cde.state.co.us::673cee94-26bd-4c2a-ab82-1b3669e2f049" providerId="AD" clId="Web-{9375112A-8B26-7AA4-DB9B-205BEF80045D}" dt="2025-05-15T14:48:43.289" v="10"/>
        <pc:sldMkLst>
          <pc:docMk/>
          <pc:sldMk cId="25185463" sldId="3410"/>
        </pc:sldMkLst>
      </pc:sldChg>
      <pc:sldChg chg="del">
        <pc:chgData name="Hoffman, Peter" userId="S::hoffman_p@cde.state.co.us::673cee94-26bd-4c2a-ab82-1b3669e2f049" providerId="AD" clId="Web-{9375112A-8B26-7AA4-DB9B-205BEF80045D}" dt="2025-05-15T14:48:43.289" v="9"/>
        <pc:sldMkLst>
          <pc:docMk/>
          <pc:sldMk cId="1546665045" sldId="3411"/>
        </pc:sldMkLst>
      </pc:sldChg>
      <pc:sldChg chg="del">
        <pc:chgData name="Hoffman, Peter" userId="S::hoffman_p@cde.state.co.us::673cee94-26bd-4c2a-ab82-1b3669e2f049" providerId="AD" clId="Web-{9375112A-8B26-7AA4-DB9B-205BEF80045D}" dt="2025-05-15T14:48:43.289" v="11"/>
        <pc:sldMkLst>
          <pc:docMk/>
          <pc:sldMk cId="3778535497" sldId="5930"/>
        </pc:sldMkLst>
      </pc:sldChg>
      <pc:sldChg chg="del">
        <pc:chgData name="Hoffman, Peter" userId="S::hoffman_p@cde.state.co.us::673cee94-26bd-4c2a-ab82-1b3669e2f049" providerId="AD" clId="Web-{9375112A-8B26-7AA4-DB9B-205BEF80045D}" dt="2025-05-15T14:48:43.289" v="6"/>
        <pc:sldMkLst>
          <pc:docMk/>
          <pc:sldMk cId="868980279" sldId="5935"/>
        </pc:sldMkLst>
      </pc:sldChg>
      <pc:sldChg chg="add replId">
        <pc:chgData name="Hoffman, Peter" userId="S::hoffman_p@cde.state.co.us::673cee94-26bd-4c2a-ab82-1b3669e2f049" providerId="AD" clId="Web-{9375112A-8B26-7AA4-DB9B-205BEF80045D}" dt="2025-05-15T14:48:33.211" v="0"/>
        <pc:sldMkLst>
          <pc:docMk/>
          <pc:sldMk cId="2989850516" sldId="5936"/>
        </pc:sldMkLst>
      </pc:sldChg>
      <pc:sldChg chg="add replId">
        <pc:chgData name="Hoffman, Peter" userId="S::hoffman_p@cde.state.co.us::673cee94-26bd-4c2a-ab82-1b3669e2f049" providerId="AD" clId="Web-{9375112A-8B26-7AA4-DB9B-205BEF80045D}" dt="2025-05-15T14:48:33.289" v="1"/>
        <pc:sldMkLst>
          <pc:docMk/>
          <pc:sldMk cId="1767724063" sldId="5937"/>
        </pc:sldMkLst>
      </pc:sldChg>
      <pc:sldChg chg="add replId">
        <pc:chgData name="Hoffman, Peter" userId="S::hoffman_p@cde.state.co.us::673cee94-26bd-4c2a-ab82-1b3669e2f049" providerId="AD" clId="Web-{9375112A-8B26-7AA4-DB9B-205BEF80045D}" dt="2025-05-15T14:48:33.383" v="2"/>
        <pc:sldMkLst>
          <pc:docMk/>
          <pc:sldMk cId="2306918098" sldId="5938"/>
        </pc:sldMkLst>
      </pc:sldChg>
      <pc:sldChg chg="add replId">
        <pc:chgData name="Hoffman, Peter" userId="S::hoffman_p@cde.state.co.us::673cee94-26bd-4c2a-ab82-1b3669e2f049" providerId="AD" clId="Web-{9375112A-8B26-7AA4-DB9B-205BEF80045D}" dt="2025-05-15T14:48:33.477" v="3"/>
        <pc:sldMkLst>
          <pc:docMk/>
          <pc:sldMk cId="3009370492" sldId="5939"/>
        </pc:sldMkLst>
      </pc:sldChg>
      <pc:sldChg chg="add replId">
        <pc:chgData name="Hoffman, Peter" userId="S::hoffman_p@cde.state.co.us::673cee94-26bd-4c2a-ab82-1b3669e2f049" providerId="AD" clId="Web-{9375112A-8B26-7AA4-DB9B-205BEF80045D}" dt="2025-05-15T14:48:33.586" v="4"/>
        <pc:sldMkLst>
          <pc:docMk/>
          <pc:sldMk cId="1216151082" sldId="5940"/>
        </pc:sldMkLst>
      </pc:sldChg>
      <pc:sldChg chg="add replId">
        <pc:chgData name="Hoffman, Peter" userId="S::hoffman_p@cde.state.co.us::673cee94-26bd-4c2a-ab82-1b3669e2f049" providerId="AD" clId="Web-{9375112A-8B26-7AA4-DB9B-205BEF80045D}" dt="2025-05-15T14:48:33.602" v="5"/>
        <pc:sldMkLst>
          <pc:docMk/>
          <pc:sldMk cId="392415216" sldId="594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8E71B02B-E3FF-7504-0F3D-2B2C5F2FAEA7}"/>
    <pc:docChg chg="modSld">
      <pc:chgData name="Tribbett, Jessica" userId="S::tribbett_jessica@cde.state.co.us::b8af59d7-a86d-4166-a022-d856dc24c475" providerId="AD" clId="Web-{8E71B02B-E3FF-7504-0F3D-2B2C5F2FAEA7}" dt="2025-06-04T23:15:54" v="99" actId="20577"/>
      <pc:docMkLst>
        <pc:docMk/>
      </pc:docMkLst>
      <pc:sldChg chg="modSp">
        <pc:chgData name="Tribbett, Jessica" userId="S::tribbett_jessica@cde.state.co.us::b8af59d7-a86d-4166-a022-d856dc24c475" providerId="AD" clId="Web-{8E71B02B-E3FF-7504-0F3D-2B2C5F2FAEA7}" dt="2025-06-04T23:14:55.341" v="53" actId="20577"/>
        <pc:sldMkLst>
          <pc:docMk/>
          <pc:sldMk cId="873934780" sldId="5962"/>
        </pc:sldMkLst>
        <pc:spChg chg="mod">
          <ac:chgData name="Tribbett, Jessica" userId="S::tribbett_jessica@cde.state.co.us::b8af59d7-a86d-4166-a022-d856dc24c475" providerId="AD" clId="Web-{8E71B02B-E3FF-7504-0F3D-2B2C5F2FAEA7}" dt="2025-06-04T23:14:55.341" v="53" actId="20577"/>
          <ac:spMkLst>
            <pc:docMk/>
            <pc:sldMk cId="873934780" sldId="5962"/>
            <ac:spMk id="3" creationId="{A3D6B4DE-04F5-65B8-C87C-489F8A0FBD3A}"/>
          </ac:spMkLst>
        </pc:spChg>
      </pc:sldChg>
      <pc:sldChg chg="modSp">
        <pc:chgData name="Tribbett, Jessica" userId="S::tribbett_jessica@cde.state.co.us::b8af59d7-a86d-4166-a022-d856dc24c475" providerId="AD" clId="Web-{8E71B02B-E3FF-7504-0F3D-2B2C5F2FAEA7}" dt="2025-06-04T23:15:12.311" v="54" actId="20577"/>
        <pc:sldMkLst>
          <pc:docMk/>
          <pc:sldMk cId="584765294" sldId="5973"/>
        </pc:sldMkLst>
        <pc:spChg chg="mod">
          <ac:chgData name="Tribbett, Jessica" userId="S::tribbett_jessica@cde.state.co.us::b8af59d7-a86d-4166-a022-d856dc24c475" providerId="AD" clId="Web-{8E71B02B-E3FF-7504-0F3D-2B2C5F2FAEA7}" dt="2025-06-04T23:15:12.311" v="54" actId="20577"/>
          <ac:spMkLst>
            <pc:docMk/>
            <pc:sldMk cId="584765294" sldId="5973"/>
            <ac:spMk id="3" creationId="{94805149-7371-FA2D-C11A-4C81E2BDE526}"/>
          </ac:spMkLst>
        </pc:spChg>
      </pc:sldChg>
      <pc:sldChg chg="modSp">
        <pc:chgData name="Tribbett, Jessica" userId="S::tribbett_jessica@cde.state.co.us::b8af59d7-a86d-4166-a022-d856dc24c475" providerId="AD" clId="Web-{8E71B02B-E3FF-7504-0F3D-2B2C5F2FAEA7}" dt="2025-06-04T23:15:54" v="99" actId="20577"/>
        <pc:sldMkLst>
          <pc:docMk/>
          <pc:sldMk cId="4209271324" sldId="5974"/>
        </pc:sldMkLst>
        <pc:spChg chg="mod">
          <ac:chgData name="Tribbett, Jessica" userId="S::tribbett_jessica@cde.state.co.us::b8af59d7-a86d-4166-a022-d856dc24c475" providerId="AD" clId="Web-{8E71B02B-E3FF-7504-0F3D-2B2C5F2FAEA7}" dt="2025-06-04T23:15:20.983" v="73" actId="20577"/>
          <ac:spMkLst>
            <pc:docMk/>
            <pc:sldMk cId="4209271324" sldId="5974"/>
            <ac:spMk id="2" creationId="{C1EEE684-7657-920A-BC39-39BCDA100939}"/>
          </ac:spMkLst>
        </pc:spChg>
        <pc:spChg chg="mod">
          <ac:chgData name="Tribbett, Jessica" userId="S::tribbett_jessica@cde.state.co.us::b8af59d7-a86d-4166-a022-d856dc24c475" providerId="AD" clId="Web-{8E71B02B-E3FF-7504-0F3D-2B2C5F2FAEA7}" dt="2025-06-04T23:15:54" v="99" actId="20577"/>
          <ac:spMkLst>
            <pc:docMk/>
            <pc:sldMk cId="4209271324" sldId="5974"/>
            <ac:spMk id="3" creationId="{D5480F24-34BD-6EA3-B2BF-74D9D4A57F50}"/>
          </ac:spMkLst>
        </pc:spChg>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Hoffman, Peter" userId="673cee94-26bd-4c2a-ab82-1b3669e2f049" providerId="ADAL" clId="{05061D52-0B15-447C-9B6F-2330134227D8}"/>
    <pc:docChg chg="undo custSel addSld delSld modSld">
      <pc:chgData name="Hoffman, Peter" userId="673cee94-26bd-4c2a-ab82-1b3669e2f049" providerId="ADAL" clId="{05061D52-0B15-447C-9B6F-2330134227D8}" dt="2025-05-29T14:18:46.981" v="1442" actId="6264"/>
      <pc:docMkLst>
        <pc:docMk/>
      </pc:docMkLst>
      <pc:sldChg chg="addSp delSp modSp add mod chgLayout">
        <pc:chgData name="Hoffman, Peter" userId="673cee94-26bd-4c2a-ab82-1b3669e2f049" providerId="ADAL" clId="{05061D52-0B15-447C-9B6F-2330134227D8}" dt="2025-05-29T14:18:46.981" v="1442" actId="6264"/>
        <pc:sldMkLst>
          <pc:docMk/>
          <pc:sldMk cId="638276779" sldId="257"/>
        </pc:sldMkLst>
      </pc:sldChg>
      <pc:sldChg chg="addSp delSp modSp add mod chgLayout">
        <pc:chgData name="Hoffman, Peter" userId="673cee94-26bd-4c2a-ab82-1b3669e2f049" providerId="ADAL" clId="{05061D52-0B15-447C-9B6F-2330134227D8}" dt="2025-05-29T14:18:46.981" v="1442" actId="6264"/>
        <pc:sldMkLst>
          <pc:docMk/>
          <pc:sldMk cId="1638711916" sldId="258"/>
        </pc:sldMkLst>
      </pc:sldChg>
      <pc:sldChg chg="addSp delSp modSp add mod chgLayout">
        <pc:chgData name="Hoffman, Peter" userId="673cee94-26bd-4c2a-ab82-1b3669e2f049" providerId="ADAL" clId="{05061D52-0B15-447C-9B6F-2330134227D8}" dt="2025-05-29T14:18:46.981" v="1442" actId="6264"/>
        <pc:sldMkLst>
          <pc:docMk/>
          <pc:sldMk cId="4155096050" sldId="263"/>
        </pc:sldMkLst>
      </pc:sldChg>
      <pc:sldChg chg="addSp delSp modSp add mod chgLayout">
        <pc:chgData name="Hoffman, Peter" userId="673cee94-26bd-4c2a-ab82-1b3669e2f049" providerId="ADAL" clId="{05061D52-0B15-447C-9B6F-2330134227D8}" dt="2025-05-29T14:18:46.981" v="1442" actId="6264"/>
        <pc:sldMkLst>
          <pc:docMk/>
          <pc:sldMk cId="3878259165" sldId="265"/>
        </pc:sldMkLst>
      </pc:sldChg>
      <pc:sldChg chg="addSp delSp modSp add mod chgLayout">
        <pc:chgData name="Hoffman, Peter" userId="673cee94-26bd-4c2a-ab82-1b3669e2f049" providerId="ADAL" clId="{05061D52-0B15-447C-9B6F-2330134227D8}" dt="2025-05-29T14:18:46.981" v="1442" actId="6264"/>
        <pc:sldMkLst>
          <pc:docMk/>
          <pc:sldMk cId="296844926" sldId="266"/>
        </pc:sldMkLst>
      </pc:sldChg>
      <pc:sldChg chg="addSp delSp modSp add mod chgLayout">
        <pc:chgData name="Hoffman, Peter" userId="673cee94-26bd-4c2a-ab82-1b3669e2f049" providerId="ADAL" clId="{05061D52-0B15-447C-9B6F-2330134227D8}" dt="2025-05-28T16:23:00.241" v="1437" actId="27636"/>
        <pc:sldMkLst>
          <pc:docMk/>
          <pc:sldMk cId="217821678" sldId="5717"/>
        </pc:sldMkLst>
      </pc:sldChg>
      <pc:sldChg chg="addSp delSp modSp add mod chgLayout">
        <pc:chgData name="Hoffman, Peter" userId="673cee94-26bd-4c2a-ab82-1b3669e2f049" providerId="ADAL" clId="{05061D52-0B15-447C-9B6F-2330134227D8}" dt="2025-05-28T16:18:32.241" v="1418" actId="20577"/>
        <pc:sldMkLst>
          <pc:docMk/>
          <pc:sldMk cId="709657538" sldId="5877"/>
        </pc:sldMkLst>
      </pc:sldChg>
      <pc:sldChg chg="addSp delSp modSp add mod chgLayout">
        <pc:chgData name="Hoffman, Peter" userId="673cee94-26bd-4c2a-ab82-1b3669e2f049" providerId="ADAL" clId="{05061D52-0B15-447C-9B6F-2330134227D8}" dt="2025-05-28T16:09:53.312" v="3" actId="6264"/>
        <pc:sldMkLst>
          <pc:docMk/>
          <pc:sldMk cId="1702993866" sldId="5878"/>
        </pc:sldMkLst>
      </pc:sldChg>
      <pc:sldChg chg="addSp delSp modSp add mod chgLayout">
        <pc:chgData name="Hoffman, Peter" userId="673cee94-26bd-4c2a-ab82-1b3669e2f049" providerId="ADAL" clId="{05061D52-0B15-447C-9B6F-2330134227D8}" dt="2025-05-28T16:09:53.312" v="3" actId="6264"/>
        <pc:sldMkLst>
          <pc:docMk/>
          <pc:sldMk cId="2656361666" sldId="5884"/>
        </pc:sldMkLst>
      </pc:sldChg>
      <pc:sldChg chg="addSp delSp modSp add mod chgLayout">
        <pc:chgData name="Hoffman, Peter" userId="673cee94-26bd-4c2a-ab82-1b3669e2f049" providerId="ADAL" clId="{05061D52-0B15-447C-9B6F-2330134227D8}" dt="2025-05-28T16:09:53.312" v="3" actId="6264"/>
        <pc:sldMkLst>
          <pc:docMk/>
          <pc:sldMk cId="668070653" sldId="5885"/>
        </pc:sldMkLst>
      </pc:sldChg>
      <pc:sldChg chg="del">
        <pc:chgData name="Hoffman, Peter" userId="673cee94-26bd-4c2a-ab82-1b3669e2f049" providerId="ADAL" clId="{05061D52-0B15-447C-9B6F-2330134227D8}" dt="2025-05-29T14:18:40.996" v="1441" actId="2696"/>
        <pc:sldMkLst>
          <pc:docMk/>
          <pc:sldMk cId="2347310663" sldId="5945"/>
        </pc:sldMkLst>
      </pc:sldChg>
      <pc:sldChg chg="del">
        <pc:chgData name="Hoffman, Peter" userId="673cee94-26bd-4c2a-ab82-1b3669e2f049" providerId="ADAL" clId="{05061D52-0B15-447C-9B6F-2330134227D8}" dt="2025-05-29T14:18:40.996" v="1441" actId="2696"/>
        <pc:sldMkLst>
          <pc:docMk/>
          <pc:sldMk cId="1947836741" sldId="5957"/>
        </pc:sldMkLst>
      </pc:sldChg>
      <pc:sldChg chg="del">
        <pc:chgData name="Hoffman, Peter" userId="673cee94-26bd-4c2a-ab82-1b3669e2f049" providerId="ADAL" clId="{05061D52-0B15-447C-9B6F-2330134227D8}" dt="2025-05-29T14:18:40.996" v="1441" actId="2696"/>
        <pc:sldMkLst>
          <pc:docMk/>
          <pc:sldMk cId="839610360" sldId="5958"/>
        </pc:sldMkLst>
      </pc:sldChg>
      <pc:sldChg chg="del">
        <pc:chgData name="Hoffman, Peter" userId="673cee94-26bd-4c2a-ab82-1b3669e2f049" providerId="ADAL" clId="{05061D52-0B15-447C-9B6F-2330134227D8}" dt="2025-05-29T14:18:40.996" v="1441" actId="2696"/>
        <pc:sldMkLst>
          <pc:docMk/>
          <pc:sldMk cId="2758228353" sldId="5959"/>
        </pc:sldMkLst>
      </pc:sldChg>
      <pc:sldChg chg="del">
        <pc:chgData name="Hoffman, Peter" userId="673cee94-26bd-4c2a-ab82-1b3669e2f049" providerId="ADAL" clId="{05061D52-0B15-447C-9B6F-2330134227D8}" dt="2025-05-29T14:18:40.996" v="1441" actId="2696"/>
        <pc:sldMkLst>
          <pc:docMk/>
          <pc:sldMk cId="3687169868" sldId="5960"/>
        </pc:sldMkLst>
      </pc:sldChg>
      <pc:sldChg chg="modSp mod">
        <pc:chgData name="Hoffman, Peter" userId="673cee94-26bd-4c2a-ab82-1b3669e2f049" providerId="ADAL" clId="{05061D52-0B15-447C-9B6F-2330134227D8}" dt="2025-05-28T16:09:48.896" v="1" actId="27636"/>
        <pc:sldMkLst>
          <pc:docMk/>
          <pc:sldMk cId="2793901213" sldId="5962"/>
        </pc:sldMkLst>
      </pc:sldChg>
      <pc:sldChg chg="modSp mod">
        <pc:chgData name="Hoffman, Peter" userId="673cee94-26bd-4c2a-ab82-1b3669e2f049" providerId="ADAL" clId="{05061D52-0B15-447C-9B6F-2330134227D8}" dt="2025-05-28T16:09:48.903" v="2" actId="27636"/>
        <pc:sldMkLst>
          <pc:docMk/>
          <pc:sldMk cId="2023837616" sldId="5964"/>
        </pc:sldMkLst>
      </pc:sldChg>
      <pc:sldChg chg="modSp mod">
        <pc:chgData name="Hoffman, Peter" userId="673cee94-26bd-4c2a-ab82-1b3669e2f049" providerId="ADAL" clId="{05061D52-0B15-447C-9B6F-2330134227D8}" dt="2025-05-29T14:18:33.413" v="1439" actId="27636"/>
        <pc:sldMkLst>
          <pc:docMk/>
          <pc:sldMk cId="933505642" sldId="5966"/>
        </pc:sldMkLst>
      </pc:sldChg>
      <pc:sldChg chg="modSp mod">
        <pc:chgData name="Hoffman, Peter" userId="673cee94-26bd-4c2a-ab82-1b3669e2f049" providerId="ADAL" clId="{05061D52-0B15-447C-9B6F-2330134227D8}" dt="2025-05-29T14:18:33.425" v="1440" actId="27636"/>
        <pc:sldMkLst>
          <pc:docMk/>
          <pc:sldMk cId="2044305962" sldId="5968"/>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Rhodes, Tara" userId="S::rhodes_t@cde.state.co.us::566307b0-1e17-4826-87e1-0feb85a922f2" providerId="AD" clId="Web-{52B43D55-4D8D-85D6-D64E-737CAABDABCD}"/>
    <pc:docChg chg="addSld delSld modSld sldOrd">
      <pc:chgData name="Rhodes, Tara" userId="S::rhodes_t@cde.state.co.us::566307b0-1e17-4826-87e1-0feb85a922f2" providerId="AD" clId="Web-{52B43D55-4D8D-85D6-D64E-737CAABDABCD}" dt="2025-05-14T16:27:11.750" v="107" actId="20577"/>
      <pc:docMkLst>
        <pc:docMk/>
      </pc:docMkLst>
      <pc:sldChg chg="del">
        <pc:chgData name="Rhodes, Tara" userId="S::rhodes_t@cde.state.co.us::566307b0-1e17-4826-87e1-0feb85a922f2" providerId="AD" clId="Web-{52B43D55-4D8D-85D6-D64E-737CAABDABCD}" dt="2025-05-14T16:14:47.555" v="72"/>
        <pc:sldMkLst>
          <pc:docMk/>
          <pc:sldMk cId="2808442126" sldId="5913"/>
        </pc:sldMkLst>
      </pc:sldChg>
      <pc:sldChg chg="modSp">
        <pc:chgData name="Rhodes, Tara" userId="S::rhodes_t@cde.state.co.us::566307b0-1e17-4826-87e1-0feb85a922f2" providerId="AD" clId="Web-{52B43D55-4D8D-85D6-D64E-737CAABDABCD}" dt="2025-05-14T15:59:38.765" v="4" actId="20577"/>
        <pc:sldMkLst>
          <pc:docMk/>
          <pc:sldMk cId="4255130237" sldId="5918"/>
        </pc:sldMkLst>
      </pc:sldChg>
      <pc:sldChg chg="del">
        <pc:chgData name="Rhodes, Tara" userId="S::rhodes_t@cde.state.co.us::566307b0-1e17-4826-87e1-0feb85a922f2" providerId="AD" clId="Web-{52B43D55-4D8D-85D6-D64E-737CAABDABCD}" dt="2025-05-14T16:14:49.087" v="73"/>
        <pc:sldMkLst>
          <pc:docMk/>
          <pc:sldMk cId="464245734" sldId="5922"/>
        </pc:sldMkLst>
      </pc:sldChg>
      <pc:sldChg chg="ord">
        <pc:chgData name="Rhodes, Tara" userId="S::rhodes_t@cde.state.co.us::566307b0-1e17-4826-87e1-0feb85a922f2" providerId="AD" clId="Web-{52B43D55-4D8D-85D6-D64E-737CAABDABCD}" dt="2025-05-14T16:14:42.134" v="71"/>
        <pc:sldMkLst>
          <pc:docMk/>
          <pc:sldMk cId="329321599" sldId="5923"/>
        </pc:sldMkLst>
      </pc:sldChg>
      <pc:sldChg chg="modSp">
        <pc:chgData name="Rhodes, Tara" userId="S::rhodes_t@cde.state.co.us::566307b0-1e17-4826-87e1-0feb85a922f2" providerId="AD" clId="Web-{52B43D55-4D8D-85D6-D64E-737CAABDABCD}" dt="2025-05-14T16:01:21.798" v="22" actId="20577"/>
        <pc:sldMkLst>
          <pc:docMk/>
          <pc:sldMk cId="3702270092" sldId="5924"/>
        </pc:sldMkLst>
      </pc:sldChg>
      <pc:sldChg chg="modSp new">
        <pc:chgData name="Rhodes, Tara" userId="S::rhodes_t@cde.state.co.us::566307b0-1e17-4826-87e1-0feb85a922f2" providerId="AD" clId="Web-{52B43D55-4D8D-85D6-D64E-737CAABDABCD}" dt="2025-05-14T16:27:11.750" v="107" actId="20577"/>
        <pc:sldMkLst>
          <pc:docMk/>
          <pc:sldMk cId="2179557037" sldId="5932"/>
        </pc:sldMkLst>
      </pc:sldChg>
    </pc:docChg>
  </pc:docChgLst>
  <pc:docChgLst>
    <pc:chgData name="Ward, Reagan" userId="27291eb4-8241-4961-9e69-8c66e34cc5b0" providerId="ADAL" clId="{16D2CFF9-0098-46A6-9AE3-3E9DAB22010B}"/>
    <pc:docChg chg="undo custSel modSld">
      <pc:chgData name="Ward, Reagan" userId="27291eb4-8241-4961-9e69-8c66e34cc5b0" providerId="ADAL" clId="{16D2CFF9-0098-46A6-9AE3-3E9DAB22010B}" dt="2025-06-12T12:51:55.513" v="239" actId="13244"/>
      <pc:docMkLst>
        <pc:docMk/>
      </pc:docMkLst>
      <pc:sldChg chg="modSp mod">
        <pc:chgData name="Ward, Reagan" userId="27291eb4-8241-4961-9e69-8c66e34cc5b0" providerId="ADAL" clId="{16D2CFF9-0098-46A6-9AE3-3E9DAB22010B}" dt="2025-06-11T18:19:19.215" v="17" actId="2161"/>
        <pc:sldMkLst>
          <pc:docMk/>
          <pc:sldMk cId="1212467416" sldId="261"/>
        </pc:sldMkLst>
        <pc:graphicFrameChg chg="modGraphic">
          <ac:chgData name="Ward, Reagan" userId="27291eb4-8241-4961-9e69-8c66e34cc5b0" providerId="ADAL" clId="{16D2CFF9-0098-46A6-9AE3-3E9DAB22010B}" dt="2025-06-11T18:19:19.215" v="17" actId="2161"/>
          <ac:graphicFrameMkLst>
            <pc:docMk/>
            <pc:sldMk cId="1212467416" sldId="261"/>
            <ac:graphicFrameMk id="5" creationId="{9C3641C5-EC4F-D3EA-E4A2-8ABB597C5BAA}"/>
          </ac:graphicFrameMkLst>
        </pc:graphicFrameChg>
      </pc:sldChg>
      <pc:sldChg chg="modSp mod">
        <pc:chgData name="Ward, Reagan" userId="27291eb4-8241-4961-9e69-8c66e34cc5b0" providerId="ADAL" clId="{16D2CFF9-0098-46A6-9AE3-3E9DAB22010B}" dt="2025-06-12T12:47:14.067" v="77" actId="113"/>
        <pc:sldMkLst>
          <pc:docMk/>
          <pc:sldMk cId="3227145924" sldId="5097"/>
        </pc:sldMkLst>
        <pc:graphicFrameChg chg="modGraphic">
          <ac:chgData name="Ward, Reagan" userId="27291eb4-8241-4961-9e69-8c66e34cc5b0" providerId="ADAL" clId="{16D2CFF9-0098-46A6-9AE3-3E9DAB22010B}" dt="2025-06-12T12:47:14.067" v="77"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16D2CFF9-0098-46A6-9AE3-3E9DAB22010B}" dt="2025-06-12T12:48:19.486" v="205" actId="20577"/>
        <pc:sldMkLst>
          <pc:docMk/>
          <pc:sldMk cId="1037917088" sldId="5098"/>
        </pc:sldMkLst>
        <pc:graphicFrameChg chg="modGraphic">
          <ac:chgData name="Ward, Reagan" userId="27291eb4-8241-4961-9e69-8c66e34cc5b0" providerId="ADAL" clId="{16D2CFF9-0098-46A6-9AE3-3E9DAB22010B}" dt="2025-06-12T12:48:19.486" v="205"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16D2CFF9-0098-46A6-9AE3-3E9DAB22010B}" dt="2025-06-12T12:49:38.845" v="212" actId="13244"/>
        <pc:sldMkLst>
          <pc:docMk/>
          <pc:sldMk cId="1974436417" sldId="5912"/>
        </pc:sldMkLst>
        <pc:spChg chg="ord">
          <ac:chgData name="Ward, Reagan" userId="27291eb4-8241-4961-9e69-8c66e34cc5b0" providerId="ADAL" clId="{16D2CFF9-0098-46A6-9AE3-3E9DAB22010B}" dt="2025-06-12T12:49:25.301" v="209" actId="13244"/>
          <ac:spMkLst>
            <pc:docMk/>
            <pc:sldMk cId="1974436417" sldId="5912"/>
            <ac:spMk id="4" creationId="{EBF2DA73-301A-DBEA-CC20-1A66EE1D8F1D}"/>
          </ac:spMkLst>
        </pc:spChg>
        <pc:spChg chg="ord">
          <ac:chgData name="Ward, Reagan" userId="27291eb4-8241-4961-9e69-8c66e34cc5b0" providerId="ADAL" clId="{16D2CFF9-0098-46A6-9AE3-3E9DAB22010B}" dt="2025-06-12T12:49:38.845" v="212" actId="13244"/>
          <ac:spMkLst>
            <pc:docMk/>
            <pc:sldMk cId="1974436417" sldId="5912"/>
            <ac:spMk id="6" creationId="{BC29CDB0-A1C7-7671-869D-1FA7C918B201}"/>
          </ac:spMkLst>
        </pc:spChg>
        <pc:spChg chg="ord">
          <ac:chgData name="Ward, Reagan" userId="27291eb4-8241-4961-9e69-8c66e34cc5b0" providerId="ADAL" clId="{16D2CFF9-0098-46A6-9AE3-3E9DAB22010B}" dt="2025-06-12T12:49:30.818" v="210" actId="13244"/>
          <ac:spMkLst>
            <pc:docMk/>
            <pc:sldMk cId="1974436417" sldId="5912"/>
            <ac:spMk id="7" creationId="{897D9CED-C3ED-6FD6-AC89-4F1D55C1A1E4}"/>
          </ac:spMkLst>
        </pc:spChg>
        <pc:graphicFrameChg chg="ord">
          <ac:chgData name="Ward, Reagan" userId="27291eb4-8241-4961-9e69-8c66e34cc5b0" providerId="ADAL" clId="{16D2CFF9-0098-46A6-9AE3-3E9DAB22010B}" dt="2025-06-12T12:49:35.956" v="211" actId="13244"/>
          <ac:graphicFrameMkLst>
            <pc:docMk/>
            <pc:sldMk cId="1974436417" sldId="5912"/>
            <ac:graphicFrameMk id="11" creationId="{98DC8CC9-A336-197A-83DF-4721269C9125}"/>
          </ac:graphicFrameMkLst>
        </pc:graphicFrameChg>
      </pc:sldChg>
      <pc:sldChg chg="modSp mod">
        <pc:chgData name="Ward, Reagan" userId="27291eb4-8241-4961-9e69-8c66e34cc5b0" providerId="ADAL" clId="{16D2CFF9-0098-46A6-9AE3-3E9DAB22010B}" dt="2025-06-12T12:51:36.763" v="237" actId="13244"/>
        <pc:sldMkLst>
          <pc:docMk/>
          <pc:sldMk cId="4136330268" sldId="5914"/>
        </pc:sldMkLst>
        <pc:spChg chg="ord">
          <ac:chgData name="Ward, Reagan" userId="27291eb4-8241-4961-9e69-8c66e34cc5b0" providerId="ADAL" clId="{16D2CFF9-0098-46A6-9AE3-3E9DAB22010B}" dt="2025-06-12T12:51:36.763" v="237" actId="13244"/>
          <ac:spMkLst>
            <pc:docMk/>
            <pc:sldMk cId="4136330268" sldId="5914"/>
            <ac:spMk id="7" creationId="{470295D0-1655-9F62-41F3-587AC9D1D026}"/>
          </ac:spMkLst>
        </pc:spChg>
      </pc:sldChg>
      <pc:sldChg chg="modSp mod">
        <pc:chgData name="Ward, Reagan" userId="27291eb4-8241-4961-9e69-8c66e34cc5b0" providerId="ADAL" clId="{16D2CFF9-0098-46A6-9AE3-3E9DAB22010B}" dt="2025-06-12T12:49:20.189" v="208" actId="13244"/>
        <pc:sldMkLst>
          <pc:docMk/>
          <pc:sldMk cId="4029752383" sldId="5915"/>
        </pc:sldMkLst>
        <pc:spChg chg="ord">
          <ac:chgData name="Ward, Reagan" userId="27291eb4-8241-4961-9e69-8c66e34cc5b0" providerId="ADAL" clId="{16D2CFF9-0098-46A6-9AE3-3E9DAB22010B}" dt="2025-06-12T12:49:20.189" v="208" actId="13244"/>
          <ac:spMkLst>
            <pc:docMk/>
            <pc:sldMk cId="4029752383" sldId="5915"/>
            <ac:spMk id="4" creationId="{3A1AE477-D47E-0E10-BF90-16E904D0A88E}"/>
          </ac:spMkLst>
        </pc:spChg>
      </pc:sldChg>
      <pc:sldChg chg="modSp mod">
        <pc:chgData name="Ward, Reagan" userId="27291eb4-8241-4961-9e69-8c66e34cc5b0" providerId="ADAL" clId="{16D2CFF9-0098-46A6-9AE3-3E9DAB22010B}" dt="2025-06-12T12:51:11.996" v="231" actId="13244"/>
        <pc:sldMkLst>
          <pc:docMk/>
          <pc:sldMk cId="4087549549" sldId="5917"/>
        </pc:sldMkLst>
        <pc:spChg chg="ord">
          <ac:chgData name="Ward, Reagan" userId="27291eb4-8241-4961-9e69-8c66e34cc5b0" providerId="ADAL" clId="{16D2CFF9-0098-46A6-9AE3-3E9DAB22010B}" dt="2025-06-12T12:51:11.996" v="231" actId="13244"/>
          <ac:spMkLst>
            <pc:docMk/>
            <pc:sldMk cId="4087549549" sldId="5917"/>
            <ac:spMk id="2" creationId="{C0EFD082-33E9-98B7-F795-BBE311DEB257}"/>
          </ac:spMkLst>
        </pc:spChg>
      </pc:sldChg>
      <pc:sldChg chg="modSp mod">
        <pc:chgData name="Ward, Reagan" userId="27291eb4-8241-4961-9e69-8c66e34cc5b0" providerId="ADAL" clId="{16D2CFF9-0098-46A6-9AE3-3E9DAB22010B}" dt="2025-06-12T12:51:31.753" v="236" actId="13244"/>
        <pc:sldMkLst>
          <pc:docMk/>
          <pc:sldMk cId="4255130237" sldId="5918"/>
        </pc:sldMkLst>
        <pc:spChg chg="ord">
          <ac:chgData name="Ward, Reagan" userId="27291eb4-8241-4961-9e69-8c66e34cc5b0" providerId="ADAL" clId="{16D2CFF9-0098-46A6-9AE3-3E9DAB22010B}" dt="2025-06-12T12:51:24.066" v="233" actId="13244"/>
          <ac:spMkLst>
            <pc:docMk/>
            <pc:sldMk cId="4255130237" sldId="5918"/>
            <ac:spMk id="2" creationId="{9D20FB80-EC4C-B9AB-6E48-D8853398F307}"/>
          </ac:spMkLst>
        </pc:spChg>
        <pc:spChg chg="ord">
          <ac:chgData name="Ward, Reagan" userId="27291eb4-8241-4961-9e69-8c66e34cc5b0" providerId="ADAL" clId="{16D2CFF9-0098-46A6-9AE3-3E9DAB22010B}" dt="2025-06-12T12:51:28.402" v="234" actId="13244"/>
          <ac:spMkLst>
            <pc:docMk/>
            <pc:sldMk cId="4255130237" sldId="5918"/>
            <ac:spMk id="3" creationId="{8E6FCCF8-4B62-2650-C6E6-9CC9B2272B53}"/>
          </ac:spMkLst>
        </pc:spChg>
        <pc:spChg chg="ord">
          <ac:chgData name="Ward, Reagan" userId="27291eb4-8241-4961-9e69-8c66e34cc5b0" providerId="ADAL" clId="{16D2CFF9-0098-46A6-9AE3-3E9DAB22010B}" dt="2025-06-12T12:51:30.349" v="235" actId="13244"/>
          <ac:spMkLst>
            <pc:docMk/>
            <pc:sldMk cId="4255130237" sldId="5918"/>
            <ac:spMk id="5" creationId="{2AA3C7D8-A562-7408-2BE9-8D426404ECBF}"/>
          </ac:spMkLst>
        </pc:spChg>
        <pc:spChg chg="ord">
          <ac:chgData name="Ward, Reagan" userId="27291eb4-8241-4961-9e69-8c66e34cc5b0" providerId="ADAL" clId="{16D2CFF9-0098-46A6-9AE3-3E9DAB22010B}" dt="2025-06-12T12:51:31.753" v="236" actId="13244"/>
          <ac:spMkLst>
            <pc:docMk/>
            <pc:sldMk cId="4255130237" sldId="5918"/>
            <ac:spMk id="6" creationId="{F75A5254-880F-9F4D-5704-61C114E4B150}"/>
          </ac:spMkLst>
        </pc:spChg>
      </pc:sldChg>
      <pc:sldChg chg="modSp mod">
        <pc:chgData name="Ward, Reagan" userId="27291eb4-8241-4961-9e69-8c66e34cc5b0" providerId="ADAL" clId="{16D2CFF9-0098-46A6-9AE3-3E9DAB22010B}" dt="2025-06-12T12:50:34.969" v="224" actId="13244"/>
        <pc:sldMkLst>
          <pc:docMk/>
          <pc:sldMk cId="3702270092" sldId="5924"/>
        </pc:sldMkLst>
        <pc:spChg chg="ord">
          <ac:chgData name="Ward, Reagan" userId="27291eb4-8241-4961-9e69-8c66e34cc5b0" providerId="ADAL" clId="{16D2CFF9-0098-46A6-9AE3-3E9DAB22010B}" dt="2025-06-12T12:50:13.401" v="218" actId="13244"/>
          <ac:spMkLst>
            <pc:docMk/>
            <pc:sldMk cId="3702270092" sldId="5924"/>
            <ac:spMk id="2" creationId="{F7CEB437-E800-6B66-3B96-D61FD71C3202}"/>
          </ac:spMkLst>
        </pc:spChg>
        <pc:spChg chg="ord">
          <ac:chgData name="Ward, Reagan" userId="27291eb4-8241-4961-9e69-8c66e34cc5b0" providerId="ADAL" clId="{16D2CFF9-0098-46A6-9AE3-3E9DAB22010B}" dt="2025-06-12T12:50:18.369" v="219" actId="13244"/>
          <ac:spMkLst>
            <pc:docMk/>
            <pc:sldMk cId="3702270092" sldId="5924"/>
            <ac:spMk id="3" creationId="{0A147C3C-E991-5461-11CA-E03687F0361E}"/>
          </ac:spMkLst>
        </pc:spChg>
        <pc:spChg chg="ord">
          <ac:chgData name="Ward, Reagan" userId="27291eb4-8241-4961-9e69-8c66e34cc5b0" providerId="ADAL" clId="{16D2CFF9-0098-46A6-9AE3-3E9DAB22010B}" dt="2025-06-12T12:50:34.969" v="224" actId="13244"/>
          <ac:spMkLst>
            <pc:docMk/>
            <pc:sldMk cId="3702270092" sldId="5924"/>
            <ac:spMk id="4" creationId="{91513910-6010-7F3D-86D0-BA0D4A210A79}"/>
          </ac:spMkLst>
        </pc:spChg>
        <pc:spChg chg="ord">
          <ac:chgData name="Ward, Reagan" userId="27291eb4-8241-4961-9e69-8c66e34cc5b0" providerId="ADAL" clId="{16D2CFF9-0098-46A6-9AE3-3E9DAB22010B}" dt="2025-06-12T12:50:26.965" v="222" actId="13244"/>
          <ac:spMkLst>
            <pc:docMk/>
            <pc:sldMk cId="3702270092" sldId="5924"/>
            <ac:spMk id="5" creationId="{53E9BCBF-3E1E-299D-4DBE-A5FEC6F2C630}"/>
          </ac:spMkLst>
        </pc:spChg>
        <pc:picChg chg="ord">
          <ac:chgData name="Ward, Reagan" userId="27291eb4-8241-4961-9e69-8c66e34cc5b0" providerId="ADAL" clId="{16D2CFF9-0098-46A6-9AE3-3E9DAB22010B}" dt="2025-06-12T12:50:20.435" v="220" actId="13244"/>
          <ac:picMkLst>
            <pc:docMk/>
            <pc:sldMk cId="3702270092" sldId="5924"/>
            <ac:picMk id="8" creationId="{1AFAB570-8A0F-0B67-2C45-6C5C8BC84F2D}"/>
          </ac:picMkLst>
        </pc:picChg>
      </pc:sldChg>
      <pc:sldChg chg="modSp mod">
        <pc:chgData name="Ward, Reagan" userId="27291eb4-8241-4961-9e69-8c66e34cc5b0" providerId="ADAL" clId="{16D2CFF9-0098-46A6-9AE3-3E9DAB22010B}" dt="2025-06-12T12:50:05.764" v="217" actId="13244"/>
        <pc:sldMkLst>
          <pc:docMk/>
          <pc:sldMk cId="1199086367" sldId="5947"/>
        </pc:sldMkLst>
        <pc:spChg chg="ord">
          <ac:chgData name="Ward, Reagan" userId="27291eb4-8241-4961-9e69-8c66e34cc5b0" providerId="ADAL" clId="{16D2CFF9-0098-46A6-9AE3-3E9DAB22010B}" dt="2025-06-12T12:49:49.096" v="213" actId="13244"/>
          <ac:spMkLst>
            <pc:docMk/>
            <pc:sldMk cId="1199086367" sldId="5947"/>
            <ac:spMk id="2" creationId="{9A50420B-2F42-051E-0AC8-906752E9D0CC}"/>
          </ac:spMkLst>
        </pc:spChg>
        <pc:spChg chg="ord">
          <ac:chgData name="Ward, Reagan" userId="27291eb4-8241-4961-9e69-8c66e34cc5b0" providerId="ADAL" clId="{16D2CFF9-0098-46A6-9AE3-3E9DAB22010B}" dt="2025-06-12T12:50:05.764" v="217" actId="13244"/>
          <ac:spMkLst>
            <pc:docMk/>
            <pc:sldMk cId="1199086367" sldId="5947"/>
            <ac:spMk id="3" creationId="{F3EBC959-9E41-BB10-1E87-B1064763279B}"/>
          </ac:spMkLst>
        </pc:spChg>
        <pc:spChg chg="ord">
          <ac:chgData name="Ward, Reagan" userId="27291eb4-8241-4961-9e69-8c66e34cc5b0" providerId="ADAL" clId="{16D2CFF9-0098-46A6-9AE3-3E9DAB22010B}" dt="2025-06-12T12:50:00.155" v="214" actId="13244"/>
          <ac:spMkLst>
            <pc:docMk/>
            <pc:sldMk cId="1199086367" sldId="5947"/>
            <ac:spMk id="5" creationId="{40937A3E-3390-F63E-EA8E-89C5DBF9BB94}"/>
          </ac:spMkLst>
        </pc:spChg>
        <pc:spChg chg="ord">
          <ac:chgData name="Ward, Reagan" userId="27291eb4-8241-4961-9e69-8c66e34cc5b0" providerId="ADAL" clId="{16D2CFF9-0098-46A6-9AE3-3E9DAB22010B}" dt="2025-06-12T12:50:01.856" v="215" actId="13244"/>
          <ac:spMkLst>
            <pc:docMk/>
            <pc:sldMk cId="1199086367" sldId="5947"/>
            <ac:spMk id="6" creationId="{8FBBECE1-2E41-19CE-7486-5BD1A2CF5EFE}"/>
          </ac:spMkLst>
        </pc:spChg>
        <pc:picChg chg="ord">
          <ac:chgData name="Ward, Reagan" userId="27291eb4-8241-4961-9e69-8c66e34cc5b0" providerId="ADAL" clId="{16D2CFF9-0098-46A6-9AE3-3E9DAB22010B}" dt="2025-06-12T12:50:04.450" v="216" actId="13244"/>
          <ac:picMkLst>
            <pc:docMk/>
            <pc:sldMk cId="1199086367" sldId="5947"/>
            <ac:picMk id="7" creationId="{3E08F94D-24E8-3F99-3485-FEBA8D211460}"/>
          </ac:picMkLst>
        </pc:picChg>
      </pc:sldChg>
      <pc:sldChg chg="modSp mod">
        <pc:chgData name="Ward, Reagan" userId="27291eb4-8241-4961-9e69-8c66e34cc5b0" providerId="ADAL" clId="{16D2CFF9-0098-46A6-9AE3-3E9DAB22010B}" dt="2025-06-12T12:49:14.044" v="207" actId="13244"/>
        <pc:sldMkLst>
          <pc:docMk/>
          <pc:sldMk cId="2813626540" sldId="5951"/>
        </pc:sldMkLst>
        <pc:spChg chg="ord">
          <ac:chgData name="Ward, Reagan" userId="27291eb4-8241-4961-9e69-8c66e34cc5b0" providerId="ADAL" clId="{16D2CFF9-0098-46A6-9AE3-3E9DAB22010B}" dt="2025-06-12T12:49:12.688" v="206" actId="13244"/>
          <ac:spMkLst>
            <pc:docMk/>
            <pc:sldMk cId="2813626540" sldId="5951"/>
            <ac:spMk id="4" creationId="{EFB94BEA-57AF-B92B-0039-FC483770B0A9}"/>
          </ac:spMkLst>
        </pc:spChg>
        <pc:spChg chg="ord">
          <ac:chgData name="Ward, Reagan" userId="27291eb4-8241-4961-9e69-8c66e34cc5b0" providerId="ADAL" clId="{16D2CFF9-0098-46A6-9AE3-3E9DAB22010B}" dt="2025-06-12T12:49:14.044" v="207" actId="13244"/>
          <ac:spMkLst>
            <pc:docMk/>
            <pc:sldMk cId="2813626540" sldId="5951"/>
            <ac:spMk id="5" creationId="{58A1BFBF-6817-54E5-9CEB-AE5CD906850C}"/>
          </ac:spMkLst>
        </pc:spChg>
      </pc:sldChg>
      <pc:sldChg chg="modSp mod">
        <pc:chgData name="Ward, Reagan" userId="27291eb4-8241-4961-9e69-8c66e34cc5b0" providerId="ADAL" clId="{16D2CFF9-0098-46A6-9AE3-3E9DAB22010B}" dt="2025-06-12T12:51:55.513" v="239" actId="13244"/>
        <pc:sldMkLst>
          <pc:docMk/>
          <pc:sldMk cId="1772522532" sldId="5975"/>
        </pc:sldMkLst>
        <pc:spChg chg="ord">
          <ac:chgData name="Ward, Reagan" userId="27291eb4-8241-4961-9e69-8c66e34cc5b0" providerId="ADAL" clId="{16D2CFF9-0098-46A6-9AE3-3E9DAB22010B}" dt="2025-06-12T12:51:55.513" v="239" actId="13244"/>
          <ac:spMkLst>
            <pc:docMk/>
            <pc:sldMk cId="1772522532" sldId="5975"/>
            <ac:spMk id="11" creationId="{706A13D7-78DC-1156-36FC-0DECE4F668A4}"/>
          </ac:spMkLst>
        </pc:spChg>
        <pc:picChg chg="mod">
          <ac:chgData name="Ward, Reagan" userId="27291eb4-8241-4961-9e69-8c66e34cc5b0" providerId="ADAL" clId="{16D2CFF9-0098-46A6-9AE3-3E9DAB22010B}" dt="2025-06-12T12:51:53.760" v="238" actId="13244"/>
          <ac:picMkLst>
            <pc:docMk/>
            <pc:sldMk cId="1772522532" sldId="5975"/>
            <ac:picMk id="1030" creationId="{94BB2732-62CE-1A51-850E-AFD22AB671CF}"/>
          </ac:picMkLst>
        </pc:picChg>
      </pc:sldChg>
      <pc:sldChg chg="modSp mod">
        <pc:chgData name="Ward, Reagan" userId="27291eb4-8241-4961-9e69-8c66e34cc5b0" providerId="ADAL" clId="{16D2CFF9-0098-46A6-9AE3-3E9DAB22010B}" dt="2025-06-12T12:51:18.784" v="232" actId="1076"/>
        <pc:sldMkLst>
          <pc:docMk/>
          <pc:sldMk cId="2079092147" sldId="5976"/>
        </pc:sldMkLst>
        <pc:spChg chg="ord">
          <ac:chgData name="Ward, Reagan" userId="27291eb4-8241-4961-9e69-8c66e34cc5b0" providerId="ADAL" clId="{16D2CFF9-0098-46A6-9AE3-3E9DAB22010B}" dt="2025-06-12T12:50:42.886" v="225" actId="13244"/>
          <ac:spMkLst>
            <pc:docMk/>
            <pc:sldMk cId="2079092147" sldId="5976"/>
            <ac:spMk id="2" creationId="{48764C66-EAB9-ADAB-EFDF-5143492C5ABC}"/>
          </ac:spMkLst>
        </pc:spChg>
        <pc:spChg chg="ord">
          <ac:chgData name="Ward, Reagan" userId="27291eb4-8241-4961-9e69-8c66e34cc5b0" providerId="ADAL" clId="{16D2CFF9-0098-46A6-9AE3-3E9DAB22010B}" dt="2025-06-12T12:51:02.213" v="229" actId="13244"/>
          <ac:spMkLst>
            <pc:docMk/>
            <pc:sldMk cId="2079092147" sldId="5976"/>
            <ac:spMk id="4" creationId="{CF5E6F43-1F75-15F7-E31C-D1A7FACF4FDA}"/>
          </ac:spMkLst>
        </pc:spChg>
        <pc:spChg chg="ord">
          <ac:chgData name="Ward, Reagan" userId="27291eb4-8241-4961-9e69-8c66e34cc5b0" providerId="ADAL" clId="{16D2CFF9-0098-46A6-9AE3-3E9DAB22010B}" dt="2025-06-12T12:51:05.122" v="230" actId="13244"/>
          <ac:spMkLst>
            <pc:docMk/>
            <pc:sldMk cId="2079092147" sldId="5976"/>
            <ac:spMk id="5" creationId="{C2271008-8231-B695-EDA9-158F48804C96}"/>
          </ac:spMkLst>
        </pc:spChg>
        <pc:spChg chg="ord">
          <ac:chgData name="Ward, Reagan" userId="27291eb4-8241-4961-9e69-8c66e34cc5b0" providerId="ADAL" clId="{16D2CFF9-0098-46A6-9AE3-3E9DAB22010B}" dt="2025-06-12T12:50:49.747" v="226" actId="13244"/>
          <ac:spMkLst>
            <pc:docMk/>
            <pc:sldMk cId="2079092147" sldId="5976"/>
            <ac:spMk id="9" creationId="{15C101CC-1B0B-0907-993B-F462B77A32D3}"/>
          </ac:spMkLst>
        </pc:spChg>
        <pc:picChg chg="ord">
          <ac:chgData name="Ward, Reagan" userId="27291eb4-8241-4961-9e69-8c66e34cc5b0" providerId="ADAL" clId="{16D2CFF9-0098-46A6-9AE3-3E9DAB22010B}" dt="2025-06-12T12:50:52.377" v="227" actId="13244"/>
          <ac:picMkLst>
            <pc:docMk/>
            <pc:sldMk cId="2079092147" sldId="5976"/>
            <ac:picMk id="7" creationId="{44860DE0-E25E-BB6B-7145-A9C2DB94DD6B}"/>
          </ac:picMkLst>
        </pc:picChg>
        <pc:picChg chg="mod ord">
          <ac:chgData name="Ward, Reagan" userId="27291eb4-8241-4961-9e69-8c66e34cc5b0" providerId="ADAL" clId="{16D2CFF9-0098-46A6-9AE3-3E9DAB22010B}" dt="2025-06-12T12:51:18.784" v="232" actId="1076"/>
          <ac:picMkLst>
            <pc:docMk/>
            <pc:sldMk cId="2079092147" sldId="5976"/>
            <ac:picMk id="8" creationId="{D2158996-9E40-6A0E-0905-DB1E4413A63F}"/>
          </ac:picMkLst>
        </pc:picChg>
      </pc:sldChg>
    </pc:docChg>
  </pc:docChgLst>
  <pc:docChgLst>
    <pc:chgData name="Heitman, Lindsey" userId="a9773a47-99d2-4599-9377-6d37e9ec0bd3" providerId="ADAL" clId="{BB69444A-0A78-4D6D-BF2A-182B8CAF5906}"/>
    <pc:docChg chg="undo custSel addSld delSld modSld">
      <pc:chgData name="Heitman, Lindsey" userId="a9773a47-99d2-4599-9377-6d37e9ec0bd3" providerId="ADAL" clId="{BB69444A-0A78-4D6D-BF2A-182B8CAF5906}" dt="2025-06-11T21:48:20.170" v="1303" actId="962"/>
      <pc:docMkLst>
        <pc:docMk/>
      </pc:docMkLst>
      <pc:sldChg chg="add del">
        <pc:chgData name="Heitman, Lindsey" userId="a9773a47-99d2-4599-9377-6d37e9ec0bd3" providerId="ADAL" clId="{BB69444A-0A78-4D6D-BF2A-182B8CAF5906}" dt="2025-06-11T17:24:57.538" v="74" actId="2696"/>
        <pc:sldMkLst>
          <pc:docMk/>
          <pc:sldMk cId="1479812214" sldId="303"/>
        </pc:sldMkLst>
      </pc:sldChg>
      <pc:sldChg chg="modSp add mod">
        <pc:chgData name="Heitman, Lindsey" userId="a9773a47-99d2-4599-9377-6d37e9ec0bd3" providerId="ADAL" clId="{BB69444A-0A78-4D6D-BF2A-182B8CAF5906}" dt="2025-06-11T17:28:51.104" v="150" actId="13244"/>
        <pc:sldMkLst>
          <pc:docMk/>
          <pc:sldMk cId="24491297" sldId="334"/>
        </pc:sldMkLst>
        <pc:spChg chg="mod">
          <ac:chgData name="Heitman, Lindsey" userId="a9773a47-99d2-4599-9377-6d37e9ec0bd3" providerId="ADAL" clId="{BB69444A-0A78-4D6D-BF2A-182B8CAF5906}" dt="2025-06-11T17:28:33.399" v="148" actId="1076"/>
          <ac:spMkLst>
            <pc:docMk/>
            <pc:sldMk cId="24491297" sldId="334"/>
            <ac:spMk id="3" creationId="{00000000-0000-0000-0000-000000000000}"/>
          </ac:spMkLst>
        </pc:spChg>
        <pc:spChg chg="ord">
          <ac:chgData name="Heitman, Lindsey" userId="a9773a47-99d2-4599-9377-6d37e9ec0bd3" providerId="ADAL" clId="{BB69444A-0A78-4D6D-BF2A-182B8CAF5906}" dt="2025-06-11T17:28:51.104" v="150" actId="13244"/>
          <ac:spMkLst>
            <pc:docMk/>
            <pc:sldMk cId="24491297" sldId="334"/>
            <ac:spMk id="6" creationId="{AA9304B0-BAA1-22A8-E4D3-4AFBFF5ECFC3}"/>
          </ac:spMkLst>
        </pc:spChg>
        <pc:picChg chg="mod">
          <ac:chgData name="Heitman, Lindsey" userId="a9773a47-99d2-4599-9377-6d37e9ec0bd3" providerId="ADAL" clId="{BB69444A-0A78-4D6D-BF2A-182B8CAF5906}" dt="2025-06-11T17:28:40.387" v="149" actId="13244"/>
          <ac:picMkLst>
            <pc:docMk/>
            <pc:sldMk cId="24491297" sldId="334"/>
            <ac:picMk id="1032" creationId="{B6F3C963-5077-1913-7B2B-30F2F2C6CE92}"/>
          </ac:picMkLst>
        </pc:picChg>
      </pc:sldChg>
      <pc:sldChg chg="modSp add del mod">
        <pc:chgData name="Heitman, Lindsey" userId="a9773a47-99d2-4599-9377-6d37e9ec0bd3" providerId="ADAL" clId="{BB69444A-0A78-4D6D-BF2A-182B8CAF5906}" dt="2025-06-11T18:57:37.166" v="956" actId="2696"/>
        <pc:sldMkLst>
          <pc:docMk/>
          <pc:sldMk cId="1980605985" sldId="3178"/>
        </pc:sldMkLst>
        <pc:graphicFrameChg chg="modGraphic">
          <ac:chgData name="Heitman, Lindsey" userId="a9773a47-99d2-4599-9377-6d37e9ec0bd3" providerId="ADAL" clId="{BB69444A-0A78-4D6D-BF2A-182B8CAF5906}" dt="2025-06-11T18:51:09.701" v="759" actId="207"/>
          <ac:graphicFrameMkLst>
            <pc:docMk/>
            <pc:sldMk cId="1980605985" sldId="3178"/>
            <ac:graphicFrameMk id="8" creationId="{F5ACD43B-9C21-4687-A961-3665AFA265E8}"/>
          </ac:graphicFrameMkLst>
        </pc:graphicFrameChg>
      </pc:sldChg>
      <pc:sldChg chg="modSp mod">
        <pc:chgData name="Heitman, Lindsey" userId="a9773a47-99d2-4599-9377-6d37e9ec0bd3" providerId="ADAL" clId="{BB69444A-0A78-4D6D-BF2A-182B8CAF5906}" dt="2025-06-11T17:22:57.196" v="70" actId="20577"/>
        <pc:sldMkLst>
          <pc:docMk/>
          <pc:sldMk cId="3227145924" sldId="5097"/>
        </pc:sldMkLst>
        <pc:graphicFrameChg chg="modGraphic">
          <ac:chgData name="Heitman, Lindsey" userId="a9773a47-99d2-4599-9377-6d37e9ec0bd3" providerId="ADAL" clId="{BB69444A-0A78-4D6D-BF2A-182B8CAF5906}" dt="2025-06-11T17:22:57.196" v="70" actId="20577"/>
          <ac:graphicFrameMkLst>
            <pc:docMk/>
            <pc:sldMk cId="3227145924" sldId="5097"/>
            <ac:graphicFrameMk id="7" creationId="{2864BB53-F741-4FFC-0348-1AC10AD60EEB}"/>
          </ac:graphicFrameMkLst>
        </pc:graphicFrameChg>
      </pc:sldChg>
      <pc:sldChg chg="modSp add mod">
        <pc:chgData name="Heitman, Lindsey" userId="a9773a47-99d2-4599-9377-6d37e9ec0bd3" providerId="ADAL" clId="{BB69444A-0A78-4D6D-BF2A-182B8CAF5906}" dt="2025-06-11T21:47:24.240" v="1301" actId="20577"/>
        <pc:sldMkLst>
          <pc:docMk/>
          <pc:sldMk cId="2617484185" sldId="5394"/>
        </pc:sldMkLst>
        <pc:spChg chg="mod">
          <ac:chgData name="Heitman, Lindsey" userId="a9773a47-99d2-4599-9377-6d37e9ec0bd3" providerId="ADAL" clId="{BB69444A-0A78-4D6D-BF2A-182B8CAF5906}" dt="2025-06-11T18:49:11.844" v="736" actId="14100"/>
          <ac:spMkLst>
            <pc:docMk/>
            <pc:sldMk cId="2617484185" sldId="5394"/>
            <ac:spMk id="2" creationId="{9C568B54-743A-41E8-BCDC-2C758294B44E}"/>
          </ac:spMkLst>
        </pc:spChg>
        <pc:spChg chg="mod">
          <ac:chgData name="Heitman, Lindsey" userId="a9773a47-99d2-4599-9377-6d37e9ec0bd3" providerId="ADAL" clId="{BB69444A-0A78-4D6D-BF2A-182B8CAF5906}" dt="2025-06-11T21:47:24.240" v="1301" actId="20577"/>
          <ac:spMkLst>
            <pc:docMk/>
            <pc:sldMk cId="2617484185" sldId="5394"/>
            <ac:spMk id="3" creationId="{6558CE69-86B0-0704-421B-63F124A88F0F}"/>
          </ac:spMkLst>
        </pc:spChg>
      </pc:sldChg>
      <pc:sldChg chg="add del">
        <pc:chgData name="Heitman, Lindsey" userId="a9773a47-99d2-4599-9377-6d37e9ec0bd3" providerId="ADAL" clId="{BB69444A-0A78-4D6D-BF2A-182B8CAF5906}" dt="2025-06-11T17:24:57.538" v="74" actId="2696"/>
        <pc:sldMkLst>
          <pc:docMk/>
          <pc:sldMk cId="3186413146" sldId="5537"/>
        </pc:sldMkLst>
      </pc:sldChg>
      <pc:sldChg chg="modSp add mod">
        <pc:chgData name="Heitman, Lindsey" userId="a9773a47-99d2-4599-9377-6d37e9ec0bd3" providerId="ADAL" clId="{BB69444A-0A78-4D6D-BF2A-182B8CAF5906}" dt="2025-06-11T18:03:23.726" v="161" actId="1076"/>
        <pc:sldMkLst>
          <pc:docMk/>
          <pc:sldMk cId="873685795" sldId="5540"/>
        </pc:sldMkLst>
        <pc:spChg chg="mod">
          <ac:chgData name="Heitman, Lindsey" userId="a9773a47-99d2-4599-9377-6d37e9ec0bd3" providerId="ADAL" clId="{BB69444A-0A78-4D6D-BF2A-182B8CAF5906}" dt="2025-06-11T17:25:57.421" v="99" actId="20577"/>
          <ac:spMkLst>
            <pc:docMk/>
            <pc:sldMk cId="873685795" sldId="5540"/>
            <ac:spMk id="2" creationId="{F37FA6CA-C504-BECB-A9A7-386804746598}"/>
          </ac:spMkLst>
        </pc:spChg>
        <pc:spChg chg="mod">
          <ac:chgData name="Heitman, Lindsey" userId="a9773a47-99d2-4599-9377-6d37e9ec0bd3" providerId="ADAL" clId="{BB69444A-0A78-4D6D-BF2A-182B8CAF5906}" dt="2025-06-11T18:03:23.726" v="161" actId="1076"/>
          <ac:spMkLst>
            <pc:docMk/>
            <pc:sldMk cId="873685795" sldId="5540"/>
            <ac:spMk id="3" creationId="{2BEEB634-BB02-3B39-5260-5317F27228A1}"/>
          </ac:spMkLst>
        </pc:spChg>
      </pc:sldChg>
      <pc:sldChg chg="modSp add mod">
        <pc:chgData name="Heitman, Lindsey" userId="a9773a47-99d2-4599-9377-6d37e9ec0bd3" providerId="ADAL" clId="{BB69444A-0A78-4D6D-BF2A-182B8CAF5906}" dt="2025-06-11T17:27:41.665" v="145" actId="13244"/>
        <pc:sldMkLst>
          <pc:docMk/>
          <pc:sldMk cId="1061246333" sldId="5541"/>
        </pc:sldMkLst>
        <pc:spChg chg="ord">
          <ac:chgData name="Heitman, Lindsey" userId="a9773a47-99d2-4599-9377-6d37e9ec0bd3" providerId="ADAL" clId="{BB69444A-0A78-4D6D-BF2A-182B8CAF5906}" dt="2025-06-11T17:27:41.665" v="145" actId="13244"/>
          <ac:spMkLst>
            <pc:docMk/>
            <pc:sldMk cId="1061246333" sldId="5541"/>
            <ac:spMk id="7" creationId="{2315A7FC-55CD-2E72-F1BC-9E40A93237F9}"/>
          </ac:spMkLst>
        </pc:spChg>
        <pc:picChg chg="ord">
          <ac:chgData name="Heitman, Lindsey" userId="a9773a47-99d2-4599-9377-6d37e9ec0bd3" providerId="ADAL" clId="{BB69444A-0A78-4D6D-BF2A-182B8CAF5906}" dt="2025-06-11T17:27:32.299" v="144" actId="13244"/>
          <ac:picMkLst>
            <pc:docMk/>
            <pc:sldMk cId="1061246333" sldId="5541"/>
            <ac:picMk id="8" creationId="{E0452863-3474-98B2-0ECD-A19AAE3AB6EC}"/>
          </ac:picMkLst>
        </pc:picChg>
        <pc:picChg chg="ord">
          <ac:chgData name="Heitman, Lindsey" userId="a9773a47-99d2-4599-9377-6d37e9ec0bd3" providerId="ADAL" clId="{BB69444A-0A78-4D6D-BF2A-182B8CAF5906}" dt="2025-06-11T17:27:30.677" v="143" actId="13244"/>
          <ac:picMkLst>
            <pc:docMk/>
            <pc:sldMk cId="1061246333" sldId="5541"/>
            <ac:picMk id="10" creationId="{E5DD7FAF-2EE8-B33B-7FE8-7613CFA6D45B}"/>
          </ac:picMkLst>
        </pc:picChg>
      </pc:sldChg>
      <pc:sldChg chg="modSp add mod">
        <pc:chgData name="Heitman, Lindsey" userId="a9773a47-99d2-4599-9377-6d37e9ec0bd3" providerId="ADAL" clId="{BB69444A-0A78-4D6D-BF2A-182B8CAF5906}" dt="2025-06-11T17:29:49.750" v="155" actId="13244"/>
        <pc:sldMkLst>
          <pc:docMk/>
          <pc:sldMk cId="3445746737" sldId="5542"/>
        </pc:sldMkLst>
        <pc:spChg chg="ord">
          <ac:chgData name="Heitman, Lindsey" userId="a9773a47-99d2-4599-9377-6d37e9ec0bd3" providerId="ADAL" clId="{BB69444A-0A78-4D6D-BF2A-182B8CAF5906}" dt="2025-06-11T17:29:12.279" v="153" actId="13244"/>
          <ac:spMkLst>
            <pc:docMk/>
            <pc:sldMk cId="3445746737" sldId="5542"/>
            <ac:spMk id="3" creationId="{DF2EA5D6-B457-AEA3-9FC8-F97EA0455B8A}"/>
          </ac:spMkLst>
        </pc:spChg>
        <pc:spChg chg="ord">
          <ac:chgData name="Heitman, Lindsey" userId="a9773a47-99d2-4599-9377-6d37e9ec0bd3" providerId="ADAL" clId="{BB69444A-0A78-4D6D-BF2A-182B8CAF5906}" dt="2025-06-11T17:29:47.461" v="154" actId="13244"/>
          <ac:spMkLst>
            <pc:docMk/>
            <pc:sldMk cId="3445746737" sldId="5542"/>
            <ac:spMk id="4" creationId="{00000000-0000-0000-0000-000000000000}"/>
          </ac:spMkLst>
        </pc:spChg>
        <pc:spChg chg="ord">
          <ac:chgData name="Heitman, Lindsey" userId="a9773a47-99d2-4599-9377-6d37e9ec0bd3" providerId="ADAL" clId="{BB69444A-0A78-4D6D-BF2A-182B8CAF5906}" dt="2025-06-11T17:29:49.750" v="155" actId="13244"/>
          <ac:spMkLst>
            <pc:docMk/>
            <pc:sldMk cId="3445746737" sldId="5542"/>
            <ac:spMk id="5" creationId="{3E8C897E-0241-29ED-7DDE-918AFF2D4A98}"/>
          </ac:spMkLst>
        </pc:spChg>
        <pc:picChg chg="ord">
          <ac:chgData name="Heitman, Lindsey" userId="a9773a47-99d2-4599-9377-6d37e9ec0bd3" providerId="ADAL" clId="{BB69444A-0A78-4D6D-BF2A-182B8CAF5906}" dt="2025-06-11T17:29:08.175" v="152" actId="13244"/>
          <ac:picMkLst>
            <pc:docMk/>
            <pc:sldMk cId="3445746737" sldId="5542"/>
            <ac:picMk id="13" creationId="{A484DA5C-A77A-523C-9B62-8E58F222FC45}"/>
          </ac:picMkLst>
        </pc:picChg>
      </pc:sldChg>
      <pc:sldChg chg="modSp add mod">
        <pc:chgData name="Heitman, Lindsey" userId="a9773a47-99d2-4599-9377-6d37e9ec0bd3" providerId="ADAL" clId="{BB69444A-0A78-4D6D-BF2A-182B8CAF5906}" dt="2025-06-11T18:28:47.991" v="703" actId="1076"/>
        <pc:sldMkLst>
          <pc:docMk/>
          <pc:sldMk cId="2198266952" sldId="5561"/>
        </pc:sldMkLst>
        <pc:spChg chg="mod">
          <ac:chgData name="Heitman, Lindsey" userId="a9773a47-99d2-4599-9377-6d37e9ec0bd3" providerId="ADAL" clId="{BB69444A-0A78-4D6D-BF2A-182B8CAF5906}" dt="2025-06-11T18:15:13.880" v="450" actId="255"/>
          <ac:spMkLst>
            <pc:docMk/>
            <pc:sldMk cId="2198266952" sldId="5561"/>
            <ac:spMk id="6" creationId="{A83ACFBE-F5DB-EA1A-508C-CA9A9AF5824E}"/>
          </ac:spMkLst>
        </pc:spChg>
        <pc:spChg chg="mod">
          <ac:chgData name="Heitman, Lindsey" userId="a9773a47-99d2-4599-9377-6d37e9ec0bd3" providerId="ADAL" clId="{BB69444A-0A78-4D6D-BF2A-182B8CAF5906}" dt="2025-06-11T18:15:57.690" v="454" actId="113"/>
          <ac:spMkLst>
            <pc:docMk/>
            <pc:sldMk cId="2198266952" sldId="5561"/>
            <ac:spMk id="11" creationId="{3CE77E9C-EB72-0499-9C99-41688A4F4F25}"/>
          </ac:spMkLst>
        </pc:spChg>
        <pc:spChg chg="mod">
          <ac:chgData name="Heitman, Lindsey" userId="a9773a47-99d2-4599-9377-6d37e9ec0bd3" providerId="ADAL" clId="{BB69444A-0A78-4D6D-BF2A-182B8CAF5906}" dt="2025-06-11T18:28:47.991" v="703" actId="1076"/>
          <ac:spMkLst>
            <pc:docMk/>
            <pc:sldMk cId="2198266952" sldId="5561"/>
            <ac:spMk id="16" creationId="{B46ECD0E-A70C-0CD7-4D41-BB4E45E3B305}"/>
          </ac:spMkLst>
        </pc:spChg>
      </pc:sldChg>
      <pc:sldChg chg="add del">
        <pc:chgData name="Heitman, Lindsey" userId="a9773a47-99d2-4599-9377-6d37e9ec0bd3" providerId="ADAL" clId="{BB69444A-0A78-4D6D-BF2A-182B8CAF5906}" dt="2025-06-11T18:16:09.177" v="455" actId="2696"/>
        <pc:sldMkLst>
          <pc:docMk/>
          <pc:sldMk cId="3511270056" sldId="5562"/>
        </pc:sldMkLst>
      </pc:sldChg>
      <pc:sldChg chg="modSp add del mod">
        <pc:chgData name="Heitman, Lindsey" userId="a9773a47-99d2-4599-9377-6d37e9ec0bd3" providerId="ADAL" clId="{BB69444A-0A78-4D6D-BF2A-182B8CAF5906}" dt="2025-06-11T18:16:11.634" v="456" actId="2696"/>
        <pc:sldMkLst>
          <pc:docMk/>
          <pc:sldMk cId="3894756585" sldId="5563"/>
        </pc:sldMkLst>
        <pc:spChg chg="mod">
          <ac:chgData name="Heitman, Lindsey" userId="a9773a47-99d2-4599-9377-6d37e9ec0bd3" providerId="ADAL" clId="{BB69444A-0A78-4D6D-BF2A-182B8CAF5906}" dt="2025-06-11T17:24:31.132" v="72" actId="27636"/>
          <ac:spMkLst>
            <pc:docMk/>
            <pc:sldMk cId="3894756585" sldId="5563"/>
            <ac:spMk id="2" creationId="{60EFCA31-9A82-7FDD-4AD0-A22C09719C48}"/>
          </ac:spMkLst>
        </pc:spChg>
      </pc:sldChg>
      <pc:sldChg chg="add">
        <pc:chgData name="Heitman, Lindsey" userId="a9773a47-99d2-4599-9377-6d37e9ec0bd3" providerId="ADAL" clId="{BB69444A-0A78-4D6D-BF2A-182B8CAF5906}" dt="2025-06-11T17:24:31.011" v="71"/>
        <pc:sldMkLst>
          <pc:docMk/>
          <pc:sldMk cId="3445224250" sldId="5896"/>
        </pc:sldMkLst>
      </pc:sldChg>
      <pc:sldChg chg="add">
        <pc:chgData name="Heitman, Lindsey" userId="a9773a47-99d2-4599-9377-6d37e9ec0bd3" providerId="ADAL" clId="{BB69444A-0A78-4D6D-BF2A-182B8CAF5906}" dt="2025-06-11T17:24:31.011" v="71"/>
        <pc:sldMkLst>
          <pc:docMk/>
          <pc:sldMk cId="120784883" sldId="5898"/>
        </pc:sldMkLst>
      </pc:sldChg>
      <pc:sldChg chg="add">
        <pc:chgData name="Heitman, Lindsey" userId="a9773a47-99d2-4599-9377-6d37e9ec0bd3" providerId="ADAL" clId="{BB69444A-0A78-4D6D-BF2A-182B8CAF5906}" dt="2025-06-11T17:24:31.011" v="71"/>
        <pc:sldMkLst>
          <pc:docMk/>
          <pc:sldMk cId="896102050" sldId="5899"/>
        </pc:sldMkLst>
      </pc:sldChg>
      <pc:sldChg chg="add">
        <pc:chgData name="Heitman, Lindsey" userId="a9773a47-99d2-4599-9377-6d37e9ec0bd3" providerId="ADAL" clId="{BB69444A-0A78-4D6D-BF2A-182B8CAF5906}" dt="2025-06-11T17:24:31.011" v="71"/>
        <pc:sldMkLst>
          <pc:docMk/>
          <pc:sldMk cId="2055979038" sldId="5901"/>
        </pc:sldMkLst>
      </pc:sldChg>
      <pc:sldChg chg="addSp delSp modSp new mod">
        <pc:chgData name="Heitman, Lindsey" userId="a9773a47-99d2-4599-9377-6d37e9ec0bd3" providerId="ADAL" clId="{BB69444A-0A78-4D6D-BF2A-182B8CAF5906}" dt="2025-06-11T21:48:20.170" v="1303" actId="962"/>
        <pc:sldMkLst>
          <pc:docMk/>
          <pc:sldMk cId="1772522532" sldId="5975"/>
        </pc:sldMkLst>
        <pc:spChg chg="mod">
          <ac:chgData name="Heitman, Lindsey" userId="a9773a47-99d2-4599-9377-6d37e9ec0bd3" providerId="ADAL" clId="{BB69444A-0A78-4D6D-BF2A-182B8CAF5906}" dt="2025-06-11T18:23:17.070" v="511" actId="20577"/>
          <ac:spMkLst>
            <pc:docMk/>
            <pc:sldMk cId="1772522532" sldId="5975"/>
            <ac:spMk id="2" creationId="{CEA2755E-8BD6-C2AD-B38E-DFE0579A0FE2}"/>
          </ac:spMkLst>
        </pc:spChg>
        <pc:spChg chg="add del mod">
          <ac:chgData name="Heitman, Lindsey" userId="a9773a47-99d2-4599-9377-6d37e9ec0bd3" providerId="ADAL" clId="{BB69444A-0A78-4D6D-BF2A-182B8CAF5906}" dt="2025-06-11T18:50:07.833" v="751" actId="21"/>
          <ac:spMkLst>
            <pc:docMk/>
            <pc:sldMk cId="1772522532" sldId="5975"/>
            <ac:spMk id="3" creationId="{01153670-4FA1-0BFA-4C6B-CE3C6C4AE2CB}"/>
          </ac:spMkLst>
        </pc:spChg>
        <pc:spChg chg="del">
          <ac:chgData name="Heitman, Lindsey" userId="a9773a47-99d2-4599-9377-6d37e9ec0bd3" providerId="ADAL" clId="{BB69444A-0A78-4D6D-BF2A-182B8CAF5906}" dt="2025-06-11T18:28:45.264" v="702"/>
          <ac:spMkLst>
            <pc:docMk/>
            <pc:sldMk cId="1772522532" sldId="5975"/>
            <ac:spMk id="5" creationId="{9A03F865-B651-587B-F062-D116AEC58A63}"/>
          </ac:spMkLst>
        </pc:spChg>
        <pc:spChg chg="del">
          <ac:chgData name="Heitman, Lindsey" userId="a9773a47-99d2-4599-9377-6d37e9ec0bd3" providerId="ADAL" clId="{BB69444A-0A78-4D6D-BF2A-182B8CAF5906}" dt="2025-06-11T18:28:53.063" v="704"/>
          <ac:spMkLst>
            <pc:docMk/>
            <pc:sldMk cId="1772522532" sldId="5975"/>
            <ac:spMk id="6" creationId="{BF71051C-681D-42B2-D881-3AB7914797DC}"/>
          </ac:spMkLst>
        </pc:spChg>
        <pc:spChg chg="add mod">
          <ac:chgData name="Heitman, Lindsey" userId="a9773a47-99d2-4599-9377-6d37e9ec0bd3" providerId="ADAL" clId="{BB69444A-0A78-4D6D-BF2A-182B8CAF5906}" dt="2025-06-11T18:27:20.182" v="638" actId="21"/>
          <ac:spMkLst>
            <pc:docMk/>
            <pc:sldMk cId="1772522532" sldId="5975"/>
            <ac:spMk id="7" creationId="{FC71C0D1-6719-1003-3CD1-71C7ED447AB8}"/>
          </ac:spMkLst>
        </pc:spChg>
        <pc:spChg chg="add mod">
          <ac:chgData name="Heitman, Lindsey" userId="a9773a47-99d2-4599-9377-6d37e9ec0bd3" providerId="ADAL" clId="{BB69444A-0A78-4D6D-BF2A-182B8CAF5906}" dt="2025-06-11T18:28:45.264" v="702"/>
          <ac:spMkLst>
            <pc:docMk/>
            <pc:sldMk cId="1772522532" sldId="5975"/>
            <ac:spMk id="8" creationId="{1C15DCC3-5E32-8F8A-E2A3-9C5D0FF8F16F}"/>
          </ac:spMkLst>
        </pc:spChg>
        <pc:spChg chg="add mod">
          <ac:chgData name="Heitman, Lindsey" userId="a9773a47-99d2-4599-9377-6d37e9ec0bd3" providerId="ADAL" clId="{BB69444A-0A78-4D6D-BF2A-182B8CAF5906}" dt="2025-06-11T18:28:53.063" v="704"/>
          <ac:spMkLst>
            <pc:docMk/>
            <pc:sldMk cId="1772522532" sldId="5975"/>
            <ac:spMk id="9" creationId="{21BB5D1C-3958-BCE2-46EA-90DA7666DE97}"/>
          </ac:spMkLst>
        </pc:spChg>
        <pc:spChg chg="add mod">
          <ac:chgData name="Heitman, Lindsey" userId="a9773a47-99d2-4599-9377-6d37e9ec0bd3" providerId="ADAL" clId="{BB69444A-0A78-4D6D-BF2A-182B8CAF5906}" dt="2025-06-11T18:50:18.515" v="754" actId="1076"/>
          <ac:spMkLst>
            <pc:docMk/>
            <pc:sldMk cId="1772522532" sldId="5975"/>
            <ac:spMk id="11" creationId="{706A13D7-78DC-1156-36FC-0DECE4F668A4}"/>
          </ac:spMkLst>
        </pc:spChg>
        <pc:picChg chg="add del mod">
          <ac:chgData name="Heitman, Lindsey" userId="a9773a47-99d2-4599-9377-6d37e9ec0bd3" providerId="ADAL" clId="{BB69444A-0A78-4D6D-BF2A-182B8CAF5906}" dt="2025-06-11T18:27:22.807" v="641" actId="14100"/>
          <ac:picMkLst>
            <pc:docMk/>
            <pc:sldMk cId="1772522532" sldId="5975"/>
            <ac:picMk id="1026" creationId="{3D40FA65-F9C3-A36A-9D43-1B3F8DA23053}"/>
          </ac:picMkLst>
        </pc:picChg>
        <pc:picChg chg="add del mod">
          <ac:chgData name="Heitman, Lindsey" userId="a9773a47-99d2-4599-9377-6d37e9ec0bd3" providerId="ADAL" clId="{BB69444A-0A78-4D6D-BF2A-182B8CAF5906}" dt="2025-06-11T18:34:17.832" v="707" actId="478"/>
          <ac:picMkLst>
            <pc:docMk/>
            <pc:sldMk cId="1772522532" sldId="5975"/>
            <ac:picMk id="1028" creationId="{02776A80-FEF5-E2AB-D10E-A0724B3021BC}"/>
          </ac:picMkLst>
        </pc:picChg>
        <pc:picChg chg="add mod">
          <ac:chgData name="Heitman, Lindsey" userId="a9773a47-99d2-4599-9377-6d37e9ec0bd3" providerId="ADAL" clId="{BB69444A-0A78-4D6D-BF2A-182B8CAF5906}" dt="2025-06-11T21:48:20.170" v="1303" actId="962"/>
          <ac:picMkLst>
            <pc:docMk/>
            <pc:sldMk cId="1772522532" sldId="5975"/>
            <ac:picMk id="1030" creationId="{94BB2732-62CE-1A51-850E-AFD22AB671CF}"/>
          </ac:picMkLst>
        </pc:picChg>
      </pc:sldChg>
      <pc:sldMasterChg chg="delSldLayout">
        <pc:chgData name="Heitman, Lindsey" userId="a9773a47-99d2-4599-9377-6d37e9ec0bd3" providerId="ADAL" clId="{BB69444A-0A78-4D6D-BF2A-182B8CAF5906}" dt="2025-06-11T18:57:37.166" v="956" actId="2696"/>
        <pc:sldMasterMkLst>
          <pc:docMk/>
          <pc:sldMasterMk cId="2150711039" sldId="2147483676"/>
        </pc:sldMasterMkLst>
        <pc:sldLayoutChg chg="del">
          <pc:chgData name="Heitman, Lindsey" userId="a9773a47-99d2-4599-9377-6d37e9ec0bd3" providerId="ADAL" clId="{BB69444A-0A78-4D6D-BF2A-182B8CAF5906}" dt="2025-06-11T18:57:37.166" v="956" actId="2696"/>
          <pc:sldLayoutMkLst>
            <pc:docMk/>
            <pc:sldMasterMk cId="2150711039" sldId="2147483676"/>
            <pc:sldLayoutMk cId="3733054725" sldId="2147483711"/>
          </pc:sldLayoutMkLst>
        </pc:sldLayoutChg>
      </pc:sldMaster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docChg>
  </pc:docChgLst>
  <pc:docChgLst>
    <pc:chgData name="Hoffman, Peter" userId="673cee94-26bd-4c2a-ab82-1b3669e2f049" providerId="ADAL" clId="{DF1AD119-2CBD-4135-8E44-F25F2039249F}"/>
    <pc:docChg chg="undo custSel addSld delSld modSld">
      <pc:chgData name="Hoffman, Peter" userId="673cee94-26bd-4c2a-ab82-1b3669e2f049" providerId="ADAL" clId="{DF1AD119-2CBD-4135-8E44-F25F2039249F}" dt="2025-06-11T22:47:22.382" v="482" actId="962"/>
      <pc:docMkLst>
        <pc:docMk/>
      </pc:docMkLst>
      <pc:sldChg chg="modSp mod">
        <pc:chgData name="Hoffman, Peter" userId="673cee94-26bd-4c2a-ab82-1b3669e2f049" providerId="ADAL" clId="{DF1AD119-2CBD-4135-8E44-F25F2039249F}" dt="2025-06-11T22:43:48.308" v="416" actId="20577"/>
        <pc:sldMkLst>
          <pc:docMk/>
          <pc:sldMk cId="3044915438" sldId="256"/>
        </pc:sldMkLst>
        <pc:spChg chg="mod">
          <ac:chgData name="Hoffman, Peter" userId="673cee94-26bd-4c2a-ab82-1b3669e2f049" providerId="ADAL" clId="{DF1AD119-2CBD-4135-8E44-F25F2039249F}" dt="2025-06-11T22:43:48.308" v="416" actId="20577"/>
          <ac:spMkLst>
            <pc:docMk/>
            <pc:sldMk cId="3044915438" sldId="256"/>
            <ac:spMk id="2" creationId="{00000000-0000-0000-0000-000000000000}"/>
          </ac:spMkLst>
        </pc:spChg>
      </pc:sldChg>
      <pc:sldChg chg="modSp mod">
        <pc:chgData name="Hoffman, Peter" userId="673cee94-26bd-4c2a-ab82-1b3669e2f049" providerId="ADAL" clId="{DF1AD119-2CBD-4135-8E44-F25F2039249F}" dt="2025-06-11T16:06:28.870" v="126" actId="20577"/>
        <pc:sldMkLst>
          <pc:docMk/>
          <pc:sldMk cId="1212467416" sldId="261"/>
        </pc:sldMkLst>
        <pc:graphicFrameChg chg="modGraphic">
          <ac:chgData name="Hoffman, Peter" userId="673cee94-26bd-4c2a-ab82-1b3669e2f049" providerId="ADAL" clId="{DF1AD119-2CBD-4135-8E44-F25F2039249F}" dt="2025-06-11T16:06:28.870" v="126" actId="20577"/>
          <ac:graphicFrameMkLst>
            <pc:docMk/>
            <pc:sldMk cId="1212467416" sldId="261"/>
            <ac:graphicFrameMk id="5" creationId="{9C3641C5-EC4F-D3EA-E4A2-8ABB597C5BAA}"/>
          </ac:graphicFrameMkLst>
        </pc:graphicFrameChg>
      </pc:sldChg>
      <pc:sldChg chg="addSp delSp modSp mod modClrScheme chgLayout">
        <pc:chgData name="Hoffman, Peter" userId="673cee94-26bd-4c2a-ab82-1b3669e2f049" providerId="ADAL" clId="{DF1AD119-2CBD-4135-8E44-F25F2039249F}" dt="2025-06-11T22:47:22.382" v="482" actId="962"/>
        <pc:sldMkLst>
          <pc:docMk/>
          <pc:sldMk cId="3343705851" sldId="5418"/>
        </pc:sldMkLst>
        <pc:spChg chg="add del mod">
          <ac:chgData name="Hoffman, Peter" userId="673cee94-26bd-4c2a-ab82-1b3669e2f049" providerId="ADAL" clId="{DF1AD119-2CBD-4135-8E44-F25F2039249F}" dt="2025-06-11T22:46:41.391" v="471" actId="931"/>
          <ac:spMkLst>
            <pc:docMk/>
            <pc:sldMk cId="3343705851" sldId="5418"/>
            <ac:spMk id="2" creationId="{9EE341FA-9225-AD3D-B31D-35F5960287AD}"/>
          </ac:spMkLst>
        </pc:spChg>
        <pc:spChg chg="mod">
          <ac:chgData name="Hoffman, Peter" userId="673cee94-26bd-4c2a-ab82-1b3669e2f049" providerId="ADAL" clId="{DF1AD119-2CBD-4135-8E44-F25F2039249F}" dt="2025-06-11T22:46:49.977" v="478" actId="26606"/>
          <ac:spMkLst>
            <pc:docMk/>
            <pc:sldMk cId="3343705851" sldId="5418"/>
            <ac:spMk id="5" creationId="{21A3BE05-3910-A637-3E47-A1C26CA62742}"/>
          </ac:spMkLst>
        </pc:spChg>
        <pc:spChg chg="mod">
          <ac:chgData name="Hoffman, Peter" userId="673cee94-26bd-4c2a-ab82-1b3669e2f049" providerId="ADAL" clId="{DF1AD119-2CBD-4135-8E44-F25F2039249F}" dt="2025-06-11T22:46:49.977" v="478" actId="26606"/>
          <ac:spMkLst>
            <pc:docMk/>
            <pc:sldMk cId="3343705851" sldId="5418"/>
            <ac:spMk id="8" creationId="{28EDED0F-A7BC-742B-A162-9682F037A705}"/>
          </ac:spMkLst>
        </pc:spChg>
        <pc:spChg chg="mod ord">
          <ac:chgData name="Hoffman, Peter" userId="673cee94-26bd-4c2a-ab82-1b3669e2f049" providerId="ADAL" clId="{DF1AD119-2CBD-4135-8E44-F25F2039249F}" dt="2025-06-11T22:47:00.180" v="480" actId="14100"/>
          <ac:spMkLst>
            <pc:docMk/>
            <pc:sldMk cId="3343705851" sldId="5418"/>
            <ac:spMk id="9" creationId="{B6582FD9-6B57-5EC4-2545-6CB4A5534C8B}"/>
          </ac:spMkLst>
        </pc:spChg>
        <pc:spChg chg="mod ord">
          <ac:chgData name="Hoffman, Peter" userId="673cee94-26bd-4c2a-ab82-1b3669e2f049" providerId="ADAL" clId="{DF1AD119-2CBD-4135-8E44-F25F2039249F}" dt="2025-06-11T22:46:49.977" v="478" actId="26606"/>
          <ac:spMkLst>
            <pc:docMk/>
            <pc:sldMk cId="3343705851" sldId="5418"/>
            <ac:spMk id="11" creationId="{39A5F133-21F2-FDF4-F15C-660C2816A5E9}"/>
          </ac:spMkLst>
        </pc:spChg>
        <pc:spChg chg="add del mod">
          <ac:chgData name="Hoffman, Peter" userId="673cee94-26bd-4c2a-ab82-1b3669e2f049" providerId="ADAL" clId="{DF1AD119-2CBD-4135-8E44-F25F2039249F}" dt="2025-06-11T22:46:49.977" v="478" actId="26606"/>
          <ac:spMkLst>
            <pc:docMk/>
            <pc:sldMk cId="3343705851" sldId="5418"/>
            <ac:spMk id="16" creationId="{CEB1688C-1137-3A69-8D1B-D3AAD500BFBA}"/>
          </ac:spMkLst>
        </pc:spChg>
        <pc:spChg chg="add del mod">
          <ac:chgData name="Hoffman, Peter" userId="673cee94-26bd-4c2a-ab82-1b3669e2f049" providerId="ADAL" clId="{DF1AD119-2CBD-4135-8E44-F25F2039249F}" dt="2025-06-11T22:46:49.977" v="478" actId="26606"/>
          <ac:spMkLst>
            <pc:docMk/>
            <pc:sldMk cId="3343705851" sldId="5418"/>
            <ac:spMk id="18" creationId="{E1FCC7BC-FB2A-C989-48C1-4D5DF69F0FAC}"/>
          </ac:spMkLst>
        </pc:spChg>
        <pc:picChg chg="del">
          <ac:chgData name="Hoffman, Peter" userId="673cee94-26bd-4c2a-ab82-1b3669e2f049" providerId="ADAL" clId="{DF1AD119-2CBD-4135-8E44-F25F2039249F}" dt="2025-06-11T22:44:12.340" v="423" actId="478"/>
          <ac:picMkLst>
            <pc:docMk/>
            <pc:sldMk cId="3343705851" sldId="5418"/>
            <ac:picMk id="4" creationId="{F90B8B27-B022-8F6F-170D-648F297E6621}"/>
          </ac:picMkLst>
        </pc:picChg>
        <pc:picChg chg="add mod">
          <ac:chgData name="Hoffman, Peter" userId="673cee94-26bd-4c2a-ab82-1b3669e2f049" providerId="ADAL" clId="{DF1AD119-2CBD-4135-8E44-F25F2039249F}" dt="2025-06-11T22:47:22.382" v="482" actId="962"/>
          <ac:picMkLst>
            <pc:docMk/>
            <pc:sldMk cId="3343705851" sldId="5418"/>
            <ac:picMk id="6" creationId="{8A964FB4-6515-A0E6-7DA1-37869E97B0ED}"/>
          </ac:picMkLst>
        </pc:picChg>
      </pc:sldChg>
      <pc:sldChg chg="add">
        <pc:chgData name="Hoffman, Peter" userId="673cee94-26bd-4c2a-ab82-1b3669e2f049" providerId="ADAL" clId="{DF1AD119-2CBD-4135-8E44-F25F2039249F}" dt="2025-06-11T16:04:25.091" v="0"/>
        <pc:sldMkLst>
          <pc:docMk/>
          <pc:sldMk cId="2446368680" sldId="5457"/>
        </pc:sldMkLst>
      </pc:sldChg>
      <pc:sldChg chg="add">
        <pc:chgData name="Hoffman, Peter" userId="673cee94-26bd-4c2a-ab82-1b3669e2f049" providerId="ADAL" clId="{DF1AD119-2CBD-4135-8E44-F25F2039249F}" dt="2025-06-11T16:04:25.091" v="0"/>
        <pc:sldMkLst>
          <pc:docMk/>
          <pc:sldMk cId="75599275" sldId="5758"/>
        </pc:sldMkLst>
      </pc:sldChg>
      <pc:sldChg chg="modSp add mod">
        <pc:chgData name="Hoffman, Peter" userId="673cee94-26bd-4c2a-ab82-1b3669e2f049" providerId="ADAL" clId="{DF1AD119-2CBD-4135-8E44-F25F2039249F}" dt="2025-06-11T16:06:53.074" v="127" actId="2165"/>
        <pc:sldMkLst>
          <pc:docMk/>
          <pc:sldMk cId="2998683881" sldId="5762"/>
        </pc:sldMkLst>
        <pc:graphicFrameChg chg="modGraphic">
          <ac:chgData name="Hoffman, Peter" userId="673cee94-26bd-4c2a-ab82-1b3669e2f049" providerId="ADAL" clId="{DF1AD119-2CBD-4135-8E44-F25F2039249F}" dt="2025-06-11T16:06:53.074" v="127" actId="2165"/>
          <ac:graphicFrameMkLst>
            <pc:docMk/>
            <pc:sldMk cId="2998683881" sldId="5762"/>
            <ac:graphicFrameMk id="11" creationId="{4A046F5F-034D-A2DD-B7B6-B37CB3AF1360}"/>
          </ac:graphicFrameMkLst>
        </pc:graphicFrameChg>
      </pc:sldChg>
      <pc:sldChg chg="add">
        <pc:chgData name="Hoffman, Peter" userId="673cee94-26bd-4c2a-ab82-1b3669e2f049" providerId="ADAL" clId="{DF1AD119-2CBD-4135-8E44-F25F2039249F}" dt="2025-06-11T16:04:25.091" v="0"/>
        <pc:sldMkLst>
          <pc:docMk/>
          <pc:sldMk cId="3959241512" sldId="5764"/>
        </pc:sldMkLst>
      </pc:sldChg>
      <pc:sldChg chg="del">
        <pc:chgData name="Hoffman, Peter" userId="673cee94-26bd-4c2a-ab82-1b3669e2f049" providerId="ADAL" clId="{DF1AD119-2CBD-4135-8E44-F25F2039249F}" dt="2025-06-11T16:07:26.213" v="128" actId="2696"/>
        <pc:sldMkLst>
          <pc:docMk/>
          <pc:sldMk cId="93692065" sldId="5837"/>
        </pc:sldMkLst>
      </pc:sldChg>
      <pc:sldChg chg="del">
        <pc:chgData name="Hoffman, Peter" userId="673cee94-26bd-4c2a-ab82-1b3669e2f049" providerId="ADAL" clId="{DF1AD119-2CBD-4135-8E44-F25F2039249F}" dt="2025-06-11T16:07:26.213" v="128" actId="2696"/>
        <pc:sldMkLst>
          <pc:docMk/>
          <pc:sldMk cId="2823171725" sldId="5841"/>
        </pc:sldMkLst>
      </pc:sldChg>
      <pc:sldChg chg="add">
        <pc:chgData name="Hoffman, Peter" userId="673cee94-26bd-4c2a-ab82-1b3669e2f049" providerId="ADAL" clId="{DF1AD119-2CBD-4135-8E44-F25F2039249F}" dt="2025-06-11T16:04:25.091" v="0"/>
        <pc:sldMkLst>
          <pc:docMk/>
          <pc:sldMk cId="3882279446" sldId="5868"/>
        </pc:sldMkLst>
      </pc:sldChg>
      <pc:sldChg chg="del">
        <pc:chgData name="Hoffman, Peter" userId="673cee94-26bd-4c2a-ab82-1b3669e2f049" providerId="ADAL" clId="{DF1AD119-2CBD-4135-8E44-F25F2039249F}" dt="2025-06-11T16:07:26.213" v="128" actId="2696"/>
        <pc:sldMkLst>
          <pc:docMk/>
          <pc:sldMk cId="982584362" sldId="5871"/>
        </pc:sldMkLst>
      </pc:sldChg>
      <pc:sldChg chg="del">
        <pc:chgData name="Hoffman, Peter" userId="673cee94-26bd-4c2a-ab82-1b3669e2f049" providerId="ADAL" clId="{DF1AD119-2CBD-4135-8E44-F25F2039249F}" dt="2025-06-11T16:07:26.213" v="128" actId="2696"/>
        <pc:sldMkLst>
          <pc:docMk/>
          <pc:sldMk cId="1034172162" sldId="5872"/>
        </pc:sldMkLst>
      </pc:sldChg>
      <pc:sldChg chg="modSp del mod">
        <pc:chgData name="Hoffman, Peter" userId="673cee94-26bd-4c2a-ab82-1b3669e2f049" providerId="ADAL" clId="{DF1AD119-2CBD-4135-8E44-F25F2039249F}" dt="2025-06-11T16:07:26.213" v="128" actId="2696"/>
        <pc:sldMkLst>
          <pc:docMk/>
          <pc:sldMk cId="606546759" sldId="5881"/>
        </pc:sldMkLst>
        <pc:spChg chg="mod">
          <ac:chgData name="Hoffman, Peter" userId="673cee94-26bd-4c2a-ab82-1b3669e2f049" providerId="ADAL" clId="{DF1AD119-2CBD-4135-8E44-F25F2039249F}" dt="2025-06-11T16:04:25.272" v="1" actId="27636"/>
          <ac:spMkLst>
            <pc:docMk/>
            <pc:sldMk cId="606546759" sldId="5881"/>
            <ac:spMk id="7" creationId="{D35E3931-3E62-31BA-DB08-04C8A8F44C76}"/>
          </ac:spMkLst>
        </pc:spChg>
      </pc:sldChg>
      <pc:sldChg chg="del">
        <pc:chgData name="Hoffman, Peter" userId="673cee94-26bd-4c2a-ab82-1b3669e2f049" providerId="ADAL" clId="{DF1AD119-2CBD-4135-8E44-F25F2039249F}" dt="2025-06-11T16:07:26.213" v="128" actId="2696"/>
        <pc:sldMkLst>
          <pc:docMk/>
          <pc:sldMk cId="646868291" sldId="5905"/>
        </pc:sldMkLst>
      </pc:sldChg>
      <pc:sldChg chg="del">
        <pc:chgData name="Hoffman, Peter" userId="673cee94-26bd-4c2a-ab82-1b3669e2f049" providerId="ADAL" clId="{DF1AD119-2CBD-4135-8E44-F25F2039249F}" dt="2025-06-11T16:07:26.213" v="128" actId="2696"/>
        <pc:sldMkLst>
          <pc:docMk/>
          <pc:sldMk cId="1324249713" sldId="5906"/>
        </pc:sldMkLst>
      </pc:sldChg>
      <pc:sldChg chg="del">
        <pc:chgData name="Hoffman, Peter" userId="673cee94-26bd-4c2a-ab82-1b3669e2f049" providerId="ADAL" clId="{DF1AD119-2CBD-4135-8E44-F25F2039249F}" dt="2025-06-11T16:07:26.213" v="128" actId="2696"/>
        <pc:sldMkLst>
          <pc:docMk/>
          <pc:sldMk cId="2311154268" sldId="5921"/>
        </pc:sldMkLst>
      </pc:sldChg>
      <pc:sldChg chg="del">
        <pc:chgData name="Hoffman, Peter" userId="673cee94-26bd-4c2a-ab82-1b3669e2f049" providerId="ADAL" clId="{DF1AD119-2CBD-4135-8E44-F25F2039249F}" dt="2025-06-11T16:07:26.213" v="128" actId="2696"/>
        <pc:sldMkLst>
          <pc:docMk/>
          <pc:sldMk cId="1672064158" sldId="5937"/>
        </pc:sldMkLst>
      </pc:sldChg>
      <pc:sldChg chg="del">
        <pc:chgData name="Hoffman, Peter" userId="673cee94-26bd-4c2a-ab82-1b3669e2f049" providerId="ADAL" clId="{DF1AD119-2CBD-4135-8E44-F25F2039249F}" dt="2025-06-11T16:07:26.213" v="128" actId="2696"/>
        <pc:sldMkLst>
          <pc:docMk/>
          <pc:sldMk cId="12077121" sldId="5952"/>
        </pc:sldMkLst>
      </pc:sldChg>
      <pc:sldChg chg="del">
        <pc:chgData name="Hoffman, Peter" userId="673cee94-26bd-4c2a-ab82-1b3669e2f049" providerId="ADAL" clId="{DF1AD119-2CBD-4135-8E44-F25F2039249F}" dt="2025-06-11T16:07:26.213" v="128" actId="2696"/>
        <pc:sldMkLst>
          <pc:docMk/>
          <pc:sldMk cId="3822849067" sldId="5955"/>
        </pc:sldMkLst>
      </pc:sldChg>
      <pc:sldChg chg="del">
        <pc:chgData name="Hoffman, Peter" userId="673cee94-26bd-4c2a-ab82-1b3669e2f049" providerId="ADAL" clId="{DF1AD119-2CBD-4135-8E44-F25F2039249F}" dt="2025-06-11T16:07:26.213" v="128" actId="2696"/>
        <pc:sldMkLst>
          <pc:docMk/>
          <pc:sldMk cId="189526151" sldId="5959"/>
        </pc:sldMkLst>
      </pc:sldChg>
      <pc:sldChg chg="del">
        <pc:chgData name="Hoffman, Peter" userId="673cee94-26bd-4c2a-ab82-1b3669e2f049" providerId="ADAL" clId="{DF1AD119-2CBD-4135-8E44-F25F2039249F}" dt="2025-06-11T16:07:26.213" v="128" actId="2696"/>
        <pc:sldMkLst>
          <pc:docMk/>
          <pc:sldMk cId="754306347" sldId="5970"/>
        </pc:sldMkLst>
      </pc:sldChg>
      <pc:sldChg chg="modSp add del mod">
        <pc:chgData name="Hoffman, Peter" userId="673cee94-26bd-4c2a-ab82-1b3669e2f049" providerId="ADAL" clId="{DF1AD119-2CBD-4135-8E44-F25F2039249F}" dt="2025-06-11T16:16:13.714" v="413" actId="20577"/>
        <pc:sldMkLst>
          <pc:docMk/>
          <pc:sldMk cId="861374063" sldId="5972"/>
        </pc:sldMkLst>
        <pc:spChg chg="mod">
          <ac:chgData name="Hoffman, Peter" userId="673cee94-26bd-4c2a-ab82-1b3669e2f049" providerId="ADAL" clId="{DF1AD119-2CBD-4135-8E44-F25F2039249F}" dt="2025-06-11T16:16:13.714" v="413" actId="20577"/>
          <ac:spMkLst>
            <pc:docMk/>
            <pc:sldMk cId="861374063" sldId="5972"/>
            <ac:spMk id="13" creationId="{D51C7A8F-DA30-E8E3-6D45-CA6B0187193D}"/>
          </ac:spMkLst>
        </pc:spChg>
        <pc:spChg chg="mod">
          <ac:chgData name="Hoffman, Peter" userId="673cee94-26bd-4c2a-ab82-1b3669e2f049" providerId="ADAL" clId="{DF1AD119-2CBD-4135-8E44-F25F2039249F}" dt="2025-06-11T16:08:10.941" v="136" actId="20577"/>
          <ac:spMkLst>
            <pc:docMk/>
            <pc:sldMk cId="861374063" sldId="5972"/>
            <ac:spMk id="15" creationId="{2AD7B5F1-7C65-E6F2-9806-3E860D5A10E9}"/>
          </ac:spMkLst>
        </pc:spChg>
        <pc:spChg chg="mod">
          <ac:chgData name="Hoffman, Peter" userId="673cee94-26bd-4c2a-ab82-1b3669e2f049" providerId="ADAL" clId="{DF1AD119-2CBD-4135-8E44-F25F2039249F}" dt="2025-06-11T16:08:26.705" v="172" actId="20577"/>
          <ac:spMkLst>
            <pc:docMk/>
            <pc:sldMk cId="861374063" sldId="5972"/>
            <ac:spMk id="18" creationId="{E80F2E20-338E-68C6-88FA-ECAF18AB9EC3}"/>
          </ac:spMkLst>
        </pc:spChg>
        <pc:spChg chg="mod">
          <ac:chgData name="Hoffman, Peter" userId="673cee94-26bd-4c2a-ab82-1b3669e2f049" providerId="ADAL" clId="{DF1AD119-2CBD-4135-8E44-F25F2039249F}" dt="2025-06-11T16:08:39.375" v="202" actId="20577"/>
          <ac:spMkLst>
            <pc:docMk/>
            <pc:sldMk cId="861374063" sldId="5972"/>
            <ac:spMk id="19" creationId="{2B08B6C0-CDCE-9612-8784-868A70EC899D}"/>
          </ac:spMkLst>
        </pc:sp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ldChg>
      <pc:sldChg chg="modSp mod">
        <pc:chgData name="Wenzel, Brooke" userId="672bf8d3-b15b-4e02-a6d1-39319a0df09b" providerId="ADAL" clId="{B596C711-6AB2-476F-A518-D90EDB24F5B1}" dt="2025-02-19T14:14:17.022" v="49" actId="20577"/>
        <pc:sldMkLst>
          <pc:docMk/>
          <pc:sldMk cId="1212467416" sldId="261"/>
        </pc:sldMkLst>
      </pc:sldChg>
      <pc:sldChg chg="modSp mod">
        <pc:chgData name="Wenzel, Brooke" userId="672bf8d3-b15b-4e02-a6d1-39319a0df09b" providerId="ADAL" clId="{B596C711-6AB2-476F-A518-D90EDB24F5B1}" dt="2025-02-19T18:36:17.433" v="87" actId="404"/>
        <pc:sldMkLst>
          <pc:docMk/>
          <pc:sldMk cId="3227145924" sldId="5097"/>
        </pc:sldMkLst>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Gudka, Dawna" userId="823cceae-331b-41d6-9a63-34ad6d1db55c" providerId="ADAL" clId="{5658B153-E217-4E97-A21A-81D9A81BA333}"/>
    <pc:docChg chg="custSel addSld modSld sldOrd">
      <pc:chgData name="Gudka, Dawna" userId="823cceae-331b-41d6-9a63-34ad6d1db55c" providerId="ADAL" clId="{5658B153-E217-4E97-A21A-81D9A81BA333}" dt="2025-05-15T00:25:36.446" v="703" actId="13244"/>
      <pc:docMkLst>
        <pc:docMk/>
      </pc:docMkLst>
      <pc:sldChg chg="modSp mod">
        <pc:chgData name="Gudka, Dawna" userId="823cceae-331b-41d6-9a63-34ad6d1db55c" providerId="ADAL" clId="{5658B153-E217-4E97-A21A-81D9A81BA333}" dt="2025-05-15T00:15:55.098" v="4" actId="27636"/>
        <pc:sldMkLst>
          <pc:docMk/>
          <pc:sldMk cId="3949884753" sldId="3415"/>
        </pc:sldMkLst>
      </pc:sldChg>
      <pc:sldChg chg="addSp modSp mod">
        <pc:chgData name="Gudka, Dawna" userId="823cceae-331b-41d6-9a63-34ad6d1db55c" providerId="ADAL" clId="{5658B153-E217-4E97-A21A-81D9A81BA333}" dt="2025-05-15T00:25:01.341" v="697" actId="962"/>
        <pc:sldMkLst>
          <pc:docMk/>
          <pc:sldMk cId="2998683881" sldId="5762"/>
        </pc:sldMkLst>
      </pc:sldChg>
      <pc:sldChg chg="modSp mod ord">
        <pc:chgData name="Gudka, Dawna" userId="823cceae-331b-41d6-9a63-34ad6d1db55c" providerId="ADAL" clId="{5658B153-E217-4E97-A21A-81D9A81BA333}" dt="2025-05-15T00:21:52.405" v="623" actId="20577"/>
        <pc:sldMkLst>
          <pc:docMk/>
          <pc:sldMk cId="226281112" sldId="5827"/>
        </pc:sldMkLst>
      </pc:sldChg>
      <pc:sldChg chg="addSp delSp modSp mod">
        <pc:chgData name="Gudka, Dawna" userId="823cceae-331b-41d6-9a63-34ad6d1db55c" providerId="ADAL" clId="{5658B153-E217-4E97-A21A-81D9A81BA333}" dt="2025-05-15T00:25:18.044" v="700" actId="13244"/>
        <pc:sldMkLst>
          <pc:docMk/>
          <pc:sldMk cId="3768008294" sldId="5925"/>
        </pc:sldMkLst>
      </pc:sldChg>
      <pc:sldChg chg="addSp delSp modSp add mod">
        <pc:chgData name="Gudka, Dawna" userId="823cceae-331b-41d6-9a63-34ad6d1db55c" providerId="ADAL" clId="{5658B153-E217-4E97-A21A-81D9A81BA333}" dt="2025-05-15T00:25:36.446" v="703" actId="13244"/>
        <pc:sldMkLst>
          <pc:docMk/>
          <pc:sldMk cId="473521871" sldId="5934"/>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Rhodes, Tara" userId="S::rhodes_t@cde.state.co.us::566307b0-1e17-4826-87e1-0feb85a922f2" providerId="AD" clId="Web-{B0520052-71B2-813E-FB8A-4B3DA80D3E8E}"/>
    <pc:docChg chg="addSld delSld modSld sldOrd">
      <pc:chgData name="Rhodes, Tara" userId="S::rhodes_t@cde.state.co.us::566307b0-1e17-4826-87e1-0feb85a922f2" providerId="AD" clId="Web-{B0520052-71B2-813E-FB8A-4B3DA80D3E8E}" dt="2025-05-07T19:48:14.505" v="2011" actId="20577"/>
      <pc:docMkLst>
        <pc:docMk/>
      </pc:docMkLst>
      <pc:sldChg chg="addSp delSp modSp ord">
        <pc:chgData name="Rhodes, Tara" userId="S::rhodes_t@cde.state.co.us::566307b0-1e17-4826-87e1-0feb85a922f2" providerId="AD" clId="Web-{B0520052-71B2-813E-FB8A-4B3DA80D3E8E}" dt="2025-05-07T19:36:59.556" v="1493" actId="20577"/>
        <pc:sldMkLst>
          <pc:docMk/>
          <pc:sldMk cId="1974436417" sldId="5912"/>
        </pc:sldMkLst>
      </pc:sldChg>
      <pc:sldChg chg="addSp delSp modSp ord">
        <pc:chgData name="Rhodes, Tara" userId="S::rhodes_t@cde.state.co.us::566307b0-1e17-4826-87e1-0feb85a922f2" providerId="AD" clId="Web-{B0520052-71B2-813E-FB8A-4B3DA80D3E8E}" dt="2025-05-07T19:43:48.625" v="1588"/>
        <pc:sldMkLst>
          <pc:docMk/>
          <pc:sldMk cId="2808442126" sldId="5913"/>
        </pc:sldMkLst>
      </pc:sldChg>
      <pc:sldChg chg="modSp">
        <pc:chgData name="Rhodes, Tara" userId="S::rhodes_t@cde.state.co.us::566307b0-1e17-4826-87e1-0feb85a922f2" providerId="AD" clId="Web-{B0520052-71B2-813E-FB8A-4B3DA80D3E8E}" dt="2025-05-07T17:54:06.336" v="180" actId="20577"/>
        <pc:sldMkLst>
          <pc:docMk/>
          <pc:sldMk cId="4136330268" sldId="5914"/>
        </pc:sldMkLst>
      </pc:sldChg>
      <pc:sldChg chg="modSp new">
        <pc:chgData name="Rhodes, Tara" userId="S::rhodes_t@cde.state.co.us::566307b0-1e17-4826-87e1-0feb85a922f2" providerId="AD" clId="Web-{B0520052-71B2-813E-FB8A-4B3DA80D3E8E}" dt="2025-05-07T18:56:49.734" v="193" actId="20577"/>
        <pc:sldMkLst>
          <pc:docMk/>
          <pc:sldMk cId="4029752383" sldId="5915"/>
        </pc:sldMkLst>
      </pc:sldChg>
      <pc:sldChg chg="modSp add replId">
        <pc:chgData name="Rhodes, Tara" userId="S::rhodes_t@cde.state.co.us::566307b0-1e17-4826-87e1-0feb85a922f2" providerId="AD" clId="Web-{B0520052-71B2-813E-FB8A-4B3DA80D3E8E}" dt="2025-05-07T18:57:16.610" v="200" actId="20577"/>
        <pc:sldMkLst>
          <pc:docMk/>
          <pc:sldMk cId="438735602" sldId="5916"/>
        </pc:sldMkLst>
      </pc:sldChg>
      <pc:sldChg chg="modSp new">
        <pc:chgData name="Rhodes, Tara" userId="S::rhodes_t@cde.state.co.us::566307b0-1e17-4826-87e1-0feb85a922f2" providerId="AD" clId="Web-{B0520052-71B2-813E-FB8A-4B3DA80D3E8E}" dt="2025-05-07T18:59:46.643" v="209" actId="20577"/>
        <pc:sldMkLst>
          <pc:docMk/>
          <pc:sldMk cId="4087549549" sldId="5917"/>
        </pc:sldMkLst>
      </pc:sldChg>
      <pc:sldChg chg="add del replId">
        <pc:chgData name="Rhodes, Tara" userId="S::rhodes_t@cde.state.co.us::566307b0-1e17-4826-87e1-0feb85a922f2" providerId="AD" clId="Web-{B0520052-71B2-813E-FB8A-4B3DA80D3E8E}" dt="2025-05-07T19:00:30.394" v="217"/>
        <pc:sldMkLst>
          <pc:docMk/>
          <pc:sldMk cId="2745238393" sldId="5918"/>
        </pc:sldMkLst>
      </pc:sldChg>
      <pc:sldChg chg="modSp new">
        <pc:chgData name="Rhodes, Tara" userId="S::rhodes_t@cde.state.co.us::566307b0-1e17-4826-87e1-0feb85a922f2" providerId="AD" clId="Web-{B0520052-71B2-813E-FB8A-4B3DA80D3E8E}" dt="2025-05-07T19:31:15.613" v="468" actId="20577"/>
        <pc:sldMkLst>
          <pc:docMk/>
          <pc:sldMk cId="4255130237" sldId="5918"/>
        </pc:sldMkLst>
      </pc:sldChg>
      <pc:sldChg chg="modSp new del">
        <pc:chgData name="Rhodes, Tara" userId="S::rhodes_t@cde.state.co.us::566307b0-1e17-4826-87e1-0feb85a922f2" providerId="AD" clId="Web-{B0520052-71B2-813E-FB8A-4B3DA80D3E8E}" dt="2025-05-07T19:45:19.861" v="1666"/>
        <pc:sldMkLst>
          <pc:docMk/>
          <pc:sldMk cId="4288443643" sldId="5919"/>
        </pc:sldMkLst>
      </pc:sldChg>
      <pc:sldChg chg="modSp new">
        <pc:chgData name="Rhodes, Tara" userId="S::rhodes_t@cde.state.co.us::566307b0-1e17-4826-87e1-0feb85a922f2" providerId="AD" clId="Web-{B0520052-71B2-813E-FB8A-4B3DA80D3E8E}" dt="2025-05-07T19:46:29.159" v="1820" actId="20577"/>
        <pc:sldMkLst>
          <pc:docMk/>
          <pc:sldMk cId="464245734" sldId="5922"/>
        </pc:sldMkLst>
      </pc:sldChg>
      <pc:sldChg chg="modSp new">
        <pc:chgData name="Rhodes, Tara" userId="S::rhodes_t@cde.state.co.us::566307b0-1e17-4826-87e1-0feb85a922f2" providerId="AD" clId="Web-{B0520052-71B2-813E-FB8A-4B3DA80D3E8E}" dt="2025-05-07T19:47:24.801" v="1893" actId="20577"/>
        <pc:sldMkLst>
          <pc:docMk/>
          <pc:sldMk cId="329321599" sldId="5923"/>
        </pc:sldMkLst>
      </pc:sldChg>
      <pc:sldChg chg="addSp modSp new mod modClrScheme chgLayout">
        <pc:chgData name="Rhodes, Tara" userId="S::rhodes_t@cde.state.co.us::566307b0-1e17-4826-87e1-0feb85a922f2" providerId="AD" clId="Web-{B0520052-71B2-813E-FB8A-4B3DA80D3E8E}" dt="2025-05-07T19:48:14.505" v="2011" actId="20577"/>
        <pc:sldMkLst>
          <pc:docMk/>
          <pc:sldMk cId="3702270092" sldId="5924"/>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Rhodes, Tara" userId="S::rhodes_t@cde.state.co.us::566307b0-1e17-4826-87e1-0feb85a922f2" providerId="AD" clId="Web-{A5C5C978-67F7-62D8-5B0F-008482DE161D}"/>
    <pc:docChg chg="delSld modSld sldOrd">
      <pc:chgData name="Rhodes, Tara" userId="S::rhodes_t@cde.state.co.us::566307b0-1e17-4826-87e1-0feb85a922f2" providerId="AD" clId="Web-{A5C5C978-67F7-62D8-5B0F-008482DE161D}" dt="2025-05-28T20:21:13.191" v="96"/>
      <pc:docMkLst>
        <pc:docMk/>
      </pc:docMkLst>
      <pc:sldChg chg="ord">
        <pc:chgData name="Rhodes, Tara" userId="S::rhodes_t@cde.state.co.us::566307b0-1e17-4826-87e1-0feb85a922f2" providerId="AD" clId="Web-{A5C5C978-67F7-62D8-5B0F-008482DE161D}" dt="2025-05-28T20:21:13.191" v="96"/>
        <pc:sldMkLst>
          <pc:docMk/>
          <pc:sldMk cId="1974436417" sldId="5912"/>
        </pc:sldMkLst>
      </pc:sldChg>
      <pc:sldChg chg="modSp">
        <pc:chgData name="Rhodes, Tara" userId="S::rhodes_t@cde.state.co.us::566307b0-1e17-4826-87e1-0feb85a922f2" providerId="AD" clId="Web-{A5C5C978-67F7-62D8-5B0F-008482DE161D}" dt="2025-05-28T20:20:16.848" v="61" actId="20577"/>
        <pc:sldMkLst>
          <pc:docMk/>
          <pc:sldMk cId="3702270092" sldId="5924"/>
        </pc:sldMkLst>
        <pc:spChg chg="mod">
          <ac:chgData name="Rhodes, Tara" userId="S::rhodes_t@cde.state.co.us::566307b0-1e17-4826-87e1-0feb85a922f2" providerId="AD" clId="Web-{A5C5C978-67F7-62D8-5B0F-008482DE161D}" dt="2025-05-28T20:20:16.848" v="61" actId="20577"/>
          <ac:spMkLst>
            <pc:docMk/>
            <pc:sldMk cId="3702270092" sldId="5924"/>
            <ac:spMk id="3" creationId="{0A147C3C-E991-5461-11CA-E03687F0361E}"/>
          </ac:spMkLst>
        </pc:spChg>
      </pc:sldChg>
      <pc:sldChg chg="del">
        <pc:chgData name="Rhodes, Tara" userId="S::rhodes_t@cde.state.co.us::566307b0-1e17-4826-87e1-0feb85a922f2" providerId="AD" clId="Web-{A5C5C978-67F7-62D8-5B0F-008482DE161D}" dt="2025-05-28T20:18:18.599" v="13"/>
        <pc:sldMkLst>
          <pc:docMk/>
          <pc:sldMk cId="2179557037" sldId="5932"/>
        </pc:sldMkLst>
      </pc:sldChg>
      <pc:sldChg chg="del">
        <pc:chgData name="Rhodes, Tara" userId="S::rhodes_t@cde.state.co.us::566307b0-1e17-4826-87e1-0feb85a922f2" providerId="AD" clId="Web-{A5C5C978-67F7-62D8-5B0F-008482DE161D}" dt="2025-05-28T20:18:18.583" v="12"/>
        <pc:sldMkLst>
          <pc:docMk/>
          <pc:sldMk cId="759397432" sldId="5933"/>
        </pc:sldMkLst>
      </pc:sldChg>
      <pc:sldChg chg="modSp">
        <pc:chgData name="Rhodes, Tara" userId="S::rhodes_t@cde.state.co.us::566307b0-1e17-4826-87e1-0feb85a922f2" providerId="AD" clId="Web-{A5C5C978-67F7-62D8-5B0F-008482DE161D}" dt="2025-05-28T20:20:28.051" v="95" actId="20577"/>
        <pc:sldMkLst>
          <pc:docMk/>
          <pc:sldMk cId="1199086367" sldId="5947"/>
        </pc:sldMkLst>
        <pc:spChg chg="mod">
          <ac:chgData name="Rhodes, Tara" userId="S::rhodes_t@cde.state.co.us::566307b0-1e17-4826-87e1-0feb85a922f2" providerId="AD" clId="Web-{A5C5C978-67F7-62D8-5B0F-008482DE161D}" dt="2025-05-28T20:20:28.051" v="95" actId="20577"/>
          <ac:spMkLst>
            <pc:docMk/>
            <pc:sldMk cId="1199086367" sldId="5947"/>
            <ac:spMk id="3" creationId="{F3EBC959-9E41-BB10-1E87-B1064763279B}"/>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a9773a47-99d2-4599-9377-6d37e9ec0bd3" providerId="ADAL" clId="{01EE32F4-A9BB-48F7-B815-413DF45ED2F3}"/>
    <pc:docChg chg="undo custSel addSld delSld modSld">
      <pc:chgData name="Heitman, Lindsey" userId="a9773a47-99d2-4599-9377-6d37e9ec0bd3" providerId="ADAL" clId="{01EE32F4-A9BB-48F7-B815-413DF45ED2F3}" dt="2025-05-15T13:17:49.316" v="438"/>
      <pc:docMkLst>
        <pc:docMk/>
      </pc:docMkLst>
      <pc:sldChg chg="modSp add mod">
        <pc:chgData name="Heitman, Lindsey" userId="a9773a47-99d2-4599-9377-6d37e9ec0bd3" providerId="ADAL" clId="{01EE32F4-A9BB-48F7-B815-413DF45ED2F3}" dt="2025-05-15T12:58:37.631" v="118" actId="20577"/>
        <pc:sldMkLst>
          <pc:docMk/>
          <pc:sldMk cId="1479812214" sldId="303"/>
        </pc:sldMkLst>
      </pc:sldChg>
      <pc:sldChg chg="del">
        <pc:chgData name="Heitman, Lindsey" userId="a9773a47-99d2-4599-9377-6d37e9ec0bd3" providerId="ADAL" clId="{01EE32F4-A9BB-48F7-B815-413DF45ED2F3}" dt="2025-05-15T12:39:32.074" v="0" actId="2696"/>
        <pc:sldMkLst>
          <pc:docMk/>
          <pc:sldMk cId="2055849504" sldId="2932"/>
        </pc:sldMkLst>
      </pc:sldChg>
      <pc:sldChg chg="del">
        <pc:chgData name="Heitman, Lindsey" userId="a9773a47-99d2-4599-9377-6d37e9ec0bd3" providerId="ADAL" clId="{01EE32F4-A9BB-48F7-B815-413DF45ED2F3}" dt="2025-05-15T12:39:32.074" v="0" actId="2696"/>
        <pc:sldMkLst>
          <pc:docMk/>
          <pc:sldMk cId="2332989696" sldId="5395"/>
        </pc:sldMkLst>
      </pc:sldChg>
      <pc:sldChg chg="delSp modSp mod">
        <pc:chgData name="Heitman, Lindsey" userId="a9773a47-99d2-4599-9377-6d37e9ec0bd3" providerId="ADAL" clId="{01EE32F4-A9BB-48F7-B815-413DF45ED2F3}" dt="2025-05-15T13:14:07.971" v="343" actId="21"/>
        <pc:sldMkLst>
          <pc:docMk/>
          <pc:sldMk cId="3186413146" sldId="5537"/>
        </pc:sldMkLst>
      </pc:sldChg>
      <pc:sldChg chg="del">
        <pc:chgData name="Heitman, Lindsey" userId="a9773a47-99d2-4599-9377-6d37e9ec0bd3" providerId="ADAL" clId="{01EE32F4-A9BB-48F7-B815-413DF45ED2F3}" dt="2025-05-15T12:39:32.074" v="0" actId="2696"/>
        <pc:sldMkLst>
          <pc:docMk/>
          <pc:sldMk cId="1409971493" sldId="5560"/>
        </pc:sldMkLst>
      </pc:sldChg>
      <pc:sldChg chg="delSp modSp add mod">
        <pc:chgData name="Heitman, Lindsey" userId="a9773a47-99d2-4599-9377-6d37e9ec0bd3" providerId="ADAL" clId="{01EE32F4-A9BB-48F7-B815-413DF45ED2F3}" dt="2025-05-15T13:15:22.072" v="422" actId="13244"/>
        <pc:sldMkLst>
          <pc:docMk/>
          <pc:sldMk cId="2198266952" sldId="5561"/>
        </pc:sldMkLst>
      </pc:sldChg>
      <pc:sldChg chg="addSp delSp modSp add mod chgLayout">
        <pc:chgData name="Heitman, Lindsey" userId="a9773a47-99d2-4599-9377-6d37e9ec0bd3" providerId="ADAL" clId="{01EE32F4-A9BB-48F7-B815-413DF45ED2F3}" dt="2025-05-15T13:13:18.758" v="341"/>
        <pc:sldMkLst>
          <pc:docMk/>
          <pc:sldMk cId="3511270056" sldId="5562"/>
        </pc:sldMkLst>
      </pc:sldChg>
      <pc:sldChg chg="addSp delSp modSp add mod chgLayout">
        <pc:chgData name="Heitman, Lindsey" userId="a9773a47-99d2-4599-9377-6d37e9ec0bd3" providerId="ADAL" clId="{01EE32F4-A9BB-48F7-B815-413DF45ED2F3}" dt="2025-05-15T13:17:49.316" v="438"/>
        <pc:sldMkLst>
          <pc:docMk/>
          <pc:sldMk cId="3894756585" sldId="5563"/>
        </pc:sldMkLst>
      </pc:sldChg>
      <pc:sldChg chg="del">
        <pc:chgData name="Heitman, Lindsey" userId="a9773a47-99d2-4599-9377-6d37e9ec0bd3" providerId="ADAL" clId="{01EE32F4-A9BB-48F7-B815-413DF45ED2F3}" dt="2025-05-15T12:39:57.987" v="2" actId="2696"/>
        <pc:sldMkLst>
          <pc:docMk/>
          <pc:sldMk cId="3699394542" sldId="5907"/>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85EDC345-ACFD-5702-AD87-EFE16B866034}"/>
    <pc:docChg chg="delSld modSld">
      <pc:chgData name="McRee, Rebecca" userId="S::mcree_r@cde.state.co.us::3a10fa13-9d60-4c0b-b361-471945732c34" providerId="AD" clId="Web-{85EDC345-ACFD-5702-AD87-EFE16B866034}" dt="2025-05-15T12:46:45.693" v="13" actId="20577"/>
      <pc:docMkLst>
        <pc:docMk/>
      </pc:docMkLst>
      <pc:sldChg chg="modSp">
        <pc:chgData name="McRee, Rebecca" userId="S::mcree_r@cde.state.co.us::3a10fa13-9d60-4c0b-b361-471945732c34" providerId="AD" clId="Web-{85EDC345-ACFD-5702-AD87-EFE16B866034}" dt="2025-05-15T12:46:45.693" v="13" actId="20577"/>
        <pc:sldMkLst>
          <pc:docMk/>
          <pc:sldMk cId="1697232487" sldId="3401"/>
        </pc:sldMkLst>
      </pc:sldChg>
      <pc:sldChg chg="del">
        <pc:chgData name="McRee, Rebecca" userId="S::mcree_r@cde.state.co.us::3a10fa13-9d60-4c0b-b361-471945732c34" providerId="AD" clId="Web-{85EDC345-ACFD-5702-AD87-EFE16B866034}" dt="2025-05-15T12:45:27.771" v="11"/>
        <pc:sldMkLst>
          <pc:docMk/>
          <pc:sldMk cId="1364882848" sldId="3406"/>
        </pc:sldMkLst>
      </pc:sldChg>
      <pc:sldChg chg="del">
        <pc:chgData name="McRee, Rebecca" userId="S::mcree_r@cde.state.co.us::3a10fa13-9d60-4c0b-b361-471945732c34" providerId="AD" clId="Web-{85EDC345-ACFD-5702-AD87-EFE16B866034}" dt="2025-05-15T12:45:26.568" v="10"/>
        <pc:sldMkLst>
          <pc:docMk/>
          <pc:sldMk cId="3507114357" sldId="3409"/>
        </pc:sldMkLst>
      </pc:sldChg>
      <pc:sldChg chg="del">
        <pc:chgData name="McRee, Rebecca" userId="S::mcree_r@cde.state.co.us::3a10fa13-9d60-4c0b-b361-471945732c34" providerId="AD" clId="Web-{85EDC345-ACFD-5702-AD87-EFE16B866034}" dt="2025-05-15T12:44:58.178" v="5"/>
        <pc:sldMkLst>
          <pc:docMk/>
          <pc:sldMk cId="3520971573" sldId="3412"/>
        </pc:sldMkLst>
      </pc:sldChg>
      <pc:sldChg chg="del">
        <pc:chgData name="McRee, Rebecca" userId="S::mcree_r@cde.state.co.us::3a10fa13-9d60-4c0b-b361-471945732c34" providerId="AD" clId="Web-{85EDC345-ACFD-5702-AD87-EFE16B866034}" dt="2025-05-15T12:44:58.178" v="3"/>
        <pc:sldMkLst>
          <pc:docMk/>
          <pc:sldMk cId="3420923571" sldId="3413"/>
        </pc:sldMkLst>
      </pc:sldChg>
      <pc:sldChg chg="del">
        <pc:chgData name="McRee, Rebecca" userId="S::mcree_r@cde.state.co.us::3a10fa13-9d60-4c0b-b361-471945732c34" providerId="AD" clId="Web-{85EDC345-ACFD-5702-AD87-EFE16B866034}" dt="2025-05-15T12:44:58.178" v="4"/>
        <pc:sldMkLst>
          <pc:docMk/>
          <pc:sldMk cId="931101619" sldId="3414"/>
        </pc:sldMkLst>
      </pc:sldChg>
      <pc:sldChg chg="del">
        <pc:chgData name="McRee, Rebecca" userId="S::mcree_r@cde.state.co.us::3a10fa13-9d60-4c0b-b361-471945732c34" providerId="AD" clId="Web-{85EDC345-ACFD-5702-AD87-EFE16B866034}" dt="2025-05-15T12:44:58.178" v="2"/>
        <pc:sldMkLst>
          <pc:docMk/>
          <pc:sldMk cId="3949884753" sldId="3415"/>
        </pc:sldMkLst>
      </pc:sldChg>
      <pc:sldChg chg="del">
        <pc:chgData name="McRee, Rebecca" userId="S::mcree_r@cde.state.co.us::3a10fa13-9d60-4c0b-b361-471945732c34" providerId="AD" clId="Web-{85EDC345-ACFD-5702-AD87-EFE16B866034}" dt="2025-05-15T12:44:58.162" v="1"/>
        <pc:sldMkLst>
          <pc:docMk/>
          <pc:sldMk cId="2837302697" sldId="3416"/>
        </pc:sldMkLst>
      </pc:sldChg>
      <pc:sldChg chg="del">
        <pc:chgData name="McRee, Rebecca" userId="S::mcree_r@cde.state.co.us::3a10fa13-9d60-4c0b-b361-471945732c34" providerId="AD" clId="Web-{85EDC345-ACFD-5702-AD87-EFE16B866034}" dt="2025-05-15T12:44:58.162" v="0"/>
        <pc:sldMkLst>
          <pc:docMk/>
          <pc:sldMk cId="3830526284" sldId="3417"/>
        </pc:sldMkLst>
      </pc:sldChg>
      <pc:sldChg chg="modSp del">
        <pc:chgData name="McRee, Rebecca" userId="S::mcree_r@cde.state.co.us::3a10fa13-9d60-4c0b-b361-471945732c34" providerId="AD" clId="Web-{85EDC345-ACFD-5702-AD87-EFE16B866034}" dt="2025-05-15T12:46:06.927" v="12"/>
        <pc:sldMkLst>
          <pc:docMk/>
          <pc:sldMk cId="1721502946" sldId="341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ldChg>
    </pc:docChg>
  </pc:docChgLst>
  <pc:docChgLst>
    <pc:chgData name="McRee, Rebecca" userId="S::mcree_r@cde.state.co.us::3a10fa13-9d60-4c0b-b361-471945732c34" providerId="AD" clId="Web-{37B9176B-B6A4-38C0-BC7E-0EFF2C4FE359}"/>
    <pc:docChg chg="delSld">
      <pc:chgData name="McRee, Rebecca" userId="S::mcree_r@cde.state.co.us::3a10fa13-9d60-4c0b-b361-471945732c34" providerId="AD" clId="Web-{37B9176B-B6A4-38C0-BC7E-0EFF2C4FE359}" dt="2025-05-14T22:15:40.651" v="0"/>
      <pc:docMkLst>
        <pc:docMk/>
      </pc:docMkLst>
      <pc:sldChg chg="del">
        <pc:chgData name="McRee, Rebecca" userId="S::mcree_r@cde.state.co.us::3a10fa13-9d60-4c0b-b361-471945732c34" providerId="AD" clId="Web-{37B9176B-B6A4-38C0-BC7E-0EFF2C4FE359}" dt="2025-05-14T22:15:40.651" v="0"/>
        <pc:sldMkLst>
          <pc:docMk/>
          <pc:sldMk cId="298563548" sldId="593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Slutzky, Collin" userId="S::slutzky_c@cde.state.co.us::21f7fb5c-490d-42a4-8741-4ce78a53b03a" providerId="AD" clId="Web-{77770670-AF8F-0495-BE26-CAC981786103}"/>
    <pc:docChg chg="modSld">
      <pc:chgData name="Slutzky, Collin" userId="S::slutzky_c@cde.state.co.us::21f7fb5c-490d-42a4-8741-4ce78a53b03a" providerId="AD" clId="Web-{77770670-AF8F-0495-BE26-CAC981786103}" dt="2025-05-14T17:33:18.968" v="5" actId="20577"/>
      <pc:docMkLst>
        <pc:docMk/>
      </pc:docMkLst>
      <pc:sldChg chg="modSp">
        <pc:chgData name="Slutzky, Collin" userId="S::slutzky_c@cde.state.co.us::21f7fb5c-490d-42a4-8741-4ce78a53b03a" providerId="AD" clId="Web-{77770670-AF8F-0495-BE26-CAC981786103}" dt="2025-05-14T17:33:18.968" v="5" actId="20577"/>
        <pc:sldMkLst>
          <pc:docMk/>
          <pc:sldMk cId="3418769046" sldId="5929"/>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Hoffman, Peter" userId="S::hoffman_p@cde.state.co.us::673cee94-26bd-4c2a-ab82-1b3669e2f049" providerId="AD" clId="Web-{4DD420C7-51BF-6262-07BC-7F307425AD97}"/>
    <pc:docChg chg="modSld">
      <pc:chgData name="Hoffman, Peter" userId="S::hoffman_p@cde.state.co.us::673cee94-26bd-4c2a-ab82-1b3669e2f049" providerId="AD" clId="Web-{4DD420C7-51BF-6262-07BC-7F307425AD97}" dt="2025-06-04T22:44:34.639" v="3" actId="20577"/>
      <pc:docMkLst>
        <pc:docMk/>
      </pc:docMkLst>
      <pc:sldChg chg="modSp">
        <pc:chgData name="Hoffman, Peter" userId="S::hoffman_p@cde.state.co.us::673cee94-26bd-4c2a-ab82-1b3669e2f049" providerId="AD" clId="Web-{4DD420C7-51BF-6262-07BC-7F307425AD97}" dt="2025-06-04T22:44:34.639" v="3" actId="20577"/>
        <pc:sldMkLst>
          <pc:docMk/>
          <pc:sldMk cId="3302024919" sldId="5424"/>
        </pc:sldMkLst>
      </pc:sldChg>
    </pc:docChg>
  </pc:docChgLst>
  <pc:docChgLst>
    <pc:chgData name="Carey, Jasmine" userId="S::carey_j@cde.state.co.us::f824631c-ee58-4147-9207-eaf0ccde4905" providerId="AD" clId="Web-{94156BDE-0E42-6C63-EEAA-F87B65BF1FBE}"/>
    <pc:docChg chg="modSld">
      <pc:chgData name="Carey, Jasmine" userId="S::carey_j@cde.state.co.us::f824631c-ee58-4147-9207-eaf0ccde4905" providerId="AD" clId="Web-{94156BDE-0E42-6C63-EEAA-F87B65BF1FBE}" dt="2025-05-07T16:16:21.216" v="153"/>
      <pc:docMkLst>
        <pc:docMk/>
      </pc:docMkLst>
      <pc:sldChg chg="modSp">
        <pc:chgData name="Carey, Jasmine" userId="S::carey_j@cde.state.co.us::f824631c-ee58-4147-9207-eaf0ccde4905" providerId="AD" clId="Web-{94156BDE-0E42-6C63-EEAA-F87B65BF1FBE}" dt="2025-05-07T16:16:21.216" v="153"/>
        <pc:sldMkLst>
          <pc:docMk/>
          <pc:sldMk cId="638276779" sldId="257"/>
        </pc:sldMkLst>
      </pc:sldChg>
      <pc:sldChg chg="modSp">
        <pc:chgData name="Carey, Jasmine" userId="S::carey_j@cde.state.co.us::f824631c-ee58-4147-9207-eaf0ccde4905" providerId="AD" clId="Web-{94156BDE-0E42-6C63-EEAA-F87B65BF1FBE}" dt="2025-05-07T16:11:51.262" v="116" actId="20577"/>
        <pc:sldMkLst>
          <pc:docMk/>
          <pc:sldMk cId="1284145060" sldId="264"/>
        </pc:sldMkLst>
      </pc:sldChg>
      <pc:sldChg chg="modSp">
        <pc:chgData name="Carey, Jasmine" userId="S::carey_j@cde.state.co.us::f824631c-ee58-4147-9207-eaf0ccde4905" providerId="AD" clId="Web-{94156BDE-0E42-6C63-EEAA-F87B65BF1FBE}" dt="2025-05-07T16:08:56.714" v="83" actId="20577"/>
        <pc:sldMkLst>
          <pc:docMk/>
          <pc:sldMk cId="296844926" sldId="266"/>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offman, Peter" userId="673cee94-26bd-4c2a-ab82-1b3669e2f049" providerId="ADAL" clId="{5A743C9D-5F51-44B8-B4FB-86C7DEADEE0D}"/>
    <pc:docChg chg="custSel addSld delSld modSld">
      <pc:chgData name="Hoffman, Peter" userId="673cee94-26bd-4c2a-ab82-1b3669e2f049" providerId="ADAL" clId="{5A743C9D-5F51-44B8-B4FB-86C7DEADEE0D}" dt="2025-05-22T15:18:46.864" v="4" actId="2696"/>
      <pc:docMkLst>
        <pc:docMk/>
      </pc:docMkLst>
      <pc:sldChg chg="del">
        <pc:chgData name="Hoffman, Peter" userId="673cee94-26bd-4c2a-ab82-1b3669e2f049" providerId="ADAL" clId="{5A743C9D-5F51-44B8-B4FB-86C7DEADEE0D}" dt="2025-05-22T15:18:46.864" v="4" actId="2696"/>
        <pc:sldMkLst>
          <pc:docMk/>
          <pc:sldMk cId="638276779" sldId="257"/>
        </pc:sldMkLst>
      </pc:sldChg>
      <pc:sldChg chg="del">
        <pc:chgData name="Hoffman, Peter" userId="673cee94-26bd-4c2a-ab82-1b3669e2f049" providerId="ADAL" clId="{5A743C9D-5F51-44B8-B4FB-86C7DEADEE0D}" dt="2025-05-22T15:18:46.864" v="4" actId="2696"/>
        <pc:sldMkLst>
          <pc:docMk/>
          <pc:sldMk cId="1638711916" sldId="258"/>
        </pc:sldMkLst>
      </pc:sldChg>
      <pc:sldChg chg="del">
        <pc:chgData name="Hoffman, Peter" userId="673cee94-26bd-4c2a-ab82-1b3669e2f049" providerId="ADAL" clId="{5A743C9D-5F51-44B8-B4FB-86C7DEADEE0D}" dt="2025-05-22T15:18:46.864" v="4" actId="2696"/>
        <pc:sldMkLst>
          <pc:docMk/>
          <pc:sldMk cId="4155096050" sldId="263"/>
        </pc:sldMkLst>
      </pc:sldChg>
      <pc:sldChg chg="del">
        <pc:chgData name="Hoffman, Peter" userId="673cee94-26bd-4c2a-ab82-1b3669e2f049" providerId="ADAL" clId="{5A743C9D-5F51-44B8-B4FB-86C7DEADEE0D}" dt="2025-05-22T15:18:46.864" v="4" actId="2696"/>
        <pc:sldMkLst>
          <pc:docMk/>
          <pc:sldMk cId="1284145060" sldId="264"/>
        </pc:sldMkLst>
      </pc:sldChg>
      <pc:sldChg chg="del">
        <pc:chgData name="Hoffman, Peter" userId="673cee94-26bd-4c2a-ab82-1b3669e2f049" providerId="ADAL" clId="{5A743C9D-5F51-44B8-B4FB-86C7DEADEE0D}" dt="2025-05-22T15:18:46.864" v="4" actId="2696"/>
        <pc:sldMkLst>
          <pc:docMk/>
          <pc:sldMk cId="3878259165" sldId="265"/>
        </pc:sldMkLst>
      </pc:sldChg>
      <pc:sldChg chg="del">
        <pc:chgData name="Hoffman, Peter" userId="673cee94-26bd-4c2a-ab82-1b3669e2f049" providerId="ADAL" clId="{5A743C9D-5F51-44B8-B4FB-86C7DEADEE0D}" dt="2025-05-22T15:18:46.864" v="4" actId="2696"/>
        <pc:sldMkLst>
          <pc:docMk/>
          <pc:sldMk cId="296844926" sldId="266"/>
        </pc:sldMkLst>
      </pc:sldChg>
      <pc:sldChg chg="add">
        <pc:chgData name="Hoffman, Peter" userId="673cee94-26bd-4c2a-ab82-1b3669e2f049" providerId="ADAL" clId="{5A743C9D-5F51-44B8-B4FB-86C7DEADEE0D}" dt="2025-05-22T15:18:36.861" v="0"/>
        <pc:sldMkLst>
          <pc:docMk/>
          <pc:sldMk cId="324107815" sldId="267"/>
        </pc:sldMkLst>
      </pc:sldChg>
      <pc:sldChg chg="del">
        <pc:chgData name="Hoffman, Peter" userId="673cee94-26bd-4c2a-ab82-1b3669e2f049" providerId="ADAL" clId="{5A743C9D-5F51-44B8-B4FB-86C7DEADEE0D}" dt="2025-05-22T15:18:46.864" v="4" actId="2696"/>
        <pc:sldMkLst>
          <pc:docMk/>
          <pc:sldMk cId="3319297287" sldId="5908"/>
        </pc:sldMkLst>
      </pc:sldChg>
      <pc:sldChg chg="modSp mod">
        <pc:chgData name="Hoffman, Peter" userId="673cee94-26bd-4c2a-ab82-1b3669e2f049" providerId="ADAL" clId="{5A743C9D-5F51-44B8-B4FB-86C7DEADEE0D}" dt="2025-05-22T15:18:37.003" v="2" actId="27636"/>
        <pc:sldMkLst>
          <pc:docMk/>
          <pc:sldMk cId="2793901213" sldId="5950"/>
        </pc:sldMkLst>
      </pc:sldChg>
      <pc:sldChg chg="modSp mod">
        <pc:chgData name="Hoffman, Peter" userId="673cee94-26bd-4c2a-ab82-1b3669e2f049" providerId="ADAL" clId="{5A743C9D-5F51-44B8-B4FB-86C7DEADEE0D}" dt="2025-05-22T15:18:37.008" v="3" actId="27636"/>
        <pc:sldMkLst>
          <pc:docMk/>
          <pc:sldMk cId="2023837616" sldId="5952"/>
        </pc:sldMkLst>
      </pc:sldChg>
      <pc:sldChg chg="add">
        <pc:chgData name="Hoffman, Peter" userId="673cee94-26bd-4c2a-ab82-1b3669e2f049" providerId="ADAL" clId="{5A743C9D-5F51-44B8-B4FB-86C7DEADEE0D}" dt="2025-05-22T15:18:36.861" v="0"/>
        <pc:sldMkLst>
          <pc:docMk/>
          <pc:sldMk cId="2073264519" sldId="5954"/>
        </pc:sldMkLst>
      </pc:sldChg>
      <pc:sldChg chg="add">
        <pc:chgData name="Hoffman, Peter" userId="673cee94-26bd-4c2a-ab82-1b3669e2f049" providerId="ADAL" clId="{5A743C9D-5F51-44B8-B4FB-86C7DEADEE0D}" dt="2025-05-22T15:18:36.861" v="0"/>
        <pc:sldMkLst>
          <pc:docMk/>
          <pc:sldMk cId="1947836741" sldId="5955"/>
        </pc:sldMkLst>
      </pc:sldChg>
      <pc:sldChg chg="add">
        <pc:chgData name="Hoffman, Peter" userId="673cee94-26bd-4c2a-ab82-1b3669e2f049" providerId="ADAL" clId="{5A743C9D-5F51-44B8-B4FB-86C7DEADEE0D}" dt="2025-05-22T15:18:36.861" v="0"/>
        <pc:sldMkLst>
          <pc:docMk/>
          <pc:sldMk cId="839610360" sldId="5956"/>
        </pc:sldMkLst>
      </pc:sldChg>
      <pc:sldChg chg="add">
        <pc:chgData name="Hoffman, Peter" userId="673cee94-26bd-4c2a-ab82-1b3669e2f049" providerId="ADAL" clId="{5A743C9D-5F51-44B8-B4FB-86C7DEADEE0D}" dt="2025-05-22T15:18:36.861" v="0"/>
        <pc:sldMkLst>
          <pc:docMk/>
          <pc:sldMk cId="2758228353" sldId="5957"/>
        </pc:sldMkLst>
      </pc:sldChg>
      <pc:sldChg chg="modSp add mod">
        <pc:chgData name="Hoffman, Peter" userId="673cee94-26bd-4c2a-ab82-1b3669e2f049" providerId="ADAL" clId="{5A743C9D-5F51-44B8-B4FB-86C7DEADEE0D}" dt="2025-05-22T15:18:36.984" v="1" actId="27636"/>
        <pc:sldMkLst>
          <pc:docMk/>
          <pc:sldMk cId="3687169868" sldId="5958"/>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eitman, Lindsey" userId="a9773a47-99d2-4599-9377-6d37e9ec0bd3" providerId="ADAL" clId="{8A7F7779-D7DC-485C-BD53-D0B433BECE12}"/>
    <pc:docChg chg="undo custSel addSld delSld modSld">
      <pc:chgData name="Heitman, Lindsey" userId="a9773a47-99d2-4599-9377-6d37e9ec0bd3" providerId="ADAL" clId="{8A7F7779-D7DC-485C-BD53-D0B433BECE12}" dt="2025-05-08T14:02:19.659" v="483" actId="13244"/>
      <pc:docMkLst>
        <pc:docMk/>
      </pc:docMkLst>
      <pc:sldChg chg="del">
        <pc:chgData name="Heitman, Lindsey" userId="a9773a47-99d2-4599-9377-6d37e9ec0bd3" providerId="ADAL" clId="{8A7F7779-D7DC-485C-BD53-D0B433BECE12}" dt="2025-05-08T13:29:14.906" v="98" actId="2696"/>
        <pc:sldMkLst>
          <pc:docMk/>
          <pc:sldMk cId="1194284413" sldId="277"/>
        </pc:sldMkLst>
      </pc:sldChg>
      <pc:sldChg chg="del">
        <pc:chgData name="Heitman, Lindsey" userId="a9773a47-99d2-4599-9377-6d37e9ec0bd3" providerId="ADAL" clId="{8A7F7779-D7DC-485C-BD53-D0B433BECE12}" dt="2025-05-08T13:29:19.101" v="99" actId="2696"/>
        <pc:sldMkLst>
          <pc:docMk/>
          <pc:sldMk cId="3366969197" sldId="301"/>
        </pc:sldMkLst>
      </pc:sldChg>
      <pc:sldChg chg="add">
        <pc:chgData name="Heitman, Lindsey" userId="a9773a47-99d2-4599-9377-6d37e9ec0bd3" providerId="ADAL" clId="{8A7F7779-D7DC-485C-BD53-D0B433BECE12}" dt="2025-05-08T13:59:56.628" v="361"/>
        <pc:sldMkLst>
          <pc:docMk/>
          <pc:sldMk cId="2578902217" sldId="2932"/>
        </pc:sldMkLst>
      </pc:sldChg>
      <pc:sldChg chg="addSp modSp add del mod modClrScheme chgLayout">
        <pc:chgData name="Heitman, Lindsey" userId="a9773a47-99d2-4599-9377-6d37e9ec0bd3" providerId="ADAL" clId="{8A7F7779-D7DC-485C-BD53-D0B433BECE12}" dt="2025-05-08T13:59:46.476" v="360" actId="2696"/>
        <pc:sldMkLst>
          <pc:docMk/>
          <pc:sldMk cId="3128201656" sldId="2932"/>
        </pc:sldMkLst>
      </pc:sldChg>
      <pc:sldChg chg="addSp modSp add del mod modClrScheme chgLayout">
        <pc:chgData name="Heitman, Lindsey" userId="a9773a47-99d2-4599-9377-6d37e9ec0bd3" providerId="ADAL" clId="{8A7F7779-D7DC-485C-BD53-D0B433BECE12}" dt="2025-05-08T13:59:46.476" v="360" actId="2696"/>
        <pc:sldMkLst>
          <pc:docMk/>
          <pc:sldMk cId="2917161135" sldId="5395"/>
        </pc:sldMkLst>
      </pc:sldChg>
      <pc:sldChg chg="modSp add mod">
        <pc:chgData name="Heitman, Lindsey" userId="a9773a47-99d2-4599-9377-6d37e9ec0bd3" providerId="ADAL" clId="{8A7F7779-D7DC-485C-BD53-D0B433BECE12}" dt="2025-05-08T14:02:19.659" v="483" actId="13244"/>
        <pc:sldMkLst>
          <pc:docMk/>
          <pc:sldMk cId="4236220227" sldId="5395"/>
        </pc:sldMkLst>
      </pc:sldChg>
      <pc:sldChg chg="del">
        <pc:chgData name="Heitman, Lindsey" userId="a9773a47-99d2-4599-9377-6d37e9ec0bd3" providerId="ADAL" clId="{8A7F7779-D7DC-485C-BD53-D0B433BECE12}" dt="2025-05-08T13:28:32.322" v="94" actId="2696"/>
        <pc:sldMkLst>
          <pc:docMk/>
          <pc:sldMk cId="533802028" sldId="5536"/>
        </pc:sldMkLst>
      </pc:sldChg>
      <pc:sldChg chg="add">
        <pc:chgData name="Heitman, Lindsey" userId="a9773a47-99d2-4599-9377-6d37e9ec0bd3" providerId="ADAL" clId="{8A7F7779-D7DC-485C-BD53-D0B433BECE12}" dt="2025-05-08T13:59:56.628" v="361"/>
        <pc:sldMkLst>
          <pc:docMk/>
          <pc:sldMk cId="1058470754" sldId="5537"/>
        </pc:sldMkLst>
      </pc:sldChg>
      <pc:sldChg chg="modSp del mod">
        <pc:chgData name="Heitman, Lindsey" userId="a9773a47-99d2-4599-9377-6d37e9ec0bd3" providerId="ADAL" clId="{8A7F7779-D7DC-485C-BD53-D0B433BECE12}" dt="2025-05-08T13:59:46.476" v="360" actId="2696"/>
        <pc:sldMkLst>
          <pc:docMk/>
          <pc:sldMk cId="2337604935" sldId="5537"/>
        </pc:sldMkLst>
      </pc:sldChg>
      <pc:sldChg chg="del">
        <pc:chgData name="Heitman, Lindsey" userId="a9773a47-99d2-4599-9377-6d37e9ec0bd3" providerId="ADAL" clId="{8A7F7779-D7DC-485C-BD53-D0B433BECE12}" dt="2025-05-08T13:28:44.708" v="95" actId="2696"/>
        <pc:sldMkLst>
          <pc:docMk/>
          <pc:sldMk cId="1905588214" sldId="5538"/>
        </pc:sldMkLst>
      </pc:sldChg>
      <pc:sldChg chg="add">
        <pc:chgData name="Heitman, Lindsey" userId="a9773a47-99d2-4599-9377-6d37e9ec0bd3" providerId="ADAL" clId="{8A7F7779-D7DC-485C-BD53-D0B433BECE12}" dt="2025-05-08T13:59:56.628" v="361"/>
        <pc:sldMkLst>
          <pc:docMk/>
          <pc:sldMk cId="1888067551" sldId="5560"/>
        </pc:sldMkLst>
      </pc:sldChg>
      <pc:sldChg chg="addSp delSp modSp add del mod chgLayout">
        <pc:chgData name="Heitman, Lindsey" userId="a9773a47-99d2-4599-9377-6d37e9ec0bd3" providerId="ADAL" clId="{8A7F7779-D7DC-485C-BD53-D0B433BECE12}" dt="2025-05-08T13:59:46.476" v="360" actId="2696"/>
        <pc:sldMkLst>
          <pc:docMk/>
          <pc:sldMk cId="2894270407" sldId="5560"/>
        </pc:sldMkLst>
      </pc:sldChg>
      <pc:sldChg chg="del">
        <pc:chgData name="Heitman, Lindsey" userId="a9773a47-99d2-4599-9377-6d37e9ec0bd3" providerId="ADAL" clId="{8A7F7779-D7DC-485C-BD53-D0B433BECE12}" dt="2025-05-08T13:59:46.476" v="360" actId="2696"/>
        <pc:sldMkLst>
          <pc:docMk/>
          <pc:sldMk cId="779877572" sldId="5896"/>
        </pc:sldMkLst>
      </pc:sldChg>
      <pc:sldChg chg="add">
        <pc:chgData name="Heitman, Lindsey" userId="a9773a47-99d2-4599-9377-6d37e9ec0bd3" providerId="ADAL" clId="{8A7F7779-D7DC-485C-BD53-D0B433BECE12}" dt="2025-05-08T13:59:56.628" v="361"/>
        <pc:sldMkLst>
          <pc:docMk/>
          <pc:sldMk cId="4058016579" sldId="5896"/>
        </pc:sldMkLst>
      </pc:sldChg>
      <pc:sldChg chg="add">
        <pc:chgData name="Heitman, Lindsey" userId="a9773a47-99d2-4599-9377-6d37e9ec0bd3" providerId="ADAL" clId="{8A7F7779-D7DC-485C-BD53-D0B433BECE12}" dt="2025-05-08T13:59:56.628" v="361"/>
        <pc:sldMkLst>
          <pc:docMk/>
          <pc:sldMk cId="1555645539" sldId="5898"/>
        </pc:sldMkLst>
      </pc:sldChg>
      <pc:sldChg chg="del">
        <pc:chgData name="Heitman, Lindsey" userId="a9773a47-99d2-4599-9377-6d37e9ec0bd3" providerId="ADAL" clId="{8A7F7779-D7DC-485C-BD53-D0B433BECE12}" dt="2025-05-08T13:59:46.476" v="360" actId="2696"/>
        <pc:sldMkLst>
          <pc:docMk/>
          <pc:sldMk cId="2134965363" sldId="5898"/>
        </pc:sldMkLst>
      </pc:sldChg>
      <pc:sldChg chg="add">
        <pc:chgData name="Heitman, Lindsey" userId="a9773a47-99d2-4599-9377-6d37e9ec0bd3" providerId="ADAL" clId="{8A7F7779-D7DC-485C-BD53-D0B433BECE12}" dt="2025-05-08T13:59:56.628" v="361"/>
        <pc:sldMkLst>
          <pc:docMk/>
          <pc:sldMk cId="1932170445" sldId="5899"/>
        </pc:sldMkLst>
      </pc:sldChg>
      <pc:sldChg chg="del">
        <pc:chgData name="Heitman, Lindsey" userId="a9773a47-99d2-4599-9377-6d37e9ec0bd3" providerId="ADAL" clId="{8A7F7779-D7DC-485C-BD53-D0B433BECE12}" dt="2025-05-08T13:59:46.476" v="360" actId="2696"/>
        <pc:sldMkLst>
          <pc:docMk/>
          <pc:sldMk cId="2215164425" sldId="5899"/>
        </pc:sldMkLst>
      </pc:sldChg>
      <pc:sldChg chg="del">
        <pc:chgData name="Heitman, Lindsey" userId="a9773a47-99d2-4599-9377-6d37e9ec0bd3" providerId="ADAL" clId="{8A7F7779-D7DC-485C-BD53-D0B433BECE12}" dt="2025-05-08T13:59:46.476" v="360" actId="2696"/>
        <pc:sldMkLst>
          <pc:docMk/>
          <pc:sldMk cId="44139870" sldId="5901"/>
        </pc:sldMkLst>
      </pc:sldChg>
      <pc:sldChg chg="add">
        <pc:chgData name="Heitman, Lindsey" userId="a9773a47-99d2-4599-9377-6d37e9ec0bd3" providerId="ADAL" clId="{8A7F7779-D7DC-485C-BD53-D0B433BECE12}" dt="2025-05-08T13:59:56.628" v="361"/>
        <pc:sldMkLst>
          <pc:docMk/>
          <pc:sldMk cId="1897099325" sldId="5901"/>
        </pc:sldMkLst>
      </pc:sldChg>
      <pc:sldChg chg="del">
        <pc:chgData name="Heitman, Lindsey" userId="a9773a47-99d2-4599-9377-6d37e9ec0bd3" providerId="ADAL" clId="{8A7F7779-D7DC-485C-BD53-D0B433BECE12}" dt="2025-05-08T13:59:46.476" v="360" actId="2696"/>
        <pc:sldMkLst>
          <pc:docMk/>
          <pc:sldMk cId="392465301" sldId="5907"/>
        </pc:sldMkLst>
      </pc:sldChg>
      <pc:sldChg chg="add">
        <pc:chgData name="Heitman, Lindsey" userId="a9773a47-99d2-4599-9377-6d37e9ec0bd3" providerId="ADAL" clId="{8A7F7779-D7DC-485C-BD53-D0B433BECE12}" dt="2025-05-08T13:59:56.628" v="361"/>
        <pc:sldMkLst>
          <pc:docMk/>
          <pc:sldMk cId="2483342054" sldId="5907"/>
        </pc:sldMkLst>
      </pc:sldChg>
    </pc:docChg>
  </pc:docChgLst>
  <pc:docChgLst>
    <pc:chgData name="Rhodes, Tara" userId="S::rhodes_t@cde.state.co.us::566307b0-1e17-4826-87e1-0feb85a922f2" providerId="AD" clId="Web-{7A8D9C56-7A8B-1217-C6E1-1BC5409A0BC0}"/>
    <pc:docChg chg="modSld">
      <pc:chgData name="Rhodes, Tara" userId="S::rhodes_t@cde.state.co.us::566307b0-1e17-4826-87e1-0feb85a922f2" providerId="AD" clId="Web-{7A8D9C56-7A8B-1217-C6E1-1BC5409A0BC0}" dt="2025-05-07T20:11:34.592" v="370" actId="20577"/>
      <pc:docMkLst>
        <pc:docMk/>
      </pc:docMkLst>
      <pc:sldChg chg="modSp">
        <pc:chgData name="Rhodes, Tara" userId="S::rhodes_t@cde.state.co.us::566307b0-1e17-4826-87e1-0feb85a922f2" providerId="AD" clId="Web-{7A8D9C56-7A8B-1217-C6E1-1BC5409A0BC0}" dt="2025-05-07T19:52:14.405" v="192"/>
        <pc:sldMkLst>
          <pc:docMk/>
          <pc:sldMk cId="1974436417" sldId="5912"/>
        </pc:sldMkLst>
      </pc:sldChg>
      <pc:sldChg chg="modSp">
        <pc:chgData name="Rhodes, Tara" userId="S::rhodes_t@cde.state.co.us::566307b0-1e17-4826-87e1-0feb85a922f2" providerId="AD" clId="Web-{7A8D9C56-7A8B-1217-C6E1-1BC5409A0BC0}" dt="2025-05-07T20:11:34.592" v="370" actId="20577"/>
        <pc:sldMkLst>
          <pc:docMk/>
          <pc:sldMk cId="4136330268" sldId="5914"/>
        </pc:sldMkLst>
      </pc:sldChg>
      <pc:sldChg chg="modSp">
        <pc:chgData name="Rhodes, Tara" userId="S::rhodes_t@cde.state.co.us::566307b0-1e17-4826-87e1-0feb85a922f2" providerId="AD" clId="Web-{7A8D9C56-7A8B-1217-C6E1-1BC5409A0BC0}" dt="2025-05-07T20:09:51.467" v="366" actId="20577"/>
        <pc:sldMkLst>
          <pc:docMk/>
          <pc:sldMk cId="3702270092" sldId="5924"/>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ldChg>
      <pc:sldChg chg="addSp delSp modSp mod modClrScheme chgLayout">
        <pc:chgData name="Ward, Reagan" userId="27291eb4-8241-4961-9e69-8c66e34cc5b0" providerId="ADAL" clId="{E1ACC52D-F89E-45DD-BE62-32BFBD8DEE3F}" dt="2025-05-01T14:11:58.308" v="4512"/>
        <pc:sldMkLst>
          <pc:docMk/>
          <pc:sldMk cId="1638711916" sldId="258"/>
        </pc:sldMkLst>
      </pc:sldChg>
      <pc:sldChg chg="addSp delSp modSp mod modClrScheme chgLayout">
        <pc:chgData name="Ward, Reagan" userId="27291eb4-8241-4961-9e69-8c66e34cc5b0" providerId="ADAL" clId="{E1ACC52D-F89E-45DD-BE62-32BFBD8DEE3F}" dt="2025-05-01T14:11:56.051" v="4511"/>
        <pc:sldMkLst>
          <pc:docMk/>
          <pc:sldMk cId="1284145060" sldId="264"/>
        </pc:sldMkLst>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ldChg>
      <pc:sldChg chg="modSp mod">
        <pc:chgData name="Ward, Reagan" userId="27291eb4-8241-4961-9e69-8c66e34cc5b0" providerId="ADAL" clId="{E1ACC52D-F89E-45DD-BE62-32BFBD8DEE3F}" dt="2025-04-30T17:50:21.456" v="3880" actId="404"/>
        <pc:sldMkLst>
          <pc:docMk/>
          <pc:sldMk cId="2998683881" sldId="5762"/>
        </pc:sldMkLst>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ldChg>
      <pc:sldChg chg="modSp add mod">
        <pc:chgData name="Ward, Reagan" userId="27291eb4-8241-4961-9e69-8c66e34cc5b0" providerId="ADAL" clId="{E1ACC52D-F89E-45DD-BE62-32BFBD8DEE3F}" dt="2025-04-30T17:14:41.852" v="1943" actId="20577"/>
        <pc:sldMkLst>
          <pc:docMk/>
          <pc:sldMk cId="966682360" sldId="5887"/>
        </pc:sldMkLst>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ldChg>
      <pc:sldChg chg="modSp add mod">
        <pc:chgData name="Ward, Reagan" userId="27291eb4-8241-4961-9e69-8c66e34cc5b0" providerId="ADAL" clId="{E1ACC52D-F89E-45DD-BE62-32BFBD8DEE3F}" dt="2025-04-30T17:52:50.877" v="4180" actId="20577"/>
        <pc:sldMkLst>
          <pc:docMk/>
          <pc:sldMk cId="2966407877" sldId="5889"/>
        </pc:sldMkLst>
      </pc:sldChg>
      <pc:sldChg chg="modSp add mod">
        <pc:chgData name="Ward, Reagan" userId="27291eb4-8241-4961-9e69-8c66e34cc5b0" providerId="ADAL" clId="{E1ACC52D-F89E-45DD-BE62-32BFBD8DEE3F}" dt="2025-04-30T16:40:21.254" v="151" actId="20577"/>
        <pc:sldMkLst>
          <pc:docMk/>
          <pc:sldMk cId="143162616" sldId="5890"/>
        </pc:sldMkLst>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ldChg>
      <pc:sldChg chg="modSp add del mod">
        <pc:chgData name="Ward, Reagan" userId="27291eb4-8241-4961-9e69-8c66e34cc5b0" providerId="ADAL" clId="{E1ACC52D-F89E-45DD-BE62-32BFBD8DEE3F}" dt="2025-04-30T17:10:53.532" v="1747" actId="47"/>
        <pc:sldMkLst>
          <pc:docMk/>
          <pc:sldMk cId="3184312017" sldId="5892"/>
        </pc:sldMkLst>
      </pc:sldChg>
      <pc:sldChg chg="modSp add mod">
        <pc:chgData name="Ward, Reagan" userId="27291eb4-8241-4961-9e69-8c66e34cc5b0" providerId="ADAL" clId="{E1ACC52D-F89E-45DD-BE62-32BFBD8DEE3F}" dt="2025-04-30T16:40:45.347" v="197" actId="20577"/>
        <pc:sldMkLst>
          <pc:docMk/>
          <pc:sldMk cId="277775759" sldId="5893"/>
        </pc:sldMkLst>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ldChg>
      <pc:sldChg chg="modSp add mod">
        <pc:chgData name="Ward, Reagan" userId="27291eb4-8241-4961-9e69-8c66e34cc5b0" providerId="ADAL" clId="{E1ACC52D-F89E-45DD-BE62-32BFBD8DEE3F}" dt="2025-04-30T16:41:11.842" v="262" actId="20577"/>
        <pc:sldMkLst>
          <pc:docMk/>
          <pc:sldMk cId="779877572" sldId="5896"/>
        </pc:sldMkLst>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ldChg>
      <pc:sldChg chg="modSp add mod">
        <pc:chgData name="Ward, Reagan" userId="27291eb4-8241-4961-9e69-8c66e34cc5b0" providerId="ADAL" clId="{E1ACC52D-F89E-45DD-BE62-32BFBD8DEE3F}" dt="2025-04-30T16:41:26.703" v="289" actId="20577"/>
        <pc:sldMkLst>
          <pc:docMk/>
          <pc:sldMk cId="2215164425" sldId="5899"/>
        </pc:sldMkLst>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ldChg>
      <pc:sldChg chg="delSp modSp mod">
        <pc:chgData name="Ward, Reagan" userId="27291eb4-8241-4961-9e69-8c66e34cc5b0" providerId="ADAL" clId="{E1ACC52D-F89E-45DD-BE62-32BFBD8DEE3F}" dt="2025-05-01T14:03:43.456" v="4434" actId="478"/>
        <pc:sldMkLst>
          <pc:docMk/>
          <pc:sldMk cId="392465301" sldId="5907"/>
        </pc:sldMkLst>
      </pc:sldChg>
      <pc:sldChg chg="modSp new mod">
        <pc:chgData name="Ward, Reagan" userId="27291eb4-8241-4961-9e69-8c66e34cc5b0" providerId="ADAL" clId="{E1ACC52D-F89E-45DD-BE62-32BFBD8DEE3F}" dt="2025-05-01T14:12:35.552" v="4580"/>
        <pc:sldMkLst>
          <pc:docMk/>
          <pc:sldMk cId="3319297287" sldId="5908"/>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Martin, Carrie" userId="3f021071-f948-4caa-8dd8-d3036854ac97" providerId="ADAL" clId="{E0DA996C-07AA-4EDD-8441-13B0A59F6008}"/>
    <pc:docChg chg="undo custSel addSld delSld modSld">
      <pc:chgData name="Martin, Carrie" userId="3f021071-f948-4caa-8dd8-d3036854ac97" providerId="ADAL" clId="{E0DA996C-07AA-4EDD-8441-13B0A59F6008}" dt="2025-06-05T12:56:16.941" v="187" actId="6549"/>
      <pc:docMkLst>
        <pc:docMk/>
      </pc:docMkLst>
      <pc:sldChg chg="del">
        <pc:chgData name="Martin, Carrie" userId="3f021071-f948-4caa-8dd8-d3036854ac97" providerId="ADAL" clId="{E0DA996C-07AA-4EDD-8441-13B0A59F6008}" dt="2025-06-04T20:28:32.653" v="22" actId="47"/>
        <pc:sldMkLst>
          <pc:docMk/>
          <pc:sldMk cId="4006630429" sldId="282"/>
        </pc:sldMkLst>
      </pc:sldChg>
      <pc:sldChg chg="modSp add del mod">
        <pc:chgData name="Martin, Carrie" userId="3f021071-f948-4caa-8dd8-d3036854ac97" providerId="ADAL" clId="{E0DA996C-07AA-4EDD-8441-13B0A59F6008}" dt="2025-06-04T23:31:33.753" v="175" actId="255"/>
        <pc:sldMkLst>
          <pc:docMk/>
          <pc:sldMk cId="93692065" sldId="5837"/>
        </pc:sldMkLst>
      </pc:sldChg>
      <pc:sldChg chg="modSp add mod">
        <pc:chgData name="Martin, Carrie" userId="3f021071-f948-4caa-8dd8-d3036854ac97" providerId="ADAL" clId="{E0DA996C-07AA-4EDD-8441-13B0A59F6008}" dt="2025-06-05T12:56:16.941" v="187" actId="6549"/>
        <pc:sldMkLst>
          <pc:docMk/>
          <pc:sldMk cId="982584362" sldId="5871"/>
        </pc:sldMkLst>
      </pc:sldChg>
      <pc:sldChg chg="add">
        <pc:chgData name="Martin, Carrie" userId="3f021071-f948-4caa-8dd8-d3036854ac97" providerId="ADAL" clId="{E0DA996C-07AA-4EDD-8441-13B0A59F6008}" dt="2025-06-04T20:04:30.675" v="0"/>
        <pc:sldMkLst>
          <pc:docMk/>
          <pc:sldMk cId="1034172162" sldId="5872"/>
        </pc:sldMkLst>
      </pc:sldChg>
      <pc:sldChg chg="add del">
        <pc:chgData name="Martin, Carrie" userId="3f021071-f948-4caa-8dd8-d3036854ac97" providerId="ADAL" clId="{E0DA996C-07AA-4EDD-8441-13B0A59F6008}" dt="2025-06-04T20:29:29.552" v="28" actId="47"/>
        <pc:sldMkLst>
          <pc:docMk/>
          <pc:sldMk cId="2002406002" sldId="5875"/>
        </pc:sldMkLst>
      </pc:sldChg>
      <pc:sldChg chg="modSp add del mod">
        <pc:chgData name="Martin, Carrie" userId="3f021071-f948-4caa-8dd8-d3036854ac97" providerId="ADAL" clId="{E0DA996C-07AA-4EDD-8441-13B0A59F6008}" dt="2025-06-04T20:43:40.876" v="61" actId="2165"/>
        <pc:sldMkLst>
          <pc:docMk/>
          <pc:sldMk cId="606546759" sldId="5881"/>
        </pc:sldMkLst>
      </pc:sldChg>
      <pc:sldChg chg="add del">
        <pc:chgData name="Martin, Carrie" userId="3f021071-f948-4caa-8dd8-d3036854ac97" providerId="ADAL" clId="{E0DA996C-07AA-4EDD-8441-13B0A59F6008}" dt="2025-06-04T20:50:51.335" v="62" actId="47"/>
        <pc:sldMkLst>
          <pc:docMk/>
          <pc:sldMk cId="3407393224" sldId="5882"/>
        </pc:sldMkLst>
      </pc:sldChg>
      <pc:sldChg chg="add del">
        <pc:chgData name="Martin, Carrie" userId="3f021071-f948-4caa-8dd8-d3036854ac97" providerId="ADAL" clId="{E0DA996C-07AA-4EDD-8441-13B0A59F6008}" dt="2025-06-04T20:30:55.527" v="60" actId="47"/>
        <pc:sldMkLst>
          <pc:docMk/>
          <pc:sldMk cId="570080860" sldId="5883"/>
        </pc:sldMkLst>
      </pc:sldChg>
      <pc:sldChg chg="modSp add mod">
        <pc:chgData name="Martin, Carrie" userId="3f021071-f948-4caa-8dd8-d3036854ac97" providerId="ADAL" clId="{E0DA996C-07AA-4EDD-8441-13B0A59F6008}" dt="2025-06-04T21:28:49.169" v="81"/>
        <pc:sldMkLst>
          <pc:docMk/>
          <pc:sldMk cId="646868291" sldId="5905"/>
        </pc:sldMkLst>
      </pc:sldChg>
      <pc:sldChg chg="addSp delSp modSp add del mod">
        <pc:chgData name="Martin, Carrie" userId="3f021071-f948-4caa-8dd8-d3036854ac97" providerId="ADAL" clId="{E0DA996C-07AA-4EDD-8441-13B0A59F6008}" dt="2025-06-04T23:26:22.805" v="118" actId="20577"/>
        <pc:sldMkLst>
          <pc:docMk/>
          <pc:sldMk cId="1324249713" sldId="5906"/>
        </pc:sldMkLst>
      </pc:sldChg>
      <pc:sldChg chg="modSp add mod">
        <pc:chgData name="Martin, Carrie" userId="3f021071-f948-4caa-8dd8-d3036854ac97" providerId="ADAL" clId="{E0DA996C-07AA-4EDD-8441-13B0A59F6008}" dt="2025-06-04T20:05:40.271" v="3" actId="2165"/>
        <pc:sldMkLst>
          <pc:docMk/>
          <pc:sldMk cId="2311154268" sldId="5921"/>
        </pc:sldMkLst>
      </pc:sldChg>
      <pc:sldChg chg="del">
        <pc:chgData name="Martin, Carrie" userId="3f021071-f948-4caa-8dd8-d3036854ac97" providerId="ADAL" clId="{E0DA996C-07AA-4EDD-8441-13B0A59F6008}" dt="2025-06-04T20:28:34.555" v="23" actId="47"/>
        <pc:sldMkLst>
          <pc:docMk/>
          <pc:sldMk cId="3384970212" sldId="5953"/>
        </pc:sldMkLst>
      </pc:sldChg>
      <pc:sldChg chg="add del">
        <pc:chgData name="Martin, Carrie" userId="3f021071-f948-4caa-8dd8-d3036854ac97" providerId="ADAL" clId="{E0DA996C-07AA-4EDD-8441-13B0A59F6008}" dt="2025-06-04T20:53:16.816" v="64" actId="47"/>
        <pc:sldMkLst>
          <pc:docMk/>
          <pc:sldMk cId="30107227" sldId="5954"/>
        </pc:sldMkLst>
      </pc:sldChg>
      <pc:sldChg chg="del">
        <pc:chgData name="Martin, Carrie" userId="3f021071-f948-4caa-8dd8-d3036854ac97" providerId="ADAL" clId="{E0DA996C-07AA-4EDD-8441-13B0A59F6008}" dt="2025-06-04T22:04:09.019" v="107" actId="47"/>
        <pc:sldMkLst>
          <pc:docMk/>
          <pc:sldMk cId="3822991731" sldId="5956"/>
        </pc:sldMkLst>
      </pc:sldChg>
      <pc:sldChg chg="del">
        <pc:chgData name="Martin, Carrie" userId="3f021071-f948-4caa-8dd8-d3036854ac97" providerId="ADAL" clId="{E0DA996C-07AA-4EDD-8441-13B0A59F6008}" dt="2025-06-04T22:04:10.983" v="108" actId="47"/>
        <pc:sldMkLst>
          <pc:docMk/>
          <pc:sldMk cId="3490675940" sldId="5957"/>
        </pc:sldMkLst>
      </pc:sldChg>
      <pc:sldChg chg="del">
        <pc:chgData name="Martin, Carrie" userId="3f021071-f948-4caa-8dd8-d3036854ac97" providerId="ADAL" clId="{E0DA996C-07AA-4EDD-8441-13B0A59F6008}" dt="2025-06-04T22:04:14.088" v="109" actId="47"/>
        <pc:sldMkLst>
          <pc:docMk/>
          <pc:sldMk cId="415831518" sldId="5958"/>
        </pc:sldMkLst>
      </pc:sldChg>
      <pc:sldChg chg="add del">
        <pc:chgData name="Martin, Carrie" userId="3f021071-f948-4caa-8dd8-d3036854ac97" providerId="ADAL" clId="{E0DA996C-07AA-4EDD-8441-13B0A59F6008}" dt="2025-06-04T20:25:30.939" v="19"/>
        <pc:sldMkLst>
          <pc:docMk/>
          <pc:sldMk cId="1859785151" sldId="5963"/>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Ward, Reagan" userId="27291eb4-8241-4961-9e69-8c66e34cc5b0" providerId="ADAL" clId="{5F8DBDBA-CD34-4C24-8E2C-5CCD7EDA5FE7}"/>
    <pc:docChg chg="undo custSel addSld delSld modSld">
      <pc:chgData name="Ward, Reagan" userId="27291eb4-8241-4961-9e69-8c66e34cc5b0" providerId="ADAL" clId="{5F8DBDBA-CD34-4C24-8E2C-5CCD7EDA5FE7}" dt="2025-05-22T15:30:53.872" v="3011" actId="5793"/>
      <pc:docMkLst>
        <pc:docMk/>
      </pc:docMkLst>
      <pc:sldChg chg="add del">
        <pc:chgData name="Ward, Reagan" userId="27291eb4-8241-4961-9e69-8c66e34cc5b0" providerId="ADAL" clId="{5F8DBDBA-CD34-4C24-8E2C-5CCD7EDA5FE7}" dt="2025-05-21T19:23:01.773" v="296"/>
        <pc:sldMkLst>
          <pc:docMk/>
          <pc:sldMk cId="638276779" sldId="257"/>
        </pc:sldMkLst>
      </pc:sldChg>
      <pc:sldChg chg="add del">
        <pc:chgData name="Ward, Reagan" userId="27291eb4-8241-4961-9e69-8c66e34cc5b0" providerId="ADAL" clId="{5F8DBDBA-CD34-4C24-8E2C-5CCD7EDA5FE7}" dt="2025-05-21T19:23:01.773" v="296"/>
        <pc:sldMkLst>
          <pc:docMk/>
          <pc:sldMk cId="1638711916" sldId="258"/>
        </pc:sldMkLst>
      </pc:sldChg>
      <pc:sldChg chg="add del">
        <pc:chgData name="Ward, Reagan" userId="27291eb4-8241-4961-9e69-8c66e34cc5b0" providerId="ADAL" clId="{5F8DBDBA-CD34-4C24-8E2C-5CCD7EDA5FE7}" dt="2025-05-21T19:23:01.773" v="296"/>
        <pc:sldMkLst>
          <pc:docMk/>
          <pc:sldMk cId="4155096050" sldId="263"/>
        </pc:sldMkLst>
      </pc:sldChg>
      <pc:sldChg chg="add del">
        <pc:chgData name="Ward, Reagan" userId="27291eb4-8241-4961-9e69-8c66e34cc5b0" providerId="ADAL" clId="{5F8DBDBA-CD34-4C24-8E2C-5CCD7EDA5FE7}" dt="2025-05-21T19:23:01.773" v="296"/>
        <pc:sldMkLst>
          <pc:docMk/>
          <pc:sldMk cId="1284145060" sldId="264"/>
        </pc:sldMkLst>
      </pc:sldChg>
      <pc:sldChg chg="add del">
        <pc:chgData name="Ward, Reagan" userId="27291eb4-8241-4961-9e69-8c66e34cc5b0" providerId="ADAL" clId="{5F8DBDBA-CD34-4C24-8E2C-5CCD7EDA5FE7}" dt="2025-05-21T19:23:01.773" v="296"/>
        <pc:sldMkLst>
          <pc:docMk/>
          <pc:sldMk cId="3878259165" sldId="265"/>
        </pc:sldMkLst>
      </pc:sldChg>
      <pc:sldChg chg="add del">
        <pc:chgData name="Ward, Reagan" userId="27291eb4-8241-4961-9e69-8c66e34cc5b0" providerId="ADAL" clId="{5F8DBDBA-CD34-4C24-8E2C-5CCD7EDA5FE7}" dt="2025-05-21T19:23:01.773" v="296"/>
        <pc:sldMkLst>
          <pc:docMk/>
          <pc:sldMk cId="296844926" sldId="266"/>
        </pc:sldMkLst>
      </pc:sldChg>
      <pc:sldChg chg="addSp delSp modSp mod modClrScheme chgLayout">
        <pc:chgData name="Ward, Reagan" userId="27291eb4-8241-4961-9e69-8c66e34cc5b0" providerId="ADAL" clId="{5F8DBDBA-CD34-4C24-8E2C-5CCD7EDA5FE7}" dt="2025-05-22T15:28:08.911" v="3000" actId="20577"/>
        <pc:sldMkLst>
          <pc:docMk/>
          <pc:sldMk cId="324107815" sldId="267"/>
        </pc:sldMkLst>
      </pc:sldChg>
      <pc:sldChg chg="del">
        <pc:chgData name="Ward, Reagan" userId="27291eb4-8241-4961-9e69-8c66e34cc5b0" providerId="ADAL" clId="{5F8DBDBA-CD34-4C24-8E2C-5CCD7EDA5FE7}" dt="2025-05-21T17:19:13.659" v="14" actId="47"/>
        <pc:sldMkLst>
          <pc:docMk/>
          <pc:sldMk cId="4006630429" sldId="282"/>
        </pc:sldMkLst>
      </pc:sldChg>
      <pc:sldChg chg="del">
        <pc:chgData name="Ward, Reagan" userId="27291eb4-8241-4961-9e69-8c66e34cc5b0" providerId="ADAL" clId="{5F8DBDBA-CD34-4C24-8E2C-5CCD7EDA5FE7}" dt="2025-05-21T17:19:13.659" v="14" actId="47"/>
        <pc:sldMkLst>
          <pc:docMk/>
          <pc:sldMk cId="1479812214" sldId="303"/>
        </pc:sldMkLst>
      </pc:sldChg>
      <pc:sldChg chg="addSp delSp modSp add del mod chgLayout">
        <pc:chgData name="Ward, Reagan" userId="27291eb4-8241-4961-9e69-8c66e34cc5b0" providerId="ADAL" clId="{5F8DBDBA-CD34-4C24-8E2C-5CCD7EDA5FE7}" dt="2025-05-22T13:41:34.625" v="2820" actId="13926"/>
        <pc:sldMkLst>
          <pc:docMk/>
          <pc:sldMk cId="2815576142" sldId="5313"/>
        </pc:sldMkLst>
      </pc:sldChg>
      <pc:sldChg chg="add del">
        <pc:chgData name="Ward, Reagan" userId="27291eb4-8241-4961-9e69-8c66e34cc5b0" providerId="ADAL" clId="{5F8DBDBA-CD34-4C24-8E2C-5CCD7EDA5FE7}" dt="2025-05-21T20:28:17.591" v="1966"/>
        <pc:sldMkLst>
          <pc:docMk/>
          <pc:sldMk cId="4126184294" sldId="5337"/>
        </pc:sldMkLst>
      </pc:sldChg>
      <pc:sldChg chg="del">
        <pc:chgData name="Ward, Reagan" userId="27291eb4-8241-4961-9e69-8c66e34cc5b0" providerId="ADAL" clId="{5F8DBDBA-CD34-4C24-8E2C-5CCD7EDA5FE7}" dt="2025-05-21T17:19:13.659" v="14" actId="47"/>
        <pc:sldMkLst>
          <pc:docMk/>
          <pc:sldMk cId="1780666075" sldId="5415"/>
        </pc:sldMkLst>
      </pc:sldChg>
      <pc:sldChg chg="modSp add mod">
        <pc:chgData name="Ward, Reagan" userId="27291eb4-8241-4961-9e69-8c66e34cc5b0" providerId="ADAL" clId="{5F8DBDBA-CD34-4C24-8E2C-5CCD7EDA5FE7}" dt="2025-05-21T19:28:28.504" v="603" actId="20577"/>
        <pc:sldMkLst>
          <pc:docMk/>
          <pc:sldMk cId="794275993" sldId="5416"/>
        </pc:sldMkLst>
      </pc:sldChg>
      <pc:sldChg chg="del">
        <pc:chgData name="Ward, Reagan" userId="27291eb4-8241-4961-9e69-8c66e34cc5b0" providerId="ADAL" clId="{5F8DBDBA-CD34-4C24-8E2C-5CCD7EDA5FE7}" dt="2025-05-21T19:28:14.707" v="599" actId="47"/>
        <pc:sldMkLst>
          <pc:docMk/>
          <pc:sldMk cId="2219274277" sldId="5422"/>
        </pc:sldMkLst>
      </pc:sldChg>
      <pc:sldChg chg="del">
        <pc:chgData name="Ward, Reagan" userId="27291eb4-8241-4961-9e69-8c66e34cc5b0" providerId="ADAL" clId="{5F8DBDBA-CD34-4C24-8E2C-5CCD7EDA5FE7}" dt="2025-05-21T17:19:13.659" v="14" actId="47"/>
        <pc:sldMkLst>
          <pc:docMk/>
          <pc:sldMk cId="3186413146" sldId="5537"/>
        </pc:sldMkLst>
      </pc:sldChg>
      <pc:sldChg chg="del">
        <pc:chgData name="Ward, Reagan" userId="27291eb4-8241-4961-9e69-8c66e34cc5b0" providerId="ADAL" clId="{5F8DBDBA-CD34-4C24-8E2C-5CCD7EDA5FE7}" dt="2025-05-21T17:19:13.659" v="14" actId="47"/>
        <pc:sldMkLst>
          <pc:docMk/>
          <pc:sldMk cId="2198266952" sldId="5561"/>
        </pc:sldMkLst>
      </pc:sldChg>
      <pc:sldChg chg="del">
        <pc:chgData name="Ward, Reagan" userId="27291eb4-8241-4961-9e69-8c66e34cc5b0" providerId="ADAL" clId="{5F8DBDBA-CD34-4C24-8E2C-5CCD7EDA5FE7}" dt="2025-05-21T17:19:13.659" v="14" actId="47"/>
        <pc:sldMkLst>
          <pc:docMk/>
          <pc:sldMk cId="3511270056" sldId="5562"/>
        </pc:sldMkLst>
      </pc:sldChg>
      <pc:sldChg chg="del">
        <pc:chgData name="Ward, Reagan" userId="27291eb4-8241-4961-9e69-8c66e34cc5b0" providerId="ADAL" clId="{5F8DBDBA-CD34-4C24-8E2C-5CCD7EDA5FE7}" dt="2025-05-21T17:19:13.659" v="14" actId="47"/>
        <pc:sldMkLst>
          <pc:docMk/>
          <pc:sldMk cId="3894756585" sldId="5563"/>
        </pc:sldMkLst>
      </pc:sldChg>
      <pc:sldChg chg="add del">
        <pc:chgData name="Ward, Reagan" userId="27291eb4-8241-4961-9e69-8c66e34cc5b0" providerId="ADAL" clId="{5F8DBDBA-CD34-4C24-8E2C-5CCD7EDA5FE7}" dt="2025-05-21T19:23:20.169" v="297"/>
        <pc:sldMkLst>
          <pc:docMk/>
          <pc:sldMk cId="2365850526" sldId="5733"/>
        </pc:sldMkLst>
      </pc:sldChg>
      <pc:sldChg chg="addSp delSp modSp new mod modClrScheme chgLayout">
        <pc:chgData name="Ward, Reagan" userId="27291eb4-8241-4961-9e69-8c66e34cc5b0" providerId="ADAL" clId="{5F8DBDBA-CD34-4C24-8E2C-5CCD7EDA5FE7}" dt="2025-05-21T19:25:59.510" v="589" actId="20577"/>
        <pc:sldMkLst>
          <pc:docMk/>
          <pc:sldMk cId="75599275" sldId="5758"/>
        </pc:sldMkLst>
      </pc:sldChg>
      <pc:sldChg chg="addSp delSp modSp new mod modClrScheme chgLayout">
        <pc:chgData name="Ward, Reagan" userId="27291eb4-8241-4961-9e69-8c66e34cc5b0" providerId="ADAL" clId="{5F8DBDBA-CD34-4C24-8E2C-5CCD7EDA5FE7}" dt="2025-05-21T17:20:16.153" v="18" actId="700"/>
        <pc:sldMkLst>
          <pc:docMk/>
          <pc:sldMk cId="1905334640" sldId="5759"/>
        </pc:sldMkLst>
      </pc:sldChg>
      <pc:sldChg chg="addSp delSp modSp new mod modClrScheme chgLayout">
        <pc:chgData name="Ward, Reagan" userId="27291eb4-8241-4961-9e69-8c66e34cc5b0" providerId="ADAL" clId="{5F8DBDBA-CD34-4C24-8E2C-5CCD7EDA5FE7}" dt="2025-05-21T17:20:23.924" v="43" actId="20577"/>
        <pc:sldMkLst>
          <pc:docMk/>
          <pc:sldMk cId="2942299458" sldId="5760"/>
        </pc:sldMkLst>
      </pc:sldChg>
      <pc:sldChg chg="del">
        <pc:chgData name="Ward, Reagan" userId="27291eb4-8241-4961-9e69-8c66e34cc5b0" providerId="ADAL" clId="{5F8DBDBA-CD34-4C24-8E2C-5CCD7EDA5FE7}" dt="2025-05-21T17:19:13.659" v="14" actId="47"/>
        <pc:sldMkLst>
          <pc:docMk/>
          <pc:sldMk cId="2998683881" sldId="5762"/>
        </pc:sldMkLst>
      </pc:sldChg>
      <pc:sldChg chg="add del">
        <pc:chgData name="Ward, Reagan" userId="27291eb4-8241-4961-9e69-8c66e34cc5b0" providerId="ADAL" clId="{5F8DBDBA-CD34-4C24-8E2C-5CCD7EDA5FE7}" dt="2025-05-21T22:15:41.154" v="2391"/>
        <pc:sldMkLst>
          <pc:docMk/>
          <pc:sldMk cId="3677926577" sldId="5766"/>
        </pc:sldMkLst>
      </pc:sldChg>
      <pc:sldChg chg="addSp delSp modSp add del mod chgLayout">
        <pc:chgData name="Ward, Reagan" userId="27291eb4-8241-4961-9e69-8c66e34cc5b0" providerId="ADAL" clId="{5F8DBDBA-CD34-4C24-8E2C-5CCD7EDA5FE7}" dt="2025-05-22T14:36:18.643" v="2829" actId="20577"/>
        <pc:sldMkLst>
          <pc:docMk/>
          <pc:sldMk cId="467082449" sldId="5776"/>
        </pc:sldMkLst>
      </pc:sldChg>
      <pc:sldChg chg="add del">
        <pc:chgData name="Ward, Reagan" userId="27291eb4-8241-4961-9e69-8c66e34cc5b0" providerId="ADAL" clId="{5F8DBDBA-CD34-4C24-8E2C-5CCD7EDA5FE7}" dt="2025-05-21T22:15:41.154" v="2391"/>
        <pc:sldMkLst>
          <pc:docMk/>
          <pc:sldMk cId="226281112" sldId="5827"/>
        </pc:sldMkLst>
      </pc:sldChg>
      <pc:sldChg chg="add">
        <pc:chgData name="Ward, Reagan" userId="27291eb4-8241-4961-9e69-8c66e34cc5b0" providerId="ADAL" clId="{5F8DBDBA-CD34-4C24-8E2C-5CCD7EDA5FE7}" dt="2025-05-21T20:38:52.795" v="2206"/>
        <pc:sldMkLst>
          <pc:docMk/>
          <pc:sldMk cId="1039088137" sldId="5841"/>
        </pc:sldMkLst>
      </pc:sldChg>
      <pc:sldChg chg="modSp add mod">
        <pc:chgData name="Ward, Reagan" userId="27291eb4-8241-4961-9e69-8c66e34cc5b0" providerId="ADAL" clId="{5F8DBDBA-CD34-4C24-8E2C-5CCD7EDA5FE7}" dt="2025-05-21T22:16:14.662" v="2394" actId="207"/>
        <pc:sldMkLst>
          <pc:docMk/>
          <pc:sldMk cId="4151373932" sldId="5891"/>
        </pc:sldMkLst>
      </pc:sldChg>
      <pc:sldChg chg="del">
        <pc:chgData name="Ward, Reagan" userId="27291eb4-8241-4961-9e69-8c66e34cc5b0" providerId="ADAL" clId="{5F8DBDBA-CD34-4C24-8E2C-5CCD7EDA5FE7}" dt="2025-05-21T17:19:13.659" v="14" actId="47"/>
        <pc:sldMkLst>
          <pc:docMk/>
          <pc:sldMk cId="3445224250" sldId="5896"/>
        </pc:sldMkLst>
      </pc:sldChg>
      <pc:sldChg chg="del">
        <pc:chgData name="Ward, Reagan" userId="27291eb4-8241-4961-9e69-8c66e34cc5b0" providerId="ADAL" clId="{5F8DBDBA-CD34-4C24-8E2C-5CCD7EDA5FE7}" dt="2025-05-21T17:19:13.659" v="14" actId="47"/>
        <pc:sldMkLst>
          <pc:docMk/>
          <pc:sldMk cId="120784883" sldId="5898"/>
        </pc:sldMkLst>
      </pc:sldChg>
      <pc:sldChg chg="del">
        <pc:chgData name="Ward, Reagan" userId="27291eb4-8241-4961-9e69-8c66e34cc5b0" providerId="ADAL" clId="{5F8DBDBA-CD34-4C24-8E2C-5CCD7EDA5FE7}" dt="2025-05-21T17:19:13.659" v="14" actId="47"/>
        <pc:sldMkLst>
          <pc:docMk/>
          <pc:sldMk cId="896102050" sldId="5899"/>
        </pc:sldMkLst>
      </pc:sldChg>
      <pc:sldChg chg="del">
        <pc:chgData name="Ward, Reagan" userId="27291eb4-8241-4961-9e69-8c66e34cc5b0" providerId="ADAL" clId="{5F8DBDBA-CD34-4C24-8E2C-5CCD7EDA5FE7}" dt="2025-05-21T17:19:13.659" v="14" actId="47"/>
        <pc:sldMkLst>
          <pc:docMk/>
          <pc:sldMk cId="2055979038" sldId="5901"/>
        </pc:sldMkLst>
      </pc:sldChg>
      <pc:sldChg chg="modSp add del mod">
        <pc:chgData name="Ward, Reagan" userId="27291eb4-8241-4961-9e69-8c66e34cc5b0" providerId="ADAL" clId="{5F8DBDBA-CD34-4C24-8E2C-5CCD7EDA5FE7}" dt="2025-05-22T13:39:04.671" v="2799" actId="20577"/>
        <pc:sldMkLst>
          <pc:docMk/>
          <pc:sldMk cId="3319297287" sldId="5908"/>
        </pc:sldMkLst>
      </pc:sldChg>
      <pc:sldChg chg="add del">
        <pc:chgData name="Ward, Reagan" userId="27291eb4-8241-4961-9e69-8c66e34cc5b0" providerId="ADAL" clId="{5F8DBDBA-CD34-4C24-8E2C-5CCD7EDA5FE7}" dt="2025-05-21T22:15:41.154" v="2391"/>
        <pc:sldMkLst>
          <pc:docMk/>
          <pc:sldMk cId="3197381806" sldId="5910"/>
        </pc:sldMkLst>
      </pc:sldChg>
      <pc:sldChg chg="add del">
        <pc:chgData name="Ward, Reagan" userId="27291eb4-8241-4961-9e69-8c66e34cc5b0" providerId="ADAL" clId="{5F8DBDBA-CD34-4C24-8E2C-5CCD7EDA5FE7}" dt="2025-05-21T19:23:20.169" v="297"/>
        <pc:sldMkLst>
          <pc:docMk/>
          <pc:sldMk cId="521114537" sldId="5911"/>
        </pc:sldMkLst>
      </pc:sldChg>
      <pc:sldChg chg="add del">
        <pc:chgData name="Ward, Reagan" userId="27291eb4-8241-4961-9e69-8c66e34cc5b0" providerId="ADAL" clId="{5F8DBDBA-CD34-4C24-8E2C-5CCD7EDA5FE7}" dt="2025-05-21T19:23:20.169" v="297"/>
        <pc:sldMkLst>
          <pc:docMk/>
          <pc:sldMk cId="1974436417" sldId="5912"/>
        </pc:sldMkLst>
      </pc:sldChg>
      <pc:sldChg chg="add del">
        <pc:chgData name="Ward, Reagan" userId="27291eb4-8241-4961-9e69-8c66e34cc5b0" providerId="ADAL" clId="{5F8DBDBA-CD34-4C24-8E2C-5CCD7EDA5FE7}" dt="2025-05-21T19:23:20.169" v="297"/>
        <pc:sldMkLst>
          <pc:docMk/>
          <pc:sldMk cId="4136330268" sldId="5914"/>
        </pc:sldMkLst>
      </pc:sldChg>
      <pc:sldChg chg="modSp add del mod modClrScheme chgLayout">
        <pc:chgData name="Ward, Reagan" userId="27291eb4-8241-4961-9e69-8c66e34cc5b0" providerId="ADAL" clId="{5F8DBDBA-CD34-4C24-8E2C-5CCD7EDA5FE7}" dt="2025-05-21T19:26:45.660" v="590" actId="700"/>
        <pc:sldMkLst>
          <pc:docMk/>
          <pc:sldMk cId="4029752383" sldId="5915"/>
        </pc:sldMkLst>
      </pc:sldChg>
      <pc:sldChg chg="modSp add del mod modClrScheme chgLayout">
        <pc:chgData name="Ward, Reagan" userId="27291eb4-8241-4961-9e69-8c66e34cc5b0" providerId="ADAL" clId="{5F8DBDBA-CD34-4C24-8E2C-5CCD7EDA5FE7}" dt="2025-05-21T19:26:55.461" v="591" actId="700"/>
        <pc:sldMkLst>
          <pc:docMk/>
          <pc:sldMk cId="438735602" sldId="5916"/>
        </pc:sldMkLst>
      </pc:sldChg>
      <pc:sldChg chg="modSp add del mod modClrScheme chgLayout">
        <pc:chgData name="Ward, Reagan" userId="27291eb4-8241-4961-9e69-8c66e34cc5b0" providerId="ADAL" clId="{5F8DBDBA-CD34-4C24-8E2C-5CCD7EDA5FE7}" dt="2025-05-21T19:27:14.195" v="592" actId="700"/>
        <pc:sldMkLst>
          <pc:docMk/>
          <pc:sldMk cId="4087549549" sldId="5917"/>
        </pc:sldMkLst>
      </pc:sldChg>
      <pc:sldChg chg="modSp add del mod">
        <pc:chgData name="Ward, Reagan" userId="27291eb4-8241-4961-9e69-8c66e34cc5b0" providerId="ADAL" clId="{5F8DBDBA-CD34-4C24-8E2C-5CCD7EDA5FE7}" dt="2025-05-22T13:41:01.147" v="2813" actId="5793"/>
        <pc:sldMkLst>
          <pc:docMk/>
          <pc:sldMk cId="4255130237" sldId="5918"/>
        </pc:sldMkLst>
        <pc:spChg chg="mod">
          <ac:chgData name="Ward, Reagan" userId="27291eb4-8241-4961-9e69-8c66e34cc5b0" providerId="ADAL" clId="{5F8DBDBA-CD34-4C24-8E2C-5CCD7EDA5FE7}" dt="2025-05-22T13:41:01.147" v="2813" actId="5793"/>
          <ac:spMkLst>
            <pc:docMk/>
            <pc:sldMk cId="4255130237" sldId="5918"/>
            <ac:spMk id="3" creationId="{8E6FCCF8-4B62-2650-C6E6-9CC9B2272B53}"/>
          </ac:spMkLst>
        </pc:spChg>
      </pc:sldChg>
      <pc:sldChg chg="modSp add del mod">
        <pc:chgData name="Ward, Reagan" userId="27291eb4-8241-4961-9e69-8c66e34cc5b0" providerId="ADAL" clId="{5F8DBDBA-CD34-4C24-8E2C-5CCD7EDA5FE7}" dt="2025-05-22T13:40:39.213" v="2810" actId="5793"/>
        <pc:sldMkLst>
          <pc:docMk/>
          <pc:sldMk cId="3702270092" sldId="5924"/>
        </pc:sldMkLst>
        <pc:spChg chg="mod">
          <ac:chgData name="Ward, Reagan" userId="27291eb4-8241-4961-9e69-8c66e34cc5b0" providerId="ADAL" clId="{5F8DBDBA-CD34-4C24-8E2C-5CCD7EDA5FE7}" dt="2025-05-22T13:40:39.213" v="2810" actId="5793"/>
          <ac:spMkLst>
            <pc:docMk/>
            <pc:sldMk cId="3702270092" sldId="5924"/>
            <ac:spMk id="3" creationId="{0A147C3C-E991-5461-11CA-E03687F0361E}"/>
          </ac:spMkLst>
        </pc:spChg>
      </pc:sldChg>
      <pc:sldChg chg="add del">
        <pc:chgData name="Ward, Reagan" userId="27291eb4-8241-4961-9e69-8c66e34cc5b0" providerId="ADAL" clId="{5F8DBDBA-CD34-4C24-8E2C-5CCD7EDA5FE7}" dt="2025-05-21T22:15:41.154" v="2391"/>
        <pc:sldMkLst>
          <pc:docMk/>
          <pc:sldMk cId="3768008294" sldId="5925"/>
        </pc:sldMkLst>
      </pc:sldChg>
      <pc:sldChg chg="del">
        <pc:chgData name="Ward, Reagan" userId="27291eb4-8241-4961-9e69-8c66e34cc5b0" providerId="ADAL" clId="{5F8DBDBA-CD34-4C24-8E2C-5CCD7EDA5FE7}" dt="2025-05-21T17:19:13.659" v="14" actId="47"/>
        <pc:sldMkLst>
          <pc:docMk/>
          <pc:sldMk cId="587239845" sldId="5926"/>
        </pc:sldMkLst>
      </pc:sldChg>
      <pc:sldChg chg="del">
        <pc:chgData name="Ward, Reagan" userId="27291eb4-8241-4961-9e69-8c66e34cc5b0" providerId="ADAL" clId="{5F8DBDBA-CD34-4C24-8E2C-5CCD7EDA5FE7}" dt="2025-05-21T17:19:13.659" v="14" actId="47"/>
        <pc:sldMkLst>
          <pc:docMk/>
          <pc:sldMk cId="485604172" sldId="5927"/>
        </pc:sldMkLst>
      </pc:sldChg>
      <pc:sldChg chg="add del">
        <pc:chgData name="Ward, Reagan" userId="27291eb4-8241-4961-9e69-8c66e34cc5b0" providerId="ADAL" clId="{5F8DBDBA-CD34-4C24-8E2C-5CCD7EDA5FE7}" dt="2025-05-21T19:23:20.169" v="297"/>
        <pc:sldMkLst>
          <pc:docMk/>
          <pc:sldMk cId="1682412232" sldId="5928"/>
        </pc:sldMkLst>
      </pc:sldChg>
      <pc:sldChg chg="modSp add del mod">
        <pc:chgData name="Ward, Reagan" userId="27291eb4-8241-4961-9e69-8c66e34cc5b0" providerId="ADAL" clId="{5F8DBDBA-CD34-4C24-8E2C-5CCD7EDA5FE7}" dt="2025-05-22T13:41:46.612" v="2825" actId="20577"/>
        <pc:sldMkLst>
          <pc:docMk/>
          <pc:sldMk cId="3418769046" sldId="5929"/>
        </pc:sldMkLst>
      </pc:sldChg>
      <pc:sldChg chg="modSp add del mod">
        <pc:chgData name="Ward, Reagan" userId="27291eb4-8241-4961-9e69-8c66e34cc5b0" providerId="ADAL" clId="{5F8DBDBA-CD34-4C24-8E2C-5CCD7EDA5FE7}" dt="2025-05-22T13:40:17.089" v="2805" actId="20577"/>
        <pc:sldMkLst>
          <pc:docMk/>
          <pc:sldMk cId="2179557037" sldId="5932"/>
        </pc:sldMkLst>
      </pc:sldChg>
      <pc:sldChg chg="modSp add del mod">
        <pc:chgData name="Ward, Reagan" userId="27291eb4-8241-4961-9e69-8c66e34cc5b0" providerId="ADAL" clId="{5F8DBDBA-CD34-4C24-8E2C-5CCD7EDA5FE7}" dt="2025-05-22T13:40:23.849" v="2807" actId="20577"/>
        <pc:sldMkLst>
          <pc:docMk/>
          <pc:sldMk cId="759397432" sldId="5933"/>
        </pc:sldMkLst>
      </pc:sldChg>
      <pc:sldChg chg="del">
        <pc:chgData name="Ward, Reagan" userId="27291eb4-8241-4961-9e69-8c66e34cc5b0" providerId="ADAL" clId="{5F8DBDBA-CD34-4C24-8E2C-5CCD7EDA5FE7}" dt="2025-05-21T17:19:13.659" v="14" actId="47"/>
        <pc:sldMkLst>
          <pc:docMk/>
          <pc:sldMk cId="473521871" sldId="5934"/>
        </pc:sldMkLst>
      </pc:sldChg>
      <pc:sldChg chg="addSp delSp modSp new del mod modClrScheme chgLayout">
        <pc:chgData name="Ward, Reagan" userId="27291eb4-8241-4961-9e69-8c66e34cc5b0" providerId="ADAL" clId="{5F8DBDBA-CD34-4C24-8E2C-5CCD7EDA5FE7}" dt="2025-05-21T22:15:44.280" v="2392" actId="47"/>
        <pc:sldMkLst>
          <pc:docMk/>
          <pc:sldMk cId="1591074558" sldId="5934"/>
        </pc:sldMkLst>
      </pc:sldChg>
      <pc:sldChg chg="addSp delSp modSp new del mod modClrScheme chgLayout">
        <pc:chgData name="Ward, Reagan" userId="27291eb4-8241-4961-9e69-8c66e34cc5b0" providerId="ADAL" clId="{5F8DBDBA-CD34-4C24-8E2C-5CCD7EDA5FE7}" dt="2025-05-21T22:15:44.280" v="2392" actId="47"/>
        <pc:sldMkLst>
          <pc:docMk/>
          <pc:sldMk cId="908545695" sldId="5935"/>
        </pc:sldMkLst>
      </pc:sldChg>
      <pc:sldChg chg="addSp delSp modSp new del mod modClrScheme chgLayout">
        <pc:chgData name="Ward, Reagan" userId="27291eb4-8241-4961-9e69-8c66e34cc5b0" providerId="ADAL" clId="{5F8DBDBA-CD34-4C24-8E2C-5CCD7EDA5FE7}" dt="2025-05-21T22:15:44.280" v="2392" actId="47"/>
        <pc:sldMkLst>
          <pc:docMk/>
          <pc:sldMk cId="1404783176" sldId="5936"/>
        </pc:sldMkLst>
      </pc:sldChg>
      <pc:sldChg chg="del">
        <pc:chgData name="Ward, Reagan" userId="27291eb4-8241-4961-9e69-8c66e34cc5b0" providerId="ADAL" clId="{5F8DBDBA-CD34-4C24-8E2C-5CCD7EDA5FE7}" dt="2025-05-21T17:19:13.659" v="14" actId="47"/>
        <pc:sldMkLst>
          <pc:docMk/>
          <pc:sldMk cId="2989850516" sldId="5936"/>
        </pc:sldMkLst>
      </pc:sldChg>
      <pc:sldChg chg="modSp add mod">
        <pc:chgData name="Ward, Reagan" userId="27291eb4-8241-4961-9e69-8c66e34cc5b0" providerId="ADAL" clId="{5F8DBDBA-CD34-4C24-8E2C-5CCD7EDA5FE7}" dt="2025-05-21T19:25:13.054" v="448" actId="20577"/>
        <pc:sldMkLst>
          <pc:docMk/>
          <pc:sldMk cId="1655828756" sldId="5937"/>
        </pc:sldMkLst>
      </pc:sldChg>
      <pc:sldChg chg="del">
        <pc:chgData name="Ward, Reagan" userId="27291eb4-8241-4961-9e69-8c66e34cc5b0" providerId="ADAL" clId="{5F8DBDBA-CD34-4C24-8E2C-5CCD7EDA5FE7}" dt="2025-05-21T17:19:13.659" v="14" actId="47"/>
        <pc:sldMkLst>
          <pc:docMk/>
          <pc:sldMk cId="1767724063" sldId="5937"/>
        </pc:sldMkLst>
      </pc:sldChg>
      <pc:sldChg chg="modSp add del mod">
        <pc:chgData name="Ward, Reagan" userId="27291eb4-8241-4961-9e69-8c66e34cc5b0" providerId="ADAL" clId="{5F8DBDBA-CD34-4C24-8E2C-5CCD7EDA5FE7}" dt="2025-05-21T19:24:45.726" v="417" actId="2696"/>
        <pc:sldMkLst>
          <pc:docMk/>
          <pc:sldMk cId="3050616016" sldId="5937"/>
        </pc:sldMkLst>
      </pc:sldChg>
      <pc:sldChg chg="addSp delSp modSp add mod modClrScheme chgLayout">
        <pc:chgData name="Ward, Reagan" userId="27291eb4-8241-4961-9e69-8c66e34cc5b0" providerId="ADAL" clId="{5F8DBDBA-CD34-4C24-8E2C-5CCD7EDA5FE7}" dt="2025-05-21T20:47:30.762" v="2390" actId="13244"/>
        <pc:sldMkLst>
          <pc:docMk/>
          <pc:sldMk cId="2022223912" sldId="5938"/>
        </pc:sldMkLst>
      </pc:sldChg>
      <pc:sldChg chg="add del">
        <pc:chgData name="Ward, Reagan" userId="27291eb4-8241-4961-9e69-8c66e34cc5b0" providerId="ADAL" clId="{5F8DBDBA-CD34-4C24-8E2C-5CCD7EDA5FE7}" dt="2025-05-21T19:24:45.726" v="417" actId="2696"/>
        <pc:sldMkLst>
          <pc:docMk/>
          <pc:sldMk cId="2177520027" sldId="5938"/>
        </pc:sldMkLst>
      </pc:sldChg>
      <pc:sldChg chg="del">
        <pc:chgData name="Ward, Reagan" userId="27291eb4-8241-4961-9e69-8c66e34cc5b0" providerId="ADAL" clId="{5F8DBDBA-CD34-4C24-8E2C-5CCD7EDA5FE7}" dt="2025-05-21T17:19:13.659" v="14" actId="47"/>
        <pc:sldMkLst>
          <pc:docMk/>
          <pc:sldMk cId="2306918098" sldId="5938"/>
        </pc:sldMkLst>
      </pc:sldChg>
      <pc:sldChg chg="modSp add del mod">
        <pc:chgData name="Ward, Reagan" userId="27291eb4-8241-4961-9e69-8c66e34cc5b0" providerId="ADAL" clId="{5F8DBDBA-CD34-4C24-8E2C-5CCD7EDA5FE7}" dt="2025-05-21T20:38:55.947" v="2207" actId="47"/>
        <pc:sldMkLst>
          <pc:docMk/>
          <pc:sldMk cId="867730917" sldId="5939"/>
        </pc:sldMkLst>
      </pc:sldChg>
      <pc:sldChg chg="del">
        <pc:chgData name="Ward, Reagan" userId="27291eb4-8241-4961-9e69-8c66e34cc5b0" providerId="ADAL" clId="{5F8DBDBA-CD34-4C24-8E2C-5CCD7EDA5FE7}" dt="2025-05-21T17:19:13.659" v="14" actId="47"/>
        <pc:sldMkLst>
          <pc:docMk/>
          <pc:sldMk cId="3009370492" sldId="5939"/>
        </pc:sldMkLst>
      </pc:sldChg>
      <pc:sldChg chg="modSp add del mod">
        <pc:chgData name="Ward, Reagan" userId="27291eb4-8241-4961-9e69-8c66e34cc5b0" providerId="ADAL" clId="{5F8DBDBA-CD34-4C24-8E2C-5CCD7EDA5FE7}" dt="2025-05-21T19:24:45.726" v="417" actId="2696"/>
        <pc:sldMkLst>
          <pc:docMk/>
          <pc:sldMk cId="3334277256" sldId="5939"/>
        </pc:sldMkLst>
      </pc:sldChg>
      <pc:sldChg chg="del">
        <pc:chgData name="Ward, Reagan" userId="27291eb4-8241-4961-9e69-8c66e34cc5b0" providerId="ADAL" clId="{5F8DBDBA-CD34-4C24-8E2C-5CCD7EDA5FE7}" dt="2025-05-21T17:19:13.659" v="14" actId="47"/>
        <pc:sldMkLst>
          <pc:docMk/>
          <pc:sldMk cId="1216151082" sldId="5940"/>
        </pc:sldMkLst>
      </pc:sldChg>
      <pc:sldChg chg="modSp add mod">
        <pc:chgData name="Ward, Reagan" userId="27291eb4-8241-4961-9e69-8c66e34cc5b0" providerId="ADAL" clId="{5F8DBDBA-CD34-4C24-8E2C-5CCD7EDA5FE7}" dt="2025-05-22T13:37:26.821" v="2794" actId="20577"/>
        <pc:sldMkLst>
          <pc:docMk/>
          <pc:sldMk cId="1663763316" sldId="5940"/>
        </pc:sldMkLst>
      </pc:sldChg>
      <pc:sldChg chg="del">
        <pc:chgData name="Ward, Reagan" userId="27291eb4-8241-4961-9e69-8c66e34cc5b0" providerId="ADAL" clId="{5F8DBDBA-CD34-4C24-8E2C-5CCD7EDA5FE7}" dt="2025-05-21T17:19:13.659" v="14" actId="47"/>
        <pc:sldMkLst>
          <pc:docMk/>
          <pc:sldMk cId="392415216" sldId="5941"/>
        </pc:sldMkLst>
      </pc:sldChg>
      <pc:sldChg chg="addSp delSp modSp add mod modClrScheme chgLayout">
        <pc:chgData name="Ward, Reagan" userId="27291eb4-8241-4961-9e69-8c66e34cc5b0" providerId="ADAL" clId="{5F8DBDBA-CD34-4C24-8E2C-5CCD7EDA5FE7}" dt="2025-05-21T20:47:16.268" v="2386" actId="13244"/>
        <pc:sldMkLst>
          <pc:docMk/>
          <pc:sldMk cId="1799089161" sldId="5941"/>
        </pc:sldMkLst>
      </pc:sldChg>
      <pc:sldChg chg="modSp add mod">
        <pc:chgData name="Ward, Reagan" userId="27291eb4-8241-4961-9e69-8c66e34cc5b0" providerId="ADAL" clId="{5F8DBDBA-CD34-4C24-8E2C-5CCD7EDA5FE7}" dt="2025-05-22T13:38:14.638" v="2798" actId="20577"/>
        <pc:sldMkLst>
          <pc:docMk/>
          <pc:sldMk cId="1606278980" sldId="5942"/>
        </pc:sldMkLst>
      </pc:sldChg>
      <pc:sldChg chg="addSp delSp modSp new mod modClrScheme chgLayout">
        <pc:chgData name="Ward, Reagan" userId="27291eb4-8241-4961-9e69-8c66e34cc5b0" providerId="ADAL" clId="{5F8DBDBA-CD34-4C24-8E2C-5CCD7EDA5FE7}" dt="2025-05-21T20:47:03.730" v="2383" actId="13244"/>
        <pc:sldMkLst>
          <pc:docMk/>
          <pc:sldMk cId="1723956258" sldId="5943"/>
        </pc:sldMkLst>
      </pc:sldChg>
      <pc:sldChg chg="addSp delSp modSp new mod modClrScheme chgLayout">
        <pc:chgData name="Ward, Reagan" userId="27291eb4-8241-4961-9e69-8c66e34cc5b0" providerId="ADAL" clId="{5F8DBDBA-CD34-4C24-8E2C-5CCD7EDA5FE7}" dt="2025-05-21T20:33:09.326" v="2205" actId="27636"/>
        <pc:sldMkLst>
          <pc:docMk/>
          <pc:sldMk cId="2613386444" sldId="5944"/>
        </pc:sldMkLst>
      </pc:sldChg>
      <pc:sldChg chg="add">
        <pc:chgData name="Ward, Reagan" userId="27291eb4-8241-4961-9e69-8c66e34cc5b0" providerId="ADAL" clId="{5F8DBDBA-CD34-4C24-8E2C-5CCD7EDA5FE7}" dt="2025-05-21T22:15:41.154" v="2391"/>
        <pc:sldMkLst>
          <pc:docMk/>
          <pc:sldMk cId="595085163" sldId="5945"/>
        </pc:sldMkLst>
      </pc:sldChg>
      <pc:sldChg chg="add">
        <pc:chgData name="Ward, Reagan" userId="27291eb4-8241-4961-9e69-8c66e34cc5b0" providerId="ADAL" clId="{5F8DBDBA-CD34-4C24-8E2C-5CCD7EDA5FE7}" dt="2025-05-21T22:15:41.154" v="2391"/>
        <pc:sldMkLst>
          <pc:docMk/>
          <pc:sldMk cId="473521871" sldId="5946"/>
        </pc:sldMkLst>
      </pc:sldChg>
      <pc:sldChg chg="modSp mod">
        <pc:chgData name="Ward, Reagan" userId="27291eb4-8241-4961-9e69-8c66e34cc5b0" providerId="ADAL" clId="{5F8DBDBA-CD34-4C24-8E2C-5CCD7EDA5FE7}" dt="2025-05-22T15:30:53.872" v="3011" actId="5793"/>
        <pc:sldMkLst>
          <pc:docMk/>
          <pc:sldMk cId="1199086367" sldId="5947"/>
        </pc:sldMkLst>
        <pc:spChg chg="mod">
          <ac:chgData name="Ward, Reagan" userId="27291eb4-8241-4961-9e69-8c66e34cc5b0" providerId="ADAL" clId="{5F8DBDBA-CD34-4C24-8E2C-5CCD7EDA5FE7}" dt="2025-05-22T15:30:53.872" v="3011" actId="5793"/>
          <ac:spMkLst>
            <pc:docMk/>
            <pc:sldMk cId="1199086367" sldId="5947"/>
            <ac:spMk id="3" creationId="{F3EBC959-9E41-BB10-1E87-B1064763279B}"/>
          </ac:spMkLst>
        </pc:spChg>
      </pc:sldChg>
      <pc:sldChg chg="modSp mod">
        <pc:chgData name="Ward, Reagan" userId="27291eb4-8241-4961-9e69-8c66e34cc5b0" providerId="ADAL" clId="{5F8DBDBA-CD34-4C24-8E2C-5CCD7EDA5FE7}" dt="2025-05-22T15:20:17.969" v="2836" actId="27636"/>
        <pc:sldMkLst>
          <pc:docMk/>
          <pc:sldMk cId="2793901213" sldId="5950"/>
        </pc:sldMkLst>
      </pc:sldChg>
      <pc:sldChg chg="modSp mod">
        <pc:chgData name="Ward, Reagan" userId="27291eb4-8241-4961-9e69-8c66e34cc5b0" providerId="ADAL" clId="{5F8DBDBA-CD34-4C24-8E2C-5CCD7EDA5FE7}" dt="2025-05-22T13:39:42.899" v="2800" actId="208"/>
        <pc:sldMkLst>
          <pc:docMk/>
          <pc:sldMk cId="3352049065" sldId="5951"/>
        </pc:sldMkLst>
      </pc:sldChg>
      <pc:sldChg chg="modSp mod">
        <pc:chgData name="Ward, Reagan" userId="27291eb4-8241-4961-9e69-8c66e34cc5b0" providerId="ADAL" clId="{5F8DBDBA-CD34-4C24-8E2C-5CCD7EDA5FE7}" dt="2025-05-22T15:20:17.984" v="2837" actId="27636"/>
        <pc:sldMkLst>
          <pc:docMk/>
          <pc:sldMk cId="2023837616" sldId="5952"/>
        </pc:sldMkLst>
      </pc:sldChg>
      <pc:sldChg chg="addSp modSp mod modClrScheme chgLayout">
        <pc:chgData name="Ward, Reagan" userId="27291eb4-8241-4961-9e69-8c66e34cc5b0" providerId="ADAL" clId="{5F8DBDBA-CD34-4C24-8E2C-5CCD7EDA5FE7}" dt="2025-05-22T15:21:31.201" v="2939" actId="20577"/>
        <pc:sldMkLst>
          <pc:docMk/>
          <pc:sldMk cId="2073264519" sldId="5954"/>
        </pc:sldMkLst>
      </pc:sldChg>
      <pc:sldChg chg="addSp delSp modSp mod modClrScheme chgLayout">
        <pc:chgData name="Ward, Reagan" userId="27291eb4-8241-4961-9e69-8c66e34cc5b0" providerId="ADAL" clId="{5F8DBDBA-CD34-4C24-8E2C-5CCD7EDA5FE7}" dt="2025-05-22T15:21:33.888" v="2940" actId="6264"/>
        <pc:sldMkLst>
          <pc:docMk/>
          <pc:sldMk cId="1947836741" sldId="5955"/>
        </pc:sldMkLst>
      </pc:sldChg>
      <pc:sldChg chg="addSp delSp modSp mod modClrScheme chgLayout">
        <pc:chgData name="Ward, Reagan" userId="27291eb4-8241-4961-9e69-8c66e34cc5b0" providerId="ADAL" clId="{5F8DBDBA-CD34-4C24-8E2C-5CCD7EDA5FE7}" dt="2025-05-22T15:29:36.712" v="3004" actId="14734"/>
        <pc:sldMkLst>
          <pc:docMk/>
          <pc:sldMk cId="839610360" sldId="5956"/>
        </pc:sldMkLst>
      </pc:sldChg>
      <pc:sldChg chg="addSp delSp modSp mod modClrScheme chgLayout">
        <pc:chgData name="Ward, Reagan" userId="27291eb4-8241-4961-9e69-8c66e34cc5b0" providerId="ADAL" clId="{5F8DBDBA-CD34-4C24-8E2C-5CCD7EDA5FE7}" dt="2025-05-22T15:29:54.360" v="3008" actId="313"/>
        <pc:sldMkLst>
          <pc:docMk/>
          <pc:sldMk cId="2758228353" sldId="5957"/>
        </pc:sldMkLst>
      </pc:sldChg>
      <pc:sldChg chg="addSp delSp modSp mod modClrScheme chgLayout">
        <pc:chgData name="Ward, Reagan" userId="27291eb4-8241-4961-9e69-8c66e34cc5b0" providerId="ADAL" clId="{5F8DBDBA-CD34-4C24-8E2C-5CCD7EDA5FE7}" dt="2025-05-22T15:27:34.873" v="2972"/>
        <pc:sldMkLst>
          <pc:docMk/>
          <pc:sldMk cId="3687169868" sldId="5958"/>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Rhodes, Tara" userId="S::rhodes_t@cde.state.co.us::566307b0-1e17-4826-87e1-0feb85a922f2" providerId="AD" clId="Web-{7FF78F77-7708-A808-FBBC-13DFC4A447F3}"/>
    <pc:docChg chg="addSld delSld modSld">
      <pc:chgData name="Rhodes, Tara" userId="S::rhodes_t@cde.state.co.us::566307b0-1e17-4826-87e1-0feb85a922f2" providerId="AD" clId="Web-{7FF78F77-7708-A808-FBBC-13DFC4A447F3}" dt="2025-05-14T21:12:19.567" v="1419"/>
      <pc:docMkLst>
        <pc:docMk/>
      </pc:docMkLst>
      <pc:sldChg chg="modSp">
        <pc:chgData name="Rhodes, Tara" userId="S::rhodes_t@cde.state.co.us::566307b0-1e17-4826-87e1-0feb85a922f2" providerId="AD" clId="Web-{7FF78F77-7708-A808-FBBC-13DFC4A447F3}" dt="2025-05-14T19:35:10.976" v="51"/>
        <pc:sldMkLst>
          <pc:docMk/>
          <pc:sldMk cId="1974436417" sldId="5912"/>
        </pc:sldMkLst>
      </pc:sldChg>
      <pc:sldChg chg="del">
        <pc:chgData name="Rhodes, Tara" userId="S::rhodes_t@cde.state.co.us::566307b0-1e17-4826-87e1-0feb85a922f2" providerId="AD" clId="Web-{7FF78F77-7708-A808-FBBC-13DFC4A447F3}" dt="2025-05-14T21:12:19.567" v="1419"/>
        <pc:sldMkLst>
          <pc:docMk/>
          <pc:sldMk cId="329321599" sldId="5923"/>
        </pc:sldMkLst>
      </pc:sldChg>
      <pc:sldChg chg="modSp">
        <pc:chgData name="Rhodes, Tara" userId="S::rhodes_t@cde.state.co.us::566307b0-1e17-4826-87e1-0feb85a922f2" providerId="AD" clId="Web-{7FF78F77-7708-A808-FBBC-13DFC4A447F3}" dt="2025-05-14T20:37:16.759" v="805" actId="20577"/>
        <pc:sldMkLst>
          <pc:docMk/>
          <pc:sldMk cId="2179557037" sldId="5932"/>
        </pc:sldMkLst>
      </pc:sldChg>
      <pc:sldChg chg="modSp add replId">
        <pc:chgData name="Rhodes, Tara" userId="S::rhodes_t@cde.state.co.us::566307b0-1e17-4826-87e1-0feb85a922f2" providerId="AD" clId="Web-{7FF78F77-7708-A808-FBBC-13DFC4A447F3}" dt="2025-05-14T21:11:59.614" v="1418" actId="20577"/>
        <pc:sldMkLst>
          <pc:docMk/>
          <pc:sldMk cId="759397432" sldId="5933"/>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D5D73923-28EB-40E2-92AD-611F2D9E4329}"/>
    <pc:docChg chg="undo custSel addSld delSld modSld sldOrd">
      <pc:chgData name="Ward, Reagan" userId="27291eb4-8241-4961-9e69-8c66e34cc5b0" providerId="ADAL" clId="{D5D73923-28EB-40E2-92AD-611F2D9E4329}" dt="2025-06-05T14:29:43.358" v="3439" actId="14100"/>
      <pc:docMkLst>
        <pc:docMk/>
      </pc:docMkLst>
      <pc:sldChg chg="del">
        <pc:chgData name="Ward, Reagan" userId="27291eb4-8241-4961-9e69-8c66e34cc5b0" providerId="ADAL" clId="{D5D73923-28EB-40E2-92AD-611F2D9E4329}" dt="2025-06-03T13:27:46.286" v="191" actId="47"/>
        <pc:sldMkLst>
          <pc:docMk/>
          <pc:sldMk cId="638276779" sldId="257"/>
        </pc:sldMkLst>
      </pc:sldChg>
      <pc:sldChg chg="del">
        <pc:chgData name="Ward, Reagan" userId="27291eb4-8241-4961-9e69-8c66e34cc5b0" providerId="ADAL" clId="{D5D73923-28EB-40E2-92AD-611F2D9E4329}" dt="2025-06-03T13:27:46.286" v="191" actId="47"/>
        <pc:sldMkLst>
          <pc:docMk/>
          <pc:sldMk cId="1638711916" sldId="258"/>
        </pc:sldMkLst>
      </pc:sldChg>
      <pc:sldChg chg="del">
        <pc:chgData name="Ward, Reagan" userId="27291eb4-8241-4961-9e69-8c66e34cc5b0" providerId="ADAL" clId="{D5D73923-28EB-40E2-92AD-611F2D9E4329}" dt="2025-06-03T13:27:46.286" v="191" actId="47"/>
        <pc:sldMkLst>
          <pc:docMk/>
          <pc:sldMk cId="4155096050" sldId="263"/>
        </pc:sldMkLst>
      </pc:sldChg>
      <pc:sldChg chg="del">
        <pc:chgData name="Ward, Reagan" userId="27291eb4-8241-4961-9e69-8c66e34cc5b0" providerId="ADAL" clId="{D5D73923-28EB-40E2-92AD-611F2D9E4329}" dt="2025-06-03T13:27:46.286" v="191" actId="47"/>
        <pc:sldMkLst>
          <pc:docMk/>
          <pc:sldMk cId="3878259165" sldId="265"/>
        </pc:sldMkLst>
      </pc:sldChg>
      <pc:sldChg chg="del">
        <pc:chgData name="Ward, Reagan" userId="27291eb4-8241-4961-9e69-8c66e34cc5b0" providerId="ADAL" clId="{D5D73923-28EB-40E2-92AD-611F2D9E4329}" dt="2025-06-03T13:27:46.286" v="191" actId="47"/>
        <pc:sldMkLst>
          <pc:docMk/>
          <pc:sldMk cId="296844926" sldId="266"/>
        </pc:sldMkLst>
      </pc:sldChg>
      <pc:sldChg chg="del">
        <pc:chgData name="Ward, Reagan" userId="27291eb4-8241-4961-9e69-8c66e34cc5b0" providerId="ADAL" clId="{D5D73923-28EB-40E2-92AD-611F2D9E4329}" dt="2025-06-03T13:27:46.286" v="191" actId="47"/>
        <pc:sldMkLst>
          <pc:docMk/>
          <pc:sldMk cId="324107815" sldId="267"/>
        </pc:sldMkLst>
      </pc:sldChg>
      <pc:sldChg chg="add del">
        <pc:chgData name="Ward, Reagan" userId="27291eb4-8241-4961-9e69-8c66e34cc5b0" providerId="ADAL" clId="{D5D73923-28EB-40E2-92AD-611F2D9E4329}" dt="2025-06-03T13:27:19.841" v="149" actId="47"/>
        <pc:sldMkLst>
          <pc:docMk/>
          <pc:sldMk cId="3101415687" sldId="5346"/>
        </pc:sldMkLst>
      </pc:sldChg>
      <pc:sldChg chg="del">
        <pc:chgData name="Ward, Reagan" userId="27291eb4-8241-4961-9e69-8c66e34cc5b0" providerId="ADAL" clId="{D5D73923-28EB-40E2-92AD-611F2D9E4329}" dt="2025-06-03T13:27:10.431" v="147" actId="2696"/>
        <pc:sldMkLst>
          <pc:docMk/>
          <pc:sldMk cId="4007631418" sldId="5346"/>
        </pc:sldMkLst>
      </pc:sldChg>
      <pc:sldChg chg="modSp add mod">
        <pc:chgData name="Ward, Reagan" userId="27291eb4-8241-4961-9e69-8c66e34cc5b0" providerId="ADAL" clId="{D5D73923-28EB-40E2-92AD-611F2D9E4329}" dt="2025-06-04T23:21:52.682" v="3335" actId="20577"/>
        <pc:sldMkLst>
          <pc:docMk/>
          <pc:sldMk cId="3343705851" sldId="5418"/>
        </pc:sldMkLst>
        <pc:spChg chg="mod">
          <ac:chgData name="Ward, Reagan" userId="27291eb4-8241-4961-9e69-8c66e34cc5b0" providerId="ADAL" clId="{D5D73923-28EB-40E2-92AD-611F2D9E4329}" dt="2025-06-04T23:21:52.682" v="3335" actId="20577"/>
          <ac:spMkLst>
            <pc:docMk/>
            <pc:sldMk cId="3343705851" sldId="5418"/>
            <ac:spMk id="9" creationId="{B6582FD9-6B57-5EC4-2545-6CB4A5534C8B}"/>
          </ac:spMkLst>
        </pc:spChg>
        <pc:spChg chg="mod">
          <ac:chgData name="Ward, Reagan" userId="27291eb4-8241-4961-9e69-8c66e34cc5b0" providerId="ADAL" clId="{D5D73923-28EB-40E2-92AD-611F2D9E4329}" dt="2025-06-04T23:21:24.885" v="3295" actId="5793"/>
          <ac:spMkLst>
            <pc:docMk/>
            <pc:sldMk cId="3343705851" sldId="5418"/>
            <ac:spMk id="11" creationId="{39A5F133-21F2-FDF4-F15C-660C2816A5E9}"/>
          </ac:spMkLst>
        </pc:spChg>
      </pc:sldChg>
      <pc:sldChg chg="del">
        <pc:chgData name="Ward, Reagan" userId="27291eb4-8241-4961-9e69-8c66e34cc5b0" providerId="ADAL" clId="{D5D73923-28EB-40E2-92AD-611F2D9E4329}" dt="2025-06-04T23:21:58.566" v="3336" actId="47"/>
        <pc:sldMkLst>
          <pc:docMk/>
          <pc:sldMk cId="3302024919" sldId="5424"/>
        </pc:sldMkLst>
      </pc:sldChg>
      <pc:sldChg chg="del">
        <pc:chgData name="Ward, Reagan" userId="27291eb4-8241-4961-9e69-8c66e34cc5b0" providerId="ADAL" clId="{D5D73923-28EB-40E2-92AD-611F2D9E4329}" dt="2025-06-03T13:27:40.180" v="190" actId="47"/>
        <pc:sldMkLst>
          <pc:docMk/>
          <pc:sldMk cId="2365850526" sldId="5733"/>
        </pc:sldMkLst>
      </pc:sldChg>
      <pc:sldChg chg="del">
        <pc:chgData name="Ward, Reagan" userId="27291eb4-8241-4961-9e69-8c66e34cc5b0" providerId="ADAL" clId="{D5D73923-28EB-40E2-92AD-611F2D9E4329}" dt="2025-06-03T13:27:40.180" v="190" actId="47"/>
        <pc:sldMkLst>
          <pc:docMk/>
          <pc:sldMk cId="467082449" sldId="5776"/>
        </pc:sldMkLst>
      </pc:sldChg>
      <pc:sldChg chg="modSp mod">
        <pc:chgData name="Ward, Reagan" userId="27291eb4-8241-4961-9e69-8c66e34cc5b0" providerId="ADAL" clId="{D5D73923-28EB-40E2-92AD-611F2D9E4329}" dt="2025-06-05T14:28:43.013" v="3436" actId="14100"/>
        <pc:sldMkLst>
          <pc:docMk/>
          <pc:sldMk cId="93692065" sldId="5837"/>
        </pc:sldMkLst>
      </pc:sldChg>
      <pc:sldChg chg="del">
        <pc:chgData name="Ward, Reagan" userId="27291eb4-8241-4961-9e69-8c66e34cc5b0" providerId="ADAL" clId="{D5D73923-28EB-40E2-92AD-611F2D9E4329}" dt="2025-06-03T13:27:10.431" v="147" actId="2696"/>
        <pc:sldMkLst>
          <pc:docMk/>
          <pc:sldMk cId="1039088137" sldId="5841"/>
        </pc:sldMkLst>
      </pc:sldChg>
      <pc:sldChg chg="modSp add mod">
        <pc:chgData name="Ward, Reagan" userId="27291eb4-8241-4961-9e69-8c66e34cc5b0" providerId="ADAL" clId="{D5D73923-28EB-40E2-92AD-611F2D9E4329}" dt="2025-06-05T14:29:43.358" v="3439" actId="14100"/>
        <pc:sldMkLst>
          <pc:docMk/>
          <pc:sldMk cId="2823171725" sldId="5841"/>
        </pc:sldMkLst>
      </pc:sldChg>
      <pc:sldChg chg="del">
        <pc:chgData name="Ward, Reagan" userId="27291eb4-8241-4961-9e69-8c66e34cc5b0" providerId="ADAL" clId="{D5D73923-28EB-40E2-92AD-611F2D9E4329}" dt="2025-06-03T13:27:05.322" v="146" actId="47"/>
        <pc:sldMkLst>
          <pc:docMk/>
          <pc:sldMk cId="709657538" sldId="5877"/>
        </pc:sldMkLst>
      </pc:sldChg>
      <pc:sldChg chg="del">
        <pc:chgData name="Ward, Reagan" userId="27291eb4-8241-4961-9e69-8c66e34cc5b0" providerId="ADAL" clId="{D5D73923-28EB-40E2-92AD-611F2D9E4329}" dt="2025-06-03T13:27:05.322" v="146" actId="47"/>
        <pc:sldMkLst>
          <pc:docMk/>
          <pc:sldMk cId="1702993866" sldId="5878"/>
        </pc:sldMkLst>
      </pc:sldChg>
      <pc:sldChg chg="modSp mod">
        <pc:chgData name="Ward, Reagan" userId="27291eb4-8241-4961-9e69-8c66e34cc5b0" providerId="ADAL" clId="{D5D73923-28EB-40E2-92AD-611F2D9E4329}" dt="2025-06-05T13:06:18.558" v="3337" actId="27636"/>
        <pc:sldMkLst>
          <pc:docMk/>
          <pc:sldMk cId="606546759" sldId="5881"/>
        </pc:sldMkLst>
      </pc:sldChg>
      <pc:sldChg chg="del">
        <pc:chgData name="Ward, Reagan" userId="27291eb4-8241-4961-9e69-8c66e34cc5b0" providerId="ADAL" clId="{D5D73923-28EB-40E2-92AD-611F2D9E4329}" dt="2025-06-03T13:27:05.322" v="146" actId="47"/>
        <pc:sldMkLst>
          <pc:docMk/>
          <pc:sldMk cId="2656361666" sldId="5884"/>
        </pc:sldMkLst>
      </pc:sldChg>
      <pc:sldChg chg="del">
        <pc:chgData name="Ward, Reagan" userId="27291eb4-8241-4961-9e69-8c66e34cc5b0" providerId="ADAL" clId="{D5D73923-28EB-40E2-92AD-611F2D9E4329}" dt="2025-06-03T13:27:05.322" v="146" actId="47"/>
        <pc:sldMkLst>
          <pc:docMk/>
          <pc:sldMk cId="668070653" sldId="5885"/>
        </pc:sldMkLst>
      </pc:sldChg>
      <pc:sldChg chg="add del">
        <pc:chgData name="Ward, Reagan" userId="27291eb4-8241-4961-9e69-8c66e34cc5b0" providerId="ADAL" clId="{D5D73923-28EB-40E2-92AD-611F2D9E4329}" dt="2025-06-03T13:27:19.841" v="149" actId="47"/>
        <pc:sldMkLst>
          <pc:docMk/>
          <pc:sldMk cId="3279183892" sldId="5891"/>
        </pc:sldMkLst>
      </pc:sldChg>
      <pc:sldChg chg="del">
        <pc:chgData name="Ward, Reagan" userId="27291eb4-8241-4961-9e69-8c66e34cc5b0" providerId="ADAL" clId="{D5D73923-28EB-40E2-92AD-611F2D9E4329}" dt="2025-06-03T13:27:10.431" v="147" actId="2696"/>
        <pc:sldMkLst>
          <pc:docMk/>
          <pc:sldMk cId="4151373932" sldId="5891"/>
        </pc:sldMkLst>
      </pc:sldChg>
      <pc:sldChg chg="del">
        <pc:chgData name="Ward, Reagan" userId="27291eb4-8241-4961-9e69-8c66e34cc5b0" providerId="ADAL" clId="{D5D73923-28EB-40E2-92AD-611F2D9E4329}" dt="2025-06-03T13:27:10.431" v="147" actId="2696"/>
        <pc:sldMkLst>
          <pc:docMk/>
          <pc:sldMk cId="2662356441" sldId="5902"/>
        </pc:sldMkLst>
      </pc:sldChg>
      <pc:sldChg chg="add del">
        <pc:chgData name="Ward, Reagan" userId="27291eb4-8241-4961-9e69-8c66e34cc5b0" providerId="ADAL" clId="{D5D73923-28EB-40E2-92AD-611F2D9E4329}" dt="2025-06-03T13:27:19.841" v="149" actId="47"/>
        <pc:sldMkLst>
          <pc:docMk/>
          <pc:sldMk cId="2791582041" sldId="5902"/>
        </pc:sldMkLst>
      </pc:sldChg>
      <pc:sldChg chg="modSp mod">
        <pc:chgData name="Ward, Reagan" userId="27291eb4-8241-4961-9e69-8c66e34cc5b0" providerId="ADAL" clId="{D5D73923-28EB-40E2-92AD-611F2D9E4329}" dt="2025-06-05T14:25:55.564" v="3340" actId="13244"/>
        <pc:sldMkLst>
          <pc:docMk/>
          <pc:sldMk cId="1324249713" sldId="5906"/>
        </pc:sldMkLst>
      </pc:sldChg>
      <pc:sldChg chg="modSp mod">
        <pc:chgData name="Ward, Reagan" userId="27291eb4-8241-4961-9e69-8c66e34cc5b0" providerId="ADAL" clId="{D5D73923-28EB-40E2-92AD-611F2D9E4329}" dt="2025-06-05T14:29:31.198" v="3437" actId="404"/>
        <pc:sldMkLst>
          <pc:docMk/>
          <pc:sldMk cId="4136330268" sldId="5914"/>
        </pc:sldMkLst>
        <pc:spChg chg="mod">
          <ac:chgData name="Ward, Reagan" userId="27291eb4-8241-4961-9e69-8c66e34cc5b0" providerId="ADAL" clId="{D5D73923-28EB-40E2-92AD-611F2D9E4329}" dt="2025-06-05T14:29:31.198" v="3437" actId="404"/>
          <ac:spMkLst>
            <pc:docMk/>
            <pc:sldMk cId="4136330268" sldId="5914"/>
            <ac:spMk id="7" creationId="{470295D0-1655-9F62-41F3-587AC9D1D026}"/>
          </ac:spMkLst>
        </pc:spChg>
      </pc:sldChg>
      <pc:sldChg chg="modSp mod">
        <pc:chgData name="Ward, Reagan" userId="27291eb4-8241-4961-9e69-8c66e34cc5b0" providerId="ADAL" clId="{D5D73923-28EB-40E2-92AD-611F2D9E4329}" dt="2025-06-05T14:25:42.148" v="3339" actId="13244"/>
        <pc:sldMkLst>
          <pc:docMk/>
          <pc:sldMk cId="3702270092" sldId="5924"/>
        </pc:sldMkLst>
      </pc:sldChg>
      <pc:sldChg chg="del">
        <pc:chgData name="Ward, Reagan" userId="27291eb4-8241-4961-9e69-8c66e34cc5b0" providerId="ADAL" clId="{D5D73923-28EB-40E2-92AD-611F2D9E4329}" dt="2025-06-03T13:27:40.180" v="190" actId="47"/>
        <pc:sldMkLst>
          <pc:docMk/>
          <pc:sldMk cId="1682412232" sldId="5928"/>
        </pc:sldMkLst>
      </pc:sldChg>
      <pc:sldChg chg="del">
        <pc:chgData name="Ward, Reagan" userId="27291eb4-8241-4961-9e69-8c66e34cc5b0" providerId="ADAL" clId="{D5D73923-28EB-40E2-92AD-611F2D9E4329}" dt="2025-06-03T13:27:40.180" v="190" actId="47"/>
        <pc:sldMkLst>
          <pc:docMk/>
          <pc:sldMk cId="3418769046" sldId="5929"/>
        </pc:sldMkLst>
      </pc:sldChg>
      <pc:sldChg chg="del">
        <pc:chgData name="Ward, Reagan" userId="27291eb4-8241-4961-9e69-8c66e34cc5b0" providerId="ADAL" clId="{D5D73923-28EB-40E2-92AD-611F2D9E4329}" dt="2025-06-03T13:27:10.431" v="147" actId="2696"/>
        <pc:sldMkLst>
          <pc:docMk/>
          <pc:sldMk cId="1655828756" sldId="5937"/>
        </pc:sldMkLst>
      </pc:sldChg>
      <pc:sldChg chg="modSp add mod">
        <pc:chgData name="Ward, Reagan" userId="27291eb4-8241-4961-9e69-8c66e34cc5b0" providerId="ADAL" clId="{D5D73923-28EB-40E2-92AD-611F2D9E4329}" dt="2025-06-03T13:27:25.686" v="169" actId="20577"/>
        <pc:sldMkLst>
          <pc:docMk/>
          <pc:sldMk cId="1672064158" sldId="5937"/>
        </pc:sldMkLst>
      </pc:sldChg>
      <pc:sldChg chg="modSp mod">
        <pc:chgData name="Ward, Reagan" userId="27291eb4-8241-4961-9e69-8c66e34cc5b0" providerId="ADAL" clId="{D5D73923-28EB-40E2-92AD-611F2D9E4329}" dt="2025-06-05T14:25:32.466" v="3338" actId="13244"/>
        <pc:sldMkLst>
          <pc:docMk/>
          <pc:sldMk cId="1199086367" sldId="5947"/>
        </pc:sldMkLst>
      </pc:sldChg>
      <pc:sldChg chg="modSp new mod">
        <pc:chgData name="Ward, Reagan" userId="27291eb4-8241-4961-9e69-8c66e34cc5b0" providerId="ADAL" clId="{D5D73923-28EB-40E2-92AD-611F2D9E4329}" dt="2025-06-03T13:28:07.213" v="241" actId="20577"/>
        <pc:sldMkLst>
          <pc:docMk/>
          <pc:sldMk cId="12077121" sldId="5952"/>
        </pc:sldMkLst>
      </pc:sldChg>
      <pc:sldChg chg="addSp delSp modSp new mod modClrScheme chgLayout">
        <pc:chgData name="Ward, Reagan" userId="27291eb4-8241-4961-9e69-8c66e34cc5b0" providerId="ADAL" clId="{D5D73923-28EB-40E2-92AD-611F2D9E4329}" dt="2025-06-03T13:28:11.841" v="243" actId="700"/>
        <pc:sldMkLst>
          <pc:docMk/>
          <pc:sldMk cId="3384970212" sldId="5953"/>
        </pc:sldMkLst>
      </pc:sldChg>
      <pc:sldChg chg="addSp delSp modSp new mod modClrScheme chgLayout">
        <pc:chgData name="Ward, Reagan" userId="27291eb4-8241-4961-9e69-8c66e34cc5b0" providerId="ADAL" clId="{D5D73923-28EB-40E2-92AD-611F2D9E4329}" dt="2025-06-03T13:29:32.117" v="394" actId="20577"/>
        <pc:sldMkLst>
          <pc:docMk/>
          <pc:sldMk cId="30107227" sldId="5954"/>
        </pc:sldMkLst>
      </pc:sldChg>
      <pc:sldChg chg="modSp add mod">
        <pc:chgData name="Ward, Reagan" userId="27291eb4-8241-4961-9e69-8c66e34cc5b0" providerId="ADAL" clId="{D5D73923-28EB-40E2-92AD-611F2D9E4329}" dt="2025-06-03T13:28:48.775" v="271" actId="20577"/>
        <pc:sldMkLst>
          <pc:docMk/>
          <pc:sldMk cId="3822849067" sldId="5955"/>
        </pc:sldMkLst>
      </pc:sldChg>
      <pc:sldChg chg="modSp add mod">
        <pc:chgData name="Ward, Reagan" userId="27291eb4-8241-4961-9e69-8c66e34cc5b0" providerId="ADAL" clId="{D5D73923-28EB-40E2-92AD-611F2D9E4329}" dt="2025-06-03T13:29:10.962" v="312" actId="404"/>
        <pc:sldMkLst>
          <pc:docMk/>
          <pc:sldMk cId="3822991731" sldId="5956"/>
        </pc:sldMkLst>
      </pc:sldChg>
      <pc:sldChg chg="add">
        <pc:chgData name="Ward, Reagan" userId="27291eb4-8241-4961-9e69-8c66e34cc5b0" providerId="ADAL" clId="{D5D73923-28EB-40E2-92AD-611F2D9E4329}" dt="2025-06-03T13:28:43.021" v="251"/>
        <pc:sldMkLst>
          <pc:docMk/>
          <pc:sldMk cId="3490675940" sldId="5957"/>
        </pc:sldMkLst>
      </pc:sldChg>
      <pc:sldChg chg="modSp add mod">
        <pc:chgData name="Ward, Reagan" userId="27291eb4-8241-4961-9e69-8c66e34cc5b0" providerId="ADAL" clId="{D5D73923-28EB-40E2-92AD-611F2D9E4329}" dt="2025-06-03T13:29:21.589" v="357" actId="20577"/>
        <pc:sldMkLst>
          <pc:docMk/>
          <pc:sldMk cId="415831518" sldId="5958"/>
        </pc:sldMkLst>
      </pc:sldChg>
      <pc:sldChg chg="addSp delSp modSp new mod modClrScheme chgLayout">
        <pc:chgData name="Ward, Reagan" userId="27291eb4-8241-4961-9e69-8c66e34cc5b0" providerId="ADAL" clId="{D5D73923-28EB-40E2-92AD-611F2D9E4329}" dt="2025-06-04T22:53:57.716" v="3153" actId="13244"/>
        <pc:sldMkLst>
          <pc:docMk/>
          <pc:sldMk cId="189526151" sldId="5959"/>
        </pc:sldMkLst>
      </pc:sldChg>
      <pc:sldChg chg="addSp delSp modSp new del mod modClrScheme chgLayout">
        <pc:chgData name="Ward, Reagan" userId="27291eb4-8241-4961-9e69-8c66e34cc5b0" providerId="ADAL" clId="{D5D73923-28EB-40E2-92AD-611F2D9E4329}" dt="2025-06-03T13:30:23.221" v="440" actId="47"/>
        <pc:sldMkLst>
          <pc:docMk/>
          <pc:sldMk cId="916412178" sldId="5960"/>
        </pc:sldMkLst>
      </pc:sldChg>
      <pc:sldChg chg="modSp mod">
        <pc:chgData name="Ward, Reagan" userId="27291eb4-8241-4961-9e69-8c66e34cc5b0" providerId="ADAL" clId="{D5D73923-28EB-40E2-92AD-611F2D9E4329}" dt="2025-06-05T14:26:38.108" v="3355" actId="20577"/>
        <pc:sldMkLst>
          <pc:docMk/>
          <pc:sldMk cId="873934780" sldId="5962"/>
        </pc:sldMkLst>
        <pc:spChg chg="mod">
          <ac:chgData name="Ward, Reagan" userId="27291eb4-8241-4961-9e69-8c66e34cc5b0" providerId="ADAL" clId="{D5D73923-28EB-40E2-92AD-611F2D9E4329}" dt="2025-06-05T14:26:38.108" v="3355" actId="20577"/>
          <ac:spMkLst>
            <pc:docMk/>
            <pc:sldMk cId="873934780" sldId="5962"/>
            <ac:spMk id="2" creationId="{680A9F19-C712-762F-2C83-2F40C48A020C}"/>
          </ac:spMkLst>
        </pc:spChg>
      </pc:sldChg>
      <pc:sldChg chg="add del">
        <pc:chgData name="Ward, Reagan" userId="27291eb4-8241-4961-9e69-8c66e34cc5b0" providerId="ADAL" clId="{D5D73923-28EB-40E2-92AD-611F2D9E4329}" dt="2025-06-03T13:27:19.841" v="149" actId="47"/>
        <pc:sldMkLst>
          <pc:docMk/>
          <pc:sldMk cId="871415716" sldId="5966"/>
        </pc:sldMkLst>
      </pc:sldChg>
      <pc:sldChg chg="del">
        <pc:chgData name="Ward, Reagan" userId="27291eb4-8241-4961-9e69-8c66e34cc5b0" providerId="ADAL" clId="{D5D73923-28EB-40E2-92AD-611F2D9E4329}" dt="2025-06-03T13:27:10.431" v="147" actId="2696"/>
        <pc:sldMkLst>
          <pc:docMk/>
          <pc:sldMk cId="933505642" sldId="5966"/>
        </pc:sldMkLst>
      </pc:sldChg>
      <pc:sldChg chg="add del">
        <pc:chgData name="Ward, Reagan" userId="27291eb4-8241-4961-9e69-8c66e34cc5b0" providerId="ADAL" clId="{D5D73923-28EB-40E2-92AD-611F2D9E4329}" dt="2025-06-03T13:27:19.841" v="149" actId="47"/>
        <pc:sldMkLst>
          <pc:docMk/>
          <pc:sldMk cId="252453463" sldId="5967"/>
        </pc:sldMkLst>
      </pc:sldChg>
      <pc:sldChg chg="del">
        <pc:chgData name="Ward, Reagan" userId="27291eb4-8241-4961-9e69-8c66e34cc5b0" providerId="ADAL" clId="{D5D73923-28EB-40E2-92AD-611F2D9E4329}" dt="2025-06-05T14:27:54.714" v="3405" actId="47"/>
        <pc:sldMkLst>
          <pc:docMk/>
          <pc:sldMk cId="1968583266" sldId="5967"/>
        </pc:sldMkLst>
      </pc:sldChg>
      <pc:sldChg chg="del">
        <pc:chgData name="Ward, Reagan" userId="27291eb4-8241-4961-9e69-8c66e34cc5b0" providerId="ADAL" clId="{D5D73923-28EB-40E2-92AD-611F2D9E4329}" dt="2025-06-03T13:27:10.431" v="147" actId="2696"/>
        <pc:sldMkLst>
          <pc:docMk/>
          <pc:sldMk cId="3047544435" sldId="5967"/>
        </pc:sldMkLst>
      </pc:sldChg>
      <pc:sldChg chg="add del">
        <pc:chgData name="Ward, Reagan" userId="27291eb4-8241-4961-9e69-8c66e34cc5b0" providerId="ADAL" clId="{D5D73923-28EB-40E2-92AD-611F2D9E4329}" dt="2025-06-03T13:27:19.841" v="149" actId="47"/>
        <pc:sldMkLst>
          <pc:docMk/>
          <pc:sldMk cId="125539680" sldId="5968"/>
        </pc:sldMkLst>
      </pc:sldChg>
      <pc:sldChg chg="del">
        <pc:chgData name="Ward, Reagan" userId="27291eb4-8241-4961-9e69-8c66e34cc5b0" providerId="ADAL" clId="{D5D73923-28EB-40E2-92AD-611F2D9E4329}" dt="2025-06-03T13:27:10.431" v="147" actId="2696"/>
        <pc:sldMkLst>
          <pc:docMk/>
          <pc:sldMk cId="2044305962" sldId="5968"/>
        </pc:sldMkLst>
      </pc:sldChg>
      <pc:sldChg chg="add del">
        <pc:chgData name="Ward, Reagan" userId="27291eb4-8241-4961-9e69-8c66e34cc5b0" providerId="ADAL" clId="{D5D73923-28EB-40E2-92AD-611F2D9E4329}" dt="2025-06-03T13:27:19.841" v="149" actId="47"/>
        <pc:sldMkLst>
          <pc:docMk/>
          <pc:sldMk cId="764574441" sldId="5969"/>
        </pc:sldMkLst>
      </pc:sldChg>
      <pc:sldChg chg="del">
        <pc:chgData name="Ward, Reagan" userId="27291eb4-8241-4961-9e69-8c66e34cc5b0" providerId="ADAL" clId="{D5D73923-28EB-40E2-92AD-611F2D9E4329}" dt="2025-06-03T13:27:10.431" v="147" actId="2696"/>
        <pc:sldMkLst>
          <pc:docMk/>
          <pc:sldMk cId="2184087942" sldId="5969"/>
        </pc:sldMkLst>
      </pc:sldChg>
      <pc:sldChg chg="addSp delSp modSp new del mod modClrScheme chgLayout">
        <pc:chgData name="Ward, Reagan" userId="27291eb4-8241-4961-9e69-8c66e34cc5b0" providerId="ADAL" clId="{D5D73923-28EB-40E2-92AD-611F2D9E4329}" dt="2025-06-04T22:34:38.353" v="1742" actId="47"/>
        <pc:sldMkLst>
          <pc:docMk/>
          <pc:sldMk cId="2813912476" sldId="5969"/>
        </pc:sldMkLst>
      </pc:sldChg>
      <pc:sldChg chg="del">
        <pc:chgData name="Ward, Reagan" userId="27291eb4-8241-4961-9e69-8c66e34cc5b0" providerId="ADAL" clId="{D5D73923-28EB-40E2-92AD-611F2D9E4329}" dt="2025-06-03T13:27:10.431" v="147" actId="2696"/>
        <pc:sldMkLst>
          <pc:docMk/>
          <pc:sldMk cId="536564837" sldId="5970"/>
        </pc:sldMkLst>
      </pc:sldChg>
      <pc:sldChg chg="add del">
        <pc:chgData name="Ward, Reagan" userId="27291eb4-8241-4961-9e69-8c66e34cc5b0" providerId="ADAL" clId="{D5D73923-28EB-40E2-92AD-611F2D9E4329}" dt="2025-06-03T13:27:19.841" v="149" actId="47"/>
        <pc:sldMkLst>
          <pc:docMk/>
          <pc:sldMk cId="567671367" sldId="5970"/>
        </pc:sldMkLst>
      </pc:sldChg>
      <pc:sldChg chg="addSp delSp modSp new mod ord modClrScheme chgLayout">
        <pc:chgData name="Ward, Reagan" userId="27291eb4-8241-4961-9e69-8c66e34cc5b0" providerId="ADAL" clId="{D5D73923-28EB-40E2-92AD-611F2D9E4329}" dt="2025-06-04T22:53:35.836" v="3149" actId="13244"/>
        <pc:sldMkLst>
          <pc:docMk/>
          <pc:sldMk cId="754306347" sldId="5970"/>
        </pc:sldMkLst>
      </pc:sldChg>
      <pc:sldChg chg="modSp mod">
        <pc:chgData name="Ward, Reagan" userId="27291eb4-8241-4961-9e69-8c66e34cc5b0" providerId="ADAL" clId="{D5D73923-28EB-40E2-92AD-611F2D9E4329}" dt="2025-06-05T14:27:15.752" v="3400" actId="20577"/>
        <pc:sldMkLst>
          <pc:docMk/>
          <pc:sldMk cId="37158349" sldId="5971"/>
        </pc:sldMkLst>
        <pc:spChg chg="ord">
          <ac:chgData name="Ward, Reagan" userId="27291eb4-8241-4961-9e69-8c66e34cc5b0" providerId="ADAL" clId="{D5D73923-28EB-40E2-92AD-611F2D9E4329}" dt="2025-06-05T14:26:05.266" v="3341" actId="13244"/>
          <ac:spMkLst>
            <pc:docMk/>
            <pc:sldMk cId="37158349" sldId="5971"/>
            <ac:spMk id="4" creationId="{DF4FD247-9810-76BD-BAA8-E4331F02883D}"/>
          </ac:spMkLst>
        </pc:spChg>
        <pc:spChg chg="mod ord">
          <ac:chgData name="Ward, Reagan" userId="27291eb4-8241-4961-9e69-8c66e34cc5b0" providerId="ADAL" clId="{D5D73923-28EB-40E2-92AD-611F2D9E4329}" dt="2025-06-05T14:27:15.752" v="3400" actId="20577"/>
          <ac:spMkLst>
            <pc:docMk/>
            <pc:sldMk cId="37158349" sldId="5971"/>
            <ac:spMk id="5" creationId="{2178E927-18FF-0387-ACE6-61031BE9C45E}"/>
          </ac:spMkLst>
        </pc:spChg>
        <pc:spChg chg="ord">
          <ac:chgData name="Ward, Reagan" userId="27291eb4-8241-4961-9e69-8c66e34cc5b0" providerId="ADAL" clId="{D5D73923-28EB-40E2-92AD-611F2D9E4329}" dt="2025-06-05T14:26:09.376" v="3343" actId="13244"/>
          <ac:spMkLst>
            <pc:docMk/>
            <pc:sldMk cId="37158349" sldId="5971"/>
            <ac:spMk id="6" creationId="{34D999F5-D714-D634-3AEF-10D9A60E673A}"/>
          </ac:spMkLst>
        </pc:spChg>
        <pc:spChg chg="ord">
          <ac:chgData name="Ward, Reagan" userId="27291eb4-8241-4961-9e69-8c66e34cc5b0" providerId="ADAL" clId="{D5D73923-28EB-40E2-92AD-611F2D9E4329}" dt="2025-06-05T14:26:19.665" v="3345" actId="13244"/>
          <ac:spMkLst>
            <pc:docMk/>
            <pc:sldMk cId="37158349" sldId="5971"/>
            <ac:spMk id="7" creationId="{73E36483-B1C2-9417-D3CC-57BFDF2DD6BA}"/>
          </ac:spMkLst>
        </pc:spChg>
        <pc:spChg chg="ord">
          <ac:chgData name="Ward, Reagan" userId="27291eb4-8241-4961-9e69-8c66e34cc5b0" providerId="ADAL" clId="{D5D73923-28EB-40E2-92AD-611F2D9E4329}" dt="2025-06-05T14:26:07.648" v="3342" actId="13244"/>
          <ac:spMkLst>
            <pc:docMk/>
            <pc:sldMk cId="37158349" sldId="5971"/>
            <ac:spMk id="9" creationId="{7390E215-C349-638B-215C-66F2756D2745}"/>
          </ac:spMkLst>
        </pc:spChg>
      </pc:sldChg>
      <pc:sldChg chg="addSp delSp modSp new mod modClrScheme chgLayout">
        <pc:chgData name="Ward, Reagan" userId="27291eb4-8241-4961-9e69-8c66e34cc5b0" providerId="ADAL" clId="{D5D73923-28EB-40E2-92AD-611F2D9E4329}" dt="2025-06-04T22:53:18.258" v="3147" actId="13244"/>
        <pc:sldMkLst>
          <pc:docMk/>
          <pc:sldMk cId="861374063" sldId="5972"/>
        </pc:sldMkLst>
        <pc:spChg chg="mod ord">
          <ac:chgData name="Ward, Reagan" userId="27291eb4-8241-4961-9e69-8c66e34cc5b0" providerId="ADAL" clId="{D5D73923-28EB-40E2-92AD-611F2D9E4329}" dt="2025-06-04T22:53:18.258" v="3147" actId="13244"/>
          <ac:spMkLst>
            <pc:docMk/>
            <pc:sldMk cId="861374063" sldId="5972"/>
            <ac:spMk id="7" creationId="{DA60FB11-7384-BC8F-2F06-EB5D40F16341}"/>
          </ac:spMkLst>
        </pc:spChg>
        <pc:spChg chg="add mod ord">
          <ac:chgData name="Ward, Reagan" userId="27291eb4-8241-4961-9e69-8c66e34cc5b0" providerId="ADAL" clId="{D5D73923-28EB-40E2-92AD-611F2D9E4329}" dt="2025-06-04T22:34:22.145" v="1737"/>
          <ac:spMkLst>
            <pc:docMk/>
            <pc:sldMk cId="861374063" sldId="5972"/>
            <ac:spMk id="10" creationId="{4BEAE41F-91B5-4975-583E-BD1085CA6D63}"/>
          </ac:spMkLst>
        </pc:spChg>
        <pc:spChg chg="add mod ord">
          <ac:chgData name="Ward, Reagan" userId="27291eb4-8241-4961-9e69-8c66e34cc5b0" providerId="ADAL" clId="{D5D73923-28EB-40E2-92AD-611F2D9E4329}" dt="2025-06-04T22:33:41.461" v="1718" actId="403"/>
          <ac:spMkLst>
            <pc:docMk/>
            <pc:sldMk cId="861374063" sldId="5972"/>
            <ac:spMk id="13" creationId="{D51C7A8F-DA30-E8E3-6D45-CA6B0187193D}"/>
          </ac:spMkLst>
        </pc:spChg>
        <pc:spChg chg="add mod ord">
          <ac:chgData name="Ward, Reagan" userId="27291eb4-8241-4961-9e69-8c66e34cc5b0" providerId="ADAL" clId="{D5D73923-28EB-40E2-92AD-611F2D9E4329}" dt="2025-06-04T22:33:54.578" v="1721" actId="255"/>
          <ac:spMkLst>
            <pc:docMk/>
            <pc:sldMk cId="861374063" sldId="5972"/>
            <ac:spMk id="14" creationId="{AD0FA303-88BF-4777-4E14-07D5950593ED}"/>
          </ac:spMkLst>
        </pc:spChg>
        <pc:spChg chg="mod">
          <ac:chgData name="Ward, Reagan" userId="27291eb4-8241-4961-9e69-8c66e34cc5b0" providerId="ADAL" clId="{D5D73923-28EB-40E2-92AD-611F2D9E4329}" dt="2025-06-04T22:35:08.881" v="1927" actId="20577"/>
          <ac:spMkLst>
            <pc:docMk/>
            <pc:sldMk cId="861374063" sldId="5972"/>
            <ac:spMk id="15" creationId="{2AD7B5F1-7C65-E6F2-9806-3E860D5A10E9}"/>
          </ac:spMkLst>
        </pc:spChg>
        <pc:spChg chg="add mod">
          <ac:chgData name="Ward, Reagan" userId="27291eb4-8241-4961-9e69-8c66e34cc5b0" providerId="ADAL" clId="{D5D73923-28EB-40E2-92AD-611F2D9E4329}" dt="2025-06-04T22:34:26.783" v="1739" actId="27636"/>
          <ac:spMkLst>
            <pc:docMk/>
            <pc:sldMk cId="861374063" sldId="5972"/>
            <ac:spMk id="18" creationId="{E80F2E20-338E-68C6-88FA-ECAF18AB9EC3}"/>
          </ac:spMkLst>
        </pc:spChg>
        <pc:spChg chg="add mod">
          <ac:chgData name="Ward, Reagan" userId="27291eb4-8241-4961-9e69-8c66e34cc5b0" providerId="ADAL" clId="{D5D73923-28EB-40E2-92AD-611F2D9E4329}" dt="2025-06-04T22:34:33.596" v="1741" actId="27636"/>
          <ac:spMkLst>
            <pc:docMk/>
            <pc:sldMk cId="861374063" sldId="5972"/>
            <ac:spMk id="19" creationId="{2B08B6C0-CDCE-9612-8784-868A70EC899D}"/>
          </ac:spMkLst>
        </pc:spChg>
        <pc:picChg chg="add mod ord">
          <ac:chgData name="Ward, Reagan" userId="27291eb4-8241-4961-9e69-8c66e34cc5b0" providerId="ADAL" clId="{D5D73923-28EB-40E2-92AD-611F2D9E4329}" dt="2025-06-04T22:53:11.705" v="3146" actId="13244"/>
          <ac:picMkLst>
            <pc:docMk/>
            <pc:sldMk cId="861374063" sldId="5972"/>
            <ac:picMk id="16" creationId="{3A78C2A2-566A-C052-F3C1-F8BB1F878933}"/>
          </ac:picMkLst>
        </pc:picChg>
        <pc:picChg chg="add mod">
          <ac:chgData name="Ward, Reagan" userId="27291eb4-8241-4961-9e69-8c66e34cc5b0" providerId="ADAL" clId="{D5D73923-28EB-40E2-92AD-611F2D9E4329}" dt="2025-06-04T22:35:05.820" v="1925" actId="962"/>
          <ac:picMkLst>
            <pc:docMk/>
            <pc:sldMk cId="861374063" sldId="5972"/>
            <ac:picMk id="17" creationId="{3B9878CE-91A0-12DD-CD4A-501A55CD84FA}"/>
          </ac:picMkLst>
        </pc:picChg>
      </pc:sldChg>
      <pc:sldChg chg="modSp mod">
        <pc:chgData name="Ward, Reagan" userId="27291eb4-8241-4961-9e69-8c66e34cc5b0" providerId="ADAL" clId="{D5D73923-28EB-40E2-92AD-611F2D9E4329}" dt="2025-06-05T14:28:01.954" v="3428" actId="20577"/>
        <pc:sldMkLst>
          <pc:docMk/>
          <pc:sldMk cId="4209271324" sldId="5974"/>
        </pc:sldMkLst>
        <pc:spChg chg="mod">
          <ac:chgData name="Ward, Reagan" userId="27291eb4-8241-4961-9e69-8c66e34cc5b0" providerId="ADAL" clId="{D5D73923-28EB-40E2-92AD-611F2D9E4329}" dt="2025-06-05T14:28:01.954" v="3428" actId="20577"/>
          <ac:spMkLst>
            <pc:docMk/>
            <pc:sldMk cId="4209271324" sldId="5974"/>
            <ac:spMk id="2" creationId="{C1EEE684-7657-920A-BC39-39BCDA100939}"/>
          </ac:spMkLst>
        </pc:spChg>
        <pc:spChg chg="mod">
          <ac:chgData name="Ward, Reagan" userId="27291eb4-8241-4961-9e69-8c66e34cc5b0" providerId="ADAL" clId="{D5D73923-28EB-40E2-92AD-611F2D9E4329}" dt="2025-06-05T14:27:50.271" v="3404" actId="27636"/>
          <ac:spMkLst>
            <pc:docMk/>
            <pc:sldMk cId="4209271324" sldId="5974"/>
            <ac:spMk id="3" creationId="{D5480F24-34BD-6EA3-B2BF-74D9D4A57F50}"/>
          </ac:spMkLst>
        </pc:spChg>
      </pc:sldChg>
    </pc:docChg>
  </pc:docChgLst>
  <pc:docChgLst>
    <pc:chgData name="Hoffman, Peter" userId="673cee94-26bd-4c2a-ab82-1b3669e2f049" providerId="ADAL" clId="{9DD8437F-4DB1-4C9C-8922-F52CE36D0CB9}"/>
    <pc:docChg chg="custSel addSld delSld modSld">
      <pc:chgData name="Hoffman, Peter" userId="673cee94-26bd-4c2a-ab82-1b3669e2f049" providerId="ADAL" clId="{9DD8437F-4DB1-4C9C-8922-F52CE36D0CB9}" dt="2025-05-13T19:45:44.109" v="13" actId="962"/>
      <pc:docMkLst>
        <pc:docMk/>
      </pc:docMkLst>
      <pc:sldChg chg="modSp mod">
        <pc:chgData name="Hoffman, Peter" userId="673cee94-26bd-4c2a-ab82-1b3669e2f049" providerId="ADAL" clId="{9DD8437F-4DB1-4C9C-8922-F52CE36D0CB9}" dt="2025-05-13T19:44:26.163" v="2" actId="27636"/>
        <pc:sldMkLst>
          <pc:docMk/>
          <pc:sldMk cId="4236220227" sldId="5395"/>
        </pc:sldMkLst>
      </pc:sldChg>
      <pc:sldChg chg="add">
        <pc:chgData name="Hoffman, Peter" userId="673cee94-26bd-4c2a-ab82-1b3669e2f049" providerId="ADAL" clId="{9DD8437F-4DB1-4C9C-8922-F52CE36D0CB9}" dt="2025-05-13T19:44:26.062" v="1"/>
        <pc:sldMkLst>
          <pc:docMk/>
          <pc:sldMk cId="1780666075" sldId="5415"/>
        </pc:sldMkLst>
      </pc:sldChg>
      <pc:sldChg chg="del">
        <pc:chgData name="Hoffman, Peter" userId="673cee94-26bd-4c2a-ab82-1b3669e2f049" providerId="ADAL" clId="{9DD8437F-4DB1-4C9C-8922-F52CE36D0CB9}" dt="2025-05-13T19:43:48.809" v="0" actId="2696"/>
        <pc:sldMkLst>
          <pc:docMk/>
          <pc:sldMk cId="674225035" sldId="5765"/>
        </pc:sldMkLst>
      </pc:sldChg>
      <pc:sldChg chg="del">
        <pc:chgData name="Hoffman, Peter" userId="673cee94-26bd-4c2a-ab82-1b3669e2f049" providerId="ADAL" clId="{9DD8437F-4DB1-4C9C-8922-F52CE36D0CB9}" dt="2025-05-13T19:43:48.809" v="0" actId="2696"/>
        <pc:sldMkLst>
          <pc:docMk/>
          <pc:sldMk cId="982584362" sldId="5871"/>
        </pc:sldMkLst>
      </pc:sldChg>
      <pc:sldChg chg="del">
        <pc:chgData name="Hoffman, Peter" userId="673cee94-26bd-4c2a-ab82-1b3669e2f049" providerId="ADAL" clId="{9DD8437F-4DB1-4C9C-8922-F52CE36D0CB9}" dt="2025-05-13T19:43:48.809" v="0" actId="2696"/>
        <pc:sldMkLst>
          <pc:docMk/>
          <pc:sldMk cId="1034172162" sldId="5872"/>
        </pc:sldMkLst>
      </pc:sldChg>
      <pc:sldChg chg="del">
        <pc:chgData name="Hoffman, Peter" userId="673cee94-26bd-4c2a-ab82-1b3669e2f049" providerId="ADAL" clId="{9DD8437F-4DB1-4C9C-8922-F52CE36D0CB9}" dt="2025-05-13T19:43:48.809" v="0" actId="2696"/>
        <pc:sldMkLst>
          <pc:docMk/>
          <pc:sldMk cId="646868291" sldId="5905"/>
        </pc:sldMkLst>
      </pc:sldChg>
      <pc:sldChg chg="del">
        <pc:chgData name="Hoffman, Peter" userId="673cee94-26bd-4c2a-ab82-1b3669e2f049" providerId="ADAL" clId="{9DD8437F-4DB1-4C9C-8922-F52CE36D0CB9}" dt="2025-05-13T19:43:48.809" v="0" actId="2696"/>
        <pc:sldMkLst>
          <pc:docMk/>
          <pc:sldMk cId="2311154268" sldId="5921"/>
        </pc:sldMkLst>
      </pc:sldChg>
      <pc:sldChg chg="add">
        <pc:chgData name="Hoffman, Peter" userId="673cee94-26bd-4c2a-ab82-1b3669e2f049" providerId="ADAL" clId="{9DD8437F-4DB1-4C9C-8922-F52CE36D0CB9}" dt="2025-05-13T19:44:26.062" v="1"/>
        <pc:sldMkLst>
          <pc:docMk/>
          <pc:sldMk cId="587239845" sldId="5926"/>
        </pc:sldMkLst>
      </pc:sldChg>
      <pc:sldChg chg="add">
        <pc:chgData name="Hoffman, Peter" userId="673cee94-26bd-4c2a-ab82-1b3669e2f049" providerId="ADAL" clId="{9DD8437F-4DB1-4C9C-8922-F52CE36D0CB9}" dt="2025-05-13T19:44:26.062" v="1"/>
        <pc:sldMkLst>
          <pc:docMk/>
          <pc:sldMk cId="485604172" sldId="5927"/>
        </pc:sldMkLst>
      </pc:sldChg>
    </pc:docChg>
  </pc:docChgLst>
  <pc:docChgLst>
    <pc:chgData name="Ward, Reagan" userId="27291eb4-8241-4961-9e69-8c66e34cc5b0" providerId="ADAL" clId="{E39DB0A1-F45A-4225-ACFE-3A5EB6D97B77}"/>
    <pc:docChg chg="undo custSel modSld">
      <pc:chgData name="Ward, Reagan" userId="27291eb4-8241-4961-9e69-8c66e34cc5b0" providerId="ADAL" clId="{E39DB0A1-F45A-4225-ACFE-3A5EB6D97B77}" dt="2025-05-08T14:13:10.476" v="216" actId="14100"/>
      <pc:docMkLst>
        <pc:docMk/>
      </pc:docMkLst>
      <pc:sldChg chg="modSp mod">
        <pc:chgData name="Ward, Reagan" userId="27291eb4-8241-4961-9e69-8c66e34cc5b0" providerId="ADAL" clId="{E39DB0A1-F45A-4225-ACFE-3A5EB6D97B77}" dt="2025-05-08T14:09:52.337" v="163" actId="27636"/>
        <pc:sldMkLst>
          <pc:docMk/>
          <pc:sldMk cId="1638711916" sldId="258"/>
        </pc:sldMkLst>
      </pc:sldChg>
      <pc:sldChg chg="modSp mod">
        <pc:chgData name="Ward, Reagan" userId="27291eb4-8241-4961-9e69-8c66e34cc5b0" providerId="ADAL" clId="{E39DB0A1-F45A-4225-ACFE-3A5EB6D97B77}" dt="2025-05-08T14:09:38.360" v="161" actId="20577"/>
        <pc:sldMkLst>
          <pc:docMk/>
          <pc:sldMk cId="1284145060" sldId="264"/>
        </pc:sldMkLst>
      </pc:sldChg>
      <pc:sldChg chg="modSp mod">
        <pc:chgData name="Ward, Reagan" userId="27291eb4-8241-4961-9e69-8c66e34cc5b0" providerId="ADAL" clId="{E39DB0A1-F45A-4225-ACFE-3A5EB6D97B77}" dt="2025-05-08T14:12:58.278" v="215" actId="14100"/>
        <pc:sldMkLst>
          <pc:docMk/>
          <pc:sldMk cId="2578902217" sldId="2932"/>
        </pc:sldMkLst>
      </pc:sldChg>
      <pc:sldChg chg="modSp mod">
        <pc:chgData name="Ward, Reagan" userId="27291eb4-8241-4961-9e69-8c66e34cc5b0" providerId="ADAL" clId="{E39DB0A1-F45A-4225-ACFE-3A5EB6D97B77}" dt="2025-05-08T14:13:10.476" v="216" actId="14100"/>
        <pc:sldMkLst>
          <pc:docMk/>
          <pc:sldMk cId="4236220227" sldId="5395"/>
        </pc:sldMkLst>
      </pc:sldChg>
      <pc:sldChg chg="modSp mod">
        <pc:chgData name="Ward, Reagan" userId="27291eb4-8241-4961-9e69-8c66e34cc5b0" providerId="ADAL" clId="{E39DB0A1-F45A-4225-ACFE-3A5EB6D97B77}" dt="2025-05-08T14:10:50.259" v="166" actId="13926"/>
        <pc:sldMkLst>
          <pc:docMk/>
          <pc:sldMk cId="2998683881" sldId="5762"/>
        </pc:sldMkLst>
      </pc:sldChg>
      <pc:sldChg chg="modSp mod">
        <pc:chgData name="Ward, Reagan" userId="27291eb4-8241-4961-9e69-8c66e34cc5b0" providerId="ADAL" clId="{E39DB0A1-F45A-4225-ACFE-3A5EB6D97B77}" dt="2025-05-08T14:12:29.809" v="212" actId="242"/>
        <pc:sldMkLst>
          <pc:docMk/>
          <pc:sldMk cId="1974436417" sldId="5912"/>
        </pc:sldMkLst>
      </pc:sldChg>
      <pc:sldChg chg="delSp mod">
        <pc:chgData name="Ward, Reagan" userId="27291eb4-8241-4961-9e69-8c66e34cc5b0" providerId="ADAL" clId="{E39DB0A1-F45A-4225-ACFE-3A5EB6D97B77}" dt="2025-05-08T14:11:08.866" v="167" actId="478"/>
        <pc:sldMkLst>
          <pc:docMk/>
          <pc:sldMk cId="4029752383" sldId="5915"/>
        </pc:sldMkLst>
      </pc:sldChg>
      <pc:sldChg chg="delSp modSp mod">
        <pc:chgData name="Ward, Reagan" userId="27291eb4-8241-4961-9e69-8c66e34cc5b0" providerId="ADAL" clId="{E39DB0A1-F45A-4225-ACFE-3A5EB6D97B77}" dt="2025-05-08T14:12:16.318" v="211" actId="478"/>
        <pc:sldMkLst>
          <pc:docMk/>
          <pc:sldMk cId="438735602" sldId="5916"/>
        </pc:sldMkLst>
      </pc:sldChg>
      <pc:sldChg chg="delSp mod">
        <pc:chgData name="Ward, Reagan" userId="27291eb4-8241-4961-9e69-8c66e34cc5b0" providerId="ADAL" clId="{E39DB0A1-F45A-4225-ACFE-3A5EB6D97B77}" dt="2025-05-08T14:12:36.667" v="213" actId="478"/>
        <pc:sldMkLst>
          <pc:docMk/>
          <pc:sldMk cId="4087549549" sldId="5917"/>
        </pc:sldMkLst>
      </pc:sldChg>
      <pc:sldChg chg="addSp delSp modSp mod chgLayout">
        <pc:chgData name="Ward, Reagan" userId="27291eb4-8241-4961-9e69-8c66e34cc5b0" providerId="ADAL" clId="{E39DB0A1-F45A-4225-ACFE-3A5EB6D97B77}" dt="2025-05-08T14:12:08.149" v="209" actId="27636"/>
        <pc:sldMkLst>
          <pc:docMk/>
          <pc:sldMk cId="464245734" sldId="5922"/>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12DA4140-F984-493F-9E97-7A6E8EDD91C1}"/>
    <pc:docChg chg="undo custSel addSld delSld modSld sldOrd">
      <pc:chgData name="Ward, Reagan" userId="27291eb4-8241-4961-9e69-8c66e34cc5b0" providerId="ADAL" clId="{12DA4140-F984-493F-9E97-7A6E8EDD91C1}" dt="2025-05-29T14:49:50.196" v="2484" actId="13244"/>
      <pc:docMkLst>
        <pc:docMk/>
      </pc:docMkLst>
      <pc:sldChg chg="addSp modSp mod modClrScheme chgLayout">
        <pc:chgData name="Ward, Reagan" userId="27291eb4-8241-4961-9e69-8c66e34cc5b0" providerId="ADAL" clId="{12DA4140-F984-493F-9E97-7A6E8EDD91C1}" dt="2025-05-29T14:48:05.916" v="2459" actId="207"/>
        <pc:sldMkLst>
          <pc:docMk/>
          <pc:sldMk cId="3878259165" sldId="265"/>
        </pc:sldMkLst>
      </pc:sldChg>
      <pc:sldChg chg="add del">
        <pc:chgData name="Ward, Reagan" userId="27291eb4-8241-4961-9e69-8c66e34cc5b0" providerId="ADAL" clId="{12DA4140-F984-493F-9E97-7A6E8EDD91C1}" dt="2025-05-28T16:07:26.266" v="183"/>
        <pc:sldMkLst>
          <pc:docMk/>
          <pc:sldMk cId="324107815" sldId="267"/>
        </pc:sldMkLst>
      </pc:sldChg>
      <pc:sldChg chg="add del">
        <pc:chgData name="Ward, Reagan" userId="27291eb4-8241-4961-9e69-8c66e34cc5b0" providerId="ADAL" clId="{12DA4140-F984-493F-9E97-7A6E8EDD91C1}" dt="2025-05-28T17:08:50.709" v="1458"/>
        <pc:sldMkLst>
          <pc:docMk/>
          <pc:sldMk cId="1372741554" sldId="5344"/>
        </pc:sldMkLst>
      </pc:sldChg>
      <pc:sldChg chg="addSp delSp modSp add mod modClrScheme chgLayout">
        <pc:chgData name="Ward, Reagan" userId="27291eb4-8241-4961-9e69-8c66e34cc5b0" providerId="ADAL" clId="{12DA4140-F984-493F-9E97-7A6E8EDD91C1}" dt="2025-05-28T17:19:27.644" v="1760" actId="13244"/>
        <pc:sldMkLst>
          <pc:docMk/>
          <pc:sldMk cId="4007631418" sldId="5346"/>
        </pc:sldMkLst>
      </pc:sldChg>
      <pc:sldChg chg="del">
        <pc:chgData name="Ward, Reagan" userId="27291eb4-8241-4961-9e69-8c66e34cc5b0" providerId="ADAL" clId="{12DA4140-F984-493F-9E97-7A6E8EDD91C1}" dt="2025-05-28T16:08:31.857" v="190" actId="47"/>
        <pc:sldMkLst>
          <pc:docMk/>
          <pc:sldMk cId="794275993" sldId="5416"/>
        </pc:sldMkLst>
      </pc:sldChg>
      <pc:sldChg chg="modSp add mod">
        <pc:chgData name="Ward, Reagan" userId="27291eb4-8241-4961-9e69-8c66e34cc5b0" providerId="ADAL" clId="{12DA4140-F984-493F-9E97-7A6E8EDD91C1}" dt="2025-05-28T16:09:07.241" v="230" actId="5793"/>
        <pc:sldMkLst>
          <pc:docMk/>
          <pc:sldMk cId="3302024919" sldId="5424"/>
        </pc:sldMkLst>
      </pc:sldChg>
      <pc:sldChg chg="del">
        <pc:chgData name="Ward, Reagan" userId="27291eb4-8241-4961-9e69-8c66e34cc5b0" providerId="ADAL" clId="{12DA4140-F984-493F-9E97-7A6E8EDD91C1}" dt="2025-05-22T16:14:21.465" v="5" actId="47"/>
        <pc:sldMkLst>
          <pc:docMk/>
          <pc:sldMk cId="2446368680" sldId="5457"/>
        </pc:sldMkLst>
      </pc:sldChg>
      <pc:sldChg chg="del">
        <pc:chgData name="Ward, Reagan" userId="27291eb4-8241-4961-9e69-8c66e34cc5b0" providerId="ADAL" clId="{12DA4140-F984-493F-9E97-7A6E8EDD91C1}" dt="2025-05-22T16:14:21.465" v="5" actId="47"/>
        <pc:sldMkLst>
          <pc:docMk/>
          <pc:sldMk cId="75599275" sldId="5758"/>
        </pc:sldMkLst>
      </pc:sldChg>
      <pc:sldChg chg="del">
        <pc:chgData name="Ward, Reagan" userId="27291eb4-8241-4961-9e69-8c66e34cc5b0" providerId="ADAL" clId="{12DA4140-F984-493F-9E97-7A6E8EDD91C1}" dt="2025-05-22T16:14:21.465" v="5" actId="47"/>
        <pc:sldMkLst>
          <pc:docMk/>
          <pc:sldMk cId="2998683881" sldId="5762"/>
        </pc:sldMkLst>
      </pc:sldChg>
      <pc:sldChg chg="del">
        <pc:chgData name="Ward, Reagan" userId="27291eb4-8241-4961-9e69-8c66e34cc5b0" providerId="ADAL" clId="{12DA4140-F984-493F-9E97-7A6E8EDD91C1}" dt="2025-05-22T16:14:21.465" v="5" actId="47"/>
        <pc:sldMkLst>
          <pc:docMk/>
          <pc:sldMk cId="3959241512" sldId="5764"/>
        </pc:sldMkLst>
      </pc:sldChg>
      <pc:sldChg chg="add del">
        <pc:chgData name="Ward, Reagan" userId="27291eb4-8241-4961-9e69-8c66e34cc5b0" providerId="ADAL" clId="{12DA4140-F984-493F-9E97-7A6E8EDD91C1}" dt="2025-05-28T16:07:50.364" v="187"/>
        <pc:sldMkLst>
          <pc:docMk/>
          <pc:sldMk cId="467082449" sldId="5776"/>
        </pc:sldMkLst>
      </pc:sldChg>
      <pc:sldChg chg="del">
        <pc:chgData name="Ward, Reagan" userId="27291eb4-8241-4961-9e69-8c66e34cc5b0" providerId="ADAL" clId="{12DA4140-F984-493F-9E97-7A6E8EDD91C1}" dt="2025-05-22T16:14:21.465" v="5" actId="47"/>
        <pc:sldMkLst>
          <pc:docMk/>
          <pc:sldMk cId="3882279446" sldId="5868"/>
        </pc:sldMkLst>
      </pc:sldChg>
      <pc:sldChg chg="modSp add mod ord">
        <pc:chgData name="Ward, Reagan" userId="27291eb4-8241-4961-9e69-8c66e34cc5b0" providerId="ADAL" clId="{12DA4140-F984-493F-9E97-7A6E8EDD91C1}" dt="2025-05-29T03:56:12.453" v="2361" actId="14100"/>
        <pc:sldMkLst>
          <pc:docMk/>
          <pc:sldMk cId="2662356441" sldId="5902"/>
        </pc:sldMkLst>
      </pc:sldChg>
      <pc:sldChg chg="del">
        <pc:chgData name="Ward, Reagan" userId="27291eb4-8241-4961-9e69-8c66e34cc5b0" providerId="ADAL" clId="{12DA4140-F984-493F-9E97-7A6E8EDD91C1}" dt="2025-05-22T16:14:11.565" v="3" actId="47"/>
        <pc:sldMkLst>
          <pc:docMk/>
          <pc:sldMk cId="521114537" sldId="5911"/>
        </pc:sldMkLst>
      </pc:sldChg>
      <pc:sldChg chg="modSp add del mod">
        <pc:chgData name="Ward, Reagan" userId="27291eb4-8241-4961-9e69-8c66e34cc5b0" providerId="ADAL" clId="{12DA4140-F984-493F-9E97-7A6E8EDD91C1}" dt="2025-05-29T03:49:57.945" v="1813" actId="2710"/>
        <pc:sldMkLst>
          <pc:docMk/>
          <pc:sldMk cId="1974436417" sldId="5912"/>
        </pc:sldMkLst>
        <pc:graphicFrameChg chg="modGraphic">
          <ac:chgData name="Ward, Reagan" userId="27291eb4-8241-4961-9e69-8c66e34cc5b0" providerId="ADAL" clId="{12DA4140-F984-493F-9E97-7A6E8EDD91C1}" dt="2025-05-29T03:49:57.945" v="1813" actId="2710"/>
          <ac:graphicFrameMkLst>
            <pc:docMk/>
            <pc:sldMk cId="1974436417" sldId="5912"/>
            <ac:graphicFrameMk id="11" creationId="{98DC8CC9-A336-197A-83DF-4721269C9125}"/>
          </ac:graphicFrameMkLst>
        </pc:graphicFrameChg>
      </pc:sldChg>
      <pc:sldChg chg="add del">
        <pc:chgData name="Ward, Reagan" userId="27291eb4-8241-4961-9e69-8c66e34cc5b0" providerId="ADAL" clId="{12DA4140-F984-493F-9E97-7A6E8EDD91C1}" dt="2025-05-28T16:07:50.364" v="187"/>
        <pc:sldMkLst>
          <pc:docMk/>
          <pc:sldMk cId="4136330268" sldId="5914"/>
        </pc:sldMkLst>
      </pc:sldChg>
      <pc:sldChg chg="add del">
        <pc:chgData name="Ward, Reagan" userId="27291eb4-8241-4961-9e69-8c66e34cc5b0" providerId="ADAL" clId="{12DA4140-F984-493F-9E97-7A6E8EDD91C1}" dt="2025-05-28T16:07:50.364" v="187"/>
        <pc:sldMkLst>
          <pc:docMk/>
          <pc:sldMk cId="4029752383" sldId="5915"/>
        </pc:sldMkLst>
      </pc:sldChg>
      <pc:sldChg chg="add del">
        <pc:chgData name="Ward, Reagan" userId="27291eb4-8241-4961-9e69-8c66e34cc5b0" providerId="ADAL" clId="{12DA4140-F984-493F-9E97-7A6E8EDD91C1}" dt="2025-05-28T16:07:50.364" v="187"/>
        <pc:sldMkLst>
          <pc:docMk/>
          <pc:sldMk cId="438735602" sldId="5916"/>
        </pc:sldMkLst>
      </pc:sldChg>
      <pc:sldChg chg="add del">
        <pc:chgData name="Ward, Reagan" userId="27291eb4-8241-4961-9e69-8c66e34cc5b0" providerId="ADAL" clId="{12DA4140-F984-493F-9E97-7A6E8EDD91C1}" dt="2025-05-28T16:07:50.364" v="187"/>
        <pc:sldMkLst>
          <pc:docMk/>
          <pc:sldMk cId="4087549549" sldId="5917"/>
        </pc:sldMkLst>
      </pc:sldChg>
      <pc:sldChg chg="add del">
        <pc:chgData name="Ward, Reagan" userId="27291eb4-8241-4961-9e69-8c66e34cc5b0" providerId="ADAL" clId="{12DA4140-F984-493F-9E97-7A6E8EDD91C1}" dt="2025-05-28T16:07:50.364" v="187"/>
        <pc:sldMkLst>
          <pc:docMk/>
          <pc:sldMk cId="4255130237" sldId="5918"/>
        </pc:sldMkLst>
      </pc:sldChg>
      <pc:sldChg chg="add del">
        <pc:chgData name="Ward, Reagan" userId="27291eb4-8241-4961-9e69-8c66e34cc5b0" providerId="ADAL" clId="{12DA4140-F984-493F-9E97-7A6E8EDD91C1}" dt="2025-05-28T16:07:50.364" v="187"/>
        <pc:sldMkLst>
          <pc:docMk/>
          <pc:sldMk cId="3702270092" sldId="5924"/>
        </pc:sldMkLst>
      </pc:sldChg>
      <pc:sldChg chg="add del">
        <pc:chgData name="Ward, Reagan" userId="27291eb4-8241-4961-9e69-8c66e34cc5b0" providerId="ADAL" clId="{12DA4140-F984-493F-9E97-7A6E8EDD91C1}" dt="2025-05-28T16:07:50.364" v="187"/>
        <pc:sldMkLst>
          <pc:docMk/>
          <pc:sldMk cId="1682412232" sldId="5928"/>
        </pc:sldMkLst>
      </pc:sldChg>
      <pc:sldChg chg="add del">
        <pc:chgData name="Ward, Reagan" userId="27291eb4-8241-4961-9e69-8c66e34cc5b0" providerId="ADAL" clId="{12DA4140-F984-493F-9E97-7A6E8EDD91C1}" dt="2025-05-28T16:07:50.364" v="187"/>
        <pc:sldMkLst>
          <pc:docMk/>
          <pc:sldMk cId="3418769046" sldId="5929"/>
        </pc:sldMkLst>
      </pc:sldChg>
      <pc:sldChg chg="add del">
        <pc:chgData name="Ward, Reagan" userId="27291eb4-8241-4961-9e69-8c66e34cc5b0" providerId="ADAL" clId="{12DA4140-F984-493F-9E97-7A6E8EDD91C1}" dt="2025-05-28T16:07:50.364" v="187"/>
        <pc:sldMkLst>
          <pc:docMk/>
          <pc:sldMk cId="2179557037" sldId="5932"/>
        </pc:sldMkLst>
      </pc:sldChg>
      <pc:sldChg chg="add del">
        <pc:chgData name="Ward, Reagan" userId="27291eb4-8241-4961-9e69-8c66e34cc5b0" providerId="ADAL" clId="{12DA4140-F984-493F-9E97-7A6E8EDD91C1}" dt="2025-05-28T16:07:50.364" v="187"/>
        <pc:sldMkLst>
          <pc:docMk/>
          <pc:sldMk cId="759397432" sldId="5933"/>
        </pc:sldMkLst>
      </pc:sldChg>
      <pc:sldChg chg="add del">
        <pc:chgData name="Ward, Reagan" userId="27291eb4-8241-4961-9e69-8c66e34cc5b0" providerId="ADAL" clId="{12DA4140-F984-493F-9E97-7A6E8EDD91C1}" dt="2025-05-28T16:27:16.740" v="413" actId="47"/>
        <pc:sldMkLst>
          <pc:docMk/>
          <pc:sldMk cId="2882502669" sldId="5935"/>
        </pc:sldMkLst>
      </pc:sldChg>
      <pc:sldChg chg="add del">
        <pc:chgData name="Ward, Reagan" userId="27291eb4-8241-4961-9e69-8c66e34cc5b0" providerId="ADAL" clId="{12DA4140-F984-493F-9E97-7A6E8EDD91C1}" dt="2025-05-28T16:27:16.740" v="413" actId="47"/>
        <pc:sldMkLst>
          <pc:docMk/>
          <pc:sldMk cId="3200898192" sldId="5936"/>
        </pc:sldMkLst>
      </pc:sldChg>
      <pc:sldChg chg="del">
        <pc:chgData name="Ward, Reagan" userId="27291eb4-8241-4961-9e69-8c66e34cc5b0" providerId="ADAL" clId="{12DA4140-F984-493F-9E97-7A6E8EDD91C1}" dt="2025-05-28T16:09:15.991" v="231" actId="47"/>
        <pc:sldMkLst>
          <pc:docMk/>
          <pc:sldMk cId="2022223912" sldId="5938"/>
        </pc:sldMkLst>
      </pc:sldChg>
      <pc:sldChg chg="del">
        <pc:chgData name="Ward, Reagan" userId="27291eb4-8241-4961-9e69-8c66e34cc5b0" providerId="ADAL" clId="{12DA4140-F984-493F-9E97-7A6E8EDD91C1}" dt="2025-05-22T16:14:17.594" v="4" actId="47"/>
        <pc:sldMkLst>
          <pc:docMk/>
          <pc:sldMk cId="1663763316" sldId="5940"/>
        </pc:sldMkLst>
      </pc:sldChg>
      <pc:sldChg chg="del">
        <pc:chgData name="Ward, Reagan" userId="27291eb4-8241-4961-9e69-8c66e34cc5b0" providerId="ADAL" clId="{12DA4140-F984-493F-9E97-7A6E8EDD91C1}" dt="2025-05-22T16:14:17.594" v="4" actId="47"/>
        <pc:sldMkLst>
          <pc:docMk/>
          <pc:sldMk cId="1799089161" sldId="5941"/>
        </pc:sldMkLst>
      </pc:sldChg>
      <pc:sldChg chg="del">
        <pc:chgData name="Ward, Reagan" userId="27291eb4-8241-4961-9e69-8c66e34cc5b0" providerId="ADAL" clId="{12DA4140-F984-493F-9E97-7A6E8EDD91C1}" dt="2025-05-22T16:14:17.594" v="4" actId="47"/>
        <pc:sldMkLst>
          <pc:docMk/>
          <pc:sldMk cId="1606278980" sldId="5942"/>
        </pc:sldMkLst>
      </pc:sldChg>
      <pc:sldChg chg="del">
        <pc:chgData name="Ward, Reagan" userId="27291eb4-8241-4961-9e69-8c66e34cc5b0" providerId="ADAL" clId="{12DA4140-F984-493F-9E97-7A6E8EDD91C1}" dt="2025-05-22T16:14:17.594" v="4" actId="47"/>
        <pc:sldMkLst>
          <pc:docMk/>
          <pc:sldMk cId="1723956258" sldId="5943"/>
        </pc:sldMkLst>
      </pc:sldChg>
      <pc:sldChg chg="del">
        <pc:chgData name="Ward, Reagan" userId="27291eb4-8241-4961-9e69-8c66e34cc5b0" providerId="ADAL" clId="{12DA4140-F984-493F-9E97-7A6E8EDD91C1}" dt="2025-05-28T16:09:18.118" v="232" actId="47"/>
        <pc:sldMkLst>
          <pc:docMk/>
          <pc:sldMk cId="2613386444" sldId="5944"/>
        </pc:sldMkLst>
      </pc:sldChg>
      <pc:sldChg chg="modSp add mod">
        <pc:chgData name="Ward, Reagan" userId="27291eb4-8241-4961-9e69-8c66e34cc5b0" providerId="ADAL" clId="{12DA4140-F984-493F-9E97-7A6E8EDD91C1}" dt="2025-05-28T16:06:23.620" v="100" actId="20577"/>
        <pc:sldMkLst>
          <pc:docMk/>
          <pc:sldMk cId="2347310663" sldId="5945"/>
        </pc:sldMkLst>
      </pc:sldChg>
      <pc:sldChg chg="addSp delSp modSp new del mod ord modClrScheme chgLayout">
        <pc:chgData name="Ward, Reagan" userId="27291eb4-8241-4961-9e69-8c66e34cc5b0" providerId="ADAL" clId="{12DA4140-F984-493F-9E97-7A6E8EDD91C1}" dt="2025-05-28T16:06:14.746" v="71" actId="2696"/>
        <pc:sldMkLst>
          <pc:docMk/>
          <pc:sldMk cId="3566669464" sldId="5945"/>
        </pc:sldMkLst>
      </pc:sldChg>
      <pc:sldChg chg="add del">
        <pc:chgData name="Ward, Reagan" userId="27291eb4-8241-4961-9e69-8c66e34cc5b0" providerId="ADAL" clId="{12DA4140-F984-493F-9E97-7A6E8EDD91C1}" dt="2025-05-28T16:07:29.098" v="184" actId="47"/>
        <pc:sldMkLst>
          <pc:docMk/>
          <pc:sldMk cId="1679327266" sldId="5946"/>
        </pc:sldMkLst>
      </pc:sldChg>
      <pc:sldChg chg="addSp delSp modSp new del mod ord modClrScheme chgLayout">
        <pc:chgData name="Ward, Reagan" userId="27291eb4-8241-4961-9e69-8c66e34cc5b0" providerId="ADAL" clId="{12DA4140-F984-493F-9E97-7A6E8EDD91C1}" dt="2025-05-28T16:06:14.746" v="71" actId="2696"/>
        <pc:sldMkLst>
          <pc:docMk/>
          <pc:sldMk cId="2863522012" sldId="5946"/>
        </pc:sldMkLst>
      </pc:sldChg>
      <pc:sldChg chg="add del">
        <pc:chgData name="Ward, Reagan" userId="27291eb4-8241-4961-9e69-8c66e34cc5b0" providerId="ADAL" clId="{12DA4140-F984-493F-9E97-7A6E8EDD91C1}" dt="2025-05-28T16:07:29.098" v="184" actId="47"/>
        <pc:sldMkLst>
          <pc:docMk/>
          <pc:sldMk cId="1048471915" sldId="5947"/>
        </pc:sldMkLst>
      </pc:sldChg>
      <pc:sldChg chg="add del">
        <pc:chgData name="Ward, Reagan" userId="27291eb4-8241-4961-9e69-8c66e34cc5b0" providerId="ADAL" clId="{12DA4140-F984-493F-9E97-7A6E8EDD91C1}" dt="2025-05-28T16:07:50.364" v="187"/>
        <pc:sldMkLst>
          <pc:docMk/>
          <pc:sldMk cId="1199086367" sldId="5947"/>
        </pc:sldMkLst>
      </pc:sldChg>
      <pc:sldChg chg="addSp delSp modSp new del mod ord modClrScheme chgLayout">
        <pc:chgData name="Ward, Reagan" userId="27291eb4-8241-4961-9e69-8c66e34cc5b0" providerId="ADAL" clId="{12DA4140-F984-493F-9E97-7A6E8EDD91C1}" dt="2025-05-28T16:06:14.746" v="71" actId="2696"/>
        <pc:sldMkLst>
          <pc:docMk/>
          <pc:sldMk cId="3873771915" sldId="5947"/>
        </pc:sldMkLst>
      </pc:sldChg>
      <pc:sldChg chg="del">
        <pc:chgData name="Ward, Reagan" userId="27291eb4-8241-4961-9e69-8c66e34cc5b0" providerId="ADAL" clId="{12DA4140-F984-493F-9E97-7A6E8EDD91C1}" dt="2025-05-22T16:14:11.565" v="3" actId="47"/>
        <pc:sldMkLst>
          <pc:docMk/>
          <pc:sldMk cId="2377310082" sldId="5948"/>
        </pc:sldMkLst>
      </pc:sldChg>
      <pc:sldChg chg="modSp add del mod">
        <pc:chgData name="Ward, Reagan" userId="27291eb4-8241-4961-9e69-8c66e34cc5b0" providerId="ADAL" clId="{12DA4140-F984-493F-9E97-7A6E8EDD91C1}" dt="2025-05-28T16:06:26.559" v="101" actId="47"/>
        <pc:sldMkLst>
          <pc:docMk/>
          <pc:sldMk cId="3064469208" sldId="5948"/>
        </pc:sldMkLst>
      </pc:sldChg>
      <pc:sldChg chg="new del">
        <pc:chgData name="Ward, Reagan" userId="27291eb4-8241-4961-9e69-8c66e34cc5b0" providerId="ADAL" clId="{12DA4140-F984-493F-9E97-7A6E8EDD91C1}" dt="2025-05-28T16:06:14.746" v="71" actId="2696"/>
        <pc:sldMkLst>
          <pc:docMk/>
          <pc:sldMk cId="3387875881" sldId="5948"/>
        </pc:sldMkLst>
      </pc:sldChg>
      <pc:sldChg chg="modSp add del mod">
        <pc:chgData name="Ward, Reagan" userId="27291eb4-8241-4961-9e69-8c66e34cc5b0" providerId="ADAL" clId="{12DA4140-F984-493F-9E97-7A6E8EDD91C1}" dt="2025-05-28T16:27:16.740" v="413" actId="47"/>
        <pc:sldMkLst>
          <pc:docMk/>
          <pc:sldMk cId="4012481836" sldId="5948"/>
        </pc:sldMkLst>
      </pc:sldChg>
      <pc:sldChg chg="add del">
        <pc:chgData name="Ward, Reagan" userId="27291eb4-8241-4961-9e69-8c66e34cc5b0" providerId="ADAL" clId="{12DA4140-F984-493F-9E97-7A6E8EDD91C1}" dt="2025-05-28T16:07:40.664" v="186" actId="47"/>
        <pc:sldMkLst>
          <pc:docMk/>
          <pc:sldMk cId="2429881040" sldId="5949"/>
        </pc:sldMkLst>
      </pc:sldChg>
      <pc:sldChg chg="del">
        <pc:chgData name="Ward, Reagan" userId="27291eb4-8241-4961-9e69-8c66e34cc5b0" providerId="ADAL" clId="{12DA4140-F984-493F-9E97-7A6E8EDD91C1}" dt="2025-05-22T16:14:11.565" v="3" actId="47"/>
        <pc:sldMkLst>
          <pc:docMk/>
          <pc:sldMk cId="2667335638" sldId="5949"/>
        </pc:sldMkLst>
      </pc:sldChg>
      <pc:sldChg chg="add del">
        <pc:chgData name="Ward, Reagan" userId="27291eb4-8241-4961-9e69-8c66e34cc5b0" providerId="ADAL" clId="{12DA4140-F984-493F-9E97-7A6E8EDD91C1}" dt="2025-05-28T16:07:40.664" v="186" actId="47"/>
        <pc:sldMkLst>
          <pc:docMk/>
          <pc:sldMk cId="1766409688" sldId="5950"/>
        </pc:sldMkLst>
      </pc:sldChg>
      <pc:sldChg chg="del">
        <pc:chgData name="Ward, Reagan" userId="27291eb4-8241-4961-9e69-8c66e34cc5b0" providerId="ADAL" clId="{12DA4140-F984-493F-9E97-7A6E8EDD91C1}" dt="2025-05-22T16:14:11.565" v="3" actId="47"/>
        <pc:sldMkLst>
          <pc:docMk/>
          <pc:sldMk cId="2793901213" sldId="5950"/>
        </pc:sldMkLst>
      </pc:sldChg>
      <pc:sldChg chg="modSp add mod">
        <pc:chgData name="Ward, Reagan" userId="27291eb4-8241-4961-9e69-8c66e34cc5b0" providerId="ADAL" clId="{12DA4140-F984-493F-9E97-7A6E8EDD91C1}" dt="2025-05-28T16:06:54.523" v="157" actId="20577"/>
        <pc:sldMkLst>
          <pc:docMk/>
          <pc:sldMk cId="2813626540" sldId="5951"/>
        </pc:sldMkLst>
        <pc:spChg chg="mod">
          <ac:chgData name="Ward, Reagan" userId="27291eb4-8241-4961-9e69-8c66e34cc5b0" providerId="ADAL" clId="{12DA4140-F984-493F-9E97-7A6E8EDD91C1}" dt="2025-05-28T16:06:50.126" v="146" actId="20577"/>
          <ac:spMkLst>
            <pc:docMk/>
            <pc:sldMk cId="2813626540" sldId="5951"/>
            <ac:spMk id="5" creationId="{58A1BFBF-6817-54E5-9CEB-AE5CD906850C}"/>
          </ac:spMkLst>
        </pc:spChg>
        <pc:spChg chg="mod">
          <ac:chgData name="Ward, Reagan" userId="27291eb4-8241-4961-9e69-8c66e34cc5b0" providerId="ADAL" clId="{12DA4140-F984-493F-9E97-7A6E8EDD91C1}" dt="2025-05-28T16:06:54.523" v="157" actId="20577"/>
          <ac:spMkLst>
            <pc:docMk/>
            <pc:sldMk cId="2813626540" sldId="5951"/>
            <ac:spMk id="6" creationId="{CEA88C21-EB51-E999-3196-726B8A57B89E}"/>
          </ac:spMkLst>
        </pc:spChg>
      </pc:sldChg>
      <pc:sldChg chg="del">
        <pc:chgData name="Ward, Reagan" userId="27291eb4-8241-4961-9e69-8c66e34cc5b0" providerId="ADAL" clId="{12DA4140-F984-493F-9E97-7A6E8EDD91C1}" dt="2025-05-22T16:14:11.565" v="3" actId="47"/>
        <pc:sldMkLst>
          <pc:docMk/>
          <pc:sldMk cId="3352049065" sldId="5951"/>
        </pc:sldMkLst>
      </pc:sldChg>
      <pc:sldChg chg="add del">
        <pc:chgData name="Ward, Reagan" userId="27291eb4-8241-4961-9e69-8c66e34cc5b0" providerId="ADAL" clId="{12DA4140-F984-493F-9E97-7A6E8EDD91C1}" dt="2025-05-28T16:07:55.253" v="188" actId="47"/>
        <pc:sldMkLst>
          <pc:docMk/>
          <pc:sldMk cId="52866104" sldId="5952"/>
        </pc:sldMkLst>
      </pc:sldChg>
      <pc:sldChg chg="del">
        <pc:chgData name="Ward, Reagan" userId="27291eb4-8241-4961-9e69-8c66e34cc5b0" providerId="ADAL" clId="{12DA4140-F984-493F-9E97-7A6E8EDD91C1}" dt="2025-05-22T16:14:11.565" v="3" actId="47"/>
        <pc:sldMkLst>
          <pc:docMk/>
          <pc:sldMk cId="2023837616" sldId="5952"/>
        </pc:sldMkLst>
      </pc:sldChg>
      <pc:sldChg chg="del">
        <pc:chgData name="Ward, Reagan" userId="27291eb4-8241-4961-9e69-8c66e34cc5b0" providerId="ADAL" clId="{12DA4140-F984-493F-9E97-7A6E8EDD91C1}" dt="2025-05-22T16:14:11.565" v="3" actId="47"/>
        <pc:sldMkLst>
          <pc:docMk/>
          <pc:sldMk cId="2300124133" sldId="5953"/>
        </pc:sldMkLst>
      </pc:sldChg>
      <pc:sldChg chg="add del">
        <pc:chgData name="Ward, Reagan" userId="27291eb4-8241-4961-9e69-8c66e34cc5b0" providerId="ADAL" clId="{12DA4140-F984-493F-9E97-7A6E8EDD91C1}" dt="2025-05-28T16:07:55.253" v="188" actId="47"/>
        <pc:sldMkLst>
          <pc:docMk/>
          <pc:sldMk cId="3002455488" sldId="5953"/>
        </pc:sldMkLst>
      </pc:sldChg>
      <pc:sldChg chg="del">
        <pc:chgData name="Ward, Reagan" userId="27291eb4-8241-4961-9e69-8c66e34cc5b0" providerId="ADAL" clId="{12DA4140-F984-493F-9E97-7A6E8EDD91C1}" dt="2025-05-22T16:14:11.565" v="3" actId="47"/>
        <pc:sldMkLst>
          <pc:docMk/>
          <pc:sldMk cId="2073264519" sldId="5954"/>
        </pc:sldMkLst>
      </pc:sldChg>
      <pc:sldChg chg="modSp add del mod">
        <pc:chgData name="Ward, Reagan" userId="27291eb4-8241-4961-9e69-8c66e34cc5b0" providerId="ADAL" clId="{12DA4140-F984-493F-9E97-7A6E8EDD91C1}" dt="2025-05-28T16:07:55.253" v="188" actId="47"/>
        <pc:sldMkLst>
          <pc:docMk/>
          <pc:sldMk cId="2997153258" sldId="5954"/>
        </pc:sldMkLst>
      </pc:sldChg>
      <pc:sldChg chg="del">
        <pc:chgData name="Ward, Reagan" userId="27291eb4-8241-4961-9e69-8c66e34cc5b0" providerId="ADAL" clId="{12DA4140-F984-493F-9E97-7A6E8EDD91C1}" dt="2025-05-22T16:14:11.565" v="3" actId="47"/>
        <pc:sldMkLst>
          <pc:docMk/>
          <pc:sldMk cId="1947836741" sldId="5955"/>
        </pc:sldMkLst>
      </pc:sldChg>
      <pc:sldChg chg="add del">
        <pc:chgData name="Ward, Reagan" userId="27291eb4-8241-4961-9e69-8c66e34cc5b0" providerId="ADAL" clId="{12DA4140-F984-493F-9E97-7A6E8EDD91C1}" dt="2025-05-28T16:07:55.253" v="188" actId="47"/>
        <pc:sldMkLst>
          <pc:docMk/>
          <pc:sldMk cId="3780330777" sldId="5955"/>
        </pc:sldMkLst>
      </pc:sldChg>
      <pc:sldChg chg="del">
        <pc:chgData name="Ward, Reagan" userId="27291eb4-8241-4961-9e69-8c66e34cc5b0" providerId="ADAL" clId="{12DA4140-F984-493F-9E97-7A6E8EDD91C1}" dt="2025-05-22T16:14:11.565" v="3" actId="47"/>
        <pc:sldMkLst>
          <pc:docMk/>
          <pc:sldMk cId="839610360" sldId="5956"/>
        </pc:sldMkLst>
      </pc:sldChg>
      <pc:sldChg chg="add del">
        <pc:chgData name="Ward, Reagan" userId="27291eb4-8241-4961-9e69-8c66e34cc5b0" providerId="ADAL" clId="{12DA4140-F984-493F-9E97-7A6E8EDD91C1}" dt="2025-05-28T16:07:55.253" v="188" actId="47"/>
        <pc:sldMkLst>
          <pc:docMk/>
          <pc:sldMk cId="2350401838" sldId="5956"/>
        </pc:sldMkLst>
      </pc:sldChg>
      <pc:sldChg chg="add">
        <pc:chgData name="Ward, Reagan" userId="27291eb4-8241-4961-9e69-8c66e34cc5b0" providerId="ADAL" clId="{12DA4140-F984-493F-9E97-7A6E8EDD91C1}" dt="2025-05-28T16:07:26.266" v="183"/>
        <pc:sldMkLst>
          <pc:docMk/>
          <pc:sldMk cId="1947836741" sldId="5957"/>
        </pc:sldMkLst>
      </pc:sldChg>
      <pc:sldChg chg="del">
        <pc:chgData name="Ward, Reagan" userId="27291eb4-8241-4961-9e69-8c66e34cc5b0" providerId="ADAL" clId="{12DA4140-F984-493F-9E97-7A6E8EDD91C1}" dt="2025-05-22T16:14:11.565" v="3" actId="47"/>
        <pc:sldMkLst>
          <pc:docMk/>
          <pc:sldMk cId="2758228353" sldId="5957"/>
        </pc:sldMkLst>
      </pc:sldChg>
      <pc:sldChg chg="modSp add mod">
        <pc:chgData name="Ward, Reagan" userId="27291eb4-8241-4961-9e69-8c66e34cc5b0" providerId="ADAL" clId="{12DA4140-F984-493F-9E97-7A6E8EDD91C1}" dt="2025-05-28T16:23:00.278" v="349" actId="255"/>
        <pc:sldMkLst>
          <pc:docMk/>
          <pc:sldMk cId="839610360" sldId="5958"/>
        </pc:sldMkLst>
      </pc:sldChg>
      <pc:sldChg chg="del">
        <pc:chgData name="Ward, Reagan" userId="27291eb4-8241-4961-9e69-8c66e34cc5b0" providerId="ADAL" clId="{12DA4140-F984-493F-9E97-7A6E8EDD91C1}" dt="2025-05-22T16:14:11.565" v="3" actId="47"/>
        <pc:sldMkLst>
          <pc:docMk/>
          <pc:sldMk cId="3687169868" sldId="5958"/>
        </pc:sldMkLst>
      </pc:sldChg>
      <pc:sldChg chg="add">
        <pc:chgData name="Ward, Reagan" userId="27291eb4-8241-4961-9e69-8c66e34cc5b0" providerId="ADAL" clId="{12DA4140-F984-493F-9E97-7A6E8EDD91C1}" dt="2025-05-28T16:07:26.266" v="183"/>
        <pc:sldMkLst>
          <pc:docMk/>
          <pc:sldMk cId="2758228353" sldId="5959"/>
        </pc:sldMkLst>
      </pc:sldChg>
      <pc:sldChg chg="add">
        <pc:chgData name="Ward, Reagan" userId="27291eb4-8241-4961-9e69-8c66e34cc5b0" providerId="ADAL" clId="{12DA4140-F984-493F-9E97-7A6E8EDD91C1}" dt="2025-05-28T16:07:26.266" v="183"/>
        <pc:sldMkLst>
          <pc:docMk/>
          <pc:sldMk cId="3687169868" sldId="5960"/>
        </pc:sldMkLst>
      </pc:sldChg>
      <pc:sldChg chg="add del">
        <pc:chgData name="Ward, Reagan" userId="27291eb4-8241-4961-9e69-8c66e34cc5b0" providerId="ADAL" clId="{12DA4140-F984-493F-9E97-7A6E8EDD91C1}" dt="2025-05-28T16:27:16.740" v="413" actId="47"/>
        <pc:sldMkLst>
          <pc:docMk/>
          <pc:sldMk cId="2667335638" sldId="5961"/>
        </pc:sldMkLst>
      </pc:sldChg>
      <pc:sldChg chg="add del">
        <pc:chgData name="Ward, Reagan" userId="27291eb4-8241-4961-9e69-8c66e34cc5b0" providerId="ADAL" clId="{12DA4140-F984-493F-9E97-7A6E8EDD91C1}" dt="2025-05-28T16:27:16.740" v="413" actId="47"/>
        <pc:sldMkLst>
          <pc:docMk/>
          <pc:sldMk cId="2793901213" sldId="5962"/>
        </pc:sldMkLst>
      </pc:sldChg>
      <pc:sldChg chg="add del">
        <pc:chgData name="Ward, Reagan" userId="27291eb4-8241-4961-9e69-8c66e34cc5b0" providerId="ADAL" clId="{12DA4140-F984-493F-9E97-7A6E8EDD91C1}" dt="2025-05-28T16:27:16.740" v="413" actId="47"/>
        <pc:sldMkLst>
          <pc:docMk/>
          <pc:sldMk cId="3352049065" sldId="5963"/>
        </pc:sldMkLst>
      </pc:sldChg>
      <pc:sldChg chg="add del">
        <pc:chgData name="Ward, Reagan" userId="27291eb4-8241-4961-9e69-8c66e34cc5b0" providerId="ADAL" clId="{12DA4140-F984-493F-9E97-7A6E8EDD91C1}" dt="2025-05-28T16:27:16.740" v="413" actId="47"/>
        <pc:sldMkLst>
          <pc:docMk/>
          <pc:sldMk cId="2023837616" sldId="5964"/>
        </pc:sldMkLst>
      </pc:sldChg>
      <pc:sldChg chg="add del">
        <pc:chgData name="Ward, Reagan" userId="27291eb4-8241-4961-9e69-8c66e34cc5b0" providerId="ADAL" clId="{12DA4140-F984-493F-9E97-7A6E8EDD91C1}" dt="2025-05-28T16:27:16.740" v="413" actId="47"/>
        <pc:sldMkLst>
          <pc:docMk/>
          <pc:sldMk cId="2300124133" sldId="5965"/>
        </pc:sldMkLst>
      </pc:sldChg>
      <pc:sldChg chg="addSp delSp modSp new mod">
        <pc:chgData name="Ward, Reagan" userId="27291eb4-8241-4961-9e69-8c66e34cc5b0" providerId="ADAL" clId="{12DA4140-F984-493F-9E97-7A6E8EDD91C1}" dt="2025-05-29T14:43:29.987" v="2372" actId="27636"/>
        <pc:sldMkLst>
          <pc:docMk/>
          <pc:sldMk cId="933505642" sldId="5966"/>
        </pc:sldMkLst>
      </pc:sldChg>
      <pc:sldChg chg="addSp delSp modSp new mod modClrScheme chgLayout">
        <pc:chgData name="Ward, Reagan" userId="27291eb4-8241-4961-9e69-8c66e34cc5b0" providerId="ADAL" clId="{12DA4140-F984-493F-9E97-7A6E8EDD91C1}" dt="2025-05-28T17:19:16.089" v="1757" actId="13244"/>
        <pc:sldMkLst>
          <pc:docMk/>
          <pc:sldMk cId="3047544435" sldId="5967"/>
        </pc:sldMkLst>
      </pc:sldChg>
      <pc:sldChg chg="addSp delSp modSp new mod modClrScheme chgLayout">
        <pc:chgData name="Ward, Reagan" userId="27291eb4-8241-4961-9e69-8c66e34cc5b0" providerId="ADAL" clId="{12DA4140-F984-493F-9E97-7A6E8EDD91C1}" dt="2025-05-29T14:42:38.889" v="2363" actId="27636"/>
        <pc:sldMkLst>
          <pc:docMk/>
          <pc:sldMk cId="2044305962" sldId="5968"/>
        </pc:sldMkLst>
      </pc:sldChg>
      <pc:sldChg chg="addSp delSp modSp new mod ord modClrScheme chgLayout">
        <pc:chgData name="Ward, Reagan" userId="27291eb4-8241-4961-9e69-8c66e34cc5b0" providerId="ADAL" clId="{12DA4140-F984-493F-9E97-7A6E8EDD91C1}" dt="2025-05-28T17:02:36.159" v="1456"/>
        <pc:sldMkLst>
          <pc:docMk/>
          <pc:sldMk cId="2184087942" sldId="5969"/>
        </pc:sldMkLst>
      </pc:sldChg>
      <pc:sldChg chg="addSp delSp modSp new mod modClrScheme chgLayout">
        <pc:chgData name="Ward, Reagan" userId="27291eb4-8241-4961-9e69-8c66e34cc5b0" providerId="ADAL" clId="{12DA4140-F984-493F-9E97-7A6E8EDD91C1}" dt="2025-05-28T17:17:44.799" v="1749" actId="13244"/>
        <pc:sldMkLst>
          <pc:docMk/>
          <pc:sldMk cId="536564837" sldId="5970"/>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Tribbett, Jessica" userId="S::tribbett_jessica@cde.state.co.us::b8af59d7-a86d-4166-a022-d856dc24c475" providerId="AD" clId="Web-{0A5B98B7-61AF-A742-51F6-738235A4B922}"/>
    <pc:docChg chg="addSld modSld sldOrd">
      <pc:chgData name="Tribbett, Jessica" userId="S::tribbett_jessica@cde.state.co.us::b8af59d7-a86d-4166-a022-d856dc24c475" providerId="AD" clId="Web-{0A5B98B7-61AF-A742-51F6-738235A4B922}" dt="2025-06-04T23:13:42.921" v="42" actId="20577"/>
      <pc:docMkLst>
        <pc:docMk/>
      </pc:docMkLst>
      <pc:sldChg chg="modSp new">
        <pc:chgData name="Tribbett, Jessica" userId="S::tribbett_jessica@cde.state.co.us::b8af59d7-a86d-4166-a022-d856dc24c475" providerId="AD" clId="Web-{0A5B98B7-61AF-A742-51F6-738235A4B922}" dt="2025-06-04T23:13:42.921" v="42" actId="20577"/>
        <pc:sldMkLst>
          <pc:docMk/>
          <pc:sldMk cId="584765294" sldId="5973"/>
        </pc:sldMkLst>
        <pc:spChg chg="mod">
          <ac:chgData name="Tribbett, Jessica" userId="S::tribbett_jessica@cde.state.co.us::b8af59d7-a86d-4166-a022-d856dc24c475" providerId="AD" clId="Web-{0A5B98B7-61AF-A742-51F6-738235A4B922}" dt="2025-06-04T23:13:33.390" v="20" actId="20577"/>
          <ac:spMkLst>
            <pc:docMk/>
            <pc:sldMk cId="584765294" sldId="5973"/>
            <ac:spMk id="2" creationId="{263BBC37-DDD5-6BE9-B990-915317D47636}"/>
          </ac:spMkLst>
        </pc:spChg>
        <pc:spChg chg="mod">
          <ac:chgData name="Tribbett, Jessica" userId="S::tribbett_jessica@cde.state.co.us::b8af59d7-a86d-4166-a022-d856dc24c475" providerId="AD" clId="Web-{0A5B98B7-61AF-A742-51F6-738235A4B922}" dt="2025-06-04T23:13:42.921" v="42" actId="20577"/>
          <ac:spMkLst>
            <pc:docMk/>
            <pc:sldMk cId="584765294" sldId="5973"/>
            <ac:spMk id="3" creationId="{94805149-7371-FA2D-C11A-4C81E2BDE526}"/>
          </ac:spMkLst>
        </pc:spChg>
      </pc:sldChg>
      <pc:sldChg chg="add ord replId">
        <pc:chgData name="Tribbett, Jessica" userId="S::tribbett_jessica@cde.state.co.us::b8af59d7-a86d-4166-a022-d856dc24c475" providerId="AD" clId="Web-{0A5B98B7-61AF-A742-51F6-738235A4B922}" dt="2025-06-04T23:13:26.812" v="2"/>
        <pc:sldMkLst>
          <pc:docMk/>
          <pc:sldMk cId="4209271324" sldId="5974"/>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Gudka, Dawna" userId="823cceae-331b-41d6-9a63-34ad6d1db55c" providerId="ADAL" clId="{A1E5C167-7297-4135-850F-6ACEC25A8BCA}"/>
    <pc:docChg chg="undo custSel addSld delSld modSld sldOrd">
      <pc:chgData name="Gudka, Dawna" userId="823cceae-331b-41d6-9a63-34ad6d1db55c" providerId="ADAL" clId="{A1E5C167-7297-4135-850F-6ACEC25A8BCA}" dt="2025-05-07T22:47:46.636" v="2933" actId="2"/>
      <pc:docMkLst>
        <pc:docMk/>
      </pc:docMkLst>
      <pc:sldChg chg="ord">
        <pc:chgData name="Gudka, Dawna" userId="823cceae-331b-41d6-9a63-34ad6d1db55c" providerId="ADAL" clId="{A1E5C167-7297-4135-850F-6ACEC25A8BCA}" dt="2025-05-07T13:25:53.245" v="404"/>
        <pc:sldMkLst>
          <pc:docMk/>
          <pc:sldMk cId="4155096050" sldId="263"/>
        </pc:sldMkLst>
      </pc:sldChg>
      <pc:sldChg chg="modSp del mod">
        <pc:chgData name="Gudka, Dawna" userId="823cceae-331b-41d6-9a63-34ad6d1db55c" providerId="ADAL" clId="{A1E5C167-7297-4135-850F-6ACEC25A8BCA}" dt="2025-05-07T13:25:57.672" v="405" actId="2696"/>
        <pc:sldMkLst>
          <pc:docMk/>
          <pc:sldMk cId="1667029438" sldId="5232"/>
        </pc:sldMkLst>
      </pc:sldChg>
      <pc:sldChg chg="addSp delSp modSp mod">
        <pc:chgData name="Gudka, Dawna" userId="823cceae-331b-41d6-9a63-34ad6d1db55c" providerId="ADAL" clId="{A1E5C167-7297-4135-850F-6ACEC25A8BCA}" dt="2025-05-07T14:19:40.850" v="907" actId="962"/>
        <pc:sldMkLst>
          <pc:docMk/>
          <pc:sldMk cId="3378712492" sldId="5417"/>
        </pc:sldMkLst>
      </pc:sldChg>
      <pc:sldChg chg="modSp mod">
        <pc:chgData name="Gudka, Dawna" userId="823cceae-331b-41d6-9a63-34ad6d1db55c" providerId="ADAL" clId="{A1E5C167-7297-4135-850F-6ACEC25A8BCA}" dt="2025-05-07T22:47:43.916" v="2932" actId="2"/>
        <pc:sldMkLst>
          <pc:docMk/>
          <pc:sldMk cId="1905588214" sldId="5538"/>
        </pc:sldMkLst>
      </pc:sldChg>
      <pc:sldChg chg="del">
        <pc:chgData name="Gudka, Dawna" userId="823cceae-331b-41d6-9a63-34ad6d1db55c" providerId="ADAL" clId="{A1E5C167-7297-4135-850F-6ACEC25A8BCA}" dt="2025-05-07T13:28:23.636" v="417" actId="47"/>
        <pc:sldMkLst>
          <pc:docMk/>
          <pc:sldMk cId="438506032" sldId="5735"/>
        </pc:sldMkLst>
      </pc:sldChg>
      <pc:sldChg chg="del">
        <pc:chgData name="Gudka, Dawna" userId="823cceae-331b-41d6-9a63-34ad6d1db55c" providerId="ADAL" clId="{A1E5C167-7297-4135-850F-6ACEC25A8BCA}" dt="2025-05-07T13:24:44.662" v="387" actId="47"/>
        <pc:sldMkLst>
          <pc:docMk/>
          <pc:sldMk cId="1678483196" sldId="5761"/>
        </pc:sldMkLst>
      </pc:sldChg>
      <pc:sldChg chg="del">
        <pc:chgData name="Gudka, Dawna" userId="823cceae-331b-41d6-9a63-34ad6d1db55c" providerId="ADAL" clId="{A1E5C167-7297-4135-850F-6ACEC25A8BCA}" dt="2025-05-07T13:24:44.662" v="387" actId="47"/>
        <pc:sldMkLst>
          <pc:docMk/>
          <pc:sldMk cId="3452760538" sldId="5763"/>
        </pc:sldMkLst>
      </pc:sldChg>
      <pc:sldChg chg="del">
        <pc:chgData name="Gudka, Dawna" userId="823cceae-331b-41d6-9a63-34ad6d1db55c" providerId="ADAL" clId="{A1E5C167-7297-4135-850F-6ACEC25A8BCA}" dt="2025-05-07T13:24:44.662" v="387" actId="47"/>
        <pc:sldMkLst>
          <pc:docMk/>
          <pc:sldMk cId="3959241512" sldId="5764"/>
        </pc:sldMkLst>
      </pc:sldChg>
      <pc:sldChg chg="modSp mod ord">
        <pc:chgData name="Gudka, Dawna" userId="823cceae-331b-41d6-9a63-34ad6d1db55c" providerId="ADAL" clId="{A1E5C167-7297-4135-850F-6ACEC25A8BCA}" dt="2025-05-07T21:57:27.817" v="1597" actId="20577"/>
        <pc:sldMkLst>
          <pc:docMk/>
          <pc:sldMk cId="3677926577" sldId="5766"/>
        </pc:sldMkLst>
      </pc:sldChg>
      <pc:sldChg chg="modSp mod ord">
        <pc:chgData name="Gudka, Dawna" userId="823cceae-331b-41d6-9a63-34ad6d1db55c" providerId="ADAL" clId="{A1E5C167-7297-4135-850F-6ACEC25A8BCA}" dt="2025-05-07T22:37:23.359" v="2865" actId="14100"/>
        <pc:sldMkLst>
          <pc:docMk/>
          <pc:sldMk cId="226281112" sldId="5827"/>
        </pc:sldMkLst>
      </pc:sldChg>
      <pc:sldChg chg="del">
        <pc:chgData name="Gudka, Dawna" userId="823cceae-331b-41d6-9a63-34ad6d1db55c" providerId="ADAL" clId="{A1E5C167-7297-4135-850F-6ACEC25A8BCA}" dt="2025-05-07T13:25:11.459" v="389" actId="47"/>
        <pc:sldMkLst>
          <pc:docMk/>
          <pc:sldMk cId="1039088137" sldId="5841"/>
        </pc:sldMkLst>
      </pc:sldChg>
      <pc:sldChg chg="del">
        <pc:chgData name="Gudka, Dawna" userId="823cceae-331b-41d6-9a63-34ad6d1db55c" providerId="ADAL" clId="{A1E5C167-7297-4135-850F-6ACEC25A8BCA}" dt="2025-05-07T13:24:44.662" v="387" actId="47"/>
        <pc:sldMkLst>
          <pc:docMk/>
          <pc:sldMk cId="3882279446" sldId="5868"/>
        </pc:sldMkLst>
      </pc:sldChg>
      <pc:sldChg chg="del">
        <pc:chgData name="Gudka, Dawna" userId="823cceae-331b-41d6-9a63-34ad6d1db55c" providerId="ADAL" clId="{A1E5C167-7297-4135-850F-6ACEC25A8BCA}" dt="2025-05-07T13:24:44.662" v="387" actId="47"/>
        <pc:sldMkLst>
          <pc:docMk/>
          <pc:sldMk cId="904776247" sldId="5869"/>
        </pc:sldMkLst>
      </pc:sldChg>
      <pc:sldChg chg="modSp mod">
        <pc:chgData name="Gudka, Dawna" userId="823cceae-331b-41d6-9a63-34ad6d1db55c" providerId="ADAL" clId="{A1E5C167-7297-4135-850F-6ACEC25A8BCA}" dt="2025-05-07T22:42:32.954" v="2896" actId="13244"/>
        <pc:sldMkLst>
          <pc:docMk/>
          <pc:sldMk cId="982584362" sldId="5871"/>
        </pc:sldMkLst>
      </pc:sldChg>
      <pc:sldChg chg="del">
        <pc:chgData name="Gudka, Dawna" userId="823cceae-331b-41d6-9a63-34ad6d1db55c" providerId="ADAL" clId="{A1E5C167-7297-4135-850F-6ACEC25A8BCA}" dt="2025-05-07T13:28:23.636" v="417" actId="47"/>
        <pc:sldMkLst>
          <pc:docMk/>
          <pc:sldMk cId="2002406002" sldId="5875"/>
        </pc:sldMkLst>
      </pc:sldChg>
      <pc:sldChg chg="del">
        <pc:chgData name="Gudka, Dawna" userId="823cceae-331b-41d6-9a63-34ad6d1db55c" providerId="ADAL" clId="{A1E5C167-7297-4135-850F-6ACEC25A8BCA}" dt="2025-05-07T13:24:54.812" v="388" actId="47"/>
        <pc:sldMkLst>
          <pc:docMk/>
          <pc:sldMk cId="709657538" sldId="5877"/>
        </pc:sldMkLst>
      </pc:sldChg>
      <pc:sldChg chg="del">
        <pc:chgData name="Gudka, Dawna" userId="823cceae-331b-41d6-9a63-34ad6d1db55c" providerId="ADAL" clId="{A1E5C167-7297-4135-850F-6ACEC25A8BCA}" dt="2025-05-07T13:24:54.812" v="388" actId="47"/>
        <pc:sldMkLst>
          <pc:docMk/>
          <pc:sldMk cId="1702993866" sldId="5878"/>
        </pc:sldMkLst>
      </pc:sldChg>
      <pc:sldChg chg="modSp del mod">
        <pc:chgData name="Gudka, Dawna" userId="823cceae-331b-41d6-9a63-34ad6d1db55c" providerId="ADAL" clId="{A1E5C167-7297-4135-850F-6ACEC25A8BCA}" dt="2025-05-07T13:28:23.636" v="417" actId="47"/>
        <pc:sldMkLst>
          <pc:docMk/>
          <pc:sldMk cId="606546759" sldId="5881"/>
        </pc:sldMkLst>
      </pc:sldChg>
      <pc:sldChg chg="del">
        <pc:chgData name="Gudka, Dawna" userId="823cceae-331b-41d6-9a63-34ad6d1db55c" providerId="ADAL" clId="{A1E5C167-7297-4135-850F-6ACEC25A8BCA}" dt="2025-05-07T13:28:23.636" v="417" actId="47"/>
        <pc:sldMkLst>
          <pc:docMk/>
          <pc:sldMk cId="3407393224" sldId="5882"/>
        </pc:sldMkLst>
      </pc:sldChg>
      <pc:sldChg chg="del">
        <pc:chgData name="Gudka, Dawna" userId="823cceae-331b-41d6-9a63-34ad6d1db55c" providerId="ADAL" clId="{A1E5C167-7297-4135-850F-6ACEC25A8BCA}" dt="2025-05-07T13:28:23.636" v="417" actId="47"/>
        <pc:sldMkLst>
          <pc:docMk/>
          <pc:sldMk cId="570080860" sldId="5883"/>
        </pc:sldMkLst>
      </pc:sldChg>
      <pc:sldChg chg="del">
        <pc:chgData name="Gudka, Dawna" userId="823cceae-331b-41d6-9a63-34ad6d1db55c" providerId="ADAL" clId="{A1E5C167-7297-4135-850F-6ACEC25A8BCA}" dt="2025-05-07T13:24:54.812" v="388" actId="47"/>
        <pc:sldMkLst>
          <pc:docMk/>
          <pc:sldMk cId="2656361666" sldId="5884"/>
        </pc:sldMkLst>
      </pc:sldChg>
      <pc:sldChg chg="del">
        <pc:chgData name="Gudka, Dawna" userId="823cceae-331b-41d6-9a63-34ad6d1db55c" providerId="ADAL" clId="{A1E5C167-7297-4135-850F-6ACEC25A8BCA}" dt="2025-05-07T13:24:54.812" v="388" actId="47"/>
        <pc:sldMkLst>
          <pc:docMk/>
          <pc:sldMk cId="668070653" sldId="5885"/>
        </pc:sldMkLst>
      </pc:sldChg>
      <pc:sldChg chg="del">
        <pc:chgData name="Gudka, Dawna" userId="823cceae-331b-41d6-9a63-34ad6d1db55c" providerId="ADAL" clId="{A1E5C167-7297-4135-850F-6ACEC25A8BCA}" dt="2025-05-07T13:25:11.459" v="389" actId="47"/>
        <pc:sldMkLst>
          <pc:docMk/>
          <pc:sldMk cId="966682360" sldId="5887"/>
        </pc:sldMkLst>
      </pc:sldChg>
      <pc:sldChg chg="del">
        <pc:chgData name="Gudka, Dawna" userId="823cceae-331b-41d6-9a63-34ad6d1db55c" providerId="ADAL" clId="{A1E5C167-7297-4135-850F-6ACEC25A8BCA}" dt="2025-05-07T13:25:11.459" v="389" actId="47"/>
        <pc:sldMkLst>
          <pc:docMk/>
          <pc:sldMk cId="3196040220" sldId="5888"/>
        </pc:sldMkLst>
      </pc:sldChg>
      <pc:sldChg chg="del">
        <pc:chgData name="Gudka, Dawna" userId="823cceae-331b-41d6-9a63-34ad6d1db55c" providerId="ADAL" clId="{A1E5C167-7297-4135-850F-6ACEC25A8BCA}" dt="2025-05-07T13:25:11.459" v="389" actId="47"/>
        <pc:sldMkLst>
          <pc:docMk/>
          <pc:sldMk cId="2966407877" sldId="5889"/>
        </pc:sldMkLst>
      </pc:sldChg>
      <pc:sldChg chg="del">
        <pc:chgData name="Gudka, Dawna" userId="823cceae-331b-41d6-9a63-34ad6d1db55c" providerId="ADAL" clId="{A1E5C167-7297-4135-850F-6ACEC25A8BCA}" dt="2025-05-07T13:25:11.459" v="389" actId="47"/>
        <pc:sldMkLst>
          <pc:docMk/>
          <pc:sldMk cId="143162616" sldId="5890"/>
        </pc:sldMkLst>
      </pc:sldChg>
      <pc:sldChg chg="del">
        <pc:chgData name="Gudka, Dawna" userId="823cceae-331b-41d6-9a63-34ad6d1db55c" providerId="ADAL" clId="{A1E5C167-7297-4135-850F-6ACEC25A8BCA}" dt="2025-05-07T13:25:11.459" v="389" actId="47"/>
        <pc:sldMkLst>
          <pc:docMk/>
          <pc:sldMk cId="4151373932" sldId="5891"/>
        </pc:sldMkLst>
      </pc:sldChg>
      <pc:sldChg chg="del">
        <pc:chgData name="Gudka, Dawna" userId="823cceae-331b-41d6-9a63-34ad6d1db55c" providerId="ADAL" clId="{A1E5C167-7297-4135-850F-6ACEC25A8BCA}" dt="2025-05-07T13:25:11.459" v="389" actId="47"/>
        <pc:sldMkLst>
          <pc:docMk/>
          <pc:sldMk cId="2662356441" sldId="5902"/>
        </pc:sldMkLst>
      </pc:sldChg>
      <pc:sldChg chg="del">
        <pc:chgData name="Gudka, Dawna" userId="823cceae-331b-41d6-9a63-34ad6d1db55c" providerId="ADAL" clId="{A1E5C167-7297-4135-850F-6ACEC25A8BCA}" dt="2025-05-07T13:25:11.459" v="389" actId="47"/>
        <pc:sldMkLst>
          <pc:docMk/>
          <pc:sldMk cId="1818549045" sldId="5903"/>
        </pc:sldMkLst>
      </pc:sldChg>
      <pc:sldChg chg="del">
        <pc:chgData name="Gudka, Dawna" userId="823cceae-331b-41d6-9a63-34ad6d1db55c" providerId="ADAL" clId="{A1E5C167-7297-4135-850F-6ACEC25A8BCA}" dt="2025-05-07T13:24:44.662" v="387" actId="47"/>
        <pc:sldMkLst>
          <pc:docMk/>
          <pc:sldMk cId="1805522250" sldId="5904"/>
        </pc:sldMkLst>
      </pc:sldChg>
      <pc:sldChg chg="modSp mod">
        <pc:chgData name="Gudka, Dawna" userId="823cceae-331b-41d6-9a63-34ad6d1db55c" providerId="ADAL" clId="{A1E5C167-7297-4135-850F-6ACEC25A8BCA}" dt="2025-05-07T22:41:58.532" v="2895"/>
        <pc:sldMkLst>
          <pc:docMk/>
          <pc:sldMk cId="646868291" sldId="5905"/>
        </pc:sldMkLst>
      </pc:sldChg>
      <pc:sldChg chg="del">
        <pc:chgData name="Gudka, Dawna" userId="823cceae-331b-41d6-9a63-34ad6d1db55c" providerId="ADAL" clId="{A1E5C167-7297-4135-850F-6ACEC25A8BCA}" dt="2025-05-07T13:28:23.636" v="417" actId="47"/>
        <pc:sldMkLst>
          <pc:docMk/>
          <pc:sldMk cId="1324249713" sldId="5906"/>
        </pc:sldMkLst>
      </pc:sldChg>
      <pc:sldChg chg="ord">
        <pc:chgData name="Gudka, Dawna" userId="823cceae-331b-41d6-9a63-34ad6d1db55c" providerId="ADAL" clId="{A1E5C167-7297-4135-850F-6ACEC25A8BCA}" dt="2025-05-07T13:27:44.455" v="416"/>
        <pc:sldMkLst>
          <pc:docMk/>
          <pc:sldMk cId="3319297287" sldId="5908"/>
        </pc:sldMkLst>
      </pc:sldChg>
      <pc:sldChg chg="modSp add del mod ord">
        <pc:chgData name="Gudka, Dawna" userId="823cceae-331b-41d6-9a63-34ad6d1db55c" providerId="ADAL" clId="{A1E5C167-7297-4135-850F-6ACEC25A8BCA}" dt="2025-05-07T13:30:05.355" v="523" actId="2696"/>
        <pc:sldMkLst>
          <pc:docMk/>
          <pc:sldMk cId="2814271245" sldId="5909"/>
        </pc:sldMkLst>
      </pc:sldChg>
      <pc:sldChg chg="modSp add mod ord">
        <pc:chgData name="Gudka, Dawna" userId="823cceae-331b-41d6-9a63-34ad6d1db55c" providerId="ADAL" clId="{A1E5C167-7297-4135-850F-6ACEC25A8BCA}" dt="2025-05-07T13:29:16.629" v="476" actId="20577"/>
        <pc:sldMkLst>
          <pc:docMk/>
          <pc:sldMk cId="3197381806" sldId="5910"/>
        </pc:sldMkLst>
      </pc:sldChg>
      <pc:sldChg chg="modSp add mod">
        <pc:chgData name="Gudka, Dawna" userId="823cceae-331b-41d6-9a63-34ad6d1db55c" providerId="ADAL" clId="{A1E5C167-7297-4135-850F-6ACEC25A8BCA}" dt="2025-05-07T13:37:02.428" v="618" actId="20577"/>
        <pc:sldMkLst>
          <pc:docMk/>
          <pc:sldMk cId="521114537" sldId="5911"/>
        </pc:sldMkLst>
      </pc:sldChg>
      <pc:sldChg chg="addSp delSp modSp add mod">
        <pc:chgData name="Gudka, Dawna" userId="823cceae-331b-41d6-9a63-34ad6d1db55c" providerId="ADAL" clId="{A1E5C167-7297-4135-850F-6ACEC25A8BCA}" dt="2025-05-07T22:38:37.848" v="2879" actId="20577"/>
        <pc:sldMkLst>
          <pc:docMk/>
          <pc:sldMk cId="1974436417" sldId="5912"/>
        </pc:sldMkLst>
      </pc:sldChg>
      <pc:sldChg chg="add">
        <pc:chgData name="Gudka, Dawna" userId="823cceae-331b-41d6-9a63-34ad6d1db55c" providerId="ADAL" clId="{A1E5C167-7297-4135-850F-6ACEC25A8BCA}" dt="2025-05-07T13:29:36.932" v="477"/>
        <pc:sldMkLst>
          <pc:docMk/>
          <pc:sldMk cId="2808442126" sldId="5913"/>
        </pc:sldMkLst>
      </pc:sldChg>
      <pc:sldChg chg="add">
        <pc:chgData name="Gudka, Dawna" userId="823cceae-331b-41d6-9a63-34ad6d1db55c" providerId="ADAL" clId="{A1E5C167-7297-4135-850F-6ACEC25A8BCA}" dt="2025-05-07T13:29:36.932" v="477"/>
        <pc:sldMkLst>
          <pc:docMk/>
          <pc:sldMk cId="4136330268" sldId="5914"/>
        </pc:sldMkLst>
      </pc:sldChg>
      <pc:sldChg chg="addSp delSp modSp new mod ord">
        <pc:chgData name="Gudka, Dawna" userId="823cceae-331b-41d6-9a63-34ad6d1db55c" providerId="ADAL" clId="{A1E5C167-7297-4135-850F-6ACEC25A8BCA}" dt="2025-05-07T22:43:10.244" v="2901" actId="478"/>
        <pc:sldMkLst>
          <pc:docMk/>
          <pc:sldMk cId="3768008294" sldId="5925"/>
        </pc:sldMkLst>
      </pc:sldChg>
      <pc:sldChg chg="modSp add del mod ord">
        <pc:chgData name="Gudka, Dawna" userId="823cceae-331b-41d6-9a63-34ad6d1db55c" providerId="ADAL" clId="{A1E5C167-7297-4135-850F-6ACEC25A8BCA}" dt="2025-05-07T22:36:57.210" v="2859" actId="2696"/>
        <pc:sldMkLst>
          <pc:docMk/>
          <pc:sldMk cId="3716244999" sldId="5926"/>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ldChg>
      <pc:sldChg chg="modSp">
        <pc:chgData name="Ward, Reagan" userId="27291eb4-8241-4961-9e69-8c66e34cc5b0" providerId="ADAL" clId="{8238A6CB-92CA-48ED-9CA0-60CF8CA017CE}" dt="2025-04-17T14:06:59.564" v="245"/>
        <pc:sldMkLst>
          <pc:docMk/>
          <pc:sldMk cId="674225035" sldId="5765"/>
        </pc:sldMkLst>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220528580" sldId="5838"/>
        </pc:sldMkLst>
      </pc:sldChg>
      <pc:sldChg chg="modSp mod">
        <pc:chgData name="Ward, Reagan" userId="27291eb4-8241-4961-9e69-8c66e34cc5b0" providerId="ADAL" clId="{8238A6CB-92CA-48ED-9CA0-60CF8CA017CE}" dt="2025-04-17T14:07:36.998" v="246" actId="13244"/>
        <pc:sldMkLst>
          <pc:docMk/>
          <pc:sldMk cId="982584362" sldId="5871"/>
        </pc:sldMkLst>
      </pc:sldChg>
      <pc:sldChg chg="modSp">
        <pc:chgData name="Ward, Reagan" userId="27291eb4-8241-4961-9e69-8c66e34cc5b0" providerId="ADAL" clId="{8238A6CB-92CA-48ED-9CA0-60CF8CA017CE}" dt="2025-04-17T14:06:59.564" v="245"/>
        <pc:sldMkLst>
          <pc:docMk/>
          <pc:sldMk cId="1034172162" sldId="5872"/>
        </pc:sldMkLst>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ldChg>
      <pc:sldChg chg="modSp mod">
        <pc:chgData name="Ward, Reagan" userId="27291eb4-8241-4961-9e69-8c66e34cc5b0" providerId="ADAL" clId="{8238A6CB-92CA-48ED-9CA0-60CF8CA017CE}" dt="2025-04-17T14:07:52.486" v="248" actId="13244"/>
        <pc:sldMkLst>
          <pc:docMk/>
          <pc:sldMk cId="606546759" sldId="5881"/>
        </pc:sldMkLst>
      </pc:sldChg>
      <pc:sldChg chg="modSp mod modClrScheme chgLayout">
        <pc:chgData name="Ward, Reagan" userId="27291eb4-8241-4961-9e69-8c66e34cc5b0" providerId="ADAL" clId="{8238A6CB-92CA-48ED-9CA0-60CF8CA017CE}" dt="2025-04-17T14:10:02.968" v="283" actId="27636"/>
        <pc:sldMkLst>
          <pc:docMk/>
          <pc:sldMk cId="3407393224" sldId="5882"/>
        </pc:sldMkLst>
      </pc:sldChg>
      <pc:sldChg chg="addSp delSp modSp new mod modClrScheme chgLayout">
        <pc:chgData name="Ward, Reagan" userId="27291eb4-8241-4961-9e69-8c66e34cc5b0" providerId="ADAL" clId="{8238A6CB-92CA-48ED-9CA0-60CF8CA017CE}" dt="2025-04-17T14:06:26.821" v="243"/>
        <pc:sldMkLst>
          <pc:docMk/>
          <pc:sldMk cId="570080860" sldId="5883"/>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416D6333-B720-8AC7-BF88-4AD99D8DB959}"/>
    <pc:docChg chg="modSld">
      <pc:chgData name="Tribbett, Jessica" userId="S::tribbett_jessica@cde.state.co.us::b8af59d7-a86d-4166-a022-d856dc24c475" providerId="AD" clId="Web-{416D6333-B720-8AC7-BF88-4AD99D8DB959}" dt="2025-06-04T23:18:57.340" v="31" actId="20577"/>
      <pc:docMkLst>
        <pc:docMk/>
      </pc:docMkLst>
      <pc:sldChg chg="modSp">
        <pc:chgData name="Tribbett, Jessica" userId="S::tribbett_jessica@cde.state.co.us::b8af59d7-a86d-4166-a022-d856dc24c475" providerId="AD" clId="Web-{416D6333-B720-8AC7-BF88-4AD99D8DB959}" dt="2025-06-04T23:17:17.508" v="3"/>
        <pc:sldMkLst>
          <pc:docMk/>
          <pc:sldMk cId="1389415021" sldId="5965"/>
        </pc:sldMkLst>
        <pc:picChg chg="mod">
          <ac:chgData name="Tribbett, Jessica" userId="S::tribbett_jessica@cde.state.co.us::b8af59d7-a86d-4166-a022-d856dc24c475" providerId="AD" clId="Web-{416D6333-B720-8AC7-BF88-4AD99D8DB959}" dt="2025-06-04T23:16:59.398" v="1"/>
          <ac:picMkLst>
            <pc:docMk/>
            <pc:sldMk cId="1389415021" sldId="5965"/>
            <ac:picMk id="2" creationId="{64D86AFD-8B1E-1D4F-9267-BEF91F20C783}"/>
          </ac:picMkLst>
        </pc:picChg>
        <pc:cxnChg chg="mod">
          <ac:chgData name="Tribbett, Jessica" userId="S::tribbett_jessica@cde.state.co.us::b8af59d7-a86d-4166-a022-d856dc24c475" providerId="AD" clId="Web-{416D6333-B720-8AC7-BF88-4AD99D8DB959}" dt="2025-06-04T23:17:14.211" v="2"/>
          <ac:cxnSpMkLst>
            <pc:docMk/>
            <pc:sldMk cId="1389415021" sldId="5965"/>
            <ac:cxnSpMk id="3" creationId="{04FEB428-7BD6-7945-60D1-3348D6110128}"/>
          </ac:cxnSpMkLst>
        </pc:cxnChg>
        <pc:cxnChg chg="mod">
          <ac:chgData name="Tribbett, Jessica" userId="S::tribbett_jessica@cde.state.co.us::b8af59d7-a86d-4166-a022-d856dc24c475" providerId="AD" clId="Web-{416D6333-B720-8AC7-BF88-4AD99D8DB959}" dt="2025-06-04T23:17:17.508" v="3"/>
          <ac:cxnSpMkLst>
            <pc:docMk/>
            <pc:sldMk cId="1389415021" sldId="5965"/>
            <ac:cxnSpMk id="9" creationId="{23CD87E2-D8F8-1C1F-A05F-981D0658A525}"/>
          </ac:cxnSpMkLst>
        </pc:cxnChg>
      </pc:sldChg>
      <pc:sldChg chg="modSp">
        <pc:chgData name="Tribbett, Jessica" userId="S::tribbett_jessica@cde.state.co.us::b8af59d7-a86d-4166-a022-d856dc24c475" providerId="AD" clId="Web-{416D6333-B720-8AC7-BF88-4AD99D8DB959}" dt="2025-06-04T23:18:20.089" v="15"/>
        <pc:sldMkLst>
          <pc:docMk/>
          <pc:sldMk cId="37158349" sldId="5971"/>
        </pc:sldMkLst>
        <pc:spChg chg="ord">
          <ac:chgData name="Tribbett, Jessica" userId="S::tribbett_jessica@cde.state.co.us::b8af59d7-a86d-4166-a022-d856dc24c475" providerId="AD" clId="Web-{416D6333-B720-8AC7-BF88-4AD99D8DB959}" dt="2025-06-04T23:18:19.636" v="14"/>
          <ac:spMkLst>
            <pc:docMk/>
            <pc:sldMk cId="37158349" sldId="5971"/>
            <ac:spMk id="4" creationId="{DF4FD247-9810-76BD-BAA8-E4331F02883D}"/>
          </ac:spMkLst>
        </pc:spChg>
        <pc:spChg chg="ord">
          <ac:chgData name="Tribbett, Jessica" userId="S::tribbett_jessica@cde.state.co.us::b8af59d7-a86d-4166-a022-d856dc24c475" providerId="AD" clId="Web-{416D6333-B720-8AC7-BF88-4AD99D8DB959}" dt="2025-06-04T23:18:05.011" v="4"/>
          <ac:spMkLst>
            <pc:docMk/>
            <pc:sldMk cId="37158349" sldId="5971"/>
            <ac:spMk id="6" creationId="{34D999F5-D714-D634-3AEF-10D9A60E673A}"/>
          </ac:spMkLst>
        </pc:spChg>
        <pc:spChg chg="ord">
          <ac:chgData name="Tribbett, Jessica" userId="S::tribbett_jessica@cde.state.co.us::b8af59d7-a86d-4166-a022-d856dc24c475" providerId="AD" clId="Web-{416D6333-B720-8AC7-BF88-4AD99D8DB959}" dt="2025-06-04T23:18:14.886" v="13"/>
          <ac:spMkLst>
            <pc:docMk/>
            <pc:sldMk cId="37158349" sldId="5971"/>
            <ac:spMk id="7" creationId="{73E36483-B1C2-9417-D3CC-57BFDF2DD6BA}"/>
          </ac:spMkLst>
        </pc:spChg>
        <pc:spChg chg="ord">
          <ac:chgData name="Tribbett, Jessica" userId="S::tribbett_jessica@cde.state.co.us::b8af59d7-a86d-4166-a022-d856dc24c475" providerId="AD" clId="Web-{416D6333-B720-8AC7-BF88-4AD99D8DB959}" dt="2025-06-04T23:18:11.886" v="11"/>
          <ac:spMkLst>
            <pc:docMk/>
            <pc:sldMk cId="37158349" sldId="5971"/>
            <ac:spMk id="8" creationId="{269FD2E8-78BF-9D5D-05B2-DEE728953B8E}"/>
          </ac:spMkLst>
        </pc:spChg>
        <pc:spChg chg="ord">
          <ac:chgData name="Tribbett, Jessica" userId="S::tribbett_jessica@cde.state.co.us::b8af59d7-a86d-4166-a022-d856dc24c475" providerId="AD" clId="Web-{416D6333-B720-8AC7-BF88-4AD99D8DB959}" dt="2025-06-04T23:18:20.089" v="15"/>
          <ac:spMkLst>
            <pc:docMk/>
            <pc:sldMk cId="37158349" sldId="5971"/>
            <ac:spMk id="9" creationId="{7390E215-C349-638B-215C-66F2756D2745}"/>
          </ac:spMkLst>
        </pc:spChg>
      </pc:sldChg>
      <pc:sldChg chg="modSp">
        <pc:chgData name="Tribbett, Jessica" userId="S::tribbett_jessica@cde.state.co.us::b8af59d7-a86d-4166-a022-d856dc24c475" providerId="AD" clId="Web-{416D6333-B720-8AC7-BF88-4AD99D8DB959}" dt="2025-06-04T23:18:54.653" v="24" actId="20577"/>
        <pc:sldMkLst>
          <pc:docMk/>
          <pc:sldMk cId="584765294" sldId="5973"/>
        </pc:sldMkLst>
        <pc:spChg chg="mod">
          <ac:chgData name="Tribbett, Jessica" userId="S::tribbett_jessica@cde.state.co.us::b8af59d7-a86d-4166-a022-d856dc24c475" providerId="AD" clId="Web-{416D6333-B720-8AC7-BF88-4AD99D8DB959}" dt="2025-06-04T23:18:54.653" v="24" actId="20577"/>
          <ac:spMkLst>
            <pc:docMk/>
            <pc:sldMk cId="584765294" sldId="5973"/>
            <ac:spMk id="2" creationId="{263BBC37-DDD5-6BE9-B990-915317D47636}"/>
          </ac:spMkLst>
        </pc:spChg>
      </pc:sldChg>
      <pc:sldChg chg="modSp">
        <pc:chgData name="Tribbett, Jessica" userId="S::tribbett_jessica@cde.state.co.us::b8af59d7-a86d-4166-a022-d856dc24c475" providerId="AD" clId="Web-{416D6333-B720-8AC7-BF88-4AD99D8DB959}" dt="2025-06-04T23:18:57.340" v="31" actId="20577"/>
        <pc:sldMkLst>
          <pc:docMk/>
          <pc:sldMk cId="4209271324" sldId="5974"/>
        </pc:sldMkLst>
        <pc:spChg chg="mod">
          <ac:chgData name="Tribbett, Jessica" userId="S::tribbett_jessica@cde.state.co.us::b8af59d7-a86d-4166-a022-d856dc24c475" providerId="AD" clId="Web-{416D6333-B720-8AC7-BF88-4AD99D8DB959}" dt="2025-06-04T23:18:57.340" v="31" actId="20577"/>
          <ac:spMkLst>
            <pc:docMk/>
            <pc:sldMk cId="4209271324" sldId="5974"/>
            <ac:spMk id="2" creationId="{C1EEE684-7657-920A-BC39-39BCDA100939}"/>
          </ac:spMkLst>
        </pc:sp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Carey, Jasmine" userId="S::carey_j@cde.state.co.us::f824631c-ee58-4147-9207-eaf0ccde4905" providerId="AD" clId="Web-{8986ED4F-252B-7D25-ABA1-94CBB47F65E6}"/>
    <pc:docChg chg="modSld">
      <pc:chgData name="Carey, Jasmine" userId="S::carey_j@cde.state.co.us::f824631c-ee58-4147-9207-eaf0ccde4905" providerId="AD" clId="Web-{8986ED4F-252B-7D25-ABA1-94CBB47F65E6}" dt="2025-05-07T22:36:10.617" v="58" actId="20577"/>
      <pc:docMkLst>
        <pc:docMk/>
      </pc:docMkLst>
      <pc:sldChg chg="modSp">
        <pc:chgData name="Carey, Jasmine" userId="S::carey_j@cde.state.co.us::f824631c-ee58-4147-9207-eaf0ccde4905" providerId="AD" clId="Web-{8986ED4F-252B-7D25-ABA1-94CBB47F65E6}" dt="2025-05-07T22:36:10.617" v="58" actId="20577"/>
        <pc:sldMkLst>
          <pc:docMk/>
          <pc:sldMk cId="1284145060" sldId="264"/>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21f7fb5c-490d-42a4-8741-4ce78a53b03a" providerId="ADAL" clId="{C9FB106D-84CF-430A-996D-10AB1C818191}"/>
    <pc:docChg chg="custSel addSld modSld">
      <pc:chgData name="Slutzky, Collin" userId="21f7fb5c-490d-42a4-8741-4ce78a53b03a" providerId="ADAL" clId="{C9FB106D-84CF-430A-996D-10AB1C818191}" dt="2025-05-14T17:44:12.202" v="1040" actId="20577"/>
      <pc:docMkLst>
        <pc:docMk/>
      </pc:docMkLst>
      <pc:sldChg chg="modSp mod">
        <pc:chgData name="Slutzky, Collin" userId="21f7fb5c-490d-42a4-8741-4ce78a53b03a" providerId="ADAL" clId="{C9FB106D-84CF-430A-996D-10AB1C818191}" dt="2025-05-14T17:34:02.520" v="0" actId="27636"/>
        <pc:sldMkLst>
          <pc:docMk/>
          <pc:sldMk cId="2332989696" sldId="5395"/>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offman, Peter" userId="S::hoffman_p@cde.state.co.us::673cee94-26bd-4c2a-ab82-1b3669e2f049" providerId="AD" clId="Web-{542AFDF8-347C-0E51-DCE0-1DB697086C0D}"/>
    <pc:docChg chg="addSld delSld modSld">
      <pc:chgData name="Hoffman, Peter" userId="S::hoffman_p@cde.state.co.us::673cee94-26bd-4c2a-ab82-1b3669e2f049" providerId="AD" clId="Web-{542AFDF8-347C-0E51-DCE0-1DB697086C0D}" dt="2025-05-28T16:08:46.917" v="168"/>
      <pc:docMkLst>
        <pc:docMk/>
      </pc:docMkLst>
      <pc:sldChg chg="add del">
        <pc:chgData name="Hoffman, Peter" userId="S::hoffman_p@cde.state.co.us::673cee94-26bd-4c2a-ab82-1b3669e2f049" providerId="AD" clId="Web-{542AFDF8-347C-0E51-DCE0-1DB697086C0D}" dt="2025-05-28T16:08:46.902" v="165"/>
        <pc:sldMkLst>
          <pc:docMk/>
          <pc:sldMk cId="709657538" sldId="5877"/>
        </pc:sldMkLst>
      </pc:sldChg>
      <pc:sldChg chg="add del">
        <pc:chgData name="Hoffman, Peter" userId="S::hoffman_p@cde.state.co.us::673cee94-26bd-4c2a-ab82-1b3669e2f049" providerId="AD" clId="Web-{542AFDF8-347C-0E51-DCE0-1DB697086C0D}" dt="2025-05-28T16:08:46.902" v="164"/>
        <pc:sldMkLst>
          <pc:docMk/>
          <pc:sldMk cId="1702993866" sldId="5878"/>
        </pc:sldMkLst>
      </pc:sldChg>
      <pc:sldChg chg="add del">
        <pc:chgData name="Hoffman, Peter" userId="S::hoffman_p@cde.state.co.us::673cee94-26bd-4c2a-ab82-1b3669e2f049" providerId="AD" clId="Web-{542AFDF8-347C-0E51-DCE0-1DB697086C0D}" dt="2025-05-28T16:08:46.917" v="168"/>
        <pc:sldMkLst>
          <pc:docMk/>
          <pc:sldMk cId="2656361666" sldId="5884"/>
        </pc:sldMkLst>
      </pc:sldChg>
      <pc:sldChg chg="add del">
        <pc:chgData name="Hoffman, Peter" userId="S::hoffman_p@cde.state.co.us::673cee94-26bd-4c2a-ab82-1b3669e2f049" providerId="AD" clId="Web-{542AFDF8-347C-0E51-DCE0-1DB697086C0D}" dt="2025-05-28T16:08:46.917" v="166"/>
        <pc:sldMkLst>
          <pc:docMk/>
          <pc:sldMk cId="668070653" sldId="5885"/>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Rhodes, Tara" userId="S::rhodes_t@cde.state.co.us::566307b0-1e17-4826-87e1-0feb85a922f2" providerId="AD" clId="Web-{2F78CA4E-0F2D-FA1E-2891-73E1C9ABA441}"/>
    <pc:docChg chg="modSld">
      <pc:chgData name="Rhodes, Tara" userId="S::rhodes_t@cde.state.co.us::566307b0-1e17-4826-87e1-0feb85a922f2" providerId="AD" clId="Web-{2F78CA4E-0F2D-FA1E-2891-73E1C9ABA441}" dt="2025-06-04T17:01:24.467" v="363" actId="14100"/>
      <pc:docMkLst>
        <pc:docMk/>
      </pc:docMkLst>
      <pc:sldChg chg="addSp modSp">
        <pc:chgData name="Rhodes, Tara" userId="S::rhodes_t@cde.state.co.us::566307b0-1e17-4826-87e1-0feb85a922f2" providerId="AD" clId="Web-{2F78CA4E-0F2D-FA1E-2891-73E1C9ABA441}" dt="2025-06-04T17:01:24.467" v="363" actId="14100"/>
        <pc:sldMkLst>
          <pc:docMk/>
          <pc:sldMk cId="1199086367" sldId="5947"/>
        </pc:sldMkLst>
        <pc:spChg chg="mod">
          <ac:chgData name="Rhodes, Tara" userId="S::rhodes_t@cde.state.co.us::566307b0-1e17-4826-87e1-0feb85a922f2" providerId="AD" clId="Web-{2F78CA4E-0F2D-FA1E-2891-73E1C9ABA441}" dt="2025-06-04T17:01:24.467" v="363" actId="14100"/>
          <ac:spMkLst>
            <pc:docMk/>
            <pc:sldMk cId="1199086367" sldId="5947"/>
            <ac:spMk id="3" creationId="{F3EBC959-9E41-BB10-1E87-B1064763279B}"/>
          </ac:spMkLst>
        </pc:spChg>
        <pc:spChg chg="mod">
          <ac:chgData name="Rhodes, Tara" userId="S::rhodes_t@cde.state.co.us::566307b0-1e17-4826-87e1-0feb85a922f2" providerId="AD" clId="Web-{2F78CA4E-0F2D-FA1E-2891-73E1C9ABA441}" dt="2025-06-04T16:31:11.331" v="216" actId="20577"/>
          <ac:spMkLst>
            <pc:docMk/>
            <pc:sldMk cId="1199086367" sldId="5947"/>
            <ac:spMk id="5" creationId="{40937A3E-3390-F63E-EA8E-89C5DBF9BB94}"/>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Tribbett, Jessica" userId="S::tribbett_jessica@cde.state.co.us::b8af59d7-a86d-4166-a022-d856dc24c475" providerId="AD" clId="Web-{BAE54013-BD43-18EB-334F-C0FD379D3D03}"/>
    <pc:docChg chg="addSld delSld modSld sldOrd">
      <pc:chgData name="Tribbett, Jessica" userId="S::tribbett_jessica@cde.state.co.us::b8af59d7-a86d-4166-a022-d856dc24c475" providerId="AD" clId="Web-{BAE54013-BD43-18EB-334F-C0FD379D3D03}" dt="2025-06-04T23:12:48.748" v="1338" actId="20577"/>
      <pc:docMkLst>
        <pc:docMk/>
      </pc:docMkLst>
      <pc:sldChg chg="addSp modSp new mod modClrScheme chgLayout">
        <pc:chgData name="Tribbett, Jessica" userId="S::tribbett_jessica@cde.state.co.us::b8af59d7-a86d-4166-a022-d856dc24c475" providerId="AD" clId="Web-{BAE54013-BD43-18EB-334F-C0FD379D3D03}" dt="2025-06-04T21:17:45.068" v="327" actId="20577"/>
        <pc:sldMkLst>
          <pc:docMk/>
          <pc:sldMk cId="873934780" sldId="5962"/>
        </pc:sldMkLst>
        <pc:spChg chg="mod ord">
          <ac:chgData name="Tribbett, Jessica" userId="S::tribbett_jessica@cde.state.co.us::b8af59d7-a86d-4166-a022-d856dc24c475" providerId="AD" clId="Web-{BAE54013-BD43-18EB-334F-C0FD379D3D03}" dt="2025-06-04T21:13:15.895" v="46" actId="20577"/>
          <ac:spMkLst>
            <pc:docMk/>
            <pc:sldMk cId="873934780" sldId="5962"/>
            <ac:spMk id="2" creationId="{680A9F19-C712-762F-2C83-2F40C48A020C}"/>
          </ac:spMkLst>
        </pc:spChg>
        <pc:spChg chg="mod ord">
          <ac:chgData name="Tribbett, Jessica" userId="S::tribbett_jessica@cde.state.co.us::b8af59d7-a86d-4166-a022-d856dc24c475" providerId="AD" clId="Web-{BAE54013-BD43-18EB-334F-C0FD379D3D03}" dt="2025-06-04T21:17:28.380" v="288" actId="20577"/>
          <ac:spMkLst>
            <pc:docMk/>
            <pc:sldMk cId="873934780" sldId="5962"/>
            <ac:spMk id="3" creationId="{A3D6B4DE-04F5-65B8-C87C-489F8A0FBD3A}"/>
          </ac:spMkLst>
        </pc:spChg>
        <pc:spChg chg="mod ord">
          <ac:chgData name="Tribbett, Jessica" userId="S::tribbett_jessica@cde.state.co.us::b8af59d7-a86d-4166-a022-d856dc24c475" providerId="AD" clId="Web-{BAE54013-BD43-18EB-334F-C0FD379D3D03}" dt="2025-06-04T18:16:08.519" v="1"/>
          <ac:spMkLst>
            <pc:docMk/>
            <pc:sldMk cId="873934780" sldId="5962"/>
            <ac:spMk id="4" creationId="{119B2AB4-90E7-6792-C53C-3C7FBD89BDD5}"/>
          </ac:spMkLst>
        </pc:spChg>
        <pc:spChg chg="add mod ord">
          <ac:chgData name="Tribbett, Jessica" userId="S::tribbett_jessica@cde.state.co.us::b8af59d7-a86d-4166-a022-d856dc24c475" providerId="AD" clId="Web-{BAE54013-BD43-18EB-334F-C0FD379D3D03}" dt="2025-06-04T18:16:18.691" v="23" actId="20577"/>
          <ac:spMkLst>
            <pc:docMk/>
            <pc:sldMk cId="873934780" sldId="5962"/>
            <ac:spMk id="5" creationId="{7FE5D9B2-7E0B-9809-D348-5378A8506A98}"/>
          </ac:spMkLst>
        </pc:spChg>
        <pc:spChg chg="add mod ord">
          <ac:chgData name="Tribbett, Jessica" userId="S::tribbett_jessica@cde.state.co.us::b8af59d7-a86d-4166-a022-d856dc24c475" providerId="AD" clId="Web-{BAE54013-BD43-18EB-334F-C0FD379D3D03}" dt="2025-06-04T21:17:45.068" v="327" actId="20577"/>
          <ac:spMkLst>
            <pc:docMk/>
            <pc:sldMk cId="873934780" sldId="5962"/>
            <ac:spMk id="6" creationId="{50B7C2A8-2630-B1F0-743C-49B929463AF6}"/>
          </ac:spMkLst>
        </pc:spChg>
      </pc:sldChg>
      <pc:sldChg chg="add del ord replId">
        <pc:chgData name="Tribbett, Jessica" userId="S::tribbett_jessica@cde.state.co.us::b8af59d7-a86d-4166-a022-d856dc24c475" providerId="AD" clId="Web-{BAE54013-BD43-18EB-334F-C0FD379D3D03}" dt="2025-06-04T22:06:22.124" v="549"/>
        <pc:sldMkLst>
          <pc:docMk/>
          <pc:sldMk cId="2274874798" sldId="5963"/>
        </pc:sldMkLst>
      </pc:sldChg>
      <pc:sldChg chg="addSp delSp modSp add ord replId">
        <pc:chgData name="Tribbett, Jessica" userId="S::tribbett_jessica@cde.state.co.us::b8af59d7-a86d-4166-a022-d856dc24c475" providerId="AD" clId="Web-{BAE54013-BD43-18EB-334F-C0FD379D3D03}" dt="2025-06-04T22:26:56.548" v="1133" actId="20577"/>
        <pc:sldMkLst>
          <pc:docMk/>
          <pc:sldMk cId="2556311175" sldId="5964"/>
        </pc:sldMkLst>
        <pc:spChg chg="mod">
          <ac:chgData name="Tribbett, Jessica" userId="S::tribbett_jessica@cde.state.co.us::b8af59d7-a86d-4166-a022-d856dc24c475" providerId="AD" clId="Web-{BAE54013-BD43-18EB-334F-C0FD379D3D03}" dt="2025-06-04T22:22:01.005" v="1003" actId="20577"/>
          <ac:spMkLst>
            <pc:docMk/>
            <pc:sldMk cId="2556311175" sldId="5964"/>
            <ac:spMk id="5" creationId="{4E4B789E-A4F3-FF8E-4E45-492B35383880}"/>
          </ac:spMkLst>
        </pc:spChg>
        <pc:spChg chg="mod">
          <ac:chgData name="Tribbett, Jessica" userId="S::tribbett_jessica@cde.state.co.us::b8af59d7-a86d-4166-a022-d856dc24c475" providerId="AD" clId="Web-{BAE54013-BD43-18EB-334F-C0FD379D3D03}" dt="2025-06-04T22:17:07.821" v="961" actId="20577"/>
          <ac:spMkLst>
            <pc:docMk/>
            <pc:sldMk cId="2556311175" sldId="5964"/>
            <ac:spMk id="7" creationId="{5F90C632-F50A-6607-D7BA-DD38227C78BD}"/>
          </ac:spMkLst>
        </pc:spChg>
        <pc:spChg chg="mod">
          <ac:chgData name="Tribbett, Jessica" userId="S::tribbett_jessica@cde.state.co.us::b8af59d7-a86d-4166-a022-d856dc24c475" providerId="AD" clId="Web-{BAE54013-BD43-18EB-334F-C0FD379D3D03}" dt="2025-06-04T22:16:11.257" v="953" actId="20577"/>
          <ac:spMkLst>
            <pc:docMk/>
            <pc:sldMk cId="2556311175" sldId="5964"/>
            <ac:spMk id="8" creationId="{A8F58B12-1797-0220-72E9-501F2F0523FC}"/>
          </ac:spMkLst>
        </pc:spChg>
        <pc:spChg chg="add mod">
          <ac:chgData name="Tribbett, Jessica" userId="S::tribbett_jessica@cde.state.co.us::b8af59d7-a86d-4166-a022-d856dc24c475" providerId="AD" clId="Web-{BAE54013-BD43-18EB-334F-C0FD379D3D03}" dt="2025-06-04T22:26:56.548" v="1133" actId="20577"/>
          <ac:spMkLst>
            <pc:docMk/>
            <pc:sldMk cId="2556311175" sldId="5964"/>
            <ac:spMk id="11" creationId="{74F2B0E9-A4AE-E424-E9EF-7805E53FB729}"/>
          </ac:spMkLst>
        </pc:spChg>
      </pc:sldChg>
      <pc:sldChg chg="addSp delSp modSp add replId">
        <pc:chgData name="Tribbett, Jessica" userId="S::tribbett_jessica@cde.state.co.us::b8af59d7-a86d-4166-a022-d856dc24c475" providerId="AD" clId="Web-{BAE54013-BD43-18EB-334F-C0FD379D3D03}" dt="2025-06-04T22:29:39.023" v="1290" actId="14100"/>
        <pc:sldMkLst>
          <pc:docMk/>
          <pc:sldMk cId="1389415021" sldId="5965"/>
        </pc:sldMkLst>
        <pc:spChg chg="mod">
          <ac:chgData name="Tribbett, Jessica" userId="S::tribbett_jessica@cde.state.co.us::b8af59d7-a86d-4166-a022-d856dc24c475" providerId="AD" clId="Web-{BAE54013-BD43-18EB-334F-C0FD379D3D03}" dt="2025-06-04T21:22:13.725" v="459" actId="20577"/>
          <ac:spMkLst>
            <pc:docMk/>
            <pc:sldMk cId="1389415021" sldId="5965"/>
            <ac:spMk id="5" creationId="{2ADFE224-CD04-E112-8183-0040D120C53B}"/>
          </ac:spMkLst>
        </pc:spChg>
        <pc:spChg chg="mod">
          <ac:chgData name="Tribbett, Jessica" userId="S::tribbett_jessica@cde.state.co.us::b8af59d7-a86d-4166-a022-d856dc24c475" providerId="AD" clId="Web-{BAE54013-BD43-18EB-334F-C0FD379D3D03}" dt="2025-06-04T22:17:13.415" v="962" actId="20577"/>
          <ac:spMkLst>
            <pc:docMk/>
            <pc:sldMk cId="1389415021" sldId="5965"/>
            <ac:spMk id="7" creationId="{DCE70608-D99F-D394-458D-038E412B13BE}"/>
          </ac:spMkLst>
        </pc:spChg>
        <pc:spChg chg="mod">
          <ac:chgData name="Tribbett, Jessica" userId="S::tribbett_jessica@cde.state.co.us::b8af59d7-a86d-4166-a022-d856dc24c475" providerId="AD" clId="Web-{BAE54013-BD43-18EB-334F-C0FD379D3D03}" dt="2025-06-04T22:16:18.007" v="954" actId="20577"/>
          <ac:spMkLst>
            <pc:docMk/>
            <pc:sldMk cId="1389415021" sldId="5965"/>
            <ac:spMk id="8" creationId="{2D9F6D80-28D4-0C39-5DAB-5862E47AF949}"/>
          </ac:spMkLst>
        </pc:spChg>
        <pc:spChg chg="add mod">
          <ac:chgData name="Tribbett, Jessica" userId="S::tribbett_jessica@cde.state.co.us::b8af59d7-a86d-4166-a022-d856dc24c475" providerId="AD" clId="Web-{BAE54013-BD43-18EB-334F-C0FD379D3D03}" dt="2025-06-04T22:29:39.023" v="1290" actId="14100"/>
          <ac:spMkLst>
            <pc:docMk/>
            <pc:sldMk cId="1389415021" sldId="5965"/>
            <ac:spMk id="11" creationId="{12C0E37C-6C64-2A1D-E549-01C21F883B96}"/>
          </ac:spMkLst>
        </pc:spChg>
        <pc:picChg chg="add mod ord">
          <ac:chgData name="Tribbett, Jessica" userId="S::tribbett_jessica@cde.state.co.us::b8af59d7-a86d-4166-a022-d856dc24c475" providerId="AD" clId="Web-{BAE54013-BD43-18EB-334F-C0FD379D3D03}" dt="2025-06-04T22:29:17.584" v="1282" actId="1076"/>
          <ac:picMkLst>
            <pc:docMk/>
            <pc:sldMk cId="1389415021" sldId="5965"/>
            <ac:picMk id="2" creationId="{64D86AFD-8B1E-1D4F-9267-BEF91F20C783}"/>
          </ac:picMkLst>
        </pc:picChg>
        <pc:cxnChg chg="add mod">
          <ac:chgData name="Tribbett, Jessica" userId="S::tribbett_jessica@cde.state.co.us::b8af59d7-a86d-4166-a022-d856dc24c475" providerId="AD" clId="Web-{BAE54013-BD43-18EB-334F-C0FD379D3D03}" dt="2025-06-04T22:29:28.944" v="1286" actId="14100"/>
          <ac:cxnSpMkLst>
            <pc:docMk/>
            <pc:sldMk cId="1389415021" sldId="5965"/>
            <ac:cxnSpMk id="3" creationId="{04FEB428-7BD6-7945-60D1-3348D6110128}"/>
          </ac:cxnSpMkLst>
        </pc:cxnChg>
        <pc:cxnChg chg="add mod">
          <ac:chgData name="Tribbett, Jessica" userId="S::tribbett_jessica@cde.state.co.us::b8af59d7-a86d-4166-a022-d856dc24c475" providerId="AD" clId="Web-{BAE54013-BD43-18EB-334F-C0FD379D3D03}" dt="2025-06-04T22:29:24.241" v="1284" actId="14100"/>
          <ac:cxnSpMkLst>
            <pc:docMk/>
            <pc:sldMk cId="1389415021" sldId="5965"/>
            <ac:cxnSpMk id="9" creationId="{23CD87E2-D8F8-1C1F-A05F-981D0658A525}"/>
          </ac:cxnSpMkLst>
        </pc:cxnChg>
      </pc:sldChg>
      <pc:sldChg chg="modSp add del replId">
        <pc:chgData name="Tribbett, Jessica" userId="S::tribbett_jessica@cde.state.co.us::b8af59d7-a86d-4166-a022-d856dc24c475" providerId="AD" clId="Web-{BAE54013-BD43-18EB-334F-C0FD379D3D03}" dt="2025-06-04T23:10:29.946" v="1292"/>
        <pc:sldMkLst>
          <pc:docMk/>
          <pc:sldMk cId="2563449715" sldId="5966"/>
        </pc:sldMkLst>
      </pc:sldChg>
      <pc:sldChg chg="modSp add replId">
        <pc:chgData name="Tribbett, Jessica" userId="S::tribbett_jessica@cde.state.co.us::b8af59d7-a86d-4166-a022-d856dc24c475" providerId="AD" clId="Web-{BAE54013-BD43-18EB-334F-C0FD379D3D03}" dt="2025-06-04T23:12:48.748" v="1338" actId="20577"/>
        <pc:sldMkLst>
          <pc:docMk/>
          <pc:sldMk cId="1968583266" sldId="5967"/>
        </pc:sldMkLst>
      </pc:sldChg>
      <pc:sldChg chg="modSp add del ord replId">
        <pc:chgData name="Tribbett, Jessica" userId="S::tribbett_jessica@cde.state.co.us::b8af59d7-a86d-4166-a022-d856dc24c475" providerId="AD" clId="Web-{BAE54013-BD43-18EB-334F-C0FD379D3D03}" dt="2025-06-04T22:29:48.929" v="1291"/>
        <pc:sldMkLst>
          <pc:docMk/>
          <pc:sldMk cId="997878543" sldId="5968"/>
        </pc:sldMkLst>
      </pc:sldChg>
      <pc:sldChg chg="add replId">
        <pc:chgData name="Tribbett, Jessica" userId="S::tribbett_jessica@cde.state.co.us::b8af59d7-a86d-4166-a022-d856dc24c475" providerId="AD" clId="Web-{BAE54013-BD43-18EB-334F-C0FD379D3D03}" dt="2025-06-04T22:20:51.564" v="969"/>
        <pc:sldMkLst>
          <pc:docMk/>
          <pc:sldMk cId="37158349" sldId="5971"/>
        </pc:sldMkLst>
      </pc:sldChg>
      <pc:sldChg chg="add del replId">
        <pc:chgData name="Tribbett, Jessica" userId="S::tribbett_jessica@cde.state.co.us::b8af59d7-a86d-4166-a022-d856dc24c475" providerId="AD" clId="Web-{BAE54013-BD43-18EB-334F-C0FD379D3D03}" dt="2025-06-04T22:27:00.423" v="1134"/>
        <pc:sldMkLst>
          <pc:docMk/>
          <pc:sldMk cId="1040807197" sldId="5972"/>
        </pc:sldMkLst>
      </pc:sldChg>
    </pc:docChg>
  </pc:docChgLst>
  <pc:docChgLst>
    <pc:chgData name="Tribbett, Jessica" userId="S::tribbett_jessica@cde.state.co.us::b8af59d7-a86d-4166-a022-d856dc24c475" providerId="AD" clId="Web-{9805FBC4-56C9-951F-8DDB-BB76E64E872F}"/>
    <pc:docChg chg="addSld modSld">
      <pc:chgData name="Tribbett, Jessica" userId="S::tribbett_jessica@cde.state.co.us::b8af59d7-a86d-4166-a022-d856dc24c475" providerId="AD" clId="Web-{9805FBC4-56C9-951F-8DDB-BB76E64E872F}" dt="2025-06-12T13:52:26.943" v="146" actId="20577"/>
      <pc:docMkLst>
        <pc:docMk/>
      </pc:docMkLst>
      <pc:sldChg chg="modSp new">
        <pc:chgData name="Tribbett, Jessica" userId="S::tribbett_jessica@cde.state.co.us::b8af59d7-a86d-4166-a022-d856dc24c475" providerId="AD" clId="Web-{9805FBC4-56C9-951F-8DDB-BB76E64E872F}" dt="2025-06-12T13:52:26.943" v="146" actId="20577"/>
        <pc:sldMkLst>
          <pc:docMk/>
          <pc:sldMk cId="803610458" sldId="5977"/>
        </pc:sldMkLst>
        <pc:spChg chg="mod">
          <ac:chgData name="Tribbett, Jessica" userId="S::tribbett_jessica@cde.state.co.us::b8af59d7-a86d-4166-a022-d856dc24c475" providerId="AD" clId="Web-{9805FBC4-56C9-951F-8DDB-BB76E64E872F}" dt="2025-06-12T13:50:09.221" v="21" actId="20577"/>
          <ac:spMkLst>
            <pc:docMk/>
            <pc:sldMk cId="803610458" sldId="5977"/>
            <ac:spMk id="2" creationId="{B9BD01E9-B75D-447A-3261-487D1C7F1AD3}"/>
          </ac:spMkLst>
        </pc:spChg>
        <pc:spChg chg="mod">
          <ac:chgData name="Tribbett, Jessica" userId="S::tribbett_jessica@cde.state.co.us::b8af59d7-a86d-4166-a022-d856dc24c475" providerId="AD" clId="Web-{9805FBC4-56C9-951F-8DDB-BB76E64E872F}" dt="2025-06-12T13:52:07.192" v="122" actId="20577"/>
          <ac:spMkLst>
            <pc:docMk/>
            <pc:sldMk cId="803610458" sldId="5977"/>
            <ac:spMk id="3" creationId="{4F8463B2-5A9D-8DCE-932B-D144286002DE}"/>
          </ac:spMkLst>
        </pc:spChg>
        <pc:spChg chg="mod">
          <ac:chgData name="Tribbett, Jessica" userId="S::tribbett_jessica@cde.state.co.us::b8af59d7-a86d-4166-a022-d856dc24c475" providerId="AD" clId="Web-{9805FBC4-56C9-951F-8DDB-BB76E64E872F}" dt="2025-06-12T13:52:16.193" v="129" actId="20577"/>
          <ac:spMkLst>
            <pc:docMk/>
            <pc:sldMk cId="803610458" sldId="5977"/>
            <ac:spMk id="5" creationId="{1D650C0B-14B4-D97A-D33B-F3B0317B3666}"/>
          </ac:spMkLst>
        </pc:spChg>
        <pc:spChg chg="mod">
          <ac:chgData name="Tribbett, Jessica" userId="S::tribbett_jessica@cde.state.co.us::b8af59d7-a86d-4166-a022-d856dc24c475" providerId="AD" clId="Web-{9805FBC4-56C9-951F-8DDB-BB76E64E872F}" dt="2025-06-12T13:52:26.943" v="146" actId="20577"/>
          <ac:spMkLst>
            <pc:docMk/>
            <pc:sldMk cId="803610458" sldId="5977"/>
            <ac:spMk id="6" creationId="{A76A8FD4-9387-6E4F-8D04-7990C83CA0C5}"/>
          </ac:spMkLst>
        </pc:spChg>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S::hoffman_p@cde.state.co.us::673cee94-26bd-4c2a-ab82-1b3669e2f049" providerId="AD" clId="Web-{2A796FF1-426D-1489-D2E8-EB29689E6F4F}"/>
    <pc:docChg chg="addSld delSld modSld">
      <pc:chgData name="Hoffman, Peter" userId="S::hoffman_p@cde.state.co.us::673cee94-26bd-4c2a-ab82-1b3669e2f049" providerId="AD" clId="Web-{2A796FF1-426D-1489-D2E8-EB29689E6F4F}" dt="2025-05-21T20:23:21.330" v="35"/>
      <pc:docMkLst>
        <pc:docMk/>
      </pc:docMkLst>
      <pc:sldChg chg="modSp add">
        <pc:chgData name="Hoffman, Peter" userId="S::hoffman_p@cde.state.co.us::673cee94-26bd-4c2a-ab82-1b3669e2f049" providerId="AD" clId="Web-{2A796FF1-426D-1489-D2E8-EB29689E6F4F}" dt="2025-05-21T20:23:05.173" v="32" actId="20577"/>
        <pc:sldMkLst>
          <pc:docMk/>
          <pc:sldMk cId="2446368680" sldId="5457"/>
        </pc:sldMkLst>
      </pc:sldChg>
      <pc:sldChg chg="del">
        <pc:chgData name="Hoffman, Peter" userId="S::hoffman_p@cde.state.co.us::673cee94-26bd-4c2a-ab82-1b3669e2f049" providerId="AD" clId="Web-{2A796FF1-426D-1489-D2E8-EB29689E6F4F}" dt="2025-05-21T20:22:19.376" v="18"/>
        <pc:sldMkLst>
          <pc:docMk/>
          <pc:sldMk cId="1905334640" sldId="5759"/>
        </pc:sldMkLst>
      </pc:sldChg>
      <pc:sldChg chg="del">
        <pc:chgData name="Hoffman, Peter" userId="S::hoffman_p@cde.state.co.us::673cee94-26bd-4c2a-ab82-1b3669e2f049" providerId="AD" clId="Web-{2A796FF1-426D-1489-D2E8-EB29689E6F4F}" dt="2025-05-21T20:23:09.986" v="34"/>
        <pc:sldMkLst>
          <pc:docMk/>
          <pc:sldMk cId="2942299458" sldId="5760"/>
        </pc:sldMkLst>
      </pc:sldChg>
      <pc:sldChg chg="add">
        <pc:chgData name="Hoffman, Peter" userId="S::hoffman_p@cde.state.co.us::673cee94-26bd-4c2a-ab82-1b3669e2f049" providerId="AD" clId="Web-{2A796FF1-426D-1489-D2E8-EB29689E6F4F}" dt="2025-05-21T20:23:05.814" v="33"/>
        <pc:sldMkLst>
          <pc:docMk/>
          <pc:sldMk cId="3959241512" sldId="5764"/>
        </pc:sldMkLst>
      </pc:sldChg>
      <pc:sldChg chg="modSp add">
        <pc:chgData name="Hoffman, Peter" userId="S::hoffman_p@cde.state.co.us::673cee94-26bd-4c2a-ab82-1b3669e2f049" providerId="AD" clId="Web-{2A796FF1-426D-1489-D2E8-EB29689E6F4F}" dt="2025-05-21T20:22:05.220" v="16" actId="20577"/>
        <pc:sldMkLst>
          <pc:docMk/>
          <pc:sldMk cId="3882279446" sldId="5868"/>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Rhodes, Tara" userId="S::rhodes_t@cde.state.co.us::566307b0-1e17-4826-87e1-0feb85a922f2" providerId="AD" clId="Web-{30EFF1B1-8643-C5AD-F32E-34B552EAF48B}"/>
    <pc:docChg chg="addSld delSld modSld">
      <pc:chgData name="Rhodes, Tara" userId="S::rhodes_t@cde.state.co.us::566307b0-1e17-4826-87e1-0feb85a922f2" providerId="AD" clId="Web-{30EFF1B1-8643-C5AD-F32E-34B552EAF48B}" dt="2025-06-11T20:31:04.607" v="415"/>
      <pc:docMkLst>
        <pc:docMk/>
      </pc:docMkLst>
      <pc:sldChg chg="modSp">
        <pc:chgData name="Rhodes, Tara" userId="S::rhodes_t@cde.state.co.us::566307b0-1e17-4826-87e1-0feb85a922f2" providerId="AD" clId="Web-{30EFF1B1-8643-C5AD-F32E-34B552EAF48B}" dt="2025-06-11T20:31:04.607" v="415"/>
        <pc:sldMkLst>
          <pc:docMk/>
          <pc:sldMk cId="4136330268" sldId="5914"/>
        </pc:sldMkLst>
        <pc:spChg chg="ord">
          <ac:chgData name="Rhodes, Tara" userId="S::rhodes_t@cde.state.co.us::566307b0-1e17-4826-87e1-0feb85a922f2" providerId="AD" clId="Web-{30EFF1B1-8643-C5AD-F32E-34B552EAF48B}" dt="2025-06-11T20:31:04.607" v="415"/>
          <ac:spMkLst>
            <pc:docMk/>
            <pc:sldMk cId="4136330268" sldId="5914"/>
            <ac:spMk id="4" creationId="{A7B80878-0E55-9FE0-68BB-881B9253A1BF}"/>
          </ac:spMkLst>
        </pc:spChg>
        <pc:spChg chg="ord">
          <ac:chgData name="Rhodes, Tara" userId="S::rhodes_t@cde.state.co.us::566307b0-1e17-4826-87e1-0feb85a922f2" providerId="AD" clId="Web-{30EFF1B1-8643-C5AD-F32E-34B552EAF48B}" dt="2025-06-11T20:30:59.342" v="413"/>
          <ac:spMkLst>
            <pc:docMk/>
            <pc:sldMk cId="4136330268" sldId="5914"/>
            <ac:spMk id="8" creationId="{44351F8A-2515-22F5-EF81-06CB52FE57AA}"/>
          </ac:spMkLst>
        </pc:spChg>
      </pc:sldChg>
      <pc:sldChg chg="modSp">
        <pc:chgData name="Rhodes, Tara" userId="S::rhodes_t@cde.state.co.us::566307b0-1e17-4826-87e1-0feb85a922f2" providerId="AD" clId="Web-{30EFF1B1-8643-C5AD-F32E-34B552EAF48B}" dt="2025-06-11T20:27:38.826" v="372"/>
        <pc:sldMkLst>
          <pc:docMk/>
          <pc:sldMk cId="4029752383" sldId="5915"/>
        </pc:sldMkLst>
        <pc:spChg chg="mod">
          <ac:chgData name="Rhodes, Tara" userId="S::rhodes_t@cde.state.co.us::566307b0-1e17-4826-87e1-0feb85a922f2" providerId="AD" clId="Web-{30EFF1B1-8643-C5AD-F32E-34B552EAF48B}" dt="2025-06-11T20:20:14.121" v="322" actId="20577"/>
          <ac:spMkLst>
            <pc:docMk/>
            <pc:sldMk cId="4029752383" sldId="5915"/>
            <ac:spMk id="2" creationId="{2661C11F-C69A-4EC1-61FC-FE0AB4778182}"/>
          </ac:spMkLst>
        </pc:spChg>
        <pc:spChg chg="ord">
          <ac:chgData name="Rhodes, Tara" userId="S::rhodes_t@cde.state.co.us::566307b0-1e17-4826-87e1-0feb85a922f2" providerId="AD" clId="Web-{30EFF1B1-8643-C5AD-F32E-34B552EAF48B}" dt="2025-06-11T20:27:38.826" v="372"/>
          <ac:spMkLst>
            <pc:docMk/>
            <pc:sldMk cId="4029752383" sldId="5915"/>
            <ac:spMk id="4" creationId="{3A1AE477-D47E-0E10-BF90-16E904D0A88E}"/>
          </ac:spMkLst>
        </pc:spChg>
      </pc:sldChg>
      <pc:sldChg chg="del">
        <pc:chgData name="Rhodes, Tara" userId="S::rhodes_t@cde.state.co.us::566307b0-1e17-4826-87e1-0feb85a922f2" providerId="AD" clId="Web-{30EFF1B1-8643-C5AD-F32E-34B552EAF48B}" dt="2025-06-11T20:03:39.979" v="79"/>
        <pc:sldMkLst>
          <pc:docMk/>
          <pc:sldMk cId="438735602" sldId="5916"/>
        </pc:sldMkLst>
      </pc:sldChg>
      <pc:sldChg chg="modSp">
        <pc:chgData name="Rhodes, Tara" userId="S::rhodes_t@cde.state.co.us::566307b0-1e17-4826-87e1-0feb85a922f2" providerId="AD" clId="Web-{30EFF1B1-8643-C5AD-F32E-34B552EAF48B}" dt="2025-06-11T20:30:42.248" v="412"/>
        <pc:sldMkLst>
          <pc:docMk/>
          <pc:sldMk cId="4087549549" sldId="5917"/>
        </pc:sldMkLst>
        <pc:spChg chg="ord">
          <ac:chgData name="Rhodes, Tara" userId="S::rhodes_t@cde.state.co.us::566307b0-1e17-4826-87e1-0feb85a922f2" providerId="AD" clId="Web-{30EFF1B1-8643-C5AD-F32E-34B552EAF48B}" dt="2025-06-11T20:30:42.248" v="412"/>
          <ac:spMkLst>
            <pc:docMk/>
            <pc:sldMk cId="4087549549" sldId="5917"/>
            <ac:spMk id="4" creationId="{1460D150-0D66-C49C-10E0-735FF4B79E8D}"/>
          </ac:spMkLst>
        </pc:spChg>
      </pc:sldChg>
      <pc:sldChg chg="modSp">
        <pc:chgData name="Rhodes, Tara" userId="S::rhodes_t@cde.state.co.us::566307b0-1e17-4826-87e1-0feb85a922f2" providerId="AD" clId="Web-{30EFF1B1-8643-C5AD-F32E-34B552EAF48B}" dt="2025-06-11T20:23:41.731" v="368"/>
        <pc:sldMkLst>
          <pc:docMk/>
          <pc:sldMk cId="4255130237" sldId="5918"/>
        </pc:sldMkLst>
        <pc:spChg chg="ord">
          <ac:chgData name="Rhodes, Tara" userId="S::rhodes_t@cde.state.co.us::566307b0-1e17-4826-87e1-0feb85a922f2" providerId="AD" clId="Web-{30EFF1B1-8643-C5AD-F32E-34B552EAF48B}" dt="2025-06-11T20:23:26.653" v="359"/>
          <ac:spMkLst>
            <pc:docMk/>
            <pc:sldMk cId="4255130237" sldId="5918"/>
            <ac:spMk id="3" creationId="{8E6FCCF8-4B62-2650-C6E6-9CC9B2272B53}"/>
          </ac:spMkLst>
        </pc:spChg>
        <pc:spChg chg="ord">
          <ac:chgData name="Rhodes, Tara" userId="S::rhodes_t@cde.state.co.us::566307b0-1e17-4826-87e1-0feb85a922f2" providerId="AD" clId="Web-{30EFF1B1-8643-C5AD-F32E-34B552EAF48B}" dt="2025-06-11T20:23:41.731" v="368"/>
          <ac:spMkLst>
            <pc:docMk/>
            <pc:sldMk cId="4255130237" sldId="5918"/>
            <ac:spMk id="4" creationId="{1ECDAE71-2B41-EC76-49CF-D7A6E9AA6C63}"/>
          </ac:spMkLst>
        </pc:spChg>
        <pc:spChg chg="ord">
          <ac:chgData name="Rhodes, Tara" userId="S::rhodes_t@cde.state.co.us::566307b0-1e17-4826-87e1-0feb85a922f2" providerId="AD" clId="Web-{30EFF1B1-8643-C5AD-F32E-34B552EAF48B}" dt="2025-06-11T20:23:38.231" v="367"/>
          <ac:spMkLst>
            <pc:docMk/>
            <pc:sldMk cId="4255130237" sldId="5918"/>
            <ac:spMk id="5" creationId="{2AA3C7D8-A562-7408-2BE9-8D426404ECBF}"/>
          </ac:spMkLst>
        </pc:spChg>
        <pc:spChg chg="ord">
          <ac:chgData name="Rhodes, Tara" userId="S::rhodes_t@cde.state.co.us::566307b0-1e17-4826-87e1-0feb85a922f2" providerId="AD" clId="Web-{30EFF1B1-8643-C5AD-F32E-34B552EAF48B}" dt="2025-06-11T20:23:33.856" v="365"/>
          <ac:spMkLst>
            <pc:docMk/>
            <pc:sldMk cId="4255130237" sldId="5918"/>
            <ac:spMk id="6" creationId="{F75A5254-880F-9F4D-5704-61C114E4B150}"/>
          </ac:spMkLst>
        </pc:spChg>
      </pc:sldChg>
      <pc:sldChg chg="addSp delSp modSp">
        <pc:chgData name="Rhodes, Tara" userId="S::rhodes_t@cde.state.co.us::566307b0-1e17-4826-87e1-0feb85a922f2" providerId="AD" clId="Web-{30EFF1B1-8643-C5AD-F32E-34B552EAF48B}" dt="2025-06-11T20:28:38.794" v="386"/>
        <pc:sldMkLst>
          <pc:docMk/>
          <pc:sldMk cId="1199086367" sldId="5947"/>
        </pc:sldMkLst>
        <pc:spChg chg="mod ord">
          <ac:chgData name="Rhodes, Tara" userId="S::rhodes_t@cde.state.co.us::566307b0-1e17-4826-87e1-0feb85a922f2" providerId="AD" clId="Web-{30EFF1B1-8643-C5AD-F32E-34B552EAF48B}" dt="2025-06-11T20:20:33.153" v="323"/>
          <ac:spMkLst>
            <pc:docMk/>
            <pc:sldMk cId="1199086367" sldId="5947"/>
            <ac:spMk id="3" creationId="{F3EBC959-9E41-BB10-1E87-B1064763279B}"/>
          </ac:spMkLst>
        </pc:spChg>
        <pc:spChg chg="ord">
          <ac:chgData name="Rhodes, Tara" userId="S::rhodes_t@cde.state.co.us::566307b0-1e17-4826-87e1-0feb85a922f2" providerId="AD" clId="Web-{30EFF1B1-8643-C5AD-F32E-34B552EAF48B}" dt="2025-06-11T20:21:07.653" v="340"/>
          <ac:spMkLst>
            <pc:docMk/>
            <pc:sldMk cId="1199086367" sldId="5947"/>
            <ac:spMk id="4" creationId="{1B1F83F4-E7C9-3A08-8731-7333A8D1259D}"/>
          </ac:spMkLst>
        </pc:spChg>
        <pc:spChg chg="ord">
          <ac:chgData name="Rhodes, Tara" userId="S::rhodes_t@cde.state.co.us::566307b0-1e17-4826-87e1-0feb85a922f2" providerId="AD" clId="Web-{30EFF1B1-8643-C5AD-F32E-34B552EAF48B}" dt="2025-06-11T20:28:38.794" v="386"/>
          <ac:spMkLst>
            <pc:docMk/>
            <pc:sldMk cId="1199086367" sldId="5947"/>
            <ac:spMk id="5" creationId="{40937A3E-3390-F63E-EA8E-89C5DBF9BB94}"/>
          </ac:spMkLst>
        </pc:spChg>
        <pc:spChg chg="ord">
          <ac:chgData name="Rhodes, Tara" userId="S::rhodes_t@cde.state.co.us::566307b0-1e17-4826-87e1-0feb85a922f2" providerId="AD" clId="Web-{30EFF1B1-8643-C5AD-F32E-34B552EAF48B}" dt="2025-06-11T20:28:38.201" v="385"/>
          <ac:spMkLst>
            <pc:docMk/>
            <pc:sldMk cId="1199086367" sldId="5947"/>
            <ac:spMk id="6" creationId="{8FBBECE1-2E41-19CE-7486-5BD1A2CF5EFE}"/>
          </ac:spMkLst>
        </pc:spChg>
        <pc:picChg chg="add mod ord">
          <ac:chgData name="Rhodes, Tara" userId="S::rhodes_t@cde.state.co.us::566307b0-1e17-4826-87e1-0feb85a922f2" providerId="AD" clId="Web-{30EFF1B1-8643-C5AD-F32E-34B552EAF48B}" dt="2025-06-11T20:20:39.481" v="331"/>
          <ac:picMkLst>
            <pc:docMk/>
            <pc:sldMk cId="1199086367" sldId="5947"/>
            <ac:picMk id="7" creationId="{3E08F94D-24E8-3F99-3485-FEBA8D211460}"/>
          </ac:picMkLst>
        </pc:picChg>
        <pc:picChg chg="del">
          <ac:chgData name="Rhodes, Tara" userId="S::rhodes_t@cde.state.co.us::566307b0-1e17-4826-87e1-0feb85a922f2" providerId="AD" clId="Web-{30EFF1B1-8643-C5AD-F32E-34B552EAF48B}" dt="2025-06-11T19:54:24.923" v="1"/>
          <ac:picMkLst>
            <pc:docMk/>
            <pc:sldMk cId="1199086367" sldId="5947"/>
            <ac:picMk id="7" creationId="{4749639D-DC85-E1E5-A455-55B3E159E920}"/>
          </ac:picMkLst>
        </pc:picChg>
        <pc:picChg chg="add del mod">
          <ac:chgData name="Rhodes, Tara" userId="S::rhodes_t@cde.state.co.us::566307b0-1e17-4826-87e1-0feb85a922f2" providerId="AD" clId="Web-{30EFF1B1-8643-C5AD-F32E-34B552EAF48B}" dt="2025-06-11T20:01:40.791" v="57"/>
          <ac:picMkLst>
            <pc:docMk/>
            <pc:sldMk cId="1199086367" sldId="5947"/>
            <ac:picMk id="8" creationId="{032E8A9D-1FFD-5345-ABD3-D554DA9F08A9}"/>
          </ac:picMkLst>
        </pc:picChg>
      </pc:sldChg>
      <pc:sldChg chg="modSp">
        <pc:chgData name="Rhodes, Tara" userId="S::rhodes_t@cde.state.co.us::566307b0-1e17-4826-87e1-0feb85a922f2" providerId="AD" clId="Web-{30EFF1B1-8643-C5AD-F32E-34B552EAF48B}" dt="2025-06-11T20:27:29.107" v="371"/>
        <pc:sldMkLst>
          <pc:docMk/>
          <pc:sldMk cId="2813626540" sldId="5951"/>
        </pc:sldMkLst>
        <pc:spChg chg="ord">
          <ac:chgData name="Rhodes, Tara" userId="S::rhodes_t@cde.state.co.us::566307b0-1e17-4826-87e1-0feb85a922f2" providerId="AD" clId="Web-{30EFF1B1-8643-C5AD-F32E-34B552EAF48B}" dt="2025-06-11T20:27:29.107" v="371"/>
          <ac:spMkLst>
            <pc:docMk/>
            <pc:sldMk cId="2813626540" sldId="5951"/>
            <ac:spMk id="4" creationId="{EFB94BEA-57AF-B92B-0039-FC483770B0A9}"/>
          </ac:spMkLst>
        </pc:spChg>
        <pc:spChg chg="ord">
          <ac:chgData name="Rhodes, Tara" userId="S::rhodes_t@cde.state.co.us::566307b0-1e17-4826-87e1-0feb85a922f2" providerId="AD" clId="Web-{30EFF1B1-8643-C5AD-F32E-34B552EAF48B}" dt="2025-06-11T20:27:22.701" v="369"/>
          <ac:spMkLst>
            <pc:docMk/>
            <pc:sldMk cId="2813626540" sldId="5951"/>
            <ac:spMk id="6" creationId="{CEA88C21-EB51-E999-3196-726B8A57B89E}"/>
          </ac:spMkLst>
        </pc:spChg>
      </pc:sldChg>
      <pc:sldChg chg="addSp delSp modSp new">
        <pc:chgData name="Rhodes, Tara" userId="S::rhodes_t@cde.state.co.us::566307b0-1e17-4826-87e1-0feb85a922f2" providerId="AD" clId="Web-{30EFF1B1-8643-C5AD-F32E-34B552EAF48B}" dt="2025-06-11T20:30:23.170" v="411"/>
        <pc:sldMkLst>
          <pc:docMk/>
          <pc:sldMk cId="2079092147" sldId="5976"/>
        </pc:sldMkLst>
        <pc:spChg chg="mod">
          <ac:chgData name="Rhodes, Tara" userId="S::rhodes_t@cde.state.co.us::566307b0-1e17-4826-87e1-0feb85a922f2" providerId="AD" clId="Web-{30EFF1B1-8643-C5AD-F32E-34B552EAF48B}" dt="2025-06-11T20:07:33.776" v="135" actId="20577"/>
          <ac:spMkLst>
            <pc:docMk/>
            <pc:sldMk cId="2079092147" sldId="5976"/>
            <ac:spMk id="2" creationId="{48764C66-EAB9-ADAB-EFDF-5143492C5ABC}"/>
          </ac:spMkLst>
        </pc:spChg>
        <pc:spChg chg="del">
          <ac:chgData name="Rhodes, Tara" userId="S::rhodes_t@cde.state.co.us::566307b0-1e17-4826-87e1-0feb85a922f2" providerId="AD" clId="Web-{30EFF1B1-8643-C5AD-F32E-34B552EAF48B}" dt="2025-06-11T20:08:47.792" v="136"/>
          <ac:spMkLst>
            <pc:docMk/>
            <pc:sldMk cId="2079092147" sldId="5976"/>
            <ac:spMk id="3" creationId="{321ADE9D-9E5B-9A7D-97AB-62DDF4B0437D}"/>
          </ac:spMkLst>
        </pc:spChg>
        <pc:spChg chg="ord">
          <ac:chgData name="Rhodes, Tara" userId="S::rhodes_t@cde.state.co.us::566307b0-1e17-4826-87e1-0feb85a922f2" providerId="AD" clId="Web-{30EFF1B1-8643-C5AD-F32E-34B552EAF48B}" dt="2025-06-11T20:30:23.170" v="411"/>
          <ac:spMkLst>
            <pc:docMk/>
            <pc:sldMk cId="2079092147" sldId="5976"/>
            <ac:spMk id="4" creationId="{CF5E6F43-1F75-15F7-E31C-D1A7FACF4FDA}"/>
          </ac:spMkLst>
        </pc:spChg>
        <pc:spChg chg="mod ord">
          <ac:chgData name="Rhodes, Tara" userId="S::rhodes_t@cde.state.co.us::566307b0-1e17-4826-87e1-0feb85a922f2" providerId="AD" clId="Web-{30EFF1B1-8643-C5AD-F32E-34B552EAF48B}" dt="2025-06-11T20:30:22.576" v="410"/>
          <ac:spMkLst>
            <pc:docMk/>
            <pc:sldMk cId="2079092147" sldId="5976"/>
            <ac:spMk id="5" creationId="{C2271008-8231-B695-EDA9-158F48804C96}"/>
          </ac:spMkLst>
        </pc:spChg>
        <pc:spChg chg="mod ord">
          <ac:chgData name="Rhodes, Tara" userId="S::rhodes_t@cde.state.co.us::566307b0-1e17-4826-87e1-0feb85a922f2" providerId="AD" clId="Web-{30EFF1B1-8643-C5AD-F32E-34B552EAF48B}" dt="2025-06-11T20:30:21.935" v="409"/>
          <ac:spMkLst>
            <pc:docMk/>
            <pc:sldMk cId="2079092147" sldId="5976"/>
            <ac:spMk id="6" creationId="{9B5F9FB6-42E3-F537-8CAE-A68056263615}"/>
          </ac:spMkLst>
        </pc:spChg>
        <pc:spChg chg="add mod ord">
          <ac:chgData name="Rhodes, Tara" userId="S::rhodes_t@cde.state.co.us::566307b0-1e17-4826-87e1-0feb85a922f2" providerId="AD" clId="Web-{30EFF1B1-8643-C5AD-F32E-34B552EAF48B}" dt="2025-06-11T20:22:18.622" v="357"/>
          <ac:spMkLst>
            <pc:docMk/>
            <pc:sldMk cId="2079092147" sldId="5976"/>
            <ac:spMk id="9" creationId="{15C101CC-1B0B-0907-993B-F462B77A32D3}"/>
          </ac:spMkLst>
        </pc:spChg>
        <pc:picChg chg="add mod ord">
          <ac:chgData name="Rhodes, Tara" userId="S::rhodes_t@cde.state.co.us::566307b0-1e17-4826-87e1-0feb85a922f2" providerId="AD" clId="Web-{30EFF1B1-8643-C5AD-F32E-34B552EAF48B}" dt="2025-06-11T20:22:16.575" v="353"/>
          <ac:picMkLst>
            <pc:docMk/>
            <pc:sldMk cId="2079092147" sldId="5976"/>
            <ac:picMk id="7" creationId="{44860DE0-E25E-BB6B-7145-A9C2DB94DD6B}"/>
          </ac:picMkLst>
        </pc:picChg>
        <pc:picChg chg="add mod ord">
          <ac:chgData name="Rhodes, Tara" userId="S::rhodes_t@cde.state.co.us::566307b0-1e17-4826-87e1-0feb85a922f2" providerId="AD" clId="Web-{30EFF1B1-8643-C5AD-F32E-34B552EAF48B}" dt="2025-06-11T20:22:15.794" v="352"/>
          <ac:picMkLst>
            <pc:docMk/>
            <pc:sldMk cId="2079092147" sldId="5976"/>
            <ac:picMk id="8" creationId="{D2158996-9E40-6A0E-0905-DB1E4413A63F}"/>
          </ac:picMkLst>
        </pc:picChg>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ard, Reagan" userId="27291eb4-8241-4961-9e69-8c66e34cc5b0" providerId="ADAL" clId="{2A737B85-2F4C-4F10-91A0-30FC30D6237A}"/>
    <pc:docChg chg="undo custSel addSld delSld modSld">
      <pc:chgData name="Ward, Reagan" userId="27291eb4-8241-4961-9e69-8c66e34cc5b0" providerId="ADAL" clId="{2A737B85-2F4C-4F10-91A0-30FC30D6237A}" dt="2025-05-15T13:55:53.364" v="1284" actId="20577"/>
      <pc:docMkLst>
        <pc:docMk/>
      </pc:docMkLst>
      <pc:sldChg chg="add">
        <pc:chgData name="Ward, Reagan" userId="27291eb4-8241-4961-9e69-8c66e34cc5b0" providerId="ADAL" clId="{2A737B85-2F4C-4F10-91A0-30FC30D6237A}" dt="2025-05-13T20:50:45.048" v="218"/>
        <pc:sldMkLst>
          <pc:docMk/>
          <pc:sldMk cId="2055849504" sldId="2932"/>
        </pc:sldMkLst>
      </pc:sldChg>
      <pc:sldChg chg="del">
        <pc:chgData name="Ward, Reagan" userId="27291eb4-8241-4961-9e69-8c66e34cc5b0" providerId="ADAL" clId="{2A737B85-2F4C-4F10-91A0-30FC30D6237A}" dt="2025-05-13T20:50:38.797" v="217" actId="2696"/>
        <pc:sldMkLst>
          <pc:docMk/>
          <pc:sldMk cId="2578902217" sldId="2932"/>
        </pc:sldMkLst>
      </pc:sldChg>
      <pc:sldChg chg="del">
        <pc:chgData name="Ward, Reagan" userId="27291eb4-8241-4961-9e69-8c66e34cc5b0" providerId="ADAL" clId="{2A737B85-2F4C-4F10-91A0-30FC30D6237A}" dt="2025-05-15T13:45:50.847" v="829" actId="47"/>
        <pc:sldMkLst>
          <pc:docMk/>
          <pc:sldMk cId="4273129730" sldId="3399"/>
        </pc:sldMkLst>
      </pc:sldChg>
      <pc:sldChg chg="addSp delSp modSp mod chgLayout">
        <pc:chgData name="Ward, Reagan" userId="27291eb4-8241-4961-9e69-8c66e34cc5b0" providerId="ADAL" clId="{2A737B85-2F4C-4F10-91A0-30FC30D6237A}" dt="2025-05-14T22:27:01.466" v="718" actId="6264"/>
        <pc:sldMkLst>
          <pc:docMk/>
          <pc:sldMk cId="1364882848" sldId="3406"/>
        </pc:sldMkLst>
      </pc:sldChg>
      <pc:sldChg chg="addSp delSp modSp mod chgLayout">
        <pc:chgData name="Ward, Reagan" userId="27291eb4-8241-4961-9e69-8c66e34cc5b0" providerId="ADAL" clId="{2A737B85-2F4C-4F10-91A0-30FC30D6237A}" dt="2025-05-14T22:27:04.954" v="719" actId="6264"/>
        <pc:sldMkLst>
          <pc:docMk/>
          <pc:sldMk cId="3520971573" sldId="3412"/>
        </pc:sldMkLst>
      </pc:sldChg>
      <pc:sldChg chg="modSp mod">
        <pc:chgData name="Ward, Reagan" userId="27291eb4-8241-4961-9e69-8c66e34cc5b0" providerId="ADAL" clId="{2A737B85-2F4C-4F10-91A0-30FC30D6237A}" dt="2025-05-14T22:28:22.424" v="720" actId="207"/>
        <pc:sldMkLst>
          <pc:docMk/>
          <pc:sldMk cId="3830526284" sldId="3417"/>
        </pc:sldMkLst>
      </pc:sldChg>
      <pc:sldChg chg="add">
        <pc:chgData name="Ward, Reagan" userId="27291eb4-8241-4961-9e69-8c66e34cc5b0" providerId="ADAL" clId="{2A737B85-2F4C-4F10-91A0-30FC30D6237A}" dt="2025-05-13T20:50:45.048" v="218"/>
        <pc:sldMkLst>
          <pc:docMk/>
          <pc:sldMk cId="2332989696" sldId="5395"/>
        </pc:sldMkLst>
      </pc:sldChg>
      <pc:sldChg chg="modSp del mod">
        <pc:chgData name="Ward, Reagan" userId="27291eb4-8241-4961-9e69-8c66e34cc5b0" providerId="ADAL" clId="{2A737B85-2F4C-4F10-91A0-30FC30D6237A}" dt="2025-05-13T20:50:38.797" v="217" actId="2696"/>
        <pc:sldMkLst>
          <pc:docMk/>
          <pc:sldMk cId="4236220227" sldId="5395"/>
        </pc:sldMkLst>
      </pc:sldChg>
      <pc:sldChg chg="addSp delSp modSp mod chgLayout">
        <pc:chgData name="Ward, Reagan" userId="27291eb4-8241-4961-9e69-8c66e34cc5b0" providerId="ADAL" clId="{2A737B85-2F4C-4F10-91A0-30FC30D6237A}" dt="2025-05-13T21:02:16.126" v="419" actId="27636"/>
        <pc:sldMkLst>
          <pc:docMk/>
          <pc:sldMk cId="1780666075" sldId="5415"/>
        </pc:sldMkLst>
      </pc:sldChg>
      <pc:sldChg chg="del">
        <pc:chgData name="Ward, Reagan" userId="27291eb4-8241-4961-9e69-8c66e34cc5b0" providerId="ADAL" clId="{2A737B85-2F4C-4F10-91A0-30FC30D6237A}" dt="2025-05-13T20:50:30.455" v="216" actId="47"/>
        <pc:sldMkLst>
          <pc:docMk/>
          <pc:sldMk cId="3378712492" sldId="5417"/>
        </pc:sldMkLst>
      </pc:sldChg>
      <pc:sldChg chg="modSp add mod">
        <pc:chgData name="Ward, Reagan" userId="27291eb4-8241-4961-9e69-8c66e34cc5b0" providerId="ADAL" clId="{2A737B85-2F4C-4F10-91A0-30FC30D6237A}" dt="2025-05-13T20:50:27.452" v="215" actId="5793"/>
        <pc:sldMkLst>
          <pc:docMk/>
          <pc:sldMk cId="2219274277" sldId="5422"/>
        </pc:sldMkLst>
      </pc:sldChg>
      <pc:sldChg chg="del">
        <pc:chgData name="Ward, Reagan" userId="27291eb4-8241-4961-9e69-8c66e34cc5b0" providerId="ADAL" clId="{2A737B85-2F4C-4F10-91A0-30FC30D6237A}" dt="2025-05-13T20:50:38.797" v="217" actId="2696"/>
        <pc:sldMkLst>
          <pc:docMk/>
          <pc:sldMk cId="1058470754" sldId="5537"/>
        </pc:sldMkLst>
      </pc:sldChg>
      <pc:sldChg chg="add">
        <pc:chgData name="Ward, Reagan" userId="27291eb4-8241-4961-9e69-8c66e34cc5b0" providerId="ADAL" clId="{2A737B85-2F4C-4F10-91A0-30FC30D6237A}" dt="2025-05-13T20:50:45.048" v="218"/>
        <pc:sldMkLst>
          <pc:docMk/>
          <pc:sldMk cId="3186413146" sldId="5537"/>
        </pc:sldMkLst>
      </pc:sldChg>
      <pc:sldChg chg="add">
        <pc:chgData name="Ward, Reagan" userId="27291eb4-8241-4961-9e69-8c66e34cc5b0" providerId="ADAL" clId="{2A737B85-2F4C-4F10-91A0-30FC30D6237A}" dt="2025-05-13T20:50:45.048" v="218"/>
        <pc:sldMkLst>
          <pc:docMk/>
          <pc:sldMk cId="1409971493" sldId="5560"/>
        </pc:sldMkLst>
      </pc:sldChg>
      <pc:sldChg chg="del">
        <pc:chgData name="Ward, Reagan" userId="27291eb4-8241-4961-9e69-8c66e34cc5b0" providerId="ADAL" clId="{2A737B85-2F4C-4F10-91A0-30FC30D6237A}" dt="2025-05-13T20:50:38.797" v="217" actId="2696"/>
        <pc:sldMkLst>
          <pc:docMk/>
          <pc:sldMk cId="1888067551" sldId="5560"/>
        </pc:sldMkLst>
      </pc:sldChg>
      <pc:sldChg chg="modSp mod">
        <pc:chgData name="Ward, Reagan" userId="27291eb4-8241-4961-9e69-8c66e34cc5b0" providerId="ADAL" clId="{2A737B85-2F4C-4F10-91A0-30FC30D6237A}" dt="2025-05-15T13:20:13.085" v="782" actId="403"/>
        <pc:sldMkLst>
          <pc:docMk/>
          <pc:sldMk cId="3511270056" sldId="5562"/>
        </pc:sldMkLst>
      </pc:sldChg>
      <pc:sldChg chg="add">
        <pc:chgData name="Ward, Reagan" userId="27291eb4-8241-4961-9e69-8c66e34cc5b0" providerId="ADAL" clId="{2A737B85-2F4C-4F10-91A0-30FC30D6237A}" dt="2025-05-13T20:50:45.048" v="218"/>
        <pc:sldMkLst>
          <pc:docMk/>
          <pc:sldMk cId="3445224250" sldId="5896"/>
        </pc:sldMkLst>
      </pc:sldChg>
      <pc:sldChg chg="del">
        <pc:chgData name="Ward, Reagan" userId="27291eb4-8241-4961-9e69-8c66e34cc5b0" providerId="ADAL" clId="{2A737B85-2F4C-4F10-91A0-30FC30D6237A}" dt="2025-05-13T20:50:38.797" v="217" actId="2696"/>
        <pc:sldMkLst>
          <pc:docMk/>
          <pc:sldMk cId="4058016579" sldId="5896"/>
        </pc:sldMkLst>
      </pc:sldChg>
      <pc:sldChg chg="add">
        <pc:chgData name="Ward, Reagan" userId="27291eb4-8241-4961-9e69-8c66e34cc5b0" providerId="ADAL" clId="{2A737B85-2F4C-4F10-91A0-30FC30D6237A}" dt="2025-05-13T20:50:45.048" v="218"/>
        <pc:sldMkLst>
          <pc:docMk/>
          <pc:sldMk cId="120784883" sldId="5898"/>
        </pc:sldMkLst>
      </pc:sldChg>
      <pc:sldChg chg="del">
        <pc:chgData name="Ward, Reagan" userId="27291eb4-8241-4961-9e69-8c66e34cc5b0" providerId="ADAL" clId="{2A737B85-2F4C-4F10-91A0-30FC30D6237A}" dt="2025-05-13T20:50:38.797" v="217" actId="2696"/>
        <pc:sldMkLst>
          <pc:docMk/>
          <pc:sldMk cId="1555645539" sldId="5898"/>
        </pc:sldMkLst>
      </pc:sldChg>
      <pc:sldChg chg="add">
        <pc:chgData name="Ward, Reagan" userId="27291eb4-8241-4961-9e69-8c66e34cc5b0" providerId="ADAL" clId="{2A737B85-2F4C-4F10-91A0-30FC30D6237A}" dt="2025-05-13T20:50:45.048" v="218"/>
        <pc:sldMkLst>
          <pc:docMk/>
          <pc:sldMk cId="896102050" sldId="5899"/>
        </pc:sldMkLst>
      </pc:sldChg>
      <pc:sldChg chg="del">
        <pc:chgData name="Ward, Reagan" userId="27291eb4-8241-4961-9e69-8c66e34cc5b0" providerId="ADAL" clId="{2A737B85-2F4C-4F10-91A0-30FC30D6237A}" dt="2025-05-13T20:50:38.797" v="217" actId="2696"/>
        <pc:sldMkLst>
          <pc:docMk/>
          <pc:sldMk cId="1932170445" sldId="5899"/>
        </pc:sldMkLst>
      </pc:sldChg>
      <pc:sldChg chg="del">
        <pc:chgData name="Ward, Reagan" userId="27291eb4-8241-4961-9e69-8c66e34cc5b0" providerId="ADAL" clId="{2A737B85-2F4C-4F10-91A0-30FC30D6237A}" dt="2025-05-13T20:50:38.797" v="217" actId="2696"/>
        <pc:sldMkLst>
          <pc:docMk/>
          <pc:sldMk cId="1897099325" sldId="5901"/>
        </pc:sldMkLst>
      </pc:sldChg>
      <pc:sldChg chg="add">
        <pc:chgData name="Ward, Reagan" userId="27291eb4-8241-4961-9e69-8c66e34cc5b0" providerId="ADAL" clId="{2A737B85-2F4C-4F10-91A0-30FC30D6237A}" dt="2025-05-13T20:50:45.048" v="218"/>
        <pc:sldMkLst>
          <pc:docMk/>
          <pc:sldMk cId="2055979038" sldId="5901"/>
        </pc:sldMkLst>
      </pc:sldChg>
      <pc:sldChg chg="del">
        <pc:chgData name="Ward, Reagan" userId="27291eb4-8241-4961-9e69-8c66e34cc5b0" providerId="ADAL" clId="{2A737B85-2F4C-4F10-91A0-30FC30D6237A}" dt="2025-05-13T20:50:38.797" v="217" actId="2696"/>
        <pc:sldMkLst>
          <pc:docMk/>
          <pc:sldMk cId="2483342054" sldId="5907"/>
        </pc:sldMkLst>
      </pc:sldChg>
      <pc:sldChg chg="add">
        <pc:chgData name="Ward, Reagan" userId="27291eb4-8241-4961-9e69-8c66e34cc5b0" providerId="ADAL" clId="{2A737B85-2F4C-4F10-91A0-30FC30D6237A}" dt="2025-05-13T20:50:45.048" v="218"/>
        <pc:sldMkLst>
          <pc:docMk/>
          <pc:sldMk cId="3699394542" sldId="5907"/>
        </pc:sldMkLst>
      </pc:sldChg>
      <pc:sldChg chg="modSp mod">
        <pc:chgData name="Ward, Reagan" userId="27291eb4-8241-4961-9e69-8c66e34cc5b0" providerId="ADAL" clId="{2A737B85-2F4C-4F10-91A0-30FC30D6237A}" dt="2025-05-15T13:55:53.364" v="1284" actId="20577"/>
        <pc:sldMkLst>
          <pc:docMk/>
          <pc:sldMk cId="4255130237" sldId="5918"/>
        </pc:sldMkLst>
      </pc:sldChg>
      <pc:sldChg chg="addSp delSp modSp new mod modClrScheme chgLayout">
        <pc:chgData name="Ward, Reagan" userId="27291eb4-8241-4961-9e69-8c66e34cc5b0" providerId="ADAL" clId="{2A737B85-2F4C-4F10-91A0-30FC30D6237A}" dt="2025-05-13T20:51:29.205" v="245" actId="20577"/>
        <pc:sldMkLst>
          <pc:docMk/>
          <pc:sldMk cId="1682412232" sldId="5928"/>
        </pc:sldMkLst>
      </pc:sldChg>
      <pc:sldChg chg="modSp new mod">
        <pc:chgData name="Ward, Reagan" userId="27291eb4-8241-4961-9e69-8c66e34cc5b0" providerId="ADAL" clId="{2A737B85-2F4C-4F10-91A0-30FC30D6237A}" dt="2025-05-13T20:51:36.014" v="278" actId="20577"/>
        <pc:sldMkLst>
          <pc:docMk/>
          <pc:sldMk cId="3418769046" sldId="5929"/>
        </pc:sldMkLst>
      </pc:sldChg>
      <pc:sldChg chg="modSp add mod">
        <pc:chgData name="Ward, Reagan" userId="27291eb4-8241-4961-9e69-8c66e34cc5b0" providerId="ADAL" clId="{2A737B85-2F4C-4F10-91A0-30FC30D6237A}" dt="2025-05-13T20:51:59.614" v="324" actId="20577"/>
        <pc:sldMkLst>
          <pc:docMk/>
          <pc:sldMk cId="3778535497" sldId="5930"/>
        </pc:sldMkLst>
      </pc:sldChg>
      <pc:sldChg chg="modSp add mod">
        <pc:chgData name="Ward, Reagan" userId="27291eb4-8241-4961-9e69-8c66e34cc5b0" providerId="ADAL" clId="{2A737B85-2F4C-4F10-91A0-30FC30D6237A}" dt="2025-05-13T20:52:07.319" v="343" actId="20577"/>
        <pc:sldMkLst>
          <pc:docMk/>
          <pc:sldMk cId="298563548" sldId="5931"/>
        </pc:sldMkLst>
      </pc:sldChg>
      <pc:sldChg chg="addSp delSp modSp new mod modClrScheme chgLayout">
        <pc:chgData name="Ward, Reagan" userId="27291eb4-8241-4961-9e69-8c66e34cc5b0" providerId="ADAL" clId="{2A737B85-2F4C-4F10-91A0-30FC30D6237A}" dt="2025-05-15T13:47:04.232" v="845" actId="14100"/>
        <pc:sldMkLst>
          <pc:docMk/>
          <pc:sldMk cId="868980279" sldId="5935"/>
        </pc:sldMkLst>
      </pc:sldChg>
      <pc:sldChg chg="new del">
        <pc:chgData name="Ward, Reagan" userId="27291eb4-8241-4961-9e69-8c66e34cc5b0" providerId="ADAL" clId="{2A737B85-2F4C-4F10-91A0-30FC30D6237A}" dt="2025-05-15T13:22:00.595" v="784" actId="680"/>
        <pc:sldMkLst>
          <pc:docMk/>
          <pc:sldMk cId="1666976685" sldId="5935"/>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Gudka, Dawna" userId="823cceae-331b-41d6-9a63-34ad6d1db55c" providerId="ADAL" clId="{1D0DED30-D1C0-4E87-9F02-AB24BA91A3C9}"/>
    <pc:docChg chg="custSel modSld">
      <pc:chgData name="Gudka, Dawna" userId="823cceae-331b-41d6-9a63-34ad6d1db55c" providerId="ADAL" clId="{1D0DED30-D1C0-4E87-9F02-AB24BA91A3C9}" dt="2025-06-05T03:49:38.365" v="208" actId="20577"/>
      <pc:docMkLst>
        <pc:docMk/>
      </pc:docMkLst>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McRee, Rebecca" userId="3a10fa13-9d60-4c0b-b361-471945732c34" providerId="ADAL" clId="{39115E9A-085C-49C9-BE21-485FCEE6BAE3}"/>
    <pc:docChg chg="undo custSel delSld modSld">
      <pc:chgData name="McRee, Rebecca" userId="3a10fa13-9d60-4c0b-b361-471945732c34" providerId="ADAL" clId="{39115E9A-085C-49C9-BE21-485FCEE6BAE3}" dt="2025-05-14T22:27:08.094" v="98"/>
      <pc:docMkLst>
        <pc:docMk/>
      </pc:docMkLst>
      <pc:sldChg chg="addSp modSp del mod modClrScheme chgLayout">
        <pc:chgData name="McRee, Rebecca" userId="3a10fa13-9d60-4c0b-b361-471945732c34" providerId="ADAL" clId="{39115E9A-085C-49C9-BE21-485FCEE6BAE3}" dt="2025-05-14T22:26:38.707" v="90"/>
        <pc:sldMkLst>
          <pc:docMk/>
          <pc:sldMk cId="1302248437" sldId="3398"/>
        </pc:sldMkLst>
      </pc:sldChg>
      <pc:sldChg chg="addSp modSp del mod modClrScheme chgLayout">
        <pc:chgData name="McRee, Rebecca" userId="3a10fa13-9d60-4c0b-b361-471945732c34" providerId="ADAL" clId="{39115E9A-085C-49C9-BE21-485FCEE6BAE3}" dt="2025-05-14T22:26:44.932" v="92"/>
        <pc:sldMkLst>
          <pc:docMk/>
          <pc:sldMk cId="4273129730" sldId="3399"/>
        </pc:sldMkLst>
      </pc:sldChg>
      <pc:sldChg chg="addSp modSp del mod modClrScheme chgLayout">
        <pc:chgData name="McRee, Rebecca" userId="3a10fa13-9d60-4c0b-b361-471945732c34" providerId="ADAL" clId="{39115E9A-085C-49C9-BE21-485FCEE6BAE3}" dt="2025-05-14T22:26:41.126" v="91"/>
        <pc:sldMkLst>
          <pc:docMk/>
          <pc:sldMk cId="1697232487" sldId="3401"/>
        </pc:sldMkLst>
      </pc:sldChg>
      <pc:sldChg chg="modSp del mod modClrScheme chgLayout">
        <pc:chgData name="McRee, Rebecca" userId="3a10fa13-9d60-4c0b-b361-471945732c34" providerId="ADAL" clId="{39115E9A-085C-49C9-BE21-485FCEE6BAE3}" dt="2025-05-14T22:24:40.501" v="22" actId="700"/>
        <pc:sldMkLst>
          <pc:docMk/>
          <pc:sldMk cId="1364882848" sldId="3406"/>
        </pc:sldMkLst>
      </pc:sldChg>
      <pc:sldChg chg="addSp delSp modSp del mod modClrScheme chgLayout">
        <pc:chgData name="McRee, Rebecca" userId="3a10fa13-9d60-4c0b-b361-471945732c34" providerId="ADAL" clId="{39115E9A-085C-49C9-BE21-485FCEE6BAE3}" dt="2025-05-14T22:24:13.750" v="21" actId="27636"/>
        <pc:sldMkLst>
          <pc:docMk/>
          <pc:sldMk cId="3507114357" sldId="3409"/>
        </pc:sldMkLst>
      </pc:sldChg>
      <pc:sldChg chg="addSp modSp del mod modClrScheme chgLayout">
        <pc:chgData name="McRee, Rebecca" userId="3a10fa13-9d60-4c0b-b361-471945732c34" providerId="ADAL" clId="{39115E9A-085C-49C9-BE21-485FCEE6BAE3}" dt="2025-05-14T22:25:40.684" v="78" actId="20577"/>
        <pc:sldMkLst>
          <pc:docMk/>
          <pc:sldMk cId="25185463" sldId="3410"/>
        </pc:sldMkLst>
      </pc:sldChg>
      <pc:sldChg chg="addSp delSp modSp del mod modClrScheme chgLayout">
        <pc:chgData name="McRee, Rebecca" userId="3a10fa13-9d60-4c0b-b361-471945732c34" providerId="ADAL" clId="{39115E9A-085C-49C9-BE21-485FCEE6BAE3}" dt="2025-05-14T22:26:35.820" v="89"/>
        <pc:sldMkLst>
          <pc:docMk/>
          <pc:sldMk cId="1546665045" sldId="3411"/>
        </pc:sldMkLst>
      </pc:sldChg>
      <pc:sldChg chg="modSp del mod modClrScheme chgLayout">
        <pc:chgData name="McRee, Rebecca" userId="3a10fa13-9d60-4c0b-b361-471945732c34" providerId="ADAL" clId="{39115E9A-085C-49C9-BE21-485FCEE6BAE3}" dt="2025-05-14T22:24:46.954" v="23" actId="700"/>
        <pc:sldMkLst>
          <pc:docMk/>
          <pc:sldMk cId="3520971573" sldId="3412"/>
        </pc:sldMkLst>
      </pc:sldChg>
      <pc:sldChg chg="addSp delSp modSp del mod modClrScheme chgLayout">
        <pc:chgData name="McRee, Rebecca" userId="3a10fa13-9d60-4c0b-b361-471945732c34" providerId="ADAL" clId="{39115E9A-085C-49C9-BE21-485FCEE6BAE3}" dt="2025-05-14T22:26:51.607" v="94"/>
        <pc:sldMkLst>
          <pc:docMk/>
          <pc:sldMk cId="3420923571" sldId="3413"/>
        </pc:sldMkLst>
      </pc:sldChg>
      <pc:sldChg chg="addSp delSp modSp del mod modClrScheme chgLayout">
        <pc:chgData name="McRee, Rebecca" userId="3a10fa13-9d60-4c0b-b361-471945732c34" providerId="ADAL" clId="{39115E9A-085C-49C9-BE21-485FCEE6BAE3}" dt="2025-05-14T22:26:48.761" v="93"/>
        <pc:sldMkLst>
          <pc:docMk/>
          <pc:sldMk cId="931101619" sldId="3414"/>
        </pc:sldMkLst>
      </pc:sldChg>
      <pc:sldChg chg="addSp delSp modSp del mod modClrScheme chgLayout">
        <pc:chgData name="McRee, Rebecca" userId="3a10fa13-9d60-4c0b-b361-471945732c34" providerId="ADAL" clId="{39115E9A-085C-49C9-BE21-485FCEE6BAE3}" dt="2025-05-14T22:26:55.368" v="95"/>
        <pc:sldMkLst>
          <pc:docMk/>
          <pc:sldMk cId="3949884753" sldId="3415"/>
        </pc:sldMkLst>
      </pc:sldChg>
      <pc:sldChg chg="addSp delSp modSp del mod modClrScheme chgLayout">
        <pc:chgData name="McRee, Rebecca" userId="3a10fa13-9d60-4c0b-b361-471945732c34" providerId="ADAL" clId="{39115E9A-085C-49C9-BE21-485FCEE6BAE3}" dt="2025-05-14T22:26:58.819" v="96"/>
        <pc:sldMkLst>
          <pc:docMk/>
          <pc:sldMk cId="2837302697" sldId="3416"/>
        </pc:sldMkLst>
      </pc:sldChg>
      <pc:sldChg chg="addSp delSp modSp del mod modClrScheme chgLayout">
        <pc:chgData name="McRee, Rebecca" userId="3a10fa13-9d60-4c0b-b361-471945732c34" providerId="ADAL" clId="{39115E9A-085C-49C9-BE21-485FCEE6BAE3}" dt="2025-05-14T22:27:01.503" v="97"/>
        <pc:sldMkLst>
          <pc:docMk/>
          <pc:sldMk cId="3830526284" sldId="3417"/>
        </pc:sldMkLst>
      </pc:sldChg>
      <pc:sldChg chg="addSp modSp del mod modClrScheme chgLayout">
        <pc:chgData name="McRee, Rebecca" userId="3a10fa13-9d60-4c0b-b361-471945732c34" providerId="ADAL" clId="{39115E9A-085C-49C9-BE21-485FCEE6BAE3}" dt="2025-05-14T22:27:08.094" v="98"/>
        <pc:sldMkLst>
          <pc:docMk/>
          <pc:sldMk cId="1721502946" sldId="3418"/>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CD369EB4-B0F1-45E6-92D8-14E480F93B1E}"/>
    <pc:docChg chg="modSld">
      <pc:chgData name="Gudka, Dawna" userId="823cceae-331b-41d6-9a63-34ad6d1db55c" providerId="ADAL" clId="{CD369EB4-B0F1-45E6-92D8-14E480F93B1E}" dt="2025-06-12T13:54:44.208" v="64" actId="20577"/>
      <pc:docMkLst>
        <pc:docMk/>
      </pc:docMkLst>
      <pc:sldChg chg="modSp mod">
        <pc:chgData name="Gudka, Dawna" userId="823cceae-331b-41d6-9a63-34ad6d1db55c" providerId="ADAL" clId="{CD369EB4-B0F1-45E6-92D8-14E480F93B1E}" dt="2025-06-12T13:54:44.208" v="64" actId="20577"/>
        <pc:sldMkLst>
          <pc:docMk/>
          <pc:sldMk cId="1037917088" sldId="5098"/>
        </pc:sldMkLst>
        <pc:graphicFrameChg chg="mod modGraphic">
          <ac:chgData name="Gudka, Dawna" userId="823cceae-331b-41d6-9a63-34ad6d1db55c" providerId="ADAL" clId="{CD369EB4-B0F1-45E6-92D8-14E480F93B1E}" dt="2025-06-12T13:54:44.208" v="64" actId="20577"/>
          <ac:graphicFrameMkLst>
            <pc:docMk/>
            <pc:sldMk cId="1037917088" sldId="5098"/>
            <ac:graphicFrameMk id="5" creationId="{5E4612F7-68C6-57CA-E918-38EF641F73CF}"/>
          </ac:graphicFrameMkLst>
        </pc:graphicFrameChg>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sldChg>
      <pc:sldChg chg="modSp mod">
        <pc:chgData name="Martin, Carrie" userId="3f021071-f948-4caa-8dd8-d3036854ac97" providerId="ADAL" clId="{0AF1D097-9155-4B88-9292-C1B754671E27}" dt="2025-04-30T19:56:38.342" v="1757" actId="20577"/>
        <pc:sldMkLst>
          <pc:docMk/>
          <pc:sldMk cId="2002406002" sldId="5875"/>
        </pc:sldMkLst>
      </pc:sldChg>
      <pc:sldChg chg="modSp mod">
        <pc:chgData name="Martin, Carrie" userId="3f021071-f948-4caa-8dd8-d3036854ac97" providerId="ADAL" clId="{0AF1D097-9155-4B88-9292-C1B754671E27}" dt="2025-04-30T18:57:17.419" v="794" actId="207"/>
        <pc:sldMkLst>
          <pc:docMk/>
          <pc:sldMk cId="606546759" sldId="5881"/>
        </pc:sldMkLst>
      </pc:sldChg>
      <pc:sldChg chg="modSp mod">
        <pc:chgData name="Martin, Carrie" userId="3f021071-f948-4caa-8dd8-d3036854ac97" providerId="ADAL" clId="{0AF1D097-9155-4B88-9292-C1B754671E27}" dt="2025-04-30T19:56:56.790" v="1795" actId="27636"/>
        <pc:sldMkLst>
          <pc:docMk/>
          <pc:sldMk cId="3407393224" sldId="5882"/>
        </pc:sldMkLst>
      </pc:sldChg>
      <pc:sldChg chg="addSp delSp modSp mod ord">
        <pc:chgData name="Martin, Carrie" userId="3f021071-f948-4caa-8dd8-d3036854ac97" providerId="ADAL" clId="{0AF1D097-9155-4B88-9292-C1B754671E27}" dt="2025-04-30T21:31:08.350" v="2613" actId="20577"/>
        <pc:sldMkLst>
          <pc:docMk/>
          <pc:sldMk cId="570080860" sldId="5883"/>
        </pc:sldMkLst>
      </pc:sldChg>
      <pc:sldChg chg="modSp">
        <pc:chgData name="Martin, Carrie" userId="3f021071-f948-4caa-8dd8-d3036854ac97" providerId="ADAL" clId="{0AF1D097-9155-4B88-9292-C1B754671E27}" dt="2025-04-30T18:54:20.496" v="787"/>
        <pc:sldMkLst>
          <pc:docMk/>
          <pc:sldMk cId="4151373932" sldId="5891"/>
        </pc:sldMkLst>
      </pc:sldChg>
      <pc:sldChg chg="modSp add mod ord">
        <pc:chgData name="Martin, Carrie" userId="3f021071-f948-4caa-8dd8-d3036854ac97" providerId="ADAL" clId="{0AF1D097-9155-4B88-9292-C1B754671E27}" dt="2025-04-30T21:34:40.608" v="2633" actId="20577"/>
        <pc:sldMkLst>
          <pc:docMk/>
          <pc:sldMk cId="646868291" sldId="5905"/>
        </pc:sldMkLst>
      </pc:sldChg>
      <pc:sldChg chg="modSp add mod ord">
        <pc:chgData name="Martin, Carrie" userId="3f021071-f948-4caa-8dd8-d3036854ac97" providerId="ADAL" clId="{0AF1D097-9155-4B88-9292-C1B754671E27}" dt="2025-04-30T21:31:34.135" v="2614" actId="20577"/>
        <pc:sldMkLst>
          <pc:docMk/>
          <pc:sldMk cId="1324249713" sldId="590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37541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1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read_literacyprograms_training_recording" TargetMode="External"/><Relationship Id="rId2" Type="http://schemas.openxmlformats.org/officeDocument/2006/relationships/hyperlink" Target="https://www.cde.state.co.us/datapipeline/read_springassessments_collectiontraining_recordin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READActData@cde.state.co.us" TargetMode="External"/><Relationship Id="rId2" Type="http://schemas.openxmlformats.org/officeDocument/2006/relationships/hyperlink" Target="https://www.cde.state.co.us/datapipeline/per_read_trainingcolle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per_read_springassessments"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per_read_trainingcollection" TargetMode="External"/><Relationship Id="rId4" Type="http://schemas.openxmlformats.org/officeDocument/2006/relationships/hyperlink" Target="https://www.cde.state.co.us/datapipeline/per_read_literacyprogramsandassessmen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de.state.co.us/datapipeline/studentcollectionsexceptionrequestinstructions" TargetMode="External"/><Relationship Id="rId1" Type="http://schemas.openxmlformats.org/officeDocument/2006/relationships/slideLayout" Target="../slideLayouts/slideLayout7.xml"/><Relationship Id="rId5" Type="http://schemas.openxmlformats.org/officeDocument/2006/relationships/hyperlink" Target="mailto:Attendance@cde.state.co.us"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cde.state.co.us/apps/formcenter/SchoolChangeForm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 Id="rId4" Type="http://schemas.openxmlformats.org/officeDocument/2006/relationships/hyperlink" Target="https://leg.colorado.gov/bills/hb24-106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DirectoryData@cde.state.co.us%E2%80%8B"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events.teams.microsoft.com/event/f6a64a87-7764-42a4-8ad9-61bb496e314f@a751cfc8-1f9a-4edb-8370-9f1c6d4bea5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hyperlink" Target="https://teams.microsoft.com/l/meetup-join/19%3ameeting_ODM1MGM5MjItZTExNC00ZDhlLWIyMjMtNzAyMDIzZjI4OTgz%40thread.v2/0?context=%7b%22Tid%22%3a%22a751cfc8-1f9a-4edb-8370-9f1c6d4bea5a%22%2c%22Oid%22%3a%22a9773a47-99d2-4599-9377-6d37e9ec0bd3%22%7d" TargetMode="External"/><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e0a55276-e601-4e3b-bdae-3eeb8c1d806e@a751cfc8-1f9a-4edb-8370-9f1c6d4bea5a"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snap_sped-eoy"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June 12,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8D1C-6F4B-786B-A69C-D793F85944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8A1BFBF-6817-54E5-9CEB-AE5CD906850C}"/>
              </a:ext>
            </a:extLst>
          </p:cNvPr>
          <p:cNvSpPr>
            <a:spLocks noGrp="1"/>
          </p:cNvSpPr>
          <p:nvPr>
            <p:ph type="ctrTitle"/>
          </p:nvPr>
        </p:nvSpPr>
        <p:spPr/>
        <p:txBody>
          <a:bodyPr/>
          <a:lstStyle/>
          <a:p>
            <a:r>
              <a:rPr lang="en-US"/>
              <a:t>READ Collections</a:t>
            </a:r>
          </a:p>
        </p:txBody>
      </p:sp>
      <p:sp>
        <p:nvSpPr>
          <p:cNvPr id="6" name="Content Placeholder 5">
            <a:extLst>
              <a:ext uri="{FF2B5EF4-FFF2-40B4-BE49-F238E27FC236}">
                <a16:creationId xmlns:a16="http://schemas.microsoft.com/office/drawing/2014/main" id="{CEA88C21-EB51-E999-3196-726B8A57B89E}"/>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EFB94BEA-57AF-B92B-0039-FC483770B0A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81362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C11F-C69A-4EC1-61FC-FE0AB4778182}"/>
              </a:ext>
            </a:extLst>
          </p:cNvPr>
          <p:cNvSpPr>
            <a:spLocks noGrp="1"/>
          </p:cNvSpPr>
          <p:nvPr>
            <p:ph type="ctrTitle"/>
          </p:nvPr>
        </p:nvSpPr>
        <p:spPr/>
        <p:txBody>
          <a:bodyPr/>
          <a:lstStyle/>
          <a:p>
            <a:r>
              <a:rPr lang="en-US">
                <a:latin typeface="Museo Slab 500"/>
              </a:rPr>
              <a:t>Spring READ Assessment and</a:t>
            </a:r>
            <a:br>
              <a:rPr lang="en-US">
                <a:latin typeface="Museo Slab 500"/>
              </a:rPr>
            </a:br>
            <a:r>
              <a:rPr lang="en-US">
                <a:latin typeface="Museo Slab 500"/>
              </a:rPr>
              <a:t>READ Literacy Programs and Assessment </a:t>
            </a:r>
            <a:br>
              <a:rPr lang="en-US">
                <a:latin typeface="Museo Slab 500"/>
              </a:rPr>
            </a:br>
            <a:r>
              <a:rPr lang="en-US">
                <a:latin typeface="Museo Slab 500"/>
              </a:rPr>
              <a:t>Data Collections</a:t>
            </a:r>
            <a:endParaRPr lang="en-US"/>
          </a:p>
        </p:txBody>
      </p:sp>
      <p:sp>
        <p:nvSpPr>
          <p:cNvPr id="4" name="Slide Number Placeholder 3">
            <a:extLst>
              <a:ext uri="{FF2B5EF4-FFF2-40B4-BE49-F238E27FC236}">
                <a16:creationId xmlns:a16="http://schemas.microsoft.com/office/drawing/2014/main" id="{3A1AE477-D47E-0E10-BF90-16E904D0A88E}"/>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02975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04861-7227-D779-AACC-D88880E6B8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97D9CED-C3ED-6FD6-AC89-4F1D55C1A1E4}"/>
              </a:ext>
            </a:extLst>
          </p:cNvPr>
          <p:cNvSpPr>
            <a:spLocks noGrp="1"/>
          </p:cNvSpPr>
          <p:nvPr>
            <p:ph type="title"/>
          </p:nvPr>
        </p:nvSpPr>
        <p:spPr>
          <a:xfrm>
            <a:off x="3898916" y="5893622"/>
            <a:ext cx="6616681" cy="898524"/>
          </a:xfrm>
        </p:spPr>
        <p:txBody>
          <a:bodyPr/>
          <a:lstStyle/>
          <a:p>
            <a:r>
              <a:rPr lang="en-US"/>
              <a:t>Timeline</a:t>
            </a:r>
          </a:p>
        </p:txBody>
      </p:sp>
      <p:graphicFrame>
        <p:nvGraphicFramePr>
          <p:cNvPr id="11" name="Table Placeholder 10">
            <a:extLst>
              <a:ext uri="{FF2B5EF4-FFF2-40B4-BE49-F238E27FC236}">
                <a16:creationId xmlns:a16="http://schemas.microsoft.com/office/drawing/2014/main" id="{98DC8CC9-A336-197A-83DF-4721269C9125}"/>
              </a:ext>
            </a:extLst>
          </p:cNvPr>
          <p:cNvGraphicFramePr>
            <a:graphicFrameLocks noGrp="1"/>
          </p:cNvGraphicFramePr>
          <p:nvPr>
            <p:ph type="tbl" sz="quarter" idx="15"/>
            <p:extLst>
              <p:ext uri="{D42A27DB-BD31-4B8C-83A1-F6EECF244321}">
                <p14:modId xmlns:p14="http://schemas.microsoft.com/office/powerpoint/2010/main" val="4036586378"/>
              </p:ext>
            </p:extLst>
          </p:nvPr>
        </p:nvGraphicFramePr>
        <p:xfrm>
          <a:off x="228600" y="200025"/>
          <a:ext cx="11818935" cy="4094544"/>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83556">
                <a:tc>
                  <a:txBody>
                    <a:bodyPr/>
                    <a:lstStyle/>
                    <a:p>
                      <a:r>
                        <a:rPr lang="en-US" sz="1600">
                          <a:latin typeface="Trebuchet MS"/>
                        </a:rPr>
                        <a:t>Date</a:t>
                      </a:r>
                    </a:p>
                  </a:txBody>
                  <a:tcPr/>
                </a:tc>
                <a:tc>
                  <a:txBody>
                    <a:bodyPr/>
                    <a:lstStyle/>
                    <a:p>
                      <a:r>
                        <a:rPr lang="en-US" sz="1600">
                          <a:latin typeface="Trebuchet MS"/>
                        </a:rPr>
                        <a:t>Event</a:t>
                      </a:r>
                    </a:p>
                  </a:txBody>
                  <a:tcPr/>
                </a:tc>
                <a:tc>
                  <a:txBody>
                    <a:bodyPr/>
                    <a:lstStyle/>
                    <a:p>
                      <a:r>
                        <a:rPr lang="en-US" sz="1600">
                          <a:latin typeface="Trebuchet MS"/>
                        </a:rPr>
                        <a:t>Event Description</a:t>
                      </a:r>
                    </a:p>
                  </a:txBody>
                  <a:tcPr/>
                </a:tc>
                <a:extLst>
                  <a:ext uri="{0D108BD9-81ED-4DB2-BD59-A6C34878D82A}">
                    <a16:rowId xmlns:a16="http://schemas.microsoft.com/office/drawing/2014/main" val="1168917589"/>
                  </a:ext>
                </a:extLst>
              </a:tr>
              <a:tr h="383556">
                <a:tc>
                  <a:txBody>
                    <a:bodyPr/>
                    <a:lstStyle/>
                    <a:p>
                      <a:pPr algn="l" rtl="0" fontAlgn="base">
                        <a:lnSpc>
                          <a:spcPts val="1275"/>
                        </a:lnSpc>
                        <a:buNone/>
                      </a:pPr>
                      <a:r>
                        <a:rPr lang="en-US" sz="1800" b="0" i="0" strike="sngStrike">
                          <a:solidFill>
                            <a:schemeClr val="tx1"/>
                          </a:solidFill>
                          <a:effectLst/>
                          <a:latin typeface="Trebuchet MS"/>
                        </a:rPr>
                        <a:t>4/1/2025</a:t>
                      </a:r>
                    </a:p>
                  </a:txBody>
                  <a:tcPr anchor="ctr"/>
                </a:tc>
                <a:tc>
                  <a:txBody>
                    <a:bodyPr/>
                    <a:lstStyle/>
                    <a:p>
                      <a:pPr algn="l" rtl="0" fontAlgn="base">
                        <a:lnSpc>
                          <a:spcPts val="1275"/>
                        </a:lnSpc>
                        <a:buNone/>
                      </a:pPr>
                      <a:r>
                        <a:rPr lang="en-US" sz="1800" b="0" i="0" strike="sngStrike">
                          <a:solidFill>
                            <a:schemeClr val="tx1"/>
                          </a:solidFill>
                          <a:effectLst/>
                          <a:latin typeface="Trebuchet MS"/>
                        </a:rPr>
                        <a:t>Training Event</a:t>
                      </a:r>
                    </a:p>
                  </a:txBody>
                  <a:tcPr anchor="ctr"/>
                </a:tc>
                <a:tc>
                  <a:txBody>
                    <a:bodyPr/>
                    <a:lstStyle/>
                    <a:p>
                      <a:pPr algn="l" rtl="0" fontAlgn="base">
                        <a:lnSpc>
                          <a:spcPct val="100000"/>
                        </a:lnSpc>
                        <a:buNone/>
                      </a:pPr>
                      <a:r>
                        <a:rPr lang="en-US" sz="1800" b="0" i="0" strike="sngStrike">
                          <a:solidFill>
                            <a:schemeClr val="tx1"/>
                          </a:solidFill>
                          <a:effectLst/>
                          <a:latin typeface="Trebuchet MS"/>
                        </a:rPr>
                        <a:t>Spring READ Assessment Training Event; recording </a:t>
                      </a:r>
                      <a:r>
                        <a:rPr lang="en-US" sz="1800" b="0" i="0" strike="sngStrike">
                          <a:solidFill>
                            <a:schemeClr val="tx1"/>
                          </a:solidFill>
                          <a:effectLst/>
                          <a:latin typeface="Trebuchet MS"/>
                          <a:hlinkClick r:id="rId2"/>
                        </a:rPr>
                        <a:t>here</a:t>
                      </a:r>
                      <a:endParaRPr lang="en-US" sz="1800" b="0" i="0" strike="sngStrike">
                        <a:solidFill>
                          <a:schemeClr val="tx1"/>
                        </a:solidFill>
                        <a:effectLst/>
                        <a:latin typeface="Trebuchet MS"/>
                      </a:endParaRPr>
                    </a:p>
                  </a:txBody>
                  <a:tcPr anchor="ctr"/>
                </a:tc>
                <a:extLst>
                  <a:ext uri="{0D108BD9-81ED-4DB2-BD59-A6C34878D82A}">
                    <a16:rowId xmlns:a16="http://schemas.microsoft.com/office/drawing/2014/main" val="2411947898"/>
                  </a:ext>
                </a:extLst>
              </a:tr>
              <a:tr h="383556">
                <a:tc>
                  <a:txBody>
                    <a:bodyPr/>
                    <a:lstStyle/>
                    <a:p>
                      <a:pPr algn="l" rtl="0" fontAlgn="base">
                        <a:lnSpc>
                          <a:spcPts val="1275"/>
                        </a:lnSpc>
                        <a:buNone/>
                      </a:pPr>
                      <a:r>
                        <a:rPr lang="en-US" sz="1800" b="0" i="0" strike="sngStrike">
                          <a:solidFill>
                            <a:schemeClr val="tx1"/>
                          </a:solidFill>
                          <a:effectLst/>
                          <a:latin typeface="Trebuchet MS"/>
                        </a:rPr>
                        <a:t>4/8/2025</a:t>
                      </a:r>
                    </a:p>
                  </a:txBody>
                  <a:tcPr anchor="ctr"/>
                </a:tc>
                <a:tc>
                  <a:txBody>
                    <a:bodyPr/>
                    <a:lstStyle/>
                    <a:p>
                      <a:pPr algn="l" rtl="0" fontAlgn="base">
                        <a:lnSpc>
                          <a:spcPts val="1275"/>
                        </a:lnSpc>
                        <a:buNone/>
                      </a:pPr>
                      <a:r>
                        <a:rPr lang="en-US" sz="1800" b="0" i="0" strike="sngStrike">
                          <a:solidFill>
                            <a:schemeClr val="tx1"/>
                          </a:solidFill>
                          <a:effectLst/>
                          <a:latin typeface="Trebuchet MS"/>
                        </a:rPr>
                        <a:t>Training Event</a:t>
                      </a:r>
                    </a:p>
                  </a:txBody>
                  <a:tcPr anchor="ctr"/>
                </a:tc>
                <a:tc>
                  <a:txBody>
                    <a:bodyPr/>
                    <a:lstStyle/>
                    <a:p>
                      <a:pPr algn="l" rtl="0" fontAlgn="base">
                        <a:lnSpc>
                          <a:spcPct val="100000"/>
                        </a:lnSpc>
                        <a:buNone/>
                      </a:pPr>
                      <a:r>
                        <a:rPr lang="en-US" sz="1800" b="0" i="0" strike="sngStrike">
                          <a:solidFill>
                            <a:schemeClr val="tx1"/>
                          </a:solidFill>
                          <a:effectLst/>
                          <a:latin typeface="Trebuchet MS"/>
                        </a:rPr>
                        <a:t>READ Literacy Programs and Assessment Training Event; recording </a:t>
                      </a:r>
                      <a:r>
                        <a:rPr lang="en-US" sz="1800" b="0" i="0" strike="sngStrike">
                          <a:solidFill>
                            <a:schemeClr val="tx1"/>
                          </a:solidFill>
                          <a:effectLst/>
                          <a:latin typeface="Trebuchet MS"/>
                          <a:hlinkClick r:id="rId3"/>
                        </a:rPr>
                        <a:t>here</a:t>
                      </a:r>
                      <a:endParaRPr lang="en-US" sz="1800" b="0" i="0" strike="sngStrike">
                        <a:solidFill>
                          <a:schemeClr val="tx1"/>
                        </a:solidFill>
                        <a:effectLst/>
                        <a:latin typeface="Trebuchet MS"/>
                      </a:endParaRPr>
                    </a:p>
                  </a:txBody>
                  <a:tcPr anchor="ctr"/>
                </a:tc>
                <a:extLst>
                  <a:ext uri="{0D108BD9-81ED-4DB2-BD59-A6C34878D82A}">
                    <a16:rowId xmlns:a16="http://schemas.microsoft.com/office/drawing/2014/main" val="2718010629"/>
                  </a:ext>
                </a:extLst>
              </a:tr>
              <a:tr h="426173">
                <a:tc>
                  <a:txBody>
                    <a:bodyPr/>
                    <a:lstStyle/>
                    <a:p>
                      <a:pPr algn="l" rtl="0" fontAlgn="base">
                        <a:lnSpc>
                          <a:spcPts val="1275"/>
                        </a:lnSpc>
                        <a:buNone/>
                      </a:pPr>
                      <a:r>
                        <a:rPr lang="en-US" sz="1800" b="0" i="0" strike="sngStrike">
                          <a:solidFill>
                            <a:schemeClr val="tx1"/>
                          </a:solidFill>
                          <a:effectLst/>
                          <a:latin typeface="Trebuchet MS"/>
                        </a:rPr>
                        <a:t>4/15/2025</a:t>
                      </a:r>
                    </a:p>
                  </a:txBody>
                  <a:tcPr anchor="ctr"/>
                </a:tc>
                <a:tc>
                  <a:txBody>
                    <a:bodyPr/>
                    <a:lstStyle/>
                    <a:p>
                      <a:pPr algn="l" rtl="0" fontAlgn="base">
                        <a:lnSpc>
                          <a:spcPts val="1275"/>
                        </a:lnSpc>
                        <a:buNone/>
                      </a:pPr>
                      <a:r>
                        <a:rPr lang="en-US" sz="1800" b="0" i="0" strike="sngStrike">
                          <a:solidFill>
                            <a:schemeClr val="tx1"/>
                          </a:solidFill>
                          <a:effectLst/>
                          <a:latin typeface="Trebuchet MS"/>
                        </a:rPr>
                        <a:t>Collection Open</a:t>
                      </a:r>
                    </a:p>
                  </a:txBody>
                  <a:tcPr anchor="ctr"/>
                </a:tc>
                <a:tc>
                  <a:txBody>
                    <a:bodyPr/>
                    <a:lstStyle/>
                    <a:p>
                      <a:pPr algn="l" rtl="0" fontAlgn="base">
                        <a:lnSpc>
                          <a:spcPct val="100000"/>
                        </a:lnSpc>
                        <a:buNone/>
                      </a:pPr>
                      <a:r>
                        <a:rPr lang="en-US" sz="1800" b="0" i="0" strike="sngStrike">
                          <a:solidFill>
                            <a:schemeClr val="tx1"/>
                          </a:solidFill>
                          <a:effectLst/>
                          <a:latin typeface="Trebuchet MS"/>
                        </a:rPr>
                        <a:t>The Spring READ Assessment and READ Literacy Programs and Assessment data collections open</a:t>
                      </a:r>
                    </a:p>
                  </a:txBody>
                  <a:tcPr anchor="ctr"/>
                </a:tc>
                <a:extLst>
                  <a:ext uri="{0D108BD9-81ED-4DB2-BD59-A6C34878D82A}">
                    <a16:rowId xmlns:a16="http://schemas.microsoft.com/office/drawing/2014/main" val="2827362017"/>
                  </a:ext>
                </a:extLst>
              </a:tr>
              <a:tr h="383556">
                <a:tc>
                  <a:txBody>
                    <a:bodyPr/>
                    <a:lstStyle/>
                    <a:p>
                      <a:pPr algn="l" rtl="0" fontAlgn="base">
                        <a:lnSpc>
                          <a:spcPts val="1275"/>
                        </a:lnSpc>
                        <a:buNone/>
                      </a:pPr>
                      <a:r>
                        <a:rPr lang="en-US" sz="1800" b="0" i="0" strike="sngStrike">
                          <a:solidFill>
                            <a:schemeClr val="tx1"/>
                          </a:solidFill>
                          <a:effectLst/>
                          <a:latin typeface="Trebuchet MS"/>
                        </a:rPr>
                        <a:t>5/15/2025</a:t>
                      </a:r>
                    </a:p>
                  </a:txBody>
                  <a:tcPr anchor="ctr"/>
                </a:tc>
                <a:tc>
                  <a:txBody>
                    <a:bodyPr/>
                    <a:lstStyle/>
                    <a:p>
                      <a:pPr algn="l" rtl="0" fontAlgn="base">
                        <a:lnSpc>
                          <a:spcPts val="1275"/>
                        </a:lnSpc>
                        <a:buNone/>
                      </a:pPr>
                      <a:r>
                        <a:rPr lang="en-US" sz="1800" b="0" i="0" strike="sngStrike">
                          <a:solidFill>
                            <a:schemeClr val="tx1"/>
                          </a:solidFill>
                          <a:effectLst/>
                          <a:latin typeface="Trebuchet MS"/>
                        </a:rPr>
                        <a:t>Other Date</a:t>
                      </a:r>
                    </a:p>
                  </a:txBody>
                  <a:tcPr anchor="ctr"/>
                </a:tc>
                <a:tc>
                  <a:txBody>
                    <a:bodyPr/>
                    <a:lstStyle/>
                    <a:p>
                      <a:pPr algn="l" rtl="0" fontAlgn="base">
                        <a:lnSpc>
                          <a:spcPct val="100000"/>
                        </a:lnSpc>
                        <a:buNone/>
                      </a:pPr>
                      <a:r>
                        <a:rPr lang="en-US" sz="1800" b="0" i="0" strike="sngStrike">
                          <a:solidFill>
                            <a:schemeClr val="tx1"/>
                          </a:solidFill>
                          <a:effectLst/>
                          <a:latin typeface="Trebuchet MS"/>
                        </a:rPr>
                        <a:t>Please complete a preliminary upload by this date; this does not have to be error-free</a:t>
                      </a:r>
                    </a:p>
                  </a:txBody>
                  <a:tcPr anchor="ctr"/>
                </a:tc>
                <a:extLst>
                  <a:ext uri="{0D108BD9-81ED-4DB2-BD59-A6C34878D82A}">
                    <a16:rowId xmlns:a16="http://schemas.microsoft.com/office/drawing/2014/main" val="2342487330"/>
                  </a:ext>
                </a:extLst>
              </a:tr>
              <a:tr h="383556">
                <a:tc>
                  <a:txBody>
                    <a:bodyPr/>
                    <a:lstStyle/>
                    <a:p>
                      <a:pPr algn="l" rtl="0" fontAlgn="base">
                        <a:lnSpc>
                          <a:spcPts val="1275"/>
                        </a:lnSpc>
                        <a:buNone/>
                      </a:pPr>
                      <a:r>
                        <a:rPr lang="en-US" sz="1800" b="0" i="0" strike="sngStrike">
                          <a:solidFill>
                            <a:schemeClr val="tx1"/>
                          </a:solidFill>
                          <a:effectLst/>
                          <a:latin typeface="Trebuchet MS"/>
                        </a:rPr>
                        <a:t>6/6/2025</a:t>
                      </a:r>
                    </a:p>
                  </a:txBody>
                  <a:tcPr anchor="ctr">
                    <a:solidFill>
                      <a:srgbClr val="FFFFCC"/>
                    </a:solidFill>
                  </a:tcPr>
                </a:tc>
                <a:tc>
                  <a:txBody>
                    <a:bodyPr/>
                    <a:lstStyle/>
                    <a:p>
                      <a:pPr algn="l" rtl="0" fontAlgn="base">
                        <a:lnSpc>
                          <a:spcPts val="1275"/>
                        </a:lnSpc>
                        <a:buNone/>
                      </a:pPr>
                      <a:r>
                        <a:rPr lang="en-US" sz="1800" b="0" i="0" strike="sngStrike">
                          <a:solidFill>
                            <a:schemeClr val="tx1"/>
                          </a:solidFill>
                          <a:effectLst/>
                          <a:latin typeface="Trebuchet MS"/>
                        </a:rPr>
                        <a:t>Other Date</a:t>
                      </a:r>
                    </a:p>
                  </a:txBody>
                  <a:tcPr anchor="ctr">
                    <a:solidFill>
                      <a:srgbClr val="FFFFCC"/>
                    </a:solidFill>
                  </a:tcPr>
                </a:tc>
                <a:tc>
                  <a:txBody>
                    <a:bodyPr/>
                    <a:lstStyle/>
                    <a:p>
                      <a:pPr algn="l" rtl="0" fontAlgn="base">
                        <a:lnSpc>
                          <a:spcPct val="100000"/>
                        </a:lnSpc>
                        <a:buNone/>
                      </a:pPr>
                      <a:r>
                        <a:rPr lang="en-US" sz="1800" b="0" i="0" strike="sngStrike">
                          <a:solidFill>
                            <a:schemeClr val="tx1"/>
                          </a:solidFill>
                          <a:effectLst/>
                          <a:latin typeface="Trebuchet MS"/>
                        </a:rPr>
                        <a:t>Please complete an error-free submission by this date</a:t>
                      </a:r>
                    </a:p>
                  </a:txBody>
                  <a:tcPr anchor="ctr">
                    <a:solidFill>
                      <a:srgbClr val="FFFFCC"/>
                    </a:solidFill>
                  </a:tcPr>
                </a:tc>
                <a:extLst>
                  <a:ext uri="{0D108BD9-81ED-4DB2-BD59-A6C34878D82A}">
                    <a16:rowId xmlns:a16="http://schemas.microsoft.com/office/drawing/2014/main" val="2553972965"/>
                  </a:ext>
                </a:extLst>
              </a:tr>
              <a:tr h="383556">
                <a:tc>
                  <a:txBody>
                    <a:bodyPr/>
                    <a:lstStyle/>
                    <a:p>
                      <a:pPr algn="l" rtl="0" fontAlgn="base">
                        <a:lnSpc>
                          <a:spcPts val="1275"/>
                        </a:lnSpc>
                        <a:buNone/>
                      </a:pPr>
                      <a:r>
                        <a:rPr lang="en-US" sz="1800" b="0" i="0">
                          <a:solidFill>
                            <a:schemeClr val="tx1"/>
                          </a:solidFill>
                          <a:effectLst/>
                          <a:latin typeface="Trebuchet MS"/>
                        </a:rPr>
                        <a:t>6/6/2025</a:t>
                      </a:r>
                    </a:p>
                  </a:txBody>
                  <a:tcPr anchor="ctr"/>
                </a:tc>
                <a:tc>
                  <a:txBody>
                    <a:bodyPr/>
                    <a:lstStyle/>
                    <a:p>
                      <a:pPr algn="l" rtl="0" fontAlgn="base">
                        <a:lnSpc>
                          <a:spcPts val="1275"/>
                        </a:lnSpc>
                        <a:buNone/>
                      </a:pPr>
                      <a:r>
                        <a:rPr lang="en-US" sz="1800" b="0" i="0">
                          <a:solidFill>
                            <a:schemeClr val="tx1"/>
                          </a:solidFill>
                          <a:effectLst/>
                          <a:latin typeface="Trebuchet MS"/>
                        </a:rPr>
                        <a:t>Report Review</a:t>
                      </a:r>
                    </a:p>
                  </a:txBody>
                  <a:tcPr anchor="ctr"/>
                </a:tc>
                <a:tc>
                  <a:txBody>
                    <a:bodyPr/>
                    <a:lstStyle/>
                    <a:p>
                      <a:pPr algn="l" rtl="0" fontAlgn="base">
                        <a:lnSpc>
                          <a:spcPct val="100000"/>
                        </a:lnSpc>
                        <a:buNone/>
                      </a:pPr>
                      <a:r>
                        <a:rPr lang="en-US" sz="1800" b="0" i="0">
                          <a:solidFill>
                            <a:schemeClr val="tx1"/>
                          </a:solidFill>
                          <a:effectLst/>
                          <a:latin typeface="Trebuchet MS"/>
                        </a:rPr>
                        <a:t>Assuming an error-free submission has been completed, use this time to review any reports</a:t>
                      </a:r>
                    </a:p>
                  </a:txBody>
                  <a:tcPr anchor="ctr"/>
                </a:tc>
                <a:extLst>
                  <a:ext uri="{0D108BD9-81ED-4DB2-BD59-A6C34878D82A}">
                    <a16:rowId xmlns:a16="http://schemas.microsoft.com/office/drawing/2014/main" val="2444571304"/>
                  </a:ext>
                </a:extLst>
              </a:tr>
              <a:tr h="383556">
                <a:tc>
                  <a:txBody>
                    <a:bodyPr/>
                    <a:lstStyle/>
                    <a:p>
                      <a:pPr algn="l" rtl="0" fontAlgn="base">
                        <a:lnSpc>
                          <a:spcPts val="1275"/>
                        </a:lnSpc>
                        <a:buNone/>
                      </a:pPr>
                      <a:r>
                        <a:rPr lang="en-US" sz="1800" b="0" i="0">
                          <a:solidFill>
                            <a:schemeClr val="tx1"/>
                          </a:solidFill>
                          <a:effectLst/>
                          <a:latin typeface="Trebuchet MS"/>
                        </a:rPr>
                        <a:t>6/13/2025</a:t>
                      </a:r>
                    </a:p>
                  </a:txBody>
                  <a:tcPr anchor="ctr">
                    <a:solidFill>
                      <a:srgbClr val="FEB0B0"/>
                    </a:solidFill>
                  </a:tcPr>
                </a:tc>
                <a:tc>
                  <a:txBody>
                    <a:bodyPr/>
                    <a:lstStyle/>
                    <a:p>
                      <a:pPr algn="l" rtl="0" fontAlgn="base">
                        <a:lnSpc>
                          <a:spcPts val="1275"/>
                        </a:lnSpc>
                        <a:buNone/>
                      </a:pPr>
                      <a:r>
                        <a:rPr lang="en-US" sz="1800" b="0" i="0">
                          <a:solidFill>
                            <a:schemeClr val="tx1"/>
                          </a:solidFill>
                          <a:effectLst/>
                          <a:latin typeface="Trebuchet MS"/>
                        </a:rPr>
                        <a:t>Collection Close</a:t>
                      </a:r>
                    </a:p>
                  </a:txBody>
                  <a:tcPr anchor="ctr">
                    <a:solidFill>
                      <a:srgbClr val="FEB0B0"/>
                    </a:solidFill>
                  </a:tcPr>
                </a:tc>
                <a:tc>
                  <a:txBody>
                    <a:bodyPr/>
                    <a:lstStyle/>
                    <a:p>
                      <a:pPr algn="l" rtl="0" fontAlgn="base">
                        <a:lnSpc>
                          <a:spcPct val="100000"/>
                        </a:lnSpc>
                        <a:buNone/>
                      </a:pPr>
                      <a:r>
                        <a:rPr lang="en-US" sz="1800" b="0" i="0">
                          <a:solidFill>
                            <a:schemeClr val="tx1"/>
                          </a:solidFill>
                          <a:effectLst/>
                          <a:latin typeface="Trebuchet MS"/>
                        </a:rPr>
                        <a:t>Spring READ Assessment and READ Literacy Programs and Assessment data collections close</a:t>
                      </a:r>
                    </a:p>
                  </a:txBody>
                  <a:tcPr anchor="ctr">
                    <a:solidFill>
                      <a:srgbClr val="FEB0B0"/>
                    </a:solidFill>
                  </a:tcPr>
                </a:tc>
                <a:extLst>
                  <a:ext uri="{0D108BD9-81ED-4DB2-BD59-A6C34878D82A}">
                    <a16:rowId xmlns:a16="http://schemas.microsoft.com/office/drawing/2014/main" val="2191518452"/>
                  </a:ext>
                </a:extLst>
              </a:tr>
            </a:tbl>
          </a:graphicData>
        </a:graphic>
      </p:graphicFrame>
      <p:sp>
        <p:nvSpPr>
          <p:cNvPr id="6" name="Content Placeholder 5">
            <a:extLst>
              <a:ext uri="{FF2B5EF4-FFF2-40B4-BE49-F238E27FC236}">
                <a16:creationId xmlns:a16="http://schemas.microsoft.com/office/drawing/2014/main" id="{BC29CDB0-A1C7-7671-869D-1FA7C918B201}"/>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Tara Rhodes</a:t>
            </a:r>
            <a:endParaRPr lang="en-US"/>
          </a:p>
        </p:txBody>
      </p:sp>
      <p:sp>
        <p:nvSpPr>
          <p:cNvPr id="10" name="Content Placeholder 9">
            <a:extLst>
              <a:ext uri="{FF2B5EF4-FFF2-40B4-BE49-F238E27FC236}">
                <a16:creationId xmlns:a16="http://schemas.microsoft.com/office/drawing/2014/main" id="{35BB61DB-F58F-20E0-53BD-34E983D485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BF2DA73-301A-DBEA-CC20-1A66EE1D8F1D}"/>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97443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162-12CE-66E2-3F9B-C2C50C50F1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0420B-2F42-051E-0AC8-906752E9D0CC}"/>
              </a:ext>
            </a:extLst>
          </p:cNvPr>
          <p:cNvSpPr>
            <a:spLocks noGrp="1"/>
          </p:cNvSpPr>
          <p:nvPr>
            <p:ph type="title"/>
          </p:nvPr>
        </p:nvSpPr>
        <p:spPr/>
        <p:txBody>
          <a:bodyPr/>
          <a:lstStyle/>
          <a:p>
            <a:r>
              <a:rPr lang="en-US">
                <a:latin typeface="Museo Slab 500"/>
              </a:rPr>
              <a:t>Spring READ Assessment Data Collection</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F3EBC959-9E41-BB10-1E87-B1064763279B}"/>
              </a:ext>
            </a:extLst>
          </p:cNvPr>
          <p:cNvSpPr>
            <a:spLocks noGrp="1"/>
          </p:cNvSpPr>
          <p:nvPr>
            <p:ph idx="1"/>
          </p:nvPr>
        </p:nvSpPr>
        <p:spPr>
          <a:xfrm>
            <a:off x="316834" y="1487639"/>
            <a:ext cx="5128125" cy="4712283"/>
          </a:xfrm>
        </p:spPr>
        <p:txBody>
          <a:bodyPr vert="horz" lIns="0" tIns="0" rIns="0" bIns="0" rtlCol="0" anchor="t">
            <a:normAutofit lnSpcReduction="10000"/>
          </a:bodyPr>
          <a:lstStyle/>
          <a:p>
            <a:pPr marL="0" indent="0">
              <a:buNone/>
            </a:pPr>
            <a:r>
              <a:rPr lang="en-US" u="sng">
                <a:latin typeface="Trebuchet MS"/>
              </a:rPr>
              <a:t>Status Update:</a:t>
            </a:r>
          </a:p>
          <a:p>
            <a:r>
              <a:rPr lang="en-US">
                <a:latin typeface="Trebuchet MS"/>
              </a:rPr>
              <a:t>About three-fourths of the state has locked their file. Thank you!</a:t>
            </a:r>
          </a:p>
          <a:p>
            <a:endParaRPr lang="en-US">
              <a:latin typeface="Trebuchet MS"/>
            </a:endParaRPr>
          </a:p>
          <a:p>
            <a:pPr marL="0" indent="0">
              <a:buNone/>
            </a:pPr>
            <a:r>
              <a:rPr lang="en-US" u="sng">
                <a:latin typeface="Trebuchet MS"/>
              </a:rPr>
              <a:t>Dates:</a:t>
            </a:r>
          </a:p>
          <a:p>
            <a:r>
              <a:rPr lang="en-US">
                <a:solidFill>
                  <a:srgbClr val="C00000"/>
                </a:solidFill>
                <a:latin typeface="Trebuchet MS"/>
              </a:rPr>
              <a:t>Collection Close Date:</a:t>
            </a:r>
            <a:r>
              <a:rPr lang="en-US">
                <a:latin typeface="Trebuchet MS"/>
              </a:rPr>
              <a:t> </a:t>
            </a:r>
            <a:r>
              <a:rPr lang="en-US">
                <a:solidFill>
                  <a:srgbClr val="C00000"/>
                </a:solidFill>
                <a:latin typeface="Trebuchet MS"/>
              </a:rPr>
              <a:t>6/13/25</a:t>
            </a:r>
            <a:r>
              <a:rPr lang="en-US">
                <a:latin typeface="Trebuchet MS"/>
              </a:rPr>
              <a:t> (Tomorrow!)</a:t>
            </a:r>
          </a:p>
          <a:p>
            <a:r>
              <a:rPr lang="en-US">
                <a:latin typeface="Trebuchet MS"/>
              </a:rPr>
              <a:t>Duplicate Phase: 6/16-6/20</a:t>
            </a:r>
            <a:endParaRPr lang="en-US"/>
          </a:p>
          <a:p>
            <a:endParaRPr lang="en-US">
              <a:latin typeface="Trebuchet MS"/>
            </a:endParaRPr>
          </a:p>
          <a:p>
            <a:r>
              <a:rPr lang="en-US">
                <a:latin typeface="Trebuchet MS"/>
              </a:rPr>
              <a:t>Please use the week between 6/6 and 6/13 to confirm your SRD count and percentage.</a:t>
            </a:r>
            <a:endParaRPr lang="en-US"/>
          </a:p>
          <a:p>
            <a:endParaRPr lang="en-US">
              <a:latin typeface="Trebuchet MS"/>
            </a:endParaRPr>
          </a:p>
          <a:p>
            <a:endParaRPr lang="en-US">
              <a:latin typeface="Trebuchet MS"/>
            </a:endParaRPr>
          </a:p>
          <a:p>
            <a:endParaRPr lang="en-US">
              <a:latin typeface="Trebuchet MS"/>
            </a:endParaRPr>
          </a:p>
          <a:p>
            <a:endParaRPr lang="en-US">
              <a:latin typeface="Trebuchet MS"/>
            </a:endParaRPr>
          </a:p>
          <a:p>
            <a:endParaRPr lang="en-US" u="sng">
              <a:latin typeface="Trebuchet MS"/>
            </a:endParaRPr>
          </a:p>
        </p:txBody>
      </p:sp>
      <p:pic>
        <p:nvPicPr>
          <p:cNvPr id="7" name="Picture 6" descr="Pie chart displaying the progress of the Spring READ Assessment data collection.">
            <a:extLst>
              <a:ext uri="{FF2B5EF4-FFF2-40B4-BE49-F238E27FC236}">
                <a16:creationId xmlns:a16="http://schemas.microsoft.com/office/drawing/2014/main" id="{3E08F94D-24E8-3F99-3485-FEBA8D211460}"/>
              </a:ext>
            </a:extLst>
          </p:cNvPr>
          <p:cNvPicPr>
            <a:picLocks noChangeAspect="1"/>
          </p:cNvPicPr>
          <p:nvPr/>
        </p:nvPicPr>
        <p:blipFill>
          <a:blip r:embed="rId2"/>
          <a:stretch>
            <a:fillRect/>
          </a:stretch>
        </p:blipFill>
        <p:spPr>
          <a:xfrm>
            <a:off x="5589335" y="1704139"/>
            <a:ext cx="6601328" cy="4291932"/>
          </a:xfrm>
          <a:prstGeom prst="rect">
            <a:avLst/>
          </a:prstGeom>
        </p:spPr>
      </p:pic>
      <p:sp>
        <p:nvSpPr>
          <p:cNvPr id="4" name="Slide Number Placeholder 3">
            <a:extLst>
              <a:ext uri="{FF2B5EF4-FFF2-40B4-BE49-F238E27FC236}">
                <a16:creationId xmlns:a16="http://schemas.microsoft.com/office/drawing/2014/main" id="{1B1F83F4-E7C9-3A08-8731-7333A8D1259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40937A3E-3390-F63E-EA8E-89C5DBF9BB94}"/>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8FBBECE1-2E41-19CE-7486-5BD1A2CF5EFE}"/>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9908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437-E800-6B66-3B96-D61FD71C3202}"/>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Status Update</a:t>
            </a:r>
            <a:endParaRPr lang="en-US"/>
          </a:p>
        </p:txBody>
      </p:sp>
      <p:sp>
        <p:nvSpPr>
          <p:cNvPr id="3" name="Content Placeholder 2">
            <a:extLst>
              <a:ext uri="{FF2B5EF4-FFF2-40B4-BE49-F238E27FC236}">
                <a16:creationId xmlns:a16="http://schemas.microsoft.com/office/drawing/2014/main" id="{0A147C3C-E991-5461-11CA-E03687F0361E}"/>
              </a:ext>
            </a:extLst>
          </p:cNvPr>
          <p:cNvSpPr>
            <a:spLocks noGrp="1"/>
          </p:cNvSpPr>
          <p:nvPr>
            <p:ph idx="1"/>
          </p:nvPr>
        </p:nvSpPr>
        <p:spPr>
          <a:xfrm>
            <a:off x="397043" y="1514375"/>
            <a:ext cx="5301915" cy="4645443"/>
          </a:xfrm>
        </p:spPr>
        <p:txBody>
          <a:bodyPr vert="horz" lIns="0" tIns="0" rIns="0" bIns="0" rtlCol="0" anchor="t">
            <a:normAutofit fontScale="92500" lnSpcReduction="20000"/>
          </a:bodyPr>
          <a:lstStyle/>
          <a:p>
            <a:pPr marL="0" indent="0">
              <a:buNone/>
            </a:pPr>
            <a:r>
              <a:rPr lang="en-US" u="sng">
                <a:latin typeface="Trebuchet MS"/>
              </a:rPr>
              <a:t>Status Update:</a:t>
            </a:r>
            <a:endParaRPr lang="en-US">
              <a:latin typeface="Trebuchet MS"/>
            </a:endParaRPr>
          </a:p>
          <a:p>
            <a:pPr>
              <a:buFont typeface="Arial"/>
            </a:pPr>
            <a:r>
              <a:rPr lang="en-US">
                <a:latin typeface="Trebuchet MS"/>
              </a:rPr>
              <a:t>More than three-fourths of the state has locked their file. Thank you!</a:t>
            </a:r>
            <a:endParaRPr lang="en-US"/>
          </a:p>
          <a:p>
            <a:endParaRPr lang="en-US">
              <a:latin typeface="Trebuchet MS"/>
            </a:endParaRPr>
          </a:p>
          <a:p>
            <a:r>
              <a:rPr lang="en-US" u="sng">
                <a:latin typeface="Trebuchet MS"/>
              </a:rPr>
              <a:t>Dates:</a:t>
            </a:r>
            <a:endParaRPr lang="en-US">
              <a:latin typeface="Trebuchet MS"/>
            </a:endParaRPr>
          </a:p>
          <a:p>
            <a:r>
              <a:rPr lang="en-US">
                <a:solidFill>
                  <a:srgbClr val="C00000"/>
                </a:solidFill>
                <a:latin typeface="Trebuchet MS"/>
              </a:rPr>
              <a:t>Collection Close Date: 6/13/25</a:t>
            </a:r>
            <a:r>
              <a:rPr lang="en-US">
                <a:latin typeface="Trebuchet MS"/>
              </a:rPr>
              <a:t> (Tomorrow!)</a:t>
            </a:r>
          </a:p>
          <a:p>
            <a:endParaRPr lang="en-US">
              <a:latin typeface="Trebuchet MS"/>
            </a:endParaRPr>
          </a:p>
          <a:p>
            <a:r>
              <a:rPr lang="en-US">
                <a:latin typeface="Trebuchet MS"/>
              </a:rPr>
              <a:t>Target Date for an Error-Free File: 6/6/2025</a:t>
            </a:r>
          </a:p>
          <a:p>
            <a:endParaRPr lang="en-US" sz="2000">
              <a:latin typeface="Trebuchet MS"/>
            </a:endParaRPr>
          </a:p>
          <a:p>
            <a:pPr marL="0" indent="0">
              <a:buNone/>
            </a:pPr>
            <a:r>
              <a:rPr lang="en-US">
                <a:latin typeface="Trebuchet MS"/>
              </a:rPr>
              <a:t>Please note that this collection runs in the same window as the Spring READ Assessment collection but is a separate upload. </a:t>
            </a:r>
          </a:p>
          <a:p>
            <a:endParaRPr lang="en-US">
              <a:latin typeface="Trebuchet MS"/>
            </a:endParaRPr>
          </a:p>
          <a:p>
            <a:pPr marL="0" indent="0">
              <a:buNone/>
            </a:pPr>
            <a:endParaRPr lang="en-US" u="sng">
              <a:latin typeface="Trebuchet MS"/>
            </a:endParaRPr>
          </a:p>
        </p:txBody>
      </p:sp>
      <p:pic>
        <p:nvPicPr>
          <p:cNvPr id="8" name="Picture 7" descr="Pie chart displaying the progress of the READ Literacy Programs and Assessment data collection.">
            <a:extLst>
              <a:ext uri="{FF2B5EF4-FFF2-40B4-BE49-F238E27FC236}">
                <a16:creationId xmlns:a16="http://schemas.microsoft.com/office/drawing/2014/main" id="{1AFAB570-8A0F-0B67-2C45-6C5C8BC84F2D}"/>
              </a:ext>
            </a:extLst>
          </p:cNvPr>
          <p:cNvPicPr>
            <a:picLocks noChangeAspect="1"/>
          </p:cNvPicPr>
          <p:nvPr/>
        </p:nvPicPr>
        <p:blipFill>
          <a:blip r:embed="rId2"/>
          <a:stretch>
            <a:fillRect/>
          </a:stretch>
        </p:blipFill>
        <p:spPr>
          <a:xfrm>
            <a:off x="5834830" y="1704139"/>
            <a:ext cx="6155307" cy="4278564"/>
          </a:xfrm>
          <a:prstGeom prst="rect">
            <a:avLst/>
          </a:prstGeom>
          <a:ln>
            <a:solidFill>
              <a:srgbClr val="4472C4"/>
            </a:solidFill>
          </a:ln>
        </p:spPr>
      </p:pic>
      <p:sp>
        <p:nvSpPr>
          <p:cNvPr id="4" name="Slide Number Placeholder 3">
            <a:extLst>
              <a:ext uri="{FF2B5EF4-FFF2-40B4-BE49-F238E27FC236}">
                <a16:creationId xmlns:a16="http://schemas.microsoft.com/office/drawing/2014/main" id="{91513910-6010-7F3D-86D0-BA0D4A210A79}"/>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53E9BCBF-3E1E-299D-4DBE-A5FEC6F2C630}"/>
              </a:ext>
            </a:extLst>
          </p:cNvPr>
          <p:cNvSpPr>
            <a:spLocks noGrp="1"/>
          </p:cNvSpPr>
          <p:nvPr>
            <p:ph sz="quarter" idx="13"/>
          </p:nvPr>
        </p:nvSpPr>
        <p:spPr/>
        <p:txBody>
          <a:bodyPr vert="horz" lIns="91440" tIns="45720" rIns="91440" bIns="45720" rtlCol="0" anchor="t">
            <a:normAutofit/>
          </a:bodyPr>
          <a:lstStyle/>
          <a:p>
            <a:r>
              <a:rPr lang="en-US">
                <a:latin typeface="Trebuchet MS"/>
              </a:rPr>
              <a:t>READ Literacy Programs and Assessment </a:t>
            </a:r>
            <a:endParaRPr lang="en-US"/>
          </a:p>
        </p:txBody>
      </p:sp>
      <p:sp>
        <p:nvSpPr>
          <p:cNvPr id="6" name="Content Placeholder 5">
            <a:extLst>
              <a:ext uri="{FF2B5EF4-FFF2-40B4-BE49-F238E27FC236}">
                <a16:creationId xmlns:a16="http://schemas.microsoft.com/office/drawing/2014/main" id="{54FAF9AF-FF0D-D3D5-08D5-AC60E351BEE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70227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4C66-EAB9-ADAB-EFDF-5143492C5ABC}"/>
              </a:ext>
            </a:extLst>
          </p:cNvPr>
          <p:cNvSpPr>
            <a:spLocks noGrp="1"/>
          </p:cNvSpPr>
          <p:nvPr>
            <p:ph type="title"/>
          </p:nvPr>
        </p:nvSpPr>
        <p:spPr/>
        <p:txBody>
          <a:bodyPr>
            <a:normAutofit/>
          </a:bodyPr>
          <a:lstStyle/>
          <a:p>
            <a:r>
              <a:rPr lang="en-US">
                <a:latin typeface="Museo Slab 500"/>
              </a:rPr>
              <a:t>READ Data Collections</a:t>
            </a:r>
            <a:br>
              <a:rPr lang="en-US">
                <a:latin typeface="Museo Slab 500"/>
              </a:rPr>
            </a:br>
            <a:r>
              <a:rPr lang="en-US">
                <a:latin typeface="Museo Slab 500"/>
              </a:rPr>
              <a:t>Final Steps to Close Out Collection</a:t>
            </a:r>
            <a:endParaRPr lang="en-US"/>
          </a:p>
        </p:txBody>
      </p:sp>
      <p:sp>
        <p:nvSpPr>
          <p:cNvPr id="9" name="TextBox 8">
            <a:extLst>
              <a:ext uri="{FF2B5EF4-FFF2-40B4-BE49-F238E27FC236}">
                <a16:creationId xmlns:a16="http://schemas.microsoft.com/office/drawing/2014/main" id="{15C101CC-1B0B-0907-993B-F462B77A32D3}"/>
              </a:ext>
            </a:extLst>
          </p:cNvPr>
          <p:cNvSpPr txBox="1"/>
          <p:nvPr/>
        </p:nvSpPr>
        <p:spPr>
          <a:xfrm>
            <a:off x="308909" y="1448128"/>
            <a:ext cx="300404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To Lock:</a:t>
            </a:r>
          </a:p>
          <a:p>
            <a:pPr marL="342900" indent="-342900">
              <a:buAutoNum type="arabicPeriod"/>
            </a:pPr>
            <a:r>
              <a:rPr lang="en-US"/>
              <a:t>Please click on the READ gray box along the left-hand side;</a:t>
            </a:r>
          </a:p>
          <a:p>
            <a:pPr marL="342900" indent="-342900">
              <a:buAutoNum type="arabicPeriod"/>
            </a:pPr>
            <a:endParaRPr lang="en-US"/>
          </a:p>
          <a:p>
            <a:pPr marL="342900" indent="-342900">
              <a:buAutoNum type="arabicPeriod"/>
            </a:pPr>
            <a:r>
              <a:rPr lang="en-US"/>
              <a:t>Click on the Status Dashboard submenu;</a:t>
            </a:r>
          </a:p>
          <a:p>
            <a:pPr marL="342900" indent="-342900">
              <a:buAutoNum type="arabicPeriod"/>
            </a:pPr>
            <a:endParaRPr lang="en-US"/>
          </a:p>
          <a:p>
            <a:pPr marL="342900" indent="-342900">
              <a:buAutoNum type="arabicPeriod"/>
            </a:pPr>
            <a:r>
              <a:rPr lang="en-US"/>
              <a:t>On the main screen, select a file type (either READ Literacy or READ Assessment) and hit Search;</a:t>
            </a:r>
          </a:p>
          <a:p>
            <a:pPr marL="342900" indent="-342900">
              <a:buAutoNum type="arabicPeriod"/>
            </a:pPr>
            <a:endParaRPr lang="en-US"/>
          </a:p>
          <a:p>
            <a:pPr marL="342900" indent="-342900">
              <a:buAutoNum type="arabicPeriod"/>
            </a:pPr>
            <a:r>
              <a:rPr lang="en-US"/>
              <a:t>Then, scroll toward the bottom and find the "Submit to CDE" button. </a:t>
            </a:r>
          </a:p>
        </p:txBody>
      </p:sp>
      <p:pic>
        <p:nvPicPr>
          <p:cNvPr id="7" name="Content Placeholder 6" descr="A screenshot of Data Pipeline, showing the first step to access the Status Dashboard in order to lock a district submission.">
            <a:extLst>
              <a:ext uri="{FF2B5EF4-FFF2-40B4-BE49-F238E27FC236}">
                <a16:creationId xmlns:a16="http://schemas.microsoft.com/office/drawing/2014/main" id="{44860DE0-E25E-BB6B-7145-A9C2DB94DD6B}"/>
              </a:ext>
            </a:extLst>
          </p:cNvPr>
          <p:cNvPicPr>
            <a:picLocks noGrp="1" noChangeAspect="1"/>
          </p:cNvPicPr>
          <p:nvPr>
            <p:ph idx="1"/>
          </p:nvPr>
        </p:nvPicPr>
        <p:blipFill>
          <a:blip r:embed="rId2"/>
          <a:stretch>
            <a:fillRect/>
          </a:stretch>
        </p:blipFill>
        <p:spPr>
          <a:xfrm>
            <a:off x="3274929" y="1447241"/>
            <a:ext cx="2781300" cy="3228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the Status Dashboard, illustrating how to lock the district submission.">
            <a:extLst>
              <a:ext uri="{FF2B5EF4-FFF2-40B4-BE49-F238E27FC236}">
                <a16:creationId xmlns:a16="http://schemas.microsoft.com/office/drawing/2014/main" id="{D2158996-9E40-6A0E-0905-DB1E4413A63F}"/>
              </a:ext>
            </a:extLst>
          </p:cNvPr>
          <p:cNvPicPr>
            <a:picLocks noChangeAspect="1"/>
          </p:cNvPicPr>
          <p:nvPr/>
        </p:nvPicPr>
        <p:blipFill>
          <a:blip r:embed="rId3"/>
          <a:stretch>
            <a:fillRect/>
          </a:stretch>
        </p:blipFill>
        <p:spPr>
          <a:xfrm>
            <a:off x="5551429" y="3267030"/>
            <a:ext cx="6430212" cy="2546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CF5E6F43-1F75-15F7-E31C-D1A7FACF4FDA}"/>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C2271008-8231-B695-EDA9-158F48804C96}"/>
              </a:ext>
            </a:extLst>
          </p:cNvPr>
          <p:cNvSpPr>
            <a:spLocks noGrp="1"/>
          </p:cNvSpPr>
          <p:nvPr>
            <p:ph sz="quarter" idx="13"/>
          </p:nvPr>
        </p:nvSpPr>
        <p:spPr/>
        <p:txBody>
          <a:bodyPr vert="horz" lIns="91440" tIns="45720" rIns="91440" bIns="45720" rtlCol="0" anchor="t">
            <a:normAutofit/>
          </a:bodyPr>
          <a:lstStyle/>
          <a:p>
            <a:r>
              <a:rPr lang="en-US">
                <a:latin typeface="Trebuchet MS"/>
              </a:rPr>
              <a:t>Spring READ Assessment</a:t>
            </a:r>
            <a:endParaRPr lang="en-US"/>
          </a:p>
        </p:txBody>
      </p:sp>
      <p:sp>
        <p:nvSpPr>
          <p:cNvPr id="6" name="Content Placeholder 5">
            <a:extLst>
              <a:ext uri="{FF2B5EF4-FFF2-40B4-BE49-F238E27FC236}">
                <a16:creationId xmlns:a16="http://schemas.microsoft.com/office/drawing/2014/main" id="{9B5F9FB6-42E3-F537-8CAE-A68056263615}"/>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07909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D082-33E9-98B7-F795-BBE311DEB257}"/>
              </a:ext>
            </a:extLst>
          </p:cNvPr>
          <p:cNvSpPr>
            <a:spLocks noGrp="1"/>
          </p:cNvSpPr>
          <p:nvPr>
            <p:ph type="ctrTitle"/>
          </p:nvPr>
        </p:nvSpPr>
        <p:spPr/>
        <p:txBody>
          <a:bodyP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1460D150-0D66-C49C-10E0-735FF4B79E8D}"/>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408754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FB80-EC4C-B9AB-6E48-D8853398F307}"/>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a:t>
            </a:r>
            <a:endParaRPr lang="en-US"/>
          </a:p>
        </p:txBody>
      </p:sp>
      <p:sp>
        <p:nvSpPr>
          <p:cNvPr id="3" name="Content Placeholder 2">
            <a:extLst>
              <a:ext uri="{FF2B5EF4-FFF2-40B4-BE49-F238E27FC236}">
                <a16:creationId xmlns:a16="http://schemas.microsoft.com/office/drawing/2014/main" id="{8E6FCCF8-4B62-2650-C6E6-9CC9B2272B53}"/>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READ Training Collection:</a:t>
            </a:r>
          </a:p>
          <a:p>
            <a:r>
              <a:rPr lang="en-US">
                <a:latin typeface="Trebuchet MS"/>
              </a:rPr>
              <a:t>Dates: 8/1/2025 - 8/31/2025</a:t>
            </a:r>
            <a:endParaRPr lang="en-US"/>
          </a:p>
          <a:p>
            <a:endParaRPr lang="en-US"/>
          </a:p>
          <a:p>
            <a:pPr marL="0" indent="0">
              <a:buNone/>
            </a:pPr>
            <a:r>
              <a:rPr lang="en-US">
                <a:latin typeface="Trebuchet MS"/>
              </a:rPr>
              <a:t>The READ Training Export Report is in production with the updated file layout. </a:t>
            </a:r>
            <a:endParaRPr lang="en-US"/>
          </a:p>
          <a:p>
            <a:endParaRPr lang="en-US"/>
          </a:p>
          <a:p>
            <a:pPr marL="0" indent="0">
              <a:buNone/>
            </a:pPr>
            <a:r>
              <a:rPr lang="en-US" u="sng">
                <a:latin typeface="Trebuchet MS"/>
              </a:rPr>
              <a:t>Training Opportunities:</a:t>
            </a:r>
            <a:endParaRPr lang="en-US" u="sng"/>
          </a:p>
          <a:p>
            <a:r>
              <a:rPr lang="en-US">
                <a:latin typeface="Trebuchet MS"/>
              </a:rPr>
              <a:t>July 15 from 1-2pm; more oriented for district data respondents</a:t>
            </a:r>
            <a:endParaRPr lang="en-US"/>
          </a:p>
          <a:p>
            <a:pPr lvl="1">
              <a:buFont typeface="Courier New" panose="020B0604020202020204" pitchFamily="34" charset="0"/>
              <a:buChar char="o"/>
            </a:pPr>
            <a:r>
              <a:rPr lang="en-US">
                <a:latin typeface="Trebuchet MS"/>
              </a:rPr>
              <a:t>More information at this </a:t>
            </a:r>
            <a:r>
              <a:rPr lang="en-US">
                <a:latin typeface="Trebuchet MS"/>
                <a:hlinkClick r:id="rId2"/>
              </a:rPr>
              <a:t>link</a:t>
            </a:r>
            <a:endParaRPr lang="en-US"/>
          </a:p>
          <a:p>
            <a:endParaRPr lang="en-US"/>
          </a:p>
          <a:p>
            <a:endParaRPr lang="en-US"/>
          </a:p>
        </p:txBody>
      </p:sp>
      <p:sp>
        <p:nvSpPr>
          <p:cNvPr id="4" name="Slide Number Placeholder 3">
            <a:extLst>
              <a:ext uri="{FF2B5EF4-FFF2-40B4-BE49-F238E27FC236}">
                <a16:creationId xmlns:a16="http://schemas.microsoft.com/office/drawing/2014/main" id="{1ECDAE71-2B41-EC76-49CF-D7A6E9AA6C63}"/>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2AA3C7D8-A562-7408-2BE9-8D426404ECB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Collection </a:t>
            </a:r>
            <a:endParaRPr lang="en-US"/>
          </a:p>
        </p:txBody>
      </p:sp>
      <p:sp>
        <p:nvSpPr>
          <p:cNvPr id="6" name="Content Placeholder 5">
            <a:extLst>
              <a:ext uri="{FF2B5EF4-FFF2-40B4-BE49-F238E27FC236}">
                <a16:creationId xmlns:a16="http://schemas.microsoft.com/office/drawing/2014/main" id="{F75A5254-880F-9F4D-5704-61C114E4B150}"/>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READActData@cde.state.co.us</a:t>
            </a:r>
            <a:endParaRPr lang="en-US">
              <a:latin typeface="Trebuchet MS"/>
            </a:endParaRPr>
          </a:p>
          <a:p>
            <a:endParaRPr lang="en-US"/>
          </a:p>
        </p:txBody>
      </p:sp>
    </p:spTree>
    <p:extLst>
      <p:ext uri="{BB962C8B-B14F-4D97-AF65-F5344CB8AC3E}">
        <p14:creationId xmlns:p14="http://schemas.microsoft.com/office/powerpoint/2010/main" val="425513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38FB-D34A-F80B-8CEF-ACE8EA174B9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0295D0-1655-9F62-41F3-587AC9D1D026}"/>
              </a:ext>
            </a:extLst>
          </p:cNvPr>
          <p:cNvSpPr>
            <a:spLocks noGrp="1"/>
          </p:cNvSpPr>
          <p:nvPr>
            <p:ph type="title"/>
          </p:nvPr>
        </p:nvSpPr>
        <p:spPr/>
        <p:txBody>
          <a:bodyPr/>
          <a:lstStyle/>
          <a:p>
            <a:r>
              <a:rPr lang="en-US" sz="2800">
                <a:latin typeface="Museo Slab 500"/>
              </a:rPr>
              <a:t>Questions &amp; Resources:</a:t>
            </a:r>
            <a:br>
              <a:rPr lang="en-US" sz="2800"/>
            </a:br>
            <a:r>
              <a:rPr lang="en-US" sz="2800">
                <a:latin typeface="Museo Slab 500"/>
              </a:rPr>
              <a:t>READ Act Data Collections</a:t>
            </a:r>
            <a:endParaRPr lang="en-US" sz="2800"/>
          </a:p>
        </p:txBody>
      </p:sp>
      <p:sp>
        <p:nvSpPr>
          <p:cNvPr id="4" name="Slide Number Placeholder 3">
            <a:extLst>
              <a:ext uri="{FF2B5EF4-FFF2-40B4-BE49-F238E27FC236}">
                <a16:creationId xmlns:a16="http://schemas.microsoft.com/office/drawing/2014/main" id="{A7B80878-0E55-9FE0-68BB-881B9253A1BF}"/>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8" name="Content Placeholder 7">
            <a:extLst>
              <a:ext uri="{FF2B5EF4-FFF2-40B4-BE49-F238E27FC236}">
                <a16:creationId xmlns:a16="http://schemas.microsoft.com/office/drawing/2014/main" id="{44351F8A-2515-22F5-EF81-06CB52FE57AA}"/>
              </a:ext>
            </a:extLst>
          </p:cNvPr>
          <p:cNvSpPr>
            <a:spLocks noGrp="1"/>
          </p:cNvSpPr>
          <p:nvPr>
            <p:ph sz="quarter" idx="13"/>
          </p:nvPr>
        </p:nvSpPr>
        <p:spPr/>
        <p:txBody>
          <a:bodyPr>
            <a:normAutofit lnSpcReduction="10000"/>
          </a:bodyPr>
          <a:lstStyle/>
          <a:p>
            <a:r>
              <a:rPr lang="en-US"/>
              <a:t>Tara Rhodes</a:t>
            </a:r>
          </a:p>
          <a:p>
            <a:r>
              <a:rPr lang="en-US">
                <a:hlinkClick r:id="rId2"/>
              </a:rPr>
              <a:t>READActData@cde.state.co.us</a:t>
            </a:r>
            <a:endParaRPr lang="en-US"/>
          </a:p>
          <a:p>
            <a:r>
              <a:rPr lang="en-US"/>
              <a:t>Phone: 720.601.4125</a:t>
            </a:r>
          </a:p>
          <a:p>
            <a:endParaRPr lang="en-US"/>
          </a:p>
          <a:p>
            <a:r>
              <a:rPr lang="en-US"/>
              <a:t>Websites:</a:t>
            </a:r>
          </a:p>
          <a:p>
            <a:r>
              <a:rPr lang="en-US">
                <a:hlinkClick r:id="rId3"/>
              </a:rPr>
              <a:t>Spring READ Assessment Collection</a:t>
            </a:r>
          </a:p>
          <a:p>
            <a:r>
              <a:rPr lang="en-US">
                <a:hlinkClick r:id="rId4"/>
              </a:rPr>
              <a:t>READ Literacy Programs and Assessment Collection</a:t>
            </a:r>
          </a:p>
          <a:p>
            <a:r>
              <a:rPr lang="en-US">
                <a:hlinkClick r:id="rId5"/>
              </a:rPr>
              <a:t>READ Training Collection</a:t>
            </a:r>
          </a:p>
        </p:txBody>
      </p:sp>
    </p:spTree>
    <p:extLst>
      <p:ext uri="{BB962C8B-B14F-4D97-AF65-F5344CB8AC3E}">
        <p14:creationId xmlns:p14="http://schemas.microsoft.com/office/powerpoint/2010/main" val="413633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B89410-1907-9CDB-537B-47E378FCC818}"/>
              </a:ext>
            </a:extLst>
          </p:cNvPr>
          <p:cNvSpPr>
            <a:spLocks noGrp="1"/>
          </p:cNvSpPr>
          <p:nvPr>
            <p:ph type="ctrTitle"/>
          </p:nvPr>
        </p:nvSpPr>
        <p:spPr/>
        <p:txBody>
          <a:bodyPr/>
          <a:lstStyle/>
          <a:p>
            <a:r>
              <a:rPr lang="en-US"/>
              <a:t>Student Attendance</a:t>
            </a:r>
          </a:p>
        </p:txBody>
      </p:sp>
      <p:sp>
        <p:nvSpPr>
          <p:cNvPr id="8" name="Content Placeholder 7">
            <a:extLst>
              <a:ext uri="{FF2B5EF4-FFF2-40B4-BE49-F238E27FC236}">
                <a16:creationId xmlns:a16="http://schemas.microsoft.com/office/drawing/2014/main" id="{0D07F5F9-0078-47D8-493E-E2F3DF04BAC3}"/>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7B7C5E5F-3364-9310-8EBE-5FB3EE1DBCBA}"/>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7559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Student Attendance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2283399791"/>
              </p:ext>
            </p:extLst>
          </p:nvPr>
        </p:nvGraphicFramePr>
        <p:xfrm>
          <a:off x="228600" y="200025"/>
          <a:ext cx="11818935" cy="36042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algn="l" rtl="0" fontAlgn="base">
                        <a:lnSpc>
                          <a:spcPts val="1275"/>
                        </a:lnSpc>
                        <a:buNone/>
                      </a:pPr>
                      <a:r>
                        <a:rPr lang="en-US" sz="1400" b="0" i="0">
                          <a:solidFill>
                            <a:schemeClr val="tx1"/>
                          </a:solidFill>
                          <a:effectLst/>
                          <a:latin typeface="+mn-lt"/>
                        </a:rPr>
                        <a:t>05/23/2025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Interim 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Create an initial Attendance Snapshot </a:t>
                      </a:r>
                    </a:p>
                  </a:txBody>
                  <a:tcPr>
                    <a:solidFill>
                      <a:srgbClr val="FFC6C6"/>
                    </a:solidFill>
                  </a:tcPr>
                </a:tc>
                <a:extLst>
                  <a:ext uri="{0D108BD9-81ED-4DB2-BD59-A6C34878D82A}">
                    <a16:rowId xmlns:a16="http://schemas.microsoft.com/office/drawing/2014/main" val="2342487330"/>
                  </a:ext>
                </a:extLst>
              </a:tr>
              <a:tr h="370840">
                <a:tc>
                  <a:txBody>
                    <a:bodyPr/>
                    <a:lstStyle/>
                    <a:p>
                      <a:pPr algn="l" rtl="0" fontAlgn="base">
                        <a:lnSpc>
                          <a:spcPts val="1275"/>
                        </a:lnSpc>
                        <a:buNone/>
                      </a:pPr>
                      <a:r>
                        <a:rPr lang="en-US" sz="1400" b="0" i="0">
                          <a:solidFill>
                            <a:schemeClr val="tx1"/>
                          </a:solidFill>
                          <a:effectLst/>
                          <a:latin typeface="+mn-lt"/>
                        </a:rPr>
                        <a:t>06/11/2025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Student Interchange file uploads </a:t>
                      </a:r>
                    </a:p>
                  </a:txBody>
                  <a:tcPr/>
                </a:tc>
                <a:extLst>
                  <a:ext uri="{0D108BD9-81ED-4DB2-BD59-A6C34878D82A}">
                    <a16:rowId xmlns:a16="http://schemas.microsoft.com/office/drawing/2014/main" val="2553972965"/>
                  </a:ext>
                </a:extLst>
              </a:tr>
              <a:tr h="370840">
                <a:tc>
                  <a:txBody>
                    <a:bodyPr/>
                    <a:lstStyle/>
                    <a:p>
                      <a:pPr algn="l" rtl="0" fontAlgn="base">
                        <a:lnSpc>
                          <a:spcPts val="1275"/>
                        </a:lnSpc>
                        <a:buNone/>
                      </a:pPr>
                      <a:r>
                        <a:rPr lang="en-US" sz="1400" b="0" i="0">
                          <a:solidFill>
                            <a:schemeClr val="tx1"/>
                          </a:solidFill>
                          <a:effectLst/>
                          <a:latin typeface="+mn-lt"/>
                        </a:rPr>
                        <a:t>06/20/2025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Submit any necessary reporting exceptions for review. </a:t>
                      </a:r>
                    </a:p>
                  </a:txBody>
                  <a:tcPr/>
                </a:tc>
                <a:extLst>
                  <a:ext uri="{0D108BD9-81ED-4DB2-BD59-A6C34878D82A}">
                    <a16:rowId xmlns:a16="http://schemas.microsoft.com/office/drawing/2014/main" val="2444571304"/>
                  </a:ext>
                </a:extLst>
              </a:tr>
              <a:tr h="370840">
                <a:tc>
                  <a:txBody>
                    <a:bodyPr/>
                    <a:lstStyle/>
                    <a:p>
                      <a:pPr algn="l" rtl="0" fontAlgn="base">
                        <a:lnSpc>
                          <a:spcPts val="1275"/>
                        </a:lnSpc>
                        <a:buNone/>
                      </a:pPr>
                      <a:r>
                        <a:rPr lang="en-US" sz="1400" b="0" i="0">
                          <a:solidFill>
                            <a:schemeClr val="tx1"/>
                          </a:solidFill>
                          <a:effectLst/>
                          <a:latin typeface="+mn-lt"/>
                        </a:rPr>
                        <a:t>06/27/2025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Attendance Snapshot </a:t>
                      </a:r>
                    </a:p>
                  </a:txBody>
                  <a:tcPr/>
                </a:tc>
                <a:extLst>
                  <a:ext uri="{0D108BD9-81ED-4DB2-BD59-A6C34878D82A}">
                    <a16:rowId xmlns:a16="http://schemas.microsoft.com/office/drawing/2014/main" val="2191518452"/>
                  </a:ext>
                </a:extLst>
              </a:tr>
              <a:tr h="370840">
                <a:tc>
                  <a:txBody>
                    <a:bodyPr/>
                    <a:lstStyle/>
                    <a:p>
                      <a:pPr algn="l" rtl="0" fontAlgn="base">
                        <a:lnSpc>
                          <a:spcPts val="1275"/>
                        </a:lnSpc>
                        <a:buNone/>
                      </a:pPr>
                      <a:r>
                        <a:rPr lang="en-US" sz="1400" b="0" i="0">
                          <a:solidFill>
                            <a:schemeClr val="tx1"/>
                          </a:solidFill>
                          <a:effectLst/>
                          <a:latin typeface="+mn-lt"/>
                        </a:rPr>
                        <a:t>07/03/2025 </a:t>
                      </a:r>
                    </a:p>
                  </a:txBody>
                  <a:tcPr/>
                </a:tc>
                <a:tc>
                  <a:txBody>
                    <a:bodyPr/>
                    <a:lstStyle/>
                    <a:p>
                      <a:pPr algn="l" rtl="0" fontAlgn="base">
                        <a:lnSpc>
                          <a:spcPts val="1275"/>
                        </a:lnSpc>
                        <a:buNone/>
                      </a:pPr>
                      <a:r>
                        <a:rPr lang="en-US" sz="1400" b="0" i="0">
                          <a:solidFill>
                            <a:schemeClr val="tx1"/>
                          </a:solidFill>
                          <a:effectLst/>
                          <a:latin typeface="+mn-lt"/>
                        </a:rPr>
                        <a:t>Report Review </a:t>
                      </a:r>
                    </a:p>
                  </a:txBody>
                  <a:tcPr/>
                </a:tc>
                <a:tc>
                  <a:txBody>
                    <a:bodyPr/>
                    <a:lstStyle/>
                    <a:p>
                      <a:pPr algn="l" rtl="0" fontAlgn="base">
                        <a:lnSpc>
                          <a:spcPts val="1275"/>
                        </a:lnSpc>
                        <a:buNone/>
                      </a:pPr>
                      <a:r>
                        <a:rPr lang="en-US" sz="1400" b="0" i="0">
                          <a:solidFill>
                            <a:schemeClr val="tx1"/>
                          </a:solidFill>
                          <a:effectLst/>
                          <a:latin typeface="+mn-lt"/>
                        </a:rPr>
                        <a:t>Review Attendance Cognos Reports for data validation. Submit Attendance Snapshot data as soon as review is complete. </a:t>
                      </a:r>
                    </a:p>
                  </a:txBody>
                  <a:tcPr/>
                </a:tc>
                <a:extLst>
                  <a:ext uri="{0D108BD9-81ED-4DB2-BD59-A6C34878D82A}">
                    <a16:rowId xmlns:a16="http://schemas.microsoft.com/office/drawing/2014/main" val="779341813"/>
                  </a:ext>
                </a:extLst>
              </a:tr>
              <a:tr h="370840">
                <a:tc>
                  <a:txBody>
                    <a:bodyPr/>
                    <a:lstStyle/>
                    <a:p>
                      <a:pPr algn="l" rtl="0" fontAlgn="base">
                        <a:lnSpc>
                          <a:spcPts val="1275"/>
                        </a:lnSpc>
                        <a:buNone/>
                      </a:pPr>
                      <a:r>
                        <a:rPr lang="en-US" sz="1400" b="0" i="0">
                          <a:solidFill>
                            <a:schemeClr val="tx1"/>
                          </a:solidFill>
                          <a:effectLst/>
                          <a:latin typeface="+mn-lt"/>
                        </a:rPr>
                        <a:t>07/11/2025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Submit Attendance Snapshot data. </a:t>
                      </a:r>
                    </a:p>
                  </a:txBody>
                  <a:tcPr>
                    <a:solidFill>
                      <a:srgbClr val="FFC6C6"/>
                    </a:solidFill>
                  </a:tcPr>
                </a:tc>
                <a:extLst>
                  <a:ext uri="{0D108BD9-81ED-4DB2-BD59-A6C34878D82A}">
                    <a16:rowId xmlns:a16="http://schemas.microsoft.com/office/drawing/2014/main" val="3242782652"/>
                  </a:ext>
                </a:extLst>
              </a:tr>
              <a:tr h="370840">
                <a:tc>
                  <a:txBody>
                    <a:bodyPr/>
                    <a:lstStyle/>
                    <a:p>
                      <a:pPr algn="l" rtl="0" fontAlgn="base">
                        <a:lnSpc>
                          <a:spcPts val="1275"/>
                        </a:lnSpc>
                        <a:buNone/>
                      </a:pPr>
                      <a:r>
                        <a:rPr lang="en-US" sz="1400" b="0" i="0">
                          <a:solidFill>
                            <a:schemeClr val="tx1"/>
                          </a:solidFill>
                          <a:effectLst/>
                          <a:latin typeface="+mn-lt"/>
                        </a:rPr>
                        <a:t>07/25/2025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Collection closes  </a:t>
                      </a:r>
                    </a:p>
                    <a:p>
                      <a:pPr algn="l" rtl="0" fontAlgn="base">
                        <a:lnSpc>
                          <a:spcPts val="1275"/>
                        </a:lnSpc>
                        <a:buFont typeface="Arial" panose="020B0604020202020204" pitchFamily="34" charset="0"/>
                        <a:buChar char="•"/>
                      </a:pPr>
                      <a:r>
                        <a:rPr lang="en-US" sz="1400" b="0" i="0">
                          <a:solidFill>
                            <a:schemeClr val="tx1"/>
                          </a:solidFill>
                          <a:effectLst/>
                          <a:latin typeface="+mn-lt"/>
                        </a:rPr>
                        <a:t>Superintendent Verification (sign-off) form due.  </a:t>
                      </a:r>
                    </a:p>
                    <a:p>
                      <a:pPr algn="l" rtl="0" fontAlgn="base">
                        <a:lnSpc>
                          <a:spcPts val="1275"/>
                        </a:lnSpc>
                        <a:buFont typeface="Arial" panose="020B0604020202020204" pitchFamily="34" charset="0"/>
                        <a:buChar char="•"/>
                      </a:pPr>
                      <a:r>
                        <a:rPr lang="en-US" sz="1400" b="0" i="0">
                          <a:solidFill>
                            <a:schemeClr val="tx1"/>
                          </a:solidFill>
                          <a:effectLst/>
                          <a:latin typeface="+mn-lt"/>
                        </a:rPr>
                        <a:t>Data remains embargoed until the official release in August. </a:t>
                      </a:r>
                    </a:p>
                  </a:txBody>
                  <a:tcPr>
                    <a:solidFill>
                      <a:srgbClr val="FFC6C6"/>
                    </a:solidFill>
                  </a:tcPr>
                </a:tc>
                <a:extLst>
                  <a:ext uri="{0D108BD9-81ED-4DB2-BD59-A6C34878D82A}">
                    <a16:rowId xmlns:a16="http://schemas.microsoft.com/office/drawing/2014/main" val="593317777"/>
                  </a:ext>
                </a:extLst>
              </a:tr>
              <a:tr h="370840">
                <a:tc>
                  <a:txBody>
                    <a:bodyPr/>
                    <a:lstStyle/>
                    <a:p>
                      <a:pPr algn="l" rtl="0" fontAlgn="base">
                        <a:lnSpc>
                          <a:spcPts val="1275"/>
                        </a:lnSpc>
                        <a:buNone/>
                      </a:pPr>
                      <a:r>
                        <a:rPr lang="en-US" sz="1400" b="0" i="0">
                          <a:solidFill>
                            <a:schemeClr val="tx1"/>
                          </a:solidFill>
                          <a:effectLst/>
                          <a:latin typeface="+mn-lt"/>
                        </a:rPr>
                        <a:t>08/21/2025 </a:t>
                      </a:r>
                    </a:p>
                  </a:txBody>
                  <a:tcPr/>
                </a:tc>
                <a:tc>
                  <a:txBody>
                    <a:bodyPr/>
                    <a:lstStyle/>
                    <a:p>
                      <a:pPr algn="l" rtl="0" fontAlgn="base">
                        <a:lnSpc>
                          <a:spcPts val="1275"/>
                        </a:lnSpc>
                        <a:buNone/>
                      </a:pPr>
                      <a:r>
                        <a:rPr lang="en-US" sz="1400" b="0" i="0">
                          <a:solidFill>
                            <a:schemeClr val="tx1"/>
                          </a:solidFill>
                          <a:effectLst/>
                          <a:latin typeface="+mn-lt"/>
                        </a:rPr>
                        <a:t>Data Release </a:t>
                      </a:r>
                    </a:p>
                  </a:txBody>
                  <a:tcPr/>
                </a:tc>
                <a:tc>
                  <a:txBody>
                    <a:bodyPr/>
                    <a:lstStyle/>
                    <a:p>
                      <a:pPr algn="l" rtl="0" fontAlgn="base">
                        <a:lnSpc>
                          <a:spcPts val="1275"/>
                        </a:lnSpc>
                        <a:buNone/>
                      </a:pPr>
                      <a:r>
                        <a:rPr lang="en-US" sz="1400" b="0" i="0">
                          <a:solidFill>
                            <a:schemeClr val="tx1"/>
                          </a:solidFill>
                          <a:effectLst/>
                          <a:latin typeface="+mn-lt"/>
                        </a:rPr>
                        <a:t>Official data release </a:t>
                      </a:r>
                    </a:p>
                  </a:txBody>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Student Attendance – Peter Hoffman</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2"/>
              </a:rPr>
              <a:t>Attendance@cde.state.co.us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99868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E7D2-7A6D-654A-6CB7-AA13B9399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96674-3059-DA53-A7DC-E14711EAACA3}"/>
              </a:ext>
            </a:extLst>
          </p:cNvPr>
          <p:cNvSpPr>
            <a:spLocks noGrp="1"/>
          </p:cNvSpPr>
          <p:nvPr>
            <p:ph type="title"/>
          </p:nvPr>
        </p:nvSpPr>
        <p:spPr/>
        <p:txBody>
          <a:bodyPr/>
          <a:lstStyle/>
          <a:p>
            <a:r>
              <a:rPr lang="en-US"/>
              <a:t>Creating Attendance Snapshot </a:t>
            </a:r>
          </a:p>
        </p:txBody>
      </p:sp>
      <p:sp>
        <p:nvSpPr>
          <p:cNvPr id="9" name="Content Placeholder 8">
            <a:extLst>
              <a:ext uri="{FF2B5EF4-FFF2-40B4-BE49-F238E27FC236}">
                <a16:creationId xmlns:a16="http://schemas.microsoft.com/office/drawing/2014/main" id="{A86C12BA-54B5-B703-0B3B-7BAA1E87CF0E}"/>
              </a:ext>
            </a:extLst>
          </p:cNvPr>
          <p:cNvSpPr>
            <a:spLocks noGrp="1"/>
          </p:cNvSpPr>
          <p:nvPr>
            <p:ph idx="1"/>
          </p:nvPr>
        </p:nvSpPr>
        <p:spPr>
          <a:xfrm>
            <a:off x="838200" y="1554480"/>
            <a:ext cx="10515600" cy="1737360"/>
          </a:xfrm>
        </p:spPr>
        <p:txBody>
          <a:bodyPr vert="horz" lIns="0" tIns="0" rIns="0" bIns="0" rtlCol="0" anchor="t">
            <a:normAutofit/>
          </a:bodyPr>
          <a:lstStyle/>
          <a:p>
            <a:pPr marL="285750" indent="-285750"/>
            <a:r>
              <a:rPr lang="en-US" sz="2400">
                <a:latin typeface="Trebuchet MS"/>
              </a:rPr>
              <a:t>Attendance Snapshot </a:t>
            </a:r>
            <a:r>
              <a:rPr lang="en-US">
                <a:latin typeface="Trebuchet MS"/>
              </a:rPr>
              <a:t>is located</a:t>
            </a:r>
            <a:r>
              <a:rPr lang="en-US" sz="2400">
                <a:latin typeface="Trebuchet MS"/>
              </a:rPr>
              <a:t> under Student Profile</a:t>
            </a:r>
          </a:p>
          <a:p>
            <a:pPr marL="742950" lvl="1" indent="-285750">
              <a:buFont typeface="Arial" panose="020B0604020202020204" pitchFamily="34" charset="0"/>
              <a:buChar char="•"/>
            </a:pPr>
            <a:r>
              <a:rPr lang="en-US" sz="2400">
                <a:latin typeface="Trebuchet MS"/>
              </a:rPr>
              <a:t>Select Student Profile then Snapshot</a:t>
            </a:r>
          </a:p>
          <a:p>
            <a:pPr marL="742950" lvl="1" indent="-285750">
              <a:buFont typeface="Arial" panose="020B0604020202020204" pitchFamily="34" charset="0"/>
              <a:buChar char="•"/>
            </a:pPr>
            <a:r>
              <a:rPr lang="en-US" sz="2400">
                <a:latin typeface="Trebuchet MS"/>
              </a:rPr>
              <a:t>Fill out prompts for Attendance (File Type: Attendance, School Year: 2024-25, Organization/LEA should auto-fill)</a:t>
            </a:r>
          </a:p>
          <a:p>
            <a:endParaRPr lang="en-US"/>
          </a:p>
        </p:txBody>
      </p:sp>
      <p:pic>
        <p:nvPicPr>
          <p:cNvPr id="5" name="Picture 4"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2EDEC6FD-E5EF-4CBB-25AA-84326984344A}"/>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D2C315E2-CECE-7523-B60A-1F10C9D9D16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10" name="Content Placeholder 9">
            <a:extLst>
              <a:ext uri="{FF2B5EF4-FFF2-40B4-BE49-F238E27FC236}">
                <a16:creationId xmlns:a16="http://schemas.microsoft.com/office/drawing/2014/main" id="{C9389E48-F268-061F-0CE3-3DC86AF50F3C}"/>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CA50E23C-A2BA-E8DD-9EEA-367DA9C595D0}"/>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3"/>
              </a:rPr>
              <a:t>Attendance@cde.state.co.us</a:t>
            </a:r>
            <a:r>
              <a:rPr lang="en-US"/>
              <a:t> </a:t>
            </a:r>
          </a:p>
        </p:txBody>
      </p:sp>
    </p:spTree>
    <p:extLst>
      <p:ext uri="{BB962C8B-B14F-4D97-AF65-F5344CB8AC3E}">
        <p14:creationId xmlns:p14="http://schemas.microsoft.com/office/powerpoint/2010/main" val="388227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C3E2-3154-C5F5-ECDC-8FCBA2CE1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B6288-396B-71FF-224D-B1CD74E7837D}"/>
              </a:ext>
            </a:extLst>
          </p:cNvPr>
          <p:cNvSpPr>
            <a:spLocks noGrp="1"/>
          </p:cNvSpPr>
          <p:nvPr>
            <p:ph type="title"/>
          </p:nvPr>
        </p:nvSpPr>
        <p:spPr/>
        <p:txBody>
          <a:bodyPr/>
          <a:lstStyle/>
          <a:p>
            <a:r>
              <a:rPr lang="en-US"/>
              <a:t>AS020 Error</a:t>
            </a:r>
          </a:p>
        </p:txBody>
      </p:sp>
      <p:sp>
        <p:nvSpPr>
          <p:cNvPr id="3" name="Content Placeholder 2">
            <a:extLst>
              <a:ext uri="{FF2B5EF4-FFF2-40B4-BE49-F238E27FC236}">
                <a16:creationId xmlns:a16="http://schemas.microsoft.com/office/drawing/2014/main" id="{0432F803-E46C-B0F3-8E24-F7B4DF4D4143}"/>
              </a:ext>
            </a:extLst>
          </p:cNvPr>
          <p:cNvSpPr>
            <a:spLocks noGrp="1"/>
          </p:cNvSpPr>
          <p:nvPr>
            <p:ph idx="1"/>
          </p:nvPr>
        </p:nvSpPr>
        <p:spPr>
          <a:xfrm>
            <a:off x="824288" y="1286252"/>
            <a:ext cx="10543423" cy="3500890"/>
          </a:xfrm>
        </p:spPr>
        <p:txBody>
          <a:bodyPr>
            <a:normAutofit fontScale="92500" lnSpcReduction="20000"/>
          </a:bodyPr>
          <a:lstStyle/>
          <a:p>
            <a:r>
              <a:rPr lang="en-US" sz="2600"/>
              <a:t>Student must be in DEM and SSA file (error free!)</a:t>
            </a:r>
          </a:p>
          <a:p>
            <a:r>
              <a:rPr lang="en-US" sz="2600"/>
              <a:t>Check your Attendance Fields (Student School Association File)</a:t>
            </a:r>
          </a:p>
          <a:p>
            <a:r>
              <a:rPr lang="en-US" sz="2600"/>
              <a:t>Attendance Fields must be formatted correctly and not NULL</a:t>
            </a:r>
          </a:p>
          <a:p>
            <a:r>
              <a:rPr lang="en-US" sz="2600"/>
              <a:t>Zero-fill will automatically exclude the student from the snapshot (do not meet Total Days Possible &gt;= 10.0)</a:t>
            </a:r>
          </a:p>
          <a:p>
            <a:pPr marL="857250" lvl="1" indent="-342900">
              <a:spcAft>
                <a:spcPts val="600"/>
              </a:spcAft>
            </a:pPr>
            <a:r>
              <a:rPr lang="en-US" sz="1900">
                <a:hlinkClick r:id="rId2"/>
              </a:rPr>
              <a:t>Attendance Snapshot Layout</a:t>
            </a:r>
            <a:r>
              <a:rPr lang="en-US" sz="1900"/>
              <a:t> contains criteria to be included in snapshot</a:t>
            </a:r>
          </a:p>
          <a:p>
            <a:pPr marL="400050" indent="-342900">
              <a:spcAft>
                <a:spcPts val="600"/>
              </a:spcAft>
            </a:pPr>
            <a:r>
              <a:rPr lang="en-US" sz="2600"/>
              <a:t>Exception Needed?</a:t>
            </a:r>
          </a:p>
          <a:p>
            <a:pPr marL="857250" lvl="1" indent="-342900">
              <a:spcAft>
                <a:spcPts val="600"/>
              </a:spcAft>
            </a:pPr>
            <a:r>
              <a:rPr lang="en-US" sz="1900"/>
              <a:t>Misreported in OCT</a:t>
            </a:r>
          </a:p>
          <a:p>
            <a:pPr marL="857250" lvl="1" indent="-342900">
              <a:spcAft>
                <a:spcPts val="600"/>
              </a:spcAft>
            </a:pPr>
            <a:r>
              <a:rPr lang="en-US" sz="1900"/>
              <a:t>Total Possible Attendance Days is less than 10.0</a:t>
            </a:r>
          </a:p>
          <a:p>
            <a:pPr marL="857250" lvl="1" indent="-342900">
              <a:spcAft>
                <a:spcPts val="600"/>
              </a:spcAft>
            </a:pPr>
            <a:r>
              <a:rPr lang="en-US" sz="1900"/>
              <a:t>Etc..</a:t>
            </a:r>
          </a:p>
          <a:p>
            <a:pPr marL="857250" lvl="1" indent="-342900">
              <a:spcAft>
                <a:spcPts val="600"/>
              </a:spcAft>
            </a:pPr>
            <a:endParaRPr lang="en-US" sz="2400"/>
          </a:p>
          <a:p>
            <a:pPr marL="457200" lvl="1" indent="0">
              <a:buNone/>
            </a:pPr>
            <a:endParaRPr lang="en-US" sz="2400"/>
          </a:p>
        </p:txBody>
      </p:sp>
      <p:pic>
        <p:nvPicPr>
          <p:cNvPr id="4" name="m_-1603680778877701098Picture 3" descr="Total Days Attended, Total Days Excused &#10;Total Days Unexcused, Total Days possible example in Excel. Two students meet the criteria since their attendance information is being populated.&#10;">
            <a:extLst>
              <a:ext uri="{FF2B5EF4-FFF2-40B4-BE49-F238E27FC236}">
                <a16:creationId xmlns:a16="http://schemas.microsoft.com/office/drawing/2014/main" id="{03D3F5BF-049C-C76F-F025-02984F502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77" y="4833498"/>
            <a:ext cx="10079354" cy="147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2814446E-613E-33E7-931D-C6B22EB33803}"/>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6" name="Content Placeholder 5">
            <a:extLst>
              <a:ext uri="{FF2B5EF4-FFF2-40B4-BE49-F238E27FC236}">
                <a16:creationId xmlns:a16="http://schemas.microsoft.com/office/drawing/2014/main" id="{1576C896-EEB6-AA25-0B22-497CA3D7BCEB}"/>
              </a:ext>
            </a:extLst>
          </p:cNvPr>
          <p:cNvSpPr>
            <a:spLocks noGrp="1"/>
          </p:cNvSpPr>
          <p:nvPr>
            <p:ph sz="quarter" idx="13"/>
          </p:nvPr>
        </p:nvSpPr>
        <p:spPr/>
        <p:txBody>
          <a:bodyPr vert="horz" lIns="91440" tIns="45720" rIns="91440" bIns="45720" rtlCol="0" anchor="t">
            <a:normAutofit/>
          </a:bodyPr>
          <a:lstStyle/>
          <a:p>
            <a:r>
              <a:rPr lang="en-US">
                <a:latin typeface="Trebuchet MS"/>
              </a:rPr>
              <a:t>Student Attendance – Peter Hoffman</a:t>
            </a:r>
            <a:endParaRPr lang="en-US"/>
          </a:p>
        </p:txBody>
      </p:sp>
      <p:sp>
        <p:nvSpPr>
          <p:cNvPr id="7" name="Content Placeholder 6">
            <a:extLst>
              <a:ext uri="{FF2B5EF4-FFF2-40B4-BE49-F238E27FC236}">
                <a16:creationId xmlns:a16="http://schemas.microsoft.com/office/drawing/2014/main" id="{502C41A3-624F-64E1-E8B0-46B79DA63369}"/>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Attendance@cde.state.co.us</a:t>
            </a:r>
            <a:endParaRPr lang="en-US"/>
          </a:p>
        </p:txBody>
      </p:sp>
    </p:spTree>
    <p:extLst>
      <p:ext uri="{BB962C8B-B14F-4D97-AF65-F5344CB8AC3E}">
        <p14:creationId xmlns:p14="http://schemas.microsoft.com/office/powerpoint/2010/main" val="244636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EAE41F-91B5-4975-583E-BD1085CA6D63}"/>
              </a:ext>
            </a:extLst>
          </p:cNvPr>
          <p:cNvSpPr>
            <a:spLocks noGrp="1"/>
          </p:cNvSpPr>
          <p:nvPr>
            <p:ph type="title"/>
          </p:nvPr>
        </p:nvSpPr>
        <p:spPr/>
        <p:txBody>
          <a:bodyPr/>
          <a:lstStyle/>
          <a:p>
            <a:r>
              <a:rPr lang="en-US"/>
              <a:t>Student Exception Request Process</a:t>
            </a:r>
          </a:p>
        </p:txBody>
      </p:sp>
      <p:sp>
        <p:nvSpPr>
          <p:cNvPr id="13" name="Content Placeholder 12">
            <a:extLst>
              <a:ext uri="{FF2B5EF4-FFF2-40B4-BE49-F238E27FC236}">
                <a16:creationId xmlns:a16="http://schemas.microsoft.com/office/drawing/2014/main" id="{D51C7A8F-DA30-E8E3-6D45-CA6B0187193D}"/>
              </a:ext>
            </a:extLst>
          </p:cNvPr>
          <p:cNvSpPr>
            <a:spLocks noGrp="1"/>
          </p:cNvSpPr>
          <p:nvPr>
            <p:ph sz="quarter" idx="15"/>
          </p:nvPr>
        </p:nvSpPr>
        <p:spPr>
          <a:xfrm>
            <a:off x="227916" y="224405"/>
            <a:ext cx="4506009" cy="5257800"/>
          </a:xfrm>
        </p:spPr>
        <p:txBody>
          <a:bodyPr>
            <a:normAutofit fontScale="62500" lnSpcReduction="20000"/>
          </a:bodyPr>
          <a:lstStyle/>
          <a:p>
            <a:pPr marL="0" indent="0">
              <a:buNone/>
            </a:pPr>
            <a:r>
              <a:rPr lang="en-US" sz="3100" b="1"/>
              <a:t>Process</a:t>
            </a:r>
          </a:p>
          <a:p>
            <a:pPr marL="457200" indent="-457200">
              <a:buFont typeface="+mj-lt"/>
              <a:buAutoNum type="arabicPeriod"/>
            </a:pPr>
            <a:r>
              <a:rPr lang="en-US"/>
              <a:t>Download exception request template</a:t>
            </a:r>
          </a:p>
          <a:p>
            <a:pPr marL="457200" indent="-457200">
              <a:buFont typeface="+mj-lt"/>
              <a:buAutoNum type="arabicPeriod"/>
            </a:pPr>
            <a:r>
              <a:rPr lang="en-US"/>
              <a:t>Select and complete the applicable tab of the request document</a:t>
            </a:r>
          </a:p>
          <a:p>
            <a:pPr marL="457200" indent="-457200">
              <a:buFont typeface="+mj-lt"/>
              <a:buAutoNum type="arabicPeriod"/>
            </a:pPr>
            <a:r>
              <a:rPr lang="en-US"/>
              <a:t>Save the exception to your computer with a unique name</a:t>
            </a:r>
          </a:p>
          <a:p>
            <a:pPr marL="457200" indent="-457200">
              <a:buFont typeface="+mj-lt"/>
              <a:buAutoNum type="arabicPeriod"/>
            </a:pPr>
            <a:r>
              <a:rPr lang="en-US"/>
              <a:t>Upload the complete request to your LEA’s student Syncplicity folder using the applicable subfolder for the collection/time of year</a:t>
            </a:r>
          </a:p>
          <a:p>
            <a:pPr marL="457200" indent="-457200">
              <a:buFont typeface="+mj-lt"/>
              <a:buAutoNum type="arabicPeriod"/>
            </a:pPr>
            <a:r>
              <a:rPr lang="en-US"/>
              <a:t>Email the applicable collection lead to notify them a request is ready for review</a:t>
            </a:r>
          </a:p>
          <a:p>
            <a:pPr marL="457200" indent="-457200">
              <a:buFont typeface="+mj-lt"/>
              <a:buAutoNum type="arabicPeriod"/>
            </a:pPr>
            <a:r>
              <a:rPr lang="en-US"/>
              <a:t>Remember to check the </a:t>
            </a:r>
            <a:r>
              <a:rPr lang="en-US">
                <a:hlinkClick r:id="rId2"/>
              </a:rPr>
              <a:t>exception request directions</a:t>
            </a:r>
            <a:r>
              <a:rPr lang="en-US"/>
              <a:t>.</a:t>
            </a:r>
          </a:p>
          <a:p>
            <a:pPr marL="457200" indent="-457200">
              <a:buFont typeface="+mj-lt"/>
              <a:buAutoNum type="arabicPeriod"/>
            </a:pPr>
            <a:r>
              <a:rPr lang="en-US"/>
              <a:t>Remember to use the Snapshot Tab for ATS exception requests!</a:t>
            </a:r>
          </a:p>
        </p:txBody>
      </p:sp>
      <p:sp>
        <p:nvSpPr>
          <p:cNvPr id="14" name="Content Placeholder 13">
            <a:extLst>
              <a:ext uri="{FF2B5EF4-FFF2-40B4-BE49-F238E27FC236}">
                <a16:creationId xmlns:a16="http://schemas.microsoft.com/office/drawing/2014/main" id="{AD0FA303-88BF-4777-4E14-07D5950593ED}"/>
              </a:ext>
            </a:extLst>
          </p:cNvPr>
          <p:cNvSpPr>
            <a:spLocks noGrp="1"/>
          </p:cNvSpPr>
          <p:nvPr>
            <p:ph sz="quarter" idx="16"/>
          </p:nvPr>
        </p:nvSpPr>
        <p:spPr>
          <a:xfrm>
            <a:off x="4733925" y="237619"/>
            <a:ext cx="7077075" cy="2514600"/>
          </a:xfrm>
        </p:spPr>
        <p:txBody>
          <a:bodyPr/>
          <a:lstStyle/>
          <a:p>
            <a:pPr marL="0" indent="0">
              <a:buNone/>
            </a:pPr>
            <a:r>
              <a:rPr lang="en-US" sz="2400" b="1"/>
              <a:t>Syncplicity Folder &amp; Collections</a:t>
            </a:r>
          </a:p>
          <a:p>
            <a:r>
              <a:rPr lang="en-US" sz="2200"/>
              <a:t>Student Interchange, Student October, Student End of Year, and Student Attendance utilize the same Syncplicity folder</a:t>
            </a:r>
          </a:p>
          <a:p>
            <a:pPr lvl="1"/>
            <a:r>
              <a:rPr lang="en-US" sz="1800" i="1"/>
              <a:t>District Code – DISTRICT NAME – Student</a:t>
            </a:r>
          </a:p>
          <a:p>
            <a:pPr marL="0" indent="0">
              <a:buNone/>
            </a:pPr>
            <a:endParaRPr lang="en-US" b="1"/>
          </a:p>
        </p:txBody>
      </p:sp>
      <p:pic>
        <p:nvPicPr>
          <p:cNvPr id="16" name="Picture 15" descr="Sample Syncplicity Folder: 0010 - MAPLETON 1 - Student">
            <a:extLst>
              <a:ext uri="{FF2B5EF4-FFF2-40B4-BE49-F238E27FC236}">
                <a16:creationId xmlns:a16="http://schemas.microsoft.com/office/drawing/2014/main" id="{3A78C2A2-566A-C052-F3C1-F8BB1F878933}"/>
              </a:ext>
            </a:extLst>
          </p:cNvPr>
          <p:cNvPicPr>
            <a:picLocks noChangeAspect="1"/>
          </p:cNvPicPr>
          <p:nvPr/>
        </p:nvPicPr>
        <p:blipFill>
          <a:blip r:embed="rId3"/>
          <a:stretch>
            <a:fillRect/>
          </a:stretch>
        </p:blipFill>
        <p:spPr>
          <a:xfrm>
            <a:off x="6526439" y="1987551"/>
            <a:ext cx="2341335" cy="568118"/>
          </a:xfrm>
          <a:prstGeom prst="rect">
            <a:avLst/>
          </a:prstGeom>
        </p:spPr>
      </p:pic>
      <p:sp>
        <p:nvSpPr>
          <p:cNvPr id="15" name="Content Placeholder 14">
            <a:extLst>
              <a:ext uri="{FF2B5EF4-FFF2-40B4-BE49-F238E27FC236}">
                <a16:creationId xmlns:a16="http://schemas.microsoft.com/office/drawing/2014/main" id="{2AD7B5F1-7C65-E6F2-9806-3E860D5A10E9}"/>
              </a:ext>
            </a:extLst>
          </p:cNvPr>
          <p:cNvSpPr>
            <a:spLocks noGrp="1"/>
          </p:cNvSpPr>
          <p:nvPr>
            <p:ph sz="quarter" idx="17"/>
          </p:nvPr>
        </p:nvSpPr>
        <p:spPr>
          <a:xfrm>
            <a:off x="4733925" y="2667000"/>
            <a:ext cx="7077075" cy="2815205"/>
          </a:xfrm>
        </p:spPr>
        <p:txBody>
          <a:bodyPr/>
          <a:lstStyle/>
          <a:p>
            <a:r>
              <a:rPr lang="en-US" sz="2200"/>
              <a:t>Subfolders indicate the collection</a:t>
            </a:r>
          </a:p>
          <a:p>
            <a:pPr lvl="1"/>
            <a:r>
              <a:rPr lang="en-US" sz="1800"/>
              <a:t>Example: ATS 2024-25</a:t>
            </a:r>
          </a:p>
        </p:txBody>
      </p:sp>
      <p:pic>
        <p:nvPicPr>
          <p:cNvPr id="17" name="Picture 16" descr="Sample Syncplicity subfolders: Archive, ATS 2024-25, OCT 2025-26, SEY 2024-25">
            <a:extLst>
              <a:ext uri="{FF2B5EF4-FFF2-40B4-BE49-F238E27FC236}">
                <a16:creationId xmlns:a16="http://schemas.microsoft.com/office/drawing/2014/main" id="{3B9878CE-91A0-12DD-CD4A-501A55CD84FA}"/>
              </a:ext>
            </a:extLst>
          </p:cNvPr>
          <p:cNvPicPr>
            <a:picLocks noChangeAspect="1"/>
          </p:cNvPicPr>
          <p:nvPr/>
        </p:nvPicPr>
        <p:blipFill>
          <a:blip r:embed="rId4"/>
          <a:stretch>
            <a:fillRect/>
          </a:stretch>
        </p:blipFill>
        <p:spPr>
          <a:xfrm>
            <a:off x="9573095" y="3163636"/>
            <a:ext cx="2438611" cy="2606266"/>
          </a:xfrm>
          <a:prstGeom prst="rect">
            <a:avLst/>
          </a:prstGeom>
        </p:spPr>
      </p:pic>
      <p:sp>
        <p:nvSpPr>
          <p:cNvPr id="18" name="Content Placeholder 8">
            <a:extLst>
              <a:ext uri="{FF2B5EF4-FFF2-40B4-BE49-F238E27FC236}">
                <a16:creationId xmlns:a16="http://schemas.microsoft.com/office/drawing/2014/main" id="{E80F2E20-338E-68C6-88FA-ECAF18AB9EC3}"/>
              </a:ext>
            </a:extLst>
          </p:cNvPr>
          <p:cNvSpPr>
            <a:spLocks noGrp="1"/>
          </p:cNvSpPr>
          <p:nvPr>
            <p:ph sz="quarter" idx="13"/>
          </p:nvPr>
        </p:nvSpPr>
        <p:spPr>
          <a:xfrm>
            <a:off x="228600" y="5916613"/>
            <a:ext cx="3559175" cy="279400"/>
          </a:xfrm>
        </p:spPr>
        <p:txBody>
          <a:bodyPr>
            <a:normAutofit fontScale="92500" lnSpcReduction="10000"/>
          </a:bodyPr>
          <a:lstStyle/>
          <a:p>
            <a:r>
              <a:rPr lang="en-US"/>
              <a:t>Student Attendance – Peter Hoffman</a:t>
            </a:r>
          </a:p>
        </p:txBody>
      </p:sp>
      <p:sp>
        <p:nvSpPr>
          <p:cNvPr id="19" name="Content Placeholder 9">
            <a:extLst>
              <a:ext uri="{FF2B5EF4-FFF2-40B4-BE49-F238E27FC236}">
                <a16:creationId xmlns:a16="http://schemas.microsoft.com/office/drawing/2014/main" id="{2B08B6C0-CDCE-9612-8784-868A70EC899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rPr>
              <a:t>Attendance@cde.state.co.us</a:t>
            </a:r>
            <a:r>
              <a:rPr lang="en-US"/>
              <a:t> </a:t>
            </a:r>
          </a:p>
        </p:txBody>
      </p:sp>
      <p:sp>
        <p:nvSpPr>
          <p:cNvPr id="7" name="Slide Number Placeholder 6">
            <a:extLst>
              <a:ext uri="{FF2B5EF4-FFF2-40B4-BE49-F238E27FC236}">
                <a16:creationId xmlns:a16="http://schemas.microsoft.com/office/drawing/2014/main" id="{DA60FB11-7384-BC8F-2F06-EB5D40F16341}"/>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86137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Student Attendance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Peter Hoffman</a:t>
            </a:r>
          </a:p>
          <a:p>
            <a:r>
              <a:rPr lang="en-US">
                <a:hlinkClick r:id="rId2"/>
              </a:rPr>
              <a:t>Attendance@cde.state.co.us</a:t>
            </a:r>
            <a:endParaRPr lang="en-US"/>
          </a:p>
          <a:p>
            <a:r>
              <a:rPr lang="en-US"/>
              <a:t>720-925-8611</a:t>
            </a:r>
          </a:p>
          <a:p>
            <a:endParaRPr lang="en-US"/>
          </a:p>
          <a:p>
            <a:r>
              <a:rPr lang="en-US">
                <a:hlinkClick r:id="rId3"/>
              </a:rPr>
              <a:t>Attendance Webpage</a:t>
            </a:r>
            <a:endParaRPr lang="en-US"/>
          </a:p>
          <a:p>
            <a:r>
              <a:rPr lang="en-US">
                <a:hlinkClick r:id="rId4"/>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959241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9730-17C4-BB39-83BE-D5A0B871C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17900-7D16-4F61-7CF1-745BC118202F}"/>
              </a:ext>
            </a:extLst>
          </p:cNvPr>
          <p:cNvSpPr>
            <a:spLocks noGrp="1"/>
          </p:cNvSpPr>
          <p:nvPr>
            <p:ph type="ctrTitle"/>
          </p:nvPr>
        </p:nvSpPr>
        <p:spPr/>
        <p:txBody>
          <a:bodyPr/>
          <a:lstStyle/>
          <a:p>
            <a:r>
              <a:rPr lang="en-US">
                <a:latin typeface="Museo Slab 500"/>
              </a:rPr>
              <a:t>School Code Changes</a:t>
            </a:r>
            <a:endParaRPr lang="en-US"/>
          </a:p>
        </p:txBody>
      </p:sp>
      <p:sp>
        <p:nvSpPr>
          <p:cNvPr id="3" name="Content Placeholder 2">
            <a:extLst>
              <a:ext uri="{FF2B5EF4-FFF2-40B4-BE49-F238E27FC236}">
                <a16:creationId xmlns:a16="http://schemas.microsoft.com/office/drawing/2014/main" id="{ED257E2A-AE5C-C5CB-908D-C4FCB0BAC574}"/>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8DCCE235-3271-027F-3BE1-40E70BE724C1}"/>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76354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9F19-C712-762F-2C83-2F40C48A020C}"/>
              </a:ext>
            </a:extLst>
          </p:cNvPr>
          <p:cNvSpPr>
            <a:spLocks noGrp="1"/>
          </p:cNvSpPr>
          <p:nvPr>
            <p:ph type="title"/>
          </p:nvPr>
        </p:nvSpPr>
        <p:spPr/>
        <p:txBody>
          <a:bodyPr/>
          <a:lstStyle/>
          <a:p>
            <a:r>
              <a:rPr lang="en-US">
                <a:latin typeface="Museo Slab 500"/>
              </a:rPr>
              <a:t>School Code Changes Reminders</a:t>
            </a:r>
            <a:endParaRPr lang="en-US"/>
          </a:p>
        </p:txBody>
      </p:sp>
      <p:sp>
        <p:nvSpPr>
          <p:cNvPr id="3" name="Content Placeholder 2">
            <a:extLst>
              <a:ext uri="{FF2B5EF4-FFF2-40B4-BE49-F238E27FC236}">
                <a16:creationId xmlns:a16="http://schemas.microsoft.com/office/drawing/2014/main" id="{A3D6B4DE-04F5-65B8-C87C-489F8A0FBD3A}"/>
              </a:ext>
            </a:extLst>
          </p:cNvPr>
          <p:cNvSpPr>
            <a:spLocks noGrp="1"/>
          </p:cNvSpPr>
          <p:nvPr>
            <p:ph idx="1"/>
          </p:nvPr>
        </p:nvSpPr>
        <p:spPr/>
        <p:txBody>
          <a:bodyPr vert="horz" lIns="0" tIns="0" rIns="0" bIns="0" rtlCol="0" anchor="ctr">
            <a:normAutofit lnSpcReduction="10000"/>
          </a:bodyPr>
          <a:lstStyle/>
          <a:p>
            <a:pPr marL="0" indent="0" algn="ctr">
              <a:buNone/>
            </a:pPr>
            <a:r>
              <a:rPr lang="en-US" sz="4000" b="1">
                <a:solidFill>
                  <a:srgbClr val="FF0000"/>
                </a:solidFill>
                <a:latin typeface="Trebuchet MS"/>
              </a:rPr>
              <a:t>DUE NO LATER THAN 6/30/25</a:t>
            </a:r>
          </a:p>
          <a:p>
            <a:pPr marL="0" indent="0" algn="ctr">
              <a:buNone/>
            </a:pPr>
            <a:endParaRPr lang="en-US" sz="2800" b="1">
              <a:latin typeface="Trebuchet MS"/>
            </a:endParaRPr>
          </a:p>
          <a:p>
            <a:pPr marL="0" indent="0" algn="ctr">
              <a:buNone/>
            </a:pPr>
            <a:r>
              <a:rPr lang="en-US" sz="3600">
                <a:latin typeface="Trebuchet MS"/>
              </a:rPr>
              <a:t>School Code Changes Include</a:t>
            </a:r>
            <a:endParaRPr lang="en-US" sz="3600"/>
          </a:p>
          <a:p>
            <a:pPr marL="457200" indent="-457200" algn="ctr">
              <a:buAutoNum type="arabicPeriod"/>
            </a:pPr>
            <a:r>
              <a:rPr lang="en-US" b="1">
                <a:latin typeface="Trebuchet MS"/>
              </a:rPr>
              <a:t>Closing</a:t>
            </a:r>
            <a:r>
              <a:rPr lang="en-US">
                <a:latin typeface="Trebuchet MS"/>
              </a:rPr>
              <a:t> or merging school codes</a:t>
            </a:r>
          </a:p>
          <a:p>
            <a:pPr marL="457200" indent="-457200" algn="ctr">
              <a:buAutoNum type="arabicPeriod"/>
            </a:pPr>
            <a:r>
              <a:rPr lang="en-US" b="1">
                <a:latin typeface="Trebuchet MS"/>
              </a:rPr>
              <a:t>Adding or removing grades</a:t>
            </a:r>
            <a:r>
              <a:rPr lang="en-US">
                <a:latin typeface="Trebuchet MS"/>
              </a:rPr>
              <a:t> served</a:t>
            </a:r>
          </a:p>
          <a:p>
            <a:pPr marL="457200" indent="-457200" algn="ctr">
              <a:buAutoNum type="arabicPeriod"/>
            </a:pPr>
            <a:r>
              <a:rPr lang="en-US">
                <a:latin typeface="Trebuchet MS"/>
              </a:rPr>
              <a:t>Changing a </a:t>
            </a:r>
            <a:r>
              <a:rPr lang="en-US" b="1">
                <a:latin typeface="Trebuchet MS"/>
              </a:rPr>
              <a:t>school name</a:t>
            </a:r>
          </a:p>
          <a:p>
            <a:pPr marL="457200" indent="-457200" algn="ctr">
              <a:buAutoNum type="arabicPeriod"/>
            </a:pPr>
            <a:r>
              <a:rPr lang="en-US">
                <a:latin typeface="Trebuchet MS"/>
              </a:rPr>
              <a:t>Requesting a </a:t>
            </a:r>
            <a:r>
              <a:rPr lang="en-US" b="1">
                <a:latin typeface="Trebuchet MS"/>
              </a:rPr>
              <a:t>new school code</a:t>
            </a:r>
          </a:p>
          <a:p>
            <a:pPr marL="457200" indent="-457200" algn="ctr">
              <a:buAutoNum type="arabicPeriod"/>
            </a:pPr>
            <a:endParaRPr lang="en-US" b="1"/>
          </a:p>
          <a:p>
            <a:pPr marL="0" indent="0" algn="ctr">
              <a:buNone/>
            </a:pPr>
            <a:r>
              <a:rPr lang="en-US" sz="2800" b="1">
                <a:latin typeface="Trebuchet MS"/>
                <a:hlinkClick r:id="rId2"/>
              </a:rPr>
              <a:t>School Change Request Forms</a:t>
            </a:r>
            <a:endParaRPr lang="en-US"/>
          </a:p>
        </p:txBody>
      </p:sp>
      <p:sp>
        <p:nvSpPr>
          <p:cNvPr id="4" name="Slide Number Placeholder 3">
            <a:extLst>
              <a:ext uri="{FF2B5EF4-FFF2-40B4-BE49-F238E27FC236}">
                <a16:creationId xmlns:a16="http://schemas.microsoft.com/office/drawing/2014/main" id="{119B2AB4-90E7-6792-C53C-3C7FBD89BDD5}"/>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Content Placeholder 4">
            <a:extLst>
              <a:ext uri="{FF2B5EF4-FFF2-40B4-BE49-F238E27FC236}">
                <a16:creationId xmlns:a16="http://schemas.microsoft.com/office/drawing/2014/main" id="{7FE5D9B2-7E0B-9809-D348-5378A8506A98}"/>
              </a:ext>
            </a:extLst>
          </p:cNvPr>
          <p:cNvSpPr>
            <a:spLocks noGrp="1"/>
          </p:cNvSpPr>
          <p:nvPr>
            <p:ph sz="quarter" idx="13"/>
          </p:nvPr>
        </p:nvSpPr>
        <p:spPr/>
        <p:txBody>
          <a:bodyPr vert="horz" lIns="91440" tIns="45720" rIns="91440" bIns="45720" rtlCol="0" anchor="t">
            <a:normAutofit/>
          </a:bodyPr>
          <a:lstStyle/>
          <a:p>
            <a:r>
              <a:rPr lang="en-US">
                <a:latin typeface="Trebuchet MS"/>
              </a:rPr>
              <a:t>School Code Change - Directory</a:t>
            </a:r>
            <a:endParaRPr lang="en-US"/>
          </a:p>
        </p:txBody>
      </p:sp>
      <p:sp>
        <p:nvSpPr>
          <p:cNvPr id="6" name="Content Placeholder 5">
            <a:extLst>
              <a:ext uri="{FF2B5EF4-FFF2-40B4-BE49-F238E27FC236}">
                <a16:creationId xmlns:a16="http://schemas.microsoft.com/office/drawing/2014/main" id="{50B7C2A8-2630-B1F0-743C-49B929463AF6}"/>
              </a:ext>
            </a:extLst>
          </p:cNvPr>
          <p:cNvSpPr>
            <a:spLocks noGrp="1"/>
          </p:cNvSpPr>
          <p:nvPr>
            <p:ph sz="quarter" idx="14"/>
          </p:nvPr>
        </p:nvSpPr>
        <p:spPr/>
        <p:txBody>
          <a:bodyPr vert="horz" lIns="91440" tIns="45720" rIns="91440" bIns="45720" rtlCol="0" anchor="t">
            <a:normAutofit/>
          </a:bodyPr>
          <a:lstStyle/>
          <a:p>
            <a:r>
              <a:rPr lang="en-US">
                <a:latin typeface="Trebuchet MS"/>
              </a:rPr>
              <a:t>Tribbett_Jessica@cde.state.co.us</a:t>
            </a:r>
            <a:endParaRPr lang="en-US"/>
          </a:p>
        </p:txBody>
      </p:sp>
    </p:spTree>
    <p:extLst>
      <p:ext uri="{BB962C8B-B14F-4D97-AF65-F5344CB8AC3E}">
        <p14:creationId xmlns:p14="http://schemas.microsoft.com/office/powerpoint/2010/main" val="87393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p:txBody>
          <a:bodyPr/>
          <a:lstStyle/>
          <a:p>
            <a:r>
              <a:rPr lang="en-US">
                <a:latin typeface="Museo Slab 500"/>
              </a:rPr>
              <a:t>School Code Change Resources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lstStyle/>
          <a:p>
            <a:r>
              <a:rPr lang="en-US">
                <a:hlinkClick r:id="rId2"/>
              </a:rPr>
              <a:t>Tribbett_Jessica@cde.state.co.us</a:t>
            </a:r>
            <a:endParaRPr lang="en-US"/>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58476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7498-DA4F-0CE0-9EB0-9B8583D32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50D70-D7BB-9233-C249-43217EB35B7A}"/>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E5650D7-615C-BD59-D11F-2D65D1DE1F69}"/>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2DB9293E-3811-3953-0A21-8EB14A63F404}"/>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28659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6C100-19AB-F22B-0747-6E59F6B49E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4B789E-A4F3-FF8E-4E45-492B35383880}"/>
              </a:ext>
            </a:extLst>
          </p:cNvPr>
          <p:cNvSpPr>
            <a:spLocks noGrp="1"/>
          </p:cNvSpPr>
          <p:nvPr>
            <p:ph type="title"/>
          </p:nvPr>
        </p:nvSpPr>
        <p:spPr/>
        <p:txBody>
          <a:bodyPr/>
          <a:lstStyle/>
          <a:p>
            <a:r>
              <a:rPr lang="en-US">
                <a:latin typeface="Museo Slab 500"/>
              </a:rPr>
              <a:t>Instructional Days and Hours – HB24-1063</a:t>
            </a:r>
            <a:endParaRPr lang="en-US"/>
          </a:p>
        </p:txBody>
      </p:sp>
      <p:sp>
        <p:nvSpPr>
          <p:cNvPr id="4" name="Slide Number Placeholder 3">
            <a:extLst>
              <a:ext uri="{FF2B5EF4-FFF2-40B4-BE49-F238E27FC236}">
                <a16:creationId xmlns:a16="http://schemas.microsoft.com/office/drawing/2014/main" id="{64807778-F8BF-AF8B-6E12-27E4BC3B87C6}"/>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Content Placeholder 6">
            <a:extLst>
              <a:ext uri="{FF2B5EF4-FFF2-40B4-BE49-F238E27FC236}">
                <a16:creationId xmlns:a16="http://schemas.microsoft.com/office/drawing/2014/main" id="{5F90C632-F50A-6607-D7BA-DD38227C78B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A8F58B12-1797-0220-72E9-501F2F0523F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
        <p:nvSpPr>
          <p:cNvPr id="11" name="Content Placeholder 10">
            <a:extLst>
              <a:ext uri="{FF2B5EF4-FFF2-40B4-BE49-F238E27FC236}">
                <a16:creationId xmlns:a16="http://schemas.microsoft.com/office/drawing/2014/main" id="{74F2B0E9-A4AE-E424-E9EF-7805E53FB729}"/>
              </a:ext>
            </a:extLst>
          </p:cNvPr>
          <p:cNvSpPr>
            <a:spLocks noGrp="1"/>
          </p:cNvSpPr>
          <p:nvPr>
            <p:ph idx="1"/>
          </p:nvPr>
        </p:nvSpPr>
        <p:spPr/>
        <p:txBody>
          <a:bodyPr vert="horz" lIns="0" tIns="0" rIns="0" bIns="0" rtlCol="0" anchor="t">
            <a:normAutofit/>
          </a:bodyPr>
          <a:lstStyle/>
          <a:p>
            <a:pPr marL="0" indent="0">
              <a:buNone/>
            </a:pPr>
            <a:r>
              <a:rPr lang="en-US" sz="3200">
                <a:latin typeface="Trebuchet MS"/>
                <a:hlinkClick r:id="rId4"/>
              </a:rPr>
              <a:t>HB24-1063</a:t>
            </a:r>
            <a:r>
              <a:rPr lang="en-US" sz="3200">
                <a:latin typeface="Trebuchet MS"/>
              </a:rPr>
              <a:t> - the department shall collect from schools of a school district, district charter schools, school districts, institute charter schools, and the state charter school institute, at a minimum, the following data:</a:t>
            </a:r>
          </a:p>
          <a:p>
            <a:pPr marL="457200" indent="-457200">
              <a:buAutoNum type="arabicPeriod"/>
            </a:pPr>
            <a:r>
              <a:rPr lang="en-US" sz="2800">
                <a:latin typeface="Trebuchet MS"/>
              </a:rPr>
              <a:t>Instructional hours for elementary and secondary schools</a:t>
            </a:r>
            <a:endParaRPr lang="en-US" sz="2800"/>
          </a:p>
          <a:p>
            <a:pPr marL="457200" indent="-457200">
              <a:buAutoNum type="arabicPeriod"/>
            </a:pPr>
            <a:r>
              <a:rPr lang="en-US" sz="2800">
                <a:latin typeface="Trebuchet MS"/>
              </a:rPr>
              <a:t>Days of instruction for elementary and secondary schools</a:t>
            </a:r>
          </a:p>
          <a:p>
            <a:pPr marL="457200" indent="-457200">
              <a:buAutoNum type="arabicPeriod"/>
            </a:pPr>
            <a:r>
              <a:rPr lang="en-US" sz="2800">
                <a:latin typeface="Trebuchet MS"/>
              </a:rPr>
              <a:t>Estimated non-instructional hours, school closures, snow days, and time spent on lunch and passing between classes</a:t>
            </a:r>
          </a:p>
          <a:p>
            <a:pPr marL="914400" lvl="1" indent="-457200">
              <a:buFont typeface="Courier New"/>
              <a:buChar char="o"/>
            </a:pPr>
            <a:endParaRPr lang="en-US" sz="1600"/>
          </a:p>
        </p:txBody>
      </p:sp>
    </p:spTree>
    <p:extLst>
      <p:ext uri="{BB962C8B-B14F-4D97-AF65-F5344CB8AC3E}">
        <p14:creationId xmlns:p14="http://schemas.microsoft.com/office/powerpoint/2010/main" val="255631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7288-BFC5-2840-B143-6F06E9EBE8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78E927-18FF-0387-ACE6-61031BE9C45E}"/>
              </a:ext>
            </a:extLst>
          </p:cNvPr>
          <p:cNvSpPr>
            <a:spLocks noGrp="1"/>
          </p:cNvSpPr>
          <p:nvPr>
            <p:ph type="title"/>
          </p:nvPr>
        </p:nvSpPr>
        <p:spPr/>
        <p:txBody>
          <a:bodyPr/>
          <a:lstStyle/>
          <a:p>
            <a:r>
              <a:rPr lang="en-US">
                <a:latin typeface="Museo Slab 500"/>
              </a:rPr>
              <a:t>Instructional Days and Hours: </a:t>
            </a:r>
            <a:br>
              <a:rPr lang="en-US">
                <a:latin typeface="Museo Slab 500"/>
              </a:rPr>
            </a:br>
            <a:r>
              <a:rPr lang="en-US">
                <a:latin typeface="Museo Slab 500"/>
              </a:rPr>
              <a:t>Timeline and Reminders</a:t>
            </a:r>
            <a:endParaRPr lang="en-US"/>
          </a:p>
        </p:txBody>
      </p:sp>
      <p:sp>
        <p:nvSpPr>
          <p:cNvPr id="6" name="Content Placeholder 5">
            <a:extLst>
              <a:ext uri="{FF2B5EF4-FFF2-40B4-BE49-F238E27FC236}">
                <a16:creationId xmlns:a16="http://schemas.microsoft.com/office/drawing/2014/main" id="{34D999F5-D714-D634-3AEF-10D9A60E673A}"/>
              </a:ext>
            </a:extLst>
          </p:cNvPr>
          <p:cNvSpPr>
            <a:spLocks noGrp="1"/>
          </p:cNvSpPr>
          <p:nvPr>
            <p:ph idx="1"/>
          </p:nvPr>
        </p:nvSpPr>
        <p:spPr>
          <a:xfrm>
            <a:off x="838200" y="1554480"/>
            <a:ext cx="10515600" cy="1437317"/>
          </a:xfrm>
        </p:spPr>
        <p:txBody>
          <a:bodyPr vert="horz" lIns="0" tIns="0" rIns="0" bIns="0" rtlCol="0" anchor="t">
            <a:normAutofit/>
          </a:bodyPr>
          <a:lstStyle/>
          <a:p>
            <a:pPr marL="0" indent="0" algn="ctr">
              <a:buNone/>
            </a:pPr>
            <a:r>
              <a:rPr lang="en-US" sz="2800" b="1">
                <a:latin typeface="Trebuchet MS"/>
              </a:rPr>
              <a:t>NEW! Collection Timeline</a:t>
            </a:r>
            <a:r>
              <a:rPr lang="en-US">
                <a:latin typeface="Trebuchet MS"/>
              </a:rPr>
              <a:t> </a:t>
            </a:r>
            <a:endParaRPr lang="en-US"/>
          </a:p>
          <a:p>
            <a:pPr marL="0" indent="0" algn="ctr">
              <a:buNone/>
            </a:pPr>
            <a:r>
              <a:rPr lang="en-US">
                <a:latin typeface="Trebuchet MS"/>
              </a:rPr>
              <a:t>OPEN: Tuesday, September 2nd</a:t>
            </a:r>
          </a:p>
          <a:p>
            <a:pPr marL="0" indent="0" algn="ctr">
              <a:buNone/>
            </a:pPr>
            <a:r>
              <a:rPr lang="en-US">
                <a:latin typeface="Trebuchet MS"/>
              </a:rPr>
              <a:t>CLOSE: Friday, December 5th</a:t>
            </a:r>
            <a:endParaRPr lang="en-US"/>
          </a:p>
        </p:txBody>
      </p:sp>
      <p:sp>
        <p:nvSpPr>
          <p:cNvPr id="9" name="TextBox 8">
            <a:extLst>
              <a:ext uri="{FF2B5EF4-FFF2-40B4-BE49-F238E27FC236}">
                <a16:creationId xmlns:a16="http://schemas.microsoft.com/office/drawing/2014/main" id="{7390E215-C349-638B-215C-66F2756D2745}"/>
              </a:ext>
            </a:extLst>
          </p:cNvPr>
          <p:cNvSpPr txBox="1"/>
          <p:nvPr/>
        </p:nvSpPr>
        <p:spPr>
          <a:xfrm>
            <a:off x="2046654" y="3301303"/>
            <a:ext cx="809729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Where to start</a:t>
            </a:r>
          </a:p>
          <a:p>
            <a:pPr marL="457200" indent="-457200" algn="ctr">
              <a:buAutoNum type="arabicPeriod"/>
            </a:pPr>
            <a:r>
              <a:rPr lang="en-US" sz="2000"/>
              <a:t>Find your District's School Board Policy on instructional time to know if recess and/or passing is considered instructional time.</a:t>
            </a:r>
          </a:p>
          <a:p>
            <a:pPr marL="457200" indent="-457200" algn="ctr">
              <a:buAutoNum type="arabicPeriod"/>
            </a:pPr>
            <a:endParaRPr lang="en-US" sz="2000"/>
          </a:p>
          <a:p>
            <a:pPr marL="457200" indent="-457200" algn="ctr">
              <a:buAutoNum type="arabicPeriod"/>
            </a:pPr>
            <a:r>
              <a:rPr lang="en-US" sz="2000"/>
              <a:t>Collect planned calendars and bell schedules from all the schools in your district.</a:t>
            </a:r>
          </a:p>
        </p:txBody>
      </p:sp>
      <p:sp>
        <p:nvSpPr>
          <p:cNvPr id="4" name="Slide Number Placeholder 3">
            <a:extLst>
              <a:ext uri="{FF2B5EF4-FFF2-40B4-BE49-F238E27FC236}">
                <a16:creationId xmlns:a16="http://schemas.microsoft.com/office/drawing/2014/main" id="{DF4FD247-9810-76BD-BAA8-E4331F02883D}"/>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7" name="Content Placeholder 6">
            <a:extLst>
              <a:ext uri="{FF2B5EF4-FFF2-40B4-BE49-F238E27FC236}">
                <a16:creationId xmlns:a16="http://schemas.microsoft.com/office/drawing/2014/main" id="{73E36483-B1C2-9417-D3CC-57BFDF2DD6BA}"/>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p>
        </p:txBody>
      </p:sp>
      <p:sp>
        <p:nvSpPr>
          <p:cNvPr id="8" name="Content Placeholder 7">
            <a:extLst>
              <a:ext uri="{FF2B5EF4-FFF2-40B4-BE49-F238E27FC236}">
                <a16:creationId xmlns:a16="http://schemas.microsoft.com/office/drawing/2014/main" id="{269FD2E8-78BF-9D5D-05B2-DEE728953B8E}"/>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solidFill>
                <a:srgbClr val="000000"/>
              </a:solidFill>
              <a:latin typeface="Trebuchet MS"/>
            </a:endParaRPr>
          </a:p>
        </p:txBody>
      </p:sp>
    </p:spTree>
    <p:extLst>
      <p:ext uri="{BB962C8B-B14F-4D97-AF65-F5344CB8AC3E}">
        <p14:creationId xmlns:p14="http://schemas.microsoft.com/office/powerpoint/2010/main" val="37158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D155-A9F1-B457-3E22-BB2C711669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ADFE224-CD04-E112-8183-0040D120C53B}"/>
              </a:ext>
            </a:extLst>
          </p:cNvPr>
          <p:cNvSpPr>
            <a:spLocks noGrp="1"/>
          </p:cNvSpPr>
          <p:nvPr>
            <p:ph type="title"/>
          </p:nvPr>
        </p:nvSpPr>
        <p:spPr/>
        <p:txBody>
          <a:bodyPr/>
          <a:lstStyle/>
          <a:p>
            <a:r>
              <a:rPr lang="en-US">
                <a:latin typeface="Museo Slab 500"/>
              </a:rPr>
              <a:t>Instructional Days and Hours – Relation to finance</a:t>
            </a:r>
            <a:endParaRPr lang="en-US"/>
          </a:p>
        </p:txBody>
      </p:sp>
      <p:pic>
        <p:nvPicPr>
          <p:cNvPr id="2" name="Content Placeholder 1">
            <a:extLst>
              <a:ext uri="{FF2B5EF4-FFF2-40B4-BE49-F238E27FC236}">
                <a16:creationId xmlns:a16="http://schemas.microsoft.com/office/drawing/2014/main" id="{64D86AFD-8B1E-1D4F-9267-BEF91F20C78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867025" y="3029433"/>
            <a:ext cx="6457950" cy="2657475"/>
          </a:xfrm>
        </p:spPr>
      </p:pic>
      <p:sp>
        <p:nvSpPr>
          <p:cNvPr id="4" name="Slide Number Placeholder 3">
            <a:extLst>
              <a:ext uri="{FF2B5EF4-FFF2-40B4-BE49-F238E27FC236}">
                <a16:creationId xmlns:a16="http://schemas.microsoft.com/office/drawing/2014/main" id="{6890693E-1BD5-212D-9F3F-52615BB814EF}"/>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7" name="Content Placeholder 6">
            <a:extLst>
              <a:ext uri="{FF2B5EF4-FFF2-40B4-BE49-F238E27FC236}">
                <a16:creationId xmlns:a16="http://schemas.microsoft.com/office/drawing/2014/main" id="{DCE70608-D99F-D394-458D-038E412B13BE}"/>
              </a:ext>
            </a:extLst>
          </p:cNvPr>
          <p:cNvSpPr>
            <a:spLocks noGrp="1"/>
          </p:cNvSpPr>
          <p:nvPr>
            <p:ph sz="quarter" idx="13"/>
          </p:nvPr>
        </p:nvSpPr>
        <p:spPr/>
        <p:txBody>
          <a:bodyPr vert="horz" lIns="91440" tIns="45720" rIns="91440" bIns="45720" rtlCol="0" anchor="t">
            <a:normAutofit/>
          </a:bodyPr>
          <a:lstStyle/>
          <a:p>
            <a:r>
              <a:rPr lang="en-US">
                <a:latin typeface="Trebuchet MS"/>
                <a:hlinkClick r:id="rId3"/>
              </a:rPr>
              <a:t>Instructional Days and Hours</a:t>
            </a:r>
            <a:endParaRPr lang="en-US">
              <a:solidFill>
                <a:srgbClr val="000000"/>
              </a:solidFill>
              <a:latin typeface="Trebuchet MS"/>
            </a:endParaRPr>
          </a:p>
          <a:p>
            <a:endParaRPr lang="en-US"/>
          </a:p>
        </p:txBody>
      </p:sp>
      <p:sp>
        <p:nvSpPr>
          <p:cNvPr id="8" name="Content Placeholder 7">
            <a:extLst>
              <a:ext uri="{FF2B5EF4-FFF2-40B4-BE49-F238E27FC236}">
                <a16:creationId xmlns:a16="http://schemas.microsoft.com/office/drawing/2014/main" id="{2D9F6D80-28D4-0C39-5DAB-5862E47AF949}"/>
              </a:ext>
            </a:extLst>
          </p:cNvPr>
          <p:cNvSpPr>
            <a:spLocks noGrp="1"/>
          </p:cNvSpPr>
          <p:nvPr>
            <p:ph sz="quarter" idx="14"/>
          </p:nvPr>
        </p:nvSpPr>
        <p:spPr/>
        <p:txBody>
          <a:bodyPr vert="horz" lIns="91440" tIns="45720" rIns="91440" bIns="45720" rtlCol="0" anchor="t">
            <a:normAutofit/>
          </a:bodyPr>
          <a:lstStyle/>
          <a:p>
            <a:r>
              <a:rPr lang="en-US">
                <a:latin typeface="Trebuchet MS"/>
                <a:hlinkClick r:id="rId4"/>
              </a:rPr>
              <a:t>DirectoryData@cde.state.co.us</a:t>
            </a:r>
            <a:endParaRPr lang="en-US"/>
          </a:p>
          <a:p>
            <a:endParaRPr lang="en-US">
              <a:solidFill>
                <a:srgbClr val="595959"/>
              </a:solidFill>
            </a:endParaRPr>
          </a:p>
        </p:txBody>
      </p:sp>
      <p:cxnSp>
        <p:nvCxnSpPr>
          <p:cNvPr id="3" name="Straight Arrow Connector 2">
            <a:extLst>
              <a:ext uri="{FF2B5EF4-FFF2-40B4-BE49-F238E27FC236}">
                <a16:creationId xmlns:a16="http://schemas.microsoft.com/office/drawing/2014/main" id="{04FEB428-7BD6-7945-60D1-3348D6110128}"/>
              </a:ext>
              <a:ext uri="{C183D7F6-B498-43B3-948B-1728B52AA6E4}">
                <adec:decorative xmlns:adec="http://schemas.microsoft.com/office/drawing/2017/decorative" val="1"/>
              </a:ext>
            </a:extLst>
          </p:cNvPr>
          <p:cNvCxnSpPr/>
          <p:nvPr/>
        </p:nvCxnSpPr>
        <p:spPr>
          <a:xfrm>
            <a:off x="2685840" y="2650950"/>
            <a:ext cx="7116186" cy="3300605"/>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3CD87E2-D8F8-1C1F-A05F-981D0658A525}"/>
              </a:ext>
              <a:ext uri="{C183D7F6-B498-43B3-948B-1728B52AA6E4}">
                <adec:decorative xmlns:adec="http://schemas.microsoft.com/office/drawing/2017/decorative" val="1"/>
              </a:ext>
            </a:extLst>
          </p:cNvPr>
          <p:cNvCxnSpPr>
            <a:cxnSpLocks/>
          </p:cNvCxnSpPr>
          <p:nvPr/>
        </p:nvCxnSpPr>
        <p:spPr>
          <a:xfrm flipV="1">
            <a:off x="2794696" y="2870058"/>
            <a:ext cx="6739373" cy="3080100"/>
          </a:xfrm>
          <a:prstGeom prst="straightConnector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C0E37C-6C64-2A1D-E549-01C21F883B96}"/>
              </a:ext>
            </a:extLst>
          </p:cNvPr>
          <p:cNvSpPr txBox="1"/>
          <p:nvPr/>
        </p:nvSpPr>
        <p:spPr>
          <a:xfrm>
            <a:off x="952500" y="1415142"/>
            <a:ext cx="104084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Different data definitions for similar fields.</a:t>
            </a:r>
          </a:p>
          <a:p>
            <a:pPr algn="ctr"/>
            <a:r>
              <a:rPr lang="en-US" sz="2400" b="1"/>
              <a:t>DO NOT </a:t>
            </a:r>
            <a:r>
              <a:rPr lang="en-US" sz="2400"/>
              <a:t>mistake for October Count Audit data requirement.</a:t>
            </a:r>
          </a:p>
        </p:txBody>
      </p:sp>
    </p:spTree>
    <p:extLst>
      <p:ext uri="{BB962C8B-B14F-4D97-AF65-F5344CB8AC3E}">
        <p14:creationId xmlns:p14="http://schemas.microsoft.com/office/powerpoint/2010/main" val="1389415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01E9-B75D-447A-3261-487D1C7F1AD3}"/>
              </a:ext>
            </a:extLst>
          </p:cNvPr>
          <p:cNvSpPr>
            <a:spLocks noGrp="1"/>
          </p:cNvSpPr>
          <p:nvPr>
            <p:ph type="title"/>
          </p:nvPr>
        </p:nvSpPr>
        <p:spPr/>
        <p:txBody>
          <a:bodyPr/>
          <a:lstStyle/>
          <a:p>
            <a:r>
              <a:rPr lang="en-US">
                <a:latin typeface="Museo Slab 500"/>
              </a:rPr>
              <a:t>Instructional Days and Hours – Office Hours</a:t>
            </a:r>
            <a:endParaRPr lang="en-US"/>
          </a:p>
        </p:txBody>
      </p:sp>
      <p:sp>
        <p:nvSpPr>
          <p:cNvPr id="3" name="Content Placeholder 2">
            <a:extLst>
              <a:ext uri="{FF2B5EF4-FFF2-40B4-BE49-F238E27FC236}">
                <a16:creationId xmlns:a16="http://schemas.microsoft.com/office/drawing/2014/main" id="{4F8463B2-5A9D-8DCE-932B-D144286002DE}"/>
              </a:ext>
            </a:extLst>
          </p:cNvPr>
          <p:cNvSpPr>
            <a:spLocks noGrp="1"/>
          </p:cNvSpPr>
          <p:nvPr>
            <p:ph idx="1"/>
          </p:nvPr>
        </p:nvSpPr>
        <p:spPr/>
        <p:txBody>
          <a:bodyPr vert="horz" lIns="0" tIns="0" rIns="0" bIns="0" rtlCol="0" anchor="t">
            <a:normAutofit/>
          </a:bodyPr>
          <a:lstStyle/>
          <a:p>
            <a:pPr marL="0" indent="0" algn="ctr">
              <a:buNone/>
            </a:pPr>
            <a:endParaRPr lang="en-US" sz="3200">
              <a:latin typeface="Trebuchet MS"/>
            </a:endParaRPr>
          </a:p>
          <a:p>
            <a:pPr marL="0" indent="0" algn="ctr">
              <a:buNone/>
            </a:pPr>
            <a:r>
              <a:rPr lang="en-US" sz="3200">
                <a:latin typeface="Trebuchet MS"/>
              </a:rPr>
              <a:t>Instructional Days and Hours Office Hours</a:t>
            </a:r>
            <a:endParaRPr lang="en-US"/>
          </a:p>
          <a:p>
            <a:pPr marL="0" indent="0" algn="ctr">
              <a:buNone/>
            </a:pPr>
            <a:endParaRPr lang="en-US" sz="3200">
              <a:latin typeface="Trebuchet MS"/>
            </a:endParaRPr>
          </a:p>
          <a:p>
            <a:pPr marL="0" indent="0" algn="ctr">
              <a:buNone/>
            </a:pPr>
            <a:r>
              <a:rPr lang="en-US" sz="3200">
                <a:latin typeface="Trebuchet MS"/>
              </a:rPr>
              <a:t>Tuesday 6/17 - 1 p.m.- 2 p.m.</a:t>
            </a:r>
            <a:endParaRPr lang="en-US" sz="3200"/>
          </a:p>
          <a:p>
            <a:pPr marL="0" indent="0" algn="ctr">
              <a:buNone/>
            </a:pPr>
            <a:endParaRPr lang="en-US" sz="3200"/>
          </a:p>
          <a:p>
            <a:pPr marL="0" indent="0" algn="ctr">
              <a:buNone/>
            </a:pPr>
            <a:r>
              <a:rPr lang="en-US" sz="3200">
                <a:latin typeface="Trebuchet MS"/>
                <a:hlinkClick r:id="rId2"/>
              </a:rPr>
              <a:t>Register for 6/17 Office Hours here</a:t>
            </a:r>
            <a:endParaRPr lang="en-US" sz="3200"/>
          </a:p>
        </p:txBody>
      </p:sp>
      <p:sp>
        <p:nvSpPr>
          <p:cNvPr id="4" name="Slide Number Placeholder 3">
            <a:extLst>
              <a:ext uri="{FF2B5EF4-FFF2-40B4-BE49-F238E27FC236}">
                <a16:creationId xmlns:a16="http://schemas.microsoft.com/office/drawing/2014/main" id="{CBA79B94-DBC5-D902-60A4-BC009B2AACD8}"/>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1D650C0B-14B4-D97A-D33B-F3B0317B3666}"/>
              </a:ext>
            </a:extLst>
          </p:cNvPr>
          <p:cNvSpPr>
            <a:spLocks noGrp="1"/>
          </p:cNvSpPr>
          <p:nvPr>
            <p:ph sz="quarter" idx="13"/>
          </p:nvPr>
        </p:nvSpPr>
        <p:spPr/>
        <p:txBody>
          <a:bodyPr vert="horz" lIns="91440" tIns="45720" rIns="91440" bIns="45720" rtlCol="0" anchor="t">
            <a:normAutofit/>
          </a:bodyPr>
          <a:lstStyle/>
          <a:p>
            <a:r>
              <a:rPr lang="en-US">
                <a:latin typeface="Trebuchet MS"/>
              </a:rPr>
              <a:t>Instructional Days and Hours</a:t>
            </a:r>
            <a:endParaRPr lang="en-US"/>
          </a:p>
        </p:txBody>
      </p:sp>
      <p:sp>
        <p:nvSpPr>
          <p:cNvPr id="6" name="Content Placeholder 5">
            <a:extLst>
              <a:ext uri="{FF2B5EF4-FFF2-40B4-BE49-F238E27FC236}">
                <a16:creationId xmlns:a16="http://schemas.microsoft.com/office/drawing/2014/main" id="{A76A8FD4-9387-6E4F-8D04-7990C83CA0C5}"/>
              </a:ext>
            </a:extLst>
          </p:cNvPr>
          <p:cNvSpPr>
            <a:spLocks noGrp="1"/>
          </p:cNvSpPr>
          <p:nvPr>
            <p:ph sz="quarter" idx="14"/>
          </p:nvPr>
        </p:nvSpPr>
        <p:spPr/>
        <p:txBody>
          <a:bodyPr vert="horz" lIns="91440" tIns="45720" rIns="91440" bIns="45720" rtlCol="0" anchor="t">
            <a:normAutofit/>
          </a:bodyPr>
          <a:lstStyle/>
          <a:p>
            <a:r>
              <a:rPr lang="en-US">
                <a:latin typeface="Trebuchet MS"/>
              </a:rPr>
              <a:t>Tribbett_Jessica@cde.state.co.us</a:t>
            </a:r>
            <a:endParaRPr lang="en-US"/>
          </a:p>
        </p:txBody>
      </p:sp>
    </p:spTree>
    <p:extLst>
      <p:ext uri="{BB962C8B-B14F-4D97-AF65-F5344CB8AC3E}">
        <p14:creationId xmlns:p14="http://schemas.microsoft.com/office/powerpoint/2010/main" val="803610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2A94B-0F4D-6B0E-5FA7-B27E745AB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EE684-7657-920A-BC39-39BCDA100939}"/>
              </a:ext>
            </a:extLst>
          </p:cNvPr>
          <p:cNvSpPr>
            <a:spLocks noGrp="1"/>
          </p:cNvSpPr>
          <p:nvPr>
            <p:ph type="title"/>
          </p:nvPr>
        </p:nvSpPr>
        <p:spPr/>
        <p:txBody>
          <a:bodyPr/>
          <a:lstStyle/>
          <a:p>
            <a:r>
              <a:rPr lang="en-US">
                <a:latin typeface="Museo Slab 500"/>
              </a:rPr>
              <a:t>Questions &amp; Resources:</a:t>
            </a:r>
            <a:br>
              <a:rPr lang="en-US">
                <a:latin typeface="Museo Slab 500"/>
              </a:rPr>
            </a:br>
            <a:r>
              <a:rPr lang="en-US">
                <a:latin typeface="Museo Slab 500"/>
              </a:rPr>
              <a:t>Instructional Days and Hours Resources</a:t>
            </a:r>
            <a:endParaRPr lang="en-US"/>
          </a:p>
        </p:txBody>
      </p:sp>
      <p:sp>
        <p:nvSpPr>
          <p:cNvPr id="3" name="Content Placeholder 2">
            <a:extLst>
              <a:ext uri="{FF2B5EF4-FFF2-40B4-BE49-F238E27FC236}">
                <a16:creationId xmlns:a16="http://schemas.microsoft.com/office/drawing/2014/main" id="{D5480F24-34BD-6EA3-B2BF-74D9D4A57F50}"/>
              </a:ext>
            </a:extLst>
          </p:cNvPr>
          <p:cNvSpPr>
            <a:spLocks noGrp="1"/>
          </p:cNvSpPr>
          <p:nvPr>
            <p:ph sz="quarter" idx="13"/>
          </p:nvPr>
        </p:nvSpPr>
        <p:spPr/>
        <p:txBody>
          <a:bodyPr>
            <a:normAutofit/>
          </a:bodyPr>
          <a:lstStyle/>
          <a:p>
            <a:r>
              <a:rPr lang="en-US">
                <a:solidFill>
                  <a:srgbClr val="1C3467"/>
                </a:solidFill>
                <a:hlinkClick r:id="rId2"/>
              </a:rPr>
              <a:t>Periodic Data Collection: Instructional Days and Hours Website</a:t>
            </a:r>
            <a:endParaRPr lang="en-US"/>
          </a:p>
          <a:p>
            <a:r>
              <a:rPr lang="en-US"/>
              <a:t>File Layout</a:t>
            </a:r>
          </a:p>
          <a:p>
            <a:r>
              <a:rPr lang="en-US"/>
              <a:t>FAQ's</a:t>
            </a:r>
          </a:p>
          <a:p>
            <a:r>
              <a:rPr lang="en-US"/>
              <a:t>Developing Resources</a:t>
            </a:r>
          </a:p>
          <a:p>
            <a:endParaRPr lang="en-US"/>
          </a:p>
          <a:p>
            <a:r>
              <a:rPr lang="en-US"/>
              <a:t>Office Hours?</a:t>
            </a:r>
          </a:p>
          <a:p>
            <a:r>
              <a:rPr lang="en-US">
                <a:hlinkClick r:id="rId3"/>
              </a:rPr>
              <a:t>DirectoryData@cde.state.co.us</a:t>
            </a:r>
            <a:endParaRPr lang="en-US"/>
          </a:p>
        </p:txBody>
      </p:sp>
      <p:sp>
        <p:nvSpPr>
          <p:cNvPr id="4" name="Slide Number Placeholder 3">
            <a:extLst>
              <a:ext uri="{FF2B5EF4-FFF2-40B4-BE49-F238E27FC236}">
                <a16:creationId xmlns:a16="http://schemas.microsoft.com/office/drawing/2014/main" id="{580936D0-E661-321D-5B2E-2C03FB61569E}"/>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420927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713A-9B62-D25D-05DB-36D54E390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BC291-8C5F-8933-DA7D-1B99AAFB94FE}"/>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8193E065-34EE-DF5C-E512-411CCD0C1E25}"/>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4B7120C-CBF0-4897-F5A8-19BEE20C45A2}"/>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44522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6CA-C504-BECB-A9A7-386804746598}"/>
              </a:ext>
            </a:extLst>
          </p:cNvPr>
          <p:cNvSpPr>
            <a:spLocks noGrp="1"/>
          </p:cNvSpPr>
          <p:nvPr>
            <p:ph type="title"/>
          </p:nvPr>
        </p:nvSpPr>
        <p:spPr/>
        <p:txBody>
          <a:bodyPr/>
          <a:lstStyle/>
          <a:p>
            <a:r>
              <a:rPr lang="en-US"/>
              <a:t>Special Education Discipline</a:t>
            </a:r>
            <a:br>
              <a:rPr lang="en-US"/>
            </a:br>
            <a:r>
              <a:rPr lang="en-US"/>
              <a:t>Reporting Reminders</a:t>
            </a:r>
          </a:p>
        </p:txBody>
      </p:sp>
      <p:sp>
        <p:nvSpPr>
          <p:cNvPr id="3" name="Content Placeholder 2">
            <a:extLst>
              <a:ext uri="{FF2B5EF4-FFF2-40B4-BE49-F238E27FC236}">
                <a16:creationId xmlns:a16="http://schemas.microsoft.com/office/drawing/2014/main" id="{2BEEB634-BB02-3B39-5260-5317F27228A1}"/>
              </a:ext>
            </a:extLst>
          </p:cNvPr>
          <p:cNvSpPr>
            <a:spLocks noGrp="1"/>
          </p:cNvSpPr>
          <p:nvPr>
            <p:ph idx="1"/>
          </p:nvPr>
        </p:nvSpPr>
        <p:spPr>
          <a:xfrm>
            <a:off x="634999" y="1554356"/>
            <a:ext cx="11243553" cy="4351338"/>
          </a:xfrm>
        </p:spPr>
        <p:txBody>
          <a:bodyPr>
            <a:normAutofit/>
          </a:bodyPr>
          <a:lstStyle/>
          <a:p>
            <a:pPr marL="0" indent="0">
              <a:buNone/>
            </a:pPr>
            <a:r>
              <a:rPr lang="en-US"/>
              <a:t>Timing is important to be aware of when processing this collection</a:t>
            </a:r>
          </a:p>
          <a:p>
            <a:r>
              <a:rPr lang="en-US" sz="1600"/>
              <a:t>Always check the status (see next 2 slides) of your district(s) Discipline Action file </a:t>
            </a:r>
            <a:r>
              <a:rPr lang="en-US" sz="1600" i="1"/>
              <a:t>before</a:t>
            </a:r>
            <a:r>
              <a:rPr lang="en-US" sz="1600"/>
              <a:t> creating a snapshot</a:t>
            </a:r>
          </a:p>
          <a:p>
            <a:pPr lvl="1">
              <a:buFont typeface="Wingdings" panose="05000000000000000000" pitchFamily="2" charset="2"/>
              <a:buChar char="q"/>
            </a:pPr>
            <a:r>
              <a:rPr lang="en-US" sz="1600"/>
              <a:t>Confirm a file has been uploaded by each member district (unless they have no discipline actions for all students) </a:t>
            </a:r>
          </a:p>
          <a:p>
            <a:pPr lvl="1">
              <a:buFont typeface="Wingdings" panose="05000000000000000000" pitchFamily="2" charset="2"/>
              <a:buChar char="q"/>
            </a:pPr>
            <a:r>
              <a:rPr lang="en-US" sz="1600"/>
              <a:t>Confirm the file has processed successfully and how many errors </a:t>
            </a:r>
          </a:p>
          <a:p>
            <a:pPr lvl="2"/>
            <a:r>
              <a:rPr lang="en-US" sz="1600"/>
              <a:t>check # of records and # of errors</a:t>
            </a:r>
          </a:p>
          <a:p>
            <a:pPr lvl="2"/>
            <a:r>
              <a:rPr lang="en-US" sz="1600"/>
              <a:t>If file has processed but has errors on every record, the data will still not pull into the Sped Disc Snapshot</a:t>
            </a:r>
          </a:p>
          <a:p>
            <a:pPr marL="1371600" lvl="3" indent="0">
              <a:buNone/>
            </a:pPr>
            <a:r>
              <a:rPr lang="en-US" sz="1600"/>
              <a:t>REMINDER: only error-free interchange records get pulled into any snapshot!</a:t>
            </a:r>
          </a:p>
          <a:p>
            <a:pPr marL="1371600" lvl="3" indent="0">
              <a:buNone/>
            </a:pPr>
            <a:endParaRPr lang="en-US" sz="1600"/>
          </a:p>
          <a:p>
            <a:r>
              <a:rPr lang="en-US" sz="2000"/>
              <a:t>District respondents (DIS role) can see their AU snapshot errors in the following </a:t>
            </a:r>
            <a:r>
              <a:rPr lang="en-US" sz="2000" err="1"/>
              <a:t>cognos</a:t>
            </a:r>
            <a:r>
              <a:rPr lang="en-US" sz="2000"/>
              <a:t> report found in the Discipline Interchange folder:</a:t>
            </a:r>
          </a:p>
          <a:p>
            <a:pPr lvl="1"/>
            <a:r>
              <a:rPr lang="en-US" sz="1600"/>
              <a:t>Sped Discipline Snapshot Error Detail Report (screenshot in 2 slides)</a:t>
            </a:r>
          </a:p>
          <a:p>
            <a:pPr lvl="1"/>
            <a:r>
              <a:rPr lang="en-US" sz="1600"/>
              <a:t>Keep in mind, the AU is ultimately responsible for clearing the snapshot errors, but the data changes can be needed in one of several different files – SSA file, Participation File, or Discipline Action file</a:t>
            </a:r>
          </a:p>
          <a:p>
            <a:pPr marL="457200" lvl="1" indent="0">
              <a:buNone/>
            </a:pPr>
            <a:endParaRPr lang="en-US" sz="1800"/>
          </a:p>
          <a:p>
            <a:endParaRPr lang="en-US" sz="1600"/>
          </a:p>
          <a:p>
            <a:pPr marL="457200" lvl="1"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1EC00A9-C131-C099-B7F0-FFDDCBCCC13E}"/>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70AA430A-1F23-ADDB-767D-DC9A6B88E8B1}"/>
              </a:ext>
            </a:extLst>
          </p:cNvPr>
          <p:cNvSpPr>
            <a:spLocks noGrp="1"/>
          </p:cNvSpPr>
          <p:nvPr>
            <p:ph sz="quarter" idx="13"/>
          </p:nvPr>
        </p:nvSpPr>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276D96DA-8851-21E2-76F9-64F528B5FC49}"/>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873685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181F-1869-1E88-51B1-EB9258B9B086}"/>
              </a:ext>
            </a:extLst>
          </p:cNvPr>
          <p:cNvSpPr>
            <a:spLocks noGrp="1"/>
          </p:cNvSpPr>
          <p:nvPr>
            <p:ph type="title"/>
          </p:nvPr>
        </p:nvSpPr>
        <p:spPr>
          <a:xfrm>
            <a:off x="443565" y="205176"/>
            <a:ext cx="8826270" cy="898524"/>
          </a:xfrm>
        </p:spPr>
        <p:txBody>
          <a:bodyPr>
            <a:normAutofit fontScale="90000"/>
          </a:bodyPr>
          <a:lstStyle/>
          <a:p>
            <a:r>
              <a:rPr lang="en-US"/>
              <a:t>Special Education Discipline</a:t>
            </a:r>
            <a:br>
              <a:rPr lang="en-US"/>
            </a:br>
            <a:r>
              <a:rPr lang="en-US"/>
              <a:t>Helpful Status Report for AU Respondents to see District Files Status</a:t>
            </a:r>
          </a:p>
        </p:txBody>
      </p:sp>
      <p:sp>
        <p:nvSpPr>
          <p:cNvPr id="3" name="Content Placeholder 2">
            <a:extLst>
              <a:ext uri="{FF2B5EF4-FFF2-40B4-BE49-F238E27FC236}">
                <a16:creationId xmlns:a16="http://schemas.microsoft.com/office/drawing/2014/main" id="{EA3D653C-8839-91DC-7A05-187A1703A50D}"/>
              </a:ext>
            </a:extLst>
          </p:cNvPr>
          <p:cNvSpPr>
            <a:spLocks noGrp="1"/>
          </p:cNvSpPr>
          <p:nvPr>
            <p:ph idx="1"/>
          </p:nvPr>
        </p:nvSpPr>
        <p:spPr>
          <a:xfrm>
            <a:off x="443565" y="1283517"/>
            <a:ext cx="10957074" cy="577100"/>
          </a:xfrm>
        </p:spPr>
        <p:txBody>
          <a:bodyPr>
            <a:normAutofit fontScale="92500" lnSpcReduction="20000"/>
          </a:bodyPr>
          <a:lstStyle/>
          <a:p>
            <a:r>
              <a:rPr lang="en-US" sz="2100"/>
              <a:t>‘District Activity Report’ found under Cognos Reports/Special Education Discipline</a:t>
            </a:r>
          </a:p>
          <a:p>
            <a:r>
              <a:rPr lang="en-US" sz="2100"/>
              <a:t>Shows status of all interchange files that feed data into the snapshot</a:t>
            </a:r>
          </a:p>
          <a:p>
            <a:endParaRPr lang="en-US"/>
          </a:p>
        </p:txBody>
      </p:sp>
      <p:pic>
        <p:nvPicPr>
          <p:cNvPr id="10" name="Picture 9" descr="screenshot of where to find District Activity Report. Cognos Reports-&gt;Special Education Discipline. ">
            <a:extLst>
              <a:ext uri="{FF2B5EF4-FFF2-40B4-BE49-F238E27FC236}">
                <a16:creationId xmlns:a16="http://schemas.microsoft.com/office/drawing/2014/main" id="{E5DD7FAF-2EE8-B33B-7FE8-7613CFA6D45B}"/>
              </a:ext>
            </a:extLst>
          </p:cNvPr>
          <p:cNvPicPr>
            <a:picLocks noChangeAspect="1"/>
          </p:cNvPicPr>
          <p:nvPr/>
        </p:nvPicPr>
        <p:blipFill>
          <a:blip r:embed="rId2"/>
          <a:srcRect l="1" r="15133"/>
          <a:stretch>
            <a:fillRect/>
          </a:stretch>
        </p:blipFill>
        <p:spPr>
          <a:xfrm>
            <a:off x="100669" y="1985479"/>
            <a:ext cx="3816991" cy="1415336"/>
          </a:xfrm>
          <a:prstGeom prst="rect">
            <a:avLst/>
          </a:prstGeom>
        </p:spPr>
      </p:pic>
      <p:pic>
        <p:nvPicPr>
          <p:cNvPr id="8" name="Picture 7" descr="screenshot of District Activity Report">
            <a:extLst>
              <a:ext uri="{FF2B5EF4-FFF2-40B4-BE49-F238E27FC236}">
                <a16:creationId xmlns:a16="http://schemas.microsoft.com/office/drawing/2014/main" id="{E0452863-3474-98B2-0ECD-A19AAE3AB6EC}"/>
              </a:ext>
            </a:extLst>
          </p:cNvPr>
          <p:cNvPicPr>
            <a:picLocks noChangeAspect="1"/>
          </p:cNvPicPr>
          <p:nvPr/>
        </p:nvPicPr>
        <p:blipFill>
          <a:blip r:embed="rId3"/>
          <a:stretch>
            <a:fillRect/>
          </a:stretch>
        </p:blipFill>
        <p:spPr>
          <a:xfrm>
            <a:off x="3715647" y="2291813"/>
            <a:ext cx="8668624" cy="3488202"/>
          </a:xfrm>
          <a:prstGeom prst="rect">
            <a:avLst/>
          </a:prstGeom>
        </p:spPr>
      </p:pic>
      <p:sp>
        <p:nvSpPr>
          <p:cNvPr id="4" name="Slide Number Placeholder 3">
            <a:extLst>
              <a:ext uri="{FF2B5EF4-FFF2-40B4-BE49-F238E27FC236}">
                <a16:creationId xmlns:a16="http://schemas.microsoft.com/office/drawing/2014/main" id="{7D1C1448-6108-3834-457D-B53D6F2657E9}"/>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7" name="Content Placeholder 4">
            <a:extLst>
              <a:ext uri="{FF2B5EF4-FFF2-40B4-BE49-F238E27FC236}">
                <a16:creationId xmlns:a16="http://schemas.microsoft.com/office/drawing/2014/main" id="{2315A7FC-55CD-2E72-F1BC-9E40A93237F9}"/>
              </a:ext>
            </a:extLst>
          </p:cNvPr>
          <p:cNvSpPr>
            <a:spLocks noGrp="1"/>
          </p:cNvSpPr>
          <p:nvPr>
            <p:ph sz="quarter" idx="13"/>
          </p:nvPr>
        </p:nvSpPr>
        <p:spPr>
          <a:xfrm>
            <a:off x="1366549" y="6356350"/>
            <a:ext cx="4483505" cy="362338"/>
          </a:xfrm>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B76C766A-3D23-1B74-B191-2D1F3BF59BDD}"/>
              </a:ext>
            </a:extLst>
          </p:cNvPr>
          <p:cNvSpPr>
            <a:spLocks noGrp="1"/>
          </p:cNvSpPr>
          <p:nvPr>
            <p:ph sz="quarter" idx="14"/>
          </p:nvPr>
        </p:nvSpPr>
        <p:spPr>
          <a:xfrm>
            <a:off x="7569536" y="6356351"/>
            <a:ext cx="4393506" cy="362338"/>
          </a:xfrm>
        </p:spPr>
        <p:txBody>
          <a:bodyPr/>
          <a:lstStyle/>
          <a:p>
            <a:r>
              <a:rPr lang="en-US">
                <a:hlinkClick r:id="rId4">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1061246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049352" cy="898524"/>
          </a:xfrm>
        </p:spPr>
        <p:txBody>
          <a:bodyPr>
            <a:normAutofit fontScale="90000"/>
          </a:bodyPr>
          <a:lstStyle/>
          <a:p>
            <a:r>
              <a:rPr lang="en-US"/>
              <a:t>Special Education Discipline </a:t>
            </a:r>
            <a:br>
              <a:rPr lang="en-US"/>
            </a:br>
            <a:r>
              <a:rPr lang="en-US"/>
              <a:t>Helpful status screen for AU respondent to see file upload status of their district(s)</a:t>
            </a:r>
          </a:p>
        </p:txBody>
      </p:sp>
      <p:sp>
        <p:nvSpPr>
          <p:cNvPr id="3" name="Content Placeholder 2"/>
          <p:cNvSpPr>
            <a:spLocks noGrp="1"/>
          </p:cNvSpPr>
          <p:nvPr>
            <p:ph idx="1"/>
          </p:nvPr>
        </p:nvSpPr>
        <p:spPr>
          <a:xfrm>
            <a:off x="287923" y="1386751"/>
            <a:ext cx="10752971" cy="604102"/>
          </a:xfrm>
        </p:spPr>
        <p:txBody>
          <a:bodyPr/>
          <a:lstStyle/>
          <a:p>
            <a:pPr marL="0" indent="0">
              <a:buNone/>
            </a:pPr>
            <a:r>
              <a:rPr lang="en-US" sz="1600">
                <a:latin typeface="+mn-lt"/>
              </a:rPr>
              <a:t>AUs (SPI role) can see file status of all member districts under </a:t>
            </a:r>
          </a:p>
          <a:p>
            <a:pPr marL="0" indent="0">
              <a:buNone/>
            </a:pPr>
            <a:r>
              <a:rPr lang="en-US" sz="1600" b="1">
                <a:latin typeface="+mn-lt"/>
              </a:rPr>
              <a:t>Discipline/Status Dashboard</a:t>
            </a:r>
            <a:r>
              <a:rPr lang="en-US" sz="1600">
                <a:latin typeface="+mn-lt"/>
              </a:rPr>
              <a:t> by filtering on File Type: </a:t>
            </a:r>
            <a:r>
              <a:rPr lang="en-US" sz="1600" b="1">
                <a:latin typeface="+mn-lt"/>
              </a:rPr>
              <a:t>Discipline Action</a:t>
            </a:r>
            <a:r>
              <a:rPr lang="en-US" sz="1600">
                <a:latin typeface="+mn-lt"/>
              </a:rPr>
              <a:t> </a:t>
            </a:r>
          </a:p>
          <a:p>
            <a:pPr marL="457200" lvl="1" indent="0">
              <a:buNone/>
            </a:pPr>
            <a:endParaRPr lang="en-US" sz="1600"/>
          </a:p>
          <a:p>
            <a:pPr marL="457200" lvl="1" indent="0">
              <a:buNone/>
            </a:pPr>
            <a:endParaRPr lang="en-US" sz="1600"/>
          </a:p>
          <a:p>
            <a:pPr marL="457200" lvl="1" indent="0">
              <a:buNone/>
            </a:pPr>
            <a:endParaRPr lang="en-US" sz="1800"/>
          </a:p>
        </p:txBody>
      </p:sp>
      <p:pic>
        <p:nvPicPr>
          <p:cNvPr id="1032" name="Picture 8" descr="screenshot of AU status screen for district file uploads">
            <a:extLst>
              <a:ext uri="{FF2B5EF4-FFF2-40B4-BE49-F238E27FC236}">
                <a16:creationId xmlns:a16="http://schemas.microsoft.com/office/drawing/2014/main" id="{B6F3C963-5077-1913-7B2B-30F2F2C6C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6" y="2005063"/>
            <a:ext cx="10614310" cy="37329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AA9304B0-BAA1-22A8-E4D3-4AFBFF5ECFC3}"/>
              </a:ext>
            </a:extLst>
          </p:cNvPr>
          <p:cNvSpPr>
            <a:spLocks noGrp="1"/>
          </p:cNvSpPr>
          <p:nvPr>
            <p:ph sz="quarter" idx="13"/>
          </p:nvPr>
        </p:nvSpPr>
        <p:spPr>
          <a:xfrm>
            <a:off x="1366838" y="6356350"/>
            <a:ext cx="4483100" cy="361950"/>
          </a:xfrm>
        </p:spPr>
        <p:txBody>
          <a:bodyPr/>
          <a:lstStyle/>
          <a:p>
            <a:r>
              <a:rPr lang="en-US"/>
              <a:t>Special Education Discipline – Lindsey Heitman</a:t>
            </a:r>
          </a:p>
          <a:p>
            <a:endParaRPr lang="en-US"/>
          </a:p>
        </p:txBody>
      </p:sp>
      <p:sp>
        <p:nvSpPr>
          <p:cNvPr id="5" name="Content Placeholder 4">
            <a:extLst>
              <a:ext uri="{FF2B5EF4-FFF2-40B4-BE49-F238E27FC236}">
                <a16:creationId xmlns:a16="http://schemas.microsoft.com/office/drawing/2014/main" id="{C8B80862-B3AB-9D20-49DA-1029E6686AA3}"/>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2449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39311"/>
            <a:ext cx="8065168" cy="898524"/>
          </a:xfrm>
        </p:spPr>
        <p:txBody>
          <a:bodyPr>
            <a:normAutofit fontScale="90000"/>
          </a:bodyPr>
          <a:lstStyle/>
          <a:p>
            <a:r>
              <a:rPr lang="en-US"/>
              <a:t>Special Education Discipline:</a:t>
            </a:r>
            <a:br>
              <a:rPr lang="en-US"/>
            </a:br>
            <a:r>
              <a:rPr lang="en-US"/>
              <a:t>District Respondent Report For Viewing Snapshot Level Errors (DIS role)</a:t>
            </a:r>
          </a:p>
        </p:txBody>
      </p:sp>
      <p:pic>
        <p:nvPicPr>
          <p:cNvPr id="13" name="Picture 12" descr="COGNOS SPED discipline interchange">
            <a:extLst>
              <a:ext uri="{FF2B5EF4-FFF2-40B4-BE49-F238E27FC236}">
                <a16:creationId xmlns:a16="http://schemas.microsoft.com/office/drawing/2014/main" id="{A484DA5C-A77A-523C-9B62-8E58F222FC45}"/>
              </a:ext>
            </a:extLst>
          </p:cNvPr>
          <p:cNvPicPr>
            <a:picLocks noChangeAspect="1"/>
          </p:cNvPicPr>
          <p:nvPr/>
        </p:nvPicPr>
        <p:blipFill>
          <a:blip r:embed="rId2"/>
          <a:stretch>
            <a:fillRect/>
          </a:stretch>
        </p:blipFill>
        <p:spPr>
          <a:xfrm>
            <a:off x="1151054" y="1547893"/>
            <a:ext cx="10531929" cy="3621266"/>
          </a:xfrm>
          <a:prstGeom prst="rect">
            <a:avLst/>
          </a:prstGeom>
        </p:spPr>
      </p:pic>
      <p:sp>
        <p:nvSpPr>
          <p:cNvPr id="3" name="TextBox 2">
            <a:extLst>
              <a:ext uri="{FF2B5EF4-FFF2-40B4-BE49-F238E27FC236}">
                <a16:creationId xmlns:a16="http://schemas.microsoft.com/office/drawing/2014/main" id="{DF2EA5D6-B457-AEA3-9FC8-F97EA0455B8A}"/>
              </a:ext>
            </a:extLst>
          </p:cNvPr>
          <p:cNvSpPr txBox="1"/>
          <p:nvPr/>
        </p:nvSpPr>
        <p:spPr>
          <a:xfrm>
            <a:off x="5497354" y="5169159"/>
            <a:ext cx="3747155" cy="923330"/>
          </a:xfrm>
          <a:prstGeom prst="rect">
            <a:avLst/>
          </a:prstGeom>
          <a:noFill/>
          <a:ln>
            <a:solidFill>
              <a:schemeClr val="tx2">
                <a:lumMod val="60000"/>
                <a:lumOff val="40000"/>
              </a:schemeClr>
            </a:solidFill>
          </a:ln>
        </p:spPr>
        <p:txBody>
          <a:bodyPr wrap="square" rtlCol="0">
            <a:spAutoFit/>
          </a:bodyPr>
          <a:lstStyle/>
          <a:p>
            <a:r>
              <a:rPr lang="en-US" b="1"/>
              <a:t>This report allows the district respondent to see the Sped Discipline Snapshot errors. </a:t>
            </a:r>
          </a:p>
        </p:txBody>
      </p:sp>
      <p:sp>
        <p:nvSpPr>
          <p:cNvPr id="5" name="Rectangle 4">
            <a:extLst>
              <a:ext uri="{FF2B5EF4-FFF2-40B4-BE49-F238E27FC236}">
                <a16:creationId xmlns:a16="http://schemas.microsoft.com/office/drawing/2014/main" id="{3E8C897E-0241-29ED-7DDE-918AFF2D4A98}"/>
              </a:ext>
              <a:ext uri="{C183D7F6-B498-43B3-948B-1728B52AA6E4}">
                <adec:decorative xmlns:adec="http://schemas.microsoft.com/office/drawing/2017/decorative" val="1"/>
              </a:ext>
            </a:extLst>
          </p:cNvPr>
          <p:cNvSpPr/>
          <p:nvPr/>
        </p:nvSpPr>
        <p:spPr>
          <a:xfrm>
            <a:off x="3853544" y="302311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2DA57C68-D2FC-5AC9-9891-D25246DA59FC}"/>
              </a:ext>
            </a:extLst>
          </p:cNvPr>
          <p:cNvSpPr>
            <a:spLocks noGrp="1"/>
          </p:cNvSpPr>
          <p:nvPr>
            <p:ph sz="quarter" idx="13"/>
          </p:nvPr>
        </p:nvSpPr>
        <p:spPr/>
        <p:txBody>
          <a:bodyPr/>
          <a:lstStyle/>
          <a:p>
            <a:r>
              <a:rPr lang="en-US"/>
              <a:t>Special Education Discipline – Lindsey Heitman</a:t>
            </a:r>
          </a:p>
          <a:p>
            <a:endParaRPr lang="en-US"/>
          </a:p>
        </p:txBody>
      </p:sp>
      <p:sp>
        <p:nvSpPr>
          <p:cNvPr id="8" name="Content Placeholder 7">
            <a:extLst>
              <a:ext uri="{FF2B5EF4-FFF2-40B4-BE49-F238E27FC236}">
                <a16:creationId xmlns:a16="http://schemas.microsoft.com/office/drawing/2014/main" id="{CBA1D719-6F5D-0C0B-D9E1-BC4D427F3DFF}"/>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SpedDiscipline@cde.state.co.us</a:t>
            </a:r>
            <a:r>
              <a:rPr lang="en-US"/>
              <a:t> </a:t>
            </a:r>
          </a:p>
          <a:p>
            <a:endParaRPr lang="en-US"/>
          </a:p>
        </p:txBody>
      </p:sp>
    </p:spTree>
    <p:extLst>
      <p:ext uri="{BB962C8B-B14F-4D97-AF65-F5344CB8AC3E}">
        <p14:creationId xmlns:p14="http://schemas.microsoft.com/office/powerpoint/2010/main" val="3445746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sz="3200"/>
              <a:t>Lindsey Heitman</a:t>
            </a:r>
          </a:p>
          <a:p>
            <a:r>
              <a:rPr lang="en-US">
                <a:hlinkClick r:id="rId2"/>
              </a:rPr>
              <a:t>SpedDiscipline@cde.state.co.us</a:t>
            </a:r>
            <a:r>
              <a:rPr lang="en-US"/>
              <a:t> </a:t>
            </a:r>
          </a:p>
          <a:p>
            <a:endParaRPr lang="en-US"/>
          </a:p>
          <a:p>
            <a:r>
              <a:rPr lang="en-US" sz="2400">
                <a:hlinkClick r:id="rId3"/>
              </a:rPr>
              <a:t>Discipline Interchange Webpage</a:t>
            </a:r>
            <a:br>
              <a:rPr lang="en-US" sz="2400"/>
            </a:br>
            <a:r>
              <a:rPr lang="en-US" sz="2400">
                <a:hlinkClick r:id="rId4"/>
              </a:rPr>
              <a:t>Special Education Discipline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2078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F2FA-0DFF-A6F8-5FE5-2A5C6C6D27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817F7-05AF-7E1B-E8AC-37C2FBF3AA9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35E78FCB-D5F3-6B13-DE56-CB7ED6A0ACD9}"/>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C94CD0A-EC40-DD53-F116-5E37BBEC32C5}"/>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896102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AFFE-F9FA-585F-0647-1230C4C9A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09E3D-E54C-E42E-0220-D30CA06FB48F}"/>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5152C037-732F-2B99-2A5F-E4DCB176A860}"/>
              </a:ext>
            </a:extLst>
          </p:cNvPr>
          <p:cNvSpPr txBox="1"/>
          <p:nvPr/>
        </p:nvSpPr>
        <p:spPr>
          <a:xfrm>
            <a:off x="444148" y="1283865"/>
            <a:ext cx="7618304"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A83ACFBE-F5DB-EA1A-508C-CA9A9AF5824E}"/>
              </a:ext>
            </a:extLst>
          </p:cNvPr>
          <p:cNvSpPr txBox="1"/>
          <p:nvPr/>
        </p:nvSpPr>
        <p:spPr>
          <a:xfrm>
            <a:off x="444148" y="1826827"/>
            <a:ext cx="6694883" cy="2339102"/>
          </a:xfrm>
          <a:prstGeom prst="rect">
            <a:avLst/>
          </a:prstGeom>
          <a:noFill/>
        </p:spPr>
        <p:txBody>
          <a:bodyPr wrap="square">
            <a:spAutoFit/>
          </a:bodyPr>
          <a:lstStyle/>
          <a:p>
            <a:pPr marL="285750" indent="-285750">
              <a:buFont typeface="Arial" panose="020B0604020202020204" pitchFamily="34" charset="0"/>
              <a:buChar char="•"/>
            </a:pPr>
            <a:r>
              <a:rPr lang="en-US" sz="1600" b="1">
                <a:highlight>
                  <a:srgbClr val="FFFFFF"/>
                </a:highlight>
              </a:rPr>
              <a:t>May 1, 2025  </a:t>
            </a:r>
            <a:r>
              <a:rPr lang="en-US" sz="1600">
                <a:highlight>
                  <a:srgbClr val="FFFFFF"/>
                </a:highlight>
              </a:rPr>
              <a:t>-  </a:t>
            </a:r>
            <a:r>
              <a:rPr lang="en-US" sz="1600" b="0">
                <a:highlight>
                  <a:srgbClr val="FFFFFF"/>
                </a:highlight>
              </a:rPr>
              <a:t>SPED </a:t>
            </a:r>
            <a:r>
              <a:rPr lang="en-US" sz="1600">
                <a:highlight>
                  <a:srgbClr val="FFFFFF"/>
                </a:highlight>
              </a:rPr>
              <a:t>EOY</a:t>
            </a:r>
            <a:r>
              <a:rPr lang="en-US" sz="1600" b="0">
                <a:highlight>
                  <a:srgbClr val="FFFFFF"/>
                </a:highlight>
              </a:rPr>
              <a:t> </a:t>
            </a:r>
            <a:r>
              <a:rPr lang="en-US" sz="1600" b="0" baseline="0">
                <a:highlight>
                  <a:srgbClr val="FFFFFF"/>
                </a:highlight>
              </a:rPr>
              <a:t>Snapshot official open</a:t>
            </a:r>
          </a:p>
          <a:p>
            <a:pPr marL="285750" indent="-285750">
              <a:buFont typeface="Arial" panose="020B0604020202020204" pitchFamily="34" charset="0"/>
              <a:buChar char="•"/>
            </a:pPr>
            <a:r>
              <a:rPr lang="en-US" sz="1600" b="1">
                <a:highlight>
                  <a:srgbClr val="FFFF99"/>
                </a:highlight>
              </a:rPr>
              <a:t>June 26, 2025 </a:t>
            </a:r>
            <a:r>
              <a:rPr lang="en-US" sz="1600">
                <a:highlight>
                  <a:srgbClr val="FFFF99"/>
                </a:highlight>
              </a:rPr>
              <a:t>– IEP Interchange files error-free </a:t>
            </a:r>
            <a:r>
              <a:rPr lang="en-US" sz="1600"/>
              <a:t>(2 weeks away!)</a:t>
            </a:r>
            <a:endParaRPr lang="en-US" sz="1600" b="0"/>
          </a:p>
          <a:p>
            <a:pPr marL="285750" indent="-285750">
              <a:buFont typeface="Arial" panose="020B0604020202020204" pitchFamily="34" charset="0"/>
              <a:buChar char="•"/>
            </a:pPr>
            <a:r>
              <a:rPr lang="en-US" sz="1600" b="1"/>
              <a:t>September 4, 2025 </a:t>
            </a:r>
            <a:r>
              <a:rPr lang="en-US" sz="1600"/>
              <a:t>- </a:t>
            </a:r>
            <a:r>
              <a:rPr lang="en-US" sz="1600" b="0" baseline="0"/>
              <a:t>All Exception requests submitted to CDE</a:t>
            </a:r>
            <a:endParaRPr lang="en-US" sz="1600" b="0"/>
          </a:p>
          <a:p>
            <a:pPr marL="285750" indent="-285750">
              <a:buFont typeface="Arial" panose="020B0604020202020204" pitchFamily="34" charset="0"/>
              <a:buChar char="•"/>
            </a:pPr>
            <a:r>
              <a:rPr lang="en-US" sz="1600" b="1"/>
              <a:t>September 11, 2025 </a:t>
            </a:r>
            <a:r>
              <a:rPr lang="en-US" sz="1600"/>
              <a:t>– All errors resolved at snapshot/interchange </a:t>
            </a:r>
            <a:endParaRPr lang="en-US" sz="1600" b="0" baseline="0"/>
          </a:p>
          <a:p>
            <a:pPr marL="285750" indent="-285750">
              <a:buFont typeface="Arial" panose="020B0604020202020204" pitchFamily="34" charset="0"/>
              <a:buChar char="•"/>
            </a:pPr>
            <a:r>
              <a:rPr lang="en-US" sz="1600" b="1"/>
              <a:t>September 12 -19, 2025 </a:t>
            </a:r>
            <a:r>
              <a:rPr lang="en-US" sz="1600"/>
              <a:t>-</a:t>
            </a:r>
            <a:r>
              <a:rPr lang="en-US" sz="1600" b="0" baseline="0"/>
              <a:t>Initial Report Review </a:t>
            </a:r>
          </a:p>
          <a:p>
            <a:pPr marL="285750" indent="-285750">
              <a:buFont typeface="Arial" panose="020B0604020202020204" pitchFamily="34" charset="0"/>
              <a:buChar char="•"/>
            </a:pPr>
            <a:r>
              <a:rPr lang="en-US" sz="1600" b="1"/>
              <a:t>September 22 - 26, 2025 </a:t>
            </a:r>
            <a:r>
              <a:rPr lang="en-US" sz="1600" b="0" baseline="0"/>
              <a:t>– </a:t>
            </a:r>
            <a:r>
              <a:rPr lang="en-US" sz="1600" b="0"/>
              <a:t>Resolving duplicates</a:t>
            </a:r>
          </a:p>
          <a:p>
            <a:pPr marL="285750" indent="-285750">
              <a:buFont typeface="Arial" panose="020B0604020202020204" pitchFamily="34" charset="0"/>
              <a:buChar char="•"/>
            </a:pPr>
            <a:r>
              <a:rPr lang="en-US" sz="1600" b="1"/>
              <a:t>September 29 – October 1, 2025 </a:t>
            </a:r>
            <a:r>
              <a:rPr lang="en-US" sz="1600" b="0" baseline="0"/>
              <a:t>– </a:t>
            </a:r>
            <a:r>
              <a:rPr lang="en-US" sz="1600" b="0"/>
              <a:t>Final Report Review</a:t>
            </a:r>
          </a:p>
          <a:p>
            <a:pPr marL="285750" indent="-285750">
              <a:buFont typeface="Arial" panose="020B0604020202020204" pitchFamily="34" charset="0"/>
              <a:buChar char="•"/>
            </a:pPr>
            <a:r>
              <a:rPr lang="en-US" sz="1600" b="1"/>
              <a:t>October 3, 2025 </a:t>
            </a:r>
            <a:r>
              <a:rPr lang="en-US" sz="1600"/>
              <a:t>- </a:t>
            </a:r>
            <a:r>
              <a:rPr lang="en-US" sz="1600" b="0"/>
              <a:t>Final</a:t>
            </a:r>
            <a:r>
              <a:rPr lang="en-US" sz="1600" b="0" baseline="0"/>
              <a:t> submission due to CDE</a:t>
            </a:r>
            <a:endParaRPr lang="en-US" sz="16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3CE77E9C-EB72-0499-9C99-41688A4F4F25}"/>
              </a:ext>
            </a:extLst>
          </p:cNvPr>
          <p:cNvSpPr txBox="1"/>
          <p:nvPr/>
        </p:nvSpPr>
        <p:spPr>
          <a:xfrm>
            <a:off x="6789834" y="1346200"/>
            <a:ext cx="5241299" cy="3631763"/>
          </a:xfrm>
          <a:prstGeom prst="rect">
            <a:avLst/>
          </a:prstGeom>
          <a:noFill/>
        </p:spPr>
        <p:txBody>
          <a:bodyPr wrap="square">
            <a:spAutoFit/>
          </a:bodyPr>
          <a:lstStyle/>
          <a:p>
            <a:pPr marL="342900" lvl="1"/>
            <a:r>
              <a:rPr lang="en-US" sz="1400" b="1" u="sng"/>
              <a:t>Upcoming Training</a:t>
            </a:r>
            <a:endParaRPr lang="en-US" sz="1400" u="sng" strike="sngStrike"/>
          </a:p>
          <a:p>
            <a:pPr marL="628650" lvl="1" indent="-285750">
              <a:buFont typeface="Arial" panose="020B0604020202020204" pitchFamily="34" charset="0"/>
              <a:buChar char="•"/>
            </a:pPr>
            <a:r>
              <a:rPr lang="en-US" sz="1400" b="1"/>
              <a:t>SPED EOY Training/Office Hours –</a:t>
            </a:r>
          </a:p>
          <a:p>
            <a:pPr marL="800100" lvl="2"/>
            <a:r>
              <a:rPr lang="en-US" sz="1400"/>
              <a:t>More coding scenarios and exit guidance</a:t>
            </a:r>
          </a:p>
          <a:p>
            <a:pPr lvl="2"/>
            <a:r>
              <a:rPr lang="en-US" sz="1400"/>
              <a:t>Thursday June 12</a:t>
            </a:r>
            <a:r>
              <a:rPr lang="en-US" sz="1400" baseline="30000"/>
              <a:t>th</a:t>
            </a:r>
            <a:r>
              <a:rPr lang="en-US" sz="1400"/>
              <a:t> - 1:00 –2:30</a:t>
            </a:r>
          </a:p>
          <a:p>
            <a:pPr lvl="2"/>
            <a:r>
              <a:rPr lang="en-US" sz="1400" b="1" u="sng">
                <a:hlinkClick r:id="rId2" tooltip="Meeting join link"/>
              </a:rPr>
              <a:t>Join the meeting now</a:t>
            </a:r>
            <a:r>
              <a:rPr lang="en-US" sz="1400"/>
              <a:t> </a:t>
            </a:r>
          </a:p>
          <a:p>
            <a:pPr marL="800100" lvl="2"/>
            <a:endParaRPr lang="en-US" sz="1400"/>
          </a:p>
          <a:p>
            <a:pPr marL="342900" lvl="1"/>
            <a:r>
              <a:rPr lang="en-US" sz="1400" b="1"/>
              <a:t>Posted Trainings: </a:t>
            </a:r>
          </a:p>
          <a:p>
            <a:pPr marL="342900" lvl="1"/>
            <a:r>
              <a:rPr lang="en-US" sz="1400">
                <a:hlinkClick r:id="rId3"/>
              </a:rPr>
              <a:t>Special Education EOY Snapshot webpage</a:t>
            </a:r>
            <a:endParaRPr lang="en-US" sz="1400" b="1" u="sng"/>
          </a:p>
          <a:p>
            <a:pPr marL="628650" lvl="1" indent="-285750">
              <a:buFont typeface="Arial" panose="020B0604020202020204" pitchFamily="34" charset="0"/>
              <a:buChar char="•"/>
            </a:pPr>
            <a:r>
              <a:rPr lang="en-US" sz="1400"/>
              <a:t>5/13 - purpose, content, IEP Interchange, SPED EOY Snapshot, who to report</a:t>
            </a:r>
            <a:endParaRPr lang="en-US" sz="1400" strike="sngStrike"/>
          </a:p>
          <a:p>
            <a:pPr marL="628650" lvl="1" indent="-285750">
              <a:buFont typeface="Arial" panose="020B0604020202020204" pitchFamily="34" charset="0"/>
              <a:buChar char="•"/>
            </a:pPr>
            <a:r>
              <a:rPr lang="en-US" sz="1400"/>
              <a:t>5/21 - exceptions, Medically Nec Services, path data (initial referrals and delay codes)</a:t>
            </a:r>
          </a:p>
          <a:p>
            <a:pPr marL="342900" lvl="1"/>
            <a:endParaRPr lang="en-US" sz="1400" b="1"/>
          </a:p>
          <a:p>
            <a:pPr marL="342900" lvl="1"/>
            <a:r>
              <a:rPr lang="en-US" sz="1400" b="1"/>
              <a:t>Should be posted soon:</a:t>
            </a:r>
          </a:p>
          <a:p>
            <a:pPr marL="685800" lvl="1" indent="-342900">
              <a:buFont typeface="Arial" panose="020B0604020202020204" pitchFamily="34" charset="0"/>
              <a:buChar char="•"/>
            </a:pPr>
            <a:r>
              <a:rPr lang="en-US" sz="1400"/>
              <a:t>5/28 - coding initial referrals, Data Pipeline process</a:t>
            </a:r>
          </a:p>
          <a:p>
            <a:pPr marL="342900" lvl="1"/>
            <a:endParaRPr lang="en-US" sz="2000" b="1"/>
          </a:p>
        </p:txBody>
      </p:sp>
      <p:sp>
        <p:nvSpPr>
          <p:cNvPr id="4" name="Slide Number Placeholder 3">
            <a:extLst>
              <a:ext uri="{FF2B5EF4-FFF2-40B4-BE49-F238E27FC236}">
                <a16:creationId xmlns:a16="http://schemas.microsoft.com/office/drawing/2014/main" id="{45C67833-BF07-11E3-3D66-0D02C342C98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7" name="Content Placeholder 16">
            <a:extLst>
              <a:ext uri="{FF2B5EF4-FFF2-40B4-BE49-F238E27FC236}">
                <a16:creationId xmlns:a16="http://schemas.microsoft.com/office/drawing/2014/main" id="{143703C3-9709-862B-8DEC-D6A45DF037B8}"/>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B46ECD0E-A70C-0CD7-4D41-BB4E45E3B305}"/>
              </a:ext>
            </a:extLst>
          </p:cNvPr>
          <p:cNvSpPr txBox="1">
            <a:spLocks/>
          </p:cNvSpPr>
          <p:nvPr/>
        </p:nvSpPr>
        <p:spPr>
          <a:xfrm>
            <a:off x="6096000" y="6328833"/>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4"/>
              </a:rPr>
              <a:t>SpedEndofYear@cde.state.co.us</a:t>
            </a:r>
            <a:r>
              <a:rPr lang="en-US" sz="1600"/>
              <a:t> </a:t>
            </a:r>
          </a:p>
          <a:p>
            <a:endParaRPr lang="en-US"/>
          </a:p>
        </p:txBody>
      </p:sp>
      <p:sp>
        <p:nvSpPr>
          <p:cNvPr id="15" name="TextBox 14">
            <a:extLst>
              <a:ext uri="{FF2B5EF4-FFF2-40B4-BE49-F238E27FC236}">
                <a16:creationId xmlns:a16="http://schemas.microsoft.com/office/drawing/2014/main" id="{D9695D21-4C7D-5DA8-E732-09058A3AFADD}"/>
              </a:ext>
              <a:ext uri="{C183D7F6-B498-43B3-948B-1728B52AA6E4}">
                <adec:decorative xmlns:adec="http://schemas.microsoft.com/office/drawing/2017/decorative" val="1"/>
              </a:ext>
            </a:extLst>
          </p:cNvPr>
          <p:cNvSpPr txBox="1"/>
          <p:nvPr/>
        </p:nvSpPr>
        <p:spPr>
          <a:xfrm>
            <a:off x="3047301" y="-5353615"/>
            <a:ext cx="6094602" cy="1254189"/>
          </a:xfrm>
          <a:prstGeom prst="rect">
            <a:avLst/>
          </a:prstGeom>
          <a:noFill/>
        </p:spPr>
        <p:txBody>
          <a:bodyPr wrap="square">
            <a:spAutoFit/>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prstClr val="black"/>
                </a:solidFill>
                <a:effectLst/>
                <a:uLnTx/>
                <a:uFillTx/>
                <a:latin typeface="Trebuchet MS"/>
                <a:ea typeface="+mn-ea"/>
                <a:cs typeface="+mn-cs"/>
              </a:rPr>
              <a:t>Upcoming Training  </a:t>
            </a:r>
            <a:endParaRPr kumimoji="0" lang="en-US" sz="1400" b="1" i="0" u="sng" strike="sngStrike" kern="1200" cap="none" spc="0" normalizeH="0" baseline="0" noProof="0">
              <a:ln>
                <a:noFill/>
              </a:ln>
              <a:solidFill>
                <a:prstClr val="black"/>
              </a:solidFill>
              <a:effectLst/>
              <a:uLnTx/>
              <a:uFillTx/>
              <a:latin typeface="Trebuchet MS"/>
              <a:ea typeface="+mn-ea"/>
              <a:cs typeface="+mn-cs"/>
            </a:endParaRP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Special Education Discipline Annual Snapshot Training</a:t>
            </a:r>
          </a:p>
          <a:p>
            <a:pPr marL="1014413" marR="0" lvl="2"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Tuesday May 6</a:t>
            </a:r>
            <a:r>
              <a:rPr kumimoji="0" lang="en-US" sz="1400" b="0" i="0" u="none" strike="noStrike" kern="1200" cap="none" spc="0" normalizeH="0" baseline="30000" noProof="0">
                <a:ln>
                  <a:noFill/>
                </a:ln>
                <a:solidFill>
                  <a:prstClr val="black"/>
                </a:solidFill>
                <a:effectLst/>
                <a:uLnTx/>
                <a:uFillTx/>
                <a:latin typeface="Trebuchet MS"/>
                <a:ea typeface="+mn-ea"/>
                <a:cs typeface="+mn-cs"/>
              </a:rPr>
              <a:t>th</a:t>
            </a:r>
            <a:r>
              <a:rPr kumimoji="0" lang="en-US" sz="1400" b="0" i="0" u="none" strike="noStrike" kern="1200" cap="none" spc="0" normalizeH="0" baseline="0" noProof="0">
                <a:ln>
                  <a:noFill/>
                </a:ln>
                <a:solidFill>
                  <a:prstClr val="black"/>
                </a:solidFill>
                <a:effectLst/>
                <a:uLnTx/>
                <a:uFillTx/>
                <a:latin typeface="Trebuchet MS"/>
                <a:ea typeface="+mn-ea"/>
                <a:cs typeface="+mn-cs"/>
              </a:rPr>
              <a:t>  10:00 – 11:30</a:t>
            </a:r>
          </a:p>
          <a:p>
            <a:pPr marL="1471613" marR="0" lvl="3" indent="-21431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Trebuchet MS"/>
                <a:ea typeface="+mn-ea"/>
                <a:cs typeface="+mn-cs"/>
              </a:rPr>
              <a:t>Overview of the snapshot data required and process in Data Pipeline</a:t>
            </a:r>
          </a:p>
        </p:txBody>
      </p:sp>
      <p:sp>
        <p:nvSpPr>
          <p:cNvPr id="19" name="TextBox 18">
            <a:extLst>
              <a:ext uri="{FF2B5EF4-FFF2-40B4-BE49-F238E27FC236}">
                <a16:creationId xmlns:a16="http://schemas.microsoft.com/office/drawing/2014/main" id="{C0BDD84B-EA9C-AEE9-10E4-A79163D2EB1C}"/>
              </a:ext>
              <a:ext uri="{C183D7F6-B498-43B3-948B-1728B52AA6E4}">
                <adec:decorative xmlns:adec="http://schemas.microsoft.com/office/drawing/2017/decorative" val="1"/>
              </a:ext>
            </a:extLst>
          </p:cNvPr>
          <p:cNvSpPr txBox="1"/>
          <p:nvPr/>
        </p:nvSpPr>
        <p:spPr>
          <a:xfrm>
            <a:off x="4632821" y="-5353615"/>
            <a:ext cx="6094602" cy="769441"/>
          </a:xfrm>
          <a:prstGeom prst="rect">
            <a:avLst/>
          </a:prstGeom>
          <a:noFill/>
        </p:spPr>
        <p:txBody>
          <a:bodyPr wrap="square">
            <a:spAutoFit/>
          </a:bodyPr>
          <a:lstStyle/>
          <a:p>
            <a:pPr marL="457200" lvl="1" indent="0">
              <a:buNone/>
            </a:pPr>
            <a:r>
              <a:rPr lang="en-US" sz="1100" b="1" u="sng">
                <a:latin typeface="+mn-lt"/>
              </a:rPr>
              <a:t>Upcoming Training  </a:t>
            </a:r>
            <a:endParaRPr lang="en-US" sz="1100" b="1" u="sng" strike="sngStrike">
              <a:latin typeface="+mn-lt"/>
            </a:endParaRPr>
          </a:p>
          <a:p>
            <a:pPr marL="342900" lvl="1" indent="0">
              <a:buNone/>
            </a:pPr>
            <a:r>
              <a:rPr lang="en-US" sz="1100" b="1">
                <a:latin typeface="+mn-lt"/>
              </a:rPr>
              <a:t>Special Education Discipline Annual Snapshot Training</a:t>
            </a:r>
          </a:p>
          <a:p>
            <a:pPr marL="1014413" lvl="2" indent="-214313"/>
            <a:r>
              <a:rPr lang="en-US" sz="1100">
                <a:latin typeface="+mn-lt"/>
              </a:rPr>
              <a:t>Tuesday May 6</a:t>
            </a:r>
            <a:r>
              <a:rPr lang="en-US" sz="1100" baseline="30000">
                <a:latin typeface="+mn-lt"/>
              </a:rPr>
              <a:t>th</a:t>
            </a:r>
            <a:r>
              <a:rPr lang="en-US" sz="1100">
                <a:latin typeface="+mn-lt"/>
              </a:rPr>
              <a:t>  10:00 – 11:30</a:t>
            </a:r>
          </a:p>
          <a:p>
            <a:pPr marL="1471613" lvl="3" indent="-214313"/>
            <a:r>
              <a:rPr lang="en-US" sz="1100">
                <a:latin typeface="+mn-lt"/>
              </a:rPr>
              <a:t>Overview of the snapshot data required and process in Data Pipeline</a:t>
            </a:r>
          </a:p>
        </p:txBody>
      </p:sp>
    </p:spTree>
    <p:extLst>
      <p:ext uri="{BB962C8B-B14F-4D97-AF65-F5344CB8AC3E}">
        <p14:creationId xmlns:p14="http://schemas.microsoft.com/office/powerpoint/2010/main" val="219826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755E-8BD6-C2AD-B38E-DFE0579A0FE2}"/>
              </a:ext>
            </a:extLst>
          </p:cNvPr>
          <p:cNvSpPr>
            <a:spLocks noGrp="1"/>
          </p:cNvSpPr>
          <p:nvPr>
            <p:ph type="title"/>
          </p:nvPr>
        </p:nvSpPr>
        <p:spPr/>
        <p:txBody>
          <a:bodyPr/>
          <a:lstStyle/>
          <a:p>
            <a:r>
              <a:rPr lang="en-US"/>
              <a:t>Special Education EOY</a:t>
            </a:r>
            <a:br>
              <a:rPr lang="en-US"/>
            </a:br>
            <a:r>
              <a:rPr lang="en-US"/>
              <a:t>Updates</a:t>
            </a:r>
          </a:p>
        </p:txBody>
      </p:sp>
      <p:sp>
        <p:nvSpPr>
          <p:cNvPr id="3" name="Content Placeholder 2">
            <a:extLst>
              <a:ext uri="{FF2B5EF4-FFF2-40B4-BE49-F238E27FC236}">
                <a16:creationId xmlns:a16="http://schemas.microsoft.com/office/drawing/2014/main" id="{01153670-4FA1-0BFA-4C6B-CE3C6C4AE2CB}"/>
              </a:ext>
            </a:extLst>
          </p:cNvPr>
          <p:cNvSpPr>
            <a:spLocks noGrp="1"/>
          </p:cNvSpPr>
          <p:nvPr>
            <p:ph idx="1"/>
          </p:nvPr>
        </p:nvSpPr>
        <p:spPr/>
        <p:txBody>
          <a:bodyPr/>
          <a:lstStyle/>
          <a:p>
            <a:r>
              <a:rPr lang="en-US"/>
              <a:t>Snapshot processing error for a couple of AUs</a:t>
            </a:r>
          </a:p>
          <a:p>
            <a:pPr marL="457200" lvl="1" indent="0">
              <a:buNone/>
            </a:pPr>
            <a:endParaRPr lang="en-US"/>
          </a:p>
        </p:txBody>
      </p:sp>
      <p:pic>
        <p:nvPicPr>
          <p:cNvPr id="1030" name="Picture 6" descr="screenshot of Sped EOY Snapshot confirmation email Pipeline error">
            <a:extLst>
              <a:ext uri="{FF2B5EF4-FFF2-40B4-BE49-F238E27FC236}">
                <a16:creationId xmlns:a16="http://schemas.microsoft.com/office/drawing/2014/main" id="{94BB2732-62CE-1A51-850E-AFD22AB67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603" y="1891529"/>
            <a:ext cx="6947091" cy="1537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06A13D7-78DC-1156-36FC-0DECE4F668A4}"/>
              </a:ext>
            </a:extLst>
          </p:cNvPr>
          <p:cNvSpPr txBox="1"/>
          <p:nvPr/>
        </p:nvSpPr>
        <p:spPr>
          <a:xfrm>
            <a:off x="838200" y="3960614"/>
            <a:ext cx="6096000" cy="369332"/>
          </a:xfrm>
          <a:prstGeom prst="rect">
            <a:avLst/>
          </a:prstGeom>
          <a:noFill/>
        </p:spPr>
        <p:txBody>
          <a:bodyPr wrap="square">
            <a:spAutoFit/>
          </a:bodyPr>
          <a:lstStyle/>
          <a:p>
            <a:pPr lvl="1"/>
            <a:r>
              <a:rPr lang="en-US"/>
              <a:t>Issue is not affecting most AUs so far</a:t>
            </a:r>
          </a:p>
        </p:txBody>
      </p:sp>
      <p:sp>
        <p:nvSpPr>
          <p:cNvPr id="4" name="Slide Number Placeholder 3">
            <a:extLst>
              <a:ext uri="{FF2B5EF4-FFF2-40B4-BE49-F238E27FC236}">
                <a16:creationId xmlns:a16="http://schemas.microsoft.com/office/drawing/2014/main" id="{4A3C6F7E-79C2-5D57-CE1B-6DFA0C7EA764}"/>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8" name="Content Placeholder 16">
            <a:extLst>
              <a:ext uri="{FF2B5EF4-FFF2-40B4-BE49-F238E27FC236}">
                <a16:creationId xmlns:a16="http://schemas.microsoft.com/office/drawing/2014/main" id="{1C15DCC3-5E32-8F8A-E2A3-9C5D0FF8F16F}"/>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9" name="Content Placeholder 5">
            <a:extLst>
              <a:ext uri="{FF2B5EF4-FFF2-40B4-BE49-F238E27FC236}">
                <a16:creationId xmlns:a16="http://schemas.microsoft.com/office/drawing/2014/main" id="{21BB5D1C-3958-BCE2-46EA-90DA7666DE97}"/>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177252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8B54-743A-41E8-BCDC-2C758294B44E}"/>
              </a:ext>
            </a:extLst>
          </p:cNvPr>
          <p:cNvSpPr>
            <a:spLocks noGrp="1"/>
          </p:cNvSpPr>
          <p:nvPr>
            <p:ph type="title"/>
          </p:nvPr>
        </p:nvSpPr>
        <p:spPr>
          <a:xfrm>
            <a:off x="326925" y="254514"/>
            <a:ext cx="9339589" cy="756418"/>
          </a:xfrm>
        </p:spPr>
        <p:txBody>
          <a:bodyPr>
            <a:normAutofit fontScale="90000"/>
          </a:bodyPr>
          <a:lstStyle/>
          <a:p>
            <a:r>
              <a:rPr lang="en-US"/>
              <a:t>Special Education EOY</a:t>
            </a:r>
            <a:br>
              <a:rPr lang="en-US"/>
            </a:br>
            <a:r>
              <a:rPr lang="en-US"/>
              <a:t>Business Rule Changes:</a:t>
            </a:r>
            <a:br>
              <a:rPr lang="en-US"/>
            </a:br>
            <a:r>
              <a:rPr lang="en-US"/>
              <a:t>Errors or Warnings</a:t>
            </a:r>
          </a:p>
        </p:txBody>
      </p:sp>
      <p:sp>
        <p:nvSpPr>
          <p:cNvPr id="3" name="Content Placeholder 2">
            <a:extLst>
              <a:ext uri="{FF2B5EF4-FFF2-40B4-BE49-F238E27FC236}">
                <a16:creationId xmlns:a16="http://schemas.microsoft.com/office/drawing/2014/main" id="{6558CE69-86B0-0704-421B-63F124A88F0F}"/>
              </a:ext>
            </a:extLst>
          </p:cNvPr>
          <p:cNvSpPr>
            <a:spLocks noGrp="1"/>
          </p:cNvSpPr>
          <p:nvPr>
            <p:ph idx="1"/>
          </p:nvPr>
        </p:nvSpPr>
        <p:spPr/>
        <p:txBody>
          <a:bodyPr>
            <a:normAutofit lnSpcReduction="10000"/>
          </a:bodyPr>
          <a:lstStyle/>
          <a:p>
            <a:pPr marL="0" indent="0">
              <a:buNone/>
            </a:pPr>
            <a:r>
              <a:rPr lang="en-US" sz="1800">
                <a:latin typeface="+mn-lt"/>
              </a:rPr>
              <a:t>Both of these warnings will switch to an error this year:</a:t>
            </a:r>
          </a:p>
          <a:p>
            <a:r>
              <a:rPr lang="en-US" sz="1800" b="1">
                <a:latin typeface="+mn-lt"/>
              </a:rPr>
              <a:t>SY309</a:t>
            </a:r>
            <a:r>
              <a:rPr lang="en-US" sz="1800">
                <a:latin typeface="+mn-lt"/>
              </a:rPr>
              <a:t>: If student is currently in or will begin a Sped transition program next year, the Sped EOY Basis of Exit should be zero-filled</a:t>
            </a:r>
          </a:p>
          <a:p>
            <a:pPr marL="0" indent="0">
              <a:buNone/>
            </a:pPr>
            <a:endParaRPr lang="en-US" sz="1800">
              <a:latin typeface="+mn-lt"/>
            </a:endParaRPr>
          </a:p>
          <a:p>
            <a:r>
              <a:rPr lang="en-US" sz="1800" b="1">
                <a:latin typeface="+mn-lt"/>
              </a:rPr>
              <a:t>SY295</a:t>
            </a:r>
            <a:r>
              <a:rPr lang="en-US" sz="1800">
                <a:latin typeface="+mn-lt"/>
              </a:rPr>
              <a:t>: Student is being reported with an exit type of 01, 02, 05, 06, 14, 40, 70, 90, 92, 93, or 94 in the regular EOY collection. Please confirm and exit the record in Special Education EOY.</a:t>
            </a:r>
          </a:p>
          <a:p>
            <a:pPr lvl="1"/>
            <a:r>
              <a:rPr lang="en-US" sz="1800">
                <a:latin typeface="+mn-lt"/>
              </a:rPr>
              <a:t>Switched from a warning to an error and more exit codes added to the check </a:t>
            </a:r>
          </a:p>
          <a:p>
            <a:pPr lvl="1"/>
            <a:r>
              <a:rPr lang="en-US" sz="1800">
                <a:latin typeface="+mn-lt"/>
              </a:rPr>
              <a:t>Logic: Trigger an error if Student EOY Snapshot School Exit Type = 01, 02, 05, 06, 14, 40, 70, 90, 92, 93, or 94; UNLESS Retention Code is 3. </a:t>
            </a:r>
          </a:p>
          <a:p>
            <a:pPr lvl="1"/>
            <a:r>
              <a:rPr lang="en-US" sz="1800">
                <a:latin typeface="+mn-lt"/>
              </a:rPr>
              <a:t>Still in progress – not in production yet  </a:t>
            </a:r>
          </a:p>
          <a:p>
            <a:pPr lvl="1"/>
            <a:r>
              <a:rPr lang="en-US" sz="1800">
                <a:latin typeface="+mn-lt"/>
              </a:rPr>
              <a:t>This will force Sped EOY exits to match their district(s) Student EOY exits in most cases</a:t>
            </a:r>
          </a:p>
          <a:p>
            <a:pPr lvl="2"/>
            <a:r>
              <a:rPr lang="en-US" sz="1600">
                <a:latin typeface="+mn-lt"/>
              </a:rPr>
              <a:t>This will help the AUs find those “missing exits” that can cause your indicator percentages to flag and require extra</a:t>
            </a:r>
          </a:p>
          <a:p>
            <a:pPr lvl="2"/>
            <a:r>
              <a:rPr lang="en-US" sz="1600">
                <a:latin typeface="+mn-lt"/>
              </a:rPr>
              <a:t> </a:t>
            </a:r>
            <a:r>
              <a:rPr lang="en-US" sz="1600"/>
              <a:t>The “missed exits” affect your indicator 14 sample, indicator 1 graduates, Indicator 2 dropout percentage, etc.</a:t>
            </a:r>
            <a:endParaRPr lang="en-US" sz="1600">
              <a:latin typeface="+mn-lt"/>
            </a:endParaRPr>
          </a:p>
          <a:p>
            <a:pPr lvl="2"/>
            <a:r>
              <a:rPr lang="en-US" sz="1600">
                <a:latin typeface="+mn-lt"/>
              </a:rPr>
              <a:t>any feedback or concerns?</a:t>
            </a:r>
          </a:p>
          <a:p>
            <a:endParaRPr lang="en-US" sz="1800">
              <a:latin typeface="+mn-lt"/>
            </a:endParaRPr>
          </a:p>
        </p:txBody>
      </p:sp>
      <p:sp>
        <p:nvSpPr>
          <p:cNvPr id="4" name="Slide Number Placeholder 3">
            <a:extLst>
              <a:ext uri="{FF2B5EF4-FFF2-40B4-BE49-F238E27FC236}">
                <a16:creationId xmlns:a16="http://schemas.microsoft.com/office/drawing/2014/main" id="{BF67E941-7D92-F150-3BCD-A847A3E4A672}"/>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2617484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lstStyle/>
          <a:p>
            <a:r>
              <a:rPr lang="en-US" sz="3200"/>
              <a:t>Lindsey Heitman</a:t>
            </a:r>
          </a:p>
          <a:p>
            <a:r>
              <a:rPr lang="en-US">
                <a:hlinkClick r:id="rId2"/>
              </a:rPr>
              <a:t>SpedEndofYear@cde.state.co.us</a:t>
            </a:r>
            <a:r>
              <a:rPr lang="en-US"/>
              <a:t> </a:t>
            </a:r>
          </a:p>
          <a:p>
            <a:endParaRPr lang="en-US"/>
          </a:p>
          <a:p>
            <a:r>
              <a:rPr lang="en-US" sz="2400">
                <a:hlinkClick r:id="rId3"/>
              </a:rPr>
              <a:t>Special Education IEP Interchange Webpage</a:t>
            </a:r>
            <a:br>
              <a:rPr lang="en-US" sz="2400"/>
            </a:br>
            <a:r>
              <a:rPr lang="en-US" sz="2400">
                <a:hlinkClick r:id="rId4"/>
              </a:rPr>
              <a:t>Special Education End of Year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2055979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93F93-A8AC-CB4C-D4F6-D7C23887FD9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EDED0F-A7BC-742B-A162-9682F037A705}"/>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39A5F133-21F2-FDF4-F15C-660C2816A5E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June 26</a:t>
            </a:r>
            <a:r>
              <a:rPr lang="en-US" baseline="30000"/>
              <a:t>th</a:t>
            </a:r>
            <a:r>
              <a:rPr lang="en-US"/>
              <a:t> </a:t>
            </a:r>
          </a:p>
        </p:txBody>
      </p:sp>
      <p:sp>
        <p:nvSpPr>
          <p:cNvPr id="9" name="Content Placeholder 8">
            <a:extLst>
              <a:ext uri="{FF2B5EF4-FFF2-40B4-BE49-F238E27FC236}">
                <a16:creationId xmlns:a16="http://schemas.microsoft.com/office/drawing/2014/main" id="{B6582FD9-6B57-5EC4-2545-6CB4A5534C8B}"/>
              </a:ext>
            </a:extLst>
          </p:cNvPr>
          <p:cNvSpPr>
            <a:spLocks noGrp="1"/>
          </p:cNvSpPr>
          <p:nvPr>
            <p:ph idx="1"/>
          </p:nvPr>
        </p:nvSpPr>
        <p:spPr>
          <a:xfrm>
            <a:off x="3524754" y="1210320"/>
            <a:ext cx="3367659" cy="4686664"/>
          </a:xfrm>
        </p:spPr>
        <p:txBody>
          <a:bodyPr/>
          <a:lstStyle/>
          <a:p>
            <a:pPr lvl="0"/>
            <a:r>
              <a:rPr lang="en-US"/>
              <a:t>Reminder:</a:t>
            </a:r>
          </a:p>
          <a:p>
            <a:pPr lvl="0"/>
            <a:r>
              <a:rPr lang="en-US"/>
              <a:t>No Town Hall June 19</a:t>
            </a:r>
            <a:r>
              <a:rPr lang="en-US" baseline="30000"/>
              <a:t>th</a:t>
            </a:r>
            <a:r>
              <a:rPr lang="en-US"/>
              <a:t> due to the holiday!</a:t>
            </a:r>
          </a:p>
        </p:txBody>
      </p:sp>
      <p:sp>
        <p:nvSpPr>
          <p:cNvPr id="5" name="Slide Number Placeholder 4">
            <a:extLst>
              <a:ext uri="{FF2B5EF4-FFF2-40B4-BE49-F238E27FC236}">
                <a16:creationId xmlns:a16="http://schemas.microsoft.com/office/drawing/2014/main" id="{21A3BE05-3910-A637-3E47-A1C26CA62742}"/>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45</a:t>
            </a:fld>
            <a:endParaRPr lang="en-US"/>
          </a:p>
        </p:txBody>
      </p:sp>
      <p:pic>
        <p:nvPicPr>
          <p:cNvPr id="6" name="Picture Placeholder 5">
            <a:extLst>
              <a:ext uri="{FF2B5EF4-FFF2-40B4-BE49-F238E27FC236}">
                <a16:creationId xmlns:a16="http://schemas.microsoft.com/office/drawing/2014/main" id="{8A964FB4-6515-A0E6-7DA1-37869E97B0ED}"/>
              </a:ex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834" r="21834"/>
          <a:stretch>
            <a:fillRect/>
          </a:stretch>
        </p:blipFill>
        <p:spPr>
          <a:xfrm>
            <a:off x="7176817" y="1554326"/>
            <a:ext cx="4665934" cy="4342658"/>
          </a:xfrm>
        </p:spPr>
      </p:pic>
    </p:spTree>
    <p:extLst>
      <p:ext uri="{BB962C8B-B14F-4D97-AF65-F5344CB8AC3E}">
        <p14:creationId xmlns:p14="http://schemas.microsoft.com/office/powerpoint/2010/main" val="334370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965743720"/>
              </p:ext>
            </p:extLst>
          </p:nvPr>
        </p:nvGraphicFramePr>
        <p:xfrm>
          <a:off x="847725" y="1551214"/>
          <a:ext cx="10498487" cy="2966708"/>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Jessica Tribbett</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12191962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Attendance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11407780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School Code Changes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132389868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and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 </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411985114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084589471"/>
              </p:ext>
            </p:extLst>
          </p:nvPr>
        </p:nvGraphicFramePr>
        <p:xfrm>
          <a:off x="609600" y="1492537"/>
          <a:ext cx="11002297" cy="39776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500">
                          <a:latin typeface="Trebuchet MS" panose="020B0603020202020204" pitchFamily="34" charset="0"/>
                        </a:rPr>
                        <a:t>Name</a:t>
                      </a:r>
                    </a:p>
                  </a:txBody>
                  <a:tcPr/>
                </a:tc>
                <a:tc>
                  <a:txBody>
                    <a:bodyPr/>
                    <a:lstStyle/>
                    <a:p>
                      <a:pPr algn="ctr"/>
                      <a:r>
                        <a:rPr lang="en-US" sz="1500">
                          <a:latin typeface="Trebuchet MS" panose="020B0603020202020204" pitchFamily="34" charset="0"/>
                        </a:rPr>
                        <a:t>Category</a:t>
                      </a:r>
                    </a:p>
                  </a:txBody>
                  <a:tcPr/>
                </a:tc>
                <a:tc>
                  <a:txBody>
                    <a:bodyPr/>
                    <a:lstStyle/>
                    <a:p>
                      <a:pPr algn="ctr"/>
                      <a:r>
                        <a:rPr lang="en-US" sz="1500">
                          <a:latin typeface="Trebuchet MS" panose="020B0603020202020204" pitchFamily="34" charset="0"/>
                        </a:rPr>
                        <a:t>Status</a:t>
                      </a:r>
                    </a:p>
                  </a:txBody>
                  <a:tcPr/>
                </a:tc>
                <a:tc>
                  <a:txBody>
                    <a:bodyPr/>
                    <a:lstStyle/>
                    <a:p>
                      <a:r>
                        <a:rPr lang="en-US" sz="15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panose="020B0603020202020204" pitchFamily="34" charset="0"/>
                          <a:hlinkClick r:id="rId2"/>
                        </a:rPr>
                        <a:t>RITS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panose="020B0603020202020204" pitchFamily="34" charset="0"/>
                          <a:hlinkClick r:id="rId3"/>
                        </a:rPr>
                        <a:t>EDIS</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panose="020B0603020202020204" pitchFamily="34" charset="0"/>
                          <a:ea typeface="+mn-ea"/>
                          <a:cs typeface="+mn-cs"/>
                          <a:hlinkClick r:id="rId4"/>
                        </a:rPr>
                        <a:t>Directory</a:t>
                      </a:r>
                      <a:endParaRPr lang="en-US" sz="1500" b="1" kern="1200">
                        <a:solidFill>
                          <a:srgbClr val="0070C0"/>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Year Round</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panose="020B0603020202020204" pitchFamily="34" charset="0"/>
                          <a:hlinkClick r:id="rId5"/>
                        </a:rPr>
                        <a:t>Student</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Trebuchet MS" panose="020B0603020202020204" pitchFamily="34" charset="0"/>
                        </a:rPr>
                        <a:t>Maintain error free files</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panose="020B0603020202020204" pitchFamily="34" charset="0"/>
                          <a:hlinkClick r:id="rId6"/>
                        </a:rPr>
                        <a:t>At-Risk</a:t>
                      </a:r>
                      <a:endParaRPr lang="en-US" sz="1500" b="1">
                        <a:solidFill>
                          <a:srgbClr val="0070C0"/>
                        </a:solidFill>
                        <a:latin typeface="Trebuchet MS" panose="020B0603020202020204" pitchFamily="34" charset="0"/>
                      </a:endParaRPr>
                    </a:p>
                  </a:txBody>
                  <a:tcPr/>
                </a:tc>
                <a:tc>
                  <a:txBody>
                    <a:bodyPr/>
                    <a:lstStyle/>
                    <a:p>
                      <a:pPr lvl="0" algn="ctr">
                        <a:buNone/>
                      </a:pPr>
                      <a:r>
                        <a:rPr lang="en-US" sz="1500">
                          <a:latin typeface="Trebuchet MS" panose="020B0603020202020204" pitchFamily="34" charset="0"/>
                        </a:rPr>
                        <a:t>Interchange</a:t>
                      </a:r>
                    </a:p>
                  </a:txBody>
                  <a:tcPr/>
                </a:tc>
                <a:tc>
                  <a:txBody>
                    <a:bodyPr/>
                    <a:lstStyle/>
                    <a:p>
                      <a:pPr lvl="0" algn="ctr">
                        <a:buNone/>
                      </a:pPr>
                      <a:r>
                        <a:rPr lang="en-US" sz="15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5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panose="020B0603020202020204" pitchFamily="34" charset="0"/>
                          <a:hlinkClick r:id="rId7"/>
                        </a:rPr>
                        <a:t>Title I</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Trebuchet MS" panose="020B0603020202020204" pitchFamily="34" charset="0"/>
                        </a:rPr>
                        <a:t>Maintain error free files</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panose="020B0603020202020204" pitchFamily="34" charset="0"/>
                          <a:hlinkClick r:id="rId8"/>
                        </a:rPr>
                        <a:t>Special Education IEP</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1">
                          <a:latin typeface="Trebuchet MS" panose="020B0603020202020204" pitchFamily="34" charset="0"/>
                        </a:rPr>
                        <a:t>6/26/2025 Interim Deadline: </a:t>
                      </a:r>
                      <a:r>
                        <a:rPr lang="en-US" sz="1500">
                          <a:latin typeface="Trebuchet MS" panose="020B0603020202020204" pitchFamily="34" charset="0"/>
                        </a:rPr>
                        <a:t>Error free interchange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9"/>
                        </a:rPr>
                        <a:t>Staff</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 </a:t>
                      </a:r>
                    </a:p>
                  </a:txBody>
                  <a:tcPr>
                    <a:solidFill>
                      <a:schemeClr val="accent3">
                        <a:lumMod val="40000"/>
                        <a:lumOff val="60000"/>
                      </a:schemeClr>
                    </a:solidFill>
                  </a:tcPr>
                </a:tc>
                <a:tc>
                  <a:txBody>
                    <a:bodyPr/>
                    <a:lstStyle/>
                    <a:p>
                      <a:r>
                        <a:rPr lang="en-US" sz="1500" b="0">
                          <a:latin typeface="Trebuchet MS" panose="020B0603020202020204" pitchFamily="34" charset="0"/>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panose="020B0603020202020204" pitchFamily="34" charset="0"/>
                          <a:ea typeface="+mn-ea"/>
                          <a:cs typeface="+mn-cs"/>
                          <a:hlinkClick r:id="rId10"/>
                        </a:rPr>
                        <a:t>Discipline Action </a:t>
                      </a:r>
                      <a:endParaRPr lang="en-US" sz="1500" b="1" kern="1200">
                        <a:solidFill>
                          <a:schemeClr val="tx1"/>
                        </a:solidFill>
                        <a:latin typeface="Trebuchet MS" panose="020B0603020202020204" pitchFamily="34" charset="0"/>
                        <a:ea typeface="+mn-ea"/>
                        <a:cs typeface="+mn-cs"/>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r>
                        <a:rPr lang="en-US" sz="1500" b="0">
                          <a:latin typeface="Trebuchet MS" panose="020B0603020202020204" pitchFamily="34" charset="0"/>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panose="020B0603020202020204" pitchFamily="34" charset="0"/>
                          <a:hlinkClick r:id="rId11"/>
                        </a:rPr>
                        <a:t>Teacher Student Data Link</a:t>
                      </a:r>
                      <a:endParaRPr lang="en-US" sz="1500" b="1">
                        <a:solidFill>
                          <a:srgbClr val="0070C0"/>
                        </a:solidFill>
                        <a:latin typeface="Trebuchet MS" panose="020B0603020202020204" pitchFamily="34" charset="0"/>
                      </a:endParaRPr>
                    </a:p>
                  </a:txBody>
                  <a:tcPr/>
                </a:tc>
                <a:tc>
                  <a:txBody>
                    <a:bodyPr/>
                    <a:lstStyle/>
                    <a:p>
                      <a:pPr algn="ctr"/>
                      <a:r>
                        <a:rPr lang="en-US" sz="1500">
                          <a:latin typeface="Trebuchet MS" panose="020B0603020202020204" pitchFamily="34" charset="0"/>
                        </a:rPr>
                        <a:t>Interchange</a:t>
                      </a:r>
                    </a:p>
                  </a:txBody>
                  <a:tcPr/>
                </a:tc>
                <a:tc>
                  <a:txBody>
                    <a:bodyPr/>
                    <a:lstStyle/>
                    <a:p>
                      <a:pPr algn="ctr"/>
                      <a:r>
                        <a:rPr lang="en-US" sz="15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500" b="1" i="0" u="none" strike="noStrike" noProof="0">
                          <a:solidFill>
                            <a:srgbClr val="000000"/>
                          </a:solidFill>
                          <a:latin typeface="Trebuchet MS" panose="020B0603020202020204" pitchFamily="34" charset="0"/>
                        </a:rPr>
                        <a:t>6/13/25 Interim Deadline: </a:t>
                      </a:r>
                      <a:r>
                        <a:rPr lang="en-US" sz="1500" b="0" i="0" u="none" strike="noStrike" noProof="0">
                          <a:solidFill>
                            <a:srgbClr val="000000"/>
                          </a:solidFill>
                          <a:latin typeface="Trebuchet MS" panose="020B0603020202020204" pitchFamily="34" charset="0"/>
                        </a:rPr>
                        <a:t>Error free interchange file</a:t>
                      </a:r>
                      <a:endParaRPr lang="en-US" sz="15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882271102"/>
              </p:ext>
            </p:extLst>
          </p:nvPr>
        </p:nvGraphicFramePr>
        <p:xfrm>
          <a:off x="232957" y="1318533"/>
          <a:ext cx="11726080" cy="4755112"/>
        </p:xfrm>
        <a:graphic>
          <a:graphicData uri="http://schemas.openxmlformats.org/drawingml/2006/table">
            <a:tbl>
              <a:tblPr firstRow="1" bandRow="1">
                <a:tableStyleId>{B301B821-A1FF-4177-AEE7-76D212191A09}</a:tableStyleId>
              </a:tblPr>
              <a:tblGrid>
                <a:gridCol w="1913476">
                  <a:extLst>
                    <a:ext uri="{9D8B030D-6E8A-4147-A177-3AD203B41FA5}">
                      <a16:colId xmlns:a16="http://schemas.microsoft.com/office/drawing/2014/main" val="972675767"/>
                    </a:ext>
                  </a:extLst>
                </a:gridCol>
                <a:gridCol w="924025">
                  <a:extLst>
                    <a:ext uri="{9D8B030D-6E8A-4147-A177-3AD203B41FA5}">
                      <a16:colId xmlns:a16="http://schemas.microsoft.com/office/drawing/2014/main" val="1355897659"/>
                    </a:ext>
                  </a:extLst>
                </a:gridCol>
                <a:gridCol w="741146">
                  <a:extLst>
                    <a:ext uri="{9D8B030D-6E8A-4147-A177-3AD203B41FA5}">
                      <a16:colId xmlns:a16="http://schemas.microsoft.com/office/drawing/2014/main" val="554794496"/>
                    </a:ext>
                  </a:extLst>
                </a:gridCol>
                <a:gridCol w="1434163">
                  <a:extLst>
                    <a:ext uri="{9D8B030D-6E8A-4147-A177-3AD203B41FA5}">
                      <a16:colId xmlns:a16="http://schemas.microsoft.com/office/drawing/2014/main" val="2208239753"/>
                    </a:ext>
                  </a:extLst>
                </a:gridCol>
                <a:gridCol w="3356635">
                  <a:extLst>
                    <a:ext uri="{9D8B030D-6E8A-4147-A177-3AD203B41FA5}">
                      <a16:colId xmlns:a16="http://schemas.microsoft.com/office/drawing/2014/main" val="1970621890"/>
                    </a:ext>
                  </a:extLst>
                </a:gridCol>
                <a:gridCol w="3356635">
                  <a:extLst>
                    <a:ext uri="{9D8B030D-6E8A-4147-A177-3AD203B41FA5}">
                      <a16:colId xmlns:a16="http://schemas.microsoft.com/office/drawing/2014/main" val="1932458984"/>
                    </a:ext>
                  </a:extLst>
                </a:gridCol>
              </a:tblGrid>
              <a:tr h="392926">
                <a:tc>
                  <a:txBody>
                    <a:bodyPr/>
                    <a:lstStyle/>
                    <a:p>
                      <a:r>
                        <a:rPr lang="en-US" sz="1300">
                          <a:latin typeface="+mj-lt"/>
                        </a:rPr>
                        <a:t>Name</a:t>
                      </a:r>
                    </a:p>
                  </a:txBody>
                  <a:tcPr anchor="ctr"/>
                </a:tc>
                <a:tc>
                  <a:txBody>
                    <a:bodyPr/>
                    <a:lstStyle/>
                    <a:p>
                      <a:pPr algn="ctr"/>
                      <a:r>
                        <a:rPr lang="en-US" sz="1300">
                          <a:latin typeface="+mj-lt"/>
                        </a:rPr>
                        <a:t>Category</a:t>
                      </a:r>
                    </a:p>
                  </a:txBody>
                  <a:tcPr anchor="ctr"/>
                </a:tc>
                <a:tc>
                  <a:txBody>
                    <a:bodyPr/>
                    <a:lstStyle/>
                    <a:p>
                      <a:pPr algn="ctr"/>
                      <a:r>
                        <a:rPr lang="en-US" sz="1300">
                          <a:latin typeface="+mj-lt"/>
                        </a:rPr>
                        <a:t>Status</a:t>
                      </a:r>
                    </a:p>
                  </a:txBody>
                  <a:tcPr anchor="ctr"/>
                </a:tc>
                <a:tc>
                  <a:txBody>
                    <a:bodyPr/>
                    <a:lstStyle/>
                    <a:p>
                      <a:pPr algn="ctr"/>
                      <a:r>
                        <a:rPr lang="en-US" sz="1300">
                          <a:latin typeface="+mj-lt"/>
                        </a:rPr>
                        <a:t>Final Deadline Date</a:t>
                      </a:r>
                    </a:p>
                  </a:txBody>
                  <a:tcPr anchor="ctr"/>
                </a:tc>
                <a:tc>
                  <a:txBody>
                    <a:bodyPr/>
                    <a:lstStyle/>
                    <a:p>
                      <a:r>
                        <a:rPr lang="en-US" sz="1300">
                          <a:latin typeface="+mj-lt"/>
                        </a:rPr>
                        <a:t>Next Milestone</a:t>
                      </a:r>
                    </a:p>
                  </a:txBody>
                  <a:tcPr anchor="ctr"/>
                </a:tc>
                <a:tc>
                  <a:txBody>
                    <a:bodyPr/>
                    <a:lstStyle/>
                    <a:p>
                      <a:r>
                        <a:rPr lang="en-US" sz="13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3"/>
                        </a:rPr>
                        <a:t>Teacher Student Data Link</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6/13/25, error free TSDL interchange</a:t>
                      </a:r>
                      <a:endParaRPr lang="en-US" sz="13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6/27/25 create at least one snapshot</a:t>
                      </a:r>
                      <a:endParaRPr lang="en-US" sz="1300" b="1">
                        <a:latin typeface="+mj-lt"/>
                      </a:endParaRPr>
                    </a:p>
                  </a:txBody>
                  <a:tcPr/>
                </a:tc>
                <a:extLst>
                  <a:ext uri="{0D108BD9-81ED-4DB2-BD59-A6C34878D82A}">
                    <a16:rowId xmlns:a16="http://schemas.microsoft.com/office/drawing/2014/main" val="69081594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4"/>
                        </a:rPr>
                        <a:t>Staff Evaluation</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mj-lt"/>
                        </a:rPr>
                        <a:t> </a:t>
                      </a:r>
                      <a:r>
                        <a:rPr lang="en-US" sz="1300" kern="1200">
                          <a:solidFill>
                            <a:schemeClr val="dk1"/>
                          </a:solidFill>
                          <a:latin typeface="+mn-lt"/>
                          <a:ea typeface="+mn-ea"/>
                          <a:cs typeface="+mn-cs"/>
                        </a:rPr>
                        <a:t>Open</a:t>
                      </a:r>
                    </a:p>
                    <a:p>
                      <a:pPr algn="ctr"/>
                      <a:endParaRPr lang="en-US" sz="13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06/19 Interim Deadline Error free Staff Evaluation Interchange file</a:t>
                      </a:r>
                      <a:endParaRPr kumimoji="0" lang="en-US" sz="13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06/26 Interim Deadline, create at least one staff evaluation snapshot</a:t>
                      </a:r>
                      <a:endParaRPr lang="en-US" sz="13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5"/>
                        </a:rPr>
                        <a:t>Student End of Year</a:t>
                      </a:r>
                      <a:r>
                        <a:rPr lang="en-US" sz="1300" b="1" kern="1200">
                          <a:solidFill>
                            <a:schemeClr val="tx1"/>
                          </a:solidFill>
                          <a:latin typeface="+mj-lt"/>
                          <a:ea typeface="+mn-ea"/>
                          <a:cs typeface="+mn-cs"/>
                        </a:rPr>
                        <a:t>: Regular Phase</a:t>
                      </a: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hlinkClick r:id="rId6"/>
                        </a:rPr>
                        <a:t>7/15/25, 10:30-11:30 July SEY Office Hours</a:t>
                      </a:r>
                      <a:endParaRPr lang="en-US" sz="13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dk1"/>
                          </a:solidFill>
                          <a:latin typeface="+mn-lt"/>
                          <a:ea typeface="+mn-ea"/>
                          <a:cs typeface="+mn-cs"/>
                        </a:rPr>
                        <a:t>Interim Deadline: </a:t>
                      </a:r>
                      <a:r>
                        <a:rPr lang="en-US" sz="1300" b="0" kern="1200">
                          <a:solidFill>
                            <a:schemeClr val="dk1"/>
                          </a:solidFill>
                          <a:latin typeface="+mn-lt"/>
                          <a:ea typeface="+mn-ea"/>
                          <a:cs typeface="+mn-cs"/>
                        </a:rPr>
                        <a:t>7/31/25 submit reporting exception requests</a:t>
                      </a:r>
                      <a:endParaRPr lang="en-US" sz="13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7"/>
                        </a:rPr>
                        <a:t>Student Attendance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6/11/25 error free interchange files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6/20/25 submit exceptions for review</a:t>
                      </a:r>
                      <a:endParaRPr lang="en-US" sz="13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8"/>
                        </a:rPr>
                        <a:t>Special Education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Dis and IEP interchanges should be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Other Date:</a:t>
                      </a:r>
                      <a:r>
                        <a:rPr lang="en-US" sz="1300" b="0">
                          <a:latin typeface="+mj-lt"/>
                        </a:rPr>
                        <a:t> June 30, 2025, end of 2024-2025 data reporting period</a:t>
                      </a:r>
                    </a:p>
                  </a:txBody>
                  <a:tcPr/>
                </a:tc>
                <a:extLst>
                  <a:ext uri="{0D108BD9-81ED-4DB2-BD59-A6C34878D82A}">
                    <a16:rowId xmlns:a16="http://schemas.microsoft.com/office/drawing/2014/main" val="2128542756"/>
                  </a:ext>
                </a:extLst>
              </a:tr>
              <a:tr h="716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9"/>
                        </a:rPr>
                        <a:t>Student Discipline</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6/11/25 error free Student Interchange files (DEM and SSA)</a:t>
                      </a:r>
                      <a:endParaRPr lang="en-US" sz="1300"/>
                    </a:p>
                  </a:txBody>
                  <a:tcPr/>
                </a:tc>
                <a:tc>
                  <a:txBody>
                    <a:bodyPr/>
                    <a:lstStyle/>
                    <a:p>
                      <a:pPr marL="0" marR="0" lvl="0" indent="0" algn="l">
                        <a:lnSpc>
                          <a:spcPct val="100000"/>
                        </a:lnSpc>
                        <a:spcBef>
                          <a:spcPts val="0"/>
                        </a:spcBef>
                        <a:spcAft>
                          <a:spcPts val="0"/>
                        </a:spcAft>
                        <a:buNone/>
                      </a:pPr>
                      <a:r>
                        <a:rPr lang="en-US" sz="1300" b="1" i="0" u="none" strike="noStrike" noProof="0"/>
                        <a:t>Interim Deadline:</a:t>
                      </a:r>
                      <a:r>
                        <a:rPr lang="en-US" sz="1300" b="0" i="0" u="none" strike="noStrike" noProof="0"/>
                        <a:t> 6/21/25 Create at least one student discipline snapshot</a:t>
                      </a:r>
                      <a:endParaRPr lang="en-US" sz="1300" b="0">
                        <a:latin typeface="+mj-lt"/>
                      </a:endParaRPr>
                    </a:p>
                  </a:txBody>
                  <a:tcPr/>
                </a:tc>
                <a:extLst>
                  <a:ext uri="{0D108BD9-81ED-4DB2-BD59-A6C34878D82A}">
                    <a16:rowId xmlns:a16="http://schemas.microsoft.com/office/drawing/2014/main" val="939587725"/>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a:solidFill>
                            <a:schemeClr val="tx1"/>
                          </a:solidFill>
                          <a:latin typeface="+mj-lt"/>
                          <a:ea typeface="+mn-ea"/>
                          <a:cs typeface="+mn-cs"/>
                          <a:hlinkClick r:id="rId10"/>
                        </a:rPr>
                        <a:t>Special Education EOY</a:t>
                      </a:r>
                      <a:endParaRPr lang="en-US" sz="1300" b="1" kern="1200">
                        <a:solidFill>
                          <a:schemeClr val="tx1"/>
                        </a:solidFill>
                        <a:latin typeface="+mj-lt"/>
                        <a:ea typeface="+mn-ea"/>
                        <a:cs typeface="+mn-cs"/>
                      </a:endParaRPr>
                    </a:p>
                  </a:txBody>
                  <a:tcPr/>
                </a:tc>
                <a:tc>
                  <a:txBody>
                    <a:bodyPr/>
                    <a:lstStyle/>
                    <a:p>
                      <a:pPr algn="ctr"/>
                      <a:r>
                        <a:rPr lang="en-US" sz="1300">
                          <a:latin typeface="+mj-lt"/>
                        </a:rPr>
                        <a:t>Snapshot</a:t>
                      </a:r>
                    </a:p>
                  </a:txBody>
                  <a:tcPr/>
                </a:tc>
                <a:tc>
                  <a:txBody>
                    <a:bodyPr/>
                    <a:lstStyle/>
                    <a:p>
                      <a:pPr algn="ctr"/>
                      <a:r>
                        <a:rPr lang="en-US" sz="13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3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a:t>
                      </a:r>
                      <a:r>
                        <a:rPr lang="en-US" sz="1300" b="0">
                          <a:latin typeface="+mj-lt"/>
                        </a:rPr>
                        <a:t> 6/26/25 IEP Interchange files error free and at least one snapshot created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latin typeface="+mj-lt"/>
                        </a:rPr>
                        <a:t>Interim Deadline: </a:t>
                      </a:r>
                      <a:r>
                        <a:rPr lang="en-US" sz="1300" b="0">
                          <a:latin typeface="+mj-lt"/>
                        </a:rPr>
                        <a:t>9/4/25 all exception requests submitted to CDE for review</a:t>
                      </a:r>
                    </a:p>
                  </a:txBody>
                  <a:tcPr/>
                </a:tc>
                <a:extLst>
                  <a:ext uri="{0D108BD9-81ED-4DB2-BD59-A6C34878D82A}">
                    <a16:rowId xmlns:a16="http://schemas.microsoft.com/office/drawing/2014/main" val="302383730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027498815"/>
              </p:ext>
            </p:extLst>
          </p:nvPr>
        </p:nvGraphicFramePr>
        <p:xfrm>
          <a:off x="424405" y="1427544"/>
          <a:ext cx="11530157" cy="353568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Planned Measures File: </a:t>
                      </a:r>
                      <a:r>
                        <a:rPr lang="en-US" sz="1400" b="0">
                          <a:latin typeface="+mn-lt"/>
                        </a:rPr>
                        <a:t>3/19/2025 to 6/27/2025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Actual Measures File:</a:t>
                      </a:r>
                      <a:r>
                        <a:rPr lang="en-US" sz="1400" b="0">
                          <a:latin typeface="+mn-lt"/>
                        </a:rPr>
                        <a:t> </a:t>
                      </a:r>
                      <a:br>
                        <a:rPr lang="en-US" sz="1400" b="0">
                          <a:latin typeface="+mn-lt"/>
                        </a:rPr>
                      </a:br>
                      <a:r>
                        <a:rPr lang="en-US" sz="1400" b="0">
                          <a:latin typeface="+mn-lt"/>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Upload Prevent Harassment or Discrimination File at least once by 6/5/25</a:t>
                      </a:r>
                      <a:endParaRPr lang="en-US"/>
                    </a:p>
                  </a:txBody>
                  <a:tcPr/>
                </a:tc>
                <a:tc>
                  <a:txBody>
                    <a:bodyPr/>
                    <a:lstStyle/>
                    <a:p>
                      <a:pPr marL="0" lvl="0" indent="0" algn="l">
                        <a:lnSpc>
                          <a:spcPct val="100000"/>
                        </a:lnSpc>
                        <a:spcBef>
                          <a:spcPts val="0"/>
                        </a:spcBef>
                        <a:spcAft>
                          <a:spcPts val="0"/>
                        </a:spcAft>
                        <a:buNone/>
                      </a:pPr>
                      <a:r>
                        <a:rPr lang="en-US" sz="1400" b="1" i="0" u="none" strike="noStrike" noProof="0"/>
                        <a:t>Interim Deadline:</a:t>
                      </a:r>
                      <a:r>
                        <a:rPr lang="en-US" sz="1400" b="0" i="0" u="none" strike="noStrike" noProof="0"/>
                        <a:t> Error free Prevent Harassment or Discrimination file by 7/3/2025</a:t>
                      </a:r>
                      <a:endParaRPr lang="en-US"/>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Report Review: </a:t>
                      </a:r>
                      <a:r>
                        <a:rPr lang="en-US" sz="1400" b="0">
                          <a:latin typeface="Trebuchet MS"/>
                        </a:rPr>
                        <a:t>6/6/25 to 6/13/25</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6/6/25 error free submission target</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mn-lt"/>
                        </a:rPr>
                        <a:t>Report Review: </a:t>
                      </a:r>
                      <a:r>
                        <a:rPr lang="en-US" sz="1400" b="0">
                          <a:latin typeface="+mn-lt"/>
                        </a:rPr>
                        <a:t>6/6/25 to 6/13/25</a:t>
                      </a:r>
                      <a:endParaRPr lang="en-US" sz="1400" b="1">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45</Slides>
  <Notes>2</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June 12,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READ Collections</vt:lpstr>
      <vt:lpstr>Spring READ Assessment and READ Literacy Programs and Assessment  Data Collections</vt:lpstr>
      <vt:lpstr>Timeline</vt:lpstr>
      <vt:lpstr>Spring READ Assessment Data Collection Status Update</vt:lpstr>
      <vt:lpstr>READ Literacy Programs and Assessment Status Update</vt:lpstr>
      <vt:lpstr>READ Data Collections Final Steps to Close Out Collection</vt:lpstr>
      <vt:lpstr>READ Training</vt:lpstr>
      <vt:lpstr>READ Training General Information</vt:lpstr>
      <vt:lpstr>Questions &amp; Resources: READ Act Data Collections</vt:lpstr>
      <vt:lpstr>Student Attendance</vt:lpstr>
      <vt:lpstr>Student Attendance Collection Timeline</vt:lpstr>
      <vt:lpstr>Creating Attendance Snapshot </vt:lpstr>
      <vt:lpstr>AS020 Error</vt:lpstr>
      <vt:lpstr>Student Exception Request Process</vt:lpstr>
      <vt:lpstr>Questions &amp; Resources: Student Attendance</vt:lpstr>
      <vt:lpstr>School Code Changes</vt:lpstr>
      <vt:lpstr>School Code Changes Reminders</vt:lpstr>
      <vt:lpstr>School Code Change Resources</vt:lpstr>
      <vt:lpstr>Instructional Days and Hours</vt:lpstr>
      <vt:lpstr>Instructional Days and Hours – HB24-1063</vt:lpstr>
      <vt:lpstr>Instructional Days and Hours:  Timeline and Reminders</vt:lpstr>
      <vt:lpstr>Instructional Days and Hours – Relation to finance</vt:lpstr>
      <vt:lpstr>Instructional Days and Hours – Office Hours</vt:lpstr>
      <vt:lpstr>Questions &amp; Resources: Instructional Days and Hours Resources</vt:lpstr>
      <vt:lpstr>Special Education Discipline</vt:lpstr>
      <vt:lpstr>Special Education Discipline Reporting Reminders</vt:lpstr>
      <vt:lpstr>Special Education Discipline Helpful Status Report for AU Respondents to see District Files Status</vt:lpstr>
      <vt:lpstr>Special Education Discipline  Helpful status screen for AU respondent to see file upload status of their district(s)</vt:lpstr>
      <vt:lpstr>Special Education Discipline: District Respondent Report For Viewing Snapshot Level Errors (DIS role)</vt:lpstr>
      <vt:lpstr>Questions &amp; Resources: Special Education Discipline</vt:lpstr>
      <vt:lpstr>Special Education End of Year</vt:lpstr>
      <vt:lpstr> Special Education End of Year: Timeline and Training  </vt:lpstr>
      <vt:lpstr>Special Education EOY Updates</vt:lpstr>
      <vt:lpstr>Special Education EOY Business Rule Changes: Errors or Warnings</vt:lpstr>
      <vt:lpstr>Questions &amp; Resources: SPED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2025-06-12T13:55:02Z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