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6"/>
  </p:notesMasterIdLst>
  <p:sldIdLst>
    <p:sldId id="256" r:id="rId5"/>
    <p:sldId id="283" r:id="rId6"/>
    <p:sldId id="5757" r:id="rId7"/>
    <p:sldId id="259" r:id="rId8"/>
    <p:sldId id="261" r:id="rId9"/>
    <p:sldId id="5995" r:id="rId10"/>
    <p:sldId id="262" r:id="rId11"/>
    <p:sldId id="5097" r:id="rId12"/>
    <p:sldId id="5098" r:id="rId13"/>
    <p:sldId id="5672" r:id="rId14"/>
    <p:sldId id="5979" r:id="rId15"/>
    <p:sldId id="6008" r:id="rId16"/>
    <p:sldId id="6009" r:id="rId17"/>
    <p:sldId id="6014" r:id="rId18"/>
    <p:sldId id="6011" r:id="rId19"/>
    <p:sldId id="5980" r:id="rId20"/>
    <p:sldId id="6007" r:id="rId21"/>
    <p:sldId id="5983" r:id="rId22"/>
    <p:sldId id="5982" r:id="rId23"/>
    <p:sldId id="5994" r:id="rId24"/>
    <p:sldId id="5985" r:id="rId25"/>
    <p:sldId id="6012" r:id="rId26"/>
    <p:sldId id="6010" r:id="rId27"/>
    <p:sldId id="5996" r:id="rId28"/>
    <p:sldId id="5921" r:id="rId29"/>
    <p:sldId id="5647" r:id="rId30"/>
    <p:sldId id="5905" r:id="rId31"/>
    <p:sldId id="5871" r:id="rId32"/>
    <p:sldId id="5872" r:id="rId33"/>
    <p:sldId id="5998" r:id="rId34"/>
    <p:sldId id="5881" r:id="rId35"/>
    <p:sldId id="6006" r:id="rId36"/>
    <p:sldId id="5906" r:id="rId37"/>
    <p:sldId id="5956" r:id="rId38"/>
    <p:sldId id="5837" r:id="rId39"/>
    <p:sldId id="6002" r:id="rId40"/>
    <p:sldId id="5559" r:id="rId41"/>
    <p:sldId id="2223" r:id="rId42"/>
    <p:sldId id="5554" r:id="rId43"/>
    <p:sldId id="5555" r:id="rId44"/>
    <p:sldId id="5556" r:id="rId45"/>
    <p:sldId id="5558" r:id="rId46"/>
    <p:sldId id="2230" r:id="rId47"/>
    <p:sldId id="2266" r:id="rId48"/>
    <p:sldId id="2224" r:id="rId49"/>
    <p:sldId id="5898" r:id="rId50"/>
    <p:sldId id="6004" r:id="rId51"/>
    <p:sldId id="5981" r:id="rId52"/>
    <p:sldId id="6013" r:id="rId53"/>
    <p:sldId id="5901" r:id="rId54"/>
    <p:sldId id="54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A3DBFF"/>
    <a:srgbClr val="FFFFCC"/>
    <a:srgbClr val="FFFF99"/>
    <a:srgbClr val="FFC6C6"/>
    <a:srgbClr val="FFFFFF"/>
    <a:srgbClr val="009EDE"/>
    <a:srgbClr val="EFF2F5"/>
    <a:srgbClr val="FF999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68FE4-109B-46EB-872B-777FF257EAC8}" v="130" dt="2025-07-17T14:02:30.201"/>
    <p1510:client id="{37E22749-49DE-44B6-9C47-89F9B421FFA4}" v="2" dt="2025-07-17T15:00:04.905"/>
    <p1510:client id="{6E3D9805-5959-43B5-84EF-41A6E444C006}" v="1537" dt="2025-07-17T03:29:36.363"/>
    <p1510:client id="{89AF8497-D5E3-49F4-ABD3-7BF3AEAE471D}" v="1223" dt="2025-07-17T14:22:40.601"/>
    <p1510:client id="{8A1B31B6-442C-47C3-A32F-AB5E52D8CBCC}" v="122" dt="2025-07-16T22:08:50.974"/>
    <p1510:client id="{9EBB7526-B767-468B-2F90-8554976BA92B}" v="2" dt="2025-07-17T13:06:1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man, Lindsey" userId="a9773a47-99d2-4599-9377-6d37e9ec0bd3" providerId="ADAL" clId="{9B566B10-0A0C-41A7-9A61-6D5F263A718C}"/>
    <pc:docChg chg="custSel modSld">
      <pc:chgData name="Heitman, Lindsey" userId="a9773a47-99d2-4599-9377-6d37e9ec0bd3" providerId="ADAL" clId="{9B566B10-0A0C-41A7-9A61-6D5F263A718C}" dt="2025-07-09T19:26:56.842" v="177" actId="20577"/>
      <pc:docMkLst>
        <pc:docMk/>
      </pc:docMkLst>
      <pc:sldChg chg="modSp mod">
        <pc:chgData name="Heitman, Lindsey" userId="a9773a47-99d2-4599-9377-6d37e9ec0bd3" providerId="ADAL" clId="{9B566B10-0A0C-41A7-9A61-6D5F263A718C}" dt="2025-07-09T19:26:56.842" v="177" actId="20577"/>
        <pc:sldMkLst>
          <pc:docMk/>
          <pc:sldMk cId="1037917088" sldId="5098"/>
        </pc:sldMkLst>
        <pc:graphicFrameChg chg="modGraphic">
          <ac:chgData name="Heitman, Lindsey" userId="a9773a47-99d2-4599-9377-6d37e9ec0bd3" providerId="ADAL" clId="{9B566B10-0A0C-41A7-9A61-6D5F263A718C}" dt="2025-07-09T19:26:56.842" v="177"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Martin, Carrie" userId="3f021071-f948-4caa-8dd8-d3036854ac97" providerId="ADAL" clId="{CFA19A81-988E-4588-99D1-7DFCDAA7E53A}"/>
    <pc:docChg chg="custSel addSld delSld modSld">
      <pc:chgData name="Martin, Carrie" userId="3f021071-f948-4caa-8dd8-d3036854ac97" providerId="ADAL" clId="{CFA19A81-988E-4588-99D1-7DFCDAA7E53A}" dt="2025-06-25T21:54:10.836" v="48" actId="20577"/>
      <pc:docMkLst>
        <pc:docMk/>
      </pc:docMkLst>
      <pc:sldChg chg="add">
        <pc:chgData name="Martin, Carrie" userId="3f021071-f948-4caa-8dd8-d3036854ac97" providerId="ADAL" clId="{CFA19A81-988E-4588-99D1-7DFCDAA7E53A}" dt="2025-06-25T21:52:24.517" v="4"/>
        <pc:sldMkLst>
          <pc:docMk/>
          <pc:sldMk cId="646868291" sldId="5905"/>
        </pc:sldMkLst>
      </pc:sldChg>
      <pc:sldChg chg="add">
        <pc:chgData name="Martin, Carrie" userId="3f021071-f948-4caa-8dd8-d3036854ac97" providerId="ADAL" clId="{CFA19A81-988E-4588-99D1-7DFCDAA7E53A}" dt="2025-06-25T21:51:47.326" v="1"/>
        <pc:sldMkLst>
          <pc:docMk/>
          <pc:sldMk cId="1324249713" sldId="5906"/>
        </pc:sldMkLst>
      </pc:sldChg>
      <pc:sldChg chg="add del">
        <pc:chgData name="Martin, Carrie" userId="3f021071-f948-4caa-8dd8-d3036854ac97" providerId="ADAL" clId="{CFA19A81-988E-4588-99D1-7DFCDAA7E53A}" dt="2025-06-25T21:52:24.517" v="4"/>
        <pc:sldMkLst>
          <pc:docMk/>
          <pc:sldMk cId="2311154268" sldId="5921"/>
        </pc:sldMkLst>
      </pc:sldChg>
      <pc:sldChg chg="add">
        <pc:chgData name="Martin, Carrie" userId="3f021071-f948-4caa-8dd8-d3036854ac97" providerId="ADAL" clId="{CFA19A81-988E-4588-99D1-7DFCDAA7E53A}" dt="2025-06-25T21:51:47.326" v="1"/>
        <pc:sldMkLst>
          <pc:docMk/>
          <pc:sldMk cId="1321016585" sldId="5956"/>
        </pc:sldMkLst>
      </pc:sldChg>
      <pc:sldChg chg="modSp mod">
        <pc:chgData name="Martin, Carrie" userId="3f021071-f948-4caa-8dd8-d3036854ac97" providerId="ADAL" clId="{CFA19A81-988E-4588-99D1-7DFCDAA7E53A}" dt="2025-06-25T21:51:47.498" v="2" actId="27636"/>
        <pc:sldMkLst>
          <pc:docMk/>
          <pc:sldMk cId="2261348429" sldId="5976"/>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Gudka, Dawna" userId="823cceae-331b-41d6-9a63-34ad6d1db55c" providerId="ADAL" clId="{D46710F2-E96B-4C41-98AA-3BFE5039EC9D}"/>
    <pc:docChg chg="custSel modSld">
      <pc:chgData name="Gudka, Dawna" userId="823cceae-331b-41d6-9a63-34ad6d1db55c" providerId="ADAL" clId="{D46710F2-E96B-4C41-98AA-3BFE5039EC9D}" dt="2025-06-25T20:10:41.848" v="14" actId="20577"/>
      <pc:docMkLst>
        <pc:docMk/>
      </pc:docMkLst>
      <pc:sldChg chg="modSp mod">
        <pc:chgData name="Gudka, Dawna" userId="823cceae-331b-41d6-9a63-34ad6d1db55c" providerId="ADAL" clId="{D46710F2-E96B-4C41-98AA-3BFE5039EC9D}" dt="2025-06-25T20:09:52.866" v="2" actId="27636"/>
        <pc:sldMkLst>
          <pc:docMk/>
          <pc:sldMk cId="606546759" sldId="5881"/>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Martin, Carrie" userId="3f021071-f948-4caa-8dd8-d3036854ac97" providerId="ADAL" clId="{06A68FE4-109B-46EB-872B-777FF257EAC8}"/>
    <pc:docChg chg="undo custSel addSld delSld modSld sldOrd">
      <pc:chgData name="Martin, Carrie" userId="3f021071-f948-4caa-8dd8-d3036854ac97" providerId="ADAL" clId="{06A68FE4-109B-46EB-872B-777FF257EAC8}" dt="2025-07-17T14:19:15.210" v="1269" actId="20577"/>
      <pc:docMkLst>
        <pc:docMk/>
      </pc:docMkLst>
      <pc:sldChg chg="modSp">
        <pc:chgData name="Martin, Carrie" userId="3f021071-f948-4caa-8dd8-d3036854ac97" providerId="ADAL" clId="{06A68FE4-109B-46EB-872B-777FF257EAC8}" dt="2025-07-17T04:14:29.593" v="597"/>
        <pc:sldMkLst>
          <pc:docMk/>
          <pc:sldMk cId="1037917088" sldId="5098"/>
        </pc:sldMkLst>
        <pc:graphicFrameChg chg="mod">
          <ac:chgData name="Martin, Carrie" userId="3f021071-f948-4caa-8dd8-d3036854ac97" providerId="ADAL" clId="{06A68FE4-109B-46EB-872B-777FF257EAC8}" dt="2025-07-17T04:14:29.593" v="597"/>
          <ac:graphicFrameMkLst>
            <pc:docMk/>
            <pc:sldMk cId="1037917088" sldId="5098"/>
            <ac:graphicFrameMk id="5" creationId="{5E4612F7-68C6-57CA-E918-38EF641F73CF}"/>
          </ac:graphicFrameMkLst>
        </pc:graphicFrameChg>
      </pc:sldChg>
      <pc:sldChg chg="addSp delSp modSp mod ord modClrScheme chgLayout">
        <pc:chgData name="Martin, Carrie" userId="3f021071-f948-4caa-8dd8-d3036854ac97" providerId="ADAL" clId="{06A68FE4-109B-46EB-872B-777FF257EAC8}" dt="2025-07-17T14:16:28.007" v="1250" actId="1076"/>
        <pc:sldMkLst>
          <pc:docMk/>
          <pc:sldMk cId="3507505468" sldId="5647"/>
        </pc:sldMkLst>
        <pc:spChg chg="mod ord">
          <ac:chgData name="Martin, Carrie" userId="3f021071-f948-4caa-8dd8-d3036854ac97" providerId="ADAL" clId="{06A68FE4-109B-46EB-872B-777FF257EAC8}" dt="2025-07-17T04:16:49.664" v="601" actId="700"/>
          <ac:spMkLst>
            <pc:docMk/>
            <pc:sldMk cId="3507505468" sldId="5647"/>
            <ac:spMk id="2" creationId="{F8891988-4AAF-D11D-8EB4-B70BC6D47F6C}"/>
          </ac:spMkLst>
        </pc:spChg>
        <pc:spChg chg="add del mod">
          <ac:chgData name="Martin, Carrie" userId="3f021071-f948-4caa-8dd8-d3036854ac97" providerId="ADAL" clId="{06A68FE4-109B-46EB-872B-777FF257EAC8}" dt="2025-07-17T04:10:50.085" v="558" actId="478"/>
          <ac:spMkLst>
            <pc:docMk/>
            <pc:sldMk cId="3507505468" sldId="5647"/>
            <ac:spMk id="4" creationId="{4EFBCD8E-E0E0-8126-D2C6-1C0C2F60C0C6}"/>
          </ac:spMkLst>
        </pc:spChg>
        <pc:spChg chg="mod ord">
          <ac:chgData name="Martin, Carrie" userId="3f021071-f948-4caa-8dd8-d3036854ac97" providerId="ADAL" clId="{06A68FE4-109B-46EB-872B-777FF257EAC8}" dt="2025-07-17T04:16:49.664" v="601" actId="700"/>
          <ac:spMkLst>
            <pc:docMk/>
            <pc:sldMk cId="3507505468" sldId="5647"/>
            <ac:spMk id="7" creationId="{DBB8E2E4-4B5F-F8CE-36C1-FF1874118511}"/>
          </ac:spMkLst>
        </pc:spChg>
        <pc:spChg chg="del mod">
          <ac:chgData name="Martin, Carrie" userId="3f021071-f948-4caa-8dd8-d3036854ac97" providerId="ADAL" clId="{06A68FE4-109B-46EB-872B-777FF257EAC8}" dt="2025-07-17T04:11:13.866" v="560" actId="478"/>
          <ac:spMkLst>
            <pc:docMk/>
            <pc:sldMk cId="3507505468" sldId="5647"/>
            <ac:spMk id="15" creationId="{C0CD8BDE-9B2E-9A5D-4BC4-8EAE0BE99B89}"/>
          </ac:spMkLst>
        </pc:spChg>
        <pc:spChg chg="mod ord">
          <ac:chgData name="Martin, Carrie" userId="3f021071-f948-4caa-8dd8-d3036854ac97" providerId="ADAL" clId="{06A68FE4-109B-46EB-872B-777FF257EAC8}" dt="2025-07-17T04:16:49.664" v="601" actId="700"/>
          <ac:spMkLst>
            <pc:docMk/>
            <pc:sldMk cId="3507505468" sldId="5647"/>
            <ac:spMk id="16" creationId="{30AB9DB6-7C8F-BD62-C55E-7FDF6BF42E6F}"/>
          </ac:spMkLst>
        </pc:spChg>
        <pc:spChg chg="del mod">
          <ac:chgData name="Martin, Carrie" userId="3f021071-f948-4caa-8dd8-d3036854ac97" providerId="ADAL" clId="{06A68FE4-109B-46EB-872B-777FF257EAC8}" dt="2025-07-17T04:11:34.803" v="562" actId="478"/>
          <ac:spMkLst>
            <pc:docMk/>
            <pc:sldMk cId="3507505468" sldId="5647"/>
            <ac:spMk id="17" creationId="{013F457C-8293-15D5-6F93-94067E21B244}"/>
          </ac:spMkLst>
        </pc:spChg>
        <pc:spChg chg="mod ord">
          <ac:chgData name="Martin, Carrie" userId="3f021071-f948-4caa-8dd8-d3036854ac97" providerId="ADAL" clId="{06A68FE4-109B-46EB-872B-777FF257EAC8}" dt="2025-07-17T14:16:28.007" v="1250" actId="1076"/>
          <ac:spMkLst>
            <pc:docMk/>
            <pc:sldMk cId="3507505468" sldId="5647"/>
            <ac:spMk id="21" creationId="{20D2FAA3-F6D6-EBDD-4FCF-D1203589BFAC}"/>
          </ac:spMkLst>
        </pc:spChg>
        <pc:spChg chg="mod ord">
          <ac:chgData name="Martin, Carrie" userId="3f021071-f948-4caa-8dd8-d3036854ac97" providerId="ADAL" clId="{06A68FE4-109B-46EB-872B-777FF257EAC8}" dt="2025-07-17T04:16:49.664" v="601" actId="700"/>
          <ac:spMkLst>
            <pc:docMk/>
            <pc:sldMk cId="3507505468" sldId="5647"/>
            <ac:spMk id="22" creationId="{1D8FDDFB-9D64-20E6-6781-FC22833065DF}"/>
          </ac:spMkLst>
        </pc:spChg>
        <pc:graphicFrameChg chg="add del mod ord">
          <ac:chgData name="Martin, Carrie" userId="3f021071-f948-4caa-8dd8-d3036854ac97" providerId="ADAL" clId="{06A68FE4-109B-46EB-872B-777FF257EAC8}" dt="2025-07-17T04:20:38.225" v="638" actId="1076"/>
          <ac:graphicFrameMkLst>
            <pc:docMk/>
            <pc:sldMk cId="3507505468" sldId="5647"/>
            <ac:graphicFrameMk id="20" creationId="{EF9DF6EA-9575-2B08-5E35-CF95608231EB}"/>
          </ac:graphicFrameMkLst>
        </pc:graphicFrameChg>
        <pc:picChg chg="add del mod">
          <ac:chgData name="Martin, Carrie" userId="3f021071-f948-4caa-8dd8-d3036854ac97" providerId="ADAL" clId="{06A68FE4-109B-46EB-872B-777FF257EAC8}" dt="2025-07-17T04:20:20.231" v="633" actId="478"/>
          <ac:picMkLst>
            <pc:docMk/>
            <pc:sldMk cId="3507505468" sldId="5647"/>
            <ac:picMk id="6" creationId="{A55F9A46-6D71-4755-14C1-C08E920D24B4}"/>
          </ac:picMkLst>
        </pc:picChg>
      </pc:sldChg>
      <pc:sldChg chg="modSp add mod">
        <pc:chgData name="Martin, Carrie" userId="3f021071-f948-4caa-8dd8-d3036854ac97" providerId="ADAL" clId="{06A68FE4-109B-46EB-872B-777FF257EAC8}" dt="2025-07-15T21:36:03.033" v="186" actId="27636"/>
        <pc:sldMkLst>
          <pc:docMk/>
          <pc:sldMk cId="93692065" sldId="5837"/>
        </pc:sldMkLst>
        <pc:spChg chg="mod">
          <ac:chgData name="Martin, Carrie" userId="3f021071-f948-4caa-8dd8-d3036854ac97" providerId="ADAL" clId="{06A68FE4-109B-46EB-872B-777FF257EAC8}" dt="2025-07-15T21:36:03.033" v="186" actId="27636"/>
          <ac:spMkLst>
            <pc:docMk/>
            <pc:sldMk cId="93692065" sldId="5837"/>
            <ac:spMk id="3" creationId="{9E976A6B-CC8D-6FA8-DA17-A3D1AAD0FD45}"/>
          </ac:spMkLst>
        </pc:spChg>
      </pc:sldChg>
      <pc:sldChg chg="modSp add mod">
        <pc:chgData name="Martin, Carrie" userId="3f021071-f948-4caa-8dd8-d3036854ac97" providerId="ADAL" clId="{06A68FE4-109B-46EB-872B-777FF257EAC8}" dt="2025-07-15T21:22:29.508" v="67" actId="20577"/>
        <pc:sldMkLst>
          <pc:docMk/>
          <pc:sldMk cId="982584362" sldId="5871"/>
        </pc:sldMkLst>
        <pc:spChg chg="mod">
          <ac:chgData name="Martin, Carrie" userId="3f021071-f948-4caa-8dd8-d3036854ac97" providerId="ADAL" clId="{06A68FE4-109B-46EB-872B-777FF257EAC8}" dt="2025-07-15T21:22:29.508" v="67" actId="20577"/>
          <ac:spMkLst>
            <pc:docMk/>
            <pc:sldMk cId="982584362" sldId="5871"/>
            <ac:spMk id="9" creationId="{42890A74-AC39-7872-817B-226CC0A71EA7}"/>
          </ac:spMkLst>
        </pc:spChg>
      </pc:sldChg>
      <pc:sldChg chg="modSp add mod">
        <pc:chgData name="Martin, Carrie" userId="3f021071-f948-4caa-8dd8-d3036854ac97" providerId="ADAL" clId="{06A68FE4-109B-46EB-872B-777FF257EAC8}" dt="2025-07-15T22:09:41.346" v="404" actId="255"/>
        <pc:sldMkLst>
          <pc:docMk/>
          <pc:sldMk cId="1034172162" sldId="5872"/>
        </pc:sldMkLst>
        <pc:spChg chg="mod">
          <ac:chgData name="Martin, Carrie" userId="3f021071-f948-4caa-8dd8-d3036854ac97" providerId="ADAL" clId="{06A68FE4-109B-46EB-872B-777FF257EAC8}" dt="2025-07-15T22:09:41.346" v="404" actId="255"/>
          <ac:spMkLst>
            <pc:docMk/>
            <pc:sldMk cId="1034172162" sldId="5872"/>
            <ac:spMk id="3" creationId="{8D47A5A0-259D-2339-5C9D-35BBF12DF20A}"/>
          </ac:spMkLst>
        </pc:spChg>
      </pc:sldChg>
      <pc:sldChg chg="modSp add mod">
        <pc:chgData name="Martin, Carrie" userId="3f021071-f948-4caa-8dd8-d3036854ac97" providerId="ADAL" clId="{06A68FE4-109B-46EB-872B-777FF257EAC8}" dt="2025-07-15T21:30:55.876" v="131" actId="400"/>
        <pc:sldMkLst>
          <pc:docMk/>
          <pc:sldMk cId="606546759" sldId="5881"/>
        </pc:sldMkLst>
        <pc:spChg chg="mod">
          <ac:chgData name="Martin, Carrie" userId="3f021071-f948-4caa-8dd8-d3036854ac97" providerId="ADAL" clId="{06A68FE4-109B-46EB-872B-777FF257EAC8}" dt="2025-07-15T21:30:48.542" v="130" actId="27636"/>
          <ac:spMkLst>
            <pc:docMk/>
            <pc:sldMk cId="606546759" sldId="5881"/>
            <ac:spMk id="7" creationId="{D35E3931-3E62-31BA-DB08-04C8A8F44C76}"/>
          </ac:spMkLst>
        </pc:spChg>
        <pc:graphicFrameChg chg="modGraphic">
          <ac:chgData name="Martin, Carrie" userId="3f021071-f948-4caa-8dd8-d3036854ac97" providerId="ADAL" clId="{06A68FE4-109B-46EB-872B-777FF257EAC8}" dt="2025-07-15T21:30:55.876" v="131" actId="400"/>
          <ac:graphicFrameMkLst>
            <pc:docMk/>
            <pc:sldMk cId="606546759" sldId="5881"/>
            <ac:graphicFrameMk id="11" creationId="{4A046F5F-034D-A2DD-B7B6-B37CB3AF1360}"/>
          </ac:graphicFrameMkLst>
        </pc:graphicFrameChg>
      </pc:sldChg>
      <pc:sldChg chg="modSp add mod">
        <pc:chgData name="Martin, Carrie" userId="3f021071-f948-4caa-8dd8-d3036854ac97" providerId="ADAL" clId="{06A68FE4-109B-46EB-872B-777FF257EAC8}" dt="2025-07-17T14:19:05.986" v="1264" actId="20577"/>
        <pc:sldMkLst>
          <pc:docMk/>
          <pc:sldMk cId="646868291" sldId="5905"/>
        </pc:sldMkLst>
        <pc:spChg chg="mod">
          <ac:chgData name="Martin, Carrie" userId="3f021071-f948-4caa-8dd8-d3036854ac97" providerId="ADAL" clId="{06A68FE4-109B-46EB-872B-777FF257EAC8}" dt="2025-07-15T21:21:36.148" v="50" actId="20577"/>
          <ac:spMkLst>
            <pc:docMk/>
            <pc:sldMk cId="646868291" sldId="5905"/>
            <ac:spMk id="5" creationId="{9EE5B46A-8ACD-59DC-6A35-A668CD1AAB17}"/>
          </ac:spMkLst>
        </pc:spChg>
        <pc:spChg chg="mod">
          <ac:chgData name="Martin, Carrie" userId="3f021071-f948-4caa-8dd8-d3036854ac97" providerId="ADAL" clId="{06A68FE4-109B-46EB-872B-777FF257EAC8}" dt="2025-07-17T14:19:05.986" v="1264" actId="20577"/>
          <ac:spMkLst>
            <pc:docMk/>
            <pc:sldMk cId="646868291" sldId="5905"/>
            <ac:spMk id="6" creationId="{4B950672-025E-5277-AF1D-18884722E63B}"/>
          </ac:spMkLst>
        </pc:spChg>
      </pc:sldChg>
      <pc:sldChg chg="modSp add mod">
        <pc:chgData name="Martin, Carrie" userId="3f021071-f948-4caa-8dd8-d3036854ac97" providerId="ADAL" clId="{06A68FE4-109B-46EB-872B-777FF257EAC8}" dt="2025-07-17T14:19:15.210" v="1269" actId="20577"/>
        <pc:sldMkLst>
          <pc:docMk/>
          <pc:sldMk cId="1324249713" sldId="5906"/>
        </pc:sldMkLst>
        <pc:spChg chg="mod">
          <ac:chgData name="Martin, Carrie" userId="3f021071-f948-4caa-8dd8-d3036854ac97" providerId="ADAL" clId="{06A68FE4-109B-46EB-872B-777FF257EAC8}" dt="2025-07-17T13:57:20.514" v="1234" actId="20577"/>
          <ac:spMkLst>
            <pc:docMk/>
            <pc:sldMk cId="1324249713" sldId="5906"/>
            <ac:spMk id="5" creationId="{4BE7A1A9-B04D-1906-B126-9E14604E3C09}"/>
          </ac:spMkLst>
        </pc:spChg>
        <pc:spChg chg="mod">
          <ac:chgData name="Martin, Carrie" userId="3f021071-f948-4caa-8dd8-d3036854ac97" providerId="ADAL" clId="{06A68FE4-109B-46EB-872B-777FF257EAC8}" dt="2025-07-17T14:19:15.210" v="1269" actId="20577"/>
          <ac:spMkLst>
            <pc:docMk/>
            <pc:sldMk cId="1324249713" sldId="5906"/>
            <ac:spMk id="6" creationId="{28D50EC4-4503-450E-2C6E-80794B316543}"/>
          </ac:spMkLst>
        </pc:spChg>
      </pc:sldChg>
      <pc:sldChg chg="modSp add mod">
        <pc:chgData name="Martin, Carrie" userId="3f021071-f948-4caa-8dd8-d3036854ac97" providerId="ADAL" clId="{06A68FE4-109B-46EB-872B-777FF257EAC8}" dt="2025-07-15T21:05:21.522" v="4" actId="400"/>
        <pc:sldMkLst>
          <pc:docMk/>
          <pc:sldMk cId="2311154268" sldId="5921"/>
        </pc:sldMkLst>
        <pc:graphicFrameChg chg="modGraphic">
          <ac:chgData name="Martin, Carrie" userId="3f021071-f948-4caa-8dd8-d3036854ac97" providerId="ADAL" clId="{06A68FE4-109B-46EB-872B-777FF257EAC8}" dt="2025-07-15T21:05:21.522" v="4" actId="400"/>
          <ac:graphicFrameMkLst>
            <pc:docMk/>
            <pc:sldMk cId="2311154268" sldId="5921"/>
            <ac:graphicFrameMk id="11" creationId="{4A046F5F-034D-A2DD-B7B6-B37CB3AF1360}"/>
          </ac:graphicFrameMkLst>
        </pc:graphicFrameChg>
      </pc:sldChg>
      <pc:sldChg chg="modSp add mod">
        <pc:chgData name="Martin, Carrie" userId="3f021071-f948-4caa-8dd8-d3036854ac97" providerId="ADAL" clId="{06A68FE4-109B-46EB-872B-777FF257EAC8}" dt="2025-07-17T13:32:41.831" v="1068" actId="14100"/>
        <pc:sldMkLst>
          <pc:docMk/>
          <pc:sldMk cId="1321016585" sldId="5956"/>
        </pc:sldMkLst>
        <pc:spChg chg="mod">
          <ac:chgData name="Martin, Carrie" userId="3f021071-f948-4caa-8dd8-d3036854ac97" providerId="ADAL" clId="{06A68FE4-109B-46EB-872B-777FF257EAC8}" dt="2025-07-17T13:32:36.739" v="1067" actId="20577"/>
          <ac:spMkLst>
            <pc:docMk/>
            <pc:sldMk cId="1321016585" sldId="5956"/>
            <ac:spMk id="6" creationId="{CD569E41-641A-36CE-EA83-CB9021F4EE3B}"/>
          </ac:spMkLst>
        </pc:spChg>
        <pc:picChg chg="mod">
          <ac:chgData name="Martin, Carrie" userId="3f021071-f948-4caa-8dd8-d3036854ac97" providerId="ADAL" clId="{06A68FE4-109B-46EB-872B-777FF257EAC8}" dt="2025-07-17T13:32:41.831" v="1068" actId="14100"/>
          <ac:picMkLst>
            <pc:docMk/>
            <pc:sldMk cId="1321016585" sldId="5956"/>
            <ac:picMk id="3" creationId="{5BA6DCC1-2D8B-91C4-976E-DBC0E1521282}"/>
          </ac:picMkLst>
        </pc:picChg>
      </pc:sldChg>
      <pc:sldChg chg="del">
        <pc:chgData name="Martin, Carrie" userId="3f021071-f948-4caa-8dd8-d3036854ac97" providerId="ADAL" clId="{06A68FE4-109B-46EB-872B-777FF257EAC8}" dt="2025-07-15T22:10:07.646" v="405" actId="47"/>
        <pc:sldMkLst>
          <pc:docMk/>
          <pc:sldMk cId="3616236497" sldId="5997"/>
        </pc:sldMkLst>
      </pc:sldChg>
      <pc:sldChg chg="addSp delSp modSp add mod">
        <pc:chgData name="Martin, Carrie" userId="3f021071-f948-4caa-8dd8-d3036854ac97" providerId="ADAL" clId="{06A68FE4-109B-46EB-872B-777FF257EAC8}" dt="2025-07-17T14:17:55.331" v="1260" actId="14100"/>
        <pc:sldMkLst>
          <pc:docMk/>
          <pc:sldMk cId="2742721405" sldId="6006"/>
        </pc:sldMkLst>
        <pc:spChg chg="mod">
          <ac:chgData name="Martin, Carrie" userId="3f021071-f948-4caa-8dd8-d3036854ac97" providerId="ADAL" clId="{06A68FE4-109B-46EB-872B-777FF257EAC8}" dt="2025-07-17T04:30:24.934" v="827" actId="20577"/>
          <ac:spMkLst>
            <pc:docMk/>
            <pc:sldMk cId="2742721405" sldId="6006"/>
            <ac:spMk id="2" creationId="{D75B77D1-0703-95ED-B0CE-8CC9140CF3E3}"/>
          </ac:spMkLst>
        </pc:spChg>
        <pc:spChg chg="add del mod">
          <ac:chgData name="Martin, Carrie" userId="3f021071-f948-4caa-8dd8-d3036854ac97" providerId="ADAL" clId="{06A68FE4-109B-46EB-872B-777FF257EAC8}" dt="2025-07-17T04:30:54.310" v="830" actId="478"/>
          <ac:spMkLst>
            <pc:docMk/>
            <pc:sldMk cId="2742721405" sldId="6006"/>
            <ac:spMk id="4" creationId="{9EDD9DCA-5CBA-07A0-9F58-29E48BFC7F3B}"/>
          </ac:spMkLst>
        </pc:spChg>
        <pc:spChg chg="add mod ord">
          <ac:chgData name="Martin, Carrie" userId="3f021071-f948-4caa-8dd8-d3036854ac97" providerId="ADAL" clId="{06A68FE4-109B-46EB-872B-777FF257EAC8}" dt="2025-07-17T14:17:55.331" v="1260" actId="14100"/>
          <ac:spMkLst>
            <pc:docMk/>
            <pc:sldMk cId="2742721405" sldId="6006"/>
            <ac:spMk id="5" creationId="{81BAD140-D2E1-0A72-1455-9ED6349770B5}"/>
          </ac:spMkLst>
        </pc:spChg>
        <pc:spChg chg="add del mod">
          <ac:chgData name="Martin, Carrie" userId="3f021071-f948-4caa-8dd8-d3036854ac97" providerId="ADAL" clId="{06A68FE4-109B-46EB-872B-777FF257EAC8}" dt="2025-07-17T13:35:12.175" v="1138"/>
          <ac:spMkLst>
            <pc:docMk/>
            <pc:sldMk cId="2742721405" sldId="6006"/>
            <ac:spMk id="6" creationId="{62EBF474-8198-33DB-05EE-86DA0090556C}"/>
          </ac:spMkLst>
        </pc:spChg>
        <pc:spChg chg="del mod">
          <ac:chgData name="Martin, Carrie" userId="3f021071-f948-4caa-8dd8-d3036854ac97" providerId="ADAL" clId="{06A68FE4-109B-46EB-872B-777FF257EAC8}" dt="2025-07-17T13:20:49.024" v="901" actId="478"/>
          <ac:spMkLst>
            <pc:docMk/>
            <pc:sldMk cId="2742721405" sldId="6006"/>
            <ac:spMk id="15" creationId="{96D881B5-8BAE-1F76-F45F-4620406492EB}"/>
          </ac:spMkLst>
        </pc:spChg>
        <pc:spChg chg="del mod">
          <ac:chgData name="Martin, Carrie" userId="3f021071-f948-4caa-8dd8-d3036854ac97" providerId="ADAL" clId="{06A68FE4-109B-46EB-872B-777FF257EAC8}" dt="2025-07-17T04:30:49.033" v="829" actId="478"/>
          <ac:spMkLst>
            <pc:docMk/>
            <pc:sldMk cId="2742721405" sldId="6006"/>
            <ac:spMk id="16" creationId="{3F273218-BCBF-39FC-F30C-F6CF70AA8A60}"/>
          </ac:spMkLst>
        </pc:spChg>
        <pc:spChg chg="del mod">
          <ac:chgData name="Martin, Carrie" userId="3f021071-f948-4caa-8dd8-d3036854ac97" providerId="ADAL" clId="{06A68FE4-109B-46EB-872B-777FF257EAC8}" dt="2025-07-17T13:20:08.525" v="897" actId="478"/>
          <ac:spMkLst>
            <pc:docMk/>
            <pc:sldMk cId="2742721405" sldId="6006"/>
            <ac:spMk id="17" creationId="{885A9C6D-0FB8-28ED-BE7B-9D9D1ADE1985}"/>
          </ac:spMkLst>
        </pc:spChg>
        <pc:spChg chg="mod">
          <ac:chgData name="Martin, Carrie" userId="3f021071-f948-4caa-8dd8-d3036854ac97" providerId="ADAL" clId="{06A68FE4-109B-46EB-872B-777FF257EAC8}" dt="2025-07-17T04:29:14.815" v="809" actId="27636"/>
          <ac:spMkLst>
            <pc:docMk/>
            <pc:sldMk cId="2742721405" sldId="6006"/>
            <ac:spMk id="21" creationId="{396B0DEE-5E80-4647-08EA-963140AC0E29}"/>
          </ac:spMkLst>
        </pc:spChg>
        <pc:spChg chg="mod">
          <ac:chgData name="Martin, Carrie" userId="3f021071-f948-4caa-8dd8-d3036854ac97" providerId="ADAL" clId="{06A68FE4-109B-46EB-872B-777FF257EAC8}" dt="2025-07-17T14:01:58.941" v="1245" actId="20577"/>
          <ac:spMkLst>
            <pc:docMk/>
            <pc:sldMk cId="2742721405" sldId="6006"/>
            <ac:spMk id="22" creationId="{8F410180-EEC3-B42A-204F-74FBBAD5281B}"/>
          </ac:spMkLst>
        </pc:spChg>
        <pc:graphicFrameChg chg="mod">
          <ac:chgData name="Martin, Carrie" userId="3f021071-f948-4caa-8dd8-d3036854ac97" providerId="ADAL" clId="{06A68FE4-109B-46EB-872B-777FF257EAC8}" dt="2025-07-17T13:33:41.581" v="1069" actId="14100"/>
          <ac:graphicFrameMkLst>
            <pc:docMk/>
            <pc:sldMk cId="2742721405" sldId="6006"/>
            <ac:graphicFrameMk id="20" creationId="{89EAA90C-DDD8-6734-4FDB-62BF34120A68}"/>
          </ac:graphicFrameMkLst>
        </pc:graphicFrame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artin, Carrie" userId="S::martin_c@cde.state.co.us::3f021071-f948-4caa-8dd8-d3036854ac97" providerId="AD" clId="Web-{9638FD2E-9EE6-D23B-5901-BEAAF95516E0}"/>
    <pc:docChg chg="modSld">
      <pc:chgData name="Martin, Carrie" userId="S::martin_c@cde.state.co.us::3f021071-f948-4caa-8dd8-d3036854ac97" providerId="AD" clId="Web-{9638FD2E-9EE6-D23B-5901-BEAAF95516E0}" dt="2025-07-10T12:51:05.827" v="11"/>
      <pc:docMkLst>
        <pc:docMk/>
      </pc:docMkLst>
      <pc:sldChg chg="modSp">
        <pc:chgData name="Martin, Carrie" userId="S::martin_c@cde.state.co.us::3f021071-f948-4caa-8dd8-d3036854ac97" providerId="AD" clId="Web-{9638FD2E-9EE6-D23B-5901-BEAAF95516E0}" dt="2025-07-10T12:51:05.827" v="11"/>
        <pc:sldMkLst>
          <pc:docMk/>
          <pc:sldMk cId="1037917088" sldId="5098"/>
        </pc:sldMkLst>
        <pc:graphicFrameChg chg="mod modGraphic">
          <ac:chgData name="Martin, Carrie" userId="S::martin_c@cde.state.co.us::3f021071-f948-4caa-8dd8-d3036854ac97" providerId="AD" clId="Web-{9638FD2E-9EE6-D23B-5901-BEAAF95516E0}" dt="2025-07-10T12:51:05.827" v="11"/>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ldChg>
      <pc:sldChg chg="modSp mod">
        <pc:chgData name="Hoffman, Peter" userId="673cee94-26bd-4c2a-ab82-1b3669e2f049" providerId="ADAL" clId="{DF1AD119-2CBD-4135-8E44-F25F2039249F}" dt="2025-06-11T16:06:28.870" v="126" actId="20577"/>
        <pc:sldMkLst>
          <pc:docMk/>
          <pc:sldMk cId="1212467416" sldId="261"/>
        </pc:sldMkLst>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Heitman, Lindsey" userId="a9773a47-99d2-4599-9377-6d37e9ec0bd3" providerId="ADAL" clId="{498C6D28-01A8-4097-A31C-A103BED8E211}"/>
    <pc:docChg chg="undo custSel addSld delSld modSld sldOrd">
      <pc:chgData name="Heitman, Lindsey" userId="a9773a47-99d2-4599-9377-6d37e9ec0bd3" providerId="ADAL" clId="{498C6D28-01A8-4097-A31C-A103BED8E211}" dt="2025-06-26T13:40:31.530" v="1104" actId="13244"/>
      <pc:docMkLst>
        <pc:docMk/>
      </pc:docMkLst>
      <pc:sldChg chg="del">
        <pc:chgData name="Heitman, Lindsey" userId="a9773a47-99d2-4599-9377-6d37e9ec0bd3" providerId="ADAL" clId="{498C6D28-01A8-4097-A31C-A103BED8E211}" dt="2025-06-26T13:11:00.717" v="3" actId="2696"/>
        <pc:sldMkLst>
          <pc:docMk/>
          <pc:sldMk cId="24491297" sldId="334"/>
        </pc:sldMkLst>
      </pc:sldChg>
      <pc:sldChg chg="modSp add del mod">
        <pc:chgData name="Heitman, Lindsey" userId="a9773a47-99d2-4599-9377-6d37e9ec0bd3" providerId="ADAL" clId="{498C6D28-01A8-4097-A31C-A103BED8E211}" dt="2025-06-26T13:34:36.377" v="1027" actId="2696"/>
        <pc:sldMkLst>
          <pc:docMk/>
          <pc:sldMk cId="68346884" sldId="2346"/>
        </pc:sldMkLst>
      </pc:sldChg>
      <pc:sldChg chg="addSp delSp modSp add mod modClrScheme chgLayout">
        <pc:chgData name="Heitman, Lindsey" userId="a9773a47-99d2-4599-9377-6d37e9ec0bd3" providerId="ADAL" clId="{498C6D28-01A8-4097-A31C-A103BED8E211}" dt="2025-06-26T13:36:10.005" v="1077" actId="113"/>
        <pc:sldMkLst>
          <pc:docMk/>
          <pc:sldMk cId="2838705259" sldId="2863"/>
        </pc:sldMkLst>
      </pc:sldChg>
      <pc:sldChg chg="del">
        <pc:chgData name="Heitman, Lindsey" userId="a9773a47-99d2-4599-9377-6d37e9ec0bd3" providerId="ADAL" clId="{498C6D28-01A8-4097-A31C-A103BED8E211}" dt="2025-06-26T13:20:40.716" v="9" actId="2696"/>
        <pc:sldMkLst>
          <pc:docMk/>
          <pc:sldMk cId="2617484185" sldId="5394"/>
        </pc:sldMkLst>
      </pc:sldChg>
      <pc:sldChg chg="del">
        <pc:chgData name="Heitman, Lindsey" userId="a9773a47-99d2-4599-9377-6d37e9ec0bd3" providerId="ADAL" clId="{498C6D28-01A8-4097-A31C-A103BED8E211}" dt="2025-06-26T13:10:48.012" v="1" actId="2696"/>
        <pc:sldMkLst>
          <pc:docMk/>
          <pc:sldMk cId="873685795" sldId="5540"/>
        </pc:sldMkLst>
      </pc:sldChg>
      <pc:sldChg chg="del">
        <pc:chgData name="Heitman, Lindsey" userId="a9773a47-99d2-4599-9377-6d37e9ec0bd3" providerId="ADAL" clId="{498C6D28-01A8-4097-A31C-A103BED8E211}" dt="2025-06-26T13:10:53.914" v="2" actId="2696"/>
        <pc:sldMkLst>
          <pc:docMk/>
          <pc:sldMk cId="1061246333" sldId="5541"/>
        </pc:sldMkLst>
      </pc:sldChg>
      <pc:sldChg chg="del">
        <pc:chgData name="Heitman, Lindsey" userId="a9773a47-99d2-4599-9377-6d37e9ec0bd3" providerId="ADAL" clId="{498C6D28-01A8-4097-A31C-A103BED8E211}" dt="2025-06-26T13:11:15.980" v="4" actId="2696"/>
        <pc:sldMkLst>
          <pc:docMk/>
          <pc:sldMk cId="3445746737" sldId="5542"/>
        </pc:sldMkLst>
      </pc:sldChg>
      <pc:sldChg chg="modSp add mod">
        <pc:chgData name="Heitman, Lindsey" userId="a9773a47-99d2-4599-9377-6d37e9ec0bd3" providerId="ADAL" clId="{498C6D28-01A8-4097-A31C-A103BED8E211}" dt="2025-06-26T13:38:20.254" v="1085" actId="13244"/>
        <pc:sldMkLst>
          <pc:docMk/>
          <pc:sldMk cId="3587138845" sldId="5548"/>
        </pc:sldMkLst>
      </pc:sldChg>
      <pc:sldChg chg="modSp add mod">
        <pc:chgData name="Heitman, Lindsey" userId="a9773a47-99d2-4599-9377-6d37e9ec0bd3" providerId="ADAL" clId="{498C6D28-01A8-4097-A31C-A103BED8E211}" dt="2025-06-26T13:39:10.178" v="1091" actId="13244"/>
        <pc:sldMkLst>
          <pc:docMk/>
          <pc:sldMk cId="2250048154" sldId="5549"/>
        </pc:sldMkLst>
      </pc:sldChg>
      <pc:sldChg chg="modSp add mod">
        <pc:chgData name="Heitman, Lindsey" userId="a9773a47-99d2-4599-9377-6d37e9ec0bd3" providerId="ADAL" clId="{498C6D28-01A8-4097-A31C-A103BED8E211}" dt="2025-06-26T13:37:38.824" v="1082" actId="13244"/>
        <pc:sldMkLst>
          <pc:docMk/>
          <pc:sldMk cId="492248944" sldId="5550"/>
        </pc:sldMkLst>
      </pc:sldChg>
      <pc:sldChg chg="del">
        <pc:chgData name="Heitman, Lindsey" userId="a9773a47-99d2-4599-9377-6d37e9ec0bd3" providerId="ADAL" clId="{498C6D28-01A8-4097-A31C-A103BED8E211}" dt="2025-06-26T13:20:23.171" v="6" actId="2696"/>
        <pc:sldMkLst>
          <pc:docMk/>
          <pc:sldMk cId="2198266952" sldId="5561"/>
        </pc:sldMkLst>
      </pc:sldChg>
      <pc:sldChg chg="addSp delSp modSp add mod modClrScheme chgLayout">
        <pc:chgData name="Heitman, Lindsey" userId="a9773a47-99d2-4599-9377-6d37e9ec0bd3" providerId="ADAL" clId="{498C6D28-01A8-4097-A31C-A103BED8E211}" dt="2025-06-26T13:40:31.530" v="1104" actId="13244"/>
        <pc:sldMkLst>
          <pc:docMk/>
          <pc:sldMk cId="4181786878" sldId="5568"/>
        </pc:sldMkLst>
      </pc:sldChg>
      <pc:sldChg chg="modSp add del mod ord">
        <pc:chgData name="Heitman, Lindsey" userId="a9773a47-99d2-4599-9377-6d37e9ec0bd3" providerId="ADAL" clId="{498C6D28-01A8-4097-A31C-A103BED8E211}" dt="2025-06-26T13:35:42.546" v="1074"/>
        <pc:sldMkLst>
          <pc:docMk/>
          <pc:sldMk cId="1772522532" sldId="5975"/>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Tribbett, Jessica" userId="S::tribbett_jessica@cde.state.co.us::b8af59d7-a86d-4166-a022-d856dc24c475" providerId="AD" clId="Web-{4BD4A669-9B9B-180F-944D-72F2F3191761}"/>
    <pc:docChg chg="modSld">
      <pc:chgData name="Tribbett, Jessica" userId="S::tribbett_jessica@cde.state.co.us::b8af59d7-a86d-4166-a022-d856dc24c475" providerId="AD" clId="Web-{4BD4A669-9B9B-180F-944D-72F2F3191761}" dt="2025-07-14T14:06:24.584" v="11" actId="20577"/>
      <pc:docMkLst>
        <pc:docMk/>
      </pc:docMkLst>
      <pc:sldChg chg="modSp">
        <pc:chgData name="Tribbett, Jessica" userId="S::tribbett_jessica@cde.state.co.us::b8af59d7-a86d-4166-a022-d856dc24c475" providerId="AD" clId="Web-{4BD4A669-9B9B-180F-944D-72F2F3191761}" dt="2025-07-14T14:06:24.584" v="11" actId="20577"/>
        <pc:sldMkLst>
          <pc:docMk/>
          <pc:sldMk cId="2556311175" sldId="5964"/>
        </pc:sldMkLst>
        <pc:spChg chg="mod">
          <ac:chgData name="Tribbett, Jessica" userId="S::tribbett_jessica@cde.state.co.us::b8af59d7-a86d-4166-a022-d856dc24c475" providerId="AD" clId="Web-{4BD4A669-9B9B-180F-944D-72F2F3191761}" dt="2025-07-14T14:06:24.584" v="11" actId="20577"/>
          <ac:spMkLst>
            <pc:docMk/>
            <pc:sldMk cId="2556311175" sldId="5964"/>
            <ac:spMk id="11" creationId="{74F2B0E9-A4AE-E424-E9EF-7805E53FB729}"/>
          </ac:spMkLst>
        </pc:spChg>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ldChg>
      <pc:sldChg chg="modSp add del mod">
        <pc:chgData name="Heitman, Lindsey" userId="a9773a47-99d2-4599-9377-6d37e9ec0bd3" providerId="ADAL" clId="{BB69444A-0A78-4D6D-BF2A-182B8CAF5906}" dt="2025-06-11T18:57:37.166" v="956" actId="2696"/>
        <pc:sldMkLst>
          <pc:docMk/>
          <pc:sldMk cId="1980605985" sldId="3178"/>
        </pc:sldMkLst>
      </pc:sldChg>
      <pc:sldChg chg="modSp mod">
        <pc:chgData name="Heitman, Lindsey" userId="a9773a47-99d2-4599-9377-6d37e9ec0bd3" providerId="ADAL" clId="{BB69444A-0A78-4D6D-BF2A-182B8CAF5906}" dt="2025-06-11T17:22:57.196" v="70" actId="20577"/>
        <pc:sldMkLst>
          <pc:docMk/>
          <pc:sldMk cId="3227145924" sldId="5097"/>
        </pc:sldMkLst>
      </pc:sldChg>
      <pc:sldChg chg="modSp add mod">
        <pc:chgData name="Heitman, Lindsey" userId="a9773a47-99d2-4599-9377-6d37e9ec0bd3" providerId="ADAL" clId="{BB69444A-0A78-4D6D-BF2A-182B8CAF5906}" dt="2025-06-11T21:47:24.240" v="1301" actId="20577"/>
        <pc:sldMkLst>
          <pc:docMk/>
          <pc:sldMk cId="2617484185" sldId="5394"/>
        </pc:sldMkLst>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ldChg>
      <pc:sldChg chg="modSp add mod">
        <pc:chgData name="Heitman, Lindsey" userId="a9773a47-99d2-4599-9377-6d37e9ec0bd3" providerId="ADAL" clId="{BB69444A-0A78-4D6D-BF2A-182B8CAF5906}" dt="2025-06-11T17:27:41.665" v="145" actId="13244"/>
        <pc:sldMkLst>
          <pc:docMk/>
          <pc:sldMk cId="1061246333" sldId="5541"/>
        </pc:sldMkLst>
      </pc:sldChg>
      <pc:sldChg chg="modSp add mod">
        <pc:chgData name="Heitman, Lindsey" userId="a9773a47-99d2-4599-9377-6d37e9ec0bd3" providerId="ADAL" clId="{BB69444A-0A78-4D6D-BF2A-182B8CAF5906}" dt="2025-06-11T17:29:49.750" v="155" actId="13244"/>
        <pc:sldMkLst>
          <pc:docMk/>
          <pc:sldMk cId="3445746737" sldId="5542"/>
        </pc:sldMkLst>
      </pc:sldChg>
      <pc:sldChg chg="modSp add mod">
        <pc:chgData name="Heitman, Lindsey" userId="a9773a47-99d2-4599-9377-6d37e9ec0bd3" providerId="ADAL" clId="{BB69444A-0A78-4D6D-BF2A-182B8CAF5906}" dt="2025-06-11T18:28:47.991" v="703" actId="1076"/>
        <pc:sldMkLst>
          <pc:docMk/>
          <pc:sldMk cId="2198266952" sldId="5561"/>
        </pc:sldMkLst>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Hoffman, Peter" userId="673cee94-26bd-4c2a-ab82-1b3669e2f049" providerId="ADAL" clId="{37E22749-49DE-44B6-9C47-89F9B421FFA4}"/>
    <pc:docChg chg="delSld modSld">
      <pc:chgData name="Hoffman, Peter" userId="673cee94-26bd-4c2a-ab82-1b3669e2f049" providerId="ADAL" clId="{37E22749-49DE-44B6-9C47-89F9B421FFA4}" dt="2025-07-17T15:00:04.905" v="1" actId="2696"/>
      <pc:docMkLst>
        <pc:docMk/>
      </pc:docMkLst>
      <pc:sldChg chg="modSp mod">
        <pc:chgData name="Hoffman, Peter" userId="673cee94-26bd-4c2a-ab82-1b3669e2f049" providerId="ADAL" clId="{37E22749-49DE-44B6-9C47-89F9B421FFA4}" dt="2025-07-17T14:59:58.617" v="0" actId="2165"/>
        <pc:sldMkLst>
          <pc:docMk/>
          <pc:sldMk cId="1212467416" sldId="261"/>
        </pc:sldMkLst>
        <pc:graphicFrameChg chg="modGraphic">
          <ac:chgData name="Hoffman, Peter" userId="673cee94-26bd-4c2a-ab82-1b3669e2f049" providerId="ADAL" clId="{37E22749-49DE-44B6-9C47-89F9B421FFA4}" dt="2025-07-17T14:59:58.617" v="0"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37E22749-49DE-44B6-9C47-89F9B421FFA4}" dt="2025-07-17T15:00:04.905" v="1" actId="2696"/>
        <pc:sldMkLst>
          <pc:docMk/>
          <pc:sldMk cId="3763548243" sldId="5960"/>
        </pc:sldMkLst>
      </pc:sldChg>
      <pc:sldChg chg="del">
        <pc:chgData name="Hoffman, Peter" userId="673cee94-26bd-4c2a-ab82-1b3669e2f049" providerId="ADAL" clId="{37E22749-49DE-44B6-9C47-89F9B421FFA4}" dt="2025-07-17T15:00:04.905" v="1" actId="2696"/>
        <pc:sldMkLst>
          <pc:docMk/>
          <pc:sldMk cId="2556311175" sldId="5964"/>
        </pc:sldMkLst>
      </pc:sldChg>
      <pc:sldChg chg="del">
        <pc:chgData name="Hoffman, Peter" userId="673cee94-26bd-4c2a-ab82-1b3669e2f049" providerId="ADAL" clId="{37E22749-49DE-44B6-9C47-89F9B421FFA4}" dt="2025-07-17T15:00:04.905" v="1" actId="2696"/>
        <pc:sldMkLst>
          <pc:docMk/>
          <pc:sldMk cId="37158349" sldId="5971"/>
        </pc:sldMkLst>
      </pc:sldChg>
      <pc:sldChg chg="del">
        <pc:chgData name="Hoffman, Peter" userId="673cee94-26bd-4c2a-ab82-1b3669e2f049" providerId="ADAL" clId="{37E22749-49DE-44B6-9C47-89F9B421FFA4}" dt="2025-07-17T15:00:04.905" v="1" actId="2696"/>
        <pc:sldMkLst>
          <pc:docMk/>
          <pc:sldMk cId="584765294" sldId="5973"/>
        </pc:sldMkLst>
      </pc:sldChg>
      <pc:sldChg chg="del">
        <pc:chgData name="Hoffman, Peter" userId="673cee94-26bd-4c2a-ab82-1b3669e2f049" providerId="ADAL" clId="{37E22749-49DE-44B6-9C47-89F9B421FFA4}" dt="2025-07-17T15:00:04.905" v="1" actId="2696"/>
        <pc:sldMkLst>
          <pc:docMk/>
          <pc:sldMk cId="1890162367" sldId="5984"/>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sldChg>
      <pc:sldChg chg="modSp">
        <pc:chgData name="Martin, Carrie" userId="S::martin_c@cde.state.co.us::3f021071-f948-4caa-8dd8-d3036854ac97" providerId="AD" clId="Web-{C4D3D4BA-D098-1FDA-5E59-B453CF6A2CE4}" dt="2025-05-14T15:24:38.994" v="27"/>
        <pc:sldMkLst>
          <pc:docMk/>
          <pc:sldMk cId="500438566" sldId="5672"/>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ldChg>
      <pc:sldChg chg="modSp">
        <pc:chgData name="Tribbett, Jessica" userId="S::tribbett_jessica@cde.state.co.us::b8af59d7-a86d-4166-a022-d856dc24c475" providerId="AD" clId="Web-{8E71B02B-E3FF-7504-0F3D-2B2C5F2FAEA7}" dt="2025-06-04T23:15:54" v="99" actId="20577"/>
        <pc:sldMkLst>
          <pc:docMk/>
          <pc:sldMk cId="4209271324" sldId="5974"/>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6E3D9805-5959-43B5-84EF-41A6E444C006}"/>
    <pc:docChg chg="undo custSel addSld delSld modSld sldOrd">
      <pc:chgData name="Gudka, Dawna" userId="823cceae-331b-41d6-9a63-34ad6d1db55c" providerId="ADAL" clId="{6E3D9805-5959-43B5-84EF-41A6E444C006}" dt="2025-07-17T03:29:36.363" v="1533"/>
      <pc:docMkLst>
        <pc:docMk/>
      </pc:docMkLst>
      <pc:sldChg chg="modSp mod ord">
        <pc:chgData name="Gudka, Dawna" userId="823cceae-331b-41d6-9a63-34ad6d1db55c" providerId="ADAL" clId="{6E3D9805-5959-43B5-84EF-41A6E444C006}" dt="2025-07-17T03:29:36.363" v="1533"/>
        <pc:sldMkLst>
          <pc:docMk/>
          <pc:sldMk cId="2599569053" sldId="5979"/>
        </pc:sldMkLst>
        <pc:spChg chg="mod">
          <ac:chgData name="Gudka, Dawna" userId="823cceae-331b-41d6-9a63-34ad6d1db55c" providerId="ADAL" clId="{6E3D9805-5959-43B5-84EF-41A6E444C006}" dt="2025-07-16T18:23:55.430" v="53" actId="20577"/>
          <ac:spMkLst>
            <pc:docMk/>
            <pc:sldMk cId="2599569053" sldId="5979"/>
            <ac:spMk id="9" creationId="{20A1EEE4-DC8C-6CC5-FDE2-738C0C69EC0D}"/>
          </ac:spMkLst>
        </pc:spChg>
        <pc:spChg chg="mod">
          <ac:chgData name="Gudka, Dawna" userId="823cceae-331b-41d6-9a63-34ad6d1db55c" providerId="ADAL" clId="{6E3D9805-5959-43B5-84EF-41A6E444C006}" dt="2025-07-16T18:23:46.847" v="22" actId="20577"/>
          <ac:spMkLst>
            <pc:docMk/>
            <pc:sldMk cId="2599569053" sldId="5979"/>
            <ac:spMk id="10" creationId="{C98E923E-16F0-7278-BCDB-713E34F6055D}"/>
          </ac:spMkLst>
        </pc:spChg>
      </pc:sldChg>
      <pc:sldChg chg="modSp mod ord">
        <pc:chgData name="Gudka, Dawna" userId="823cceae-331b-41d6-9a63-34ad6d1db55c" providerId="ADAL" clId="{6E3D9805-5959-43B5-84EF-41A6E444C006}" dt="2025-07-16T19:17:33.546" v="754" actId="20577"/>
        <pc:sldMkLst>
          <pc:docMk/>
          <pc:sldMk cId="3994330696" sldId="5980"/>
        </pc:sldMkLst>
        <pc:spChg chg="mod">
          <ac:chgData name="Gudka, Dawna" userId="823cceae-331b-41d6-9a63-34ad6d1db55c" providerId="ADAL" clId="{6E3D9805-5959-43B5-84EF-41A6E444C006}" dt="2025-07-16T19:16:42.743" v="557" actId="313"/>
          <ac:spMkLst>
            <pc:docMk/>
            <pc:sldMk cId="3994330696" sldId="5980"/>
            <ac:spMk id="5" creationId="{945EF936-E120-9F9E-391B-B8AB1E54E799}"/>
          </ac:spMkLst>
        </pc:spChg>
        <pc:spChg chg="mod">
          <ac:chgData name="Gudka, Dawna" userId="823cceae-331b-41d6-9a63-34ad6d1db55c" providerId="ADAL" clId="{6E3D9805-5959-43B5-84EF-41A6E444C006}" dt="2025-07-16T19:17:33.546" v="754" actId="20577"/>
          <ac:spMkLst>
            <pc:docMk/>
            <pc:sldMk cId="3994330696" sldId="5980"/>
            <ac:spMk id="6" creationId="{A8212472-36D6-231D-518A-3952977EF63A}"/>
          </ac:spMkLst>
        </pc:spChg>
      </pc:sldChg>
      <pc:sldChg chg="add">
        <pc:chgData name="Gudka, Dawna" userId="823cceae-331b-41d6-9a63-34ad6d1db55c" providerId="ADAL" clId="{6E3D9805-5959-43B5-84EF-41A6E444C006}" dt="2025-07-16T18:23:37.210" v="0" actId="2890"/>
        <pc:sldMkLst>
          <pc:docMk/>
          <pc:sldMk cId="3941247781" sldId="6007"/>
        </pc:sldMkLst>
      </pc:sldChg>
      <pc:sldChg chg="delSp modSp add mod ord">
        <pc:chgData name="Gudka, Dawna" userId="823cceae-331b-41d6-9a63-34ad6d1db55c" providerId="ADAL" clId="{6E3D9805-5959-43B5-84EF-41A6E444C006}" dt="2025-07-17T03:06:10.561" v="788" actId="20577"/>
        <pc:sldMkLst>
          <pc:docMk/>
          <pc:sldMk cId="2084076319" sldId="6008"/>
        </pc:sldMkLst>
        <pc:spChg chg="mod">
          <ac:chgData name="Gudka, Dawna" userId="823cceae-331b-41d6-9a63-34ad6d1db55c" providerId="ADAL" clId="{6E3D9805-5959-43B5-84EF-41A6E444C006}" dt="2025-07-17T03:06:10.561" v="788" actId="20577"/>
          <ac:spMkLst>
            <pc:docMk/>
            <pc:sldMk cId="2084076319" sldId="6008"/>
            <ac:spMk id="2" creationId="{6CFAFDAD-9746-2697-4F68-84E21DFDC1B7}"/>
          </ac:spMkLst>
        </pc:spChg>
        <pc:spChg chg="mod">
          <ac:chgData name="Gudka, Dawna" userId="823cceae-331b-41d6-9a63-34ad6d1db55c" providerId="ADAL" clId="{6E3D9805-5959-43B5-84EF-41A6E444C006}" dt="2025-07-16T18:25:52.095" v="186" actId="20577"/>
          <ac:spMkLst>
            <pc:docMk/>
            <pc:sldMk cId="2084076319" sldId="6008"/>
            <ac:spMk id="3" creationId="{BC3EFC29-FE94-A24F-B0D1-D2A4E3C4F06A}"/>
          </ac:spMkLst>
        </pc:spChg>
        <pc:spChg chg="del">
          <ac:chgData name="Gudka, Dawna" userId="823cceae-331b-41d6-9a63-34ad6d1db55c" providerId="ADAL" clId="{6E3D9805-5959-43B5-84EF-41A6E444C006}" dt="2025-07-16T18:24:12.216" v="57" actId="478"/>
          <ac:spMkLst>
            <pc:docMk/>
            <pc:sldMk cId="2084076319" sldId="6008"/>
            <ac:spMk id="6" creationId="{D2018275-DC3C-EC01-626A-5D0D5C7637A9}"/>
          </ac:spMkLst>
        </pc:spChg>
        <pc:spChg chg="mod">
          <ac:chgData name="Gudka, Dawna" userId="823cceae-331b-41d6-9a63-34ad6d1db55c" providerId="ADAL" clId="{6E3D9805-5959-43B5-84EF-41A6E444C006}" dt="2025-07-16T18:26:09.898" v="207" actId="6549"/>
          <ac:spMkLst>
            <pc:docMk/>
            <pc:sldMk cId="2084076319" sldId="6008"/>
            <ac:spMk id="9" creationId="{B0D1CE18-030B-9D0F-FE09-E5D81787A94E}"/>
          </ac:spMkLst>
        </pc:spChg>
        <pc:graphicFrameChg chg="mod modGraphic">
          <ac:chgData name="Gudka, Dawna" userId="823cceae-331b-41d6-9a63-34ad6d1db55c" providerId="ADAL" clId="{6E3D9805-5959-43B5-84EF-41A6E444C006}" dt="2025-07-17T03:05:49.710" v="779" actId="207"/>
          <ac:graphicFrameMkLst>
            <pc:docMk/>
            <pc:sldMk cId="2084076319" sldId="6008"/>
            <ac:graphicFrameMk id="11" creationId="{EB172839-7BC8-C8CA-A787-E92F377369A8}"/>
          </ac:graphicFrameMkLst>
        </pc:graphicFrameChg>
      </pc:sldChg>
      <pc:sldChg chg="addSp delSp modSp add mod ord">
        <pc:chgData name="Gudka, Dawna" userId="823cceae-331b-41d6-9a63-34ad6d1db55c" providerId="ADAL" clId="{6E3D9805-5959-43B5-84EF-41A6E444C006}" dt="2025-07-17T03:28:45.750" v="1506" actId="14100"/>
        <pc:sldMkLst>
          <pc:docMk/>
          <pc:sldMk cId="2379699128" sldId="6009"/>
        </pc:sldMkLst>
        <pc:spChg chg="add mod ord">
          <ac:chgData name="Gudka, Dawna" userId="823cceae-331b-41d6-9a63-34ad6d1db55c" providerId="ADAL" clId="{6E3D9805-5959-43B5-84EF-41A6E444C006}" dt="2025-07-17T03:26:14.071" v="1494" actId="13244"/>
          <ac:spMkLst>
            <pc:docMk/>
            <pc:sldMk cId="2379699128" sldId="6009"/>
            <ac:spMk id="2" creationId="{704FEA28-B62E-0278-0C47-3CD7A710910A}"/>
          </ac:spMkLst>
        </pc:spChg>
        <pc:spChg chg="ord">
          <ac:chgData name="Gudka, Dawna" userId="823cceae-331b-41d6-9a63-34ad6d1db55c" providerId="ADAL" clId="{6E3D9805-5959-43B5-84EF-41A6E444C006}" dt="2025-07-17T03:26:00.872" v="1491" actId="13244"/>
          <ac:spMkLst>
            <pc:docMk/>
            <pc:sldMk cId="2379699128" sldId="6009"/>
            <ac:spMk id="3" creationId="{CB0CF703-FA6B-5E20-F483-F4E1D8924DFE}"/>
          </ac:spMkLst>
        </pc:spChg>
        <pc:spChg chg="add del mod">
          <ac:chgData name="Gudka, Dawna" userId="823cceae-331b-41d6-9a63-34ad6d1db55c" providerId="ADAL" clId="{6E3D9805-5959-43B5-84EF-41A6E444C006}" dt="2025-07-16T19:28:13.633" v="767" actId="478"/>
          <ac:spMkLst>
            <pc:docMk/>
            <pc:sldMk cId="2379699128" sldId="6009"/>
            <ac:spMk id="4" creationId="{F5565135-5C5C-ECBA-2852-28019C137C53}"/>
          </ac:spMkLst>
        </pc:spChg>
        <pc:spChg chg="add del mod">
          <ac:chgData name="Gudka, Dawna" userId="823cceae-331b-41d6-9a63-34ad6d1db55c" providerId="ADAL" clId="{6E3D9805-5959-43B5-84EF-41A6E444C006}" dt="2025-07-16T18:30:25.380" v="500" actId="1957"/>
          <ac:spMkLst>
            <pc:docMk/>
            <pc:sldMk cId="2379699128" sldId="6009"/>
            <ac:spMk id="6" creationId="{0AABFF07-2F98-9AA0-41D1-C6232BE92DAF}"/>
          </ac:spMkLst>
        </pc:spChg>
        <pc:spChg chg="mod">
          <ac:chgData name="Gudka, Dawna" userId="823cceae-331b-41d6-9a63-34ad6d1db55c" providerId="ADAL" clId="{6E3D9805-5959-43B5-84EF-41A6E444C006}" dt="2025-07-16T18:28:38.246" v="394" actId="20577"/>
          <ac:spMkLst>
            <pc:docMk/>
            <pc:sldMk cId="2379699128" sldId="6009"/>
            <ac:spMk id="7" creationId="{CC4D0C4F-5E72-D39F-6DB7-D965F77AE289}"/>
          </ac:spMkLst>
        </pc:spChg>
        <pc:spChg chg="del mod">
          <ac:chgData name="Gudka, Dawna" userId="823cceae-331b-41d6-9a63-34ad6d1db55c" providerId="ADAL" clId="{6E3D9805-5959-43B5-84EF-41A6E444C006}" dt="2025-07-16T18:25:08.554" v="102" actId="478"/>
          <ac:spMkLst>
            <pc:docMk/>
            <pc:sldMk cId="2379699128" sldId="6009"/>
            <ac:spMk id="8" creationId="{CEE81424-E4DC-9180-57C3-7BDC8444E25B}"/>
          </ac:spMkLst>
        </pc:spChg>
        <pc:spChg chg="del">
          <ac:chgData name="Gudka, Dawna" userId="823cceae-331b-41d6-9a63-34ad6d1db55c" providerId="ADAL" clId="{6E3D9805-5959-43B5-84EF-41A6E444C006}" dt="2025-07-16T18:25:16.314" v="105" actId="478"/>
          <ac:spMkLst>
            <pc:docMk/>
            <pc:sldMk cId="2379699128" sldId="6009"/>
            <ac:spMk id="9" creationId="{7CA1C660-A22D-EC3E-F992-7B6A0FBAF652}"/>
          </ac:spMkLst>
        </pc:spChg>
        <pc:spChg chg="del">
          <ac:chgData name="Gudka, Dawna" userId="823cceae-331b-41d6-9a63-34ad6d1db55c" providerId="ADAL" clId="{6E3D9805-5959-43B5-84EF-41A6E444C006}" dt="2025-07-16T18:25:06.157" v="100" actId="478"/>
          <ac:spMkLst>
            <pc:docMk/>
            <pc:sldMk cId="2379699128" sldId="6009"/>
            <ac:spMk id="10" creationId="{269A0EC4-0138-2E0A-DF47-B1CA1539DD24}"/>
          </ac:spMkLst>
        </pc:spChg>
        <pc:spChg chg="del">
          <ac:chgData name="Gudka, Dawna" userId="823cceae-331b-41d6-9a63-34ad6d1db55c" providerId="ADAL" clId="{6E3D9805-5959-43B5-84EF-41A6E444C006}" dt="2025-07-16T18:25:13.896" v="104" actId="478"/>
          <ac:spMkLst>
            <pc:docMk/>
            <pc:sldMk cId="2379699128" sldId="6009"/>
            <ac:spMk id="11" creationId="{892D3340-27A6-F121-735E-F3FD18515885}"/>
          </ac:spMkLst>
        </pc:spChg>
        <pc:spChg chg="add mod">
          <ac:chgData name="Gudka, Dawna" userId="823cceae-331b-41d6-9a63-34ad6d1db55c" providerId="ADAL" clId="{6E3D9805-5959-43B5-84EF-41A6E444C006}" dt="2025-07-17T03:06:51.054" v="792" actId="14100"/>
          <ac:spMkLst>
            <pc:docMk/>
            <pc:sldMk cId="2379699128" sldId="6009"/>
            <ac:spMk id="13" creationId="{4E3309E6-35AD-0252-301A-0D0D925C0262}"/>
          </ac:spMkLst>
        </pc:spChg>
        <pc:spChg chg="mod ord">
          <ac:chgData name="Gudka, Dawna" userId="823cceae-331b-41d6-9a63-34ad6d1db55c" providerId="ADAL" clId="{6E3D9805-5959-43B5-84EF-41A6E444C006}" dt="2025-07-17T03:26:04.237" v="1492" actId="13244"/>
          <ac:spMkLst>
            <pc:docMk/>
            <pc:sldMk cId="2379699128" sldId="6009"/>
            <ac:spMk id="14" creationId="{90AC6E2C-30DE-836F-372C-FB65C7387065}"/>
          </ac:spMkLst>
        </pc:spChg>
        <pc:spChg chg="mod ord">
          <ac:chgData name="Gudka, Dawna" userId="823cceae-331b-41d6-9a63-34ad6d1db55c" providerId="ADAL" clId="{6E3D9805-5959-43B5-84EF-41A6E444C006}" dt="2025-07-17T03:26:06.930" v="1493" actId="13244"/>
          <ac:spMkLst>
            <pc:docMk/>
            <pc:sldMk cId="2379699128" sldId="6009"/>
            <ac:spMk id="15" creationId="{7A150DDC-8DFD-9934-0722-3619D1624329}"/>
          </ac:spMkLst>
        </pc:spChg>
        <pc:spChg chg="add del mod">
          <ac:chgData name="Gudka, Dawna" userId="823cceae-331b-41d6-9a63-34ad6d1db55c" providerId="ADAL" clId="{6E3D9805-5959-43B5-84EF-41A6E444C006}" dt="2025-07-17T03:06:40.560" v="789" actId="478"/>
          <ac:spMkLst>
            <pc:docMk/>
            <pc:sldMk cId="2379699128" sldId="6009"/>
            <ac:spMk id="17" creationId="{4C49B3D7-A406-8BB3-68FD-3E3DE5D39A0F}"/>
          </ac:spMkLst>
        </pc:spChg>
        <pc:graphicFrameChg chg="add mod">
          <ac:chgData name="Gudka, Dawna" userId="823cceae-331b-41d6-9a63-34ad6d1db55c" providerId="ADAL" clId="{6E3D9805-5959-43B5-84EF-41A6E444C006}" dt="2025-07-17T03:28:45.750" v="1506" actId="14100"/>
          <ac:graphicFrameMkLst>
            <pc:docMk/>
            <pc:sldMk cId="2379699128" sldId="6009"/>
            <ac:graphicFrameMk id="22" creationId="{0A452626-CC6E-EB08-1EE3-99BE96BEB0B6}"/>
          </ac:graphicFrameMkLst>
        </pc:graphicFrameChg>
        <pc:picChg chg="del">
          <ac:chgData name="Gudka, Dawna" userId="823cceae-331b-41d6-9a63-34ad6d1db55c" providerId="ADAL" clId="{6E3D9805-5959-43B5-84EF-41A6E444C006}" dt="2025-07-16T18:25:19.326" v="106" actId="478"/>
          <ac:picMkLst>
            <pc:docMk/>
            <pc:sldMk cId="2379699128" sldId="6009"/>
            <ac:picMk id="19" creationId="{BB451F22-FEE6-E295-AC81-0494914E5E09}"/>
          </ac:picMkLst>
        </pc:picChg>
        <pc:picChg chg="del">
          <ac:chgData name="Gudka, Dawna" userId="823cceae-331b-41d6-9a63-34ad6d1db55c" providerId="ADAL" clId="{6E3D9805-5959-43B5-84EF-41A6E444C006}" dt="2025-07-16T18:25:11.144" v="103" actId="478"/>
          <ac:picMkLst>
            <pc:docMk/>
            <pc:sldMk cId="2379699128" sldId="6009"/>
            <ac:picMk id="21" creationId="{7025E63D-F9A8-465E-DD5D-B00DB514CD6E}"/>
          </ac:picMkLst>
        </pc:picChg>
      </pc:sldChg>
      <pc:sldChg chg="add">
        <pc:chgData name="Gudka, Dawna" userId="823cceae-331b-41d6-9a63-34ad6d1db55c" providerId="ADAL" clId="{6E3D9805-5959-43B5-84EF-41A6E444C006}" dt="2025-07-16T18:24:40.457" v="64" actId="2890"/>
        <pc:sldMkLst>
          <pc:docMk/>
          <pc:sldMk cId="854798501" sldId="6010"/>
        </pc:sldMkLst>
      </pc:sldChg>
      <pc:sldChg chg="modSp new del mod ord">
        <pc:chgData name="Gudka, Dawna" userId="823cceae-331b-41d6-9a63-34ad6d1db55c" providerId="ADAL" clId="{6E3D9805-5959-43B5-84EF-41A6E444C006}" dt="2025-07-16T18:28:21.128" v="368" actId="2696"/>
        <pc:sldMkLst>
          <pc:docMk/>
          <pc:sldMk cId="3861358884" sldId="6011"/>
        </pc:sldMkLst>
        <pc:spChg chg="mod">
          <ac:chgData name="Gudka, Dawna" userId="823cceae-331b-41d6-9a63-34ad6d1db55c" providerId="ADAL" clId="{6E3D9805-5959-43B5-84EF-41A6E444C006}" dt="2025-07-16T18:27:49.911" v="367" actId="20577"/>
          <ac:spMkLst>
            <pc:docMk/>
            <pc:sldMk cId="3861358884" sldId="6011"/>
            <ac:spMk id="2" creationId="{73F3F26C-F41D-5E55-C667-048C8C75D0A8}"/>
          </ac:spMkLst>
        </pc:spChg>
      </pc:sldChg>
      <pc:sldChg chg="addSp delSp modSp add mod">
        <pc:chgData name="Gudka, Dawna" userId="823cceae-331b-41d6-9a63-34ad6d1db55c" providerId="ADAL" clId="{6E3D9805-5959-43B5-84EF-41A6E444C006}" dt="2025-07-17T03:26:52.906" v="1498" actId="13244"/>
        <pc:sldMkLst>
          <pc:docMk/>
          <pc:sldMk cId="4117036797" sldId="6011"/>
        </pc:sldMkLst>
        <pc:spChg chg="ord">
          <ac:chgData name="Gudka, Dawna" userId="823cceae-331b-41d6-9a63-34ad6d1db55c" providerId="ADAL" clId="{6E3D9805-5959-43B5-84EF-41A6E444C006}" dt="2025-07-17T03:26:36.358" v="1495" actId="13244"/>
          <ac:spMkLst>
            <pc:docMk/>
            <pc:sldMk cId="4117036797" sldId="6011"/>
            <ac:spMk id="3" creationId="{12B6B7E8-E4CA-ECFC-4C49-6D8732B92DED}"/>
          </ac:spMkLst>
        </pc:spChg>
        <pc:spChg chg="mod">
          <ac:chgData name="Gudka, Dawna" userId="823cceae-331b-41d6-9a63-34ad6d1db55c" providerId="ADAL" clId="{6E3D9805-5959-43B5-84EF-41A6E444C006}" dt="2025-07-17T03:15:02.404" v="978" actId="1076"/>
          <ac:spMkLst>
            <pc:docMk/>
            <pc:sldMk cId="4117036797" sldId="6011"/>
            <ac:spMk id="4" creationId="{0558FE35-CA2C-8208-4206-A0E839CD06F5}"/>
          </ac:spMkLst>
        </pc:spChg>
        <pc:spChg chg="add del mod">
          <ac:chgData name="Gudka, Dawna" userId="823cceae-331b-41d6-9a63-34ad6d1db55c" providerId="ADAL" clId="{6E3D9805-5959-43B5-84EF-41A6E444C006}" dt="2025-07-17T03:14:54.509" v="976" actId="14100"/>
          <ac:spMkLst>
            <pc:docMk/>
            <pc:sldMk cId="4117036797" sldId="6011"/>
            <ac:spMk id="6" creationId="{2024BE26-CFFA-5467-EF81-1DC404E1151F}"/>
          </ac:spMkLst>
        </pc:spChg>
        <pc:spChg chg="mod">
          <ac:chgData name="Gudka, Dawna" userId="823cceae-331b-41d6-9a63-34ad6d1db55c" providerId="ADAL" clId="{6E3D9805-5959-43B5-84EF-41A6E444C006}" dt="2025-07-17T03:15:09.075" v="979" actId="14100"/>
          <ac:spMkLst>
            <pc:docMk/>
            <pc:sldMk cId="4117036797" sldId="6011"/>
            <ac:spMk id="13" creationId="{F3C6E8DE-556A-3CBE-C4B4-8451CF12927B}"/>
          </ac:spMkLst>
        </pc:spChg>
        <pc:spChg chg="ord">
          <ac:chgData name="Gudka, Dawna" userId="823cceae-331b-41d6-9a63-34ad6d1db55c" providerId="ADAL" clId="{6E3D9805-5959-43B5-84EF-41A6E444C006}" dt="2025-07-17T03:26:39.989" v="1496" actId="13244"/>
          <ac:spMkLst>
            <pc:docMk/>
            <pc:sldMk cId="4117036797" sldId="6011"/>
            <ac:spMk id="14" creationId="{CC002EAE-EA47-3FE8-0AA8-E18306DFFB7D}"/>
          </ac:spMkLst>
        </pc:spChg>
        <pc:spChg chg="ord">
          <ac:chgData name="Gudka, Dawna" userId="823cceae-331b-41d6-9a63-34ad6d1db55c" providerId="ADAL" clId="{6E3D9805-5959-43B5-84EF-41A6E444C006}" dt="2025-07-17T03:26:43.102" v="1497" actId="13244"/>
          <ac:spMkLst>
            <pc:docMk/>
            <pc:sldMk cId="4117036797" sldId="6011"/>
            <ac:spMk id="15" creationId="{75F00616-A4D0-8B14-0D3A-1439E0E30E82}"/>
          </ac:spMkLst>
        </pc:spChg>
        <pc:spChg chg="mod">
          <ac:chgData name="Gudka, Dawna" userId="823cceae-331b-41d6-9a63-34ad6d1db55c" providerId="ADAL" clId="{6E3D9805-5959-43B5-84EF-41A6E444C006}" dt="2025-07-17T03:16:05.878" v="1169" actId="20577"/>
          <ac:spMkLst>
            <pc:docMk/>
            <pc:sldMk cId="4117036797" sldId="6011"/>
            <ac:spMk id="17" creationId="{29345663-26F3-112A-C714-A53165B1232A}"/>
          </ac:spMkLst>
        </pc:spChg>
        <pc:picChg chg="add del mod ord">
          <ac:chgData name="Gudka, Dawna" userId="823cceae-331b-41d6-9a63-34ad6d1db55c" providerId="ADAL" clId="{6E3D9805-5959-43B5-84EF-41A6E444C006}" dt="2025-07-17T03:10:14.365" v="805" actId="22"/>
          <ac:picMkLst>
            <pc:docMk/>
            <pc:sldMk cId="4117036797" sldId="6011"/>
            <ac:picMk id="5" creationId="{362AF20E-AC1B-D338-B800-E9953D0EBF08}"/>
          </ac:picMkLst>
        </pc:picChg>
        <pc:picChg chg="add mod ord">
          <ac:chgData name="Gudka, Dawna" userId="823cceae-331b-41d6-9a63-34ad6d1db55c" providerId="ADAL" clId="{6E3D9805-5959-43B5-84EF-41A6E444C006}" dt="2025-07-17T03:26:52.906" v="1498" actId="13244"/>
          <ac:picMkLst>
            <pc:docMk/>
            <pc:sldMk cId="4117036797" sldId="6011"/>
            <ac:picMk id="9" creationId="{9A876028-1C65-8240-B536-75C99BE7F34F}"/>
          </ac:picMkLst>
        </pc:picChg>
      </pc:sldChg>
      <pc:sldChg chg="addSp delSp modSp add mod modClrScheme chgLayout">
        <pc:chgData name="Gudka, Dawna" userId="823cceae-331b-41d6-9a63-34ad6d1db55c" providerId="ADAL" clId="{6E3D9805-5959-43B5-84EF-41A6E444C006}" dt="2025-07-17T03:29:08.297" v="1531" actId="20577"/>
        <pc:sldMkLst>
          <pc:docMk/>
          <pc:sldMk cId="2687988458" sldId="6014"/>
        </pc:sldMkLst>
        <pc:spChg chg="del">
          <ac:chgData name="Gudka, Dawna" userId="823cceae-331b-41d6-9a63-34ad6d1db55c" providerId="ADAL" clId="{6E3D9805-5959-43B5-84EF-41A6E444C006}" dt="2025-07-17T03:16:33.011" v="1171" actId="478"/>
          <ac:spMkLst>
            <pc:docMk/>
            <pc:sldMk cId="2687988458" sldId="6014"/>
            <ac:spMk id="2" creationId="{D7372AC0-A0E9-0019-5FF1-24461B927452}"/>
          </ac:spMkLst>
        </pc:spChg>
        <pc:spChg chg="mod">
          <ac:chgData name="Gudka, Dawna" userId="823cceae-331b-41d6-9a63-34ad6d1db55c" providerId="ADAL" clId="{6E3D9805-5959-43B5-84EF-41A6E444C006}" dt="2025-07-17T03:21:19.510" v="1306" actId="26606"/>
          <ac:spMkLst>
            <pc:docMk/>
            <pc:sldMk cId="2687988458" sldId="6014"/>
            <ac:spMk id="3" creationId="{09CAD61D-B5B5-9F1C-B93E-708FED7730C8}"/>
          </ac:spMkLst>
        </pc:spChg>
        <pc:spChg chg="add mod ord">
          <ac:chgData name="Gudka, Dawna" userId="823cceae-331b-41d6-9a63-34ad6d1db55c" providerId="ADAL" clId="{6E3D9805-5959-43B5-84EF-41A6E444C006}" dt="2025-07-17T03:29:08.297" v="1531" actId="20577"/>
          <ac:spMkLst>
            <pc:docMk/>
            <pc:sldMk cId="2687988458" sldId="6014"/>
            <ac:spMk id="5" creationId="{C61DA625-28B6-7E2F-03A2-67F42857FE6D}"/>
          </ac:spMkLst>
        </pc:spChg>
        <pc:spChg chg="mod">
          <ac:chgData name="Gudka, Dawna" userId="823cceae-331b-41d6-9a63-34ad6d1db55c" providerId="ADAL" clId="{6E3D9805-5959-43B5-84EF-41A6E444C006}" dt="2025-07-17T03:24:09.021" v="1483" actId="20577"/>
          <ac:spMkLst>
            <pc:docMk/>
            <pc:sldMk cId="2687988458" sldId="6014"/>
            <ac:spMk id="7" creationId="{66A44264-1FF9-3D85-0836-1BC2666E4368}"/>
          </ac:spMkLst>
        </pc:spChg>
        <pc:spChg chg="del mod">
          <ac:chgData name="Gudka, Dawna" userId="823cceae-331b-41d6-9a63-34ad6d1db55c" providerId="ADAL" clId="{6E3D9805-5959-43B5-84EF-41A6E444C006}" dt="2025-07-17T03:17:18.943" v="1234" actId="478"/>
          <ac:spMkLst>
            <pc:docMk/>
            <pc:sldMk cId="2687988458" sldId="6014"/>
            <ac:spMk id="13" creationId="{7ACD0D2C-160C-ED41-310D-7A713E680031}"/>
          </ac:spMkLst>
        </pc:spChg>
        <pc:spChg chg="mod ord">
          <ac:chgData name="Gudka, Dawna" userId="823cceae-331b-41d6-9a63-34ad6d1db55c" providerId="ADAL" clId="{6E3D9805-5959-43B5-84EF-41A6E444C006}" dt="2025-07-17T03:21:19.510" v="1306" actId="26606"/>
          <ac:spMkLst>
            <pc:docMk/>
            <pc:sldMk cId="2687988458" sldId="6014"/>
            <ac:spMk id="14" creationId="{FB8647C0-033C-BA5D-B46A-D9E9352A1595}"/>
          </ac:spMkLst>
        </pc:spChg>
        <pc:spChg chg="mod">
          <ac:chgData name="Gudka, Dawna" userId="823cceae-331b-41d6-9a63-34ad6d1db55c" providerId="ADAL" clId="{6E3D9805-5959-43B5-84EF-41A6E444C006}" dt="2025-07-17T03:21:19.510" v="1306" actId="26606"/>
          <ac:spMkLst>
            <pc:docMk/>
            <pc:sldMk cId="2687988458" sldId="6014"/>
            <ac:spMk id="15" creationId="{C553756C-962B-9D79-CC12-AD1089F0297B}"/>
          </ac:spMkLst>
        </pc:spChg>
        <pc:graphicFrameChg chg="del mod">
          <ac:chgData name="Gudka, Dawna" userId="823cceae-331b-41d6-9a63-34ad6d1db55c" providerId="ADAL" clId="{6E3D9805-5959-43B5-84EF-41A6E444C006}" dt="2025-07-17T03:18:02.123" v="1237" actId="478"/>
          <ac:graphicFrameMkLst>
            <pc:docMk/>
            <pc:sldMk cId="2687988458" sldId="6014"/>
            <ac:graphicFrameMk id="22" creationId="{ACD74050-BB75-DF2F-6F11-4AD4354D712A}"/>
          </ac:graphicFrameMkLst>
        </pc:graphicFrameChg>
        <pc:picChg chg="add mod ord">
          <ac:chgData name="Gudka, Dawna" userId="823cceae-331b-41d6-9a63-34ad6d1db55c" providerId="ADAL" clId="{6E3D9805-5959-43B5-84EF-41A6E444C006}" dt="2025-07-17T03:22:44.896" v="1372" actId="14100"/>
          <ac:picMkLst>
            <pc:docMk/>
            <pc:sldMk cId="2687988458" sldId="6014"/>
            <ac:picMk id="6" creationId="{2286D0EB-34DE-D19E-3F27-F9F415E0C2E5}"/>
          </ac:picMkLst>
        </pc:picChg>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89AF8497-D5E3-49F4-ABD3-7BF3AEAE471D}"/>
    <pc:docChg chg="undo custSel addSld delSld modSld sldOrd">
      <pc:chgData name="Ward, Reagan" userId="27291eb4-8241-4961-9e69-8c66e34cc5b0" providerId="ADAL" clId="{89AF8497-D5E3-49F4-ABD3-7BF3AEAE471D}" dt="2025-07-17T13:14:10.828" v="2705" actId="20577"/>
      <pc:docMkLst>
        <pc:docMk/>
      </pc:docMkLst>
      <pc:sldChg chg="modSp mod">
        <pc:chgData name="Ward, Reagan" userId="27291eb4-8241-4961-9e69-8c66e34cc5b0" providerId="ADAL" clId="{89AF8497-D5E3-49F4-ABD3-7BF3AEAE471D}" dt="2025-07-11T19:45:39.113" v="0" actId="20577"/>
        <pc:sldMkLst>
          <pc:docMk/>
          <pc:sldMk cId="3044915438" sldId="256"/>
        </pc:sldMkLst>
        <pc:spChg chg="mod">
          <ac:chgData name="Ward, Reagan" userId="27291eb4-8241-4961-9e69-8c66e34cc5b0" providerId="ADAL" clId="{89AF8497-D5E3-49F4-ABD3-7BF3AEAE471D}" dt="2025-07-11T19:45:39.113" v="0" actId="20577"/>
          <ac:spMkLst>
            <pc:docMk/>
            <pc:sldMk cId="3044915438" sldId="256"/>
            <ac:spMk id="2" creationId="{00000000-0000-0000-0000-000000000000}"/>
          </ac:spMkLst>
        </pc:spChg>
      </pc:sldChg>
      <pc:sldChg chg="modSp mod">
        <pc:chgData name="Ward, Reagan" userId="27291eb4-8241-4961-9e69-8c66e34cc5b0" providerId="ADAL" clId="{89AF8497-D5E3-49F4-ABD3-7BF3AEAE471D}" dt="2025-07-16T20:18:37.881" v="2401" actId="20577"/>
        <pc:sldMkLst>
          <pc:docMk/>
          <pc:sldMk cId="1212467416" sldId="261"/>
        </pc:sldMkLst>
        <pc:graphicFrameChg chg="modGraphic">
          <ac:chgData name="Ward, Reagan" userId="27291eb4-8241-4961-9e69-8c66e34cc5b0" providerId="ADAL" clId="{89AF8497-D5E3-49F4-ABD3-7BF3AEAE471D}" dt="2025-07-16T20:18:37.881" v="240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9AF8497-D5E3-49F4-ABD3-7BF3AEAE471D}" dt="2025-07-17T13:05:32.944" v="2535" actId="14100"/>
        <pc:sldMkLst>
          <pc:docMk/>
          <pc:sldMk cId="1063686918" sldId="2224"/>
        </pc:sldMkLst>
        <pc:spChg chg="mod">
          <ac:chgData name="Ward, Reagan" userId="27291eb4-8241-4961-9e69-8c66e34cc5b0" providerId="ADAL" clId="{89AF8497-D5E3-49F4-ABD3-7BF3AEAE471D}" dt="2025-07-17T13:05:32.944" v="2535" actId="14100"/>
          <ac:spMkLst>
            <pc:docMk/>
            <pc:sldMk cId="1063686918" sldId="2224"/>
            <ac:spMk id="3" creationId="{00000000-0000-0000-0000-000000000000}"/>
          </ac:spMkLst>
        </pc:spChg>
      </pc:sldChg>
      <pc:sldChg chg="modSp mod">
        <pc:chgData name="Ward, Reagan" userId="27291eb4-8241-4961-9e69-8c66e34cc5b0" providerId="ADAL" clId="{89AF8497-D5E3-49F4-ABD3-7BF3AEAE471D}" dt="2025-07-17T13:04:05.188" v="2523" actId="14100"/>
        <pc:sldMkLst>
          <pc:docMk/>
          <pc:sldMk cId="1483936557" sldId="2230"/>
        </pc:sldMkLst>
        <pc:spChg chg="mod">
          <ac:chgData name="Ward, Reagan" userId="27291eb4-8241-4961-9e69-8c66e34cc5b0" providerId="ADAL" clId="{89AF8497-D5E3-49F4-ABD3-7BF3AEAE471D}" dt="2025-07-17T13:03:18.322" v="2517" actId="1076"/>
          <ac:spMkLst>
            <pc:docMk/>
            <pc:sldMk cId="1483936557" sldId="2230"/>
            <ac:spMk id="3" creationId="{00000000-0000-0000-0000-000000000000}"/>
          </ac:spMkLst>
        </pc:spChg>
        <pc:spChg chg="ord">
          <ac:chgData name="Ward, Reagan" userId="27291eb4-8241-4961-9e69-8c66e34cc5b0" providerId="ADAL" clId="{89AF8497-D5E3-49F4-ABD3-7BF3AEAE471D}" dt="2025-07-17T13:03:28.358" v="2518" actId="13244"/>
          <ac:spMkLst>
            <pc:docMk/>
            <pc:sldMk cId="1483936557" sldId="2230"/>
            <ac:spMk id="24" creationId="{371C3D51-07BE-0E1E-796C-64233C0B7C2B}"/>
          </ac:spMkLst>
        </pc:spChg>
        <pc:picChg chg="mod ord">
          <ac:chgData name="Ward, Reagan" userId="27291eb4-8241-4961-9e69-8c66e34cc5b0" providerId="ADAL" clId="{89AF8497-D5E3-49F4-ABD3-7BF3AEAE471D}" dt="2025-07-17T13:04:05.188" v="2523" actId="14100"/>
          <ac:picMkLst>
            <pc:docMk/>
            <pc:sldMk cId="1483936557" sldId="2230"/>
            <ac:picMk id="28" creationId="{9F62FDFE-2B19-1942-02D5-2C781994AB3A}"/>
          </ac:picMkLst>
        </pc:picChg>
        <pc:picChg chg="ord">
          <ac:chgData name="Ward, Reagan" userId="27291eb4-8241-4961-9e69-8c66e34cc5b0" providerId="ADAL" clId="{89AF8497-D5E3-49F4-ABD3-7BF3AEAE471D}" dt="2025-07-17T13:03:54.325" v="2522" actId="13244"/>
          <ac:picMkLst>
            <pc:docMk/>
            <pc:sldMk cId="1483936557" sldId="2230"/>
            <ac:picMk id="30" creationId="{74B252DC-FF6D-3B6D-0F4C-77BC3545C265}"/>
          </ac:picMkLst>
        </pc:picChg>
      </pc:sldChg>
      <pc:sldChg chg="delSp modSp mod">
        <pc:chgData name="Ward, Reagan" userId="27291eb4-8241-4961-9e69-8c66e34cc5b0" providerId="ADAL" clId="{89AF8497-D5E3-49F4-ABD3-7BF3AEAE471D}" dt="2025-07-17T13:04:42.174" v="2529" actId="13244"/>
        <pc:sldMkLst>
          <pc:docMk/>
          <pc:sldMk cId="3787637360" sldId="2266"/>
        </pc:sldMkLst>
        <pc:spChg chg="ord">
          <ac:chgData name="Ward, Reagan" userId="27291eb4-8241-4961-9e69-8c66e34cc5b0" providerId="ADAL" clId="{89AF8497-D5E3-49F4-ABD3-7BF3AEAE471D}" dt="2025-07-17T13:04:29.221" v="2526" actId="13244"/>
          <ac:spMkLst>
            <pc:docMk/>
            <pc:sldMk cId="3787637360" sldId="2266"/>
            <ac:spMk id="3" creationId="{077C5D32-72DD-4780-D960-A6C8E0EDBACE}"/>
          </ac:spMkLst>
        </pc:spChg>
        <pc:spChg chg="del">
          <ac:chgData name="Ward, Reagan" userId="27291eb4-8241-4961-9e69-8c66e34cc5b0" providerId="ADAL" clId="{89AF8497-D5E3-49F4-ABD3-7BF3AEAE471D}" dt="2025-07-17T13:04:22.727" v="2524" actId="478"/>
          <ac:spMkLst>
            <pc:docMk/>
            <pc:sldMk cId="3787637360" sldId="2266"/>
            <ac:spMk id="4" creationId="{800408C2-7663-6EF0-24E5-D9F83E20F217}"/>
          </ac:spMkLst>
        </pc:spChg>
        <pc:spChg chg="mod">
          <ac:chgData name="Ward, Reagan" userId="27291eb4-8241-4961-9e69-8c66e34cc5b0" providerId="ADAL" clId="{89AF8497-D5E3-49F4-ABD3-7BF3AEAE471D}" dt="2025-07-17T13:04:35.558" v="2528" actId="962"/>
          <ac:spMkLst>
            <pc:docMk/>
            <pc:sldMk cId="3787637360" sldId="2266"/>
            <ac:spMk id="8" creationId="{1CBB13AA-5E14-9EB0-13FB-AC43C6540101}"/>
          </ac:spMkLst>
        </pc:spChg>
        <pc:spChg chg="ord">
          <ac:chgData name="Ward, Reagan" userId="27291eb4-8241-4961-9e69-8c66e34cc5b0" providerId="ADAL" clId="{89AF8497-D5E3-49F4-ABD3-7BF3AEAE471D}" dt="2025-07-17T13:04:42.174" v="2529" actId="13244"/>
          <ac:spMkLst>
            <pc:docMk/>
            <pc:sldMk cId="3787637360" sldId="2266"/>
            <ac:spMk id="10" creationId="{049D0BAD-63CB-52ED-1FD2-7FC9300FF736}"/>
          </ac:spMkLst>
        </pc:spChg>
        <pc:spChg chg="ord">
          <ac:chgData name="Ward, Reagan" userId="27291eb4-8241-4961-9e69-8c66e34cc5b0" providerId="ADAL" clId="{89AF8497-D5E3-49F4-ABD3-7BF3AEAE471D}" dt="2025-07-17T13:04:30.517" v="2527" actId="13244"/>
          <ac:spMkLst>
            <pc:docMk/>
            <pc:sldMk cId="3787637360" sldId="2266"/>
            <ac:spMk id="11" creationId="{A2A16C9F-8844-2A6E-B3F3-4D562250DB45}"/>
          </ac:spMkLst>
        </pc:spChg>
        <pc:picChg chg="ord">
          <ac:chgData name="Ward, Reagan" userId="27291eb4-8241-4961-9e69-8c66e34cc5b0" providerId="ADAL" clId="{89AF8497-D5E3-49F4-ABD3-7BF3AEAE471D}" dt="2025-07-17T13:04:26.893" v="2525" actId="13244"/>
          <ac:picMkLst>
            <pc:docMk/>
            <pc:sldMk cId="3787637360" sldId="2266"/>
            <ac:picMk id="6" creationId="{04EB1EA1-095F-C7E6-1E29-19798ECC989F}"/>
          </ac:picMkLst>
        </pc:picChg>
      </pc:sldChg>
      <pc:sldChg chg="modSp mod">
        <pc:chgData name="Ward, Reagan" userId="27291eb4-8241-4961-9e69-8c66e34cc5b0" providerId="ADAL" clId="{89AF8497-D5E3-49F4-ABD3-7BF3AEAE471D}" dt="2025-07-17T13:14:10.828" v="2705" actId="20577"/>
        <pc:sldMkLst>
          <pc:docMk/>
          <pc:sldMk cId="3227145924" sldId="5097"/>
        </pc:sldMkLst>
        <pc:graphicFrameChg chg="mod modGraphic">
          <ac:chgData name="Ward, Reagan" userId="27291eb4-8241-4961-9e69-8c66e34cc5b0" providerId="ADAL" clId="{89AF8497-D5E3-49F4-ABD3-7BF3AEAE471D}" dt="2025-07-17T13:14:10.828" v="2705"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9AF8497-D5E3-49F4-ABD3-7BF3AEAE471D}" dt="2025-07-17T13:12:35.404" v="2674" actId="20577"/>
        <pc:sldMkLst>
          <pc:docMk/>
          <pc:sldMk cId="1037917088" sldId="5098"/>
        </pc:sldMkLst>
        <pc:graphicFrameChg chg="mod modGraphic">
          <ac:chgData name="Ward, Reagan" userId="27291eb4-8241-4961-9e69-8c66e34cc5b0" providerId="ADAL" clId="{89AF8497-D5E3-49F4-ABD3-7BF3AEAE471D}" dt="2025-07-17T13:12:35.404" v="2674" actId="20577"/>
          <ac:graphicFrameMkLst>
            <pc:docMk/>
            <pc:sldMk cId="1037917088" sldId="5098"/>
            <ac:graphicFrameMk id="5" creationId="{5E4612F7-68C6-57CA-E918-38EF641F73CF}"/>
          </ac:graphicFrameMkLst>
        </pc:graphicFrameChg>
      </pc:sldChg>
      <pc:sldChg chg="addSp delSp modSp mod">
        <pc:chgData name="Ward, Reagan" userId="27291eb4-8241-4961-9e69-8c66e34cc5b0" providerId="ADAL" clId="{89AF8497-D5E3-49F4-ABD3-7BF3AEAE471D}" dt="2025-07-11T20:09:16.980" v="885"/>
        <pc:sldMkLst>
          <pc:docMk/>
          <pc:sldMk cId="794275993" sldId="5416"/>
        </pc:sldMkLst>
        <pc:spChg chg="mod">
          <ac:chgData name="Ward, Reagan" userId="27291eb4-8241-4961-9e69-8c66e34cc5b0" providerId="ADAL" clId="{89AF8497-D5E3-49F4-ABD3-7BF3AEAE471D}" dt="2025-07-11T20:08:22.114" v="883" actId="20577"/>
          <ac:spMkLst>
            <pc:docMk/>
            <pc:sldMk cId="794275993" sldId="5416"/>
            <ac:spMk id="9" creationId="{E629D08D-0862-A990-348E-E0C3CB1AA69E}"/>
          </ac:spMkLst>
        </pc:spChg>
        <pc:spChg chg="mod">
          <ac:chgData name="Ward, Reagan" userId="27291eb4-8241-4961-9e69-8c66e34cc5b0" providerId="ADAL" clId="{89AF8497-D5E3-49F4-ABD3-7BF3AEAE471D}" dt="2025-07-11T20:07:23.212" v="759" actId="20577"/>
          <ac:spMkLst>
            <pc:docMk/>
            <pc:sldMk cId="794275993" sldId="5416"/>
            <ac:spMk id="11" creationId="{27F5BE03-B291-E94C-3DAF-8370278906D9}"/>
          </ac:spMkLst>
        </pc:spChg>
        <pc:picChg chg="add mod">
          <ac:chgData name="Ward, Reagan" userId="27291eb4-8241-4961-9e69-8c66e34cc5b0" providerId="ADAL" clId="{89AF8497-D5E3-49F4-ABD3-7BF3AEAE471D}" dt="2025-07-11T20:09:16.980" v="885"/>
          <ac:picMkLst>
            <pc:docMk/>
            <pc:sldMk cId="794275993" sldId="5416"/>
            <ac:picMk id="1026" creationId="{8713F971-EAB3-186C-8003-B17F8E90388B}"/>
          </ac:picMkLst>
        </pc:picChg>
      </pc:sldChg>
      <pc:sldChg chg="modSp mod">
        <pc:chgData name="Ward, Reagan" userId="27291eb4-8241-4961-9e69-8c66e34cc5b0" providerId="ADAL" clId="{89AF8497-D5E3-49F4-ABD3-7BF3AEAE471D}" dt="2025-07-17T13:06:12.340" v="2537" actId="207"/>
        <pc:sldMkLst>
          <pc:docMk/>
          <pc:sldMk cId="2985757875" sldId="5555"/>
        </pc:sldMkLst>
        <pc:spChg chg="mod">
          <ac:chgData name="Ward, Reagan" userId="27291eb4-8241-4961-9e69-8c66e34cc5b0" providerId="ADAL" clId="{89AF8497-D5E3-49F4-ABD3-7BF3AEAE471D}" dt="2025-07-17T13:06:12.340" v="2537" actId="207"/>
          <ac:spMkLst>
            <pc:docMk/>
            <pc:sldMk cId="2985757875" sldId="5555"/>
            <ac:spMk id="4" creationId="{00000000-0000-0000-0000-000000000000}"/>
          </ac:spMkLst>
        </pc:spChg>
        <pc:spChg chg="mod">
          <ac:chgData name="Ward, Reagan" userId="27291eb4-8241-4961-9e69-8c66e34cc5b0" providerId="ADAL" clId="{89AF8497-D5E3-49F4-ABD3-7BF3AEAE471D}" dt="2025-07-17T13:06:02.941" v="2536" actId="207"/>
          <ac:spMkLst>
            <pc:docMk/>
            <pc:sldMk cId="2985757875" sldId="5555"/>
            <ac:spMk id="5" creationId="{00000000-0000-0000-0000-000000000000}"/>
          </ac:spMkLst>
        </pc:spChg>
        <pc:picChg chg="mod ord">
          <ac:chgData name="Ward, Reagan" userId="27291eb4-8241-4961-9e69-8c66e34cc5b0" providerId="ADAL" clId="{89AF8497-D5E3-49F4-ABD3-7BF3AEAE471D}" dt="2025-07-17T13:02:22.341" v="2510" actId="962"/>
          <ac:picMkLst>
            <pc:docMk/>
            <pc:sldMk cId="2985757875" sldId="5555"/>
            <ac:picMk id="6" creationId="{E74E38BF-DE27-222E-7E82-9D2426A189BF}"/>
          </ac:picMkLst>
        </pc:picChg>
      </pc:sldChg>
      <pc:sldChg chg="modSp mod">
        <pc:chgData name="Ward, Reagan" userId="27291eb4-8241-4961-9e69-8c66e34cc5b0" providerId="ADAL" clId="{89AF8497-D5E3-49F4-ABD3-7BF3AEAE471D}" dt="2025-07-17T13:02:37.339" v="2511" actId="13244"/>
        <pc:sldMkLst>
          <pc:docMk/>
          <pc:sldMk cId="411815827" sldId="5556"/>
        </pc:sldMkLst>
        <pc:spChg chg="ord">
          <ac:chgData name="Ward, Reagan" userId="27291eb4-8241-4961-9e69-8c66e34cc5b0" providerId="ADAL" clId="{89AF8497-D5E3-49F4-ABD3-7BF3AEAE471D}" dt="2025-07-17T13:02:37.339" v="2511" actId="13244"/>
          <ac:spMkLst>
            <pc:docMk/>
            <pc:sldMk cId="411815827" sldId="5556"/>
            <ac:spMk id="10" creationId="{713A2AD6-BC0F-B0CF-17FD-7F7F3B062201}"/>
          </ac:spMkLst>
        </pc:spChg>
      </pc:sldChg>
      <pc:sldChg chg="modSp mod">
        <pc:chgData name="Ward, Reagan" userId="27291eb4-8241-4961-9e69-8c66e34cc5b0" providerId="ADAL" clId="{89AF8497-D5E3-49F4-ABD3-7BF3AEAE471D}" dt="2025-07-17T13:03:10.258" v="2516" actId="13244"/>
        <pc:sldMkLst>
          <pc:docMk/>
          <pc:sldMk cId="822081041" sldId="5558"/>
        </pc:sldMkLst>
        <pc:spChg chg="ord">
          <ac:chgData name="Ward, Reagan" userId="27291eb4-8241-4961-9e69-8c66e34cc5b0" providerId="ADAL" clId="{89AF8497-D5E3-49F4-ABD3-7BF3AEAE471D}" dt="2025-07-17T13:03:05.884" v="2515" actId="13244"/>
          <ac:spMkLst>
            <pc:docMk/>
            <pc:sldMk cId="822081041" sldId="5558"/>
            <ac:spMk id="3" creationId="{AB063FAB-D470-E298-70EA-F1C80C4C8429}"/>
          </ac:spMkLst>
        </pc:spChg>
        <pc:spChg chg="ord">
          <ac:chgData name="Ward, Reagan" userId="27291eb4-8241-4961-9e69-8c66e34cc5b0" providerId="ADAL" clId="{89AF8497-D5E3-49F4-ABD3-7BF3AEAE471D}" dt="2025-07-17T13:03:03.151" v="2514" actId="13244"/>
          <ac:spMkLst>
            <pc:docMk/>
            <pc:sldMk cId="822081041" sldId="5558"/>
            <ac:spMk id="4" creationId="{2D58DE51-210A-DF67-0545-07B68F18A409}"/>
          </ac:spMkLst>
        </pc:spChg>
        <pc:spChg chg="mod ord">
          <ac:chgData name="Ward, Reagan" userId="27291eb4-8241-4961-9e69-8c66e34cc5b0" providerId="ADAL" clId="{89AF8497-D5E3-49F4-ABD3-7BF3AEAE471D}" dt="2025-07-17T13:02:57.341" v="2513" actId="13244"/>
          <ac:spMkLst>
            <pc:docMk/>
            <pc:sldMk cId="822081041" sldId="5558"/>
            <ac:spMk id="5" creationId="{FFF01096-F952-0C39-BFF4-3D27D94BDFBD}"/>
          </ac:spMkLst>
        </pc:spChg>
        <pc:picChg chg="ord">
          <ac:chgData name="Ward, Reagan" userId="27291eb4-8241-4961-9e69-8c66e34cc5b0" providerId="ADAL" clId="{89AF8497-D5E3-49F4-ABD3-7BF3AEAE471D}" dt="2025-07-17T13:03:10.258" v="2516" actId="13244"/>
          <ac:picMkLst>
            <pc:docMk/>
            <pc:sldMk cId="822081041" sldId="5558"/>
            <ac:picMk id="16" creationId="{14FE3ACA-FABB-5C6E-F99E-8F6D7A184362}"/>
          </ac:picMkLst>
        </pc:picChg>
      </pc:sldChg>
      <pc:sldChg chg="modSp mod">
        <pc:chgData name="Ward, Reagan" userId="27291eb4-8241-4961-9e69-8c66e34cc5b0" providerId="ADAL" clId="{89AF8497-D5E3-49F4-ABD3-7BF3AEAE471D}" dt="2025-07-17T13:02:08.479" v="2508" actId="13244"/>
        <pc:sldMkLst>
          <pc:docMk/>
          <pc:sldMk cId="658222773" sldId="5559"/>
        </pc:sldMkLst>
        <pc:spChg chg="ord">
          <ac:chgData name="Ward, Reagan" userId="27291eb4-8241-4961-9e69-8c66e34cc5b0" providerId="ADAL" clId="{89AF8497-D5E3-49F4-ABD3-7BF3AEAE471D}" dt="2025-07-17T13:02:08.479" v="2508" actId="13244"/>
          <ac:spMkLst>
            <pc:docMk/>
            <pc:sldMk cId="658222773" sldId="5559"/>
            <ac:spMk id="14" creationId="{0510F16F-5082-4554-05F8-BDFFE9A5AB5B}"/>
          </ac:spMkLst>
        </pc:spChg>
        <pc:graphicFrameChg chg="mod">
          <ac:chgData name="Ward, Reagan" userId="27291eb4-8241-4961-9e69-8c66e34cc5b0" providerId="ADAL" clId="{89AF8497-D5E3-49F4-ABD3-7BF3AEAE471D}" dt="2025-07-17T13:02:03.512" v="2507" actId="13244"/>
          <ac:graphicFrameMkLst>
            <pc:docMk/>
            <pc:sldMk cId="658222773" sldId="5559"/>
            <ac:graphicFrameMk id="7" creationId="{A9BB28F6-51F2-0DE0-C44F-19D192FF19DB}"/>
          </ac:graphicFrameMkLst>
        </pc:graphicFrameChg>
      </pc:sldChg>
      <pc:sldChg chg="add ord">
        <pc:chgData name="Ward, Reagan" userId="27291eb4-8241-4961-9e69-8c66e34cc5b0" providerId="ADAL" clId="{89AF8497-D5E3-49F4-ABD3-7BF3AEAE471D}" dt="2025-07-15T20:54:20.603" v="932"/>
        <pc:sldMkLst>
          <pc:docMk/>
          <pc:sldMk cId="3507505468" sldId="5647"/>
        </pc:sldMkLst>
      </pc:sldChg>
      <pc:sldChg chg="modSp mod">
        <pc:chgData name="Ward, Reagan" userId="27291eb4-8241-4961-9e69-8c66e34cc5b0" providerId="ADAL" clId="{89AF8497-D5E3-49F4-ABD3-7BF3AEAE471D}" dt="2025-07-16T20:20:49.125" v="2452" actId="20577"/>
        <pc:sldMkLst>
          <pc:docMk/>
          <pc:sldMk cId="500438566" sldId="5672"/>
        </pc:sldMkLst>
        <pc:graphicFrameChg chg="modGraphic">
          <ac:chgData name="Ward, Reagan" userId="27291eb4-8241-4961-9e69-8c66e34cc5b0" providerId="ADAL" clId="{89AF8497-D5E3-49F4-ABD3-7BF3AEAE471D}" dt="2025-07-16T20:20:49.125" v="2452"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9AF8497-D5E3-49F4-ABD3-7BF3AEAE471D}" dt="2025-07-11T19:50:23.052" v="472" actId="47"/>
        <pc:sldMkLst>
          <pc:docMk/>
          <pc:sldMk cId="1039088137" sldId="5841"/>
        </pc:sldMkLst>
      </pc:sldChg>
      <pc:sldChg chg="modSp mod">
        <pc:chgData name="Ward, Reagan" userId="27291eb4-8241-4961-9e69-8c66e34cc5b0" providerId="ADAL" clId="{89AF8497-D5E3-49F4-ABD3-7BF3AEAE471D}" dt="2025-07-16T20:07:40.893" v="1711" actId="27636"/>
        <pc:sldMkLst>
          <pc:docMk/>
          <pc:sldMk cId="606546759" sldId="5881"/>
        </pc:sldMkLst>
        <pc:spChg chg="mod">
          <ac:chgData name="Ward, Reagan" userId="27291eb4-8241-4961-9e69-8c66e34cc5b0" providerId="ADAL" clId="{89AF8497-D5E3-49F4-ABD3-7BF3AEAE471D}" dt="2025-07-16T20:07:40.893" v="1711" actId="27636"/>
          <ac:spMkLst>
            <pc:docMk/>
            <pc:sldMk cId="606546759" sldId="5881"/>
            <ac:spMk id="7" creationId="{D35E3931-3E62-31BA-DB08-04C8A8F44C76}"/>
          </ac:spMkLst>
        </pc:spChg>
      </pc:sldChg>
      <pc:sldChg chg="del">
        <pc:chgData name="Ward, Reagan" userId="27291eb4-8241-4961-9e69-8c66e34cc5b0" providerId="ADAL" clId="{89AF8497-D5E3-49F4-ABD3-7BF3AEAE471D}" dt="2025-07-11T19:50:23.052" v="472" actId="47"/>
        <pc:sldMkLst>
          <pc:docMk/>
          <pc:sldMk cId="4151373932" sldId="5891"/>
        </pc:sldMkLst>
      </pc:sldChg>
      <pc:sldChg chg="modSp mod">
        <pc:chgData name="Ward, Reagan" userId="27291eb4-8241-4961-9e69-8c66e34cc5b0" providerId="ADAL" clId="{89AF8497-D5E3-49F4-ABD3-7BF3AEAE471D}" dt="2025-07-17T13:05:23.687" v="2534" actId="6549"/>
        <pc:sldMkLst>
          <pc:docMk/>
          <pc:sldMk cId="120784883" sldId="5898"/>
        </pc:sldMkLst>
        <pc:spChg chg="mod">
          <ac:chgData name="Ward, Reagan" userId="27291eb4-8241-4961-9e69-8c66e34cc5b0" providerId="ADAL" clId="{89AF8497-D5E3-49F4-ABD3-7BF3AEAE471D}" dt="2025-07-17T13:05:23.687" v="2534" actId="6549"/>
          <ac:spMkLst>
            <pc:docMk/>
            <pc:sldMk cId="120784883" sldId="5898"/>
            <ac:spMk id="8" creationId="{D427E76A-BF03-EED0-9997-6D70263C1C6A}"/>
          </ac:spMkLst>
        </pc:spChg>
      </pc:sldChg>
      <pc:sldChg chg="modSp mod">
        <pc:chgData name="Ward, Reagan" userId="27291eb4-8241-4961-9e69-8c66e34cc5b0" providerId="ADAL" clId="{89AF8497-D5E3-49F4-ABD3-7BF3AEAE471D}" dt="2025-07-17T13:05:14.780" v="2532" actId="6549"/>
        <pc:sldMkLst>
          <pc:docMk/>
          <pc:sldMk cId="2055979038" sldId="5901"/>
        </pc:sldMkLst>
        <pc:spChg chg="mod">
          <ac:chgData name="Ward, Reagan" userId="27291eb4-8241-4961-9e69-8c66e34cc5b0" providerId="ADAL" clId="{89AF8497-D5E3-49F4-ABD3-7BF3AEAE471D}" dt="2025-07-17T13:05:14.780" v="2532" actId="6549"/>
          <ac:spMkLst>
            <pc:docMk/>
            <pc:sldMk cId="2055979038" sldId="5901"/>
            <ac:spMk id="8" creationId="{FA61E9DB-8409-2AA9-79E2-8883F740F7FA}"/>
          </ac:spMkLst>
        </pc:spChg>
      </pc:sldChg>
      <pc:sldChg chg="modSp mod">
        <pc:chgData name="Ward, Reagan" userId="27291eb4-8241-4961-9e69-8c66e34cc5b0" providerId="ADAL" clId="{89AF8497-D5E3-49F4-ABD3-7BF3AEAE471D}" dt="2025-07-16T20:21:24.066" v="2456" actId="14"/>
        <pc:sldMkLst>
          <pc:docMk/>
          <pc:sldMk cId="646868291" sldId="5905"/>
        </pc:sldMkLst>
        <pc:spChg chg="mod">
          <ac:chgData name="Ward, Reagan" userId="27291eb4-8241-4961-9e69-8c66e34cc5b0" providerId="ADAL" clId="{89AF8497-D5E3-49F4-ABD3-7BF3AEAE471D}" dt="2025-07-16T20:21:24.066" v="2456" actId="14"/>
          <ac:spMkLst>
            <pc:docMk/>
            <pc:sldMk cId="646868291" sldId="5905"/>
            <ac:spMk id="6" creationId="{4B950672-025E-5277-AF1D-18884722E63B}"/>
          </ac:spMkLst>
        </pc:spChg>
      </pc:sldChg>
      <pc:sldChg chg="modSp mod">
        <pc:chgData name="Ward, Reagan" userId="27291eb4-8241-4961-9e69-8c66e34cc5b0" providerId="ADAL" clId="{89AF8497-D5E3-49F4-ABD3-7BF3AEAE471D}" dt="2025-07-16T20:22:20.191" v="2460" actId="6549"/>
        <pc:sldMkLst>
          <pc:docMk/>
          <pc:sldMk cId="1324249713" sldId="5906"/>
        </pc:sldMkLst>
        <pc:spChg chg="mod">
          <ac:chgData name="Ward, Reagan" userId="27291eb4-8241-4961-9e69-8c66e34cc5b0" providerId="ADAL" clId="{89AF8497-D5E3-49F4-ABD3-7BF3AEAE471D}" dt="2025-07-16T20:22:20.191" v="2460" actId="6549"/>
          <ac:spMkLst>
            <pc:docMk/>
            <pc:sldMk cId="1324249713" sldId="5906"/>
            <ac:spMk id="6" creationId="{28D50EC4-4503-450E-2C6E-80794B316543}"/>
          </ac:spMkLst>
        </pc:spChg>
      </pc:sldChg>
      <pc:sldChg chg="del">
        <pc:chgData name="Ward, Reagan" userId="27291eb4-8241-4961-9e69-8c66e34cc5b0" providerId="ADAL" clId="{89AF8497-D5E3-49F4-ABD3-7BF3AEAE471D}" dt="2025-07-11T19:50:23.052" v="472" actId="47"/>
        <pc:sldMkLst>
          <pc:docMk/>
          <pc:sldMk cId="1655828756" sldId="5937"/>
        </pc:sldMkLst>
      </pc:sldChg>
      <pc:sldChg chg="del">
        <pc:chgData name="Ward, Reagan" userId="27291eb4-8241-4961-9e69-8c66e34cc5b0" providerId="ADAL" clId="{89AF8497-D5E3-49F4-ABD3-7BF3AEAE471D}" dt="2025-07-11T19:50:23.052" v="472" actId="47"/>
        <pc:sldMkLst>
          <pc:docMk/>
          <pc:sldMk cId="536564837" sldId="5970"/>
        </pc:sldMkLst>
      </pc:sldChg>
      <pc:sldChg chg="del">
        <pc:chgData name="Ward, Reagan" userId="27291eb4-8241-4961-9e69-8c66e34cc5b0" providerId="ADAL" clId="{89AF8497-D5E3-49F4-ABD3-7BF3AEAE471D}" dt="2025-07-11T19:50:23.052" v="472" actId="47"/>
        <pc:sldMkLst>
          <pc:docMk/>
          <pc:sldMk cId="3777476972" sldId="5977"/>
        </pc:sldMkLst>
      </pc:sldChg>
      <pc:sldChg chg="modSp mod">
        <pc:chgData name="Ward, Reagan" userId="27291eb4-8241-4961-9e69-8c66e34cc5b0" providerId="ADAL" clId="{89AF8497-D5E3-49F4-ABD3-7BF3AEAE471D}" dt="2025-07-16T20:37:53.615" v="2499" actId="114"/>
        <pc:sldMkLst>
          <pc:docMk/>
          <pc:sldMk cId="2678723744" sldId="5985"/>
        </pc:sldMkLst>
        <pc:spChg chg="mod">
          <ac:chgData name="Ward, Reagan" userId="27291eb4-8241-4961-9e69-8c66e34cc5b0" providerId="ADAL" clId="{89AF8497-D5E3-49F4-ABD3-7BF3AEAE471D}" dt="2025-07-16T20:37:53.615" v="2499" actId="114"/>
          <ac:spMkLst>
            <pc:docMk/>
            <pc:sldMk cId="2678723744" sldId="5985"/>
            <ac:spMk id="8" creationId="{D42EFDF3-6782-5CEC-A8D0-28093EB3BA4B}"/>
          </ac:spMkLst>
        </pc:spChg>
      </pc:sldChg>
      <pc:sldChg chg="del">
        <pc:chgData name="Ward, Reagan" userId="27291eb4-8241-4961-9e69-8c66e34cc5b0" providerId="ADAL" clId="{89AF8497-D5E3-49F4-ABD3-7BF3AEAE471D}" dt="2025-07-15T20:59:11.155" v="1487" actId="47"/>
        <pc:sldMkLst>
          <pc:docMk/>
          <pc:sldMk cId="1831047312" sldId="5986"/>
        </pc:sldMkLst>
      </pc:sldChg>
      <pc:sldChg chg="del">
        <pc:chgData name="Ward, Reagan" userId="27291eb4-8241-4961-9e69-8c66e34cc5b0" providerId="ADAL" clId="{89AF8497-D5E3-49F4-ABD3-7BF3AEAE471D}" dt="2025-07-15T20:59:11.155" v="1487" actId="47"/>
        <pc:sldMkLst>
          <pc:docMk/>
          <pc:sldMk cId="3486092456" sldId="5989"/>
        </pc:sldMkLst>
      </pc:sldChg>
      <pc:sldChg chg="del">
        <pc:chgData name="Ward, Reagan" userId="27291eb4-8241-4961-9e69-8c66e34cc5b0" providerId="ADAL" clId="{89AF8497-D5E3-49F4-ABD3-7BF3AEAE471D}" dt="2025-07-11T19:50:23.052" v="472" actId="47"/>
        <pc:sldMkLst>
          <pc:docMk/>
          <pc:sldMk cId="3303942044" sldId="5991"/>
        </pc:sldMkLst>
      </pc:sldChg>
      <pc:sldChg chg="del">
        <pc:chgData name="Ward, Reagan" userId="27291eb4-8241-4961-9e69-8c66e34cc5b0" providerId="ADAL" clId="{89AF8497-D5E3-49F4-ABD3-7BF3AEAE471D}" dt="2025-07-11T19:50:23.052" v="472" actId="47"/>
        <pc:sldMkLst>
          <pc:docMk/>
          <pc:sldMk cId="2374623960" sldId="5992"/>
        </pc:sldMkLst>
      </pc:sldChg>
      <pc:sldChg chg="del">
        <pc:chgData name="Ward, Reagan" userId="27291eb4-8241-4961-9e69-8c66e34cc5b0" providerId="ADAL" clId="{89AF8497-D5E3-49F4-ABD3-7BF3AEAE471D}" dt="2025-07-11T19:50:23.052" v="472" actId="47"/>
        <pc:sldMkLst>
          <pc:docMk/>
          <pc:sldMk cId="3980221347" sldId="5993"/>
        </pc:sldMkLst>
      </pc:sldChg>
      <pc:sldChg chg="addSp modSp new mod">
        <pc:chgData name="Ward, Reagan" userId="27291eb4-8241-4961-9e69-8c66e34cc5b0" providerId="ADAL" clId="{89AF8497-D5E3-49F4-ABD3-7BF3AEAE471D}" dt="2025-07-17T13:00:58.103" v="2505" actId="13244"/>
        <pc:sldMkLst>
          <pc:docMk/>
          <pc:sldMk cId="132831346" sldId="5995"/>
        </pc:sldMkLst>
        <pc:spChg chg="mod">
          <ac:chgData name="Ward, Reagan" userId="27291eb4-8241-4961-9e69-8c66e34cc5b0" providerId="ADAL" clId="{89AF8497-D5E3-49F4-ABD3-7BF3AEAE471D}" dt="2025-07-11T19:47:45.866" v="232" actId="20577"/>
          <ac:spMkLst>
            <pc:docMk/>
            <pc:sldMk cId="132831346" sldId="5995"/>
            <ac:spMk id="2" creationId="{542C5ABF-8C69-0233-AA26-E5D4720B4E8E}"/>
          </ac:spMkLst>
        </pc:spChg>
        <pc:spChg chg="mod">
          <ac:chgData name="Ward, Reagan" userId="27291eb4-8241-4961-9e69-8c66e34cc5b0" providerId="ADAL" clId="{89AF8497-D5E3-49F4-ABD3-7BF3AEAE471D}" dt="2025-07-11T20:10:24.716" v="893" actId="403"/>
          <ac:spMkLst>
            <pc:docMk/>
            <pc:sldMk cId="132831346" sldId="5995"/>
            <ac:spMk id="3" creationId="{632D3439-8B76-E5A2-341B-D6867D20CBC5}"/>
          </ac:spMkLst>
        </pc:spChg>
        <pc:spChg chg="mod">
          <ac:chgData name="Ward, Reagan" userId="27291eb4-8241-4961-9e69-8c66e34cc5b0" providerId="ADAL" clId="{89AF8497-D5E3-49F4-ABD3-7BF3AEAE471D}" dt="2025-07-11T19:48:55.248" v="435" actId="20577"/>
          <ac:spMkLst>
            <pc:docMk/>
            <pc:sldMk cId="132831346" sldId="5995"/>
            <ac:spMk id="5" creationId="{1570F82C-62F1-CEFB-97DB-F308E1BF5D00}"/>
          </ac:spMkLst>
        </pc:spChg>
        <pc:spChg chg="mod">
          <ac:chgData name="Ward, Reagan" userId="27291eb4-8241-4961-9e69-8c66e34cc5b0" providerId="ADAL" clId="{89AF8497-D5E3-49F4-ABD3-7BF3AEAE471D}" dt="2025-07-11T19:50:06.656" v="469" actId="20577"/>
          <ac:spMkLst>
            <pc:docMk/>
            <pc:sldMk cId="132831346" sldId="5995"/>
            <ac:spMk id="6" creationId="{6B4CBF60-89FC-3903-01F8-B75E76AC2DDF}"/>
          </ac:spMkLst>
        </pc:spChg>
        <pc:picChg chg="add mod">
          <ac:chgData name="Ward, Reagan" userId="27291eb4-8241-4961-9e69-8c66e34cc5b0" providerId="ADAL" clId="{89AF8497-D5E3-49F4-ABD3-7BF3AEAE471D}" dt="2025-07-17T13:00:56.449" v="2504" actId="13244"/>
          <ac:picMkLst>
            <pc:docMk/>
            <pc:sldMk cId="132831346" sldId="5995"/>
            <ac:picMk id="7" creationId="{3884EE7B-5D69-46A6-B075-2BDE17F316A8}"/>
          </ac:picMkLst>
        </pc:picChg>
        <pc:picChg chg="add mod">
          <ac:chgData name="Ward, Reagan" userId="27291eb4-8241-4961-9e69-8c66e34cc5b0" providerId="ADAL" clId="{89AF8497-D5E3-49F4-ABD3-7BF3AEAE471D}" dt="2025-07-17T13:00:58.103" v="2505" actId="13244"/>
          <ac:picMkLst>
            <pc:docMk/>
            <pc:sldMk cId="132831346" sldId="5995"/>
            <ac:picMk id="8" creationId="{A6D09528-DDC7-1AAE-8697-8BC14E131BF7}"/>
          </ac:picMkLst>
        </pc:picChg>
      </pc:sldChg>
      <pc:sldChg chg="addSp delSp modSp new mod modClrScheme chgLayout">
        <pc:chgData name="Ward, Reagan" userId="27291eb4-8241-4961-9e69-8c66e34cc5b0" providerId="ADAL" clId="{89AF8497-D5E3-49F4-ABD3-7BF3AEAE471D}" dt="2025-07-15T20:57:55.541" v="1327" actId="20577"/>
        <pc:sldMkLst>
          <pc:docMk/>
          <pc:sldMk cId="298233607" sldId="5996"/>
        </pc:sldMkLst>
        <pc:spChg chg="mod ord">
          <ac:chgData name="Ward, Reagan" userId="27291eb4-8241-4961-9e69-8c66e34cc5b0" providerId="ADAL" clId="{89AF8497-D5E3-49F4-ABD3-7BF3AEAE471D}" dt="2025-07-15T20:54:16.272" v="928" actId="700"/>
          <ac:spMkLst>
            <pc:docMk/>
            <pc:sldMk cId="298233607" sldId="5996"/>
            <ac:spMk id="4" creationId="{5A251A8C-59A9-50F7-7A57-EF23516B0EAC}"/>
          </ac:spMkLst>
        </pc:spChg>
        <pc:spChg chg="add mod ord">
          <ac:chgData name="Ward, Reagan" userId="27291eb4-8241-4961-9e69-8c66e34cc5b0" providerId="ADAL" clId="{89AF8497-D5E3-49F4-ABD3-7BF3AEAE471D}" dt="2025-07-15T20:54:24.496" v="950" actId="20577"/>
          <ac:spMkLst>
            <pc:docMk/>
            <pc:sldMk cId="298233607" sldId="5996"/>
            <ac:spMk id="5" creationId="{F2EA4A7E-4787-91A8-B2C3-1253E13F5BD0}"/>
          </ac:spMkLst>
        </pc:spChg>
        <pc:spChg chg="add mod ord">
          <ac:chgData name="Ward, Reagan" userId="27291eb4-8241-4961-9e69-8c66e34cc5b0" providerId="ADAL" clId="{89AF8497-D5E3-49F4-ABD3-7BF3AEAE471D}" dt="2025-07-15T20:57:55.541" v="1327" actId="20577"/>
          <ac:spMkLst>
            <pc:docMk/>
            <pc:sldMk cId="298233607" sldId="5996"/>
            <ac:spMk id="6" creationId="{E6882395-52CF-5220-8223-81DCDDA679F8}"/>
          </ac:spMkLst>
        </pc:spChg>
      </pc:sldChg>
      <pc:sldChg chg="addSp delSp modSp new mod modClrScheme chgLayout">
        <pc:chgData name="Ward, Reagan" userId="27291eb4-8241-4961-9e69-8c66e34cc5b0" providerId="ADAL" clId="{89AF8497-D5E3-49F4-ABD3-7BF3AEAE471D}" dt="2025-07-15T20:57:39.320" v="1276" actId="20577"/>
        <pc:sldMkLst>
          <pc:docMk/>
          <pc:sldMk cId="3616236497" sldId="5997"/>
        </pc:sldMkLst>
      </pc:sldChg>
      <pc:sldChg chg="addSp delSp modSp new mod modClrScheme chgLayout">
        <pc:chgData name="Ward, Reagan" userId="27291eb4-8241-4961-9e69-8c66e34cc5b0" providerId="ADAL" clId="{89AF8497-D5E3-49F4-ABD3-7BF3AEAE471D}" dt="2025-07-15T20:57:59.695" v="1340" actId="20577"/>
        <pc:sldMkLst>
          <pc:docMk/>
          <pc:sldMk cId="1864731055" sldId="5998"/>
        </pc:sldMkLst>
        <pc:spChg chg="mod ord">
          <ac:chgData name="Ward, Reagan" userId="27291eb4-8241-4961-9e69-8c66e34cc5b0" providerId="ADAL" clId="{89AF8497-D5E3-49F4-ABD3-7BF3AEAE471D}" dt="2025-07-15T20:57:43.115" v="1278" actId="700"/>
          <ac:spMkLst>
            <pc:docMk/>
            <pc:sldMk cId="1864731055" sldId="5998"/>
            <ac:spMk id="4" creationId="{B15DD790-6FA8-08DE-2322-57EEA5D9995E}"/>
          </ac:spMkLst>
        </pc:spChg>
        <pc:spChg chg="add mod ord">
          <ac:chgData name="Ward, Reagan" userId="27291eb4-8241-4961-9e69-8c66e34cc5b0" providerId="ADAL" clId="{89AF8497-D5E3-49F4-ABD3-7BF3AEAE471D}" dt="2025-07-15T20:57:51.670" v="1314" actId="20577"/>
          <ac:spMkLst>
            <pc:docMk/>
            <pc:sldMk cId="1864731055" sldId="5998"/>
            <ac:spMk id="5" creationId="{6563BBF7-E7E6-69AC-5A5A-9C3894F20B85}"/>
          </ac:spMkLst>
        </pc:spChg>
        <pc:spChg chg="add mod ord">
          <ac:chgData name="Ward, Reagan" userId="27291eb4-8241-4961-9e69-8c66e34cc5b0" providerId="ADAL" clId="{89AF8497-D5E3-49F4-ABD3-7BF3AEAE471D}" dt="2025-07-15T20:57:59.695" v="1340" actId="20577"/>
          <ac:spMkLst>
            <pc:docMk/>
            <pc:sldMk cId="1864731055" sldId="5998"/>
            <ac:spMk id="6" creationId="{18364ACC-31DB-0FA6-11A7-BBEB61628284}"/>
          </ac:spMkLst>
        </pc:spChg>
      </pc:sldChg>
      <pc:sldChg chg="addSp delSp modSp new del mod modClrScheme chgLayout">
        <pc:chgData name="Ward, Reagan" userId="27291eb4-8241-4961-9e69-8c66e34cc5b0" providerId="ADAL" clId="{89AF8497-D5E3-49F4-ABD3-7BF3AEAE471D}" dt="2025-07-16T20:22:34.119" v="2461" actId="47"/>
        <pc:sldMkLst>
          <pc:docMk/>
          <pc:sldMk cId="2603352899" sldId="5999"/>
        </pc:sldMkLst>
      </pc:sldChg>
      <pc:sldChg chg="new del">
        <pc:chgData name="Ward, Reagan" userId="27291eb4-8241-4961-9e69-8c66e34cc5b0" providerId="ADAL" clId="{89AF8497-D5E3-49F4-ABD3-7BF3AEAE471D}" dt="2025-07-15T20:58:40.359" v="1463" actId="47"/>
        <pc:sldMkLst>
          <pc:docMk/>
          <pc:sldMk cId="3436937872" sldId="6000"/>
        </pc:sldMkLst>
      </pc:sldChg>
      <pc:sldChg chg="new del">
        <pc:chgData name="Ward, Reagan" userId="27291eb4-8241-4961-9e69-8c66e34cc5b0" providerId="ADAL" clId="{89AF8497-D5E3-49F4-ABD3-7BF3AEAE471D}" dt="2025-07-15T20:58:40.359" v="1463" actId="47"/>
        <pc:sldMkLst>
          <pc:docMk/>
          <pc:sldMk cId="2550412617" sldId="6001"/>
        </pc:sldMkLst>
      </pc:sldChg>
      <pc:sldChg chg="modSp add mod">
        <pc:chgData name="Ward, Reagan" userId="27291eb4-8241-4961-9e69-8c66e34cc5b0" providerId="ADAL" clId="{89AF8497-D5E3-49F4-ABD3-7BF3AEAE471D}" dt="2025-07-15T20:58:31.570" v="1447" actId="20577"/>
        <pc:sldMkLst>
          <pc:docMk/>
          <pc:sldMk cId="3175282490" sldId="6002"/>
        </pc:sldMkLst>
        <pc:spChg chg="mod">
          <ac:chgData name="Ward, Reagan" userId="27291eb4-8241-4961-9e69-8c66e34cc5b0" providerId="ADAL" clId="{89AF8497-D5E3-49F4-ABD3-7BF3AEAE471D}" dt="2025-07-15T20:58:26.853" v="1432" actId="20577"/>
          <ac:spMkLst>
            <pc:docMk/>
            <pc:sldMk cId="3175282490" sldId="6002"/>
            <ac:spMk id="5" creationId="{9A240E68-69F5-4557-7128-01A3C9D9E678}"/>
          </ac:spMkLst>
        </pc:spChg>
        <pc:spChg chg="mod">
          <ac:chgData name="Ward, Reagan" userId="27291eb4-8241-4961-9e69-8c66e34cc5b0" providerId="ADAL" clId="{89AF8497-D5E3-49F4-ABD3-7BF3AEAE471D}" dt="2025-07-15T20:58:31.570" v="1447" actId="20577"/>
          <ac:spMkLst>
            <pc:docMk/>
            <pc:sldMk cId="3175282490" sldId="6002"/>
            <ac:spMk id="6" creationId="{F27D772F-5F40-8327-89BC-E988BF9D7147}"/>
          </ac:spMkLst>
        </pc:spChg>
      </pc:sldChg>
      <pc:sldChg chg="modSp add mod">
        <pc:chgData name="Ward, Reagan" userId="27291eb4-8241-4961-9e69-8c66e34cc5b0" providerId="ADAL" clId="{89AF8497-D5E3-49F4-ABD3-7BF3AEAE471D}" dt="2025-07-15T20:58:38.026" v="1462" actId="20577"/>
        <pc:sldMkLst>
          <pc:docMk/>
          <pc:sldMk cId="2499449088" sldId="6003"/>
        </pc:sldMkLst>
      </pc:sldChg>
      <pc:sldChg chg="modSp add mod">
        <pc:chgData name="Ward, Reagan" userId="27291eb4-8241-4961-9e69-8c66e34cc5b0" providerId="ADAL" clId="{89AF8497-D5E3-49F4-ABD3-7BF3AEAE471D}" dt="2025-07-15T20:58:48.666" v="1475" actId="20577"/>
        <pc:sldMkLst>
          <pc:docMk/>
          <pc:sldMk cId="1026439779" sldId="6004"/>
        </pc:sldMkLst>
        <pc:spChg chg="mod">
          <ac:chgData name="Ward, Reagan" userId="27291eb4-8241-4961-9e69-8c66e34cc5b0" providerId="ADAL" clId="{89AF8497-D5E3-49F4-ABD3-7BF3AEAE471D}" dt="2025-07-15T20:58:48.666" v="1475" actId="20577"/>
          <ac:spMkLst>
            <pc:docMk/>
            <pc:sldMk cId="1026439779" sldId="6004"/>
            <ac:spMk id="5" creationId="{CB13498A-D131-F21F-BBC7-3E5DF17CE484}"/>
          </ac:spMkLst>
        </pc:spChg>
      </pc:sldChg>
      <pc:sldChg chg="modSp add mod">
        <pc:chgData name="Ward, Reagan" userId="27291eb4-8241-4961-9e69-8c66e34cc5b0" providerId="ADAL" clId="{89AF8497-D5E3-49F4-ABD3-7BF3AEAE471D}" dt="2025-07-15T20:58:52.697" v="1486" actId="20577"/>
        <pc:sldMkLst>
          <pc:docMk/>
          <pc:sldMk cId="3429914620" sldId="6005"/>
        </pc:sldMkLst>
      </pc:sldChg>
      <pc:sldChg chg="modSp">
        <pc:chgData name="Ward, Reagan" userId="27291eb4-8241-4961-9e69-8c66e34cc5b0" providerId="ADAL" clId="{89AF8497-D5E3-49F4-ABD3-7BF3AEAE471D}" dt="2025-07-17T13:01:10.567" v="2506" actId="13244"/>
        <pc:sldMkLst>
          <pc:docMk/>
          <pc:sldMk cId="2742721405" sldId="6006"/>
        </pc:sldMkLst>
        <pc:graphicFrameChg chg="mod">
          <ac:chgData name="Ward, Reagan" userId="27291eb4-8241-4961-9e69-8c66e34cc5b0" providerId="ADAL" clId="{89AF8497-D5E3-49F4-ABD3-7BF3AEAE471D}" dt="2025-07-17T13:01:10.567" v="2506" actId="13244"/>
          <ac:graphicFrameMkLst>
            <pc:docMk/>
            <pc:sldMk cId="2742721405" sldId="6006"/>
            <ac:graphicFrameMk id="20" creationId="{89EAA90C-DDD8-6734-4FDB-62BF34120A68}"/>
          </ac:graphicFrameMkLst>
        </pc:graphicFrameChg>
      </pc:sldChg>
      <pc:sldChg chg="modSp mod">
        <pc:chgData name="Ward, Reagan" userId="27291eb4-8241-4961-9e69-8c66e34cc5b0" providerId="ADAL" clId="{89AF8497-D5E3-49F4-ABD3-7BF3AEAE471D}" dt="2025-07-17T13:07:44.660" v="2543" actId="404"/>
        <pc:sldMkLst>
          <pc:docMk/>
          <pc:sldMk cId="2084076319" sldId="6008"/>
        </pc:sldMkLst>
        <pc:graphicFrameChg chg="modGraphic">
          <ac:chgData name="Ward, Reagan" userId="27291eb4-8241-4961-9e69-8c66e34cc5b0" providerId="ADAL" clId="{89AF8497-D5E3-49F4-ABD3-7BF3AEAE471D}" dt="2025-07-17T13:07:44.660" v="2543" actId="404"/>
          <ac:graphicFrameMkLst>
            <pc:docMk/>
            <pc:sldMk cId="2084076319" sldId="6008"/>
            <ac:graphicFrameMk id="11" creationId="{EB172839-7BC8-C8CA-A787-E92F377369A8}"/>
          </ac:graphicFrameMkLst>
        </pc:graphicFrameChg>
      </pc:sldChg>
      <pc:sldChg chg="addSp delSp modSp new mod">
        <pc:chgData name="Ward, Reagan" userId="27291eb4-8241-4961-9e69-8c66e34cc5b0" providerId="ADAL" clId="{89AF8497-D5E3-49F4-ABD3-7BF3AEAE471D}" dt="2025-07-16T20:18:05.661" v="2387" actId="13926"/>
        <pc:sldMkLst>
          <pc:docMk/>
          <pc:sldMk cId="661091061" sldId="6012"/>
        </pc:sldMkLst>
        <pc:spChg chg="mod">
          <ac:chgData name="Ward, Reagan" userId="27291eb4-8241-4961-9e69-8c66e34cc5b0" providerId="ADAL" clId="{89AF8497-D5E3-49F4-ABD3-7BF3AEAE471D}" dt="2025-07-16T20:06:01.821" v="1519" actId="20577"/>
          <ac:spMkLst>
            <pc:docMk/>
            <pc:sldMk cId="661091061" sldId="6012"/>
            <ac:spMk id="2" creationId="{F2D809E0-05BC-0FFF-931D-303FE4FB378A}"/>
          </ac:spMkLst>
        </pc:spChg>
        <pc:spChg chg="mod">
          <ac:chgData name="Ward, Reagan" userId="27291eb4-8241-4961-9e69-8c66e34cc5b0" providerId="ADAL" clId="{89AF8497-D5E3-49F4-ABD3-7BF3AEAE471D}" dt="2025-07-16T20:06:12.056" v="1574" actId="20577"/>
          <ac:spMkLst>
            <pc:docMk/>
            <pc:sldMk cId="661091061" sldId="6012"/>
            <ac:spMk id="3" creationId="{21FE1838-116C-77AE-9307-A3B8DBD74045}"/>
          </ac:spMkLst>
        </pc:spChg>
        <pc:spChg chg="mod">
          <ac:chgData name="Ward, Reagan" userId="27291eb4-8241-4961-9e69-8c66e34cc5b0" providerId="ADAL" clId="{89AF8497-D5E3-49F4-ABD3-7BF3AEAE471D}" dt="2025-07-16T20:18:05.661" v="2387" actId="13926"/>
          <ac:spMkLst>
            <pc:docMk/>
            <pc:sldMk cId="661091061" sldId="6012"/>
            <ac:spMk id="4" creationId="{DAFAC3FA-FE4D-4572-165C-1FE84E16B15E}"/>
          </ac:spMkLst>
        </pc:spChg>
        <pc:spChg chg="mod">
          <ac:chgData name="Ward, Reagan" userId="27291eb4-8241-4961-9e69-8c66e34cc5b0" providerId="ADAL" clId="{89AF8497-D5E3-49F4-ABD3-7BF3AEAE471D}" dt="2025-07-16T20:07:17.055" v="1630" actId="20577"/>
          <ac:spMkLst>
            <pc:docMk/>
            <pc:sldMk cId="661091061" sldId="6012"/>
            <ac:spMk id="5" creationId="{5DABF0D8-2795-68B7-0BC0-6F79ED5361F6}"/>
          </ac:spMkLst>
        </pc:spChg>
        <pc:spChg chg="mod">
          <ac:chgData name="Ward, Reagan" userId="27291eb4-8241-4961-9e69-8c66e34cc5b0" providerId="ADAL" clId="{89AF8497-D5E3-49F4-ABD3-7BF3AEAE471D}" dt="2025-07-16T20:17:41.668" v="2337" actId="13926"/>
          <ac:spMkLst>
            <pc:docMk/>
            <pc:sldMk cId="661091061" sldId="6012"/>
            <ac:spMk id="6" creationId="{3C746DE2-E7F2-7C20-D169-47783475803D}"/>
          </ac:spMkLst>
        </pc:spChg>
        <pc:spChg chg="del">
          <ac:chgData name="Ward, Reagan" userId="27291eb4-8241-4961-9e69-8c66e34cc5b0" providerId="ADAL" clId="{89AF8497-D5E3-49F4-ABD3-7BF3AEAE471D}" dt="2025-07-16T20:07:52.206" v="1721"/>
          <ac:spMkLst>
            <pc:docMk/>
            <pc:sldMk cId="661091061" sldId="6012"/>
            <ac:spMk id="8" creationId="{A7D9D2F1-8BA8-72CC-7784-1472E3424A79}"/>
          </ac:spMkLst>
        </pc:spChg>
        <pc:spChg chg="del">
          <ac:chgData name="Ward, Reagan" userId="27291eb4-8241-4961-9e69-8c66e34cc5b0" providerId="ADAL" clId="{89AF8497-D5E3-49F4-ABD3-7BF3AEAE471D}" dt="2025-07-16T20:07:57.237" v="1722"/>
          <ac:spMkLst>
            <pc:docMk/>
            <pc:sldMk cId="661091061" sldId="6012"/>
            <ac:spMk id="9" creationId="{A18D0060-805F-DD8D-88E4-9D3A8AB9D611}"/>
          </ac:spMkLst>
        </pc:spChg>
        <pc:spChg chg="add mod">
          <ac:chgData name="Ward, Reagan" userId="27291eb4-8241-4961-9e69-8c66e34cc5b0" providerId="ADAL" clId="{89AF8497-D5E3-49F4-ABD3-7BF3AEAE471D}" dt="2025-07-16T20:08:04.589" v="1724" actId="14100"/>
          <ac:spMkLst>
            <pc:docMk/>
            <pc:sldMk cId="661091061" sldId="6012"/>
            <ac:spMk id="10" creationId="{96A83B97-A03E-F8CC-196A-D8E63A33D1A0}"/>
          </ac:spMkLst>
        </pc:spChg>
        <pc:spChg chg="add mod">
          <ac:chgData name="Ward, Reagan" userId="27291eb4-8241-4961-9e69-8c66e34cc5b0" providerId="ADAL" clId="{89AF8497-D5E3-49F4-ABD3-7BF3AEAE471D}" dt="2025-07-16T20:08:00.793" v="1723" actId="14100"/>
          <ac:spMkLst>
            <pc:docMk/>
            <pc:sldMk cId="661091061" sldId="6012"/>
            <ac:spMk id="11" creationId="{D8ED4BD6-0BC4-644A-161A-8709B21D8329}"/>
          </ac:spMkLst>
        </pc:spChg>
      </pc:sldChg>
      <pc:sldChg chg="modSp mod">
        <pc:chgData name="Ward, Reagan" userId="27291eb4-8241-4961-9e69-8c66e34cc5b0" providerId="ADAL" clId="{89AF8497-D5E3-49F4-ABD3-7BF3AEAE471D}" dt="2025-07-17T13:05:01.334" v="2530" actId="13244"/>
        <pc:sldMkLst>
          <pc:docMk/>
          <pc:sldMk cId="515991887" sldId="6013"/>
        </pc:sldMkLst>
        <pc:picChg chg="ord">
          <ac:chgData name="Ward, Reagan" userId="27291eb4-8241-4961-9e69-8c66e34cc5b0" providerId="ADAL" clId="{89AF8497-D5E3-49F4-ABD3-7BF3AEAE471D}" dt="2025-07-17T13:05:01.334" v="2530" actId="13244"/>
          <ac:picMkLst>
            <pc:docMk/>
            <pc:sldMk cId="515991887" sldId="6013"/>
            <ac:picMk id="10" creationId="{EB96AD45-1947-4782-C2B5-05E194220C28}"/>
          </ac:picMkLst>
        </pc:pic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ard, Reagan" userId="27291eb4-8241-4961-9e69-8c66e34cc5b0" providerId="ADAL" clId="{3143B3A6-FD1D-42D1-A9F6-B87A64E48F05}"/>
    <pc:docChg chg="undo custSel addSld delSld modSld sldOrd">
      <pc:chgData name="Ward, Reagan" userId="27291eb4-8241-4961-9e69-8c66e34cc5b0" providerId="ADAL" clId="{3143B3A6-FD1D-42D1-A9F6-B87A64E48F05}" dt="2025-07-10T14:44:41.514" v="7696" actId="962"/>
      <pc:docMkLst>
        <pc:docMk/>
      </pc:docMkLst>
      <pc:sldChg chg="modSp mod">
        <pc:chgData name="Ward, Reagan" userId="27291eb4-8241-4961-9e69-8c66e34cc5b0" providerId="ADAL" clId="{3143B3A6-FD1D-42D1-A9F6-B87A64E48F05}" dt="2025-07-09T17:47:40.866" v="6" actId="20577"/>
        <pc:sldMkLst>
          <pc:docMk/>
          <pc:sldMk cId="3044915438" sldId="256"/>
        </pc:sldMkLst>
        <pc:spChg chg="mod">
          <ac:chgData name="Ward, Reagan" userId="27291eb4-8241-4961-9e69-8c66e34cc5b0" providerId="ADAL" clId="{3143B3A6-FD1D-42D1-A9F6-B87A64E48F05}" dt="2025-07-09T17:47:40.866" v="6" actId="20577"/>
          <ac:spMkLst>
            <pc:docMk/>
            <pc:sldMk cId="3044915438" sldId="256"/>
            <ac:spMk id="2" creationId="{00000000-0000-0000-0000-000000000000}"/>
          </ac:spMkLst>
        </pc:spChg>
      </pc:sldChg>
      <pc:sldChg chg="modSp mod">
        <pc:chgData name="Ward, Reagan" userId="27291eb4-8241-4961-9e69-8c66e34cc5b0" providerId="ADAL" clId="{3143B3A6-FD1D-42D1-A9F6-B87A64E48F05}" dt="2025-07-09T17:48:19.204" v="84" actId="2165"/>
        <pc:sldMkLst>
          <pc:docMk/>
          <pc:sldMk cId="1212467416" sldId="261"/>
        </pc:sldMkLst>
        <pc:graphicFrameChg chg="modGraphic">
          <ac:chgData name="Ward, Reagan" userId="27291eb4-8241-4961-9e69-8c66e34cc5b0" providerId="ADAL" clId="{3143B3A6-FD1D-42D1-A9F6-B87A64E48F05}" dt="2025-07-09T17:48:19.204" v="84" actId="2165"/>
          <ac:graphicFrameMkLst>
            <pc:docMk/>
            <pc:sldMk cId="1212467416" sldId="261"/>
            <ac:graphicFrameMk id="5" creationId="{9C3641C5-EC4F-D3EA-E4A2-8ABB597C5BAA}"/>
          </ac:graphicFrameMkLst>
        </pc:graphicFrameChg>
      </pc:sldChg>
      <pc:sldChg chg="modSp mod">
        <pc:chgData name="Ward, Reagan" userId="27291eb4-8241-4961-9e69-8c66e34cc5b0" providerId="ADAL" clId="{3143B3A6-FD1D-42D1-A9F6-B87A64E48F05}" dt="2025-07-10T14:23:51.247" v="6940" actId="113"/>
        <pc:sldMkLst>
          <pc:docMk/>
          <pc:sldMk cId="4141676678" sldId="283"/>
        </pc:sldMkLst>
        <pc:spChg chg="mod">
          <ac:chgData name="Ward, Reagan" userId="27291eb4-8241-4961-9e69-8c66e34cc5b0" providerId="ADAL" clId="{3143B3A6-FD1D-42D1-A9F6-B87A64E48F05}" dt="2025-07-10T14:23:51.247" v="6940" actId="113"/>
          <ac:spMkLst>
            <pc:docMk/>
            <pc:sldMk cId="4141676678" sldId="283"/>
            <ac:spMk id="2" creationId="{8D3A017B-8EAE-DBEB-61C6-391F67C502F2}"/>
          </ac:spMkLst>
        </pc:spChg>
      </pc:sldChg>
      <pc:sldChg chg="del">
        <pc:chgData name="Ward, Reagan" userId="27291eb4-8241-4961-9e69-8c66e34cc5b0" providerId="ADAL" clId="{3143B3A6-FD1D-42D1-A9F6-B87A64E48F05}" dt="2025-07-09T17:52:31.778" v="104" actId="47"/>
        <pc:sldMkLst>
          <pc:docMk/>
          <pc:sldMk cId="2838705259" sldId="2863"/>
        </pc:sldMkLst>
      </pc:sldChg>
      <pc:sldChg chg="modSp mod">
        <pc:chgData name="Ward, Reagan" userId="27291eb4-8241-4961-9e69-8c66e34cc5b0" providerId="ADAL" clId="{3143B3A6-FD1D-42D1-A9F6-B87A64E48F05}" dt="2025-07-09T21:24:18.713" v="6309" actId="20577"/>
        <pc:sldMkLst>
          <pc:docMk/>
          <pc:sldMk cId="3227145924" sldId="5097"/>
        </pc:sldMkLst>
        <pc:graphicFrameChg chg="mod modGraphic">
          <ac:chgData name="Ward, Reagan" userId="27291eb4-8241-4961-9e69-8c66e34cc5b0" providerId="ADAL" clId="{3143B3A6-FD1D-42D1-A9F6-B87A64E48F05}" dt="2025-07-09T21:24:18.713" v="630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3143B3A6-FD1D-42D1-A9F6-B87A64E48F05}" dt="2025-07-09T21:22:02.373" v="6241" actId="20577"/>
        <pc:sldMkLst>
          <pc:docMk/>
          <pc:sldMk cId="1037917088" sldId="5098"/>
        </pc:sldMkLst>
        <pc:graphicFrameChg chg="mod modGraphic">
          <ac:chgData name="Ward, Reagan" userId="27291eb4-8241-4961-9e69-8c66e34cc5b0" providerId="ADAL" clId="{3143B3A6-FD1D-42D1-A9F6-B87A64E48F05}" dt="2025-07-09T21:22:02.373" v="6241"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3143B3A6-FD1D-42D1-A9F6-B87A64E48F05}" dt="2025-07-09T19:32:05.912" v="3083"/>
        <pc:sldMkLst>
          <pc:docMk/>
          <pc:sldMk cId="794275993" sldId="5416"/>
        </pc:sldMkLst>
      </pc:sldChg>
      <pc:sldChg chg="del">
        <pc:chgData name="Ward, Reagan" userId="27291eb4-8241-4961-9e69-8c66e34cc5b0" providerId="ADAL" clId="{3143B3A6-FD1D-42D1-A9F6-B87A64E48F05}" dt="2025-07-09T19:32:08.836" v="3084" actId="47"/>
        <pc:sldMkLst>
          <pc:docMk/>
          <pc:sldMk cId="3343705851" sldId="5418"/>
        </pc:sldMkLst>
      </pc:sldChg>
      <pc:sldChg chg="del">
        <pc:chgData name="Ward, Reagan" userId="27291eb4-8241-4961-9e69-8c66e34cc5b0" providerId="ADAL" clId="{3143B3A6-FD1D-42D1-A9F6-B87A64E48F05}" dt="2025-07-09T18:01:44.482" v="1194" actId="47"/>
        <pc:sldMkLst>
          <pc:docMk/>
          <pc:sldMk cId="570074823" sldId="5472"/>
        </pc:sldMkLst>
      </pc:sldChg>
      <pc:sldChg chg="del">
        <pc:chgData name="Ward, Reagan" userId="27291eb4-8241-4961-9e69-8c66e34cc5b0" providerId="ADAL" clId="{3143B3A6-FD1D-42D1-A9F6-B87A64E48F05}" dt="2025-07-09T18:01:44.482" v="1194" actId="47"/>
        <pc:sldMkLst>
          <pc:docMk/>
          <pc:sldMk cId="807434472" sldId="5473"/>
        </pc:sldMkLst>
      </pc:sldChg>
      <pc:sldChg chg="del">
        <pc:chgData name="Ward, Reagan" userId="27291eb4-8241-4961-9e69-8c66e34cc5b0" providerId="ADAL" clId="{3143B3A6-FD1D-42D1-A9F6-B87A64E48F05}" dt="2025-07-09T18:01:44.482" v="1194" actId="47"/>
        <pc:sldMkLst>
          <pc:docMk/>
          <pc:sldMk cId="1393504931" sldId="5475"/>
        </pc:sldMkLst>
      </pc:sldChg>
      <pc:sldChg chg="del">
        <pc:chgData name="Ward, Reagan" userId="27291eb4-8241-4961-9e69-8c66e34cc5b0" providerId="ADAL" clId="{3143B3A6-FD1D-42D1-A9F6-B87A64E48F05}" dt="2025-07-09T17:52:31.778" v="104" actId="47"/>
        <pc:sldMkLst>
          <pc:docMk/>
          <pc:sldMk cId="3587138845" sldId="5548"/>
        </pc:sldMkLst>
      </pc:sldChg>
      <pc:sldChg chg="del">
        <pc:chgData name="Ward, Reagan" userId="27291eb4-8241-4961-9e69-8c66e34cc5b0" providerId="ADAL" clId="{3143B3A6-FD1D-42D1-A9F6-B87A64E48F05}" dt="2025-07-09T17:52:31.778" v="104" actId="47"/>
        <pc:sldMkLst>
          <pc:docMk/>
          <pc:sldMk cId="2250048154" sldId="5549"/>
        </pc:sldMkLst>
      </pc:sldChg>
      <pc:sldChg chg="del">
        <pc:chgData name="Ward, Reagan" userId="27291eb4-8241-4961-9e69-8c66e34cc5b0" providerId="ADAL" clId="{3143B3A6-FD1D-42D1-A9F6-B87A64E48F05}" dt="2025-07-09T17:52:31.778" v="104" actId="47"/>
        <pc:sldMkLst>
          <pc:docMk/>
          <pc:sldMk cId="492248944" sldId="5550"/>
        </pc:sldMkLst>
      </pc:sldChg>
      <pc:sldChg chg="del">
        <pc:chgData name="Ward, Reagan" userId="27291eb4-8241-4961-9e69-8c66e34cc5b0" providerId="ADAL" clId="{3143B3A6-FD1D-42D1-A9F6-B87A64E48F05}" dt="2025-07-09T17:52:31.778" v="104" actId="47"/>
        <pc:sldMkLst>
          <pc:docMk/>
          <pc:sldMk cId="4181786878" sldId="5568"/>
        </pc:sldMkLst>
      </pc:sldChg>
      <pc:sldChg chg="modSp mod">
        <pc:chgData name="Ward, Reagan" userId="27291eb4-8241-4961-9e69-8c66e34cc5b0" providerId="ADAL" clId="{3143B3A6-FD1D-42D1-A9F6-B87A64E48F05}" dt="2025-07-09T21:23:26.826" v="6289" actId="20577"/>
        <pc:sldMkLst>
          <pc:docMk/>
          <pc:sldMk cId="500438566" sldId="5672"/>
        </pc:sldMkLst>
        <pc:graphicFrameChg chg="mod modGraphic">
          <ac:chgData name="Ward, Reagan" userId="27291eb4-8241-4961-9e69-8c66e34cc5b0" providerId="ADAL" clId="{3143B3A6-FD1D-42D1-A9F6-B87A64E48F05}" dt="2025-07-09T21:23:26.826" v="6289"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3143B3A6-FD1D-42D1-A9F6-B87A64E48F05}" dt="2025-07-09T17:52:31.778" v="104" actId="47"/>
        <pc:sldMkLst>
          <pc:docMk/>
          <pc:sldMk cId="3445224250" sldId="5896"/>
        </pc:sldMkLst>
      </pc:sldChg>
      <pc:sldChg chg="del">
        <pc:chgData name="Ward, Reagan" userId="27291eb4-8241-4961-9e69-8c66e34cc5b0" providerId="ADAL" clId="{3143B3A6-FD1D-42D1-A9F6-B87A64E48F05}" dt="2025-07-09T17:52:31.778" v="104" actId="47"/>
        <pc:sldMkLst>
          <pc:docMk/>
          <pc:sldMk cId="120784883" sldId="5898"/>
        </pc:sldMkLst>
      </pc:sldChg>
      <pc:sldChg chg="del">
        <pc:chgData name="Ward, Reagan" userId="27291eb4-8241-4961-9e69-8c66e34cc5b0" providerId="ADAL" clId="{3143B3A6-FD1D-42D1-A9F6-B87A64E48F05}" dt="2025-07-09T17:52:31.778" v="104" actId="47"/>
        <pc:sldMkLst>
          <pc:docMk/>
          <pc:sldMk cId="896102050" sldId="5899"/>
        </pc:sldMkLst>
      </pc:sldChg>
      <pc:sldChg chg="del">
        <pc:chgData name="Ward, Reagan" userId="27291eb4-8241-4961-9e69-8c66e34cc5b0" providerId="ADAL" clId="{3143B3A6-FD1D-42D1-A9F6-B87A64E48F05}" dt="2025-07-09T17:52:31.778" v="104" actId="47"/>
        <pc:sldMkLst>
          <pc:docMk/>
          <pc:sldMk cId="2055979038" sldId="5901"/>
        </pc:sldMkLst>
      </pc:sldChg>
      <pc:sldChg chg="modSp mod">
        <pc:chgData name="Ward, Reagan" userId="27291eb4-8241-4961-9e69-8c66e34cc5b0" providerId="ADAL" clId="{3143B3A6-FD1D-42D1-A9F6-B87A64E48F05}" dt="2025-07-09T17:52:38.165" v="132" actId="20577"/>
        <pc:sldMkLst>
          <pc:docMk/>
          <pc:sldMk cId="3763548243" sldId="5960"/>
        </pc:sldMkLst>
        <pc:spChg chg="mod">
          <ac:chgData name="Ward, Reagan" userId="27291eb4-8241-4961-9e69-8c66e34cc5b0" providerId="ADAL" clId="{3143B3A6-FD1D-42D1-A9F6-B87A64E48F05}" dt="2025-07-09T17:52:38.165" v="132" actId="20577"/>
          <ac:spMkLst>
            <pc:docMk/>
            <pc:sldMk cId="3763548243" sldId="5960"/>
            <ac:spMk id="2" creationId="{F1817900-7D16-4F61-7CF1-745BC118202F}"/>
          </ac:spMkLst>
        </pc:spChg>
      </pc:sldChg>
      <pc:sldChg chg="del">
        <pc:chgData name="Ward, Reagan" userId="27291eb4-8241-4961-9e69-8c66e34cc5b0" providerId="ADAL" clId="{3143B3A6-FD1D-42D1-A9F6-B87A64E48F05}" dt="2025-07-09T17:52:45.247" v="135" actId="47"/>
        <pc:sldMkLst>
          <pc:docMk/>
          <pc:sldMk cId="873934780" sldId="5962"/>
        </pc:sldMkLst>
      </pc:sldChg>
      <pc:sldChg chg="modSp mod">
        <pc:chgData name="Ward, Reagan" userId="27291eb4-8241-4961-9e69-8c66e34cc5b0" providerId="ADAL" clId="{3143B3A6-FD1D-42D1-A9F6-B87A64E48F05}" dt="2025-07-10T14:12:52.509" v="6351" actId="255"/>
        <pc:sldMkLst>
          <pc:docMk/>
          <pc:sldMk cId="584765294" sldId="5973"/>
        </pc:sldMkLst>
        <pc:spChg chg="mod">
          <ac:chgData name="Ward, Reagan" userId="27291eb4-8241-4961-9e69-8c66e34cc5b0" providerId="ADAL" clId="{3143B3A6-FD1D-42D1-A9F6-B87A64E48F05}" dt="2025-07-09T17:53:04.756" v="208" actId="14100"/>
          <ac:spMkLst>
            <pc:docMk/>
            <pc:sldMk cId="584765294" sldId="5973"/>
            <ac:spMk id="2" creationId="{263BBC37-DDD5-6BE9-B990-915317D47636}"/>
          </ac:spMkLst>
        </pc:spChg>
        <pc:spChg chg="mod">
          <ac:chgData name="Ward, Reagan" userId="27291eb4-8241-4961-9e69-8c66e34cc5b0" providerId="ADAL" clId="{3143B3A6-FD1D-42D1-A9F6-B87A64E48F05}" dt="2025-07-10T14:12:52.509" v="6351" actId="255"/>
          <ac:spMkLst>
            <pc:docMk/>
            <pc:sldMk cId="584765294" sldId="5973"/>
            <ac:spMk id="3" creationId="{94805149-7371-FA2D-C11A-4C81E2BDE526}"/>
          </ac:spMkLst>
        </pc:spChg>
      </pc:sldChg>
      <pc:sldChg chg="del">
        <pc:chgData name="Ward, Reagan" userId="27291eb4-8241-4961-9e69-8c66e34cc5b0" providerId="ADAL" clId="{3143B3A6-FD1D-42D1-A9F6-B87A64E48F05}" dt="2025-07-09T17:52:31.778" v="104" actId="47"/>
        <pc:sldMkLst>
          <pc:docMk/>
          <pc:sldMk cId="1772522532" sldId="5975"/>
        </pc:sldMkLst>
      </pc:sldChg>
      <pc:sldChg chg="addSp delSp modSp mod modClrScheme chgLayout">
        <pc:chgData name="Ward, Reagan" userId="27291eb4-8241-4961-9e69-8c66e34cc5b0" providerId="ADAL" clId="{3143B3A6-FD1D-42D1-A9F6-B87A64E48F05}" dt="2025-07-09T19:24:00.926" v="2282" actId="20577"/>
        <pc:sldMkLst>
          <pc:docMk/>
          <pc:sldMk cId="3777476972" sldId="5977"/>
        </pc:sldMkLst>
      </pc:sldChg>
      <pc:sldChg chg="addSp delSp modSp new mod chgLayout">
        <pc:chgData name="Ward, Reagan" userId="27291eb4-8241-4961-9e69-8c66e34cc5b0" providerId="ADAL" clId="{3143B3A6-FD1D-42D1-A9F6-B87A64E48F05}" dt="2025-07-09T17:52:43.921" v="134" actId="700"/>
        <pc:sldMkLst>
          <pc:docMk/>
          <pc:sldMk cId="337183937" sldId="5978"/>
        </pc:sldMkLst>
      </pc:sldChg>
      <pc:sldChg chg="addSp delSp modSp new mod modClrScheme chgLayout">
        <pc:chgData name="Ward, Reagan" userId="27291eb4-8241-4961-9e69-8c66e34cc5b0" providerId="ADAL" clId="{3143B3A6-FD1D-42D1-A9F6-B87A64E48F05}" dt="2025-07-09T21:24:49.831" v="6320" actId="20577"/>
        <pc:sldMkLst>
          <pc:docMk/>
          <pc:sldMk cId="2599569053" sldId="5979"/>
        </pc:sldMkLst>
        <pc:spChg chg="mod ord">
          <ac:chgData name="Ward, Reagan" userId="27291eb4-8241-4961-9e69-8c66e34cc5b0" providerId="ADAL" clId="{3143B3A6-FD1D-42D1-A9F6-B87A64E48F05}" dt="2025-07-09T17:53:26.611" v="212" actId="700"/>
          <ac:spMkLst>
            <pc:docMk/>
            <pc:sldMk cId="2599569053" sldId="5979"/>
            <ac:spMk id="4" creationId="{9AF0CB53-F8FF-24EB-E75A-ED441758A47D}"/>
          </ac:spMkLst>
        </pc:spChg>
        <pc:spChg chg="add mod ord">
          <ac:chgData name="Ward, Reagan" userId="27291eb4-8241-4961-9e69-8c66e34cc5b0" providerId="ADAL" clId="{3143B3A6-FD1D-42D1-A9F6-B87A64E48F05}" dt="2025-07-09T17:53:29.619" v="231" actId="20577"/>
          <ac:spMkLst>
            <pc:docMk/>
            <pc:sldMk cId="2599569053" sldId="5979"/>
            <ac:spMk id="9" creationId="{20A1EEE4-DC8C-6CC5-FDE2-738C0C69EC0D}"/>
          </ac:spMkLst>
        </pc:spChg>
        <pc:spChg chg="add mod ord">
          <ac:chgData name="Ward, Reagan" userId="27291eb4-8241-4961-9e69-8c66e34cc5b0" providerId="ADAL" clId="{3143B3A6-FD1D-42D1-A9F6-B87A64E48F05}" dt="2025-07-09T21:24:49.831" v="6320" actId="20577"/>
          <ac:spMkLst>
            <pc:docMk/>
            <pc:sldMk cId="2599569053" sldId="5979"/>
            <ac:spMk id="10" creationId="{C98E923E-16F0-7278-BCDB-713E34F6055D}"/>
          </ac:spMkLst>
        </pc:spChg>
      </pc:sldChg>
      <pc:sldChg chg="modSp add mod">
        <pc:chgData name="Ward, Reagan" userId="27291eb4-8241-4961-9e69-8c66e34cc5b0" providerId="ADAL" clId="{3143B3A6-FD1D-42D1-A9F6-B87A64E48F05}" dt="2025-07-09T21:25:33.570" v="6329" actId="27636"/>
        <pc:sldMkLst>
          <pc:docMk/>
          <pc:sldMk cId="3994330696" sldId="5980"/>
        </pc:sldMkLst>
        <pc:spChg chg="mod">
          <ac:chgData name="Ward, Reagan" userId="27291eb4-8241-4961-9e69-8c66e34cc5b0" providerId="ADAL" clId="{3143B3A6-FD1D-42D1-A9F6-B87A64E48F05}" dt="2025-07-09T17:53:42.767" v="254" actId="20577"/>
          <ac:spMkLst>
            <pc:docMk/>
            <pc:sldMk cId="3994330696" sldId="5980"/>
            <ac:spMk id="5" creationId="{945EF936-E120-9F9E-391B-B8AB1E54E799}"/>
          </ac:spMkLst>
        </pc:spChg>
        <pc:spChg chg="mod">
          <ac:chgData name="Ward, Reagan" userId="27291eb4-8241-4961-9e69-8c66e34cc5b0" providerId="ADAL" clId="{3143B3A6-FD1D-42D1-A9F6-B87A64E48F05}" dt="2025-07-09T21:25:33.570" v="6329" actId="27636"/>
          <ac:spMkLst>
            <pc:docMk/>
            <pc:sldMk cId="3994330696" sldId="5980"/>
            <ac:spMk id="6" creationId="{A8212472-36D6-231D-518A-3952977EF63A}"/>
          </ac:spMkLst>
        </pc:spChg>
      </pc:sldChg>
      <pc:sldChg chg="addSp delSp modSp new del mod modClrScheme chgLayout">
        <pc:chgData name="Ward, Reagan" userId="27291eb4-8241-4961-9e69-8c66e34cc5b0" providerId="ADAL" clId="{3143B3A6-FD1D-42D1-A9F6-B87A64E48F05}" dt="2025-07-09T17:54:14.238" v="257" actId="47"/>
        <pc:sldMkLst>
          <pc:docMk/>
          <pc:sldMk cId="3886851000" sldId="5981"/>
        </pc:sldMkLst>
      </pc:sldChg>
      <pc:sldChg chg="addSp delSp modSp add mod">
        <pc:chgData name="Ward, Reagan" userId="27291eb4-8241-4961-9e69-8c66e34cc5b0" providerId="ADAL" clId="{3143B3A6-FD1D-42D1-A9F6-B87A64E48F05}" dt="2025-07-09T21:28:13.232" v="6342" actId="13244"/>
        <pc:sldMkLst>
          <pc:docMk/>
          <pc:sldMk cId="2871468232" sldId="5982"/>
        </pc:sldMkLst>
        <pc:spChg chg="mod ord">
          <ac:chgData name="Ward, Reagan" userId="27291eb4-8241-4961-9e69-8c66e34cc5b0" providerId="ADAL" clId="{3143B3A6-FD1D-42D1-A9F6-B87A64E48F05}" dt="2025-07-09T21:27:46.220" v="6337" actId="13244"/>
          <ac:spMkLst>
            <pc:docMk/>
            <pc:sldMk cId="2871468232" sldId="5982"/>
            <ac:spMk id="2" creationId="{285A41DA-2269-7451-2A5E-56929D2B5765}"/>
          </ac:spMkLst>
        </pc:spChg>
        <pc:spChg chg="mod">
          <ac:chgData name="Ward, Reagan" userId="27291eb4-8241-4961-9e69-8c66e34cc5b0" providerId="ADAL" clId="{3143B3A6-FD1D-42D1-A9F6-B87A64E48F05}" dt="2025-07-09T19:16:46.565" v="1982" actId="14100"/>
          <ac:spMkLst>
            <pc:docMk/>
            <pc:sldMk cId="2871468232" sldId="5982"/>
            <ac:spMk id="3" creationId="{955053F5-4A68-EAC9-CB5F-B1C0A6A7C268}"/>
          </ac:spMkLst>
        </pc:spChg>
        <pc:spChg chg="ord">
          <ac:chgData name="Ward, Reagan" userId="27291eb4-8241-4961-9e69-8c66e34cc5b0" providerId="ADAL" clId="{3143B3A6-FD1D-42D1-A9F6-B87A64E48F05}" dt="2025-07-09T21:27:52.826" v="6339" actId="13244"/>
          <ac:spMkLst>
            <pc:docMk/>
            <pc:sldMk cId="2871468232" sldId="5982"/>
            <ac:spMk id="4" creationId="{F29A0895-9ECE-A42E-90AE-38C0EA7C50E1}"/>
          </ac:spMkLst>
        </pc:spChg>
        <pc:spChg chg="add mod ord">
          <ac:chgData name="Ward, Reagan" userId="27291eb4-8241-4961-9e69-8c66e34cc5b0" providerId="ADAL" clId="{3143B3A6-FD1D-42D1-A9F6-B87A64E48F05}" dt="2025-07-09T21:28:13.232" v="6342" actId="13244"/>
          <ac:spMkLst>
            <pc:docMk/>
            <pc:sldMk cId="2871468232" sldId="5982"/>
            <ac:spMk id="6" creationId="{F56828AF-8B4D-BF4B-D38D-8F930973B01E}"/>
          </ac:spMkLst>
        </pc:spChg>
        <pc:spChg chg="mod ord">
          <ac:chgData name="Ward, Reagan" userId="27291eb4-8241-4961-9e69-8c66e34cc5b0" providerId="ADAL" clId="{3143B3A6-FD1D-42D1-A9F6-B87A64E48F05}" dt="2025-07-09T21:27:56.520" v="6341" actId="13244"/>
          <ac:spMkLst>
            <pc:docMk/>
            <pc:sldMk cId="2871468232" sldId="5982"/>
            <ac:spMk id="9" creationId="{CD348111-66F4-706B-DCDE-C8F435F61477}"/>
          </ac:spMkLst>
        </pc:spChg>
        <pc:graphicFrameChg chg="mod ord modGraphic">
          <ac:chgData name="Ward, Reagan" userId="27291eb4-8241-4961-9e69-8c66e34cc5b0" providerId="ADAL" clId="{3143B3A6-FD1D-42D1-A9F6-B87A64E48F05}" dt="2025-07-09T21:27:49.578" v="6338" actId="13244"/>
          <ac:graphicFrameMkLst>
            <pc:docMk/>
            <pc:sldMk cId="2871468232" sldId="5982"/>
            <ac:graphicFrameMk id="11" creationId="{932C17AC-7628-85AB-0515-6E5127DD510B}"/>
          </ac:graphicFrameMkLst>
        </pc:graphicFrameChg>
      </pc:sldChg>
      <pc:sldChg chg="addSp delSp modSp add mod ord">
        <pc:chgData name="Ward, Reagan" userId="27291eb4-8241-4961-9e69-8c66e34cc5b0" providerId="ADAL" clId="{3143B3A6-FD1D-42D1-A9F6-B87A64E48F05}" dt="2025-07-09T21:27:38.812" v="6336" actId="13244"/>
        <pc:sldMkLst>
          <pc:docMk/>
          <pc:sldMk cId="3511793099" sldId="5983"/>
        </pc:sldMkLst>
        <pc:spChg chg="mod">
          <ac:chgData name="Ward, Reagan" userId="27291eb4-8241-4961-9e69-8c66e34cc5b0" providerId="ADAL" clId="{3143B3A6-FD1D-42D1-A9F6-B87A64E48F05}" dt="2025-07-09T17:54:41.437" v="297" actId="20577"/>
          <ac:spMkLst>
            <pc:docMk/>
            <pc:sldMk cId="3511793099" sldId="5983"/>
            <ac:spMk id="2" creationId="{51B89A07-41A7-57FA-204F-6D850F9CBB01}"/>
          </ac:spMkLst>
        </pc:spChg>
        <pc:spChg chg="ord">
          <ac:chgData name="Ward, Reagan" userId="27291eb4-8241-4961-9e69-8c66e34cc5b0" providerId="ADAL" clId="{3143B3A6-FD1D-42D1-A9F6-B87A64E48F05}" dt="2025-07-09T21:27:35.032" v="6335" actId="13244"/>
          <ac:spMkLst>
            <pc:docMk/>
            <pc:sldMk cId="3511793099" sldId="5983"/>
            <ac:spMk id="4" creationId="{77FD9C91-91A0-1517-C291-B83C7E92005B}"/>
          </ac:spMkLst>
        </pc:spChg>
        <pc:spChg chg="add mod">
          <ac:chgData name="Ward, Reagan" userId="27291eb4-8241-4961-9e69-8c66e34cc5b0" providerId="ADAL" clId="{3143B3A6-FD1D-42D1-A9F6-B87A64E48F05}" dt="2025-07-09T19:19:20.051" v="2167"/>
          <ac:spMkLst>
            <pc:docMk/>
            <pc:sldMk cId="3511793099" sldId="5983"/>
            <ac:spMk id="14" creationId="{96647846-1C8E-5412-503B-D78492D2056D}"/>
          </ac:spMkLst>
        </pc:spChg>
        <pc:spChg chg="add mod ord">
          <ac:chgData name="Ward, Reagan" userId="27291eb4-8241-4961-9e69-8c66e34cc5b0" providerId="ADAL" clId="{3143B3A6-FD1D-42D1-A9F6-B87A64E48F05}" dt="2025-07-09T21:27:38.812" v="6336" actId="13244"/>
          <ac:spMkLst>
            <pc:docMk/>
            <pc:sldMk cId="3511793099" sldId="5983"/>
            <ac:spMk id="15" creationId="{BCE582C3-A1E6-5129-FE09-C280FABE1E95}"/>
          </ac:spMkLst>
        </pc:spChg>
        <pc:graphicFrameChg chg="add mod ord modGraphic">
          <ac:chgData name="Ward, Reagan" userId="27291eb4-8241-4961-9e69-8c66e34cc5b0" providerId="ADAL" clId="{3143B3A6-FD1D-42D1-A9F6-B87A64E48F05}" dt="2025-07-09T21:27:33.658" v="6334" actId="13244"/>
          <ac:graphicFrameMkLst>
            <pc:docMk/>
            <pc:sldMk cId="3511793099" sldId="5983"/>
            <ac:graphicFrameMk id="7" creationId="{18F5037F-FBD3-D00D-865B-47227893D383}"/>
          </ac:graphicFrameMkLst>
        </pc:graphicFrameChg>
        <pc:graphicFrameChg chg="mod modGraphic">
          <ac:chgData name="Ward, Reagan" userId="27291eb4-8241-4961-9e69-8c66e34cc5b0" providerId="ADAL" clId="{3143B3A6-FD1D-42D1-A9F6-B87A64E48F05}" dt="2025-07-09T19:24:44.706" v="2287" actId="207"/>
          <ac:graphicFrameMkLst>
            <pc:docMk/>
            <pc:sldMk cId="3511793099" sldId="5983"/>
            <ac:graphicFrameMk id="11" creationId="{14333EF4-81C9-6B7C-80F1-7A51D75B65F6}"/>
          </ac:graphicFrameMkLst>
        </pc:graphicFrameChg>
      </pc:sldChg>
      <pc:sldChg chg="addSp delSp modSp new mod modClrScheme chgLayout">
        <pc:chgData name="Ward, Reagan" userId="27291eb4-8241-4961-9e69-8c66e34cc5b0" providerId="ADAL" clId="{3143B3A6-FD1D-42D1-A9F6-B87A64E48F05}" dt="2025-07-09T19:59:31.207" v="3478" actId="700"/>
        <pc:sldMkLst>
          <pc:docMk/>
          <pc:sldMk cId="2678723744" sldId="5985"/>
        </pc:sldMkLst>
        <pc:spChg chg="mod ord">
          <ac:chgData name="Ward, Reagan" userId="27291eb4-8241-4961-9e69-8c66e34cc5b0" providerId="ADAL" clId="{3143B3A6-FD1D-42D1-A9F6-B87A64E48F05}" dt="2025-07-09T19:59:31.207" v="3478" actId="700"/>
          <ac:spMkLst>
            <pc:docMk/>
            <pc:sldMk cId="2678723744" sldId="5985"/>
            <ac:spMk id="3" creationId="{8760F5CB-4713-F192-04A9-00D20B05FAC0}"/>
          </ac:spMkLst>
        </pc:spChg>
        <pc:spChg chg="add mod ord">
          <ac:chgData name="Ward, Reagan" userId="27291eb4-8241-4961-9e69-8c66e34cc5b0" providerId="ADAL" clId="{3143B3A6-FD1D-42D1-A9F6-B87A64E48F05}" dt="2025-07-09T19:59:31.207" v="3478" actId="700"/>
          <ac:spMkLst>
            <pc:docMk/>
            <pc:sldMk cId="2678723744" sldId="5985"/>
            <ac:spMk id="7" creationId="{F99F9332-069D-755F-C041-3B02DAF99656}"/>
          </ac:spMkLst>
        </pc:spChg>
        <pc:spChg chg="add del mod ord">
          <ac:chgData name="Ward, Reagan" userId="27291eb4-8241-4961-9e69-8c66e34cc5b0" providerId="ADAL" clId="{3143B3A6-FD1D-42D1-A9F6-B87A64E48F05}" dt="2025-07-09T19:59:31.207" v="3478" actId="700"/>
          <ac:spMkLst>
            <pc:docMk/>
            <pc:sldMk cId="2678723744" sldId="5985"/>
            <ac:spMk id="8" creationId="{D42EFDF3-6782-5CEC-A8D0-28093EB3BA4B}"/>
          </ac:spMkLst>
        </pc:spChg>
        <pc:spChg chg="add mod ord">
          <ac:chgData name="Ward, Reagan" userId="27291eb4-8241-4961-9e69-8c66e34cc5b0" providerId="ADAL" clId="{3143B3A6-FD1D-42D1-A9F6-B87A64E48F05}" dt="2025-07-09T19:59:31.207" v="3478" actId="700"/>
          <ac:spMkLst>
            <pc:docMk/>
            <pc:sldMk cId="2678723744" sldId="5985"/>
            <ac:spMk id="9" creationId="{622DF98A-D81F-083D-6821-E3325FF693EF}"/>
          </ac:spMkLst>
        </pc:spChg>
        <pc:spChg chg="add mod ord">
          <ac:chgData name="Ward, Reagan" userId="27291eb4-8241-4961-9e69-8c66e34cc5b0" providerId="ADAL" clId="{3143B3A6-FD1D-42D1-A9F6-B87A64E48F05}" dt="2025-07-09T19:59:31.207" v="3478" actId="700"/>
          <ac:spMkLst>
            <pc:docMk/>
            <pc:sldMk cId="2678723744" sldId="5985"/>
            <ac:spMk id="10" creationId="{DA8B73A4-A680-A9D1-E9FE-C7586A89A535}"/>
          </ac:spMkLst>
        </pc:spChg>
        <pc:spChg chg="add mod ord">
          <ac:chgData name="Ward, Reagan" userId="27291eb4-8241-4961-9e69-8c66e34cc5b0" providerId="ADAL" clId="{3143B3A6-FD1D-42D1-A9F6-B87A64E48F05}" dt="2025-07-09T19:59:31.207" v="3478" actId="700"/>
          <ac:spMkLst>
            <pc:docMk/>
            <pc:sldMk cId="2678723744" sldId="5985"/>
            <ac:spMk id="11" creationId="{9CD57446-20D6-3121-5396-801DF0B1B2EF}"/>
          </ac:spMkLst>
        </pc:spChg>
        <pc:spChg chg="add mod">
          <ac:chgData name="Ward, Reagan" userId="27291eb4-8241-4961-9e69-8c66e34cc5b0" providerId="ADAL" clId="{3143B3A6-FD1D-42D1-A9F6-B87A64E48F05}" dt="2025-07-09T19:44:05.356" v="3195" actId="113"/>
          <ac:spMkLst>
            <pc:docMk/>
            <pc:sldMk cId="2678723744" sldId="5985"/>
            <ac:spMk id="17" creationId="{2775DE4D-5FD3-19D4-36DE-6C85DB14B93C}"/>
          </ac:spMkLst>
        </pc:spChg>
        <pc:spChg chg="add mod">
          <ac:chgData name="Ward, Reagan" userId="27291eb4-8241-4961-9e69-8c66e34cc5b0" providerId="ADAL" clId="{3143B3A6-FD1D-42D1-A9F6-B87A64E48F05}" dt="2025-07-09T19:44:05.356" v="3195" actId="113"/>
          <ac:spMkLst>
            <pc:docMk/>
            <pc:sldMk cId="2678723744" sldId="5985"/>
            <ac:spMk id="18" creationId="{FFE5AD48-1F99-C9D1-DDD2-56EFFAFBE8AB}"/>
          </ac:spMkLst>
        </pc:spChg>
        <pc:picChg chg="add mod">
          <ac:chgData name="Ward, Reagan" userId="27291eb4-8241-4961-9e69-8c66e34cc5b0" providerId="ADAL" clId="{3143B3A6-FD1D-42D1-A9F6-B87A64E48F05}" dt="2025-07-09T19:49:07.200" v="3201" actId="1076"/>
          <ac:picMkLst>
            <pc:docMk/>
            <pc:sldMk cId="2678723744" sldId="5985"/>
            <ac:picMk id="2050" creationId="{EAC02625-7746-1BE8-66B9-4C5124E7CB10}"/>
          </ac:picMkLst>
        </pc:picChg>
      </pc:sldChg>
      <pc:sldChg chg="addSp delSp modSp new mod modClrScheme chgLayout">
        <pc:chgData name="Ward, Reagan" userId="27291eb4-8241-4961-9e69-8c66e34cc5b0" providerId="ADAL" clId="{3143B3A6-FD1D-42D1-A9F6-B87A64E48F05}" dt="2025-07-10T14:27:42.033" v="7117" actId="20577"/>
        <pc:sldMkLst>
          <pc:docMk/>
          <pc:sldMk cId="1831047312" sldId="5986"/>
        </pc:sldMkLst>
      </pc:sldChg>
      <pc:sldChg chg="addSp delSp modSp new del mod ord modClrScheme chgLayout">
        <pc:chgData name="Ward, Reagan" userId="27291eb4-8241-4961-9e69-8c66e34cc5b0" providerId="ADAL" clId="{3143B3A6-FD1D-42D1-A9F6-B87A64E48F05}" dt="2025-07-09T21:02:24.284" v="6042" actId="47"/>
        <pc:sldMkLst>
          <pc:docMk/>
          <pc:sldMk cId="1480276100" sldId="5987"/>
        </pc:sldMkLst>
      </pc:sldChg>
      <pc:sldChg chg="addSp delSp modSp new mod ord modClrScheme chgLayout">
        <pc:chgData name="Ward, Reagan" userId="27291eb4-8241-4961-9e69-8c66e34cc5b0" providerId="ADAL" clId="{3143B3A6-FD1D-42D1-A9F6-B87A64E48F05}" dt="2025-07-10T14:28:58.109" v="7129" actId="27636"/>
        <pc:sldMkLst>
          <pc:docMk/>
          <pc:sldMk cId="3486092456" sldId="5989"/>
        </pc:sldMkLst>
      </pc:sldChg>
      <pc:sldChg chg="del">
        <pc:chgData name="Ward, Reagan" userId="27291eb4-8241-4961-9e69-8c66e34cc5b0" providerId="ADAL" clId="{3143B3A6-FD1D-42D1-A9F6-B87A64E48F05}" dt="2025-07-10T14:12:56.856" v="6352" actId="47"/>
        <pc:sldMkLst>
          <pc:docMk/>
          <pc:sldMk cId="1783783174" sldId="5990"/>
        </pc:sldMkLst>
      </pc:sldChg>
      <pc:sldChg chg="addSp delSp modSp new mod">
        <pc:chgData name="Ward, Reagan" userId="27291eb4-8241-4961-9e69-8c66e34cc5b0" providerId="ADAL" clId="{3143B3A6-FD1D-42D1-A9F6-B87A64E48F05}" dt="2025-07-09T21:27:18.393" v="6333" actId="13244"/>
        <pc:sldMkLst>
          <pc:docMk/>
          <pc:sldMk cId="3303942044" sldId="5991"/>
        </pc:sldMkLst>
      </pc:sldChg>
      <pc:sldChg chg="addSp delSp modSp new mod">
        <pc:chgData name="Ward, Reagan" userId="27291eb4-8241-4961-9e69-8c66e34cc5b0" providerId="ADAL" clId="{3143B3A6-FD1D-42D1-A9F6-B87A64E48F05}" dt="2025-07-10T14:25:22.491" v="6994"/>
        <pc:sldMkLst>
          <pc:docMk/>
          <pc:sldMk cId="2374623960" sldId="5992"/>
        </pc:sldMkLst>
      </pc:sldChg>
      <pc:sldChg chg="addSp delSp modSp new mod modClrScheme chgLayout">
        <pc:chgData name="Ward, Reagan" userId="27291eb4-8241-4961-9e69-8c66e34cc5b0" providerId="ADAL" clId="{3143B3A6-FD1D-42D1-A9F6-B87A64E48F05}" dt="2025-07-10T14:26:56.519" v="7073" actId="20577"/>
        <pc:sldMkLst>
          <pc:docMk/>
          <pc:sldMk cId="3980221347" sldId="5993"/>
        </pc:sldMkLst>
      </pc:sldChg>
      <pc:sldChg chg="addSp delSp modSp new mod modClrScheme chgLayout">
        <pc:chgData name="Ward, Reagan" userId="27291eb4-8241-4961-9e69-8c66e34cc5b0" providerId="ADAL" clId="{3143B3A6-FD1D-42D1-A9F6-B87A64E48F05}" dt="2025-07-10T14:44:41.514" v="7696" actId="962"/>
        <pc:sldMkLst>
          <pc:docMk/>
          <pc:sldMk cId="1860695371" sldId="5994"/>
        </pc:sldMkLst>
        <pc:spChg chg="add mod ord">
          <ac:chgData name="Ward, Reagan" userId="27291eb4-8241-4961-9e69-8c66e34cc5b0" providerId="ADAL" clId="{3143B3A6-FD1D-42D1-A9F6-B87A64E48F05}" dt="2025-07-10T14:34:30.896" v="7207" actId="20577"/>
          <ac:spMkLst>
            <pc:docMk/>
            <pc:sldMk cId="1860695371" sldId="5994"/>
            <ac:spMk id="7" creationId="{DEA937CE-F738-8FBE-94E2-657703154D62}"/>
          </ac:spMkLst>
        </pc:spChg>
        <pc:spChg chg="mod">
          <ac:chgData name="Ward, Reagan" userId="27291eb4-8241-4961-9e69-8c66e34cc5b0" providerId="ADAL" clId="{3143B3A6-FD1D-42D1-A9F6-B87A64E48F05}" dt="2025-07-10T14:41:20.469" v="7674" actId="14100"/>
          <ac:spMkLst>
            <pc:docMk/>
            <pc:sldMk cId="1860695371" sldId="5994"/>
            <ac:spMk id="8" creationId="{0B663A3E-EF7F-0AE9-205C-3EB8E2C21C6A}"/>
          </ac:spMkLst>
        </pc:spChg>
        <pc:spChg chg="add mod ord">
          <ac:chgData name="Ward, Reagan" userId="27291eb4-8241-4961-9e69-8c66e34cc5b0" providerId="ADAL" clId="{3143B3A6-FD1D-42D1-A9F6-B87A64E48F05}" dt="2025-07-10T14:41:20.494" v="7675" actId="27636"/>
          <ac:spMkLst>
            <pc:docMk/>
            <pc:sldMk cId="1860695371" sldId="5994"/>
            <ac:spMk id="9" creationId="{5293A4A8-CE59-0645-C627-D4BC47B29F07}"/>
          </ac:spMkLst>
        </pc:spChg>
        <pc:spChg chg="add mod ord">
          <ac:chgData name="Ward, Reagan" userId="27291eb4-8241-4961-9e69-8c66e34cc5b0" providerId="ADAL" clId="{3143B3A6-FD1D-42D1-A9F6-B87A64E48F05}" dt="2025-07-10T14:41:07.937" v="7671" actId="242"/>
          <ac:spMkLst>
            <pc:docMk/>
            <pc:sldMk cId="1860695371" sldId="5994"/>
            <ac:spMk id="10" creationId="{B28E3783-F98F-B206-3BB2-EC1720A8421F}"/>
          </ac:spMkLst>
        </pc:spChg>
        <pc:spChg chg="add mod ord">
          <ac:chgData name="Ward, Reagan" userId="27291eb4-8241-4961-9e69-8c66e34cc5b0" providerId="ADAL" clId="{3143B3A6-FD1D-42D1-A9F6-B87A64E48F05}" dt="2025-07-10T14:41:07.937" v="7671" actId="242"/>
          <ac:spMkLst>
            <pc:docMk/>
            <pc:sldMk cId="1860695371" sldId="5994"/>
            <ac:spMk id="11" creationId="{B92E4D6F-6841-09AF-E002-6FD5EFE12671}"/>
          </ac:spMkLst>
        </pc:spChg>
        <pc:spChg chg="add mod">
          <ac:chgData name="Ward, Reagan" userId="27291eb4-8241-4961-9e69-8c66e34cc5b0" providerId="ADAL" clId="{3143B3A6-FD1D-42D1-A9F6-B87A64E48F05}" dt="2025-07-10T14:41:33.640" v="7678"/>
          <ac:spMkLst>
            <pc:docMk/>
            <pc:sldMk cId="1860695371" sldId="5994"/>
            <ac:spMk id="14" creationId="{00D5054F-052F-D4DC-B67D-4C2AD3489066}"/>
          </ac:spMkLst>
        </pc:spChg>
        <pc:spChg chg="add mod">
          <ac:chgData name="Ward, Reagan" userId="27291eb4-8241-4961-9e69-8c66e34cc5b0" providerId="ADAL" clId="{3143B3A6-FD1D-42D1-A9F6-B87A64E48F05}" dt="2025-07-10T14:41:33.640" v="7678"/>
          <ac:spMkLst>
            <pc:docMk/>
            <pc:sldMk cId="1860695371" sldId="5994"/>
            <ac:spMk id="15" creationId="{CE0E24EF-4A67-0DA6-44F8-EA81B40C588A}"/>
          </ac:spMkLst>
        </pc:spChg>
        <pc:picChg chg="add mod">
          <ac:chgData name="Ward, Reagan" userId="27291eb4-8241-4961-9e69-8c66e34cc5b0" providerId="ADAL" clId="{3143B3A6-FD1D-42D1-A9F6-B87A64E48F05}" dt="2025-07-10T14:44:41.514" v="7696" actId="962"/>
          <ac:picMkLst>
            <pc:docMk/>
            <pc:sldMk cId="1860695371" sldId="5994"/>
            <ac:picMk id="19" creationId="{D7E541E5-63DB-116D-CA66-A1747E9DC957}"/>
          </ac:picMkLst>
        </pc:picChg>
        <pc:picChg chg="add mod">
          <ac:chgData name="Ward, Reagan" userId="27291eb4-8241-4961-9e69-8c66e34cc5b0" providerId="ADAL" clId="{3143B3A6-FD1D-42D1-A9F6-B87A64E48F05}" dt="2025-07-10T14:44:39.913" v="7695" actId="962"/>
          <ac:picMkLst>
            <pc:docMk/>
            <pc:sldMk cId="1860695371" sldId="5994"/>
            <ac:picMk id="21" creationId="{0E629440-0D50-4E28-00A6-E5E655D6DF8A}"/>
          </ac:picMkLst>
        </pc:pic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offman, Peter" userId="S::hoffman_p@cde.state.co.us::673cee94-26bd-4c2a-ab82-1b3669e2f049" providerId="AD" clId="Web-{24905608-4DB1-138F-6592-1A03C543A0E5}"/>
    <pc:docChg chg="delSld modSld">
      <pc:chgData name="Hoffman, Peter" userId="S::hoffman_p@cde.state.co.us::673cee94-26bd-4c2a-ab82-1b3669e2f049" providerId="AD" clId="Web-{24905608-4DB1-138F-6592-1A03C543A0E5}" dt="2025-07-09T23:15:07.307" v="24" actId="20577"/>
      <pc:docMkLst>
        <pc:docMk/>
      </pc:docMkLst>
      <pc:sldChg chg="modSp">
        <pc:chgData name="Hoffman, Peter" userId="S::hoffman_p@cde.state.co.us::673cee94-26bd-4c2a-ab82-1b3669e2f049" providerId="AD" clId="Web-{24905608-4DB1-138F-6592-1A03C543A0E5}" dt="2025-07-09T23:14:12.243" v="2"/>
        <pc:sldMkLst>
          <pc:docMk/>
          <pc:sldMk cId="1212467416" sldId="261"/>
        </pc:sldMkLst>
        <pc:graphicFrameChg chg="mod modGraphic">
          <ac:chgData name="Hoffman, Peter" userId="S::hoffman_p@cde.state.co.us::673cee94-26bd-4c2a-ab82-1b3669e2f049" providerId="AD" clId="Web-{24905608-4DB1-138F-6592-1A03C543A0E5}" dt="2025-07-09T23:14:12.243" v="2"/>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24905608-4DB1-138F-6592-1A03C543A0E5}" dt="2025-07-09T23:15:07.307" v="24" actId="20577"/>
        <pc:sldMkLst>
          <pc:docMk/>
          <pc:sldMk cId="794275993" sldId="5416"/>
        </pc:sldMkLst>
        <pc:spChg chg="mod">
          <ac:chgData name="Hoffman, Peter" userId="S::hoffman_p@cde.state.co.us::673cee94-26bd-4c2a-ab82-1b3669e2f049" providerId="AD" clId="Web-{24905608-4DB1-138F-6592-1A03C543A0E5}" dt="2025-07-09T23:15:07.307" v="24" actId="20577"/>
          <ac:spMkLst>
            <pc:docMk/>
            <pc:sldMk cId="794275993" sldId="5416"/>
            <ac:spMk id="11" creationId="{27F5BE03-B291-E94C-3DAF-8370278906D9}"/>
          </ac:spMkLst>
        </pc:spChg>
      </pc:sldChg>
      <pc:sldChg chg="del">
        <pc:chgData name="Hoffman, Peter" userId="S::hoffman_p@cde.state.co.us::673cee94-26bd-4c2a-ab82-1b3669e2f049" providerId="AD" clId="Web-{24905608-4DB1-138F-6592-1A03C543A0E5}" dt="2025-07-09T23:14:28.087" v="8"/>
        <pc:sldMkLst>
          <pc:docMk/>
          <pc:sldMk cId="93692065" sldId="5837"/>
        </pc:sldMkLst>
      </pc:sldChg>
      <pc:sldChg chg="del">
        <pc:chgData name="Hoffman, Peter" userId="S::hoffman_p@cde.state.co.us::673cee94-26bd-4c2a-ab82-1b3669e2f049" providerId="AD" clId="Web-{24905608-4DB1-138F-6592-1A03C543A0E5}" dt="2025-07-09T23:14:28.072" v="4"/>
        <pc:sldMkLst>
          <pc:docMk/>
          <pc:sldMk cId="982584362" sldId="5871"/>
        </pc:sldMkLst>
      </pc:sldChg>
      <pc:sldChg chg="del">
        <pc:chgData name="Hoffman, Peter" userId="S::hoffman_p@cde.state.co.us::673cee94-26bd-4c2a-ab82-1b3669e2f049" providerId="AD" clId="Web-{24905608-4DB1-138F-6592-1A03C543A0E5}" dt="2025-07-09T23:14:28.072" v="3"/>
        <pc:sldMkLst>
          <pc:docMk/>
          <pc:sldMk cId="1034172162" sldId="5872"/>
        </pc:sldMkLst>
      </pc:sldChg>
      <pc:sldChg chg="del">
        <pc:chgData name="Hoffman, Peter" userId="S::hoffman_p@cde.state.co.us::673cee94-26bd-4c2a-ab82-1b3669e2f049" providerId="AD" clId="Web-{24905608-4DB1-138F-6592-1A03C543A0E5}" dt="2025-07-09T23:14:28.087" v="11"/>
        <pc:sldMkLst>
          <pc:docMk/>
          <pc:sldMk cId="606546759" sldId="5881"/>
        </pc:sldMkLst>
      </pc:sldChg>
      <pc:sldChg chg="del">
        <pc:chgData name="Hoffman, Peter" userId="S::hoffman_p@cde.state.co.us::673cee94-26bd-4c2a-ab82-1b3669e2f049" providerId="AD" clId="Web-{24905608-4DB1-138F-6592-1A03C543A0E5}" dt="2025-07-09T23:14:28.072" v="5"/>
        <pc:sldMkLst>
          <pc:docMk/>
          <pc:sldMk cId="646868291" sldId="5905"/>
        </pc:sldMkLst>
      </pc:sldChg>
      <pc:sldChg chg="del">
        <pc:chgData name="Hoffman, Peter" userId="S::hoffman_p@cde.state.co.us::673cee94-26bd-4c2a-ab82-1b3669e2f049" providerId="AD" clId="Web-{24905608-4DB1-138F-6592-1A03C543A0E5}" dt="2025-07-09T23:14:28.087" v="10"/>
        <pc:sldMkLst>
          <pc:docMk/>
          <pc:sldMk cId="1324249713" sldId="5906"/>
        </pc:sldMkLst>
      </pc:sldChg>
      <pc:sldChg chg="del">
        <pc:chgData name="Hoffman, Peter" userId="S::hoffman_p@cde.state.co.us::673cee94-26bd-4c2a-ab82-1b3669e2f049" providerId="AD" clId="Web-{24905608-4DB1-138F-6592-1A03C543A0E5}" dt="2025-07-09T23:14:28.072" v="6"/>
        <pc:sldMkLst>
          <pc:docMk/>
          <pc:sldMk cId="2311154268" sldId="5921"/>
        </pc:sldMkLst>
      </pc:sldChg>
      <pc:sldChg chg="del">
        <pc:chgData name="Hoffman, Peter" userId="S::hoffman_p@cde.state.co.us::673cee94-26bd-4c2a-ab82-1b3669e2f049" providerId="AD" clId="Web-{24905608-4DB1-138F-6592-1A03C543A0E5}" dt="2025-07-09T23:14:28.087" v="12"/>
        <pc:sldMkLst>
          <pc:docMk/>
          <pc:sldMk cId="12077121" sldId="5952"/>
        </pc:sldMkLst>
      </pc:sldChg>
      <pc:sldChg chg="del">
        <pc:chgData name="Hoffman, Peter" userId="S::hoffman_p@cde.state.co.us::673cee94-26bd-4c2a-ab82-1b3669e2f049" providerId="AD" clId="Web-{24905608-4DB1-138F-6592-1A03C543A0E5}" dt="2025-07-09T23:14:28.087" v="7"/>
        <pc:sldMkLst>
          <pc:docMk/>
          <pc:sldMk cId="3822849067" sldId="5955"/>
        </pc:sldMkLst>
      </pc:sldChg>
      <pc:sldChg chg="del">
        <pc:chgData name="Hoffman, Peter" userId="S::hoffman_p@cde.state.co.us::673cee94-26bd-4c2a-ab82-1b3669e2f049" providerId="AD" clId="Web-{24905608-4DB1-138F-6592-1A03C543A0E5}" dt="2025-07-09T23:14:28.087" v="9"/>
        <pc:sldMkLst>
          <pc:docMk/>
          <pc:sldMk cId="1321016585" sldId="5956"/>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8A1B31B6-442C-47C3-A32F-AB5E52D8CBCC}"/>
    <pc:docChg chg="custSel addSld delSld modSld">
      <pc:chgData name="Heitman, Lindsey" userId="a9773a47-99d2-4599-9377-6d37e9ec0bd3" providerId="ADAL" clId="{8A1B31B6-442C-47C3-A32F-AB5E52D8CBCC}" dt="2025-07-16T22:08:50.974" v="120" actId="962"/>
      <pc:docMkLst>
        <pc:docMk/>
      </pc:docMkLst>
      <pc:sldChg chg="add">
        <pc:chgData name="Heitman, Lindsey" userId="a9773a47-99d2-4599-9377-6d37e9ec0bd3" providerId="ADAL" clId="{8A1B31B6-442C-47C3-A32F-AB5E52D8CBCC}" dt="2025-07-16T21:11:58.879" v="0"/>
        <pc:sldMkLst>
          <pc:docMk/>
          <pc:sldMk cId="2363044444" sldId="2223"/>
        </pc:sldMkLst>
      </pc:sldChg>
      <pc:sldChg chg="add">
        <pc:chgData name="Heitman, Lindsey" userId="a9773a47-99d2-4599-9377-6d37e9ec0bd3" providerId="ADAL" clId="{8A1B31B6-442C-47C3-A32F-AB5E52D8CBCC}" dt="2025-07-16T21:11:58.879" v="0"/>
        <pc:sldMkLst>
          <pc:docMk/>
          <pc:sldMk cId="1063686918" sldId="2224"/>
        </pc:sldMkLst>
      </pc:sldChg>
      <pc:sldChg chg="add">
        <pc:chgData name="Heitman, Lindsey" userId="a9773a47-99d2-4599-9377-6d37e9ec0bd3" providerId="ADAL" clId="{8A1B31B6-442C-47C3-A32F-AB5E52D8CBCC}" dt="2025-07-16T21:11:58.879" v="0"/>
        <pc:sldMkLst>
          <pc:docMk/>
          <pc:sldMk cId="1483936557" sldId="2230"/>
        </pc:sldMkLst>
      </pc:sldChg>
      <pc:sldChg chg="add">
        <pc:chgData name="Heitman, Lindsey" userId="a9773a47-99d2-4599-9377-6d37e9ec0bd3" providerId="ADAL" clId="{8A1B31B6-442C-47C3-A32F-AB5E52D8CBCC}" dt="2025-07-16T21:11:58.879" v="0"/>
        <pc:sldMkLst>
          <pc:docMk/>
          <pc:sldMk cId="3787637360" sldId="2266"/>
        </pc:sldMkLst>
      </pc:sldChg>
      <pc:sldChg chg="modSp mod">
        <pc:chgData name="Heitman, Lindsey" userId="a9773a47-99d2-4599-9377-6d37e9ec0bd3" providerId="ADAL" clId="{8A1B31B6-442C-47C3-A32F-AB5E52D8CBCC}" dt="2025-07-16T21:49:35.671" v="115" actId="20577"/>
        <pc:sldMkLst>
          <pc:docMk/>
          <pc:sldMk cId="1037917088" sldId="5098"/>
        </pc:sldMkLst>
        <pc:graphicFrameChg chg="modGraphic">
          <ac:chgData name="Heitman, Lindsey" userId="a9773a47-99d2-4599-9377-6d37e9ec0bd3" providerId="ADAL" clId="{8A1B31B6-442C-47C3-A32F-AB5E52D8CBCC}" dt="2025-07-16T21:49:35.671" v="115"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8A1B31B6-442C-47C3-A32F-AB5E52D8CBCC}" dt="2025-07-16T21:11:58.879" v="0"/>
        <pc:sldMkLst>
          <pc:docMk/>
          <pc:sldMk cId="844337201" sldId="5554"/>
        </pc:sldMkLst>
      </pc:sldChg>
      <pc:sldChg chg="add">
        <pc:chgData name="Heitman, Lindsey" userId="a9773a47-99d2-4599-9377-6d37e9ec0bd3" providerId="ADAL" clId="{8A1B31B6-442C-47C3-A32F-AB5E52D8CBCC}" dt="2025-07-16T21:11:58.879" v="0"/>
        <pc:sldMkLst>
          <pc:docMk/>
          <pc:sldMk cId="2985757875" sldId="5555"/>
        </pc:sldMkLst>
      </pc:sldChg>
      <pc:sldChg chg="add">
        <pc:chgData name="Heitman, Lindsey" userId="a9773a47-99d2-4599-9377-6d37e9ec0bd3" providerId="ADAL" clId="{8A1B31B6-442C-47C3-A32F-AB5E52D8CBCC}" dt="2025-07-16T21:11:58.879" v="0"/>
        <pc:sldMkLst>
          <pc:docMk/>
          <pc:sldMk cId="411815827" sldId="5556"/>
        </pc:sldMkLst>
      </pc:sldChg>
      <pc:sldChg chg="add">
        <pc:chgData name="Heitman, Lindsey" userId="a9773a47-99d2-4599-9377-6d37e9ec0bd3" providerId="ADAL" clId="{8A1B31B6-442C-47C3-A32F-AB5E52D8CBCC}" dt="2025-07-16T21:11:58.879" v="0"/>
        <pc:sldMkLst>
          <pc:docMk/>
          <pc:sldMk cId="822081041" sldId="5558"/>
        </pc:sldMkLst>
      </pc:sldChg>
      <pc:sldChg chg="modSp add">
        <pc:chgData name="Heitman, Lindsey" userId="a9773a47-99d2-4599-9377-6d37e9ec0bd3" providerId="ADAL" clId="{8A1B31B6-442C-47C3-A32F-AB5E52D8CBCC}" dt="2025-07-16T22:08:18.914" v="118" actId="962"/>
        <pc:sldMkLst>
          <pc:docMk/>
          <pc:sldMk cId="658222773" sldId="5559"/>
        </pc:sldMkLst>
        <pc:graphicFrameChg chg="mod">
          <ac:chgData name="Heitman, Lindsey" userId="a9773a47-99d2-4599-9377-6d37e9ec0bd3" providerId="ADAL" clId="{8A1B31B6-442C-47C3-A32F-AB5E52D8CBCC}" dt="2025-07-16T22:08:18.914" v="118" actId="962"/>
          <ac:graphicFrameMkLst>
            <pc:docMk/>
            <pc:sldMk cId="658222773" sldId="5559"/>
            <ac:graphicFrameMk id="7" creationId="{A9BB28F6-51F2-0DE0-C44F-19D192FF19DB}"/>
          </ac:graphicFrameMkLst>
        </pc:graphicFrameChg>
      </pc:sldChg>
      <pc:sldChg chg="modSp mod">
        <pc:chgData name="Heitman, Lindsey" userId="a9773a47-99d2-4599-9377-6d37e9ec0bd3" providerId="ADAL" clId="{8A1B31B6-442C-47C3-A32F-AB5E52D8CBCC}" dt="2025-07-16T21:11:59.084" v="1" actId="27636"/>
        <pc:sldMkLst>
          <pc:docMk/>
          <pc:sldMk cId="606546759" sldId="5881"/>
        </pc:sldMkLst>
        <pc:spChg chg="mod">
          <ac:chgData name="Heitman, Lindsey" userId="a9773a47-99d2-4599-9377-6d37e9ec0bd3" providerId="ADAL" clId="{8A1B31B6-442C-47C3-A32F-AB5E52D8CBCC}" dt="2025-07-16T21:11:59.084" v="1" actId="27636"/>
          <ac:spMkLst>
            <pc:docMk/>
            <pc:sldMk cId="606546759" sldId="5881"/>
            <ac:spMk id="7" creationId="{D35E3931-3E62-31BA-DB08-04C8A8F44C76}"/>
          </ac:spMkLst>
        </pc:spChg>
      </pc:sldChg>
      <pc:sldChg chg="modSp add mod">
        <pc:chgData name="Heitman, Lindsey" userId="a9773a47-99d2-4599-9377-6d37e9ec0bd3" providerId="ADAL" clId="{8A1B31B6-442C-47C3-A32F-AB5E52D8CBCC}" dt="2025-07-16T21:20:32.172" v="95" actId="20577"/>
        <pc:sldMkLst>
          <pc:docMk/>
          <pc:sldMk cId="120784883" sldId="5898"/>
        </pc:sldMkLst>
        <pc:spChg chg="mod">
          <ac:chgData name="Heitman, Lindsey" userId="a9773a47-99d2-4599-9377-6d37e9ec0bd3" providerId="ADAL" clId="{8A1B31B6-442C-47C3-A32F-AB5E52D8CBCC}" dt="2025-07-16T21:20:32.172" v="95" actId="20577"/>
          <ac:spMkLst>
            <pc:docMk/>
            <pc:sldMk cId="120784883" sldId="5898"/>
            <ac:spMk id="8" creationId="{D427E76A-BF03-EED0-9997-6D70263C1C6A}"/>
          </ac:spMkLst>
        </pc:spChg>
      </pc:sldChg>
      <pc:sldChg chg="modSp add mod">
        <pc:chgData name="Heitman, Lindsey" userId="a9773a47-99d2-4599-9377-6d37e9ec0bd3" providerId="ADAL" clId="{8A1B31B6-442C-47C3-A32F-AB5E52D8CBCC}" dt="2025-07-16T21:20:26.677" v="94" actId="20577"/>
        <pc:sldMkLst>
          <pc:docMk/>
          <pc:sldMk cId="2055979038" sldId="5901"/>
        </pc:sldMkLst>
        <pc:spChg chg="mod">
          <ac:chgData name="Heitman, Lindsey" userId="a9773a47-99d2-4599-9377-6d37e9ec0bd3" providerId="ADAL" clId="{8A1B31B6-442C-47C3-A32F-AB5E52D8CBCC}" dt="2025-07-16T21:20:26.677" v="94" actId="20577"/>
          <ac:spMkLst>
            <pc:docMk/>
            <pc:sldMk cId="2055979038" sldId="5901"/>
            <ac:spMk id="8" creationId="{FA61E9DB-8409-2AA9-79E2-8883F740F7FA}"/>
          </ac:spMkLst>
        </pc:spChg>
      </pc:sldChg>
      <pc:sldChg chg="modSp mod">
        <pc:chgData name="Heitman, Lindsey" userId="a9773a47-99d2-4599-9377-6d37e9ec0bd3" providerId="ADAL" clId="{8A1B31B6-442C-47C3-A32F-AB5E52D8CBCC}" dt="2025-07-16T21:11:59.084" v="2" actId="27636"/>
        <pc:sldMkLst>
          <pc:docMk/>
          <pc:sldMk cId="1324249713" sldId="5906"/>
        </pc:sldMkLst>
        <pc:spChg chg="mod">
          <ac:chgData name="Heitman, Lindsey" userId="a9773a47-99d2-4599-9377-6d37e9ec0bd3" providerId="ADAL" clId="{8A1B31B6-442C-47C3-A32F-AB5E52D8CBCC}" dt="2025-07-16T21:11:59.084" v="2" actId="27636"/>
          <ac:spMkLst>
            <pc:docMk/>
            <pc:sldMk cId="1324249713" sldId="5906"/>
            <ac:spMk id="6" creationId="{28D50EC4-4503-450E-2C6E-80794B316543}"/>
          </ac:spMkLst>
        </pc:spChg>
      </pc:sldChg>
      <pc:sldChg chg="modSp add mod">
        <pc:chgData name="Heitman, Lindsey" userId="a9773a47-99d2-4599-9377-6d37e9ec0bd3" providerId="ADAL" clId="{8A1B31B6-442C-47C3-A32F-AB5E52D8CBCC}" dt="2025-07-16T21:48:22.263" v="100" actId="113"/>
        <pc:sldMkLst>
          <pc:docMk/>
          <pc:sldMk cId="1654866336" sldId="5981"/>
        </pc:sldMkLst>
        <pc:spChg chg="mod">
          <ac:chgData name="Heitman, Lindsey" userId="a9773a47-99d2-4599-9377-6d37e9ec0bd3" providerId="ADAL" clId="{8A1B31B6-442C-47C3-A32F-AB5E52D8CBCC}" dt="2025-07-16T21:48:22.263" v="100" actId="113"/>
          <ac:spMkLst>
            <pc:docMk/>
            <pc:sldMk cId="1654866336" sldId="5981"/>
            <ac:spMk id="3" creationId="{860C2DEF-4656-082E-A366-4235311B9310}"/>
          </ac:spMkLst>
        </pc:spChg>
      </pc:sldChg>
      <pc:sldChg chg="del">
        <pc:chgData name="Heitman, Lindsey" userId="a9773a47-99d2-4599-9377-6d37e9ec0bd3" providerId="ADAL" clId="{8A1B31B6-442C-47C3-A32F-AB5E52D8CBCC}" dt="2025-07-16T21:15:03.799" v="4" actId="2696"/>
        <pc:sldMkLst>
          <pc:docMk/>
          <pc:sldMk cId="2499449088" sldId="6003"/>
        </pc:sldMkLst>
      </pc:sldChg>
      <pc:sldChg chg="del">
        <pc:chgData name="Heitman, Lindsey" userId="a9773a47-99d2-4599-9377-6d37e9ec0bd3" providerId="ADAL" clId="{8A1B31B6-442C-47C3-A32F-AB5E52D8CBCC}" dt="2025-07-16T21:20:47.833" v="96" actId="2696"/>
        <pc:sldMkLst>
          <pc:docMk/>
          <pc:sldMk cId="3429914620" sldId="6005"/>
        </pc:sldMkLst>
      </pc:sldChg>
      <pc:sldChg chg="modSp add mod">
        <pc:chgData name="Heitman, Lindsey" userId="a9773a47-99d2-4599-9377-6d37e9ec0bd3" providerId="ADAL" clId="{8A1B31B6-442C-47C3-A32F-AB5E52D8CBCC}" dt="2025-07-16T22:08:50.974" v="120" actId="962"/>
        <pc:sldMkLst>
          <pc:docMk/>
          <pc:sldMk cId="515991887" sldId="6013"/>
        </pc:sldMkLst>
        <pc:picChg chg="mod">
          <ac:chgData name="Heitman, Lindsey" userId="a9773a47-99d2-4599-9377-6d37e9ec0bd3" providerId="ADAL" clId="{8A1B31B6-442C-47C3-A32F-AB5E52D8CBCC}" dt="2025-07-16T22:08:50.974" v="120" actId="962"/>
          <ac:picMkLst>
            <pc:docMk/>
            <pc:sldMk cId="515991887" sldId="6013"/>
            <ac:picMk id="10" creationId="{EB96AD45-1947-4782-C2B5-05E194220C28}"/>
          </ac:picMkLst>
        </pc:picChg>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Rhodes, Tara" userId="S::rhodes_t@cde.state.co.us::566307b0-1e17-4826-87e1-0feb85a922f2" providerId="AD" clId="Web-{F0EA6459-9A26-7F9F-4C2A-A3A7042CB920}"/>
    <pc:docChg chg="addSld delSld modSld">
      <pc:chgData name="Rhodes, Tara" userId="S::rhodes_t@cde.state.co.us::566307b0-1e17-4826-87e1-0feb85a922f2" providerId="AD" clId="Web-{F0EA6459-9A26-7F9F-4C2A-A3A7042CB920}" dt="2025-06-25T15:20:18.740" v="321"/>
      <pc:docMkLst>
        <pc:docMk/>
      </pc:docMkLst>
      <pc:sldChg chg="del">
        <pc:chgData name="Rhodes, Tara" userId="S::rhodes_t@cde.state.co.us::566307b0-1e17-4826-87e1-0feb85a922f2" providerId="AD" clId="Web-{F0EA6459-9A26-7F9F-4C2A-A3A7042CB920}" dt="2025-06-25T15:15:31.651" v="9"/>
        <pc:sldMkLst>
          <pc:docMk/>
          <pc:sldMk cId="1199086367" sldId="5947"/>
        </pc:sldMkLst>
      </pc:sldChg>
      <pc:sldChg chg="del">
        <pc:chgData name="Rhodes, Tara" userId="S::rhodes_t@cde.state.co.us::566307b0-1e17-4826-87e1-0feb85a922f2" providerId="AD" clId="Web-{F0EA6459-9A26-7F9F-4C2A-A3A7042CB920}" dt="2025-06-25T15:15:31.636" v="7"/>
        <pc:sldMkLst>
          <pc:docMk/>
          <pc:sldMk cId="2079092147" sldId="5976"/>
        </pc:sldMkLst>
      </pc:sldChg>
      <pc:sldChg chg="addSp delSp modSp new">
        <pc:chgData name="Rhodes, Tara" userId="S::rhodes_t@cde.state.co.us::566307b0-1e17-4826-87e1-0feb85a922f2" providerId="AD" clId="Web-{F0EA6459-9A26-7F9F-4C2A-A3A7042CB920}" dt="2025-06-25T15:20:18.740" v="321"/>
        <pc:sldMkLst>
          <pc:docMk/>
          <pc:sldMk cId="2261348429" sldId="597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sldChg>
      <pc:sldChg chg="modSp mod">
        <pc:chgData name="Ward, Reagan" userId="27291eb4-8241-4961-9e69-8c66e34cc5b0" providerId="ADAL" clId="{16D2CFF9-0098-46A6-9AE3-3E9DAB22010B}" dt="2025-06-12T12:47:14.067" v="77" actId="113"/>
        <pc:sldMkLst>
          <pc:docMk/>
          <pc:sldMk cId="3227145924" sldId="5097"/>
        </pc:sldMkLst>
      </pc:sldChg>
      <pc:sldChg chg="modSp mod">
        <pc:chgData name="Ward, Reagan" userId="27291eb4-8241-4961-9e69-8c66e34cc5b0" providerId="ADAL" clId="{16D2CFF9-0098-46A6-9AE3-3E9DAB22010B}" dt="2025-06-12T12:48:19.486" v="205" actId="20577"/>
        <pc:sldMkLst>
          <pc:docMk/>
          <pc:sldMk cId="1037917088" sldId="5098"/>
        </pc:sldMkLst>
      </pc:sldChg>
      <pc:sldChg chg="modSp mod">
        <pc:chgData name="Ward, Reagan" userId="27291eb4-8241-4961-9e69-8c66e34cc5b0" providerId="ADAL" clId="{16D2CFF9-0098-46A6-9AE3-3E9DAB22010B}" dt="2025-06-12T12:49:38.845" v="212" actId="13244"/>
        <pc:sldMkLst>
          <pc:docMk/>
          <pc:sldMk cId="1974436417" sldId="5912"/>
        </pc:sldMkLst>
      </pc:sldChg>
      <pc:sldChg chg="modSp mod">
        <pc:chgData name="Ward, Reagan" userId="27291eb4-8241-4961-9e69-8c66e34cc5b0" providerId="ADAL" clId="{16D2CFF9-0098-46A6-9AE3-3E9DAB22010B}" dt="2025-06-12T12:51:36.763" v="237" actId="13244"/>
        <pc:sldMkLst>
          <pc:docMk/>
          <pc:sldMk cId="4136330268" sldId="5914"/>
        </pc:sldMkLst>
      </pc:sldChg>
      <pc:sldChg chg="modSp mod">
        <pc:chgData name="Ward, Reagan" userId="27291eb4-8241-4961-9e69-8c66e34cc5b0" providerId="ADAL" clId="{16D2CFF9-0098-46A6-9AE3-3E9DAB22010B}" dt="2025-06-12T12:49:20.189" v="208" actId="13244"/>
        <pc:sldMkLst>
          <pc:docMk/>
          <pc:sldMk cId="4029752383" sldId="5915"/>
        </pc:sldMkLst>
      </pc:sldChg>
      <pc:sldChg chg="modSp mod">
        <pc:chgData name="Ward, Reagan" userId="27291eb4-8241-4961-9e69-8c66e34cc5b0" providerId="ADAL" clId="{16D2CFF9-0098-46A6-9AE3-3E9DAB22010B}" dt="2025-06-12T12:51:11.996" v="231" actId="13244"/>
        <pc:sldMkLst>
          <pc:docMk/>
          <pc:sldMk cId="4087549549" sldId="5917"/>
        </pc:sldMkLst>
      </pc:sldChg>
      <pc:sldChg chg="modSp mod">
        <pc:chgData name="Ward, Reagan" userId="27291eb4-8241-4961-9e69-8c66e34cc5b0" providerId="ADAL" clId="{16D2CFF9-0098-46A6-9AE3-3E9DAB22010B}" dt="2025-06-12T12:51:31.753" v="236" actId="13244"/>
        <pc:sldMkLst>
          <pc:docMk/>
          <pc:sldMk cId="4255130237" sldId="5918"/>
        </pc:sldMkLst>
      </pc:sldChg>
      <pc:sldChg chg="modSp mod">
        <pc:chgData name="Ward, Reagan" userId="27291eb4-8241-4961-9e69-8c66e34cc5b0" providerId="ADAL" clId="{16D2CFF9-0098-46A6-9AE3-3E9DAB22010B}" dt="2025-06-12T12:50:34.969" v="224" actId="13244"/>
        <pc:sldMkLst>
          <pc:docMk/>
          <pc:sldMk cId="3702270092" sldId="5924"/>
        </pc:sldMkLst>
      </pc:sldChg>
      <pc:sldChg chg="modSp mod">
        <pc:chgData name="Ward, Reagan" userId="27291eb4-8241-4961-9e69-8c66e34cc5b0" providerId="ADAL" clId="{16D2CFF9-0098-46A6-9AE3-3E9DAB22010B}" dt="2025-06-12T12:50:05.764" v="217" actId="13244"/>
        <pc:sldMkLst>
          <pc:docMk/>
          <pc:sldMk cId="1199086367" sldId="5947"/>
        </pc:sldMkLst>
      </pc:sldChg>
      <pc:sldChg chg="modSp mod">
        <pc:chgData name="Ward, Reagan" userId="27291eb4-8241-4961-9e69-8c66e34cc5b0" providerId="ADAL" clId="{16D2CFF9-0098-46A6-9AE3-3E9DAB22010B}" dt="2025-06-12T12:49:14.044" v="207" actId="13244"/>
        <pc:sldMkLst>
          <pc:docMk/>
          <pc:sldMk cId="2813626540" sldId="5951"/>
        </pc:sldMkLst>
      </pc:sldChg>
      <pc:sldChg chg="modSp mod">
        <pc:chgData name="Ward, Reagan" userId="27291eb4-8241-4961-9e69-8c66e34cc5b0" providerId="ADAL" clId="{16D2CFF9-0098-46A6-9AE3-3E9DAB22010B}" dt="2025-06-12T12:51:55.513" v="239" actId="13244"/>
        <pc:sldMkLst>
          <pc:docMk/>
          <pc:sldMk cId="1772522532" sldId="5975"/>
        </pc:sldMkLst>
      </pc:sldChg>
      <pc:sldChg chg="modSp mod">
        <pc:chgData name="Ward, Reagan" userId="27291eb4-8241-4961-9e69-8c66e34cc5b0" providerId="ADAL" clId="{16D2CFF9-0098-46A6-9AE3-3E9DAB22010B}" dt="2025-06-12T12:51:18.784" v="232" actId="1076"/>
        <pc:sldMkLst>
          <pc:docMk/>
          <pc:sldMk cId="2079092147" sldId="5976"/>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sldChg>
      <pc:sldChg chg="modSp">
        <pc:chgData name="Tribbett, Jessica" userId="S::tribbett_jessica@cde.state.co.us::b8af59d7-a86d-4166-a022-d856dc24c475" providerId="AD" clId="Web-{416D6333-B720-8AC7-BF88-4AD99D8DB959}" dt="2025-06-04T23:18:20.089" v="15"/>
        <pc:sldMkLst>
          <pc:docMk/>
          <pc:sldMk cId="37158349" sldId="5971"/>
        </pc:sldMkLst>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sldChg>
      <pc:sldChg chg="modSp">
        <pc:chgData name="Tribbett, Jessica" userId="S::tribbett_jessica@cde.state.co.us::b8af59d7-a86d-4166-a022-d856dc24c475" providerId="AD" clId="Web-{A80600C6-CFDA-1ABC-5D52-CCBEC9214DAD}" dt="2025-04-30T19:26:58.376" v="90"/>
        <pc:sldMkLst>
          <pc:docMk/>
          <pc:sldMk cId="3227145924" sldId="5097"/>
        </pc:sldMkLst>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5BF27EFE-568C-4613-8EC4-68063BC699EE}"/>
    <pc:docChg chg="delSld modSld">
      <pc:chgData name="Rhodes, Tara" userId="S::rhodes_t@cde.state.co.us::566307b0-1e17-4826-87e1-0feb85a922f2" providerId="AD" clId="Web-{5BF27EFE-568C-4613-8EC4-68063BC699EE}" dt="2025-07-09T19:00:47.704" v="9"/>
      <pc:docMkLst>
        <pc:docMk/>
      </pc:docMkLst>
      <pc:sldChg chg="modSp">
        <pc:chgData name="Rhodes, Tara" userId="S::rhodes_t@cde.state.co.us::566307b0-1e17-4826-87e1-0feb85a922f2" providerId="AD" clId="Web-{5BF27EFE-568C-4613-8EC4-68063BC699EE}" dt="2025-07-09T19:00:47.704" v="9"/>
        <pc:sldMkLst>
          <pc:docMk/>
          <pc:sldMk cId="1212467416" sldId="261"/>
        </pc:sldMkLst>
        <pc:graphicFrameChg chg="mod modGraphic">
          <ac:chgData name="Rhodes, Tara" userId="S::rhodes_t@cde.state.co.us::566307b0-1e17-4826-87e1-0feb85a922f2" providerId="AD" clId="Web-{5BF27EFE-568C-4613-8EC4-68063BC699EE}" dt="2025-07-09T19:00:47.704" v="9"/>
          <ac:graphicFrameMkLst>
            <pc:docMk/>
            <pc:sldMk cId="1212467416" sldId="261"/>
            <ac:graphicFrameMk id="5" creationId="{9C3641C5-EC4F-D3EA-E4A2-8ABB597C5BAA}"/>
          </ac:graphicFrameMkLst>
        </pc:graphicFrameChg>
      </pc:sldChg>
      <pc:sldChg chg="del">
        <pc:chgData name="Rhodes, Tara" userId="S::rhodes_t@cde.state.co.us::566307b0-1e17-4826-87e1-0feb85a922f2" providerId="AD" clId="Web-{5BF27EFE-568C-4613-8EC4-68063BC699EE}" dt="2025-07-09T19:00:27.688" v="4"/>
        <pc:sldMkLst>
          <pc:docMk/>
          <pc:sldMk cId="1974436417" sldId="5912"/>
        </pc:sldMkLst>
      </pc:sldChg>
      <pc:sldChg chg="del">
        <pc:chgData name="Rhodes, Tara" userId="S::rhodes_t@cde.state.co.us::566307b0-1e17-4826-87e1-0feb85a922f2" providerId="AD" clId="Web-{5BF27EFE-568C-4613-8EC4-68063BC699EE}" dt="2025-07-09T19:00:27.672" v="0"/>
        <pc:sldMkLst>
          <pc:docMk/>
          <pc:sldMk cId="4136330268" sldId="5914"/>
        </pc:sldMkLst>
      </pc:sldChg>
      <pc:sldChg chg="del">
        <pc:chgData name="Rhodes, Tara" userId="S::rhodes_t@cde.state.co.us::566307b0-1e17-4826-87e1-0feb85a922f2" providerId="AD" clId="Web-{5BF27EFE-568C-4613-8EC4-68063BC699EE}" dt="2025-07-09T19:00:27.688" v="5"/>
        <pc:sldMkLst>
          <pc:docMk/>
          <pc:sldMk cId="4029752383" sldId="5915"/>
        </pc:sldMkLst>
      </pc:sldChg>
      <pc:sldChg chg="del">
        <pc:chgData name="Rhodes, Tara" userId="S::rhodes_t@cde.state.co.us::566307b0-1e17-4826-87e1-0feb85a922f2" providerId="AD" clId="Web-{5BF27EFE-568C-4613-8EC4-68063BC699EE}" dt="2025-07-09T19:00:27.688" v="2"/>
        <pc:sldMkLst>
          <pc:docMk/>
          <pc:sldMk cId="4087549549" sldId="5917"/>
        </pc:sldMkLst>
      </pc:sldChg>
      <pc:sldChg chg="del">
        <pc:chgData name="Rhodes, Tara" userId="S::rhodes_t@cde.state.co.us::566307b0-1e17-4826-87e1-0feb85a922f2" providerId="AD" clId="Web-{5BF27EFE-568C-4613-8EC4-68063BC699EE}" dt="2025-07-09T19:00:27.688" v="1"/>
        <pc:sldMkLst>
          <pc:docMk/>
          <pc:sldMk cId="4255130237" sldId="5918"/>
        </pc:sldMkLst>
      </pc:sldChg>
      <pc:sldChg chg="del">
        <pc:chgData name="Rhodes, Tara" userId="S::rhodes_t@cde.state.co.us::566307b0-1e17-4826-87e1-0feb85a922f2" providerId="AD" clId="Web-{5BF27EFE-568C-4613-8EC4-68063BC699EE}" dt="2025-07-09T19:00:27.688" v="6"/>
        <pc:sldMkLst>
          <pc:docMk/>
          <pc:sldMk cId="2813626540" sldId="5951"/>
        </pc:sldMkLst>
      </pc:sldChg>
      <pc:sldChg chg="del">
        <pc:chgData name="Rhodes, Tara" userId="S::rhodes_t@cde.state.co.us::566307b0-1e17-4826-87e1-0feb85a922f2" providerId="AD" clId="Web-{5BF27EFE-568C-4613-8EC4-68063BC699EE}" dt="2025-07-09T19:00:27.688" v="3"/>
        <pc:sldMkLst>
          <pc:docMk/>
          <pc:sldMk cId="2261348429" sldId="5976"/>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artin, Carrie" userId="S::martin_c@cde.state.co.us::3f021071-f948-4caa-8dd8-d3036854ac97" providerId="AD" clId="Web-{9EBB7526-B767-468B-2F90-8554976BA92B}"/>
    <pc:docChg chg="mod">
      <pc:chgData name="Martin, Carrie" userId="S::martin_c@cde.state.co.us::3f021071-f948-4caa-8dd8-d3036854ac97" providerId="AD" clId="Web-{9EBB7526-B767-468B-2F90-8554976BA92B}" dt="2025-07-17T13:06:12.279" v="0"/>
      <pc:docMkLst>
        <pc:docMk/>
      </pc:docMkLst>
    </pc:docChg>
  </pc:docChgLst>
  <pc:docChgLst>
    <pc:chgData name="Tribbett, Jessica" userId="S::tribbett_jessica@cde.state.co.us::b8af59d7-a86d-4166-a022-d856dc24c475" providerId="AD" clId="Web-{C37090B5-8645-70AE-9BFE-0B47BB2BC1A1}"/>
    <pc:docChg chg="addSld delSld modSld sldOrd">
      <pc:chgData name="Tribbett, Jessica" userId="S::tribbett_jessica@cde.state.co.us::b8af59d7-a86d-4166-a022-d856dc24c475" providerId="AD" clId="Web-{C37090B5-8645-70AE-9BFE-0B47BB2BC1A1}" dt="2025-07-09T20:52:31.730" v="1133"/>
      <pc:docMkLst>
        <pc:docMk/>
      </pc:docMkLst>
      <pc:sldChg chg="add">
        <pc:chgData name="Tribbett, Jessica" userId="S::tribbett_jessica@cde.state.co.us::b8af59d7-a86d-4166-a022-d856dc24c475" providerId="AD" clId="Web-{C37090B5-8645-70AE-9BFE-0B47BB2BC1A1}" dt="2025-07-09T18:36:20.680" v="5"/>
        <pc:sldMkLst>
          <pc:docMk/>
          <pc:sldMk cId="2556311175" sldId="5964"/>
        </pc:sldMkLst>
      </pc:sldChg>
      <pc:sldChg chg="modSp add">
        <pc:chgData name="Tribbett, Jessica" userId="S::tribbett_jessica@cde.state.co.us::b8af59d7-a86d-4166-a022-d856dc24c475" providerId="AD" clId="Web-{C37090B5-8645-70AE-9BFE-0B47BB2BC1A1}" dt="2025-07-09T18:36:17.133" v="4" actId="20577"/>
        <pc:sldMkLst>
          <pc:docMk/>
          <pc:sldMk cId="37158349" sldId="5971"/>
        </pc:sldMkLst>
        <pc:spChg chg="mod">
          <ac:chgData name="Tribbett, Jessica" userId="S::tribbett_jessica@cde.state.co.us::b8af59d7-a86d-4166-a022-d856dc24c475" providerId="AD" clId="Web-{C37090B5-8645-70AE-9BFE-0B47BB2BC1A1}" dt="2025-07-09T18:36:17.133" v="4" actId="20577"/>
          <ac:spMkLst>
            <pc:docMk/>
            <pc:sldMk cId="37158349" sldId="5971"/>
            <ac:spMk id="6" creationId="{34D999F5-D714-D634-3AEF-10D9A60E673A}"/>
          </ac:spMkLst>
        </pc:spChg>
      </pc:sldChg>
      <pc:sldChg chg="addSp modSp del mod modShow">
        <pc:chgData name="Tribbett, Jessica" userId="S::tribbett_jessica@cde.state.co.us::b8af59d7-a86d-4166-a022-d856dc24c475" providerId="AD" clId="Web-{C37090B5-8645-70AE-9BFE-0B47BB2BC1A1}" dt="2025-07-09T20:52:31.730" v="1133"/>
        <pc:sldMkLst>
          <pc:docMk/>
          <pc:sldMk cId="337183937" sldId="5978"/>
        </pc:sldMkLst>
      </pc:sldChg>
      <pc:sldChg chg="modSp new ord">
        <pc:chgData name="Tribbett, Jessica" userId="S::tribbett_jessica@cde.state.co.us::b8af59d7-a86d-4166-a022-d856dc24c475" providerId="AD" clId="Web-{C37090B5-8645-70AE-9BFE-0B47BB2BC1A1}" dt="2025-07-09T20:33:05.997" v="902" actId="20577"/>
        <pc:sldMkLst>
          <pc:docMk/>
          <pc:sldMk cId="1890162367" sldId="5984"/>
        </pc:sldMkLst>
        <pc:spChg chg="mod">
          <ac:chgData name="Tribbett, Jessica" userId="S::tribbett_jessica@cde.state.co.us::b8af59d7-a86d-4166-a022-d856dc24c475" providerId="AD" clId="Web-{C37090B5-8645-70AE-9BFE-0B47BB2BC1A1}" dt="2025-07-09T19:06:27.061" v="96" actId="14100"/>
          <ac:spMkLst>
            <pc:docMk/>
            <pc:sldMk cId="1890162367" sldId="5984"/>
            <ac:spMk id="2" creationId="{96916E7D-A48A-7D99-73A3-D16203C8DDDE}"/>
          </ac:spMkLst>
        </pc:spChg>
        <pc:spChg chg="mod">
          <ac:chgData name="Tribbett, Jessica" userId="S::tribbett_jessica@cde.state.co.us::b8af59d7-a86d-4166-a022-d856dc24c475" providerId="AD" clId="Web-{C37090B5-8645-70AE-9BFE-0B47BB2BC1A1}" dt="2025-07-09T20:33:05.997" v="902" actId="20577"/>
          <ac:spMkLst>
            <pc:docMk/>
            <pc:sldMk cId="1890162367" sldId="5984"/>
            <ac:spMk id="3" creationId="{4044DF10-2F5E-2DB0-EFC4-24CEF9B4B032}"/>
          </ac:spMkLst>
        </pc:spChg>
        <pc:spChg chg="mod">
          <ac:chgData name="Tribbett, Jessica" userId="S::tribbett_jessica@cde.state.co.us::b8af59d7-a86d-4166-a022-d856dc24c475" providerId="AD" clId="Web-{C37090B5-8645-70AE-9BFE-0B47BB2BC1A1}" dt="2025-07-09T19:15:02.019" v="291" actId="20577"/>
          <ac:spMkLst>
            <pc:docMk/>
            <pc:sldMk cId="1890162367" sldId="5984"/>
            <ac:spMk id="5" creationId="{5E88A954-4F46-ACE1-5D42-9828717A3F9D}"/>
          </ac:spMkLst>
        </pc:spChg>
        <pc:spChg chg="mod">
          <ac:chgData name="Tribbett, Jessica" userId="S::tribbett_jessica@cde.state.co.us::b8af59d7-a86d-4166-a022-d856dc24c475" providerId="AD" clId="Web-{C37090B5-8645-70AE-9BFE-0B47BB2BC1A1}" dt="2025-07-09T19:15:04.957" v="292" actId="20577"/>
          <ac:spMkLst>
            <pc:docMk/>
            <pc:sldMk cId="1890162367" sldId="5984"/>
            <ac:spMk id="6" creationId="{C82C01F4-9BD6-BDFF-7B38-F88CFAE8334D}"/>
          </ac:spMkLst>
        </pc:spChg>
      </pc:sldChg>
      <pc:sldChg chg="modSp add del replId">
        <pc:chgData name="Tribbett, Jessica" userId="S::tribbett_jessica@cde.state.co.us::b8af59d7-a86d-4166-a022-d856dc24c475" providerId="AD" clId="Web-{C37090B5-8645-70AE-9BFE-0B47BB2BC1A1}" dt="2025-07-09T20:43:30.428" v="917"/>
        <pc:sldMkLst>
          <pc:docMk/>
          <pc:sldMk cId="1704706777" sldId="5988"/>
        </pc:sldMkLst>
      </pc:sldChg>
      <pc:sldChg chg="modSp add ord replId">
        <pc:chgData name="Tribbett, Jessica" userId="S::tribbett_jessica@cde.state.co.us::b8af59d7-a86d-4166-a022-d856dc24c475" providerId="AD" clId="Web-{C37090B5-8645-70AE-9BFE-0B47BB2BC1A1}" dt="2025-07-09T20:51:15.071" v="1132" actId="20577"/>
        <pc:sldMkLst>
          <pc:docMk/>
          <pc:sldMk cId="1783783174" sldId="5990"/>
        </pc:sldMkLst>
      </pc:sldChg>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ldChg>
      <pc:sldChg chg="modSp add del mod">
        <pc:chgData name="Ward, Reagan" userId="27291eb4-8241-4961-9e69-8c66e34cc5b0" providerId="ADAL" clId="{5F8DBDBA-CD34-4C24-8E2C-5CCD7EDA5FE7}" dt="2025-05-22T13:40:39.213" v="2810" actId="5793"/>
        <pc:sldMkLst>
          <pc:docMk/>
          <pc:sldMk cId="3702270092" sldId="5924"/>
        </pc:sldMkLst>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ldChg>
      <pc:sldChg chg="modSp">
        <pc:chgData name="Rhodes, Tara" userId="S::rhodes_t@cde.state.co.us::566307b0-1e17-4826-87e1-0feb85a922f2" providerId="AD" clId="Web-{30EFF1B1-8643-C5AD-F32E-34B552EAF48B}" dt="2025-06-11T20:27:38.826" v="372"/>
        <pc:sldMkLst>
          <pc:docMk/>
          <pc:sldMk cId="4029752383" sldId="5915"/>
        </pc:sldMkLst>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ldChg>
      <pc:sldChg chg="modSp">
        <pc:chgData name="Rhodes, Tara" userId="S::rhodes_t@cde.state.co.us::566307b0-1e17-4826-87e1-0feb85a922f2" providerId="AD" clId="Web-{30EFF1B1-8643-C5AD-F32E-34B552EAF48B}" dt="2025-06-11T20:23:41.731" v="368"/>
        <pc:sldMkLst>
          <pc:docMk/>
          <pc:sldMk cId="4255130237" sldId="5918"/>
        </pc:sldMkLst>
      </pc:sldChg>
      <pc:sldChg chg="addSp delSp modSp">
        <pc:chgData name="Rhodes, Tara" userId="S::rhodes_t@cde.state.co.us::566307b0-1e17-4826-87e1-0feb85a922f2" providerId="AD" clId="Web-{30EFF1B1-8643-C5AD-F32E-34B552EAF48B}" dt="2025-06-11T20:28:38.794" v="386"/>
        <pc:sldMkLst>
          <pc:docMk/>
          <pc:sldMk cId="1199086367" sldId="5947"/>
        </pc:sldMkLst>
      </pc:sldChg>
      <pc:sldChg chg="modSp">
        <pc:chgData name="Rhodes, Tara" userId="S::rhodes_t@cde.state.co.us::566307b0-1e17-4826-87e1-0feb85a922f2" providerId="AD" clId="Web-{30EFF1B1-8643-C5AD-F32E-34B552EAF48B}" dt="2025-06-11T20:27:29.107" v="371"/>
        <pc:sldMkLst>
          <pc:docMk/>
          <pc:sldMk cId="2813626540" sldId="5951"/>
        </pc:sldMkLst>
      </pc:sldChg>
      <pc:sldChg chg="addSp delSp modSp new">
        <pc:chgData name="Rhodes, Tara" userId="S::rhodes_t@cde.state.co.us::566307b0-1e17-4826-87e1-0feb85a922f2" providerId="AD" clId="Web-{30EFF1B1-8643-C5AD-F32E-34B552EAF48B}" dt="2025-06-11T20:30:23.170" v="411"/>
        <pc:sldMkLst>
          <pc:docMk/>
          <pc:sldMk cId="2079092147" sldId="5976"/>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add replId">
        <pc:chgData name="Slutzky, Collin" userId="S::slutzky_c@cde.state.co.us::21f7fb5c-490d-42a4-8741-4ce78a53b03a" providerId="AD" clId="Web-{EFED78DA-F06A-48FE-88CB-E1F717D3FB34}" dt="2025-06-04T14:47:16.816" v="11" actId="20577"/>
        <pc:sldMkLst>
          <pc:docMk/>
          <pc:sldMk cId="3763548243" sldId="5960"/>
        </pc:sldMkLst>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ldChg>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Tribbett, Jessica" userId="S::tribbett_jessica@cde.state.co.us::b8af59d7-a86d-4166-a022-d856dc24c475" providerId="AD" clId="Web-{D827EB37-1FCB-E871-74BF-07F354DB67FF}"/>
    <pc:docChg chg="modSld">
      <pc:chgData name="Tribbett, Jessica" userId="S::tribbett_jessica@cde.state.co.us::b8af59d7-a86d-4166-a022-d856dc24c475" providerId="AD" clId="Web-{D827EB37-1FCB-E871-74BF-07F354DB67FF}" dt="2025-06-24T20:23:06.258" v="5" actId="20577"/>
      <pc:docMkLst>
        <pc:docMk/>
      </pc:docMkLst>
      <pc:sldChg chg="modSp">
        <pc:chgData name="Tribbett, Jessica" userId="S::tribbett_jessica@cde.state.co.us::b8af59d7-a86d-4166-a022-d856dc24c475" providerId="AD" clId="Web-{D827EB37-1FCB-E871-74BF-07F354DB67FF}" dt="2025-06-24T20:23:06.258" v="5" actId="20577"/>
        <pc:sldMkLst>
          <pc:docMk/>
          <pc:sldMk cId="873934780" sldId="5962"/>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sldChg>
      <pc:sldChg chg="modSp mod">
        <pc:chgData name="Heitman, Lindsey" userId="a9773a47-99d2-4599-9377-6d37e9ec0bd3" providerId="ADAL" clId="{A30553E2-3285-4189-A3EB-2E11801F40B3}" dt="2025-04-30T21:40:53.135" v="300" actId="207"/>
        <pc:sldMkLst>
          <pc:docMk/>
          <pc:sldMk cId="1037917088" sldId="5098"/>
        </pc:sldMkLst>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ard, Reagan" userId="27291eb4-8241-4961-9e69-8c66e34cc5b0" providerId="ADAL" clId="{7DC1D24E-2761-4EA2-94E4-E524ED082179}"/>
    <pc:docChg chg="undo redo custSel addSld delSld modSld">
      <pc:chgData name="Ward, Reagan" userId="27291eb4-8241-4961-9e69-8c66e34cc5b0" providerId="ADAL" clId="{7DC1D24E-2761-4EA2-94E4-E524ED082179}" dt="2025-06-26T14:47:34.269" v="3536" actId="20577"/>
      <pc:docMkLst>
        <pc:docMk/>
      </pc:docMkLst>
      <pc:sldChg chg="add del">
        <pc:chgData name="Ward, Reagan" userId="27291eb4-8241-4961-9e69-8c66e34cc5b0" providerId="ADAL" clId="{7DC1D24E-2761-4EA2-94E4-E524ED082179}" dt="2025-06-24T15:09:48.118" v="485"/>
        <pc:sldMkLst>
          <pc:docMk/>
          <pc:sldMk cId="24491297" sldId="334"/>
        </pc:sldMkLst>
      </pc:sldChg>
      <pc:sldChg chg="add del">
        <pc:chgData name="Ward, Reagan" userId="27291eb4-8241-4961-9e69-8c66e34cc5b0" providerId="ADAL" clId="{7DC1D24E-2761-4EA2-94E4-E524ED082179}" dt="2025-06-24T14:34:11.773" v="350" actId="47"/>
        <pc:sldMkLst>
          <pc:docMk/>
          <pc:sldMk cId="4007631418" sldId="5346"/>
        </pc:sldMkLst>
      </pc:sldChg>
      <pc:sldChg chg="add del">
        <pc:chgData name="Ward, Reagan" userId="27291eb4-8241-4961-9e69-8c66e34cc5b0" providerId="ADAL" clId="{7DC1D24E-2761-4EA2-94E4-E524ED082179}" dt="2025-06-24T15:09:48.118" v="485"/>
        <pc:sldMkLst>
          <pc:docMk/>
          <pc:sldMk cId="2617484185" sldId="5394"/>
        </pc:sldMkLst>
      </pc:sldChg>
      <pc:sldChg chg="addSp delSp modSp mod">
        <pc:chgData name="Ward, Reagan" userId="27291eb4-8241-4961-9e69-8c66e34cc5b0" providerId="ADAL" clId="{7DC1D24E-2761-4EA2-94E4-E524ED082179}" dt="2025-06-24T14:28:17.181" v="234" actId="14100"/>
        <pc:sldMkLst>
          <pc:docMk/>
          <pc:sldMk cId="3343705851" sldId="5418"/>
        </pc:sldMkLst>
      </pc:sldChg>
      <pc:sldChg chg="del">
        <pc:chgData name="Ward, Reagan" userId="27291eb4-8241-4961-9e69-8c66e34cc5b0" providerId="ADAL" clId="{7DC1D24E-2761-4EA2-94E4-E524ED082179}" dt="2025-06-24T14:31:02.433" v="290" actId="47"/>
        <pc:sldMkLst>
          <pc:docMk/>
          <pc:sldMk cId="2446368680" sldId="5457"/>
        </pc:sldMkLst>
      </pc:sldChg>
      <pc:sldChg chg="addSp delSp modSp add mod modClrScheme chgLayout">
        <pc:chgData name="Ward, Reagan" userId="27291eb4-8241-4961-9e69-8c66e34cc5b0" providerId="ADAL" clId="{7DC1D24E-2761-4EA2-94E4-E524ED082179}" dt="2025-06-25T20:32:57.268" v="1730" actId="27636"/>
        <pc:sldMkLst>
          <pc:docMk/>
          <pc:sldMk cId="570074823" sldId="5472"/>
        </pc:sldMkLst>
      </pc:sldChg>
      <pc:sldChg chg="addSp delSp modSp add mod modClrScheme chgLayout">
        <pc:chgData name="Ward, Reagan" userId="27291eb4-8241-4961-9e69-8c66e34cc5b0" providerId="ADAL" clId="{7DC1D24E-2761-4EA2-94E4-E524ED082179}" dt="2025-06-25T20:32:31.915" v="1720"/>
        <pc:sldMkLst>
          <pc:docMk/>
          <pc:sldMk cId="807434472" sldId="5473"/>
        </pc:sldMkLst>
      </pc:sldChg>
      <pc:sldChg chg="addSp delSp modSp add mod modClrScheme chgLayout">
        <pc:chgData name="Ward, Reagan" userId="27291eb4-8241-4961-9e69-8c66e34cc5b0" providerId="ADAL" clId="{7DC1D24E-2761-4EA2-94E4-E524ED082179}" dt="2025-06-25T20:32:34.627" v="1721"/>
        <pc:sldMkLst>
          <pc:docMk/>
          <pc:sldMk cId="1393504931" sldId="5475"/>
        </pc:sldMkLst>
      </pc:sldChg>
      <pc:sldChg chg="add del">
        <pc:chgData name="Ward, Reagan" userId="27291eb4-8241-4961-9e69-8c66e34cc5b0" providerId="ADAL" clId="{7DC1D24E-2761-4EA2-94E4-E524ED082179}" dt="2025-06-24T15:09:48.118" v="485"/>
        <pc:sldMkLst>
          <pc:docMk/>
          <pc:sldMk cId="873685795" sldId="5540"/>
        </pc:sldMkLst>
      </pc:sldChg>
      <pc:sldChg chg="add del">
        <pc:chgData name="Ward, Reagan" userId="27291eb4-8241-4961-9e69-8c66e34cc5b0" providerId="ADAL" clId="{7DC1D24E-2761-4EA2-94E4-E524ED082179}" dt="2025-06-24T15:09:48.118" v="485"/>
        <pc:sldMkLst>
          <pc:docMk/>
          <pc:sldMk cId="1061246333" sldId="5541"/>
        </pc:sldMkLst>
      </pc:sldChg>
      <pc:sldChg chg="add del">
        <pc:chgData name="Ward, Reagan" userId="27291eb4-8241-4961-9e69-8c66e34cc5b0" providerId="ADAL" clId="{7DC1D24E-2761-4EA2-94E4-E524ED082179}" dt="2025-06-24T15:09:48.118" v="485"/>
        <pc:sldMkLst>
          <pc:docMk/>
          <pc:sldMk cId="3445746737" sldId="5542"/>
        </pc:sldMkLst>
      </pc:sldChg>
      <pc:sldChg chg="modSp mod">
        <pc:chgData name="Ward, Reagan" userId="27291eb4-8241-4961-9e69-8c66e34cc5b0" providerId="ADAL" clId="{7DC1D24E-2761-4EA2-94E4-E524ED082179}" dt="2025-06-26T13:46:30.263" v="3498" actId="27636"/>
        <pc:sldMkLst>
          <pc:docMk/>
          <pc:sldMk cId="492248944" sldId="5550"/>
        </pc:sldMkLst>
      </pc:sldChg>
      <pc:sldChg chg="add del">
        <pc:chgData name="Ward, Reagan" userId="27291eb4-8241-4961-9e69-8c66e34cc5b0" providerId="ADAL" clId="{7DC1D24E-2761-4EA2-94E4-E524ED082179}" dt="2025-06-24T15:09:48.118" v="485"/>
        <pc:sldMkLst>
          <pc:docMk/>
          <pc:sldMk cId="2198266952" sldId="5561"/>
        </pc:sldMkLst>
      </pc:sldChg>
      <pc:sldChg chg="modSp mod">
        <pc:chgData name="Ward, Reagan" userId="27291eb4-8241-4961-9e69-8c66e34cc5b0" providerId="ADAL" clId="{7DC1D24E-2761-4EA2-94E4-E524ED082179}" dt="2025-06-26T13:47:29.584" v="3503" actId="404"/>
        <pc:sldMkLst>
          <pc:docMk/>
          <pc:sldMk cId="4181786878" sldId="5568"/>
        </pc:sldMkLst>
      </pc:sldChg>
      <pc:sldChg chg="del">
        <pc:chgData name="Ward, Reagan" userId="27291eb4-8241-4961-9e69-8c66e34cc5b0" providerId="ADAL" clId="{7DC1D24E-2761-4EA2-94E4-E524ED082179}" dt="2025-06-24T14:31:02.433" v="290" actId="47"/>
        <pc:sldMkLst>
          <pc:docMk/>
          <pc:sldMk cId="75599275" sldId="5758"/>
        </pc:sldMkLst>
      </pc:sldChg>
      <pc:sldChg chg="del">
        <pc:chgData name="Ward, Reagan" userId="27291eb4-8241-4961-9e69-8c66e34cc5b0" providerId="ADAL" clId="{7DC1D24E-2761-4EA2-94E4-E524ED082179}" dt="2025-06-24T14:31:02.433" v="290" actId="47"/>
        <pc:sldMkLst>
          <pc:docMk/>
          <pc:sldMk cId="3959241512" sldId="5764"/>
        </pc:sldMkLst>
      </pc:sldChg>
      <pc:sldChg chg="add">
        <pc:chgData name="Ward, Reagan" userId="27291eb4-8241-4961-9e69-8c66e34cc5b0" providerId="ADAL" clId="{7DC1D24E-2761-4EA2-94E4-E524ED082179}" dt="2025-06-24T14:33:28.868" v="327"/>
        <pc:sldMkLst>
          <pc:docMk/>
          <pc:sldMk cId="1039088137" sldId="5841"/>
        </pc:sldMkLst>
      </pc:sldChg>
      <pc:sldChg chg="del">
        <pc:chgData name="Ward, Reagan" userId="27291eb4-8241-4961-9e69-8c66e34cc5b0" providerId="ADAL" clId="{7DC1D24E-2761-4EA2-94E4-E524ED082179}" dt="2025-06-24T14:31:02.433" v="290" actId="47"/>
        <pc:sldMkLst>
          <pc:docMk/>
          <pc:sldMk cId="3882279446" sldId="5868"/>
        </pc:sldMkLst>
      </pc:sldChg>
      <pc:sldChg chg="add">
        <pc:chgData name="Ward, Reagan" userId="27291eb4-8241-4961-9e69-8c66e34cc5b0" providerId="ADAL" clId="{7DC1D24E-2761-4EA2-94E4-E524ED082179}" dt="2025-06-24T14:32:53.987" v="324"/>
        <pc:sldMkLst>
          <pc:docMk/>
          <pc:sldMk cId="1034172162" sldId="5872"/>
        </pc:sldMkLst>
      </pc:sldChg>
      <pc:sldChg chg="addSp modSp add mod">
        <pc:chgData name="Ward, Reagan" userId="27291eb4-8241-4961-9e69-8c66e34cc5b0" providerId="ADAL" clId="{7DC1D24E-2761-4EA2-94E4-E524ED082179}" dt="2025-06-25T20:40:01.845" v="2495" actId="13244"/>
        <pc:sldMkLst>
          <pc:docMk/>
          <pc:sldMk cId="4151373932" sldId="5891"/>
        </pc:sldMkLst>
      </pc:sldChg>
      <pc:sldChg chg="add del">
        <pc:chgData name="Ward, Reagan" userId="27291eb4-8241-4961-9e69-8c66e34cc5b0" providerId="ADAL" clId="{7DC1D24E-2761-4EA2-94E4-E524ED082179}" dt="2025-06-24T15:09:48.118" v="485"/>
        <pc:sldMkLst>
          <pc:docMk/>
          <pc:sldMk cId="3445224250" sldId="5896"/>
        </pc:sldMkLst>
      </pc:sldChg>
      <pc:sldChg chg="add del">
        <pc:chgData name="Ward, Reagan" userId="27291eb4-8241-4961-9e69-8c66e34cc5b0" providerId="ADAL" clId="{7DC1D24E-2761-4EA2-94E4-E524ED082179}" dt="2025-06-24T15:09:48.118" v="485"/>
        <pc:sldMkLst>
          <pc:docMk/>
          <pc:sldMk cId="120784883" sldId="5898"/>
        </pc:sldMkLst>
      </pc:sldChg>
      <pc:sldChg chg="add del">
        <pc:chgData name="Ward, Reagan" userId="27291eb4-8241-4961-9e69-8c66e34cc5b0" providerId="ADAL" clId="{7DC1D24E-2761-4EA2-94E4-E524ED082179}" dt="2025-06-24T15:09:48.118" v="485"/>
        <pc:sldMkLst>
          <pc:docMk/>
          <pc:sldMk cId="896102050" sldId="5899"/>
        </pc:sldMkLst>
      </pc:sldChg>
      <pc:sldChg chg="add del">
        <pc:chgData name="Ward, Reagan" userId="27291eb4-8241-4961-9e69-8c66e34cc5b0" providerId="ADAL" clId="{7DC1D24E-2761-4EA2-94E4-E524ED082179}" dt="2025-06-24T15:09:48.118" v="485"/>
        <pc:sldMkLst>
          <pc:docMk/>
          <pc:sldMk cId="2055979038" sldId="5901"/>
        </pc:sldMkLst>
      </pc:sldChg>
      <pc:sldChg chg="add del">
        <pc:chgData name="Ward, Reagan" userId="27291eb4-8241-4961-9e69-8c66e34cc5b0" providerId="ADAL" clId="{7DC1D24E-2761-4EA2-94E4-E524ED082179}" dt="2025-06-24T14:34:11.773" v="350" actId="47"/>
        <pc:sldMkLst>
          <pc:docMk/>
          <pc:sldMk cId="2662356441" sldId="5902"/>
        </pc:sldMkLst>
      </pc:sldChg>
      <pc:sldChg chg="add">
        <pc:chgData name="Ward, Reagan" userId="27291eb4-8241-4961-9e69-8c66e34cc5b0" providerId="ADAL" clId="{7DC1D24E-2761-4EA2-94E4-E524ED082179}" dt="2025-06-24T14:32:53.987" v="324"/>
        <pc:sldMkLst>
          <pc:docMk/>
          <pc:sldMk cId="2311154268" sldId="5921"/>
        </pc:sldMkLst>
      </pc:sldChg>
      <pc:sldChg chg="add">
        <pc:chgData name="Ward, Reagan" userId="27291eb4-8241-4961-9e69-8c66e34cc5b0" providerId="ADAL" clId="{7DC1D24E-2761-4EA2-94E4-E524ED082179}" dt="2025-06-24T14:33:28.868" v="327"/>
        <pc:sldMkLst>
          <pc:docMk/>
          <pc:sldMk cId="1655828756" sldId="5937"/>
        </pc:sldMkLst>
      </pc:sldChg>
      <pc:sldChg chg="add">
        <pc:chgData name="Ward, Reagan" userId="27291eb4-8241-4961-9e69-8c66e34cc5b0" providerId="ADAL" clId="{7DC1D24E-2761-4EA2-94E4-E524ED082179}" dt="2025-06-24T14:32:53.987" v="324"/>
        <pc:sldMkLst>
          <pc:docMk/>
          <pc:sldMk cId="12077121" sldId="5952"/>
        </pc:sldMkLst>
      </pc:sldChg>
      <pc:sldChg chg="add">
        <pc:chgData name="Ward, Reagan" userId="27291eb4-8241-4961-9e69-8c66e34cc5b0" providerId="ADAL" clId="{7DC1D24E-2761-4EA2-94E4-E524ED082179}" dt="2025-06-24T14:32:53.987" v="324"/>
        <pc:sldMkLst>
          <pc:docMk/>
          <pc:sldMk cId="3822849067" sldId="5955"/>
        </pc:sldMkLst>
      </pc:sldChg>
      <pc:sldChg chg="modSp mod">
        <pc:chgData name="Ward, Reagan" userId="27291eb4-8241-4961-9e69-8c66e34cc5b0" providerId="ADAL" clId="{7DC1D24E-2761-4EA2-94E4-E524ED082179}" dt="2025-06-26T14:47:34.269" v="3536" actId="20577"/>
        <pc:sldMkLst>
          <pc:docMk/>
          <pc:sldMk cId="3763548243" sldId="5960"/>
        </pc:sldMkLst>
        <pc:spChg chg="mod">
          <ac:chgData name="Ward, Reagan" userId="27291eb4-8241-4961-9e69-8c66e34cc5b0" providerId="ADAL" clId="{7DC1D24E-2761-4EA2-94E4-E524ED082179}" dt="2025-06-26T14:47:34.269" v="3536" actId="20577"/>
          <ac:spMkLst>
            <pc:docMk/>
            <pc:sldMk cId="3763548243" sldId="5960"/>
            <ac:spMk id="3" creationId="{ED257E2A-AE5C-C5CB-908D-C4FCB0BAC574}"/>
          </ac:spMkLst>
        </pc:spChg>
      </pc:sldChg>
      <pc:sldChg chg="del">
        <pc:chgData name="Ward, Reagan" userId="27291eb4-8241-4961-9e69-8c66e34cc5b0" providerId="ADAL" clId="{7DC1D24E-2761-4EA2-94E4-E524ED082179}" dt="2025-06-24T14:30:33.833" v="236" actId="47"/>
        <pc:sldMkLst>
          <pc:docMk/>
          <pc:sldMk cId="1286592758" sldId="5961"/>
        </pc:sldMkLst>
      </pc:sldChg>
      <pc:sldChg chg="modSp mod">
        <pc:chgData name="Ward, Reagan" userId="27291eb4-8241-4961-9e69-8c66e34cc5b0" providerId="ADAL" clId="{7DC1D24E-2761-4EA2-94E4-E524ED082179}" dt="2025-06-26T13:44:59.639" v="3492" actId="20577"/>
        <pc:sldMkLst>
          <pc:docMk/>
          <pc:sldMk cId="873934780" sldId="5962"/>
        </pc:sldMkLst>
      </pc:sldChg>
      <pc:sldChg chg="del">
        <pc:chgData name="Ward, Reagan" userId="27291eb4-8241-4961-9e69-8c66e34cc5b0" providerId="ADAL" clId="{7DC1D24E-2761-4EA2-94E4-E524ED082179}" dt="2025-06-24T14:30:33.833" v="236" actId="47"/>
        <pc:sldMkLst>
          <pc:docMk/>
          <pc:sldMk cId="2556311175" sldId="5964"/>
        </pc:sldMkLst>
      </pc:sldChg>
      <pc:sldChg chg="del">
        <pc:chgData name="Ward, Reagan" userId="27291eb4-8241-4961-9e69-8c66e34cc5b0" providerId="ADAL" clId="{7DC1D24E-2761-4EA2-94E4-E524ED082179}" dt="2025-06-24T14:30:33.833" v="236" actId="47"/>
        <pc:sldMkLst>
          <pc:docMk/>
          <pc:sldMk cId="1389415021" sldId="5965"/>
        </pc:sldMkLst>
      </pc:sldChg>
      <pc:sldChg chg="add del">
        <pc:chgData name="Ward, Reagan" userId="27291eb4-8241-4961-9e69-8c66e34cc5b0" providerId="ADAL" clId="{7DC1D24E-2761-4EA2-94E4-E524ED082179}" dt="2025-06-24T14:34:11.773" v="350" actId="47"/>
        <pc:sldMkLst>
          <pc:docMk/>
          <pc:sldMk cId="933505642" sldId="5966"/>
        </pc:sldMkLst>
      </pc:sldChg>
      <pc:sldChg chg="add del">
        <pc:chgData name="Ward, Reagan" userId="27291eb4-8241-4961-9e69-8c66e34cc5b0" providerId="ADAL" clId="{7DC1D24E-2761-4EA2-94E4-E524ED082179}" dt="2025-06-24T14:34:11.773" v="350" actId="47"/>
        <pc:sldMkLst>
          <pc:docMk/>
          <pc:sldMk cId="3047544435" sldId="5967"/>
        </pc:sldMkLst>
      </pc:sldChg>
      <pc:sldChg chg="add del">
        <pc:chgData name="Ward, Reagan" userId="27291eb4-8241-4961-9e69-8c66e34cc5b0" providerId="ADAL" clId="{7DC1D24E-2761-4EA2-94E4-E524ED082179}" dt="2025-06-24T14:34:11.773" v="350" actId="47"/>
        <pc:sldMkLst>
          <pc:docMk/>
          <pc:sldMk cId="2044305962" sldId="5968"/>
        </pc:sldMkLst>
      </pc:sldChg>
      <pc:sldChg chg="add del">
        <pc:chgData name="Ward, Reagan" userId="27291eb4-8241-4961-9e69-8c66e34cc5b0" providerId="ADAL" clId="{7DC1D24E-2761-4EA2-94E4-E524ED082179}" dt="2025-06-24T14:34:11.773" v="350" actId="47"/>
        <pc:sldMkLst>
          <pc:docMk/>
          <pc:sldMk cId="2184087942" sldId="5969"/>
        </pc:sldMkLst>
      </pc:sldChg>
      <pc:sldChg chg="modSp add mod">
        <pc:chgData name="Ward, Reagan" userId="27291eb4-8241-4961-9e69-8c66e34cc5b0" providerId="ADAL" clId="{7DC1D24E-2761-4EA2-94E4-E524ED082179}" dt="2025-06-24T14:40:12.422" v="395" actId="13926"/>
        <pc:sldMkLst>
          <pc:docMk/>
          <pc:sldMk cId="536564837" sldId="5970"/>
        </pc:sldMkLst>
      </pc:sldChg>
      <pc:sldChg chg="del">
        <pc:chgData name="Ward, Reagan" userId="27291eb4-8241-4961-9e69-8c66e34cc5b0" providerId="ADAL" clId="{7DC1D24E-2761-4EA2-94E4-E524ED082179}" dt="2025-06-24T14:30:33.833" v="236" actId="47"/>
        <pc:sldMkLst>
          <pc:docMk/>
          <pc:sldMk cId="37158349" sldId="5971"/>
        </pc:sldMkLst>
      </pc:sldChg>
      <pc:sldChg chg="del">
        <pc:chgData name="Ward, Reagan" userId="27291eb4-8241-4961-9e69-8c66e34cc5b0" providerId="ADAL" clId="{7DC1D24E-2761-4EA2-94E4-E524ED082179}" dt="2025-06-24T14:31:02.433" v="290" actId="47"/>
        <pc:sldMkLst>
          <pc:docMk/>
          <pc:sldMk cId="861374063" sldId="5972"/>
        </pc:sldMkLst>
      </pc:sldChg>
      <pc:sldChg chg="del">
        <pc:chgData name="Ward, Reagan" userId="27291eb4-8241-4961-9e69-8c66e34cc5b0" providerId="ADAL" clId="{7DC1D24E-2761-4EA2-94E4-E524ED082179}" dt="2025-06-24T14:30:33.833" v="236" actId="47"/>
        <pc:sldMkLst>
          <pc:docMk/>
          <pc:sldMk cId="4209271324" sldId="5974"/>
        </pc:sldMkLst>
      </pc:sldChg>
      <pc:sldChg chg="modSp add del mod">
        <pc:chgData name="Ward, Reagan" userId="27291eb4-8241-4961-9e69-8c66e34cc5b0" providerId="ADAL" clId="{7DC1D24E-2761-4EA2-94E4-E524ED082179}" dt="2025-06-26T13:46:58.649" v="3499" actId="403"/>
        <pc:sldMkLst>
          <pc:docMk/>
          <pc:sldMk cId="1772522532" sldId="5975"/>
        </pc:sldMkLst>
      </pc:sldChg>
      <pc:sldChg chg="modSp mod">
        <pc:chgData name="Ward, Reagan" userId="27291eb4-8241-4961-9e69-8c66e34cc5b0" providerId="ADAL" clId="{7DC1D24E-2761-4EA2-94E4-E524ED082179}" dt="2025-06-25T20:16:58.557" v="523" actId="27636"/>
        <pc:sldMkLst>
          <pc:docMk/>
          <pc:sldMk cId="2261348429" sldId="5976"/>
        </pc:sldMkLst>
      </pc:sldChg>
      <pc:sldChg chg="del">
        <pc:chgData name="Ward, Reagan" userId="27291eb4-8241-4961-9e69-8c66e34cc5b0" providerId="ADAL" clId="{7DC1D24E-2761-4EA2-94E4-E524ED082179}" dt="2025-06-24T14:30:33.833" v="236" actId="47"/>
        <pc:sldMkLst>
          <pc:docMk/>
          <pc:sldMk cId="803610458" sldId="5977"/>
        </pc:sldMkLst>
      </pc:sldChg>
      <pc:sldChg chg="addSp delSp modSp new del mod modClrScheme chgLayout">
        <pc:chgData name="Ward, Reagan" userId="27291eb4-8241-4961-9e69-8c66e34cc5b0" providerId="ADAL" clId="{7DC1D24E-2761-4EA2-94E4-E524ED082179}" dt="2025-06-24T14:33:32.559" v="328" actId="47"/>
        <pc:sldMkLst>
          <pc:docMk/>
          <pc:sldMk cId="1033329928" sldId="5977"/>
        </pc:sldMkLst>
      </pc:sldChg>
      <pc:sldChg chg="addSp delSp modSp new mod">
        <pc:chgData name="Ward, Reagan" userId="27291eb4-8241-4961-9e69-8c66e34cc5b0" providerId="ADAL" clId="{7DC1D24E-2761-4EA2-94E4-E524ED082179}" dt="2025-06-25T20:41:02.548" v="2529" actId="20577"/>
        <pc:sldMkLst>
          <pc:docMk/>
          <pc:sldMk cId="3777476972" sldId="5977"/>
        </pc:sldMkLst>
      </pc:sldChg>
      <pc:sldChg chg="new del">
        <pc:chgData name="Ward, Reagan" userId="27291eb4-8241-4961-9e69-8c66e34cc5b0" providerId="ADAL" clId="{7DC1D24E-2761-4EA2-94E4-E524ED082179}" dt="2025-06-24T14:33:32.559" v="328" actId="47"/>
        <pc:sldMkLst>
          <pc:docMk/>
          <pc:sldMk cId="127651162" sldId="5978"/>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del">
        <pc:chgData name="Ward, Reagan" userId="27291eb4-8241-4961-9e69-8c66e34cc5b0" providerId="ADAL" clId="{D5D73923-28EB-40E2-92AD-611F2D9E4329}" dt="2025-06-03T13:27:10.431" v="147" actId="2696"/>
        <pc:sldMkLst>
          <pc:docMk/>
          <pc:sldMk cId="1039088137" sldId="5841"/>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9:31.198" v="3437" actId="404"/>
        <pc:sldMkLst>
          <pc:docMk/>
          <pc:sldMk cId="4136330268" sldId="5914"/>
        </pc:sldMkLst>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ldChg>
      <pc:sldChg chg="modSp mod">
        <pc:chgData name="Ward, Reagan" userId="27291eb4-8241-4961-9e69-8c66e34cc5b0" providerId="ADAL" clId="{D5D73923-28EB-40E2-92AD-611F2D9E4329}" dt="2025-06-05T14:28:01.954" v="3428" actId="20577"/>
        <pc:sldMkLst>
          <pc:docMk/>
          <pc:sldMk cId="4209271324" sldId="5974"/>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Tribbett, Jessica" userId="S::tribbett_jessica@cde.state.co.us::b8af59d7-a86d-4166-a022-d856dc24c475" providerId="AD" clId="Web-{7A141D32-E829-AEAB-1795-716DBBD34326}"/>
    <pc:docChg chg="modSld">
      <pc:chgData name="Tribbett, Jessica" userId="S::tribbett_jessica@cde.state.co.us::b8af59d7-a86d-4166-a022-d856dc24c475" providerId="AD" clId="Web-{7A141D32-E829-AEAB-1795-716DBBD34326}" dt="2025-06-13T19:10:07.793" v="0" actId="14100"/>
      <pc:docMkLst>
        <pc:docMk/>
      </pc:docMkLst>
      <pc:sldChg chg="modSp">
        <pc:chgData name="Tribbett, Jessica" userId="S::tribbett_jessica@cde.state.co.us::b8af59d7-a86d-4166-a022-d856dc24c475" providerId="AD" clId="Web-{7A141D32-E829-AEAB-1795-716DBBD34326}" dt="2025-06-13T19:10:07.793" v="0" actId="14100"/>
        <pc:sldMkLst>
          <pc:docMk/>
          <pc:sldMk cId="1389415021" sldId="5965"/>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79_8DD753B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60F_D110493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776_A37A9B7D.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5B7_273BAEB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Staff Evaluation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D7-44F6-8AE5-5D72D5EE0F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D7-44F6-8AE5-5D72D5EE0F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D7-44F6-8AE5-5D72D5EE0FE3}"/>
              </c:ext>
            </c:extLst>
          </c:dPt>
          <c:cat>
            <c:strRef>
              <c:f>Sheet1!$A$2:$A$4</c:f>
              <c:strCache>
                <c:ptCount val="3"/>
                <c:pt idx="0">
                  <c:v>Completed</c:v>
                </c:pt>
                <c:pt idx="1">
                  <c:v>On Track</c:v>
                </c:pt>
                <c:pt idx="2">
                  <c:v>No Snapshot taken</c:v>
                </c:pt>
              </c:strCache>
            </c:strRef>
          </c:cat>
          <c:val>
            <c:numRef>
              <c:f>Sheet1!$B$2:$B$4</c:f>
              <c:numCache>
                <c:formatCode>General</c:formatCode>
                <c:ptCount val="3"/>
                <c:pt idx="0">
                  <c:v>47</c:v>
                </c:pt>
                <c:pt idx="1">
                  <c:v>44</c:v>
                </c:pt>
                <c:pt idx="2">
                  <c:v>107</c:v>
                </c:pt>
              </c:numCache>
            </c:numRef>
          </c:val>
          <c:extLst>
            <c:ext xmlns:c16="http://schemas.microsoft.com/office/drawing/2014/chart" uri="{C3380CC4-5D6E-409C-BE32-E72D297353CC}">
              <c16:uniqueId val="{00000000-1AD1-4114-9215-CF78B6017A9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1385923034614627E-2"/>
          <c:y val="0.85514090390903763"/>
          <c:w val="0.94517708673177592"/>
          <c:h val="0.129811652211312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FDE8-4362-9575-07B8EFA20D5A}"/>
              </c:ext>
            </c:extLst>
          </c:dPt>
          <c:dLbls>
            <c:dLbl>
              <c:idx val="4"/>
              <c:layout>
                <c:manualLayout>
                  <c:x val="-7.3529411764705899E-3"/>
                  <c:y val="2.9186431664566278E-3"/>
                </c:manualLayout>
              </c:layout>
              <c:tx>
                <c:rich>
                  <a:bodyPr/>
                  <a:lstStyle/>
                  <a:p>
                    <a:r>
                      <a:rPr lang="en-US" baseline="0"/>
                      <a:t>Completed, </a:t>
                    </a:r>
                    <a:fld id="{7B3CD615-5903-4B4B-8240-DEEE2D7981E5}"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DE8-4362-9575-07B8EFA20D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Action Yet Taken</c:v>
                </c:pt>
                <c:pt idx="1">
                  <c:v>Snapshots with Errors</c:v>
                </c:pt>
                <c:pt idx="2">
                  <c:v>Error Free</c:v>
                </c:pt>
                <c:pt idx="3">
                  <c:v>Submitted</c:v>
                </c:pt>
                <c:pt idx="4">
                  <c:v>Accepted</c:v>
                </c:pt>
              </c:strCache>
            </c:strRef>
          </c:cat>
          <c:val>
            <c:numRef>
              <c:f>Sheet1!$B$2:$B$6</c:f>
              <c:numCache>
                <c:formatCode>General</c:formatCode>
                <c:ptCount val="5"/>
                <c:pt idx="0">
                  <c:v>19</c:v>
                </c:pt>
                <c:pt idx="1">
                  <c:v>23</c:v>
                </c:pt>
                <c:pt idx="2">
                  <c:v>57</c:v>
                </c:pt>
                <c:pt idx="3">
                  <c:v>27</c:v>
                </c:pt>
                <c:pt idx="4">
                  <c:v>59</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2A-41AC-B861-315F96B4D0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Action Yet Taken</c:v>
                </c:pt>
                <c:pt idx="1">
                  <c:v>Errors</c:v>
                </c:pt>
                <c:pt idx="2">
                  <c:v>Error Free</c:v>
                </c:pt>
                <c:pt idx="3">
                  <c:v>Submitted awaiting Verificaion</c:v>
                </c:pt>
                <c:pt idx="4">
                  <c:v>Complete</c:v>
                </c:pt>
              </c:strCache>
            </c:strRef>
          </c:cat>
          <c:val>
            <c:numRef>
              <c:f>Sheet1!$B$2:$B$6</c:f>
              <c:numCache>
                <c:formatCode>General</c:formatCode>
                <c:ptCount val="5"/>
                <c:pt idx="0">
                  <c:v>36</c:v>
                </c:pt>
                <c:pt idx="1">
                  <c:v>20</c:v>
                </c:pt>
                <c:pt idx="2">
                  <c:v>44</c:v>
                </c:pt>
                <c:pt idx="3">
                  <c:v>28</c:v>
                </c:pt>
                <c:pt idx="4">
                  <c:v>57</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Admin</a:t>
            </a:r>
            <a:r>
              <a:rPr lang="en-US" b="1" baseline="0"/>
              <a:t> Unit- Snapshot Status</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1"/>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A55E-4281-A764-2BCA5A3930E0}"/>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A55E-4281-A764-2BCA5A393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C1-4277-B685-85F06C1D6C90}"/>
              </c:ext>
            </c:extLst>
          </c:dPt>
          <c:dLbls>
            <c:dLbl>
              <c:idx val="0"/>
              <c:layout>
                <c:manualLayout>
                  <c:x val="-6.7777066929133864E-2"/>
                  <c:y val="-0.12533306169942271"/>
                </c:manualLayout>
              </c:layout>
              <c:tx>
                <c:rich>
                  <a:bodyPr/>
                  <a:lstStyle/>
                  <a:p>
                    <a:r>
                      <a:rPr lang="en-US" b="1"/>
                      <a:t>39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5E-4281-A764-2BCA5A3930E0}"/>
                </c:ext>
              </c:extLst>
            </c:dLbl>
            <c:dLbl>
              <c:idx val="1"/>
              <c:tx>
                <c:rich>
                  <a:bodyPr/>
                  <a:lstStyle/>
                  <a:p>
                    <a:r>
                      <a:rPr lang="en-US" b="1"/>
                      <a:t>27</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5E-4281-A764-2BCA5A3930E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AUs with Snapshot Error-Free </c:v>
                </c:pt>
                <c:pt idx="1">
                  <c:v>AUs with Snapshot Errors to Resolve</c:v>
                </c:pt>
                <c:pt idx="2">
                  <c:v>Snapshot Error-Free</c:v>
                </c:pt>
              </c:strCache>
            </c:strRef>
          </c:cat>
          <c:val>
            <c:numRef>
              <c:f>Sheet1!$B$2:$B$4</c:f>
              <c:numCache>
                <c:formatCode>General</c:formatCode>
                <c:ptCount val="3"/>
                <c:pt idx="0">
                  <c:v>39</c:v>
                </c:pt>
                <c:pt idx="1">
                  <c:v>15</c:v>
                </c:pt>
              </c:numCache>
            </c:numRef>
          </c:val>
          <c:extLst>
            <c:ext xmlns:c16="http://schemas.microsoft.com/office/drawing/2014/chart" uri="{C3380CC4-5D6E-409C-BE32-E72D297353CC}">
              <c16:uniqueId val="{00000004-A55E-4281-A764-2BCA5A3930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0.68965</cdr:x>
      <cdr:y>0.17343</cdr:y>
    </cdr:from>
    <cdr:to>
      <cdr:x>0.95464</cdr:x>
      <cdr:y>0.5416</cdr:y>
    </cdr:to>
    <cdr:sp macro="" textlink="">
      <cdr:nvSpPr>
        <cdr:cNvPr id="2" name="TextBox 1">
          <a:extLst xmlns:a="http://schemas.openxmlformats.org/drawingml/2006/main">
            <a:ext uri="{FF2B5EF4-FFF2-40B4-BE49-F238E27FC236}">
              <a16:creationId xmlns:a16="http://schemas.microsoft.com/office/drawing/2014/main" id="{07622D2B-54B4-8683-8A61-71193A5710FC}"/>
            </a:ext>
          </a:extLst>
        </cdr:cNvPr>
        <cdr:cNvSpPr txBox="1"/>
      </cdr:nvSpPr>
      <cdr:spPr>
        <a:xfrm xmlns:a="http://schemas.openxmlformats.org/drawingml/2006/main">
          <a:off x="4413248" y="750269"/>
          <a:ext cx="1695724" cy="1592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39 AUs have an Error-Free Snapshot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134833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a:solidFill>
                <a:srgbClr val="000000"/>
              </a:solidFill>
            </a:endParaRPr>
          </a:p>
        </p:txBody>
      </p:sp>
      <p:sp>
        <p:nvSpPr>
          <p:cNvPr id="785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78CFB2-ABCD-41CF-B2C4-5BACFB2DBA41}" type="datetime1">
              <a:rPr lang="en-US" altLang="en-US">
                <a:solidFill>
                  <a:srgbClr val="000000"/>
                </a:solidFill>
              </a:rPr>
              <a:pPr fontAlgn="base">
                <a:spcBef>
                  <a:spcPct val="0"/>
                </a:spcBef>
                <a:spcAft>
                  <a:spcPct val="0"/>
                </a:spcAft>
              </a:pPr>
              <a:t>7/17/2025</a:t>
            </a:fld>
            <a:endParaRPr lang="en-US" altLang="en-US">
              <a:solidFill>
                <a:srgbClr val="000000"/>
              </a:solidFill>
            </a:endParaRPr>
          </a:p>
        </p:txBody>
      </p:sp>
      <p:sp>
        <p:nvSpPr>
          <p:cNvPr id="785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a:solidFill>
                <a:srgbClr val="000000"/>
              </a:solidFill>
            </a:endParaRPr>
          </a:p>
        </p:txBody>
      </p:sp>
      <p:sp>
        <p:nvSpPr>
          <p:cNvPr id="7854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F5F36B7-9E8C-4659-A661-C7123D285759}" type="slidenum">
              <a:rPr lang="en-US" altLang="en-US">
                <a:solidFill>
                  <a:srgbClr val="000000"/>
                </a:solidFill>
              </a:rPr>
              <a:pPr/>
              <a:t>39</a:t>
            </a:fld>
            <a:endParaRPr lang="en-US" altLang="en-US">
              <a:solidFill>
                <a:srgbClr val="000000"/>
              </a:solidFill>
            </a:endParaRPr>
          </a:p>
        </p:txBody>
      </p:sp>
    </p:spTree>
    <p:extLst>
      <p:ext uri="{BB962C8B-B14F-4D97-AF65-F5344CB8AC3E}">
        <p14:creationId xmlns:p14="http://schemas.microsoft.com/office/powerpoint/2010/main" val="197695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40</a:t>
            </a:fld>
            <a:endParaRPr lang="en-US" altLang="en-US"/>
          </a:p>
        </p:txBody>
      </p:sp>
    </p:spTree>
    <p:extLst>
      <p:ext uri="{BB962C8B-B14F-4D97-AF65-F5344CB8AC3E}">
        <p14:creationId xmlns:p14="http://schemas.microsoft.com/office/powerpoint/2010/main" val="128771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7/17/2025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43</a:t>
            </a:fld>
            <a:endParaRPr lang="en-US"/>
          </a:p>
        </p:txBody>
      </p:sp>
    </p:spTree>
    <p:extLst>
      <p:ext uri="{BB962C8B-B14F-4D97-AF65-F5344CB8AC3E}">
        <p14:creationId xmlns:p14="http://schemas.microsoft.com/office/powerpoint/2010/main" val="43186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7/17/2025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45</a:t>
            </a:fld>
            <a:endParaRPr lang="en-US"/>
          </a:p>
        </p:txBody>
      </p:sp>
    </p:spTree>
    <p:extLst>
      <p:ext uri="{BB962C8B-B14F-4D97-AF65-F5344CB8AC3E}">
        <p14:creationId xmlns:p14="http://schemas.microsoft.com/office/powerpoint/2010/main" val="81828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prevent_harassment_or_discrimination_in_school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us06web.zoom.us/j/83643595366?pwd=j7YeUKpNaavMAeSSY4Tu4LK1baVyga.1" TargetMode="External"/><Relationship Id="rId4" Type="http://schemas.openxmlformats.org/officeDocument/2006/relationships/hyperlink" Target="https://www.cde.state.co.us/datapipeline/per_read_trainingcolle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decolorado.sharepoint.com/sites/DataPipelineCollectionLeads/Shared%20Documents/General/Templates/Join%20the%20meeting%20now" TargetMode="External"/><Relationship Id="rId2" Type="http://schemas.openxmlformats.org/officeDocument/2006/relationships/hyperlink" Target="https://www.cde.state.co.us/datapipeline/staffevalsnapshottimeline" TargetMode="External"/><Relationship Id="rId1" Type="http://schemas.openxmlformats.org/officeDocument/2006/relationships/slideLayout" Target="../slideLayouts/slideLayout13.xml"/><Relationship Id="rId5" Type="http://schemas.openxmlformats.org/officeDocument/2006/relationships/hyperlink" Target="mailto:StaffEvaluation@cde.state.co.us" TargetMode="External"/><Relationship Id="rId4" Type="http://schemas.openxmlformats.org/officeDocument/2006/relationships/hyperlink" Target="mailto:staffevaluation@cde.state.co.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taffEvaluation@cde.state.co.u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staff-evaluation-snapshot-training-manual" TargetMode="External"/><Relationship Id="rId2" Type="http://schemas.openxmlformats.org/officeDocument/2006/relationships/hyperlink" Target="mailto:StaffEvaluation@cde.state.co.us"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mailto:EdTalentResearch@cde.state.co.us"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mailto:StaffEvaluation@cde.state.co.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datapipelinesnapshots-staffevaluation"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staffevaluation@cde.state.co.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mailto:StudentOctober@cde.state.co.us" TargetMode="External"/><Relationship Id="rId3" Type="http://schemas.openxmlformats.org/officeDocument/2006/relationships/hyperlink" Target="https://www.cde.state.co.us/datapipeline/studentdisciplinesnapshot" TargetMode="External"/><Relationship Id="rId7" Type="http://schemas.openxmlformats.org/officeDocument/2006/relationships/hyperlink" Target="https://www.cde.state.co.us/datapipeline/snap_eoy" TargetMode="External"/><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13.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tsdl" TargetMode="External"/><Relationship Id="rId4" Type="http://schemas.openxmlformats.org/officeDocument/2006/relationships/hyperlink" Target="https://www.cde.state.co.us/datapipeline/snap_sped-discipline" TargetMode="External"/><Relationship Id="rId9"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cde_english/eldrequirements" TargetMode="External"/><Relationship Id="rId7" Type="http://schemas.openxmlformats.org/officeDocument/2006/relationships/image" Target="../media/image14.png"/><Relationship Id="rId2" Type="http://schemas.openxmlformats.org/officeDocument/2006/relationships/hyperlink" Target="https://events.teams.microsoft.com/event/e92498fe-8bed-4bcb-86ec-8ab15a2d3169@a751cfc8-1f9a-4edb-8370-9f1c6d4bea5a" TargetMode="External"/><Relationship Id="rId1" Type="http://schemas.openxmlformats.org/officeDocument/2006/relationships/slideLayout" Target="../slideLayouts/slideLayout6.xml"/><Relationship Id="rId6" Type="http://schemas.openxmlformats.org/officeDocument/2006/relationships/hyperlink" Target="mailto:StudentEndOfYear@cde.state.co.us" TargetMode="External"/><Relationship Id="rId5" Type="http://schemas.openxmlformats.org/officeDocument/2006/relationships/hyperlink" Target="mailto:StudentOctober@cde.state.co.us" TargetMode="External"/><Relationship Id="rId4" Type="http://schemas.openxmlformats.org/officeDocument/2006/relationships/hyperlink" Target="https://events.teams.microsoft.com/event/e477cd79-24ff-4b53-9c3d-8e364e4b781e@a751cfc8-1f9a-4edb-8370-9f1c6d4bea5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4" Type="http://schemas.openxmlformats.org/officeDocument/2006/relationships/hyperlink" Target="mailto:StudentOctober@cde.state.co.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discipline_snapshot_exception_template" TargetMode="External"/><Relationship Id="rId2" Type="http://schemas.openxmlformats.org/officeDocument/2006/relationships/hyperlink" Target="mailto:StudentDiscipline@cde.state.co.us" TargetMode="External"/><Relationship Id="rId1" Type="http://schemas.openxmlformats.org/officeDocument/2006/relationships/slideLayout" Target="../slideLayouts/slideLayout2.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studentdisciplinesnapshot" TargetMode="External"/><Relationship Id="rId4" Type="http://schemas.openxmlformats.org/officeDocument/2006/relationships/hyperlink" Target="https://www.cde.state.co.us/datapipeline/student-discipline-snapshot-exception-request-direc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xhere.com/de/photo/1562811"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mailto:StudentDiscipline@cde.state.co.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StudentDiscipline@cde.state.co.u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phd-exception-request-template" TargetMode="External"/><Relationship Id="rId2" Type="http://schemas.openxmlformats.org/officeDocument/2006/relationships/hyperlink" Target="mailto:PreventHD@cde.state.co.us" TargetMode="External"/><Relationship Id="rId1" Type="http://schemas.openxmlformats.org/officeDocument/2006/relationships/slideLayout" Target="../slideLayouts/slideLayout2.xml"/><Relationship Id="rId5" Type="http://schemas.openxmlformats.org/officeDocument/2006/relationships/hyperlink" Target="https://www.cde.state.co.us/datapipeline/prevent_harassment_or_discrimination_in_schools" TargetMode="External"/><Relationship Id="rId4" Type="http://schemas.openxmlformats.org/officeDocument/2006/relationships/hyperlink" Target="https://www.cde.state.co.us/datapipeline/phd-exception-request-instruction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ity.club/lists/suggestions/complete/"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mailto:PreventHD@cde.state.co.u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cde.state.co.us/preventing-harassment-discrimination-and-bullying"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mailto:PreventHD@cde.state.co.us"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exception-request-instructions" TargetMode="External"/><Relationship Id="rId5" Type="http://schemas.openxmlformats.org/officeDocument/2006/relationships/hyperlink" Target="https://www.cde.state.co.us/datapipeline/phd-exception-request-template" TargetMode="External"/><Relationship Id="rId4" Type="http://schemas.openxmlformats.org/officeDocument/2006/relationships/hyperlink" Target="https://www.cde.state.co.us/datapipeline/phd_training_manua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mailto:SpedDiscipline@cde.state.co.us" TargetMode="External"/><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mailto:SpedDiscipline@cde.state.co.us" TargetMode="Externa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mailto:Fails_j@cde.state.co.u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datapipeline"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cde.state.co.us/datapipeline/conta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6de0bd5a-66aa-4841-8d9b-d3606337343b@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July 17,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587770132"/>
              </p:ext>
            </p:extLst>
          </p:nvPr>
        </p:nvGraphicFramePr>
        <p:xfrm>
          <a:off x="424405" y="1427544"/>
          <a:ext cx="11530158" cy="29260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65007">
                  <a:extLst>
                    <a:ext uri="{9D8B030D-6E8A-4147-A177-3AD203B41FA5}">
                      <a16:colId xmlns:a16="http://schemas.microsoft.com/office/drawing/2014/main" val="2208239753"/>
                    </a:ext>
                  </a:extLst>
                </a:gridCol>
                <a:gridCol w="2953862">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chemeClr val="tx1"/>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lvl="0" indent="0" algn="l">
                        <a:lnSpc>
                          <a:spcPct val="100000"/>
                        </a:lnSpc>
                        <a:spcBef>
                          <a:spcPts val="0"/>
                        </a:spcBef>
                        <a:spcAft>
                          <a:spcPts val="0"/>
                        </a:spcAft>
                        <a:buNone/>
                      </a:pPr>
                      <a:r>
                        <a:rPr lang="en-US" sz="1400" b="1" i="0" u="none" strike="noStrike" noProof="0"/>
                        <a:t>Report Review:</a:t>
                      </a:r>
                      <a:r>
                        <a:rPr lang="en-US" sz="1400" b="0" i="0" u="none" strike="noStrike" noProof="0"/>
                        <a:t> 7/7/25 to 7/25/25, review reports and submit data once review is complete</a:t>
                      </a:r>
                      <a:endParaRPr lang="en-US" sz="1400"/>
                    </a:p>
                  </a:txBody>
                  <a:tcPr/>
                </a:tc>
                <a:tc>
                  <a:txBody>
                    <a:bodyPr/>
                    <a:lstStyle/>
                    <a:p>
                      <a:pPr marL="0" lvl="0" indent="0" algn="l">
                        <a:lnSpc>
                          <a:spcPct val="100000"/>
                        </a:lnSpc>
                        <a:spcBef>
                          <a:spcPts val="0"/>
                        </a:spcBef>
                        <a:spcAft>
                          <a:spcPts val="0"/>
                        </a:spcAft>
                        <a:buNone/>
                      </a:pPr>
                      <a:r>
                        <a:rPr lang="en-US" sz="1400" b="1" i="0" u="none" strike="noStrike" noProof="0"/>
                        <a:t>State Deadline:</a:t>
                      </a:r>
                      <a:r>
                        <a:rPr lang="en-US" sz="1400" b="0" i="0" u="none" strike="noStrike" noProof="0"/>
                        <a:t> 8/1/25 </a:t>
                      </a:r>
                      <a:br>
                        <a:rPr lang="en-US" sz="1400" b="0" i="0" u="none" strike="noStrike" noProof="0"/>
                      </a:br>
                      <a:r>
                        <a:rPr lang="en-US" sz="1400" b="0" i="0" u="none" strike="noStrike" noProof="0"/>
                        <a:t>submit data to CDE</a:t>
                      </a:r>
                      <a:endParaRPr lang="en-US" sz="1400"/>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Coming Soon</a:t>
                      </a:r>
                    </a:p>
                  </a:txBody>
                  <a:tcPr>
                    <a:solidFill>
                      <a:schemeClr val="bg2"/>
                    </a:solidFill>
                  </a:tcPr>
                </a:tc>
                <a:tc>
                  <a:txBody>
                    <a:bodyPr/>
                    <a:lstStyle/>
                    <a:p>
                      <a:pPr lvl="0" algn="ctr">
                        <a:lnSpc>
                          <a:spcPct val="100000"/>
                        </a:lnSpc>
                        <a:spcBef>
                          <a:spcPts val="0"/>
                        </a:spcBef>
                        <a:spcAft>
                          <a:spcPts val="0"/>
                        </a:spcAft>
                        <a:buNone/>
                      </a:pPr>
                      <a:r>
                        <a:rPr lang="en-US" sz="1400" b="1"/>
                        <a:t>Aug. 20, 2025</a:t>
                      </a:r>
                    </a:p>
                  </a:txBody>
                  <a:tcPr/>
                </a:tc>
                <a:tc>
                  <a:txBody>
                    <a:bodyPr/>
                    <a:lstStyle/>
                    <a:p>
                      <a:pPr marL="0" lvl="0" indent="0" algn="l">
                        <a:lnSpc>
                          <a:spcPct val="100000"/>
                        </a:lnSpc>
                        <a:spcBef>
                          <a:spcPts val="0"/>
                        </a:spcBef>
                        <a:spcAft>
                          <a:spcPts val="0"/>
                        </a:spcAft>
                        <a:buNone/>
                      </a:pPr>
                      <a:r>
                        <a:rPr lang="en-US" sz="1400" b="1">
                          <a:latin typeface="+mn-lt"/>
                        </a:rPr>
                        <a:t>Training: </a:t>
                      </a:r>
                      <a:r>
                        <a:rPr lang="en-US" sz="1400" b="0">
                          <a:latin typeface="+mn-lt"/>
                        </a:rPr>
                        <a:t>7/15/25, 1:00-2:00pm</a:t>
                      </a:r>
                      <a:br>
                        <a:rPr lang="en-US" sz="1400" b="0">
                          <a:latin typeface="+mn-lt"/>
                        </a:rPr>
                      </a:br>
                      <a:r>
                        <a:rPr lang="en-US" sz="1400" b="0">
                          <a:latin typeface="+mn-lt"/>
                          <a:hlinkClick r:id="rId5"/>
                        </a:rPr>
                        <a:t>Join via Zoom</a:t>
                      </a:r>
                      <a:endParaRPr lang="en-US" sz="14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8/1/25; Teachers, Principals, and Administrators should have training completed by this date</a:t>
                      </a:r>
                      <a:endParaRPr lang="en-US" sz="1400" b="1">
                        <a:latin typeface="+mn-lt"/>
                      </a:endParaRP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50043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A1EEE4-DC8C-6CC5-FDE2-738C0C69EC0D}"/>
              </a:ext>
            </a:extLst>
          </p:cNvPr>
          <p:cNvSpPr>
            <a:spLocks noGrp="1"/>
          </p:cNvSpPr>
          <p:nvPr>
            <p:ph type="ctrTitle"/>
          </p:nvPr>
        </p:nvSpPr>
        <p:spPr/>
        <p:txBody>
          <a:bodyPr/>
          <a:lstStyle/>
          <a:p>
            <a:r>
              <a:rPr lang="en-US"/>
              <a:t>Staff Evaluation</a:t>
            </a:r>
          </a:p>
        </p:txBody>
      </p:sp>
      <p:sp>
        <p:nvSpPr>
          <p:cNvPr id="10" name="Content Placeholder 9">
            <a:extLst>
              <a:ext uri="{FF2B5EF4-FFF2-40B4-BE49-F238E27FC236}">
                <a16:creationId xmlns:a16="http://schemas.microsoft.com/office/drawing/2014/main" id="{C98E923E-16F0-7278-BCDB-713E34F6055D}"/>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9AF0CB53-F8FF-24EB-E75A-ED441758A47D}"/>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59956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9A3D-11DE-FE4B-6B2C-393C8865F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AFDAD-9746-2697-4F68-84E21DFDC1B7}"/>
              </a:ext>
            </a:extLst>
          </p:cNvPr>
          <p:cNvSpPr>
            <a:spLocks noGrp="1"/>
          </p:cNvSpPr>
          <p:nvPr>
            <p:ph type="title"/>
          </p:nvPr>
        </p:nvSpPr>
        <p:spPr/>
        <p:txBody>
          <a:bodyPr/>
          <a:lstStyle/>
          <a:p>
            <a:r>
              <a:rPr lang="en-US">
                <a:hlinkClick r:id="rId2"/>
              </a:rPr>
              <a:t>Staff Evaluation Timeline 2024-2025</a:t>
            </a:r>
            <a:endParaRPr lang="en-US"/>
          </a:p>
        </p:txBody>
      </p:sp>
      <p:graphicFrame>
        <p:nvGraphicFramePr>
          <p:cNvPr id="11" name="Table Placeholder 10">
            <a:extLst>
              <a:ext uri="{FF2B5EF4-FFF2-40B4-BE49-F238E27FC236}">
                <a16:creationId xmlns:a16="http://schemas.microsoft.com/office/drawing/2014/main" id="{EB172839-7BC8-C8CA-A787-E92F377369A8}"/>
              </a:ext>
            </a:extLst>
          </p:cNvPr>
          <p:cNvGraphicFramePr>
            <a:graphicFrameLocks noGrp="1"/>
          </p:cNvGraphicFramePr>
          <p:nvPr>
            <p:ph type="tbl" sz="quarter" idx="15"/>
            <p:extLst>
              <p:ext uri="{D42A27DB-BD31-4B8C-83A1-F6EECF244321}">
                <p14:modId xmlns:p14="http://schemas.microsoft.com/office/powerpoint/2010/main" val="429026847"/>
              </p:ext>
            </p:extLst>
          </p:nvPr>
        </p:nvGraphicFramePr>
        <p:xfrm>
          <a:off x="228600" y="200026"/>
          <a:ext cx="11658600" cy="4544569"/>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2009775">
                  <a:extLst>
                    <a:ext uri="{9D8B030D-6E8A-4147-A177-3AD203B41FA5}">
                      <a16:colId xmlns:a16="http://schemas.microsoft.com/office/drawing/2014/main" val="2137241566"/>
                    </a:ext>
                  </a:extLst>
                </a:gridCol>
                <a:gridCol w="802005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2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77362">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09-01-2024</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Staff Profile Interchange Open</a:t>
                      </a:r>
                      <a:endPar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19412543"/>
                  </a:ext>
                </a:extLst>
              </a:tr>
              <a:tr h="176306">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04-22-2025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Collection Training 1-2pm </a:t>
                      </a: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Microsoft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1026758"/>
                  </a:ext>
                </a:extLst>
              </a:tr>
              <a:tr h="260984">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05-12-2025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Update and upload Staff Profile Interchange file</a:t>
                      </a:r>
                    </a:p>
                  </a:txBody>
                  <a:tcPr marL="68580" marR="68580" marT="0" marB="0">
                    <a:solidFill>
                      <a:schemeClr val="bg1"/>
                    </a:solidFill>
                  </a:tcPr>
                </a:tc>
                <a:extLst>
                  <a:ext uri="{0D108BD9-81ED-4DB2-BD59-A6C34878D82A}">
                    <a16:rowId xmlns:a16="http://schemas.microsoft.com/office/drawing/2014/main" val="423650631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05-21-2025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Interchange 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58616597"/>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06-05-2025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Profile Interchange file</a:t>
                      </a:r>
                    </a:p>
                  </a:txBody>
                  <a:tcPr marL="68580" marR="68580" marT="0" marB="0">
                    <a:solidFill>
                      <a:schemeClr val="bg1"/>
                    </a:solidFill>
                  </a:tcPr>
                </a:tc>
                <a:extLst>
                  <a:ext uri="{0D108BD9-81ED-4DB2-BD59-A6C34878D82A}">
                    <a16:rowId xmlns:a16="http://schemas.microsoft.com/office/drawing/2014/main" val="841072826"/>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06-19-2025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Evaluation Interchange file</a:t>
                      </a:r>
                    </a:p>
                  </a:txBody>
                  <a:tcPr marL="68580" marR="68580" marT="0" marB="0">
                    <a:solidFill>
                      <a:schemeClr val="bg1"/>
                    </a:solidFill>
                  </a:tcPr>
                </a:tc>
                <a:extLst>
                  <a:ext uri="{0D108BD9-81ED-4DB2-BD59-A6C34878D82A}">
                    <a16:rowId xmlns:a16="http://schemas.microsoft.com/office/drawing/2014/main" val="957396688"/>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06-26-2025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at least one Staff Evaluation Snapshot in Data Pipeline</a:t>
                      </a:r>
                    </a:p>
                  </a:txBody>
                  <a:tcPr marL="68580" marR="68580" marT="0" marB="0">
                    <a:solidFill>
                      <a:schemeClr val="bg1"/>
                    </a:solidFill>
                  </a:tcPr>
                </a:tc>
                <a:extLst>
                  <a:ext uri="{0D108BD9-81ED-4DB2-BD59-A6C34878D82A}">
                    <a16:rowId xmlns:a16="http://schemas.microsoft.com/office/drawing/2014/main" val="92393576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07-15-2025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Staff Evaluation Snapshot</a:t>
                      </a:r>
                    </a:p>
                  </a:txBody>
                  <a:tcPr marL="68580" marR="68580" marT="0" marB="0">
                    <a:solidFill>
                      <a:srgbClr val="FFFFCC"/>
                    </a:solidFill>
                  </a:tcPr>
                </a:tc>
                <a:extLst>
                  <a:ext uri="{0D108BD9-81ED-4DB2-BD59-A6C34878D82A}">
                    <a16:rowId xmlns:a16="http://schemas.microsoft.com/office/drawing/2014/main" val="261642075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07-15-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08-15-2025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Final Snapshot Review- This is your opportunity to review reports in detail and make any data corrections you deem necessary to make sure you are reporting valid and reliable data. All data corrections must be completed during this time. If you anticipate that you will not be able to meet this deadline, please contact Dawna Gudka by email: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75081010"/>
                  </a:ext>
                </a:extLst>
              </a:tr>
              <a:tr h="274320">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10-15-2025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tc>
                  <a:txBody>
                    <a:bodyPr/>
                    <a:lstStyle/>
                    <a:p>
                      <a:pPr marL="0" marR="0">
                        <a:lnSpc>
                          <a:spcPct val="107000"/>
                        </a:lnSpc>
                        <a:spcAft>
                          <a:spcPts val="800"/>
                        </a:spcAft>
                        <a:buNone/>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Staff Evaluation Snapshot Final Deadline Required to have Staff Evaluation Snapshot data submitted and sign off page signed and emailed to </a:t>
                      </a:r>
                      <a:r>
                        <a:rPr lang="en-US" sz="1600" u="sng">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hlinkClick r:id="rId4"/>
                        </a:rPr>
                        <a:t>Staff Evaluation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EB0B0"/>
                    </a:solidFill>
                  </a:tcPr>
                </a:tc>
                <a:extLst>
                  <a:ext uri="{0D108BD9-81ED-4DB2-BD59-A6C34878D82A}">
                    <a16:rowId xmlns:a16="http://schemas.microsoft.com/office/drawing/2014/main" val="3506715151"/>
                  </a:ext>
                </a:extLst>
              </a:tr>
              <a:tr h="274320">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10-16-2025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Collection is no longer available for LEAs to make changes</a:t>
                      </a:r>
                    </a:p>
                  </a:txBody>
                  <a:tcPr marL="68580" marR="68580" marT="0" marB="0">
                    <a:solidFill>
                      <a:schemeClr val="bg1">
                        <a:lumMod val="85000"/>
                      </a:schemeClr>
                    </a:solidFill>
                  </a:tcPr>
                </a:tc>
                <a:extLst>
                  <a:ext uri="{0D108BD9-81ED-4DB2-BD59-A6C34878D82A}">
                    <a16:rowId xmlns:a16="http://schemas.microsoft.com/office/drawing/2014/main" val="3497485030"/>
                  </a:ext>
                </a:extLst>
              </a:tr>
            </a:tbl>
          </a:graphicData>
        </a:graphic>
      </p:graphicFrame>
      <p:sp>
        <p:nvSpPr>
          <p:cNvPr id="3" name="Content Placeholder 2">
            <a:extLst>
              <a:ext uri="{FF2B5EF4-FFF2-40B4-BE49-F238E27FC236}">
                <a16:creationId xmlns:a16="http://schemas.microsoft.com/office/drawing/2014/main" id="{BC3EFC29-FE94-A24F-B0D1-D2A4E3C4F06A}"/>
              </a:ext>
            </a:extLst>
          </p:cNvPr>
          <p:cNvSpPr>
            <a:spLocks noGrp="1"/>
          </p:cNvSpPr>
          <p:nvPr>
            <p:ph sz="quarter" idx="13"/>
          </p:nvPr>
        </p:nvSpPr>
        <p:spPr>
          <a:xfrm>
            <a:off x="227917" y="5730831"/>
            <a:ext cx="3671000" cy="279444"/>
          </a:xfrm>
        </p:spPr>
        <p:txBody>
          <a:bodyPr>
            <a:normAutofit fontScale="92500" lnSpcReduction="10000"/>
          </a:bodyPr>
          <a:lstStyle/>
          <a:p>
            <a:r>
              <a:rPr lang="en-US"/>
              <a:t>Staff Evaluation</a:t>
            </a:r>
          </a:p>
        </p:txBody>
      </p:sp>
      <p:sp>
        <p:nvSpPr>
          <p:cNvPr id="9" name="Content Placeholder 8">
            <a:extLst>
              <a:ext uri="{FF2B5EF4-FFF2-40B4-BE49-F238E27FC236}">
                <a16:creationId xmlns:a16="http://schemas.microsoft.com/office/drawing/2014/main" id="{B0D1CE18-030B-9D0F-FE09-E5D81787A94E}"/>
              </a:ext>
            </a:extLst>
          </p:cNvPr>
          <p:cNvSpPr>
            <a:spLocks noGrp="1"/>
          </p:cNvSpPr>
          <p:nvPr>
            <p:ph sz="quarter" idx="14"/>
          </p:nvPr>
        </p:nvSpPr>
        <p:spPr>
          <a:xfrm>
            <a:off x="227916" y="6010275"/>
            <a:ext cx="3559080" cy="479404"/>
          </a:xfrm>
        </p:spPr>
        <p:txBody>
          <a:bodyPr>
            <a:normAutofit/>
          </a:bodyPr>
          <a:lstStyle/>
          <a:p>
            <a:br>
              <a:rPr lang="en-US" sz="1400"/>
            </a:br>
            <a:r>
              <a:rPr lang="en-US" sz="1400">
                <a:hlinkClick r:id="rId5">
                  <a:extLst>
                    <a:ext uri="{A12FA001-AC4F-418D-AE19-62706E023703}">
                      <ahyp:hlinkClr xmlns:ahyp="http://schemas.microsoft.com/office/drawing/2018/hyperlinkcolor" val="tx"/>
                    </a:ext>
                  </a:extLst>
                </a:hlinkClick>
              </a:rPr>
              <a:t>StaffEvaluation@cde.state.co.us</a:t>
            </a:r>
            <a:r>
              <a:rPr lang="en-US" sz="1400"/>
              <a:t> </a:t>
            </a:r>
          </a:p>
        </p:txBody>
      </p:sp>
      <p:sp>
        <p:nvSpPr>
          <p:cNvPr id="4" name="Slide Number Placeholder 3">
            <a:extLst>
              <a:ext uri="{FF2B5EF4-FFF2-40B4-BE49-F238E27FC236}">
                <a16:creationId xmlns:a16="http://schemas.microsoft.com/office/drawing/2014/main" id="{039CB085-D70B-EFBE-5545-6E31AA95F26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208407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1A38B-94AF-7DDA-CB19-1E8E91D77F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4D0C4F-5E72-D39F-6DB7-D965F77AE289}"/>
              </a:ext>
            </a:extLst>
          </p:cNvPr>
          <p:cNvSpPr>
            <a:spLocks noGrp="1"/>
          </p:cNvSpPr>
          <p:nvPr>
            <p:ph type="title"/>
          </p:nvPr>
        </p:nvSpPr>
        <p:spPr/>
        <p:txBody>
          <a:bodyPr/>
          <a:lstStyle/>
          <a:p>
            <a:r>
              <a:rPr lang="en-US"/>
              <a:t>Staff Evaluation Snapshot Status</a:t>
            </a:r>
          </a:p>
        </p:txBody>
      </p:sp>
      <p:graphicFrame>
        <p:nvGraphicFramePr>
          <p:cNvPr id="22" name="Content Placeholder 21" descr="Collection Status chart">
            <a:extLst>
              <a:ext uri="{FF2B5EF4-FFF2-40B4-BE49-F238E27FC236}">
                <a16:creationId xmlns:a16="http://schemas.microsoft.com/office/drawing/2014/main" id="{0A452626-CC6E-EB08-1EE3-99BE96BEB0B6}"/>
              </a:ext>
            </a:extLst>
          </p:cNvPr>
          <p:cNvGraphicFramePr>
            <a:graphicFrameLocks noGrp="1"/>
          </p:cNvGraphicFramePr>
          <p:nvPr>
            <p:ph sz="half" idx="1"/>
            <p:extLst>
              <p:ext uri="{D42A27DB-BD31-4B8C-83A1-F6EECF244321}">
                <p14:modId xmlns:p14="http://schemas.microsoft.com/office/powerpoint/2010/main" val="2198902174"/>
              </p:ext>
            </p:extLst>
          </p:nvPr>
        </p:nvGraphicFramePr>
        <p:xfrm>
          <a:off x="120072" y="1385456"/>
          <a:ext cx="6390795" cy="4820792"/>
        </p:xfrm>
        <a:graphic>
          <a:graphicData uri="http://schemas.openxmlformats.org/drawingml/2006/chart">
            <c:chart xmlns:c="http://schemas.openxmlformats.org/drawingml/2006/chart" xmlns:r="http://schemas.openxmlformats.org/officeDocument/2006/relationships" r:id="rId2"/>
          </a:graphicData>
        </a:graphic>
      </p:graphicFrame>
      <p:sp>
        <p:nvSpPr>
          <p:cNvPr id="2" name="Star: 5 Points 1">
            <a:extLst>
              <a:ext uri="{FF2B5EF4-FFF2-40B4-BE49-F238E27FC236}">
                <a16:creationId xmlns:a16="http://schemas.microsoft.com/office/drawing/2014/main" id="{704FEA28-B62E-0278-0C47-3CD7A710910A}"/>
              </a:ext>
              <a:ext uri="{C183D7F6-B498-43B3-948B-1728B52AA6E4}">
                <adec:decorative xmlns:adec="http://schemas.microsoft.com/office/drawing/2017/decorative" val="1"/>
              </a:ext>
            </a:extLst>
          </p:cNvPr>
          <p:cNvSpPr/>
          <p:nvPr/>
        </p:nvSpPr>
        <p:spPr>
          <a:xfrm rot="1623659">
            <a:off x="6528815" y="2060456"/>
            <a:ext cx="914400" cy="914400"/>
          </a:xfrm>
          <a:prstGeom prst="star5">
            <a:avLst/>
          </a:prstGeom>
          <a:solidFill>
            <a:srgbClr val="FFFF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4E3309E6-35AD-0252-301A-0D0D925C0262}"/>
              </a:ext>
            </a:extLst>
          </p:cNvPr>
          <p:cNvSpPr>
            <a:spLocks noGrp="1"/>
          </p:cNvSpPr>
          <p:nvPr>
            <p:ph type="body" sz="quarter" idx="14"/>
          </p:nvPr>
        </p:nvSpPr>
        <p:spPr>
          <a:xfrm>
            <a:off x="6680200" y="2658533"/>
            <a:ext cx="4994564" cy="1769534"/>
          </a:xfrm>
        </p:spPr>
        <p:txBody>
          <a:bodyPr/>
          <a:lstStyle/>
          <a:p>
            <a:pPr algn="ctr"/>
            <a:r>
              <a:rPr lang="en-US"/>
              <a:t>Thank you to the LEAs that have completed the collection!!</a:t>
            </a:r>
          </a:p>
        </p:txBody>
      </p:sp>
      <p:sp>
        <p:nvSpPr>
          <p:cNvPr id="3" name="Slide Number Placeholder 2">
            <a:extLst>
              <a:ext uri="{FF2B5EF4-FFF2-40B4-BE49-F238E27FC236}">
                <a16:creationId xmlns:a16="http://schemas.microsoft.com/office/drawing/2014/main" id="{CB0CF703-FA6B-5E20-F483-F4E1D8924DFE}"/>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4" name="Content Placeholder 15">
            <a:extLst>
              <a:ext uri="{FF2B5EF4-FFF2-40B4-BE49-F238E27FC236}">
                <a16:creationId xmlns:a16="http://schemas.microsoft.com/office/drawing/2014/main" id="{90AC6E2C-30DE-836F-372C-FB65C7387065}"/>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7A150DDC-8DFD-9934-0722-3619D1624329}"/>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237969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5841-6B20-79D9-1B92-D8E810E1F0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A44264-1FF9-3D85-0836-1BC2666E4368}"/>
              </a:ext>
            </a:extLst>
          </p:cNvPr>
          <p:cNvSpPr>
            <a:spLocks noGrp="1"/>
          </p:cNvSpPr>
          <p:nvPr>
            <p:ph type="title"/>
          </p:nvPr>
        </p:nvSpPr>
        <p:spPr>
          <a:xfrm>
            <a:off x="73572" y="205176"/>
            <a:ext cx="12118427" cy="898524"/>
          </a:xfrm>
        </p:spPr>
        <p:txBody>
          <a:bodyPr/>
          <a:lstStyle/>
          <a:p>
            <a:r>
              <a:rPr lang="en-US"/>
              <a:t>Staff Evaluation Interchange </a:t>
            </a:r>
            <a:br>
              <a:rPr lang="en-US"/>
            </a:br>
            <a:r>
              <a:rPr lang="en-US"/>
              <a:t>Step that you should NOT SKIP if your LEA uses COPMS (RANDA)</a:t>
            </a:r>
          </a:p>
        </p:txBody>
      </p:sp>
      <p:sp>
        <p:nvSpPr>
          <p:cNvPr id="3" name="Slide Number Placeholder 2">
            <a:extLst>
              <a:ext uri="{FF2B5EF4-FFF2-40B4-BE49-F238E27FC236}">
                <a16:creationId xmlns:a16="http://schemas.microsoft.com/office/drawing/2014/main" id="{09CAD61D-B5B5-9F1C-B93E-708FED7730C8}"/>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4" name="Content Placeholder 15">
            <a:extLst>
              <a:ext uri="{FF2B5EF4-FFF2-40B4-BE49-F238E27FC236}">
                <a16:creationId xmlns:a16="http://schemas.microsoft.com/office/drawing/2014/main" id="{FB8647C0-033C-BA5D-B46A-D9E9352A1595}"/>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C553756C-962B-9D79-CC12-AD1089F0297B}"/>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
        <p:nvSpPr>
          <p:cNvPr id="5" name="Content Placeholder 4">
            <a:extLst>
              <a:ext uri="{FF2B5EF4-FFF2-40B4-BE49-F238E27FC236}">
                <a16:creationId xmlns:a16="http://schemas.microsoft.com/office/drawing/2014/main" id="{C61DA625-28B6-7E2F-03A2-67F42857FE6D}"/>
              </a:ext>
            </a:extLst>
          </p:cNvPr>
          <p:cNvSpPr>
            <a:spLocks noGrp="1"/>
          </p:cNvSpPr>
          <p:nvPr>
            <p:ph sz="half" idx="1"/>
          </p:nvPr>
        </p:nvSpPr>
        <p:spPr>
          <a:xfrm>
            <a:off x="332872" y="1439694"/>
            <a:ext cx="11612693" cy="4466124"/>
          </a:xfrm>
        </p:spPr>
        <p:txBody>
          <a:bodyPr>
            <a:normAutofit/>
          </a:bodyPr>
          <a:lstStyle/>
          <a:p>
            <a:pPr marL="0" indent="0">
              <a:buNone/>
            </a:pPr>
            <a:r>
              <a:rPr lang="en-US">
                <a:hlinkClick r:id="rId3"/>
              </a:rPr>
              <a:t>Staff Evaluation Collection Manual</a:t>
            </a:r>
            <a:endParaRPr lang="en-US"/>
          </a:p>
          <a:p>
            <a:pPr marL="0" indent="0">
              <a:buNone/>
            </a:pPr>
            <a:r>
              <a:rPr lang="en-US">
                <a:highlight>
                  <a:srgbClr val="FFFF00"/>
                </a:highlight>
              </a:rPr>
              <a:t>IMPORTANT STEP IF YOUR LEA USES COPMS (RANDA) do not skip this step.  This step can be found on page 8 of the collection manual</a:t>
            </a:r>
            <a:endParaRPr lang="en-US"/>
          </a:p>
        </p:txBody>
      </p:sp>
      <p:pic>
        <p:nvPicPr>
          <p:cNvPr id="6" name="Picture 5" descr="screenshot of steps to extract the staff evaluation combined extract">
            <a:extLst>
              <a:ext uri="{FF2B5EF4-FFF2-40B4-BE49-F238E27FC236}">
                <a16:creationId xmlns:a16="http://schemas.microsoft.com/office/drawing/2014/main" id="{2286D0EB-34DE-D19E-3F27-F9F415E0C2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048" y="2764221"/>
            <a:ext cx="10752083" cy="3258207"/>
          </a:xfrm>
          <a:prstGeom prst="rect">
            <a:avLst/>
          </a:prstGeom>
          <a:noFill/>
          <a:ln>
            <a:noFill/>
          </a:ln>
        </p:spPr>
      </p:pic>
    </p:spTree>
    <p:extLst>
      <p:ext uri="{BB962C8B-B14F-4D97-AF65-F5344CB8AC3E}">
        <p14:creationId xmlns:p14="http://schemas.microsoft.com/office/powerpoint/2010/main" val="268798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4AE61-BC9F-95DF-793F-A4EEE8314B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771FBA-0525-DFD9-5A6A-6478AFBEBE61}"/>
              </a:ext>
            </a:extLst>
          </p:cNvPr>
          <p:cNvSpPr>
            <a:spLocks noGrp="1"/>
          </p:cNvSpPr>
          <p:nvPr>
            <p:ph type="title"/>
          </p:nvPr>
        </p:nvSpPr>
        <p:spPr/>
        <p:txBody>
          <a:bodyPr/>
          <a:lstStyle/>
          <a:p>
            <a:r>
              <a:rPr lang="en-US"/>
              <a:t>Staff Evaluation Snapshot Common Errors</a:t>
            </a:r>
          </a:p>
        </p:txBody>
      </p:sp>
      <p:sp>
        <p:nvSpPr>
          <p:cNvPr id="4" name="Text Placeholder 3">
            <a:extLst>
              <a:ext uri="{FF2B5EF4-FFF2-40B4-BE49-F238E27FC236}">
                <a16:creationId xmlns:a16="http://schemas.microsoft.com/office/drawing/2014/main" id="{0558FE35-CA2C-8208-4206-A0E839CD06F5}"/>
              </a:ext>
            </a:extLst>
          </p:cNvPr>
          <p:cNvSpPr>
            <a:spLocks noGrp="1"/>
          </p:cNvSpPr>
          <p:nvPr>
            <p:ph type="body" sz="quarter" idx="13"/>
          </p:nvPr>
        </p:nvSpPr>
        <p:spPr>
          <a:xfrm>
            <a:off x="443565" y="1475014"/>
            <a:ext cx="4809068" cy="561839"/>
          </a:xfrm>
        </p:spPr>
        <p:txBody>
          <a:bodyPr/>
          <a:lstStyle/>
          <a:p>
            <a:r>
              <a:rPr lang="en-US"/>
              <a:t>EV030</a:t>
            </a:r>
          </a:p>
        </p:txBody>
      </p:sp>
      <p:sp>
        <p:nvSpPr>
          <p:cNvPr id="6" name="Content Placeholder 5">
            <a:extLst>
              <a:ext uri="{FF2B5EF4-FFF2-40B4-BE49-F238E27FC236}">
                <a16:creationId xmlns:a16="http://schemas.microsoft.com/office/drawing/2014/main" id="{2024BE26-CFFA-5467-EF81-1DC404E1151F}"/>
              </a:ext>
            </a:extLst>
          </p:cNvPr>
          <p:cNvSpPr>
            <a:spLocks noGrp="1"/>
          </p:cNvSpPr>
          <p:nvPr>
            <p:ph sz="half" idx="1"/>
          </p:nvPr>
        </p:nvSpPr>
        <p:spPr>
          <a:xfrm>
            <a:off x="118533" y="1981200"/>
            <a:ext cx="5901267" cy="3924618"/>
          </a:xfrm>
        </p:spPr>
        <p:txBody>
          <a:bodyPr>
            <a:normAutofit/>
          </a:bodyPr>
          <a:lstStyle/>
          <a:p>
            <a:r>
              <a:rPr lang="en-US"/>
              <a:t>This EDID was reported as a SSP, teacher or principal for the reported school year. Please add a record for this employee with their appropriate evaluation rating for the school year.  </a:t>
            </a:r>
          </a:p>
          <a:p>
            <a:pPr marL="0" indent="0">
              <a:buNone/>
            </a:pPr>
            <a:endParaRPr lang="en-US" sz="2000"/>
          </a:p>
          <a:p>
            <a:pPr marL="0" indent="0">
              <a:buNone/>
            </a:pPr>
            <a:endParaRPr lang="en-US" sz="2000"/>
          </a:p>
          <a:p>
            <a:pPr marL="0" indent="0">
              <a:buNone/>
            </a:pPr>
            <a:r>
              <a:rPr lang="en-US" sz="2000"/>
              <a:t>The EDID is listed in the more information section of the error.  </a:t>
            </a:r>
          </a:p>
          <a:p>
            <a:pPr marL="0" indent="0">
              <a:buNone/>
            </a:pPr>
            <a:endParaRPr lang="en-US" sz="2000"/>
          </a:p>
        </p:txBody>
      </p:sp>
      <p:pic>
        <p:nvPicPr>
          <p:cNvPr id="9" name="Picture 8" descr="More information screenshot of where to see the EDID triggering the error">
            <a:extLst>
              <a:ext uri="{FF2B5EF4-FFF2-40B4-BE49-F238E27FC236}">
                <a16:creationId xmlns:a16="http://schemas.microsoft.com/office/drawing/2014/main" id="{9A876028-1C65-8240-B536-75C99BE7F34F}"/>
              </a:ext>
            </a:extLst>
          </p:cNvPr>
          <p:cNvPicPr>
            <a:picLocks noChangeAspect="1"/>
          </p:cNvPicPr>
          <p:nvPr/>
        </p:nvPicPr>
        <p:blipFill>
          <a:blip r:embed="rId2"/>
          <a:stretch>
            <a:fillRect/>
          </a:stretch>
        </p:blipFill>
        <p:spPr>
          <a:xfrm>
            <a:off x="1664456" y="3691316"/>
            <a:ext cx="1685714" cy="857143"/>
          </a:xfrm>
          <a:prstGeom prst="rect">
            <a:avLst/>
          </a:prstGeom>
        </p:spPr>
      </p:pic>
      <p:sp>
        <p:nvSpPr>
          <p:cNvPr id="13" name="Text Placeholder 12">
            <a:extLst>
              <a:ext uri="{FF2B5EF4-FFF2-40B4-BE49-F238E27FC236}">
                <a16:creationId xmlns:a16="http://schemas.microsoft.com/office/drawing/2014/main" id="{F3C6E8DE-556A-3CBE-C4B4-8451CF12927B}"/>
              </a:ext>
            </a:extLst>
          </p:cNvPr>
          <p:cNvSpPr>
            <a:spLocks noGrp="1"/>
          </p:cNvSpPr>
          <p:nvPr>
            <p:ph type="body" sz="quarter" idx="14"/>
          </p:nvPr>
        </p:nvSpPr>
        <p:spPr>
          <a:xfrm>
            <a:off x="6443134" y="1618295"/>
            <a:ext cx="4910666" cy="524952"/>
          </a:xfrm>
        </p:spPr>
        <p:txBody>
          <a:bodyPr/>
          <a:lstStyle/>
          <a:p>
            <a:r>
              <a:rPr lang="en-US"/>
              <a:t>EV004, EV005, EV006</a:t>
            </a:r>
          </a:p>
        </p:txBody>
      </p:sp>
      <p:sp>
        <p:nvSpPr>
          <p:cNvPr id="17" name="Content Placeholder 16">
            <a:extLst>
              <a:ext uri="{FF2B5EF4-FFF2-40B4-BE49-F238E27FC236}">
                <a16:creationId xmlns:a16="http://schemas.microsoft.com/office/drawing/2014/main" id="{29345663-26F3-112A-C714-A53165B1232A}"/>
              </a:ext>
            </a:extLst>
          </p:cNvPr>
          <p:cNvSpPr>
            <a:spLocks noGrp="1"/>
          </p:cNvSpPr>
          <p:nvPr>
            <p:ph sz="half" idx="2"/>
          </p:nvPr>
        </p:nvSpPr>
        <p:spPr>
          <a:xfrm>
            <a:off x="6172199" y="2143247"/>
            <a:ext cx="5901267" cy="3762571"/>
          </a:xfrm>
        </p:spPr>
        <p:txBody>
          <a:bodyPr>
            <a:normAutofit/>
          </a:bodyPr>
          <a:lstStyle/>
          <a:p>
            <a:r>
              <a:rPr lang="en-US"/>
              <a:t>The code 06 for teacher overall rating should be used minimally and only in extenuating circumstances (e.g., short-term disability). The percentage of records submitted exceeds 5%. To request an exception, visit </a:t>
            </a:r>
            <a:r>
              <a:rPr lang="en-US">
                <a:highlight>
                  <a:srgbClr val="FFFF00"/>
                </a:highlight>
              </a:rPr>
              <a:t>cdeinfo.org/ses</a:t>
            </a:r>
            <a:r>
              <a:rPr lang="en-US"/>
              <a:t>. For questions, contact </a:t>
            </a:r>
            <a:r>
              <a:rPr lang="en-US">
                <a:hlinkClick r:id="rId3"/>
              </a:rPr>
              <a:t>EdTalentResearch@cde.state.co.us</a:t>
            </a:r>
            <a:r>
              <a:rPr lang="en-US"/>
              <a:t>.</a:t>
            </a:r>
          </a:p>
          <a:p>
            <a:pPr marL="0" indent="0">
              <a:buNone/>
            </a:pPr>
            <a:r>
              <a:rPr lang="en-US" sz="2000"/>
              <a:t>Copy and paste the URL address in a new browser window.  There you will fill out </a:t>
            </a:r>
            <a:r>
              <a:rPr lang="en-US" sz="2000" err="1"/>
              <a:t>EdTalents</a:t>
            </a:r>
            <a:r>
              <a:rPr lang="en-US" sz="2000"/>
              <a:t> form to request the exception without providing any PII</a:t>
            </a:r>
          </a:p>
        </p:txBody>
      </p:sp>
      <p:sp>
        <p:nvSpPr>
          <p:cNvPr id="3" name="Slide Number Placeholder 2">
            <a:extLst>
              <a:ext uri="{FF2B5EF4-FFF2-40B4-BE49-F238E27FC236}">
                <a16:creationId xmlns:a16="http://schemas.microsoft.com/office/drawing/2014/main" id="{12B6B7E8-E4CA-ECFC-4C49-6D8732B92DED}"/>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4" name="Content Placeholder 15">
            <a:extLst>
              <a:ext uri="{FF2B5EF4-FFF2-40B4-BE49-F238E27FC236}">
                <a16:creationId xmlns:a16="http://schemas.microsoft.com/office/drawing/2014/main" id="{CC002EAE-EA47-3FE8-0AA8-E18306DFFB7D}"/>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Staff Evaluation</a:t>
            </a:r>
          </a:p>
        </p:txBody>
      </p:sp>
      <p:sp>
        <p:nvSpPr>
          <p:cNvPr id="15" name="Content Placeholder 16">
            <a:extLst>
              <a:ext uri="{FF2B5EF4-FFF2-40B4-BE49-F238E27FC236}">
                <a16:creationId xmlns:a16="http://schemas.microsoft.com/office/drawing/2014/main" id="{75F00616-A4D0-8B14-0D3A-1439E0E30E82}"/>
              </a:ext>
            </a:extLst>
          </p:cNvPr>
          <p:cNvSpPr txBox="1">
            <a:spLocks/>
          </p:cNvSpPr>
          <p:nvPr/>
        </p:nvSpPr>
        <p:spPr>
          <a:xfrm>
            <a:off x="6986016" y="6356350"/>
            <a:ext cx="3460312"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4">
                  <a:extLst>
                    <a:ext uri="{A12FA001-AC4F-418D-AE19-62706E023703}">
                      <ahyp:hlinkClr xmlns:ahyp="http://schemas.microsoft.com/office/drawing/2018/hyperlinkcolor" val="tx"/>
                    </a:ext>
                  </a:extLst>
                </a:hlinkClick>
              </a:rPr>
              <a:t>StaffEvaluation@cde.state.co.us</a:t>
            </a:r>
            <a:endParaRPr lang="en-US" sz="1600" b="0">
              <a:solidFill>
                <a:schemeClr val="tx1">
                  <a:lumMod val="65000"/>
                  <a:lumOff val="35000"/>
                </a:schemeClr>
              </a:solidFill>
              <a:latin typeface="+mj-lt"/>
            </a:endParaRPr>
          </a:p>
          <a:p>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411703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5017-00B6-5AE5-C138-68F7B0A140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5EF936-E120-9F9E-391B-B8AB1E54E799}"/>
              </a:ext>
            </a:extLst>
          </p:cNvPr>
          <p:cNvSpPr>
            <a:spLocks noGrp="1"/>
          </p:cNvSpPr>
          <p:nvPr>
            <p:ph type="title"/>
          </p:nvPr>
        </p:nvSpPr>
        <p:spPr>
          <a:xfrm>
            <a:off x="155448" y="237745"/>
            <a:ext cx="5303520" cy="1197864"/>
          </a:xfrm>
        </p:spPr>
        <p:txBody>
          <a:bodyPr/>
          <a:lstStyle/>
          <a:p>
            <a:r>
              <a:rPr lang="en-US"/>
              <a:t>Questions &amp; Resources:</a:t>
            </a:r>
            <a:br>
              <a:rPr lang="en-US"/>
            </a:br>
            <a:r>
              <a:rPr lang="en-US"/>
              <a:t>Staff Evaluation</a:t>
            </a:r>
          </a:p>
        </p:txBody>
      </p:sp>
      <p:sp>
        <p:nvSpPr>
          <p:cNvPr id="6" name="Content Placeholder 5">
            <a:extLst>
              <a:ext uri="{FF2B5EF4-FFF2-40B4-BE49-F238E27FC236}">
                <a16:creationId xmlns:a16="http://schemas.microsoft.com/office/drawing/2014/main" id="{A8212472-36D6-231D-518A-3952977EF63A}"/>
              </a:ext>
            </a:extLst>
          </p:cNvPr>
          <p:cNvSpPr>
            <a:spLocks noGrp="1"/>
          </p:cNvSpPr>
          <p:nvPr>
            <p:ph sz="quarter" idx="13"/>
          </p:nvPr>
        </p:nvSpPr>
        <p:spPr>
          <a:xfrm>
            <a:off x="1509623" y="1574275"/>
            <a:ext cx="9170946" cy="3685881"/>
          </a:xfrm>
        </p:spPr>
        <p:txBody>
          <a:bodyPr>
            <a:normAutofit lnSpcReduction="10000"/>
          </a:bodyPr>
          <a:lstStyle/>
          <a:p>
            <a:r>
              <a:rPr lang="en-US"/>
              <a:t>Staff Evaluation Snapshot Collection</a:t>
            </a:r>
            <a:br>
              <a:rPr lang="en-US"/>
            </a:br>
            <a:r>
              <a:rPr lang="en-US">
                <a:hlinkClick r:id="rId2"/>
              </a:rPr>
              <a:t>Staff Interchange website</a:t>
            </a:r>
            <a:endParaRPr lang="en-US"/>
          </a:p>
          <a:p>
            <a:r>
              <a:rPr lang="en-US">
                <a:hlinkClick r:id="rId3"/>
              </a:rPr>
              <a:t>Staff Evaluation Snapshot website</a:t>
            </a:r>
            <a:endParaRPr lang="en-US"/>
          </a:p>
          <a:p>
            <a:endParaRPr lang="en-US"/>
          </a:p>
          <a:p>
            <a:r>
              <a:rPr lang="en-US"/>
              <a:t>Dawna Gudka</a:t>
            </a:r>
          </a:p>
          <a:p>
            <a:r>
              <a:rPr lang="en-US"/>
              <a:t>Collection Lead</a:t>
            </a:r>
          </a:p>
          <a:p>
            <a:r>
              <a:rPr lang="en-US"/>
              <a:t>(303) 598-7901</a:t>
            </a:r>
          </a:p>
          <a:p>
            <a:r>
              <a:rPr lang="en-US">
                <a:hlinkClick r:id="rId4"/>
              </a:rPr>
              <a:t>staffevaluation@cde.state.co.us</a:t>
            </a:r>
            <a:endParaRPr lang="en-US"/>
          </a:p>
        </p:txBody>
      </p:sp>
      <p:sp>
        <p:nvSpPr>
          <p:cNvPr id="4" name="Slide Number Placeholder 3">
            <a:extLst>
              <a:ext uri="{FF2B5EF4-FFF2-40B4-BE49-F238E27FC236}">
                <a16:creationId xmlns:a16="http://schemas.microsoft.com/office/drawing/2014/main" id="{8847072D-4A89-F2F5-DA79-5EAFF096094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9943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Interchange</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94124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150F9-E4C7-ACFC-47CB-E04FF5FCE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89A07-41A7-57FA-204F-6D850F9CBB01}"/>
              </a:ext>
            </a:extLst>
          </p:cNvPr>
          <p:cNvSpPr>
            <a:spLocks noGrp="1"/>
          </p:cNvSpPr>
          <p:nvPr>
            <p:ph type="title"/>
          </p:nvPr>
        </p:nvSpPr>
        <p:spPr/>
        <p:txBody>
          <a:bodyPr/>
          <a:lstStyle/>
          <a:p>
            <a:r>
              <a:rPr lang="en-US"/>
              <a:t>Student Interchange 2024-2025</a:t>
            </a:r>
          </a:p>
        </p:txBody>
      </p:sp>
      <p:graphicFrame>
        <p:nvGraphicFramePr>
          <p:cNvPr id="11" name="Table Placeholder 10">
            <a:extLst>
              <a:ext uri="{FF2B5EF4-FFF2-40B4-BE49-F238E27FC236}">
                <a16:creationId xmlns:a16="http://schemas.microsoft.com/office/drawing/2014/main" id="{14333EF4-81C9-6B7C-80F1-7A51D75B65F6}"/>
              </a:ext>
            </a:extLst>
          </p:cNvPr>
          <p:cNvGraphicFramePr>
            <a:graphicFrameLocks noGrp="1"/>
          </p:cNvGraphicFramePr>
          <p:nvPr>
            <p:ph type="tbl" sz="quarter" idx="15"/>
            <p:extLst>
              <p:ext uri="{D42A27DB-BD31-4B8C-83A1-F6EECF244321}">
                <p14:modId xmlns:p14="http://schemas.microsoft.com/office/powerpoint/2010/main" val="2848647544"/>
              </p:ext>
            </p:extLst>
          </p:nvPr>
        </p:nvGraphicFramePr>
        <p:xfrm>
          <a:off x="228600" y="200026"/>
          <a:ext cx="11658600" cy="2495547"/>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2057400">
                  <a:extLst>
                    <a:ext uri="{9D8B030D-6E8A-4147-A177-3AD203B41FA5}">
                      <a16:colId xmlns:a16="http://schemas.microsoft.com/office/drawing/2014/main" val="2137241566"/>
                    </a:ext>
                  </a:extLst>
                </a:gridCol>
                <a:gridCol w="7315200">
                  <a:extLst>
                    <a:ext uri="{9D8B030D-6E8A-4147-A177-3AD203B41FA5}">
                      <a16:colId xmlns:a16="http://schemas.microsoft.com/office/drawing/2014/main" val="1583735620"/>
                    </a:ext>
                  </a:extLst>
                </a:gridCol>
              </a:tblGrid>
              <a:tr h="249965">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366074">
                <a:tc>
                  <a:txBody>
                    <a:bodyPr/>
                    <a:lstStyle/>
                    <a:p>
                      <a:pPr marL="0" marR="0">
                        <a:lnSpc>
                          <a:spcPct val="107000"/>
                        </a:lnSpc>
                        <a:spcBef>
                          <a:spcPts val="0"/>
                        </a:spcBef>
                        <a:spcAft>
                          <a:spcPts val="0"/>
                        </a:spcAft>
                        <a:tabLst>
                          <a:tab pos="2028825" algn="l"/>
                        </a:tabLst>
                      </a:pPr>
                      <a:r>
                        <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6/11/2025</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DEM, SSA, GG</a:t>
                      </a:r>
                    </a:p>
                  </a:txBody>
                  <a:tcPr marL="68580" marR="68580" marT="0" marB="0">
                    <a:solidFill>
                      <a:schemeClr val="accent4">
                        <a:lumMod val="20000"/>
                        <a:lumOff val="80000"/>
                      </a:schemeClr>
                    </a:solid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6/12/2025 to 12/2/2025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Maintain error-free interchange files.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DEM or SSA file prevent record from pulling into snapshots and/or may cause errors on student level data collections.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GG file prevent record from connecting to student when validating graduates in SEY collection, causing SE301 SEY Errors</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400" u="none">
                          <a:solidFill>
                            <a:schemeClr val="tx2">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Errors on Adj file prevent record from connecting to student to adjust final exit in SEY collection, which may cause Cross-LEA Errors</a:t>
                      </a: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chemeClr val="bg1">
                        <a:lumMod val="85000"/>
                      </a:schemeClr>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Closes</a:t>
                      </a:r>
                    </a:p>
                  </a:txBody>
                  <a:tcPr marL="68580" marR="68580" marT="0" marB="0">
                    <a:solidFill>
                      <a:schemeClr val="bg1">
                        <a:lumMod val="85000"/>
                      </a:schemeClr>
                    </a:solidFill>
                  </a:tcPr>
                </a:tc>
                <a:tc>
                  <a:txBody>
                    <a:bodyPr/>
                    <a:lstStyle/>
                    <a:p>
                      <a:pPr marL="0" marR="0">
                        <a:lnSpc>
                          <a:spcPct val="107000"/>
                        </a:lnSpc>
                        <a:spcBef>
                          <a:spcPts val="0"/>
                        </a:spcBef>
                        <a:spcAft>
                          <a:spcPts val="0"/>
                        </a:spcAft>
                        <a:tabLst>
                          <a:tab pos="2028825" algn="l"/>
                        </a:tabLst>
                      </a:pPr>
                      <a:r>
                        <a:rPr lang="en-US" sz="1600" u="none" kern="120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Student Interchange 2024-2025 Closes</a:t>
                      </a:r>
                      <a:endParaRPr lang="en-US" sz="1600" u="none" kern="1200">
                        <a:solidFill>
                          <a:schemeClr val="tx1"/>
                        </a:solidFill>
                        <a:effectLst/>
                        <a:latin typeface="Trebuchet MS" panose="020B0603020202020204" pitchFamily="34" charset="0"/>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3465921041"/>
                  </a:ext>
                </a:extLst>
              </a:tr>
            </a:tbl>
          </a:graphicData>
        </a:graphic>
      </p:graphicFrame>
      <p:graphicFrame>
        <p:nvGraphicFramePr>
          <p:cNvPr id="7" name="Table 6">
            <a:extLst>
              <a:ext uri="{FF2B5EF4-FFF2-40B4-BE49-F238E27FC236}">
                <a16:creationId xmlns:a16="http://schemas.microsoft.com/office/drawing/2014/main" id="{18F5037F-FBD3-D00D-865B-47227893D383}"/>
              </a:ext>
            </a:extLst>
          </p:cNvPr>
          <p:cNvGraphicFramePr>
            <a:graphicFrameLocks noGrp="1"/>
          </p:cNvGraphicFramePr>
          <p:nvPr>
            <p:extLst>
              <p:ext uri="{D42A27DB-BD31-4B8C-83A1-F6EECF244321}">
                <p14:modId xmlns:p14="http://schemas.microsoft.com/office/powerpoint/2010/main" val="726255428"/>
              </p:ext>
            </p:extLst>
          </p:nvPr>
        </p:nvGraphicFramePr>
        <p:xfrm>
          <a:off x="228258" y="3134754"/>
          <a:ext cx="11659283" cy="2509713"/>
        </p:xfrm>
        <a:graphic>
          <a:graphicData uri="http://schemas.openxmlformats.org/drawingml/2006/table">
            <a:tbl>
              <a:tblPr firstRow="1">
                <a:tableStyleId>{9DCAF9ED-07DC-4A11-8D7F-57B35C25682E}</a:tableStyleId>
              </a:tblPr>
              <a:tblGrid>
                <a:gridCol w="6534834">
                  <a:extLst>
                    <a:ext uri="{9D8B030D-6E8A-4147-A177-3AD203B41FA5}">
                      <a16:colId xmlns:a16="http://schemas.microsoft.com/office/drawing/2014/main" val="703565184"/>
                    </a:ext>
                  </a:extLst>
                </a:gridCol>
                <a:gridCol w="5124449">
                  <a:extLst>
                    <a:ext uri="{9D8B030D-6E8A-4147-A177-3AD203B41FA5}">
                      <a16:colId xmlns:a16="http://schemas.microsoft.com/office/drawing/2014/main" val="3316445478"/>
                    </a:ext>
                  </a:extLst>
                </a:gridCol>
              </a:tblGrid>
              <a:tr h="0">
                <a:tc>
                  <a:txBody>
                    <a:bodyPr/>
                    <a:lstStyle/>
                    <a:p>
                      <a:pPr marL="0" marR="0">
                        <a:lnSpc>
                          <a:spcPct val="107000"/>
                        </a:lnSpc>
                        <a:spcAft>
                          <a:spcPts val="800"/>
                        </a:spcAft>
                        <a:buNone/>
                      </a:pPr>
                      <a:r>
                        <a:rPr lang="en-US" sz="1800" b="1">
                          <a:solidFill>
                            <a:srgbClr val="FFFFFF"/>
                          </a:solidFill>
                          <a:effectLst/>
                        </a:rPr>
                        <a:t>Remaining Connected 2024-2025 Student Collection</a:t>
                      </a:r>
                      <a:endParaRPr lang="en-US" sz="18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b="1">
                          <a:solidFill>
                            <a:srgbClr val="FFFFFF"/>
                          </a:solidFill>
                          <a:effectLst/>
                        </a:rPr>
                        <a:t>Final Deadline</a:t>
                      </a:r>
                      <a:endParaRPr lang="en-US" sz="18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49975"/>
                  </a:ext>
                </a:extLst>
              </a:tr>
              <a:tr h="0">
                <a:tc>
                  <a:txBody>
                    <a:bodyPr/>
                    <a:lstStyle/>
                    <a:p>
                      <a:pPr marL="0" marR="0">
                        <a:lnSpc>
                          <a:spcPct val="107000"/>
                        </a:lnSpc>
                        <a:spcAft>
                          <a:spcPts val="800"/>
                        </a:spcAft>
                        <a:buNone/>
                      </a:pPr>
                      <a:r>
                        <a:rPr lang="en-US" sz="1600">
                          <a:effectLst/>
                          <a:hlinkClick r:id="rId2"/>
                        </a:rPr>
                        <a:t>Student Attendance Snapshot</a:t>
                      </a:r>
                      <a:endParaRPr lang="en-US" sz="1600" i="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7/25/2025</a:t>
                      </a:r>
                    </a:p>
                  </a:txBody>
                  <a:tcPr marL="68580" marR="68580" marT="0" marB="0"/>
                </a:tc>
                <a:extLst>
                  <a:ext uri="{0D108BD9-81ED-4DB2-BD59-A6C34878D82A}">
                    <a16:rowId xmlns:a16="http://schemas.microsoft.com/office/drawing/2014/main" val="2474276640"/>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3"/>
                        </a:rPr>
                        <a:t>Student Discipline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7/31/2025</a:t>
                      </a:r>
                    </a:p>
                  </a:txBody>
                  <a:tcPr marL="68580" marR="68580" marT="0" marB="0"/>
                </a:tc>
                <a:extLst>
                  <a:ext uri="{0D108BD9-81ED-4DB2-BD59-A6C34878D82A}">
                    <a16:rowId xmlns:a16="http://schemas.microsoft.com/office/drawing/2014/main" val="3517410267"/>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4"/>
                        </a:rPr>
                        <a:t>SPED Discipline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8/1/2025</a:t>
                      </a:r>
                    </a:p>
                  </a:txBody>
                  <a:tcPr marL="68580" marR="68580" marT="0" marB="0"/>
                </a:tc>
                <a:extLst>
                  <a:ext uri="{0D108BD9-81ED-4DB2-BD59-A6C34878D82A}">
                    <a16:rowId xmlns:a16="http://schemas.microsoft.com/office/drawing/2014/main" val="3766376462"/>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5"/>
                        </a:rPr>
                        <a:t>Teacher Student Data Link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8/29/2025</a:t>
                      </a:r>
                    </a:p>
                  </a:txBody>
                  <a:tcPr marL="68580" marR="68580" marT="0" marB="0"/>
                </a:tc>
                <a:extLst>
                  <a:ext uri="{0D108BD9-81ED-4DB2-BD59-A6C34878D82A}">
                    <a16:rowId xmlns:a16="http://schemas.microsoft.com/office/drawing/2014/main" val="3066374524"/>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sng">
                          <a:solidFill>
                            <a:srgbClr val="0070C0"/>
                          </a:solidFill>
                          <a:effectLst/>
                          <a:hlinkClick r:id="rId6"/>
                        </a:rPr>
                        <a:t>SPED End of Year Snapshot</a:t>
                      </a:r>
                      <a:endParaRPr lang="en-US" sz="16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10/3/2025</a:t>
                      </a:r>
                    </a:p>
                  </a:txBody>
                  <a:tcPr marL="68580" marR="68580" marT="0" marB="0"/>
                </a:tc>
                <a:extLst>
                  <a:ext uri="{0D108BD9-81ED-4DB2-BD59-A6C34878D82A}">
                    <a16:rowId xmlns:a16="http://schemas.microsoft.com/office/drawing/2014/main" val="256714923"/>
                  </a:ext>
                </a:extLst>
              </a:tr>
              <a:tr h="0">
                <a:tc>
                  <a:txBody>
                    <a:bodyPr/>
                    <a:lstStyle/>
                    <a:p>
                      <a:pPr marL="0" marR="0">
                        <a:lnSpc>
                          <a:spcPct val="107000"/>
                        </a:lnSpc>
                        <a:spcAft>
                          <a:spcPts val="800"/>
                        </a:spcAft>
                        <a:buNone/>
                      </a:pPr>
                      <a:r>
                        <a:rPr lang="en-US" sz="1600" u="sng">
                          <a:solidFill>
                            <a:srgbClr val="0070C0"/>
                          </a:solidFill>
                          <a:effectLst/>
                          <a:hlinkClick r:id="rId7"/>
                        </a:rPr>
                        <a:t>Student End of Year Snapshot</a:t>
                      </a:r>
                      <a:br>
                        <a:rPr lang="en-US" sz="1600" u="sng">
                          <a:solidFill>
                            <a:srgbClr val="0070C0"/>
                          </a:solidFill>
                          <a:effectLst/>
                        </a:rPr>
                      </a:br>
                      <a:r>
                        <a:rPr lang="en-US" sz="1400" u="none">
                          <a:solidFill>
                            <a:schemeClr val="tx2">
                              <a:lumMod val="75000"/>
                            </a:schemeClr>
                          </a:solidFill>
                          <a:effectLst/>
                        </a:rPr>
                        <a:t>Note: This is the only collection that utilizes GG and ADJ files</a:t>
                      </a:r>
                      <a:endParaRPr lang="en-US" sz="1600" i="1">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Regular Phase: 9/4/2025</a:t>
                      </a:r>
                      <a:br>
                        <a:rPr lang="en-US" sz="1600">
                          <a:effectLst/>
                        </a:rPr>
                      </a:br>
                      <a:r>
                        <a:rPr lang="en-US" sz="1600">
                          <a:effectLst/>
                        </a:rPr>
                        <a:t>Cross LEA Phase: 10/16/2025</a:t>
                      </a:r>
                      <a:br>
                        <a:rPr lang="en-US" sz="1600">
                          <a:effectLst/>
                        </a:rPr>
                      </a:br>
                      <a:r>
                        <a:rPr lang="en-US" sz="1600">
                          <a:effectLst/>
                        </a:rPr>
                        <a:t>Post-Cross LEA Phase: 11/18/2025 noon</a:t>
                      </a:r>
                      <a:br>
                        <a:rPr lang="en-US" sz="1600">
                          <a:effectLst/>
                        </a:rPr>
                      </a:br>
                      <a:r>
                        <a:rPr lang="en-US" sz="1600">
                          <a:effectLst/>
                        </a:rPr>
                        <a:t>Superintendent Verification: 12/2/2025</a:t>
                      </a:r>
                      <a:endParaRPr lang="en-US" sz="1600">
                        <a:effectLst/>
                        <a:latin typeface="Trebuchet MS" panose="020B0603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296333"/>
                  </a:ext>
                </a:extLst>
              </a:tr>
            </a:tbl>
          </a:graphicData>
        </a:graphic>
      </p:graphicFrame>
      <p:sp>
        <p:nvSpPr>
          <p:cNvPr id="15" name="Content Placeholder 2">
            <a:extLst>
              <a:ext uri="{FF2B5EF4-FFF2-40B4-BE49-F238E27FC236}">
                <a16:creationId xmlns:a16="http://schemas.microsoft.com/office/drawing/2014/main" id="{BCE582C3-A1E6-5129-FE09-C280FABE1E95}"/>
              </a:ext>
            </a:extLst>
          </p:cNvPr>
          <p:cNvSpPr>
            <a:spLocks noGrp="1"/>
          </p:cNvSpPr>
          <p:nvPr>
            <p:ph sz="quarter" idx="13"/>
          </p:nvPr>
        </p:nvSpPr>
        <p:spPr>
          <a:xfrm>
            <a:off x="227917" y="5730831"/>
            <a:ext cx="3671000" cy="279444"/>
          </a:xfrm>
        </p:spPr>
        <p:txBody>
          <a:bodyPr>
            <a:normAutofit fontScale="92500" lnSpcReduction="10000"/>
          </a:bodyPr>
          <a:lstStyle/>
          <a:p>
            <a:r>
              <a:rPr lang="en-US"/>
              <a:t>Student Interchange</a:t>
            </a:r>
          </a:p>
        </p:txBody>
      </p:sp>
      <p:sp>
        <p:nvSpPr>
          <p:cNvPr id="14" name="Content Placeholder 8">
            <a:extLst>
              <a:ext uri="{FF2B5EF4-FFF2-40B4-BE49-F238E27FC236}">
                <a16:creationId xmlns:a16="http://schemas.microsoft.com/office/drawing/2014/main" id="{96647846-1C8E-5412-503B-D78492D2056D}"/>
              </a:ext>
            </a:extLst>
          </p:cNvPr>
          <p:cNvSpPr txBox="1">
            <a:spLocks/>
          </p:cNvSpPr>
          <p:nvPr/>
        </p:nvSpPr>
        <p:spPr>
          <a:xfrm>
            <a:off x="227916" y="6010275"/>
            <a:ext cx="3559080" cy="479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hlinkClick r:id="rId8">
                  <a:extLst>
                    <a:ext uri="{A12FA001-AC4F-418D-AE19-62706E023703}">
                      <ahyp:hlinkClr xmlns:ahyp="http://schemas.microsoft.com/office/drawing/2018/hyperlinkcolor" val="tx"/>
                    </a:ext>
                  </a:extLst>
                </a:hlinkClick>
              </a:rPr>
              <a:t>StudentOctober@cde.state.co.us</a:t>
            </a:r>
            <a:br>
              <a:rPr lang="en-US" sz="1400"/>
            </a:br>
            <a:r>
              <a:rPr lang="en-US" sz="1400">
                <a:hlinkClick r:id="rId9">
                  <a:extLst>
                    <a:ext uri="{A12FA001-AC4F-418D-AE19-62706E023703}">
                      <ahyp:hlinkClr xmlns:ahyp="http://schemas.microsoft.com/office/drawing/2018/hyperlinkcolor" val="tx"/>
                    </a:ext>
                  </a:extLst>
                </a:hlinkClick>
              </a:rPr>
              <a:t>StudentEndOfYear@cde.state.co.us</a:t>
            </a:r>
            <a:r>
              <a:rPr lang="en-US" sz="1400"/>
              <a:t> </a:t>
            </a:r>
          </a:p>
        </p:txBody>
      </p:sp>
      <p:sp>
        <p:nvSpPr>
          <p:cNvPr id="4" name="Slide Number Placeholder 3">
            <a:extLst>
              <a:ext uri="{FF2B5EF4-FFF2-40B4-BE49-F238E27FC236}">
                <a16:creationId xmlns:a16="http://schemas.microsoft.com/office/drawing/2014/main" id="{77FD9C91-91A0-1517-C291-B83C7E92005B}"/>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51179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63A6-C476-ADF4-1052-BA0CBBA97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41DA-2269-7451-2A5E-56929D2B5765}"/>
              </a:ext>
            </a:extLst>
          </p:cNvPr>
          <p:cNvSpPr>
            <a:spLocks noGrp="1"/>
          </p:cNvSpPr>
          <p:nvPr>
            <p:ph type="title"/>
          </p:nvPr>
        </p:nvSpPr>
        <p:spPr/>
        <p:txBody>
          <a:bodyPr/>
          <a:lstStyle/>
          <a:p>
            <a:r>
              <a:rPr lang="en-US"/>
              <a:t>Student Interchange 2025-2026</a:t>
            </a:r>
          </a:p>
        </p:txBody>
      </p:sp>
      <p:graphicFrame>
        <p:nvGraphicFramePr>
          <p:cNvPr id="11" name="Table Placeholder 10">
            <a:extLst>
              <a:ext uri="{FF2B5EF4-FFF2-40B4-BE49-F238E27FC236}">
                <a16:creationId xmlns:a16="http://schemas.microsoft.com/office/drawing/2014/main" id="{932C17AC-7628-85AB-0515-6E5127DD510B}"/>
              </a:ext>
            </a:extLst>
          </p:cNvPr>
          <p:cNvGraphicFramePr>
            <a:graphicFrameLocks noGrp="1"/>
          </p:cNvGraphicFramePr>
          <p:nvPr>
            <p:ph type="tbl" sz="quarter" idx="15"/>
            <p:extLst>
              <p:ext uri="{D42A27DB-BD31-4B8C-83A1-F6EECF244321}">
                <p14:modId xmlns:p14="http://schemas.microsoft.com/office/powerpoint/2010/main" val="1095154707"/>
              </p:ext>
            </p:extLst>
          </p:nvPr>
        </p:nvGraphicFramePr>
        <p:xfrm>
          <a:off x="228600" y="200026"/>
          <a:ext cx="11658600" cy="4845878"/>
        </p:xfrm>
        <a:graphic>
          <a:graphicData uri="http://schemas.openxmlformats.org/drawingml/2006/table">
            <a:tbl>
              <a:tblPr firstRow="1" bandRow="1">
                <a:tableStyleId>{7E9639D4-E3E2-4D34-9284-5A2195B3D0D7}</a:tableStyleId>
              </a:tblPr>
              <a:tblGrid>
                <a:gridCol w="1628775">
                  <a:extLst>
                    <a:ext uri="{9D8B030D-6E8A-4147-A177-3AD203B41FA5}">
                      <a16:colId xmlns:a16="http://schemas.microsoft.com/office/drawing/2014/main" val="3018245949"/>
                    </a:ext>
                  </a:extLst>
                </a:gridCol>
                <a:gridCol w="2009775">
                  <a:extLst>
                    <a:ext uri="{9D8B030D-6E8A-4147-A177-3AD203B41FA5}">
                      <a16:colId xmlns:a16="http://schemas.microsoft.com/office/drawing/2014/main" val="2137241566"/>
                    </a:ext>
                  </a:extLst>
                </a:gridCol>
                <a:gridCol w="802005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7/14/2025</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Open</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DEM, SSA, and GG files open</a:t>
                      </a:r>
                    </a:p>
                  </a:txBody>
                  <a:tcPr marL="68580" marR="68580" marT="0" marB="0">
                    <a:solidFill>
                      <a:schemeClr val="bg2">
                        <a:lumMod val="20000"/>
                        <a:lumOff val="80000"/>
                      </a:schemeClr>
                    </a:solidFill>
                  </a:tcPr>
                </a:tc>
                <a:extLst>
                  <a:ext uri="{0D108BD9-81ED-4DB2-BD59-A6C34878D82A}">
                    <a16:rowId xmlns:a16="http://schemas.microsoft.com/office/drawing/2014/main" val="212223381"/>
                  </a:ext>
                </a:extLst>
              </a:tr>
              <a:tr h="177362">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10/2/2025</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Student October: Upload initial DEM &amp; SSA files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10/9/2025</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Student October: Error-free DEM &amp; SSA files</a:t>
                      </a:r>
                    </a:p>
                  </a:txBody>
                  <a:tcPr marL="68580" marR="68580" marT="0" marB="0">
                    <a:solidFill>
                      <a:srgbClr val="FFFFCC"/>
                    </a:solidFill>
                  </a:tcPr>
                </a:tc>
                <a:extLst>
                  <a:ext uri="{0D108BD9-81ED-4DB2-BD59-A6C34878D82A}">
                    <a16:rowId xmlns:a16="http://schemas.microsoft.com/office/drawing/2014/main" val="101026758"/>
                  </a:ext>
                </a:extLst>
              </a:tr>
              <a:tr h="260984">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12/17/2025</a:t>
                      </a:r>
                      <a:br>
                        <a:rPr lang="en-US" sz="1600" i="1">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1600" i="1">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Tentative</a:t>
                      </a:r>
                      <a:endPar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SPED December: Error-Free DEM &amp; SSA files</a:t>
                      </a:r>
                    </a:p>
                  </a:txBody>
                  <a:tcPr marL="68580" marR="68580" marT="0" marB="0">
                    <a:solidFill>
                      <a:srgbClr val="FFFFCC"/>
                    </a:solidFill>
                  </a:tcPr>
                </a:tc>
                <a:extLst>
                  <a:ext uri="{0D108BD9-81ED-4DB2-BD59-A6C34878D82A}">
                    <a16:rowId xmlns:a16="http://schemas.microsoft.com/office/drawing/2014/main" val="423650631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11/1/2025</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GG file to utilize CEDAR/COGNOS reports to monitor potential 2025-2026 graduates for GG completion, allowing ample time for LEAs to work with students to complete any missing measures during the year.</a:t>
                      </a:r>
                    </a:p>
                  </a:txBody>
                  <a:tcPr marL="68580" marR="68580" marT="0" marB="0">
                    <a:noFill/>
                  </a:tcPr>
                </a:tc>
                <a:extLst>
                  <a:ext uri="{0D108BD9-81ED-4DB2-BD59-A6C34878D82A}">
                    <a16:rowId xmlns:a16="http://schemas.microsoft.com/office/drawing/2014/main" val="3658616597"/>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1/30/2026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DEM, SSA, and GG files and address errors related to mid-year transfers.</a:t>
                      </a:r>
                    </a:p>
                  </a:txBody>
                  <a:tcPr marL="68580" marR="68580" marT="0" marB="0">
                    <a:noFill/>
                  </a:tcPr>
                </a:tc>
                <a:extLst>
                  <a:ext uri="{0D108BD9-81ED-4DB2-BD59-A6C34878D82A}">
                    <a16:rowId xmlns:a16="http://schemas.microsoft.com/office/drawing/2014/main" val="841072826"/>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4/1/2026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Prepare for Spring student level collections, uploading interchange files and addressing errors as needed.</a:t>
                      </a:r>
                    </a:p>
                  </a:txBody>
                  <a:tcPr marL="68580" marR="68580" marT="0" marB="0">
                    <a:noFill/>
                  </a:tcPr>
                </a:tc>
                <a:extLst>
                  <a:ext uri="{0D108BD9-81ED-4DB2-BD59-A6C34878D82A}">
                    <a16:rowId xmlns:a16="http://schemas.microsoft.com/office/drawing/2014/main" val="957396688"/>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4/30/2026</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Open</a:t>
                      </a:r>
                    </a:p>
                  </a:txBody>
                  <a:tcPr marL="68580" marR="68580" marT="0" marB="0">
                    <a:solidFill>
                      <a:schemeClr val="bg2">
                        <a:lumMod val="20000"/>
                        <a:lumOff val="80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ADJ file opens</a:t>
                      </a:r>
                    </a:p>
                  </a:txBody>
                  <a:tcPr marL="68580" marR="68580" marT="0" marB="0">
                    <a:solidFill>
                      <a:schemeClr val="bg2">
                        <a:lumMod val="20000"/>
                        <a:lumOff val="80000"/>
                      </a:schemeClr>
                    </a:solidFill>
                  </a:tcPr>
                </a:tc>
                <a:extLst>
                  <a:ext uri="{0D108BD9-81ED-4DB2-BD59-A6C34878D82A}">
                    <a16:rowId xmlns:a16="http://schemas.microsoft.com/office/drawing/2014/main" val="923935761"/>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5/8/2026</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Upload the initial end of year interchange files. (DEM, SSA, GG)</a:t>
                      </a:r>
                      <a:br>
                        <a:rPr lang="en-US" sz="1600" b="0" i="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1400" b="0" i="1">
                          <a:solidFill>
                            <a:schemeClr val="tx2">
                              <a:lumMod val="50000"/>
                            </a:schemeClr>
                          </a:solidFill>
                          <a:effectLst/>
                          <a:latin typeface="Trebuchet MS" panose="020B0603020202020204" pitchFamily="34" charset="0"/>
                          <a:ea typeface="Trebuchet MS" panose="020B0603020202020204" pitchFamily="34" charset="0"/>
                          <a:cs typeface="Times New Roman" panose="02020603050405020304" pitchFamily="18" charset="0"/>
                        </a:rPr>
                        <a:t>LEAs are expected to have an upload date 4/1/2026 or later to meet this interim deadline.</a:t>
                      </a:r>
                      <a:endParaRPr lang="en-US" sz="1600" b="0">
                        <a:solidFill>
                          <a:schemeClr val="tx2">
                            <a:lumMod val="50000"/>
                          </a:schemeClr>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261642075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6/1/2026</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Other Date</a:t>
                      </a:r>
                    </a:p>
                  </a:txBody>
                  <a:tcPr marL="68580" marR="68580" marT="0" marB="0">
                    <a:no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Error free DEM and SSA records for K-3 students and 4-12 READ Cohort students to prevent errors in the READ Spring Assessments collection</a:t>
                      </a:r>
                    </a:p>
                  </a:txBody>
                  <a:tcPr marL="68580" marR="68580" marT="0" marB="0">
                    <a:noFill/>
                  </a:tcPr>
                </a:tc>
                <a:extLst>
                  <a:ext uri="{0D108BD9-81ED-4DB2-BD59-A6C34878D82A}">
                    <a16:rowId xmlns:a16="http://schemas.microsoft.com/office/drawing/2014/main" val="2475081010"/>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6/10/2026</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Interim Deadline</a:t>
                      </a:r>
                    </a:p>
                  </a:txBody>
                  <a:tcPr marL="68580" marR="68580" marT="0" marB="0">
                    <a:solidFill>
                      <a:srgbClr val="FFFFCC"/>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Error free interchange files. (DEM, SSA, GG)</a:t>
                      </a:r>
                    </a:p>
                  </a:txBody>
                  <a:tcPr marL="68580" marR="68580" marT="0" marB="0">
                    <a:solidFill>
                      <a:srgbClr val="FFFFCC"/>
                    </a:solidFill>
                  </a:tcPr>
                </a:tc>
                <a:extLst>
                  <a:ext uri="{0D108BD9-81ED-4DB2-BD59-A6C34878D82A}">
                    <a16:rowId xmlns:a16="http://schemas.microsoft.com/office/drawing/2014/main" val="3506715151"/>
                  </a:ext>
                </a:extLst>
              </a:tr>
              <a:tr h="274320">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12/1/2026</a:t>
                      </a: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Closed</a:t>
                      </a:r>
                    </a:p>
                  </a:txBody>
                  <a:tcPr marL="68580" marR="68580" marT="0" marB="0">
                    <a:solidFill>
                      <a:schemeClr val="bg1">
                        <a:lumMod val="85000"/>
                      </a:schemeClr>
                    </a:solidFill>
                  </a:tcPr>
                </a:tc>
                <a:tc>
                  <a:txBody>
                    <a:bodyPr/>
                    <a:lstStyle/>
                    <a:p>
                      <a:pPr marL="0" marR="0">
                        <a:lnSpc>
                          <a:spcPct val="107000"/>
                        </a:lnSpc>
                        <a:spcAft>
                          <a:spcPts val="800"/>
                        </a:spcAft>
                        <a:buNone/>
                        <a:tabLst>
                          <a:tab pos="2028825" algn="l"/>
                        </a:tabLst>
                      </a:pPr>
                      <a:r>
                        <a:rPr lang="en-US" sz="1600" b="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rPr>
                        <a:t>DEM, SSA, GG, and ADJ files close</a:t>
                      </a:r>
                    </a:p>
                  </a:txBody>
                  <a:tcPr marL="68580" marR="68580" marT="0" marB="0">
                    <a:solidFill>
                      <a:schemeClr val="bg1">
                        <a:lumMod val="85000"/>
                      </a:schemeClr>
                    </a:solidFill>
                  </a:tcPr>
                </a:tc>
                <a:extLst>
                  <a:ext uri="{0D108BD9-81ED-4DB2-BD59-A6C34878D82A}">
                    <a16:rowId xmlns:a16="http://schemas.microsoft.com/office/drawing/2014/main" val="3497485030"/>
                  </a:ext>
                </a:extLst>
              </a:tr>
            </a:tbl>
          </a:graphicData>
        </a:graphic>
      </p:graphicFrame>
      <p:sp>
        <p:nvSpPr>
          <p:cNvPr id="3" name="Content Placeholder 2">
            <a:extLst>
              <a:ext uri="{FF2B5EF4-FFF2-40B4-BE49-F238E27FC236}">
                <a16:creationId xmlns:a16="http://schemas.microsoft.com/office/drawing/2014/main" id="{955053F5-4A68-EAC9-CB5F-B1C0A6A7C268}"/>
              </a:ext>
            </a:extLst>
          </p:cNvPr>
          <p:cNvSpPr>
            <a:spLocks noGrp="1"/>
          </p:cNvSpPr>
          <p:nvPr>
            <p:ph sz="quarter" idx="13"/>
          </p:nvPr>
        </p:nvSpPr>
        <p:spPr>
          <a:xfrm>
            <a:off x="227917" y="5730831"/>
            <a:ext cx="3671000" cy="279444"/>
          </a:xfrm>
        </p:spPr>
        <p:txBody>
          <a:bodyPr>
            <a:normAutofit fontScale="92500" lnSpcReduction="10000"/>
          </a:bodyPr>
          <a:lstStyle/>
          <a:p>
            <a:r>
              <a:rPr lang="en-US"/>
              <a:t>Student Interchange</a:t>
            </a:r>
          </a:p>
        </p:txBody>
      </p:sp>
      <p:sp>
        <p:nvSpPr>
          <p:cNvPr id="6" name="Rectangle: Rounded Corners 5">
            <a:extLst>
              <a:ext uri="{FF2B5EF4-FFF2-40B4-BE49-F238E27FC236}">
                <a16:creationId xmlns:a16="http://schemas.microsoft.com/office/drawing/2014/main" id="{F56828AF-8B4D-BF4B-D38D-8F930973B01E}"/>
              </a:ext>
            </a:extLst>
          </p:cNvPr>
          <p:cNvSpPr/>
          <p:nvPr/>
        </p:nvSpPr>
        <p:spPr>
          <a:xfrm>
            <a:off x="3786996" y="5208695"/>
            <a:ext cx="8024004" cy="898524"/>
          </a:xfrm>
          <a:prstGeom prst="roundRect">
            <a:avLst/>
          </a:prstGeom>
          <a:solidFill>
            <a:schemeClr val="accent3">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t>Primary Point of Contact:</a:t>
            </a:r>
          </a:p>
          <a:p>
            <a:pPr algn="ctr"/>
            <a:r>
              <a:rPr lang="en-US"/>
              <a:t>July 2025 to December 2025 – </a:t>
            </a:r>
            <a:r>
              <a:rPr lang="en-US">
                <a:hlinkClick r:id="rId2"/>
              </a:rPr>
              <a:t>StudentOctober@cde.state.co.us</a:t>
            </a:r>
            <a:endParaRPr lang="en-US"/>
          </a:p>
          <a:p>
            <a:pPr algn="ctr"/>
            <a:r>
              <a:rPr lang="en-US"/>
              <a:t>January 2026 to December 2026 – </a:t>
            </a:r>
            <a:r>
              <a:rPr lang="en-US">
                <a:hlinkClick r:id="rId3"/>
              </a:rPr>
              <a:t>StudentEndofYear@cde.state.co.us</a:t>
            </a:r>
            <a:r>
              <a:rPr lang="en-US"/>
              <a:t> </a:t>
            </a:r>
          </a:p>
        </p:txBody>
      </p:sp>
      <p:sp>
        <p:nvSpPr>
          <p:cNvPr id="9" name="Content Placeholder 8">
            <a:extLst>
              <a:ext uri="{FF2B5EF4-FFF2-40B4-BE49-F238E27FC236}">
                <a16:creationId xmlns:a16="http://schemas.microsoft.com/office/drawing/2014/main" id="{CD348111-66F4-706B-DCDE-C8F435F61477}"/>
              </a:ext>
            </a:extLst>
          </p:cNvPr>
          <p:cNvSpPr>
            <a:spLocks noGrp="1"/>
          </p:cNvSpPr>
          <p:nvPr>
            <p:ph sz="quarter" idx="14"/>
          </p:nvPr>
        </p:nvSpPr>
        <p:spPr>
          <a:xfrm>
            <a:off x="227916" y="6010275"/>
            <a:ext cx="3559080" cy="479404"/>
          </a:xfrm>
        </p:spPr>
        <p:txBody>
          <a:bodyPr>
            <a:normAutofit/>
          </a:bodyPr>
          <a:lstStyle/>
          <a:p>
            <a:r>
              <a:rPr lang="en-US" sz="1400">
                <a:hlinkClick r:id="rId2">
                  <a:extLst>
                    <a:ext uri="{A12FA001-AC4F-418D-AE19-62706E023703}">
                      <ahyp:hlinkClr xmlns:ahyp="http://schemas.microsoft.com/office/drawing/2018/hyperlinkcolor" val="tx"/>
                    </a:ext>
                  </a:extLst>
                </a:hlinkClick>
              </a:rPr>
              <a:t>StudentOctober@cde.state.co.us</a:t>
            </a:r>
            <a:br>
              <a:rPr lang="en-US" sz="1400"/>
            </a:br>
            <a:r>
              <a:rPr lang="en-US" sz="1400">
                <a:hlinkClick r:id="rId4">
                  <a:extLst>
                    <a:ext uri="{A12FA001-AC4F-418D-AE19-62706E023703}">
                      <ahyp:hlinkClr xmlns:ahyp="http://schemas.microsoft.com/office/drawing/2018/hyperlinkcolor" val="tx"/>
                    </a:ext>
                  </a:extLst>
                </a:hlinkClick>
              </a:rPr>
              <a:t>StudentEndOfYear@cde.state.co.us</a:t>
            </a:r>
            <a:r>
              <a:rPr lang="en-US" sz="1400"/>
              <a:t> </a:t>
            </a:r>
          </a:p>
        </p:txBody>
      </p:sp>
      <p:sp>
        <p:nvSpPr>
          <p:cNvPr id="4" name="Slide Number Placeholder 3">
            <a:extLst>
              <a:ext uri="{FF2B5EF4-FFF2-40B4-BE49-F238E27FC236}">
                <a16:creationId xmlns:a16="http://schemas.microsoft.com/office/drawing/2014/main" id="{F29A0895-9ECE-A42E-90AE-38C0EA7C50E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87146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a:t>
            </a:r>
            <a:r>
              <a:rPr lang="en-US" err="1">
                <a:hlinkClick r:id="rId6"/>
              </a:rPr>
              <a:t>IdM</a:t>
            </a:r>
            <a:r>
              <a:rPr lang="en-US">
                <a:hlinkClick r:id="rId6"/>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937CE-F738-8FBE-94E2-657703154D62}"/>
              </a:ext>
            </a:extLst>
          </p:cNvPr>
          <p:cNvSpPr>
            <a:spLocks noGrp="1"/>
          </p:cNvSpPr>
          <p:nvPr>
            <p:ph type="title"/>
          </p:nvPr>
        </p:nvSpPr>
        <p:spPr/>
        <p:txBody>
          <a:bodyPr/>
          <a:lstStyle/>
          <a:p>
            <a:r>
              <a:rPr lang="en-US"/>
              <a:t>Interchange Timeline Resources</a:t>
            </a:r>
          </a:p>
        </p:txBody>
      </p:sp>
      <p:sp>
        <p:nvSpPr>
          <p:cNvPr id="10" name="Text Placeholder 9">
            <a:extLst>
              <a:ext uri="{FF2B5EF4-FFF2-40B4-BE49-F238E27FC236}">
                <a16:creationId xmlns:a16="http://schemas.microsoft.com/office/drawing/2014/main" id="{B28E3783-F98F-B206-3BB2-EC1720A8421F}"/>
              </a:ext>
            </a:extLst>
          </p:cNvPr>
          <p:cNvSpPr>
            <a:spLocks noGrp="1"/>
          </p:cNvSpPr>
          <p:nvPr>
            <p:ph type="body" sz="quarter" idx="13"/>
          </p:nvPr>
        </p:nvSpPr>
        <p:spPr>
          <a:xfrm>
            <a:off x="838200" y="1362073"/>
            <a:ext cx="5181600" cy="781174"/>
          </a:xfrm>
        </p:spPr>
        <p:txBody>
          <a:bodyPr anchor="ctr"/>
          <a:lstStyle/>
          <a:p>
            <a:r>
              <a:rPr lang="en-US"/>
              <a:t>Collection Timeline: </a:t>
            </a:r>
            <a:br>
              <a:rPr lang="en-US"/>
            </a:br>
            <a:r>
              <a:rPr lang="en-US"/>
              <a:t>Combined Interim Deadlines</a:t>
            </a:r>
          </a:p>
        </p:txBody>
      </p:sp>
      <p:sp>
        <p:nvSpPr>
          <p:cNvPr id="8" name="Content Placeholder 7">
            <a:extLst>
              <a:ext uri="{FF2B5EF4-FFF2-40B4-BE49-F238E27FC236}">
                <a16:creationId xmlns:a16="http://schemas.microsoft.com/office/drawing/2014/main" id="{0B663A3E-EF7F-0AE9-205C-3EB8E2C21C6A}"/>
              </a:ext>
            </a:extLst>
          </p:cNvPr>
          <p:cNvSpPr>
            <a:spLocks noGrp="1"/>
          </p:cNvSpPr>
          <p:nvPr>
            <p:ph sz="half" idx="1"/>
          </p:nvPr>
        </p:nvSpPr>
        <p:spPr>
          <a:xfrm>
            <a:off x="838200" y="2170175"/>
            <a:ext cx="5181600" cy="1716025"/>
          </a:xfrm>
        </p:spPr>
        <p:txBody>
          <a:bodyPr/>
          <a:lstStyle/>
          <a:p>
            <a:r>
              <a:rPr lang="en-US"/>
              <a:t>Interim Deadlines for file uploads and error free files</a:t>
            </a:r>
          </a:p>
          <a:p>
            <a:r>
              <a:rPr lang="en-US"/>
              <a:t>Combines interim deadlines across student data collections</a:t>
            </a:r>
          </a:p>
        </p:txBody>
      </p:sp>
      <p:sp>
        <p:nvSpPr>
          <p:cNvPr id="11" name="Text Placeholder 10">
            <a:extLst>
              <a:ext uri="{FF2B5EF4-FFF2-40B4-BE49-F238E27FC236}">
                <a16:creationId xmlns:a16="http://schemas.microsoft.com/office/drawing/2014/main" id="{B92E4D6F-6841-09AF-E002-6FD5EFE12671}"/>
              </a:ext>
            </a:extLst>
          </p:cNvPr>
          <p:cNvSpPr>
            <a:spLocks noGrp="1"/>
          </p:cNvSpPr>
          <p:nvPr>
            <p:ph type="body" sz="quarter" idx="14"/>
          </p:nvPr>
        </p:nvSpPr>
        <p:spPr>
          <a:xfrm>
            <a:off x="6172200" y="1389001"/>
            <a:ext cx="5181600" cy="781174"/>
          </a:xfrm>
        </p:spPr>
        <p:txBody>
          <a:bodyPr anchor="ctr"/>
          <a:lstStyle/>
          <a:p>
            <a:r>
              <a:rPr lang="en-US"/>
              <a:t>Month-by-Month Timeline</a:t>
            </a:r>
          </a:p>
        </p:txBody>
      </p:sp>
      <p:sp>
        <p:nvSpPr>
          <p:cNvPr id="9" name="Content Placeholder 8">
            <a:extLst>
              <a:ext uri="{FF2B5EF4-FFF2-40B4-BE49-F238E27FC236}">
                <a16:creationId xmlns:a16="http://schemas.microsoft.com/office/drawing/2014/main" id="{5293A4A8-CE59-0645-C627-D4BC47B29F07}"/>
              </a:ext>
            </a:extLst>
          </p:cNvPr>
          <p:cNvSpPr>
            <a:spLocks noGrp="1"/>
          </p:cNvSpPr>
          <p:nvPr>
            <p:ph sz="half" idx="2"/>
          </p:nvPr>
        </p:nvSpPr>
        <p:spPr>
          <a:xfrm>
            <a:off x="6172200" y="2170175"/>
            <a:ext cx="5181600" cy="1716025"/>
          </a:xfrm>
        </p:spPr>
        <p:txBody>
          <a:bodyPr>
            <a:normAutofit fontScale="92500" lnSpcReduction="20000"/>
          </a:bodyPr>
          <a:lstStyle/>
          <a:p>
            <a:r>
              <a:rPr lang="en-US"/>
              <a:t>Broad overview of how Student Interchange is utilized throughout the school year</a:t>
            </a:r>
          </a:p>
          <a:p>
            <a:r>
              <a:rPr lang="en-US"/>
              <a:t>Highlights Prior Year and Current Year tasks each month when two interchange years are open</a:t>
            </a:r>
          </a:p>
        </p:txBody>
      </p:sp>
      <p:sp>
        <p:nvSpPr>
          <p:cNvPr id="3" name="Slide Number Placeholder 2">
            <a:extLst>
              <a:ext uri="{FF2B5EF4-FFF2-40B4-BE49-F238E27FC236}">
                <a16:creationId xmlns:a16="http://schemas.microsoft.com/office/drawing/2014/main" id="{CC465506-F2CF-D8D1-03E3-0B04ED44FA05}"/>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4" name="Content Placeholder 15">
            <a:extLst>
              <a:ext uri="{FF2B5EF4-FFF2-40B4-BE49-F238E27FC236}">
                <a16:creationId xmlns:a16="http://schemas.microsoft.com/office/drawing/2014/main" id="{00D5054F-052F-D4DC-B67D-4C2AD3489066}"/>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5" name="Content Placeholder 16">
            <a:extLst>
              <a:ext uri="{FF2B5EF4-FFF2-40B4-BE49-F238E27FC236}">
                <a16:creationId xmlns:a16="http://schemas.microsoft.com/office/drawing/2014/main" id="{CE0E24EF-4A67-0DA6-44F8-EA81B40C588A}"/>
              </a:ext>
            </a:extLst>
          </p:cNvPr>
          <p:cNvSpPr txBox="1">
            <a:spLocks/>
          </p:cNvSpPr>
          <p:nvPr/>
        </p:nvSpPr>
        <p:spPr>
          <a:xfrm>
            <a:off x="3850844" y="6356350"/>
            <a:ext cx="6595484"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pic>
        <p:nvPicPr>
          <p:cNvPr id="19" name="Picture 18">
            <a:extLst>
              <a:ext uri="{FF2B5EF4-FFF2-40B4-BE49-F238E27FC236}">
                <a16:creationId xmlns:a16="http://schemas.microsoft.com/office/drawing/2014/main" id="{D7E541E5-63DB-116D-CA66-A1747E9DC9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73924" y="3886200"/>
            <a:ext cx="4775101" cy="2147036"/>
          </a:xfrm>
          <a:prstGeom prst="rect">
            <a:avLst/>
          </a:prstGeom>
        </p:spPr>
      </p:pic>
      <p:pic>
        <p:nvPicPr>
          <p:cNvPr id="21" name="Picture 20">
            <a:extLst>
              <a:ext uri="{FF2B5EF4-FFF2-40B4-BE49-F238E27FC236}">
                <a16:creationId xmlns:a16="http://schemas.microsoft.com/office/drawing/2014/main" id="{0E629440-0D50-4E28-00A6-E5E655D6DF8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66550" y="3791686"/>
            <a:ext cx="3684491" cy="2241550"/>
          </a:xfrm>
          <a:prstGeom prst="rect">
            <a:avLst/>
          </a:prstGeom>
        </p:spPr>
      </p:pic>
    </p:spTree>
    <p:extLst>
      <p:ext uri="{BB962C8B-B14F-4D97-AF65-F5344CB8AC3E}">
        <p14:creationId xmlns:p14="http://schemas.microsoft.com/office/powerpoint/2010/main" val="18606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9F9332-069D-755F-C041-3B02DAF99656}"/>
              </a:ext>
            </a:extLst>
          </p:cNvPr>
          <p:cNvSpPr>
            <a:spLocks noGrp="1"/>
          </p:cNvSpPr>
          <p:nvPr>
            <p:ph type="title"/>
          </p:nvPr>
        </p:nvSpPr>
        <p:spPr/>
        <p:txBody>
          <a:bodyPr/>
          <a:lstStyle/>
          <a:p>
            <a:r>
              <a:rPr lang="en-US"/>
              <a:t>Upcoming Training</a:t>
            </a:r>
          </a:p>
        </p:txBody>
      </p:sp>
      <p:sp>
        <p:nvSpPr>
          <p:cNvPr id="10" name="Text Placeholder 9">
            <a:extLst>
              <a:ext uri="{FF2B5EF4-FFF2-40B4-BE49-F238E27FC236}">
                <a16:creationId xmlns:a16="http://schemas.microsoft.com/office/drawing/2014/main" id="{DA8B73A4-A680-A9D1-E9FE-C7586A89A535}"/>
              </a:ext>
            </a:extLst>
          </p:cNvPr>
          <p:cNvSpPr>
            <a:spLocks noGrp="1"/>
          </p:cNvSpPr>
          <p:nvPr>
            <p:ph type="body" sz="quarter" idx="13"/>
          </p:nvPr>
        </p:nvSpPr>
        <p:spPr>
          <a:xfrm>
            <a:off x="838200" y="1339958"/>
            <a:ext cx="5181600" cy="803289"/>
          </a:xfrm>
        </p:spPr>
        <p:txBody>
          <a:bodyPr anchor="ctr"/>
          <a:lstStyle/>
          <a:p>
            <a:pPr algn="ctr"/>
            <a:r>
              <a:rPr lang="en-US" sz="2200"/>
              <a:t>2025-2026 </a:t>
            </a:r>
            <a:br>
              <a:rPr lang="en-US" sz="2200"/>
            </a:br>
            <a:r>
              <a:rPr lang="en-US" sz="2200"/>
              <a:t>Student Interchange Overview</a:t>
            </a:r>
          </a:p>
        </p:txBody>
      </p:sp>
      <p:sp>
        <p:nvSpPr>
          <p:cNvPr id="8" name="Content Placeholder 7">
            <a:extLst>
              <a:ext uri="{FF2B5EF4-FFF2-40B4-BE49-F238E27FC236}">
                <a16:creationId xmlns:a16="http://schemas.microsoft.com/office/drawing/2014/main" id="{D42EFDF3-6782-5CEC-A8D0-28093EB3BA4B}"/>
              </a:ext>
            </a:extLst>
          </p:cNvPr>
          <p:cNvSpPr>
            <a:spLocks noGrp="1"/>
          </p:cNvSpPr>
          <p:nvPr>
            <p:ph sz="half" idx="1"/>
          </p:nvPr>
        </p:nvSpPr>
        <p:spPr/>
        <p:txBody>
          <a:bodyPr>
            <a:normAutofit fontScale="92500" lnSpcReduction="20000"/>
          </a:bodyPr>
          <a:lstStyle/>
          <a:p>
            <a:r>
              <a:rPr lang="en-US"/>
              <a:t>This training session is being offered in two identical sessions. </a:t>
            </a:r>
          </a:p>
          <a:p>
            <a:pPr lvl="1"/>
            <a:r>
              <a:rPr lang="en-US"/>
              <a:t>Topics include general data respondent information, student interchange files and process, 2025-2026 changes, timeline, business rules, and much more!</a:t>
            </a:r>
          </a:p>
          <a:p>
            <a:r>
              <a:rPr lang="en-US"/>
              <a:t>Option 1 of 2</a:t>
            </a:r>
          </a:p>
          <a:p>
            <a:pPr lvl="1"/>
            <a:r>
              <a:rPr lang="en-US"/>
              <a:t>July 16, 9:00-10:00am</a:t>
            </a:r>
          </a:p>
          <a:p>
            <a:pPr lvl="1"/>
            <a:r>
              <a:rPr lang="en-US" i="1"/>
              <a:t>Thanks to all who joined!</a:t>
            </a:r>
          </a:p>
          <a:p>
            <a:r>
              <a:rPr lang="en-US"/>
              <a:t>Option 2 of 2</a:t>
            </a:r>
          </a:p>
          <a:p>
            <a:pPr lvl="1"/>
            <a:r>
              <a:rPr lang="en-US"/>
              <a:t>August 5, 9:00-10:00am</a:t>
            </a:r>
          </a:p>
          <a:p>
            <a:pPr lvl="1"/>
            <a:r>
              <a:rPr lang="en-US">
                <a:hlinkClick r:id="rId2"/>
              </a:rPr>
              <a:t>Register for 8/5 Training</a:t>
            </a:r>
            <a:endParaRPr lang="en-US"/>
          </a:p>
        </p:txBody>
      </p:sp>
      <p:sp>
        <p:nvSpPr>
          <p:cNvPr id="11" name="Text Placeholder 10">
            <a:extLst>
              <a:ext uri="{FF2B5EF4-FFF2-40B4-BE49-F238E27FC236}">
                <a16:creationId xmlns:a16="http://schemas.microsoft.com/office/drawing/2014/main" id="{9CD57446-20D6-3121-5396-801DF0B1B2EF}"/>
              </a:ext>
            </a:extLst>
          </p:cNvPr>
          <p:cNvSpPr>
            <a:spLocks noGrp="1"/>
          </p:cNvSpPr>
          <p:nvPr>
            <p:ph type="body" sz="quarter" idx="14"/>
          </p:nvPr>
        </p:nvSpPr>
        <p:spPr>
          <a:xfrm>
            <a:off x="6172200" y="1339958"/>
            <a:ext cx="5181600" cy="830217"/>
          </a:xfrm>
        </p:spPr>
        <p:txBody>
          <a:bodyPr anchor="ctr"/>
          <a:lstStyle/>
          <a:p>
            <a:pPr algn="ctr"/>
            <a:r>
              <a:rPr lang="en-US" sz="2200"/>
              <a:t>Collaborative Webinar: </a:t>
            </a:r>
            <a:br>
              <a:rPr lang="en-US" sz="2200"/>
            </a:br>
            <a:r>
              <a:rPr lang="en-US" sz="2200"/>
              <a:t>ML Enrollment and Data Reports</a:t>
            </a:r>
          </a:p>
        </p:txBody>
      </p:sp>
      <p:sp>
        <p:nvSpPr>
          <p:cNvPr id="9" name="Content Placeholder 8">
            <a:extLst>
              <a:ext uri="{FF2B5EF4-FFF2-40B4-BE49-F238E27FC236}">
                <a16:creationId xmlns:a16="http://schemas.microsoft.com/office/drawing/2014/main" id="{622DF98A-D81F-083D-6821-E3325FF693EF}"/>
              </a:ext>
            </a:extLst>
          </p:cNvPr>
          <p:cNvSpPr>
            <a:spLocks noGrp="1"/>
          </p:cNvSpPr>
          <p:nvPr>
            <p:ph sz="half" idx="2"/>
          </p:nvPr>
        </p:nvSpPr>
        <p:spPr/>
        <p:txBody>
          <a:bodyPr>
            <a:normAutofit lnSpcReduction="10000"/>
          </a:bodyPr>
          <a:lstStyle/>
          <a:p>
            <a:r>
              <a:rPr lang="en-US"/>
              <a:t>This collaborative webinar is designed for Data Staff and program staff who support Multilingual Learner identification and placement in LEAs. </a:t>
            </a:r>
          </a:p>
          <a:p>
            <a:pPr lvl="1"/>
            <a:r>
              <a:rPr lang="en-US"/>
              <a:t>We will cover updates to data reports and business rules designed to support Colorado's standardized </a:t>
            </a:r>
            <a:r>
              <a:rPr lang="en-US" u="sng">
                <a:hlinkClick r:id="rId3"/>
              </a:rPr>
              <a:t>ELD Program Requirements</a:t>
            </a:r>
            <a:r>
              <a:rPr lang="en-US"/>
              <a:t>.</a:t>
            </a:r>
          </a:p>
          <a:p>
            <a:r>
              <a:rPr lang="en-US"/>
              <a:t>July 23, 9:00-10:00am</a:t>
            </a:r>
          </a:p>
          <a:p>
            <a:r>
              <a:rPr lang="en-US">
                <a:hlinkClick r:id="rId4"/>
              </a:rPr>
              <a:t>Register for 7/23 Training</a:t>
            </a:r>
            <a:endParaRPr lang="en-US"/>
          </a:p>
        </p:txBody>
      </p:sp>
      <p:sp>
        <p:nvSpPr>
          <p:cNvPr id="3" name="Slide Number Placeholder 2">
            <a:extLst>
              <a:ext uri="{FF2B5EF4-FFF2-40B4-BE49-F238E27FC236}">
                <a16:creationId xmlns:a16="http://schemas.microsoft.com/office/drawing/2014/main" id="{8760F5CB-4713-F192-04A9-00D20B05FAC0}"/>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7" name="Content Placeholder 15">
            <a:extLst>
              <a:ext uri="{FF2B5EF4-FFF2-40B4-BE49-F238E27FC236}">
                <a16:creationId xmlns:a16="http://schemas.microsoft.com/office/drawing/2014/main" id="{2775DE4D-5FD3-19D4-36DE-6C85DB14B93C}"/>
              </a:ext>
            </a:extLst>
          </p:cNvPr>
          <p:cNvSpPr txBox="1">
            <a:spLocks/>
          </p:cNvSpPr>
          <p:nvPr/>
        </p:nvSpPr>
        <p:spPr>
          <a:xfrm>
            <a:off x="1366550" y="6356350"/>
            <a:ext cx="2281526"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8" name="Content Placeholder 16">
            <a:extLst>
              <a:ext uri="{FF2B5EF4-FFF2-40B4-BE49-F238E27FC236}">
                <a16:creationId xmlns:a16="http://schemas.microsoft.com/office/drawing/2014/main" id="{FFE5AD48-1F99-C9D1-DDD2-56EFFAFBE8AB}"/>
              </a:ext>
            </a:extLst>
          </p:cNvPr>
          <p:cNvSpPr txBox="1">
            <a:spLocks/>
          </p:cNvSpPr>
          <p:nvPr/>
        </p:nvSpPr>
        <p:spPr>
          <a:xfrm>
            <a:off x="3850844" y="6356350"/>
            <a:ext cx="6595484" cy="362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5">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6">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pic>
        <p:nvPicPr>
          <p:cNvPr id="2050" name="Picture 2" descr="Post it,memo,pin,stamp,save the date - free image from needpix.com">
            <a:extLst>
              <a:ext uri="{FF2B5EF4-FFF2-40B4-BE49-F238E27FC236}">
                <a16:creationId xmlns:a16="http://schemas.microsoft.com/office/drawing/2014/main" id="{EAC02625-7746-1BE8-66B9-4C5124E7C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6328" y="-25061"/>
            <a:ext cx="1726642" cy="17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23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09E0-05BC-0FFF-931D-303FE4FB378A}"/>
              </a:ext>
            </a:extLst>
          </p:cNvPr>
          <p:cNvSpPr>
            <a:spLocks noGrp="1"/>
          </p:cNvSpPr>
          <p:nvPr>
            <p:ph type="title"/>
          </p:nvPr>
        </p:nvSpPr>
        <p:spPr/>
        <p:txBody>
          <a:bodyPr/>
          <a:lstStyle/>
          <a:p>
            <a:r>
              <a:rPr lang="en-US"/>
              <a:t>COGNOS/CEDAR Report Changes</a:t>
            </a:r>
          </a:p>
        </p:txBody>
      </p:sp>
      <p:sp>
        <p:nvSpPr>
          <p:cNvPr id="3" name="Text Placeholder 2">
            <a:extLst>
              <a:ext uri="{FF2B5EF4-FFF2-40B4-BE49-F238E27FC236}">
                <a16:creationId xmlns:a16="http://schemas.microsoft.com/office/drawing/2014/main" id="{21FE1838-116C-77AE-9307-A3B8DBD74045}"/>
              </a:ext>
            </a:extLst>
          </p:cNvPr>
          <p:cNvSpPr>
            <a:spLocks noGrp="1"/>
          </p:cNvSpPr>
          <p:nvPr>
            <p:ph type="body" sz="quarter" idx="13"/>
          </p:nvPr>
        </p:nvSpPr>
        <p:spPr/>
        <p:txBody>
          <a:bodyPr/>
          <a:lstStyle/>
          <a:p>
            <a:r>
              <a:rPr lang="en-US"/>
              <a:t>Multilingual Learner Historical Reporting: SASID Lookup</a:t>
            </a:r>
          </a:p>
        </p:txBody>
      </p:sp>
      <p:sp>
        <p:nvSpPr>
          <p:cNvPr id="4" name="Content Placeholder 3">
            <a:extLst>
              <a:ext uri="{FF2B5EF4-FFF2-40B4-BE49-F238E27FC236}">
                <a16:creationId xmlns:a16="http://schemas.microsoft.com/office/drawing/2014/main" id="{DAFAC3FA-FE4D-4572-165C-1FE84E16B15E}"/>
              </a:ext>
            </a:extLst>
          </p:cNvPr>
          <p:cNvSpPr>
            <a:spLocks noGrp="1"/>
          </p:cNvSpPr>
          <p:nvPr>
            <p:ph sz="half" idx="1"/>
          </p:nvPr>
        </p:nvSpPr>
        <p:spPr/>
        <p:txBody>
          <a:bodyPr>
            <a:normAutofit fontScale="85000" lnSpcReduction="20000"/>
          </a:bodyPr>
          <a:lstStyle/>
          <a:p>
            <a:r>
              <a:rPr lang="en-US">
                <a:highlight>
                  <a:srgbClr val="A3DBFF"/>
                </a:highlight>
              </a:rPr>
              <a:t>Updated report published, old report removed</a:t>
            </a:r>
          </a:p>
          <a:p>
            <a:r>
              <a:rPr lang="en-US"/>
              <a:t>Former name </a:t>
            </a:r>
            <a:r>
              <a:rPr lang="en-US" i="1"/>
              <a:t>English Learner Historical Reporting by SASID</a:t>
            </a:r>
          </a:p>
          <a:p>
            <a:r>
              <a:rPr lang="en-US"/>
              <a:t>Added additional prior year data</a:t>
            </a:r>
          </a:p>
          <a:p>
            <a:pPr lvl="1"/>
            <a:r>
              <a:rPr lang="en-US"/>
              <a:t>SEY (current and prior year only)</a:t>
            </a:r>
          </a:p>
          <a:p>
            <a:pPr lvl="1"/>
            <a:r>
              <a:rPr lang="en-US"/>
              <a:t>ACCESS (most recent assessment year, if student was Assessed)</a:t>
            </a:r>
          </a:p>
          <a:p>
            <a:pPr lvl="2"/>
            <a:r>
              <a:rPr lang="en-US"/>
              <a:t>Alternate ACCESS Y/N</a:t>
            </a:r>
          </a:p>
          <a:p>
            <a:pPr lvl="2"/>
            <a:r>
              <a:rPr lang="en-US"/>
              <a:t>Overall Composite</a:t>
            </a:r>
          </a:p>
          <a:p>
            <a:pPr lvl="2"/>
            <a:r>
              <a:rPr lang="en-US"/>
              <a:t>Literacy Composite</a:t>
            </a:r>
          </a:p>
          <a:p>
            <a:r>
              <a:rPr lang="en-US"/>
              <a:t>Reordered report, most recent school year listed first then in descending order</a:t>
            </a:r>
          </a:p>
          <a:p>
            <a:endParaRPr lang="en-US"/>
          </a:p>
        </p:txBody>
      </p:sp>
      <p:sp>
        <p:nvSpPr>
          <p:cNvPr id="5" name="Text Placeholder 4">
            <a:extLst>
              <a:ext uri="{FF2B5EF4-FFF2-40B4-BE49-F238E27FC236}">
                <a16:creationId xmlns:a16="http://schemas.microsoft.com/office/drawing/2014/main" id="{5DABF0D8-2795-68B7-0BC0-6F79ED5361F6}"/>
              </a:ext>
            </a:extLst>
          </p:cNvPr>
          <p:cNvSpPr>
            <a:spLocks noGrp="1"/>
          </p:cNvSpPr>
          <p:nvPr>
            <p:ph type="body" sz="quarter" idx="14"/>
          </p:nvPr>
        </p:nvSpPr>
        <p:spPr/>
        <p:txBody>
          <a:bodyPr/>
          <a:lstStyle/>
          <a:p>
            <a:r>
              <a:rPr lang="en-US"/>
              <a:t>Multilingual Learner Historical Reporting: District List</a:t>
            </a:r>
          </a:p>
        </p:txBody>
      </p:sp>
      <p:sp>
        <p:nvSpPr>
          <p:cNvPr id="6" name="Content Placeholder 5">
            <a:extLst>
              <a:ext uri="{FF2B5EF4-FFF2-40B4-BE49-F238E27FC236}">
                <a16:creationId xmlns:a16="http://schemas.microsoft.com/office/drawing/2014/main" id="{3C746DE2-E7F2-7C20-D169-47783475803D}"/>
              </a:ext>
            </a:extLst>
          </p:cNvPr>
          <p:cNvSpPr>
            <a:spLocks noGrp="1"/>
          </p:cNvSpPr>
          <p:nvPr>
            <p:ph sz="half" idx="2"/>
          </p:nvPr>
        </p:nvSpPr>
        <p:spPr/>
        <p:txBody>
          <a:bodyPr>
            <a:normAutofit fontScale="92500" lnSpcReduction="10000"/>
          </a:bodyPr>
          <a:lstStyle/>
          <a:p>
            <a:r>
              <a:rPr lang="en-US">
                <a:highlight>
                  <a:srgbClr val="FFFFCC"/>
                </a:highlight>
              </a:rPr>
              <a:t>Updated report coming soon</a:t>
            </a:r>
          </a:p>
          <a:p>
            <a:r>
              <a:rPr lang="en-US"/>
              <a:t>Former name </a:t>
            </a:r>
            <a:r>
              <a:rPr lang="en-US" i="1"/>
              <a:t>English Learner Historical Reporting by District</a:t>
            </a:r>
          </a:p>
          <a:p>
            <a:r>
              <a:rPr lang="en-US"/>
              <a:t>Added additional prior year data</a:t>
            </a:r>
          </a:p>
          <a:p>
            <a:pPr lvl="1"/>
            <a:r>
              <a:rPr lang="en-US"/>
              <a:t>ACCESS (most recent assessment year, if student was Assessed)</a:t>
            </a:r>
          </a:p>
          <a:p>
            <a:pPr lvl="2"/>
            <a:r>
              <a:rPr lang="en-US"/>
              <a:t>Alternate ACCESS Y/N</a:t>
            </a:r>
          </a:p>
          <a:p>
            <a:pPr lvl="2"/>
            <a:r>
              <a:rPr lang="en-US"/>
              <a:t>Overall Composite</a:t>
            </a:r>
          </a:p>
          <a:p>
            <a:pPr lvl="2"/>
            <a:r>
              <a:rPr lang="en-US"/>
              <a:t>Literacy Composite</a:t>
            </a:r>
          </a:p>
          <a:p>
            <a:r>
              <a:rPr lang="en-US"/>
              <a:t>This report only reflects current DEM and the prior OCT year</a:t>
            </a:r>
          </a:p>
          <a:p>
            <a:endParaRPr lang="en-US"/>
          </a:p>
        </p:txBody>
      </p:sp>
      <p:sp>
        <p:nvSpPr>
          <p:cNvPr id="7" name="Slide Number Placeholder 6">
            <a:extLst>
              <a:ext uri="{FF2B5EF4-FFF2-40B4-BE49-F238E27FC236}">
                <a16:creationId xmlns:a16="http://schemas.microsoft.com/office/drawing/2014/main" id="{D54915E1-1EEB-A83B-1162-EBA27A7B0574}"/>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0" name="Content Placeholder 15">
            <a:extLst>
              <a:ext uri="{FF2B5EF4-FFF2-40B4-BE49-F238E27FC236}">
                <a16:creationId xmlns:a16="http://schemas.microsoft.com/office/drawing/2014/main" id="{96A83B97-A03E-F8CC-196A-D8E63A33D1A0}"/>
              </a:ext>
            </a:extLst>
          </p:cNvPr>
          <p:cNvSpPr txBox="1">
            <a:spLocks noGrp="1"/>
          </p:cNvSpPr>
          <p:nvPr>
            <p:ph sz="quarter" idx="15"/>
          </p:nvPr>
        </p:nvSpPr>
        <p:spPr>
          <a:xfrm>
            <a:off x="1366838" y="6356350"/>
            <a:ext cx="2157412"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rPr>
              <a:t>Student Interchange</a:t>
            </a:r>
          </a:p>
        </p:txBody>
      </p:sp>
      <p:sp>
        <p:nvSpPr>
          <p:cNvPr id="11" name="Content Placeholder 16">
            <a:extLst>
              <a:ext uri="{FF2B5EF4-FFF2-40B4-BE49-F238E27FC236}">
                <a16:creationId xmlns:a16="http://schemas.microsoft.com/office/drawing/2014/main" id="{D8ED4BD6-0BC4-644A-161A-8709B21D8329}"/>
              </a:ext>
            </a:extLst>
          </p:cNvPr>
          <p:cNvSpPr txBox="1">
            <a:spLocks noGrp="1"/>
          </p:cNvSpPr>
          <p:nvPr>
            <p:ph sz="quarter" idx="16"/>
          </p:nvPr>
        </p:nvSpPr>
        <p:spPr>
          <a:xfrm>
            <a:off x="3762375" y="6356350"/>
            <a:ext cx="6683375" cy="361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StudentOctober@cde.state.co.us</a:t>
            </a:r>
            <a:r>
              <a:rPr lang="en-US" sz="1600" b="0">
                <a:solidFill>
                  <a:schemeClr val="tx1">
                    <a:lumMod val="65000"/>
                    <a:lumOff val="35000"/>
                  </a:schemeClr>
                </a:solidFill>
                <a:latin typeface="+mj-lt"/>
              </a:rPr>
              <a:t>; </a:t>
            </a:r>
            <a:r>
              <a:rPr lang="en-US" sz="1600" b="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StudentEndOfYear@cde.state.co.us</a:t>
            </a:r>
            <a:r>
              <a:rPr lang="en-US" sz="1600" b="0">
                <a:solidFill>
                  <a:schemeClr val="tx1">
                    <a:lumMod val="65000"/>
                    <a:lumOff val="35000"/>
                  </a:schemeClr>
                </a:solidFill>
                <a:latin typeface="+mj-lt"/>
              </a:rPr>
              <a:t> </a:t>
            </a:r>
          </a:p>
        </p:txBody>
      </p:sp>
    </p:spTree>
    <p:extLst>
      <p:ext uri="{BB962C8B-B14F-4D97-AF65-F5344CB8AC3E}">
        <p14:creationId xmlns:p14="http://schemas.microsoft.com/office/powerpoint/2010/main" val="66109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3602-22B7-A86B-5967-D06675D6C2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A94DB9-4891-3A22-3F34-B0959FDF0FF2}"/>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Interchange</a:t>
            </a:r>
          </a:p>
        </p:txBody>
      </p:sp>
      <p:sp>
        <p:nvSpPr>
          <p:cNvPr id="6" name="Content Placeholder 5">
            <a:extLst>
              <a:ext uri="{FF2B5EF4-FFF2-40B4-BE49-F238E27FC236}">
                <a16:creationId xmlns:a16="http://schemas.microsoft.com/office/drawing/2014/main" id="{DD4510CE-E342-A3B7-6127-581D859D6642}"/>
              </a:ext>
            </a:extLst>
          </p:cNvPr>
          <p:cNvSpPr>
            <a:spLocks noGrp="1"/>
          </p:cNvSpPr>
          <p:nvPr>
            <p:ph sz="quarter" idx="13"/>
          </p:nvPr>
        </p:nvSpPr>
        <p:spPr>
          <a:xfrm>
            <a:off x="1509623" y="1574275"/>
            <a:ext cx="9170946" cy="3685881"/>
          </a:xfrm>
        </p:spPr>
        <p:txBody>
          <a:bodyPr>
            <a:normAutofit lnSpcReduction="10000"/>
          </a:bodyPr>
          <a:lstStyle/>
          <a:p>
            <a:r>
              <a:rPr lang="en-US" b="1">
                <a:hlinkClick r:id="rId2"/>
              </a:rPr>
              <a:t>Student Interchange Website</a:t>
            </a:r>
            <a:endParaRPr lang="en-US" b="1"/>
          </a:p>
          <a:p>
            <a:endParaRPr lang="en-US" b="1"/>
          </a:p>
          <a:p>
            <a:r>
              <a:rPr lang="en-US" b="1"/>
              <a:t>2024-2025 Student Interchange </a:t>
            </a:r>
            <a:r>
              <a:rPr lang="en-US">
                <a:hlinkClick r:id="rId3"/>
              </a:rPr>
              <a:t>StudentEndOfYear@cde.state.co.us</a:t>
            </a:r>
            <a:endParaRPr lang="en-US"/>
          </a:p>
          <a:p>
            <a:endParaRPr lang="en-US"/>
          </a:p>
          <a:p>
            <a:r>
              <a:rPr lang="en-US" b="1"/>
              <a:t>2025-2026 Student Interchange</a:t>
            </a:r>
          </a:p>
          <a:p>
            <a:r>
              <a:rPr lang="en-US"/>
              <a:t>July 2025-Dec 2025: </a:t>
            </a:r>
            <a:r>
              <a:rPr lang="en-US">
                <a:hlinkClick r:id="rId4"/>
              </a:rPr>
              <a:t>StudentOctober@cde.state.co.us</a:t>
            </a:r>
            <a:endParaRPr lang="en-US"/>
          </a:p>
          <a:p>
            <a:r>
              <a:rPr lang="en-US"/>
              <a:t>Jan 2026-Dec 2026: </a:t>
            </a:r>
            <a:r>
              <a:rPr lang="en-US">
                <a:hlinkClick r:id="rId3"/>
              </a:rPr>
              <a:t>StudentEndOfYear@cde.state.co.us</a:t>
            </a:r>
            <a:endParaRPr lang="en-US"/>
          </a:p>
        </p:txBody>
      </p:sp>
      <p:sp>
        <p:nvSpPr>
          <p:cNvPr id="4" name="Slide Number Placeholder 3">
            <a:extLst>
              <a:ext uri="{FF2B5EF4-FFF2-40B4-BE49-F238E27FC236}">
                <a16:creationId xmlns:a16="http://schemas.microsoft.com/office/drawing/2014/main" id="{A9D3FE3C-3B28-2F7E-27FB-F9958FBB19C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854798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A4A7E-4787-91A8-B2C3-1253E13F5BD0}"/>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E6882395-52CF-5220-8223-81DCDDA679F8}"/>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5A251A8C-59A9-50F7-7A57-EF23516B0EAC}"/>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9823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2841193162"/>
              </p:ext>
            </p:extLst>
          </p:nvPr>
        </p:nvGraphicFramePr>
        <p:xfrm>
          <a:off x="227916" y="127107"/>
          <a:ext cx="11818935" cy="2759639"/>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35799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57995">
                <a:tc>
                  <a:txBody>
                    <a:bodyPr/>
                    <a:lstStyle/>
                    <a:p>
                      <a:r>
                        <a:rPr lang="en-US" sz="1600" strike="sngStrike">
                          <a:latin typeface="Trebuchet MS" panose="020B0603020202020204" pitchFamily="34" charset="0"/>
                        </a:rPr>
                        <a:t>6/21/2025</a:t>
                      </a:r>
                    </a:p>
                  </a:txBody>
                  <a:tcPr/>
                </a:tc>
                <a:tc>
                  <a:txBody>
                    <a:bodyPr/>
                    <a:lstStyle/>
                    <a:p>
                      <a:r>
                        <a:rPr lang="en-US" sz="1600" b="1" strike="sngStrike">
                          <a:latin typeface="Trebuchet MS" panose="020B0603020202020204" pitchFamily="34" charset="0"/>
                        </a:rPr>
                        <a:t>Interim Deadline</a:t>
                      </a:r>
                    </a:p>
                  </a:txBody>
                  <a:tcPr/>
                </a:tc>
                <a:tc>
                  <a:txBody>
                    <a:bodyPr/>
                    <a:lstStyle/>
                    <a:p>
                      <a:r>
                        <a:rPr lang="en-US" sz="1600" strike="sngStrike"/>
                        <a:t>Create at least one student discipline snapshot</a:t>
                      </a:r>
                      <a:endParaRPr lang="en-US" sz="1600" strike="sngStrike">
                        <a:latin typeface="Trebuchet MS" panose="020B0603020202020204" pitchFamily="34" charset="0"/>
                      </a:endParaRPr>
                    </a:p>
                  </a:txBody>
                  <a:tcPr/>
                </a:tc>
                <a:extLst>
                  <a:ext uri="{0D108BD9-81ED-4DB2-BD59-A6C34878D82A}">
                    <a16:rowId xmlns:a16="http://schemas.microsoft.com/office/drawing/2014/main" val="1626040835"/>
                  </a:ext>
                </a:extLst>
              </a:tr>
              <a:tr h="357995">
                <a:tc>
                  <a:txBody>
                    <a:bodyPr/>
                    <a:lstStyle/>
                    <a:p>
                      <a:r>
                        <a:rPr lang="en-US" sz="1600" strike="sngStrike">
                          <a:latin typeface="Trebuchet MS" panose="020B0603020202020204" pitchFamily="34" charset="0"/>
                        </a:rPr>
                        <a:t>7/08/2025</a:t>
                      </a:r>
                    </a:p>
                  </a:txBody>
                  <a:tcPr/>
                </a:tc>
                <a:tc>
                  <a:txBody>
                    <a:bodyPr/>
                    <a:lstStyle/>
                    <a:p>
                      <a:r>
                        <a:rPr lang="en-US" sz="1600" b="1" strike="sngStrike">
                          <a:latin typeface="Trebuchet MS" panose="020B0603020202020204" pitchFamily="34" charset="0"/>
                        </a:rPr>
                        <a:t>Interim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trike="sngStrike"/>
                        <a:t>Student Discipline Snapshot records error free</a:t>
                      </a:r>
                      <a:endParaRPr lang="en-US" sz="1600" strike="sngStrike">
                        <a:latin typeface="Trebuchet MS" panose="020B0603020202020204" pitchFamily="34" charset="0"/>
                      </a:endParaRPr>
                    </a:p>
                  </a:txBody>
                  <a:tcPr/>
                </a:tc>
                <a:extLst>
                  <a:ext uri="{0D108BD9-81ED-4DB2-BD59-A6C34878D82A}">
                    <a16:rowId xmlns:a16="http://schemas.microsoft.com/office/drawing/2014/main" val="4001805691"/>
                  </a:ext>
                </a:extLst>
              </a:tr>
              <a:tr h="626619">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35799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35799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323667">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31115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p:txBody>
          <a:bodyPr/>
          <a:lstStyle/>
          <a:p>
            <a:r>
              <a:rPr lang="en-US"/>
              <a:t>LEA Student Discipline Snapshot Status as of 7am today</a:t>
            </a:r>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2253943204"/>
              </p:ext>
            </p:extLst>
          </p:nvPr>
        </p:nvGraphicFramePr>
        <p:xfrm>
          <a:off x="-85458" y="1450536"/>
          <a:ext cx="6424163" cy="5086983"/>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half" idx="2"/>
          </p:nvPr>
        </p:nvSpPr>
        <p:spPr>
          <a:xfrm>
            <a:off x="6522058" y="1554356"/>
            <a:ext cx="5181600" cy="4351338"/>
          </a:xfrm>
        </p:spPr>
        <p:txBody>
          <a:bodyPr>
            <a:normAutofit/>
          </a:bodyPr>
          <a:lstStyle/>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Thank you to all the LEAs that have completed the collection!!</a:t>
            </a:r>
          </a:p>
        </p:txBody>
      </p:sp>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3"/>
          </p:nvPr>
        </p:nvSpPr>
        <p:spPr/>
        <p:txBody>
          <a:bodyPr>
            <a:normAutofit/>
          </a:bodyPr>
          <a:lstStyle/>
          <a:p>
            <a:r>
              <a:rPr lang="en-US">
                <a:hlinkClick r:id="rId3"/>
              </a:rPr>
              <a:t>StudentDiscipline@cde.state.co.us</a:t>
            </a:r>
            <a:endParaRPr lang="en-US"/>
          </a:p>
          <a:p>
            <a:endParaRPr lang="en-US"/>
          </a:p>
        </p:txBody>
      </p:sp>
      <p:sp>
        <p:nvSpPr>
          <p:cNvPr id="16" name="Text Placeholder 15">
            <a:extLst>
              <a:ext uri="{FF2B5EF4-FFF2-40B4-BE49-F238E27FC236}">
                <a16:creationId xmlns:a16="http://schemas.microsoft.com/office/drawing/2014/main" id="{30AB9DB6-7C8F-BD62-C55E-7FDF6BF42E6F}"/>
              </a:ext>
            </a:extLst>
          </p:cNvPr>
          <p:cNvSpPr>
            <a:spLocks noGrp="1"/>
          </p:cNvSpPr>
          <p:nvPr>
            <p:ph sz="quarter" idx="14"/>
          </p:nvPr>
        </p:nvSpPr>
        <p:spPr/>
        <p:txBody>
          <a:bodyPr/>
          <a:lstStyle/>
          <a:p>
            <a:r>
              <a:rPr lang="en-US"/>
              <a:t>Student Discipline Snapshot Status</a:t>
            </a:r>
          </a:p>
        </p:txBody>
      </p:sp>
    </p:spTree>
    <p:extLst>
      <p:ext uri="{BB962C8B-B14F-4D97-AF65-F5344CB8AC3E}">
        <p14:creationId xmlns:p14="http://schemas.microsoft.com/office/powerpoint/2010/main" val="350750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0C53-16F8-31EA-8341-2670AEE92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E5B46A-8ACD-59DC-6A35-A668CD1AAB17}"/>
              </a:ext>
            </a:extLst>
          </p:cNvPr>
          <p:cNvSpPr>
            <a:spLocks noGrp="1"/>
          </p:cNvSpPr>
          <p:nvPr>
            <p:ph type="title"/>
          </p:nvPr>
        </p:nvSpPr>
        <p:spPr/>
        <p:txBody>
          <a:bodyPr/>
          <a:lstStyle/>
          <a:p>
            <a:r>
              <a:rPr lang="en-US"/>
              <a:t>Student Discipline Snapshot State Deadline Approaching</a:t>
            </a:r>
          </a:p>
        </p:txBody>
      </p:sp>
      <p:sp>
        <p:nvSpPr>
          <p:cNvPr id="6" name="Content Placeholder 5">
            <a:extLst>
              <a:ext uri="{FF2B5EF4-FFF2-40B4-BE49-F238E27FC236}">
                <a16:creationId xmlns:a16="http://schemas.microsoft.com/office/drawing/2014/main" id="{4B950672-025E-5277-AF1D-18884722E63B}"/>
              </a:ext>
            </a:extLst>
          </p:cNvPr>
          <p:cNvSpPr>
            <a:spLocks noGrp="1"/>
          </p:cNvSpPr>
          <p:nvPr>
            <p:ph idx="1"/>
          </p:nvPr>
        </p:nvSpPr>
        <p:spPr>
          <a:xfrm>
            <a:off x="443565" y="1554480"/>
            <a:ext cx="11205510" cy="4351338"/>
          </a:xfrm>
        </p:spPr>
        <p:txBody>
          <a:bodyPr>
            <a:normAutofit/>
          </a:bodyPr>
          <a:lstStyle/>
          <a:p>
            <a:pPr marL="0" indent="0">
              <a:buNone/>
            </a:pPr>
            <a:r>
              <a:rPr lang="en-US"/>
              <a:t>Most Common Error</a:t>
            </a:r>
          </a:p>
          <a:p>
            <a:pPr marL="1371600" lvl="3" indent="0">
              <a:buNone/>
            </a:pPr>
            <a:endParaRPr lang="en-US" sz="1600"/>
          </a:p>
          <a:p>
            <a:pPr lvl="1"/>
            <a:r>
              <a:rPr lang="en-US" sz="1800" b="1"/>
              <a:t>SD007</a:t>
            </a:r>
            <a:r>
              <a:rPr lang="en-US" sz="1800"/>
              <a:t>- Every school must be included in the Student Discipline Snapshot. If there were no disciplinary incidents to report, please refer to the Exception Request Instructions.</a:t>
            </a:r>
          </a:p>
          <a:p>
            <a:pPr marL="457200" lvl="1" indent="0">
              <a:buNone/>
            </a:pPr>
            <a:endParaRPr lang="en-US" sz="1800"/>
          </a:p>
          <a:p>
            <a:pPr lvl="2"/>
            <a:r>
              <a:rPr lang="en-US" sz="1600"/>
              <a:t>Submit exception requests through LEAs Syncplicity Folder (example 1234_Discipline) </a:t>
            </a:r>
          </a:p>
          <a:p>
            <a:pPr lvl="3"/>
            <a:r>
              <a:rPr lang="en-US" sz="1600"/>
              <a:t>If you need access, please send an email to </a:t>
            </a:r>
            <a:r>
              <a:rPr lang="en-US" sz="1600">
                <a:hlinkClick r:id="rId2"/>
              </a:rPr>
              <a:t>StudentDiscipline@cde.state.co.us</a:t>
            </a:r>
            <a:endParaRPr lang="en-US" sz="1600"/>
          </a:p>
          <a:p>
            <a:pPr marL="1371600" lvl="3" indent="0">
              <a:buNone/>
            </a:pPr>
            <a:endParaRPr lang="en-US" sz="1600"/>
          </a:p>
          <a:p>
            <a:pPr lvl="2"/>
            <a:r>
              <a:rPr lang="en-US" sz="1600">
                <a:hlinkClick r:id="rId3"/>
              </a:rPr>
              <a:t>Exception Request Template </a:t>
            </a:r>
            <a:r>
              <a:rPr lang="en-US" sz="1600"/>
              <a:t>and </a:t>
            </a:r>
            <a:r>
              <a:rPr lang="en-US" sz="1600">
                <a:hlinkClick r:id="rId4"/>
              </a:rPr>
              <a:t>Exception Request Instructions </a:t>
            </a:r>
            <a:r>
              <a:rPr lang="en-US" sz="1600"/>
              <a:t>are available on the </a:t>
            </a:r>
            <a:r>
              <a:rPr lang="en-US" sz="1600">
                <a:hlinkClick r:id="rId5"/>
              </a:rPr>
              <a:t>Student Discipline Snapshot website</a:t>
            </a:r>
            <a:r>
              <a:rPr lang="en-US" sz="1600"/>
              <a:t>.</a:t>
            </a:r>
          </a:p>
          <a:p>
            <a:pPr lvl="2"/>
            <a:endParaRPr lang="en-US" sz="1600"/>
          </a:p>
          <a:p>
            <a:pPr marL="457200" lvl="1" indent="0">
              <a:buNone/>
            </a:pPr>
            <a:r>
              <a:rPr lang="en-US" sz="1800"/>
              <a:t>REMINDER:  When you upload an exception request send an email to </a:t>
            </a:r>
            <a:r>
              <a:rPr lang="en-US" sz="1600">
                <a:hlinkClick r:id="rId6"/>
              </a:rPr>
              <a:t>StudentDiscipline@cde.state.co.us</a:t>
            </a:r>
            <a:endParaRPr lang="en-US" sz="1600"/>
          </a:p>
          <a:p>
            <a:pPr marL="457200" lvl="1" indent="0">
              <a:buNone/>
            </a:pPr>
            <a:endParaRPr lang="en-US" sz="1800"/>
          </a:p>
          <a:p>
            <a:pPr marL="457200" lvl="1" indent="0">
              <a:buNone/>
            </a:pPr>
            <a:endParaRPr lang="en-US" sz="1800"/>
          </a:p>
        </p:txBody>
      </p:sp>
      <p:sp>
        <p:nvSpPr>
          <p:cNvPr id="4" name="Slide Number Placeholder 3">
            <a:extLst>
              <a:ext uri="{FF2B5EF4-FFF2-40B4-BE49-F238E27FC236}">
                <a16:creationId xmlns:a16="http://schemas.microsoft.com/office/drawing/2014/main" id="{023E4F58-1E3A-F3CE-7CF9-09AED070B0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
        <p:nvSpPr>
          <p:cNvPr id="7" name="Content Placeholder 6">
            <a:extLst>
              <a:ext uri="{FF2B5EF4-FFF2-40B4-BE49-F238E27FC236}">
                <a16:creationId xmlns:a16="http://schemas.microsoft.com/office/drawing/2014/main" id="{28E13618-0AAA-1224-77D1-026C5D8D9EB5}"/>
              </a:ext>
            </a:extLst>
          </p:cNvPr>
          <p:cNvSpPr>
            <a:spLocks noGrp="1"/>
          </p:cNvSpPr>
          <p:nvPr>
            <p:ph sz="quarter" idx="13"/>
          </p:nvPr>
        </p:nvSpPr>
        <p:spPr/>
        <p:txBody>
          <a:bodyPr/>
          <a:lstStyle/>
          <a:p>
            <a:r>
              <a:rPr lang="en-US"/>
              <a:t>Student Discipline Snapshot Collection</a:t>
            </a:r>
          </a:p>
          <a:p>
            <a:endParaRPr lang="en-US"/>
          </a:p>
        </p:txBody>
      </p:sp>
      <p:sp>
        <p:nvSpPr>
          <p:cNvPr id="8" name="Content Placeholder 7">
            <a:extLst>
              <a:ext uri="{FF2B5EF4-FFF2-40B4-BE49-F238E27FC236}">
                <a16:creationId xmlns:a16="http://schemas.microsoft.com/office/drawing/2014/main" id="{ACDB3E5E-2B9E-73A8-9819-566D68805133}"/>
              </a:ext>
            </a:extLst>
          </p:cNvPr>
          <p:cNvSpPr>
            <a:spLocks noGrp="1"/>
          </p:cNvSpPr>
          <p:nvPr>
            <p:ph sz="quarter" idx="14"/>
          </p:nvPr>
        </p:nvSpPr>
        <p:spPr/>
        <p:txBody>
          <a:bodyPr/>
          <a:lstStyle/>
          <a:p>
            <a:r>
              <a:rPr lang="en-US">
                <a:hlinkClick r:id="rId2"/>
              </a:rPr>
              <a:t>StudentDiscipline@cde.state.co.us</a:t>
            </a:r>
            <a:endParaRPr lang="en-US"/>
          </a:p>
          <a:p>
            <a:endParaRPr lang="en-US"/>
          </a:p>
        </p:txBody>
      </p:sp>
    </p:spTree>
    <p:extLst>
      <p:ext uri="{BB962C8B-B14F-4D97-AF65-F5344CB8AC3E}">
        <p14:creationId xmlns:p14="http://schemas.microsoft.com/office/powerpoint/2010/main" val="64686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Snapshot Reminder</a:t>
            </a:r>
          </a:p>
        </p:txBody>
      </p:sp>
      <p:pic>
        <p:nvPicPr>
          <p:cNvPr id="7" name="Picture 6" descr="Close-up of a handshake of a person and person&#10;&#10;">
            <a:extLst>
              <a:ext uri="{FF2B5EF4-FFF2-40B4-BE49-F238E27FC236}">
                <a16:creationId xmlns:a16="http://schemas.microsoft.com/office/drawing/2014/main" id="{A85B023C-45BE-1CEB-B808-D983E561DC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96" y="2099409"/>
            <a:ext cx="4194661" cy="2870462"/>
          </a:xfrm>
          <a:prstGeom prst="rect">
            <a:avLst/>
          </a:prstGeom>
        </p:spPr>
      </p:pic>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a:xfrm>
            <a:off x="4051191" y="1358971"/>
            <a:ext cx="7353693" cy="4351338"/>
          </a:xfrm>
        </p:spPr>
        <p:txBody>
          <a:bodyPr vert="horz" lIns="0" tIns="0" rIns="0" bIns="0" rtlCol="0" anchor="t">
            <a:normAutofit/>
          </a:bodyPr>
          <a:lstStyle/>
          <a:p>
            <a:pPr marL="342900" lvl="1" indent="0">
              <a:buNone/>
            </a:pPr>
            <a:endParaRPr lang="en-US" sz="2600" b="1">
              <a:latin typeface="+mn-lt"/>
            </a:endParaRPr>
          </a:p>
          <a:p>
            <a:pPr marL="342900" lvl="1" indent="0">
              <a:buNone/>
            </a:pPr>
            <a:endParaRPr lang="en-US" sz="2600" b="1">
              <a:latin typeface="+mn-lt"/>
            </a:endParaRPr>
          </a:p>
          <a:p>
            <a:pPr marL="342900" lvl="1" indent="0">
              <a:buNone/>
            </a:pPr>
            <a:r>
              <a:rPr lang="en-US" sz="2600"/>
              <a:t>The Student Discipline Snapshot and the Special Education Discipline Snapshot are very closely related and utilize the same files.</a:t>
            </a:r>
          </a:p>
          <a:p>
            <a:pPr marL="342900" lvl="1" indent="0">
              <a:buNone/>
            </a:pPr>
            <a:endParaRPr lang="en-US" sz="2600" b="1">
              <a:latin typeface="+mn-lt"/>
            </a:endParaRPr>
          </a:p>
          <a:p>
            <a:pPr marL="342900" lvl="1" indent="0">
              <a:buNone/>
            </a:pPr>
            <a:r>
              <a:rPr lang="en-US" sz="2600"/>
              <a:t>Please collaborate with your Special Education Discipline Snapshot respondent to ensure both snapshots are error free before submitting your data.</a:t>
            </a:r>
            <a:endParaRPr lang="en-US" sz="2600">
              <a:latin typeface="+mn-lt"/>
            </a:endParaRP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4"/>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n-lt"/>
                <a:hlinkClick r:id="rId2"/>
              </a:rPr>
              <a:t>Student Discipline Snapshot Site</a:t>
            </a:r>
            <a:endParaRPr lang="en-US">
              <a:latin typeface="+mn-lt"/>
              <a:hlinkClick r:id="rId3"/>
            </a:endParaRPr>
          </a:p>
          <a:p>
            <a:r>
              <a:rPr lang="en-US" sz="1800">
                <a:latin typeface="+mn-lt"/>
                <a:hlinkClick r:id="rId4"/>
              </a:rPr>
              <a:t>Student Discipline Snapshot Timeline</a:t>
            </a:r>
            <a:endParaRPr lang="en-US" sz="1800">
              <a:latin typeface="+mn-lt"/>
            </a:endParaRPr>
          </a:p>
          <a:p>
            <a:r>
              <a:rPr lang="en-US">
                <a:latin typeface="+mn-lt"/>
                <a:hlinkClick r:id="rId3"/>
              </a:rPr>
              <a:t>Discipline Interchange Website</a:t>
            </a:r>
            <a:endParaRPr lang="en-US">
              <a:latin typeface="+mn-lt"/>
            </a:endParaRPr>
          </a:p>
          <a:p>
            <a:r>
              <a:rPr lang="en-US" sz="1800">
                <a:latin typeface="+mn-lt"/>
                <a:hlinkClick r:id="rId5"/>
              </a:rPr>
              <a:t>Discipline Action File Layout</a:t>
            </a:r>
            <a:endParaRPr lang="en-US" sz="1800">
              <a:latin typeface="+mn-lt"/>
            </a:endParaRPr>
          </a:p>
          <a:p>
            <a:r>
              <a:rPr lang="en-US">
                <a:latin typeface="+mn-lt"/>
                <a:hlinkClick r:id="rId6"/>
              </a:rPr>
              <a:t>StudentDiscipline@cde.state.co.us</a:t>
            </a:r>
            <a:endParaRPr lang="en-US">
              <a:latin typeface="+mn-lt"/>
            </a:endParaRPr>
          </a:p>
          <a:p>
            <a:r>
              <a:rPr lang="en-US" sz="1800">
                <a:latin typeface="+mn-lt"/>
              </a:rPr>
              <a:t>Carrie Martin-Collection lead</a:t>
            </a:r>
          </a:p>
          <a:p>
            <a:r>
              <a:rPr lang="en-US" sz="1800">
                <a:latin typeface="+mn-lt"/>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3BBF7-E7E6-69AC-5A5A-9C3894F20B85}"/>
              </a:ext>
            </a:extLst>
          </p:cNvPr>
          <p:cNvSpPr>
            <a:spLocks noGrp="1"/>
          </p:cNvSpPr>
          <p:nvPr>
            <p:ph type="ctrTitle"/>
          </p:nvPr>
        </p:nvSpPr>
        <p:spPr/>
        <p:txBody>
          <a:bodyPr/>
          <a:lstStyle/>
          <a:p>
            <a:r>
              <a:rPr lang="en-US"/>
              <a:t>Prevent Harassment or Discrimination</a:t>
            </a:r>
          </a:p>
        </p:txBody>
      </p:sp>
      <p:sp>
        <p:nvSpPr>
          <p:cNvPr id="6" name="Content Placeholder 5">
            <a:extLst>
              <a:ext uri="{FF2B5EF4-FFF2-40B4-BE49-F238E27FC236}">
                <a16:creationId xmlns:a16="http://schemas.microsoft.com/office/drawing/2014/main" id="{18364ACC-31DB-0FA6-11A7-BBEB61628284}"/>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B15DD790-6FA8-08DE-2322-57EEA5D9995E}"/>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86473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794551312"/>
              </p:ext>
            </p:extLst>
          </p:nvPr>
        </p:nvGraphicFramePr>
        <p:xfrm>
          <a:off x="228600" y="200025"/>
          <a:ext cx="11818935" cy="22707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strike="sngStrike">
                          <a:latin typeface="Trebuchet MS" panose="020B0603020202020204" pitchFamily="34" charset="0"/>
                        </a:rPr>
                        <a:t>7/3/2025</a:t>
                      </a:r>
                    </a:p>
                  </a:txBody>
                  <a:tcPr/>
                </a:tc>
                <a:tc>
                  <a:txBody>
                    <a:bodyPr/>
                    <a:lstStyle/>
                    <a:p>
                      <a:r>
                        <a:rPr lang="en-US" sz="1600" b="1" strike="sngStrike">
                          <a:latin typeface="Trebuchet MS" panose="020B0603020202020204" pitchFamily="34" charset="0"/>
                        </a:rPr>
                        <a:t>Interim Deadline</a:t>
                      </a:r>
                    </a:p>
                  </a:txBody>
                  <a:tcPr/>
                </a:tc>
                <a:tc>
                  <a:txBody>
                    <a:bodyPr/>
                    <a:lstStyle/>
                    <a:p>
                      <a:r>
                        <a:rPr lang="en-US" sz="1600" strike="sngStrike">
                          <a:latin typeface="Trebuchet MS" panose="020B0603020202020204" pitchFamily="34" charset="0"/>
                        </a:rPr>
                        <a:t>Error free Prevent Harassment or Discrimination File</a:t>
                      </a:r>
                    </a:p>
                  </a:txBody>
                  <a:tcPr/>
                </a:tc>
                <a:extLst>
                  <a:ext uri="{0D108BD9-81ED-4DB2-BD59-A6C34878D82A}">
                    <a16:rowId xmlns:a16="http://schemas.microsoft.com/office/drawing/2014/main" val="391216689"/>
                  </a:ext>
                </a:extLst>
              </a:tr>
              <a:tr h="370840">
                <a:tc>
                  <a:txBody>
                    <a:bodyPr/>
                    <a:lstStyle/>
                    <a:p>
                      <a:r>
                        <a:rPr lang="en-US" sz="1600">
                          <a:latin typeface="Trebuchet MS" panose="020B0603020202020204" pitchFamily="34" charset="0"/>
                        </a:rPr>
                        <a:t>7/7-7/25/2025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r>
                        <a:rPr lang="en-US" sz="1600">
                          <a:latin typeface="Trebuchet MS" panose="020B0603020202020204" pitchFamily="34" charset="0"/>
                        </a:rPr>
                        <a:t>LEAs should use this time to review reports prior to the deadline. </a:t>
                      </a:r>
                      <a:r>
                        <a:rPr lang="en-US" sz="1600"/>
                        <a:t>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440818539"/>
                  </a:ext>
                </a:extLst>
              </a:tr>
              <a:tr h="370840">
                <a:tc>
                  <a:txBody>
                    <a:bodyPr/>
                    <a:lstStyle/>
                    <a:p>
                      <a:r>
                        <a:rPr lang="en-US" sz="1600">
                          <a:latin typeface="Trebuchet MS" panose="020B0603020202020204" pitchFamily="34" charset="0"/>
                        </a:rPr>
                        <a:t>8/1/2025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PHD Collection Closes- All LEAs must have Prevent Harassment or Discrimination submitted in Data Pipeline.</a:t>
                      </a:r>
                    </a:p>
                  </a:txBody>
                  <a:tcPr>
                    <a:solidFill>
                      <a:srgbClr val="FF9999"/>
                    </a:solidFill>
                  </a:tcPr>
                </a:tc>
                <a:extLst>
                  <a:ext uri="{0D108BD9-81ED-4DB2-BD59-A6C34878D82A}">
                    <a16:rowId xmlns:a16="http://schemas.microsoft.com/office/drawing/2014/main" val="3242782652"/>
                  </a:ext>
                </a:extLst>
              </a:tr>
              <a:tr h="370840">
                <a:tc>
                  <a:txBody>
                    <a:bodyPr/>
                    <a:lstStyle/>
                    <a:p>
                      <a:r>
                        <a:rPr lang="en-US" sz="1600" b="0">
                          <a:latin typeface="Trebuchet MS" panose="020B0603020202020204" pitchFamily="34" charset="0"/>
                        </a:rPr>
                        <a:t>8/8/2025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a:t>
                      </a:r>
                      <a:r>
                        <a:rPr lang="en-US" sz="1600">
                          <a:latin typeface="Trebuchet MS" panose="020B0603020202020204" pitchFamily="34" charset="0"/>
                          <a:hlinkClick r:id="rId2"/>
                        </a:rPr>
                        <a:t>Prevent Harassment or Discrimination</a:t>
                      </a:r>
                      <a:endParaRPr lang="en-US" sz="1600">
                        <a:latin typeface="Trebuchet MS" panose="020B0603020202020204" pitchFamily="34" charset="0"/>
                      </a:endParaRPr>
                    </a:p>
                  </a:txBody>
                  <a:tcPr>
                    <a:solidFill>
                      <a:srgbClr val="FF9999"/>
                    </a:solidFill>
                  </a:tcPr>
                </a:tc>
                <a:extLst>
                  <a:ext uri="{0D108BD9-81ED-4DB2-BD59-A6C34878D82A}">
                    <a16:rowId xmlns:a16="http://schemas.microsoft.com/office/drawing/2014/main" val="452813225"/>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2"/>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a:xfrm>
            <a:off x="443564" y="205176"/>
            <a:ext cx="10597329" cy="898524"/>
          </a:xfrm>
        </p:spPr>
        <p:txBody>
          <a:bodyPr/>
          <a:lstStyle/>
          <a:p>
            <a:r>
              <a:rPr lang="en-US"/>
              <a:t>LEA Prevent Harassment or Discrimination Status as of  7 am Today</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3857080191"/>
              </p:ext>
            </p:extLst>
          </p:nvPr>
        </p:nvGraphicFramePr>
        <p:xfrm>
          <a:off x="204281" y="1371599"/>
          <a:ext cx="7510969"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TextBox 4">
            <a:extLst>
              <a:ext uri="{FF2B5EF4-FFF2-40B4-BE49-F238E27FC236}">
                <a16:creationId xmlns:a16="http://schemas.microsoft.com/office/drawing/2014/main" id="{81BAD140-D2E1-0A72-1455-9ED6349770B5}"/>
              </a:ext>
            </a:extLst>
          </p:cNvPr>
          <p:cNvSpPr txBox="1"/>
          <p:nvPr/>
        </p:nvSpPr>
        <p:spPr>
          <a:xfrm>
            <a:off x="7008811" y="2276474"/>
            <a:ext cx="4392613" cy="3200876"/>
          </a:xfrm>
          <a:prstGeom prst="rect">
            <a:avLst/>
          </a:prstGeom>
          <a:noFill/>
        </p:spPr>
        <p:txBody>
          <a:bodyPr wrap="square" rtlCol="0">
            <a:spAutoFit/>
          </a:bodyP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r>
              <a:rPr lang="en-US" sz="2000"/>
              <a:t>Thank you to all the LEAs that have completed the collection!!</a:t>
            </a:r>
          </a:p>
          <a:p>
            <a:endParaRPr lang="en-US"/>
          </a:p>
        </p:txBody>
      </p:sp>
      <p:sp>
        <p:nvSpPr>
          <p:cNvPr id="21" name="Content Placeholder 5">
            <a:extLst>
              <a:ext uri="{FF2B5EF4-FFF2-40B4-BE49-F238E27FC236}">
                <a16:creationId xmlns:a16="http://schemas.microsoft.com/office/drawing/2014/main" id="{396B0DEE-5E80-4647-08EA-963140AC0E29}"/>
              </a:ext>
            </a:extLst>
          </p:cNvPr>
          <p:cNvSpPr>
            <a:spLocks noGrp="1"/>
          </p:cNvSpPr>
          <p:nvPr>
            <p:ph sz="quarter" idx="15"/>
          </p:nvPr>
        </p:nvSpPr>
        <p:spPr>
          <a:xfrm>
            <a:off x="1366838" y="6356350"/>
            <a:ext cx="4483100" cy="361950"/>
          </a:xfrm>
        </p:spPr>
        <p:txBody>
          <a:bodyPr>
            <a:normAutofit fontScale="92500"/>
          </a:bodyPr>
          <a:lstStyle/>
          <a:p>
            <a:r>
              <a:rPr lang="en-US"/>
              <a:t>Prevent Harassment or Discrimination Collection</a:t>
            </a:r>
          </a:p>
        </p:txBody>
      </p:sp>
      <p:sp>
        <p:nvSpPr>
          <p:cNvPr id="22" name="Content Placeholder 9">
            <a:extLst>
              <a:ext uri="{FF2B5EF4-FFF2-40B4-BE49-F238E27FC236}">
                <a16:creationId xmlns:a16="http://schemas.microsoft.com/office/drawing/2014/main" id="{8F410180-EEC3-B42A-204F-74FBBAD5281B}"/>
              </a:ext>
            </a:extLst>
          </p:cNvPr>
          <p:cNvSpPr>
            <a:spLocks noGrp="1"/>
          </p:cNvSpPr>
          <p:nvPr>
            <p:ph sz="quarter" idx="16"/>
          </p:nvPr>
        </p:nvSpPr>
        <p:spPr>
          <a:xfrm>
            <a:off x="6053138" y="6356350"/>
            <a:ext cx="4392612" cy="361950"/>
          </a:xfrm>
        </p:spPr>
        <p:txBody>
          <a:bodyPr>
            <a:normAutofit/>
          </a:bodyPr>
          <a:lstStyle/>
          <a:p>
            <a:r>
              <a:rPr lang="en-US">
                <a:hlinkClick r:id="rId4"/>
              </a:rPr>
              <a:t>PreventHD@cde.state.co.us</a:t>
            </a:r>
            <a:endParaRPr lang="en-US"/>
          </a:p>
          <a:p>
            <a:endParaRPr lang="en-US"/>
          </a:p>
        </p:txBody>
      </p:sp>
    </p:spTree>
    <p:extLst>
      <p:ext uri="{BB962C8B-B14F-4D97-AF65-F5344CB8AC3E}">
        <p14:creationId xmlns:p14="http://schemas.microsoft.com/office/powerpoint/2010/main" val="274272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C7A-2856-7B87-8C03-8517D701C8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E7A1A9-B04D-1906-B126-9E14604E3C09}"/>
              </a:ext>
            </a:extLst>
          </p:cNvPr>
          <p:cNvSpPr>
            <a:spLocks noGrp="1"/>
          </p:cNvSpPr>
          <p:nvPr>
            <p:ph type="title"/>
          </p:nvPr>
        </p:nvSpPr>
        <p:spPr/>
        <p:txBody>
          <a:bodyPr/>
          <a:lstStyle/>
          <a:p>
            <a:r>
              <a:rPr lang="en-US"/>
              <a:t>Prevent Harassment or Discrimination </a:t>
            </a:r>
            <a:br>
              <a:rPr lang="en-US"/>
            </a:br>
            <a:r>
              <a:rPr lang="en-US"/>
              <a:t>State Deadline Approaching</a:t>
            </a:r>
          </a:p>
        </p:txBody>
      </p:sp>
      <p:sp>
        <p:nvSpPr>
          <p:cNvPr id="6" name="Content Placeholder 5">
            <a:extLst>
              <a:ext uri="{FF2B5EF4-FFF2-40B4-BE49-F238E27FC236}">
                <a16:creationId xmlns:a16="http://schemas.microsoft.com/office/drawing/2014/main" id="{28D50EC4-4503-450E-2C6E-80794B316543}"/>
              </a:ext>
            </a:extLst>
          </p:cNvPr>
          <p:cNvSpPr>
            <a:spLocks noGrp="1"/>
          </p:cNvSpPr>
          <p:nvPr>
            <p:ph idx="1"/>
          </p:nvPr>
        </p:nvSpPr>
        <p:spPr>
          <a:xfrm>
            <a:off x="186266" y="1393488"/>
            <a:ext cx="11624733" cy="4651711"/>
          </a:xfrm>
        </p:spPr>
        <p:txBody>
          <a:bodyPr>
            <a:normAutofit/>
          </a:bodyPr>
          <a:lstStyle/>
          <a:p>
            <a:pPr marL="0" indent="0">
              <a:buNone/>
            </a:pPr>
            <a:r>
              <a:rPr lang="en-US"/>
              <a:t>Most Common Error</a:t>
            </a:r>
          </a:p>
          <a:p>
            <a:pPr marL="0" indent="0">
              <a:buNone/>
            </a:pPr>
            <a:endParaRPr lang="en-US"/>
          </a:p>
          <a:p>
            <a:pPr lvl="1"/>
            <a:r>
              <a:rPr lang="en-US" sz="1800" b="1"/>
              <a:t>PH024 </a:t>
            </a:r>
            <a:r>
              <a:rPr lang="en-US" sz="1800"/>
              <a:t>- No incidents have been reported for this school. If this is accurate, please refer to the Exception Request Instructions.</a:t>
            </a:r>
          </a:p>
          <a:p>
            <a:pPr lvl="1"/>
            <a:endParaRPr lang="en-US" sz="1800"/>
          </a:p>
          <a:p>
            <a:pPr lvl="2"/>
            <a:r>
              <a:rPr lang="en-US" sz="1600"/>
              <a:t>Submit exception through LEAs Syncplicity Folder (example 1234_PHD) </a:t>
            </a:r>
          </a:p>
          <a:p>
            <a:pPr lvl="3"/>
            <a:r>
              <a:rPr lang="en-US" sz="1600"/>
              <a:t>If you need access, please send an email to </a:t>
            </a:r>
            <a:r>
              <a:rPr lang="en-US" sz="1600">
                <a:hlinkClick r:id="rId2"/>
              </a:rPr>
              <a:t>PreventHD@cde.state.co.us</a:t>
            </a:r>
            <a:endParaRPr lang="en-US" sz="1600"/>
          </a:p>
          <a:p>
            <a:pPr marL="1371600" lvl="3" indent="0">
              <a:buNone/>
            </a:pPr>
            <a:endParaRPr lang="en-US" sz="1600"/>
          </a:p>
          <a:p>
            <a:pPr lvl="2"/>
            <a:r>
              <a:rPr lang="en-US" sz="1600">
                <a:latin typeface="+mn-lt"/>
                <a:hlinkClick r:id="rId3"/>
              </a:rPr>
              <a:t>Exception Request Template </a:t>
            </a:r>
            <a:r>
              <a:rPr lang="en-US" sz="1600">
                <a:latin typeface="+mn-lt"/>
              </a:rPr>
              <a:t> and </a:t>
            </a:r>
            <a:r>
              <a:rPr lang="en-US" sz="1600">
                <a:latin typeface="+mn-lt"/>
                <a:hlinkClick r:id="rId4"/>
              </a:rPr>
              <a:t>Exception Request Instructions</a:t>
            </a:r>
            <a:r>
              <a:rPr lang="en-US" sz="1600">
                <a:latin typeface="+mn-lt"/>
              </a:rPr>
              <a:t> are available on the </a:t>
            </a:r>
            <a:r>
              <a:rPr lang="en-US" sz="1600">
                <a:latin typeface="+mn-lt"/>
                <a:hlinkClick r:id="rId5"/>
              </a:rPr>
              <a:t>Prevent Harassment or Discrimination website</a:t>
            </a:r>
            <a:endParaRPr lang="en-US" sz="1600">
              <a:latin typeface="+mn-lt"/>
            </a:endParaRPr>
          </a:p>
          <a:p>
            <a:pPr lvl="2"/>
            <a:endParaRPr lang="en-US" sz="1600"/>
          </a:p>
          <a:p>
            <a:pPr lvl="2"/>
            <a:r>
              <a:rPr lang="en-US" sz="1600"/>
              <a:t>REMINDER: When you upload an exception request send an email to </a:t>
            </a:r>
            <a:r>
              <a:rPr lang="en-US" sz="1600">
                <a:hlinkClick r:id="rId2"/>
              </a:rPr>
              <a:t>PreventHD@cde.state.co.us</a:t>
            </a:r>
            <a:endParaRPr lang="en-US" sz="1600"/>
          </a:p>
          <a:p>
            <a:pPr lvl="4"/>
            <a:endParaRPr lang="en-US" sz="1600"/>
          </a:p>
          <a:p>
            <a:pPr marL="914400" lvl="2" indent="0">
              <a:buNone/>
            </a:pPr>
            <a:endParaRPr lang="en-US" sz="1400"/>
          </a:p>
          <a:p>
            <a:pPr marL="914400" lvl="2" indent="0">
              <a:buNone/>
            </a:pPr>
            <a:endParaRPr lang="en-US" sz="1400"/>
          </a:p>
          <a:p>
            <a:pPr marL="457200" lvl="1" indent="0">
              <a:buNone/>
            </a:pPr>
            <a:endParaRPr lang="en-US"/>
          </a:p>
        </p:txBody>
      </p:sp>
      <p:sp>
        <p:nvSpPr>
          <p:cNvPr id="4" name="Slide Number Placeholder 3">
            <a:extLst>
              <a:ext uri="{FF2B5EF4-FFF2-40B4-BE49-F238E27FC236}">
                <a16:creationId xmlns:a16="http://schemas.microsoft.com/office/drawing/2014/main" id="{EE4A2FC7-ED0B-AF88-7D00-DEB088B158B7}"/>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6">
            <a:extLst>
              <a:ext uri="{FF2B5EF4-FFF2-40B4-BE49-F238E27FC236}">
                <a16:creationId xmlns:a16="http://schemas.microsoft.com/office/drawing/2014/main" id="{5CF4C7AA-F3DC-E9B7-5775-164A63BFDE6C}"/>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68835B37-BC66-D89D-BA4C-9863EEBFFB05}"/>
              </a:ext>
            </a:extLst>
          </p:cNvPr>
          <p:cNvSpPr>
            <a:spLocks noGrp="1"/>
          </p:cNvSpPr>
          <p:nvPr>
            <p:ph sz="quarter" idx="14"/>
          </p:nvPr>
        </p:nvSpPr>
        <p:spPr/>
        <p:txBody>
          <a:bodyPr/>
          <a:lstStyle/>
          <a:p>
            <a:r>
              <a:rPr lang="en-US">
                <a:hlinkClick r:id="rId2"/>
              </a:rPr>
              <a:t>PreventHD@cde.state.co.us</a:t>
            </a:r>
            <a:endParaRPr lang="en-US"/>
          </a:p>
          <a:p>
            <a:endParaRPr lang="en-US"/>
          </a:p>
        </p:txBody>
      </p:sp>
    </p:spTree>
    <p:extLst>
      <p:ext uri="{BB962C8B-B14F-4D97-AF65-F5344CB8AC3E}">
        <p14:creationId xmlns:p14="http://schemas.microsoft.com/office/powerpoint/2010/main" val="132424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338E-F747-37FD-38C7-3018236896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FBDDD9-D082-A557-52E8-A9BBF1FB81E4}"/>
              </a:ext>
            </a:extLst>
          </p:cNvPr>
          <p:cNvSpPr>
            <a:spLocks noGrp="1"/>
          </p:cNvSpPr>
          <p:nvPr>
            <p:ph type="title"/>
          </p:nvPr>
        </p:nvSpPr>
        <p:spPr/>
        <p:txBody>
          <a:bodyPr/>
          <a:lstStyle/>
          <a:p>
            <a:r>
              <a:rPr lang="en-US"/>
              <a:t>Reminder: Completing the Collection</a:t>
            </a:r>
          </a:p>
        </p:txBody>
      </p:sp>
      <p:sp>
        <p:nvSpPr>
          <p:cNvPr id="6" name="Content Placeholder 5">
            <a:extLst>
              <a:ext uri="{FF2B5EF4-FFF2-40B4-BE49-F238E27FC236}">
                <a16:creationId xmlns:a16="http://schemas.microsoft.com/office/drawing/2014/main" id="{CD569E41-641A-36CE-EA83-CB9021F4EE3B}"/>
              </a:ext>
            </a:extLst>
          </p:cNvPr>
          <p:cNvSpPr>
            <a:spLocks noGrp="1"/>
          </p:cNvSpPr>
          <p:nvPr>
            <p:ph idx="1"/>
          </p:nvPr>
        </p:nvSpPr>
        <p:spPr>
          <a:xfrm>
            <a:off x="342638" y="1554480"/>
            <a:ext cx="11011162" cy="4351338"/>
          </a:xfrm>
        </p:spPr>
        <p:txBody>
          <a:bodyPr>
            <a:normAutofit/>
          </a:bodyPr>
          <a:lstStyle/>
          <a:p>
            <a:pPr marL="457200" lvl="1" indent="0">
              <a:buNone/>
            </a:pPr>
            <a:endParaRPr lang="en-US"/>
          </a:p>
          <a:p>
            <a:pPr marL="457200" lvl="1" indent="0">
              <a:buNone/>
            </a:pPr>
            <a:r>
              <a:rPr lang="en-US" sz="2200"/>
              <a:t>Error free and ready to complete the collection?</a:t>
            </a:r>
          </a:p>
          <a:p>
            <a:pPr marL="457200" lvl="1" indent="0">
              <a:buNone/>
            </a:pPr>
            <a:endParaRPr lang="en-US"/>
          </a:p>
          <a:p>
            <a:pPr lvl="2"/>
            <a:r>
              <a:rPr lang="en-US"/>
              <a:t>Verify the data using Pipeline Reports</a:t>
            </a:r>
          </a:p>
          <a:p>
            <a:pPr lvl="2"/>
            <a:r>
              <a:rPr lang="en-US"/>
              <a:t>Submit to CDE</a:t>
            </a:r>
          </a:p>
          <a:p>
            <a:pPr lvl="2"/>
            <a:r>
              <a:rPr lang="en-US"/>
              <a:t>Download and complete verification form</a:t>
            </a:r>
          </a:p>
          <a:p>
            <a:pPr lvl="2"/>
            <a:r>
              <a:rPr lang="en-US"/>
              <a:t>Return form to PreventHD@cde.state.co.us</a:t>
            </a:r>
          </a:p>
          <a:p>
            <a:pPr marL="914400" lvl="2" indent="0">
              <a:buNone/>
            </a:pPr>
            <a:endParaRPr lang="en-US" sz="1400"/>
          </a:p>
          <a:p>
            <a:pPr marL="914400" lvl="2" indent="0">
              <a:buNone/>
            </a:pPr>
            <a:endParaRPr lang="en-US" sz="1400"/>
          </a:p>
          <a:p>
            <a:pPr marL="457200" lvl="1" indent="0">
              <a:buNone/>
            </a:pPr>
            <a:endParaRPr lang="en-US"/>
          </a:p>
        </p:txBody>
      </p:sp>
      <p:pic>
        <p:nvPicPr>
          <p:cNvPr id="3" name="Picture 2" descr="A wooden stamp with check marks on it&#10;&#10;">
            <a:extLst>
              <a:ext uri="{FF2B5EF4-FFF2-40B4-BE49-F238E27FC236}">
                <a16:creationId xmlns:a16="http://schemas.microsoft.com/office/drawing/2014/main" id="{5BA6DCC1-2D8B-91C4-976E-DBC0E15212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5460" y="2035534"/>
            <a:ext cx="4853902" cy="3639401"/>
          </a:xfrm>
          <a:prstGeom prst="rect">
            <a:avLst/>
          </a:prstGeom>
        </p:spPr>
      </p:pic>
      <p:sp>
        <p:nvSpPr>
          <p:cNvPr id="4" name="Slide Number Placeholder 3">
            <a:extLst>
              <a:ext uri="{FF2B5EF4-FFF2-40B4-BE49-F238E27FC236}">
                <a16:creationId xmlns:a16="http://schemas.microsoft.com/office/drawing/2014/main" id="{6A09A8E3-7CEC-67DC-78A0-17956A50B05A}"/>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7" name="Content Placeholder 6">
            <a:extLst>
              <a:ext uri="{FF2B5EF4-FFF2-40B4-BE49-F238E27FC236}">
                <a16:creationId xmlns:a16="http://schemas.microsoft.com/office/drawing/2014/main" id="{5F83CDCC-D48C-D450-5863-E9B321101B6B}"/>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3472EF82-7923-C482-9199-C8E866D6FD29}"/>
              </a:ext>
            </a:extLst>
          </p:cNvPr>
          <p:cNvSpPr>
            <a:spLocks noGrp="1"/>
          </p:cNvSpPr>
          <p:nvPr>
            <p:ph sz="quarter" idx="14"/>
          </p:nvPr>
        </p:nvSpPr>
        <p:spPr/>
        <p:txBody>
          <a:bodyPr/>
          <a:lstStyle/>
          <a:p>
            <a:r>
              <a:rPr lang="en-US">
                <a:hlinkClick r:id="rId4"/>
              </a:rPr>
              <a:t>PreventHD@cde.state.co.us</a:t>
            </a:r>
            <a:endParaRPr lang="en-US"/>
          </a:p>
          <a:p>
            <a:endParaRPr lang="en-US"/>
          </a:p>
        </p:txBody>
      </p:sp>
    </p:spTree>
    <p:extLst>
      <p:ext uri="{BB962C8B-B14F-4D97-AF65-F5344CB8AC3E}">
        <p14:creationId xmlns:p14="http://schemas.microsoft.com/office/powerpoint/2010/main" val="132101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7405559" cy="1197864"/>
          </a:xfrm>
        </p:spPr>
        <p:txBody>
          <a:bodyPr/>
          <a:lstStyle/>
          <a:p>
            <a:r>
              <a:rPr lang="en-US" sz="2800"/>
              <a:t>Questions &amp; Resources: </a:t>
            </a:r>
            <a:br>
              <a:rPr lang="en-US" sz="2800"/>
            </a:br>
            <a:r>
              <a:rPr lang="en-US" sz="2800"/>
              <a:t>Prevent Harassment or Discrimination</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550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Training Manual</a:t>
            </a:r>
            <a:r>
              <a:rPr lang="en-US" sz="3300">
                <a:latin typeface="Museo Slab 500"/>
              </a:rPr>
              <a:t>, </a:t>
            </a:r>
            <a:r>
              <a:rPr lang="en-US" sz="3300">
                <a:latin typeface="Museo Slab 500" panose="02000000000000000000"/>
                <a:hlinkClick r:id="rId5"/>
              </a:rPr>
              <a:t>Exception Request Template </a:t>
            </a:r>
            <a:r>
              <a:rPr lang="en-US" sz="3300">
                <a:latin typeface="Museo Slab 500"/>
              </a:rPr>
              <a:t>, </a:t>
            </a:r>
            <a:r>
              <a:rPr lang="en-US" sz="3300">
                <a:latin typeface="Museo Slab 500" panose="02000000000000000000"/>
                <a:hlinkClick r:id="rId6"/>
              </a:rPr>
              <a:t>Exception Request Instructions </a:t>
            </a:r>
            <a:endParaRPr lang="en-US" sz="3300">
              <a:latin typeface="Museo Slab 500" panose="02000000000000000000"/>
            </a:endParaRPr>
          </a:p>
          <a:p>
            <a:endParaRPr lang="en-US" sz="3300"/>
          </a:p>
          <a:p>
            <a:r>
              <a:rPr lang="en-US" sz="3400">
                <a:latin typeface="Museo Slab 500"/>
                <a:hlinkClick r:id="rId7"/>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8"/>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2843-3492-0BA7-D972-32F22A4043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240E68-69F5-4557-7128-01A3C9D9E678}"/>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F27D772F-5F40-8327-89BC-E988BF9D7147}"/>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5E6FD57-639C-D4A0-EC45-DD21085004ED}"/>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175282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04D4-0630-B72A-9302-FD9F74803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D1CE8-419F-050B-1FB4-7DE0E6FE69EE}"/>
              </a:ext>
            </a:extLst>
          </p:cNvPr>
          <p:cNvSpPr>
            <a:spLocks noGrp="1"/>
          </p:cNvSpPr>
          <p:nvPr>
            <p:ph type="title"/>
          </p:nvPr>
        </p:nvSpPr>
        <p:spPr/>
        <p:txBody>
          <a:bodyPr/>
          <a:lstStyle/>
          <a:p>
            <a:r>
              <a:rPr lang="en-US"/>
              <a:t>Special Education Discipline Snapshot</a:t>
            </a:r>
          </a:p>
        </p:txBody>
      </p:sp>
      <p:graphicFrame>
        <p:nvGraphicFramePr>
          <p:cNvPr id="7" name="Content Placeholder 6" descr="screenshot of SPED Discipline Snapshot status">
            <a:extLst>
              <a:ext uri="{FF2B5EF4-FFF2-40B4-BE49-F238E27FC236}">
                <a16:creationId xmlns:a16="http://schemas.microsoft.com/office/drawing/2014/main" id="{A9BB28F6-51F2-0DE0-C44F-19D192FF19DB}"/>
              </a:ext>
            </a:extLst>
          </p:cNvPr>
          <p:cNvGraphicFramePr>
            <a:graphicFrameLocks noGrp="1"/>
          </p:cNvGraphicFramePr>
          <p:nvPr>
            <p:ph idx="1"/>
            <p:extLst>
              <p:ext uri="{D42A27DB-BD31-4B8C-83A1-F6EECF244321}">
                <p14:modId xmlns:p14="http://schemas.microsoft.com/office/powerpoint/2010/main" val="887442028"/>
              </p:ext>
            </p:extLst>
          </p:nvPr>
        </p:nvGraphicFramePr>
        <p:xfrm>
          <a:off x="-642027" y="1266031"/>
          <a:ext cx="6399245" cy="432593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0510F16F-5082-4554-05F8-BDFFE9A5AB5B}"/>
              </a:ext>
            </a:extLst>
          </p:cNvPr>
          <p:cNvSpPr txBox="1"/>
          <p:nvPr/>
        </p:nvSpPr>
        <p:spPr>
          <a:xfrm>
            <a:off x="6095999" y="1801423"/>
            <a:ext cx="5372911" cy="3970318"/>
          </a:xfrm>
          <a:prstGeom prst="rect">
            <a:avLst/>
          </a:prstGeom>
          <a:noFill/>
        </p:spPr>
        <p:txBody>
          <a:bodyPr wrap="square" rtlCol="0">
            <a:spAutoFit/>
          </a:bodyPr>
          <a:lstStyle/>
          <a:p>
            <a:r>
              <a:rPr lang="en-US" b="1"/>
              <a:t>Steps to complete by Aug 1</a:t>
            </a:r>
            <a:r>
              <a:rPr lang="en-US" b="1" baseline="30000"/>
              <a:t>st</a:t>
            </a:r>
            <a:r>
              <a:rPr lang="en-US" b="1"/>
              <a:t>:</a:t>
            </a:r>
          </a:p>
          <a:p>
            <a:r>
              <a:rPr lang="en-US"/>
              <a:t>1. Verify all member districts have uploaded a Discipline Action file or marked no actions</a:t>
            </a:r>
          </a:p>
          <a:p>
            <a:pPr marL="742950" lvl="1" indent="-285750">
              <a:buFont typeface="Arial" panose="020B0604020202020204" pitchFamily="34" charset="0"/>
              <a:buChar char="•"/>
            </a:pPr>
            <a:r>
              <a:rPr lang="en-US"/>
              <a:t>Use ‘District Activity Report’ found in Cognos Reports/Special Education Discipline or Status Dashboard screen- filter on Discipline Action.</a:t>
            </a:r>
          </a:p>
          <a:p>
            <a:r>
              <a:rPr lang="en-US"/>
              <a:t>2. Create snapshot and clear snapshot errors </a:t>
            </a:r>
          </a:p>
          <a:p>
            <a:pPr marL="742950" lvl="1" indent="-285750">
              <a:buFont typeface="Arial" panose="020B0604020202020204" pitchFamily="34" charset="0"/>
              <a:buChar char="•"/>
            </a:pPr>
            <a:r>
              <a:rPr lang="en-US"/>
              <a:t>with help of district respondent</a:t>
            </a:r>
          </a:p>
          <a:p>
            <a:r>
              <a:rPr lang="en-US"/>
              <a:t>3. Submit any exception requests needed</a:t>
            </a:r>
          </a:p>
          <a:p>
            <a:r>
              <a:rPr lang="en-US"/>
              <a:t>4. Review validation reports found in Special Education </a:t>
            </a:r>
            <a:r>
              <a:rPr lang="en-US">
                <a:highlight>
                  <a:srgbClr val="FFFFFF"/>
                </a:highlight>
              </a:rPr>
              <a:t>Discipline Cognos folder</a:t>
            </a:r>
          </a:p>
          <a:p>
            <a:pPr marL="742950" lvl="1" indent="-285750">
              <a:buFont typeface="Arial" panose="020B0604020202020204" pitchFamily="34" charset="0"/>
              <a:buChar char="•"/>
            </a:pPr>
            <a:r>
              <a:rPr lang="en-US">
                <a:highlight>
                  <a:srgbClr val="FFFFFF"/>
                </a:highlight>
              </a:rPr>
              <a:t>SPED Discipline Data Summary Report</a:t>
            </a:r>
          </a:p>
          <a:p>
            <a:pPr marL="742950" lvl="1" indent="-285750">
              <a:buFont typeface="Arial" panose="020B0604020202020204" pitchFamily="34" charset="0"/>
              <a:buChar char="•"/>
            </a:pPr>
            <a:r>
              <a:rPr lang="en-US">
                <a:highlight>
                  <a:srgbClr val="FFFFFF"/>
                </a:highlight>
              </a:rPr>
              <a:t>SPED Discipline: Year to Year Comparison Type of Disciplines Report</a:t>
            </a:r>
          </a:p>
        </p:txBody>
      </p:sp>
      <p:sp>
        <p:nvSpPr>
          <p:cNvPr id="4" name="Slide Number Placeholder 3">
            <a:extLst>
              <a:ext uri="{FF2B5EF4-FFF2-40B4-BE49-F238E27FC236}">
                <a16:creationId xmlns:a16="http://schemas.microsoft.com/office/drawing/2014/main" id="{6ABA237E-3262-479D-6D37-D52A4BD52A76}"/>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8" name="Content Placeholder 5">
            <a:extLst>
              <a:ext uri="{FF2B5EF4-FFF2-40B4-BE49-F238E27FC236}">
                <a16:creationId xmlns:a16="http://schemas.microsoft.com/office/drawing/2014/main" id="{B3CC1A7D-3D21-78A9-987C-B07A0412C7A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3">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9" name="Content Placeholder 16">
            <a:extLst>
              <a:ext uri="{FF2B5EF4-FFF2-40B4-BE49-F238E27FC236}">
                <a16:creationId xmlns:a16="http://schemas.microsoft.com/office/drawing/2014/main" id="{9AF6D41E-FDA6-9972-EDA0-54D7BDFF4837}"/>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658222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Remaining Timeline</a:t>
            </a:r>
          </a:p>
        </p:txBody>
      </p:sp>
      <p:sp>
        <p:nvSpPr>
          <p:cNvPr id="3" name="Content Placeholder 2"/>
          <p:cNvSpPr>
            <a:spLocks noGrp="1"/>
          </p:cNvSpPr>
          <p:nvPr>
            <p:ph idx="1"/>
          </p:nvPr>
        </p:nvSpPr>
        <p:spPr/>
        <p:txBody>
          <a:bodyPr>
            <a:normAutofit/>
          </a:bodyPr>
          <a:lstStyle/>
          <a:p>
            <a:pPr marL="0" indent="0">
              <a:buNone/>
            </a:pPr>
            <a:r>
              <a:rPr lang="en-US">
                <a:solidFill>
                  <a:schemeClr val="tx1">
                    <a:lumMod val="50000"/>
                  </a:schemeClr>
                </a:solidFill>
              </a:rPr>
              <a:t>Friday July 25</a:t>
            </a:r>
            <a:r>
              <a:rPr lang="en-US" baseline="30000">
                <a:solidFill>
                  <a:schemeClr val="tx1">
                    <a:lumMod val="50000"/>
                  </a:schemeClr>
                </a:solidFill>
              </a:rPr>
              <a:t>th </a:t>
            </a:r>
            <a:r>
              <a:rPr lang="en-US">
                <a:solidFill>
                  <a:schemeClr val="tx1">
                    <a:lumMod val="50000"/>
                  </a:schemeClr>
                </a:solidFill>
              </a:rPr>
              <a:t>Complete Snapshot – Error Free:</a:t>
            </a:r>
          </a:p>
          <a:p>
            <a:pPr lvl="1"/>
            <a:r>
              <a:rPr lang="en-US"/>
              <a:t>Date for AUs to have a complete Special Education Discipline Snapshot dataset by passing all interchange and snapshot validations in preparation for report review</a:t>
            </a:r>
          </a:p>
          <a:p>
            <a:pPr marL="0" indent="0">
              <a:buNone/>
            </a:pPr>
            <a:r>
              <a:rPr lang="en-US">
                <a:solidFill>
                  <a:schemeClr val="tx1">
                    <a:lumMod val="50000"/>
                  </a:schemeClr>
                </a:solidFill>
              </a:rPr>
              <a:t>Friday July 25 August 1</a:t>
            </a:r>
            <a:r>
              <a:rPr lang="en-US" baseline="30000">
                <a:solidFill>
                  <a:schemeClr val="tx1">
                    <a:lumMod val="50000"/>
                  </a:schemeClr>
                </a:solidFill>
              </a:rPr>
              <a:t>st</a:t>
            </a:r>
            <a:r>
              <a:rPr lang="en-US">
                <a:solidFill>
                  <a:schemeClr val="tx1">
                    <a:lumMod val="50000"/>
                  </a:schemeClr>
                </a:solidFill>
              </a:rPr>
              <a:t> - Report Review Week:</a:t>
            </a:r>
          </a:p>
          <a:p>
            <a:pPr lvl="1"/>
            <a:r>
              <a:rPr lang="en-US"/>
              <a:t>Director and data respondent review validation reports in detail and make any data corrections necessary to ensure data is valid and reliable</a:t>
            </a:r>
          </a:p>
          <a:p>
            <a:pPr marL="0" indent="0">
              <a:buNone/>
            </a:pPr>
            <a:r>
              <a:rPr lang="en-US">
                <a:solidFill>
                  <a:schemeClr val="tx1">
                    <a:lumMod val="50000"/>
                  </a:schemeClr>
                </a:solidFill>
              </a:rPr>
              <a:t>Friday August 1</a:t>
            </a:r>
            <a:r>
              <a:rPr lang="en-US" baseline="30000">
                <a:solidFill>
                  <a:schemeClr val="tx1">
                    <a:lumMod val="50000"/>
                  </a:schemeClr>
                </a:solidFill>
              </a:rPr>
              <a:t>st</a:t>
            </a:r>
            <a:r>
              <a:rPr lang="en-US">
                <a:solidFill>
                  <a:schemeClr val="tx1">
                    <a:lumMod val="50000"/>
                  </a:schemeClr>
                </a:solidFill>
              </a:rPr>
              <a:t>: </a:t>
            </a:r>
          </a:p>
          <a:p>
            <a:pPr marL="742950" lvl="2" indent="-285750">
              <a:spcBef>
                <a:spcPts val="1000"/>
              </a:spcBef>
            </a:pPr>
            <a:r>
              <a:rPr lang="en-US" sz="2000">
                <a:latin typeface="Trebuchet MS" panose="020B0603020202020204" pitchFamily="34" charset="0"/>
              </a:rPr>
              <a:t>Final snapshot approval due within the Data Pipeline system and signed reports uploaded to ESSU Data Management System. </a:t>
            </a:r>
          </a:p>
          <a:p>
            <a:pPr marL="914400" lvl="3" indent="0">
              <a:spcBef>
                <a:spcPts val="1000"/>
              </a:spcBef>
              <a:buNone/>
            </a:pPr>
            <a:r>
              <a:rPr lang="en-US" sz="2000">
                <a:latin typeface="Trebuchet MS" panose="020B0603020202020204" pitchFamily="34" charset="0"/>
              </a:rPr>
              <a:t>*It is okay to do this as soon as you’ve reviewed your reports and signed off on your data!</a:t>
            </a:r>
            <a:r>
              <a:rPr lang="en-US" sz="2000">
                <a:solidFill>
                  <a:schemeClr val="accent2">
                    <a:lumMod val="75000"/>
                  </a:schemeClr>
                </a:solidFill>
                <a:latin typeface="Trebuchet MS" panose="020B0603020202020204" pitchFamily="34" charset="0"/>
              </a:rPr>
              <a:t> </a:t>
            </a:r>
          </a:p>
          <a:p>
            <a:pPr marL="0" indent="0">
              <a:buNone/>
            </a:pPr>
            <a:endParaRPr lang="en-US" sz="3200"/>
          </a:p>
        </p:txBody>
      </p:sp>
      <p:sp>
        <p:nvSpPr>
          <p:cNvPr id="4" name="Slide Number Placeholder 1">
            <a:extLst>
              <a:ext uri="{FF2B5EF4-FFF2-40B4-BE49-F238E27FC236}">
                <a16:creationId xmlns:a16="http://schemas.microsoft.com/office/drawing/2014/main" id="{789E7E6A-A8AA-76FD-1023-5FB57450758F}"/>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F85A121D-39C0-12BF-7124-10B0B7E480FC}"/>
              </a:ext>
            </a:extLst>
          </p:cNvPr>
          <p:cNvSpPr>
            <a:spLocks noGrp="1"/>
          </p:cNvSpPr>
          <p:nvPr>
            <p:ph sz="quarter" idx="13"/>
          </p:nvPr>
        </p:nvSpPr>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2974E70C-D7FC-C94A-FDBF-2645A4D735E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236304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Title 2"/>
          <p:cNvSpPr>
            <a:spLocks noGrp="1"/>
          </p:cNvSpPr>
          <p:nvPr>
            <p:ph type="title"/>
          </p:nvPr>
        </p:nvSpPr>
        <p:spPr/>
        <p:txBody>
          <a:bodyPr anchor="ctr">
            <a:normAutofit/>
          </a:bodyPr>
          <a:lstStyle/>
          <a:p>
            <a:r>
              <a:rPr lang="en-US" altLang="en-US"/>
              <a:t>Special Education Discipline</a:t>
            </a:r>
            <a:br>
              <a:rPr lang="en-US" altLang="en-US"/>
            </a:br>
            <a:r>
              <a:rPr lang="en-US" altLang="en-US"/>
              <a:t>Final Deadline – Friday, August 1, 2025	</a:t>
            </a:r>
          </a:p>
        </p:txBody>
      </p:sp>
      <p:sp>
        <p:nvSpPr>
          <p:cNvPr id="6" name="Content Placeholder 1"/>
          <p:cNvSpPr>
            <a:spLocks noGrp="1"/>
          </p:cNvSpPr>
          <p:nvPr>
            <p:ph idx="1"/>
          </p:nvPr>
        </p:nvSpPr>
        <p:spPr/>
        <p:txBody>
          <a:bodyPr vert="horz" lIns="0" tIns="0" rIns="0" bIns="45720" rtlCol="0" anchor="t">
            <a:normAutofit fontScale="92500" lnSpcReduction="20000"/>
          </a:bodyPr>
          <a:lstStyle/>
          <a:p>
            <a:pPr>
              <a:buFont typeface="Wingdings" panose="05000000000000000000" pitchFamily="2" charset="2"/>
              <a:buChar char="Ø"/>
              <a:defRPr/>
            </a:pPr>
            <a:r>
              <a:rPr lang="en-US" sz="2200">
                <a:solidFill>
                  <a:schemeClr val="tx1">
                    <a:lumMod val="50000"/>
                  </a:schemeClr>
                </a:solidFill>
              </a:rPr>
              <a:t>AUs are responsible for completing the following steps to meet the deadline:</a:t>
            </a:r>
          </a:p>
          <a:p>
            <a:pPr lvl="1">
              <a:buFont typeface="Wingdings" panose="05000000000000000000" pitchFamily="2" charset="2"/>
              <a:buChar char="q"/>
              <a:defRPr/>
            </a:pPr>
            <a:r>
              <a:rPr lang="en-US" sz="1900">
                <a:solidFill>
                  <a:schemeClr val="tx1">
                    <a:lumMod val="50000"/>
                  </a:schemeClr>
                </a:solidFill>
              </a:rPr>
              <a:t>Electronically SUBMIT the data to CDE via the Data Pipeline </a:t>
            </a:r>
          </a:p>
          <a:p>
            <a:pPr lvl="1">
              <a:buFont typeface="Wingdings" panose="05000000000000000000" pitchFamily="2" charset="2"/>
              <a:buChar char="q"/>
              <a:defRPr/>
            </a:pPr>
            <a:r>
              <a:rPr lang="en-US" sz="1900">
                <a:solidFill>
                  <a:schemeClr val="tx1">
                    <a:lumMod val="50000"/>
                  </a:schemeClr>
                </a:solidFill>
              </a:rPr>
              <a:t>Please upload the two required signed reports to the ESSU Data Management System </a:t>
            </a:r>
          </a:p>
          <a:p>
            <a:pPr lvl="2">
              <a:defRPr/>
            </a:pPr>
            <a:r>
              <a:rPr lang="en-US" sz="1900" b="1">
                <a:solidFill>
                  <a:schemeClr val="tx1">
                    <a:lumMod val="50000"/>
                  </a:schemeClr>
                </a:solidFill>
              </a:rPr>
              <a:t>SPED Discipline Data Summary Report </a:t>
            </a:r>
            <a:r>
              <a:rPr lang="en-US" sz="1900">
                <a:solidFill>
                  <a:schemeClr val="tx1">
                    <a:lumMod val="50000"/>
                  </a:schemeClr>
                </a:solidFill>
              </a:rPr>
              <a:t>(exported to PDF – all 10 pages) </a:t>
            </a:r>
          </a:p>
          <a:p>
            <a:pPr lvl="2">
              <a:defRPr/>
            </a:pPr>
            <a:r>
              <a:rPr lang="en-US" sz="1900" b="1">
                <a:solidFill>
                  <a:schemeClr val="tx1">
                    <a:lumMod val="50000"/>
                  </a:schemeClr>
                </a:solidFill>
              </a:rPr>
              <a:t>SPED Discipline Year-to-Year Comparison Type of Disciplines Report </a:t>
            </a:r>
            <a:r>
              <a:rPr lang="en-US" sz="1900">
                <a:solidFill>
                  <a:schemeClr val="tx1">
                    <a:lumMod val="50000"/>
                  </a:schemeClr>
                </a:solidFill>
              </a:rPr>
              <a:t>(exported to PDF-1 page) </a:t>
            </a:r>
          </a:p>
          <a:p>
            <a:pPr lvl="3">
              <a:defRPr/>
            </a:pPr>
            <a:r>
              <a:rPr lang="en-US" sz="1900">
                <a:solidFill>
                  <a:schemeClr val="tx1">
                    <a:lumMod val="50000"/>
                  </a:schemeClr>
                </a:solidFill>
              </a:rPr>
              <a:t>Flag explanation document required if ‘A’ flags trigger on year to year report. Template found on the </a:t>
            </a:r>
            <a:r>
              <a:rPr lang="en-US" sz="1900">
                <a:solidFill>
                  <a:schemeClr val="tx1">
                    <a:lumMod val="50000"/>
                  </a:schemeClr>
                </a:solidFill>
                <a:hlinkClick r:id="rId3"/>
              </a:rPr>
              <a:t>Special Education Discipline Snapshot </a:t>
            </a:r>
            <a:r>
              <a:rPr lang="en-US" sz="1900">
                <a:solidFill>
                  <a:schemeClr val="tx1">
                    <a:lumMod val="50000"/>
                  </a:schemeClr>
                </a:solidFill>
              </a:rPr>
              <a:t>webpage under the Reports section. </a:t>
            </a:r>
          </a:p>
          <a:p>
            <a:pPr lvl="2">
              <a:defRPr/>
            </a:pPr>
            <a:r>
              <a:rPr lang="en-US" sz="1900">
                <a:solidFill>
                  <a:schemeClr val="tx1">
                    <a:lumMod val="50000"/>
                  </a:schemeClr>
                </a:solidFill>
              </a:rPr>
              <a:t>Please upload the Data Summary Report and Year-to-Year Report together in one PDF. The Flag Explanations document should be uploaded separately in a word document. </a:t>
            </a:r>
          </a:p>
          <a:p>
            <a:pPr>
              <a:buFont typeface="Wingdings" panose="05000000000000000000" pitchFamily="2" charset="2"/>
              <a:buChar char="Ø"/>
              <a:defRPr/>
            </a:pPr>
            <a:r>
              <a:rPr lang="en-US" sz="2200">
                <a:solidFill>
                  <a:schemeClr val="tx1">
                    <a:lumMod val="50000"/>
                  </a:schemeClr>
                </a:solidFill>
              </a:rPr>
              <a:t>Districts are responsible for completing the following steps:</a:t>
            </a:r>
          </a:p>
          <a:p>
            <a:pPr lvl="1">
              <a:buFont typeface="Wingdings" panose="05000000000000000000" pitchFamily="2" charset="2"/>
              <a:buChar char="q"/>
              <a:defRPr/>
            </a:pPr>
            <a:r>
              <a:rPr lang="en-US" sz="1900"/>
              <a:t>Please send District Authority Sign-Off Form to the AU team</a:t>
            </a:r>
          </a:p>
          <a:p>
            <a:pPr lvl="2">
              <a:defRPr/>
            </a:pPr>
            <a:r>
              <a:rPr lang="en-US" sz="1900" b="1"/>
              <a:t>SPED District Authority Sign-Off Form </a:t>
            </a:r>
            <a:r>
              <a:rPr lang="en-US" sz="1900"/>
              <a:t>found in the Discipline Interchange </a:t>
            </a:r>
            <a:r>
              <a:rPr lang="en-US" sz="1900" err="1"/>
              <a:t>cognos</a:t>
            </a:r>
            <a:r>
              <a:rPr lang="en-US" sz="1900"/>
              <a:t> folder</a:t>
            </a:r>
          </a:p>
          <a:p>
            <a:pPr lvl="2">
              <a:defRPr/>
            </a:pPr>
            <a:r>
              <a:rPr lang="en-US" sz="1900"/>
              <a:t>requested by Special Education Directors for data assurance purposes</a:t>
            </a:r>
          </a:p>
          <a:p>
            <a:pPr marL="502920" lvl="1" indent="0">
              <a:buNone/>
              <a:defRPr/>
            </a:pPr>
            <a:r>
              <a:rPr lang="en-US" sz="1900">
                <a:cs typeface="Calibri" panose="020F0502020204030204"/>
              </a:rPr>
              <a:t>*No need to send to CDE or upload to DMS. This report is for AU records.</a:t>
            </a:r>
          </a:p>
          <a:p>
            <a:pPr marL="457200" lvl="1" indent="0">
              <a:buNone/>
              <a:defRPr/>
            </a:pPr>
            <a:endParaRPr lang="en-US" sz="2400">
              <a:solidFill>
                <a:schemeClr val="tx1">
                  <a:lumMod val="50000"/>
                </a:schemeClr>
              </a:solidFill>
            </a:endParaRPr>
          </a:p>
        </p:txBody>
      </p:sp>
      <p:sp>
        <p:nvSpPr>
          <p:cNvPr id="2" name="Slide Number Placeholder 1">
            <a:extLst>
              <a:ext uri="{FF2B5EF4-FFF2-40B4-BE49-F238E27FC236}">
                <a16:creationId xmlns:a16="http://schemas.microsoft.com/office/drawing/2014/main" id="{8F167A15-3BE5-7D33-20C2-13157E74E8BB}"/>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3" name="Content Placeholder 2">
            <a:extLst>
              <a:ext uri="{FF2B5EF4-FFF2-40B4-BE49-F238E27FC236}">
                <a16:creationId xmlns:a16="http://schemas.microsoft.com/office/drawing/2014/main" id="{BB1498CE-2F40-E875-18C9-C4050840C3BA}"/>
              </a:ext>
            </a:extLst>
          </p:cNvPr>
          <p:cNvSpPr>
            <a:spLocks noGrp="1"/>
          </p:cNvSpPr>
          <p:nvPr>
            <p:ph sz="quarter" idx="13"/>
          </p:nvPr>
        </p:nvSpPr>
        <p:spPr/>
        <p:txBody>
          <a:bodyPr/>
          <a:lstStyle/>
          <a:p>
            <a:r>
              <a:rPr lang="en-US"/>
              <a:t>Special Education Discipline – Lindsey Heitman</a:t>
            </a:r>
          </a:p>
          <a:p>
            <a:endParaRPr lang="en-US"/>
          </a:p>
        </p:txBody>
      </p:sp>
      <p:sp>
        <p:nvSpPr>
          <p:cNvPr id="4" name="Content Placeholder 3">
            <a:extLst>
              <a:ext uri="{FF2B5EF4-FFF2-40B4-BE49-F238E27FC236}">
                <a16:creationId xmlns:a16="http://schemas.microsoft.com/office/drawing/2014/main" id="{2FDF3E6E-4D54-453F-81F3-88D095AE6533}"/>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84433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t>SIGNATURE REPORTS</a:t>
            </a:r>
          </a:p>
        </p:txBody>
      </p:sp>
      <p:pic>
        <p:nvPicPr>
          <p:cNvPr id="6" name="Graphic 5">
            <a:extLst>
              <a:ext uri="{FF2B5EF4-FFF2-40B4-BE49-F238E27FC236}">
                <a16:creationId xmlns:a16="http://schemas.microsoft.com/office/drawing/2014/main" id="{E74E38BF-DE27-222E-7E82-9D2426A189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5" name="Content Placeholder 4"/>
          <p:cNvSpPr>
            <a:spLocks noGrp="1"/>
          </p:cNvSpPr>
          <p:nvPr>
            <p:ph sz="half" idx="1"/>
          </p:nvPr>
        </p:nvSpPr>
        <p:spPr>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a:t>ADMINISTRATIVE UNIT</a:t>
            </a:r>
          </a:p>
          <a:p>
            <a:pPr marL="45720" indent="0" algn="ctr">
              <a:buNone/>
              <a:defRPr/>
            </a:pPr>
            <a:endParaRPr lang="en-US"/>
          </a:p>
          <a:p>
            <a:pPr marL="502920">
              <a:buFont typeface="Wingdings" pitchFamily="2" charset="2"/>
              <a:buChar char="v"/>
              <a:defRPr/>
            </a:pPr>
            <a:r>
              <a:rPr lang="en-US"/>
              <a:t>SPED Discipline Data Summary Report (10 Pages)</a:t>
            </a:r>
            <a:endParaRPr lang="en-US">
              <a:cs typeface="Calibri"/>
            </a:endParaRPr>
          </a:p>
          <a:p>
            <a:pPr marL="502920">
              <a:buFont typeface="Wingdings" pitchFamily="2" charset="2"/>
              <a:buChar char="v"/>
              <a:defRPr/>
            </a:pPr>
            <a:r>
              <a:rPr lang="en-US"/>
              <a:t>SPED Discipline Year-to-Year Comparison Type of Disciplines Report (1 Page)</a:t>
            </a:r>
            <a:endParaRPr lang="en-US">
              <a:cs typeface="Calibri"/>
            </a:endParaRPr>
          </a:p>
          <a:p>
            <a:pPr marL="960120" lvl="1">
              <a:buFont typeface="Wingdings" pitchFamily="2" charset="2"/>
              <a:buChar char="v"/>
              <a:defRPr/>
            </a:pPr>
            <a:r>
              <a:rPr lang="en-US" sz="1800"/>
              <a:t>Year-to-Year Flag Explanation Document (Word) if applicable</a:t>
            </a:r>
          </a:p>
          <a:p>
            <a:pPr marL="502920">
              <a:buFont typeface="Wingdings" charset="2"/>
              <a:buChar char="§"/>
              <a:defRPr/>
            </a:pPr>
            <a:endParaRPr lang="en-US"/>
          </a:p>
          <a:p>
            <a:pPr marL="502920">
              <a:buFont typeface="Wingdings" charset="2"/>
              <a:buChar char="§"/>
              <a:defRPr/>
            </a:pPr>
            <a:endParaRPr lang="en-US"/>
          </a:p>
        </p:txBody>
      </p:sp>
      <p:sp>
        <p:nvSpPr>
          <p:cNvPr id="4" name="Content Placeholder 3"/>
          <p:cNvSpPr>
            <a:spLocks noGrp="1"/>
          </p:cNvSpPr>
          <p:nvPr>
            <p:ph sz="half" idx="2"/>
          </p:nvPr>
        </p:nvSpPr>
        <p:spPr>
          <a:solidFill>
            <a:schemeClr val="bg1">
              <a:lumMod val="85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a:t>DISTRICT </a:t>
            </a:r>
          </a:p>
          <a:p>
            <a:pPr marL="502920">
              <a:buFont typeface="Wingdings" charset="2"/>
              <a:buChar char="§"/>
              <a:defRPr/>
            </a:pPr>
            <a:endParaRPr lang="en-US"/>
          </a:p>
          <a:p>
            <a:pPr marL="502920">
              <a:buFont typeface="Wingdings" pitchFamily="2" charset="2"/>
              <a:buChar char="v"/>
              <a:defRPr/>
            </a:pPr>
            <a:r>
              <a:rPr lang="en-US"/>
              <a:t>District Authority Sign-Off Form</a:t>
            </a:r>
          </a:p>
          <a:p>
            <a:pPr marL="502920" lvl="1" indent="0">
              <a:buNone/>
              <a:defRPr/>
            </a:pPr>
            <a:r>
              <a:rPr lang="en-US" sz="1800"/>
              <a:t>(requested by Special Education Directors for data assurance purposes and found in the Discipline Interchange </a:t>
            </a:r>
            <a:r>
              <a:rPr lang="en-US" sz="1800" err="1"/>
              <a:t>cognos</a:t>
            </a:r>
            <a:r>
              <a:rPr lang="en-US" sz="1800"/>
              <a:t> folder)</a:t>
            </a:r>
          </a:p>
          <a:p>
            <a:pPr marL="502920" lvl="1" indent="0">
              <a:buNone/>
              <a:defRPr/>
            </a:pPr>
            <a:r>
              <a:rPr lang="en-US" sz="1800">
                <a:cs typeface="Calibri" panose="020F0502020204030204"/>
              </a:rPr>
              <a:t>*No need to send to CDE – for AU records</a:t>
            </a:r>
          </a:p>
        </p:txBody>
      </p:sp>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8" name="Content Placeholder 7">
            <a:extLst>
              <a:ext uri="{FF2B5EF4-FFF2-40B4-BE49-F238E27FC236}">
                <a16:creationId xmlns:a16="http://schemas.microsoft.com/office/drawing/2014/main" id="{B0A2EA89-87EF-556F-B7B2-D48328548059}"/>
              </a:ext>
            </a:extLst>
          </p:cNvPr>
          <p:cNvSpPr>
            <a:spLocks noGrp="1"/>
          </p:cNvSpPr>
          <p:nvPr>
            <p:ph sz="quarter" idx="13"/>
          </p:nvPr>
        </p:nvSpPr>
        <p:spPr/>
        <p:txBody>
          <a:bodyPr/>
          <a:lstStyle/>
          <a:p>
            <a:r>
              <a:rPr lang="en-US"/>
              <a:t>Special Education Discipline – Lindsey Heitman</a:t>
            </a:r>
          </a:p>
          <a:p>
            <a:endParaRPr lang="en-US"/>
          </a:p>
        </p:txBody>
      </p:sp>
      <p:sp>
        <p:nvSpPr>
          <p:cNvPr id="9" name="Content Placeholder 8">
            <a:extLst>
              <a:ext uri="{FF2B5EF4-FFF2-40B4-BE49-F238E27FC236}">
                <a16:creationId xmlns:a16="http://schemas.microsoft.com/office/drawing/2014/main" id="{2C9F7774-219D-D04D-8D0C-9C2D3821DFF1}"/>
              </a:ext>
            </a:extLst>
          </p:cNvPr>
          <p:cNvSpPr>
            <a:spLocks noGrp="1"/>
          </p:cNvSpPr>
          <p:nvPr>
            <p:ph sz="quarter" idx="14"/>
          </p:nvPr>
        </p:nvSpPr>
        <p:spPr/>
        <p:txBody>
          <a:bodyPr/>
          <a:lstStyle/>
          <a:p>
            <a:r>
              <a:rPr lang="en-US">
                <a:hlinkClick r:id="rId5">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298575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BEFAF1-77A5-754D-23E1-C0FBBE5B3A6B}"/>
              </a:ext>
            </a:extLst>
          </p:cNvPr>
          <p:cNvSpPr>
            <a:spLocks noGrp="1"/>
          </p:cNvSpPr>
          <p:nvPr>
            <p:ph type="title"/>
          </p:nvPr>
        </p:nvSpPr>
        <p:spPr/>
        <p:txBody>
          <a:bodyPr/>
          <a:lstStyle/>
          <a:p>
            <a:r>
              <a:rPr lang="en-US"/>
              <a:t>Signature and Detail Reports</a:t>
            </a:r>
          </a:p>
        </p:txBody>
      </p:sp>
      <p:sp>
        <p:nvSpPr>
          <p:cNvPr id="10" name="Text Placeholder 9">
            <a:extLst>
              <a:ext uri="{FF2B5EF4-FFF2-40B4-BE49-F238E27FC236}">
                <a16:creationId xmlns:a16="http://schemas.microsoft.com/office/drawing/2014/main" id="{713A2AD6-BC0F-B0CF-17FD-7F7F3B062201}"/>
              </a:ext>
            </a:extLst>
          </p:cNvPr>
          <p:cNvSpPr>
            <a:spLocks noGrp="1"/>
          </p:cNvSpPr>
          <p:nvPr>
            <p:ph sz="half" idx="2"/>
          </p:nvPr>
        </p:nvSpPr>
        <p:spPr>
          <a:xfrm>
            <a:off x="688473" y="1839251"/>
            <a:ext cx="3446647" cy="3434080"/>
          </a:xfrm>
          <a:solidFill>
            <a:schemeClr val="bg1">
              <a:lumMod val="85000"/>
            </a:schemeClr>
          </a:solidFill>
          <a:ln>
            <a:solidFill>
              <a:schemeClr val="bg1">
                <a:lumMod val="65000"/>
              </a:schemeClr>
            </a:solidFill>
          </a:ln>
        </p:spPr>
        <p:txBody>
          <a:bodyPr>
            <a:normAutofit/>
          </a:bodyPr>
          <a:lstStyle/>
          <a:p>
            <a:pPr marL="342900" indent="-342900">
              <a:buFont typeface="Arial" panose="020B0604020202020204" pitchFamily="34" charset="0"/>
              <a:buChar char="•"/>
            </a:pPr>
            <a:r>
              <a:rPr lang="en-US" sz="1800">
                <a:solidFill>
                  <a:schemeClr val="tx1"/>
                </a:solidFill>
              </a:rPr>
              <a:t>2 signature reports required to be uploaded in full to the DMS</a:t>
            </a:r>
          </a:p>
          <a:p>
            <a:pPr marL="342900" indent="-342900">
              <a:buFont typeface="Arial" panose="020B0604020202020204" pitchFamily="34" charset="0"/>
              <a:buChar char="•"/>
            </a:pPr>
            <a:r>
              <a:rPr lang="en-US" sz="1800">
                <a:solidFill>
                  <a:schemeClr val="tx1"/>
                </a:solidFill>
              </a:rPr>
              <a:t>The rest of the reports are detail reports for your information</a:t>
            </a:r>
          </a:p>
          <a:p>
            <a:pPr marL="342900" indent="-342900">
              <a:buFont typeface="Arial" panose="020B0604020202020204" pitchFamily="34" charset="0"/>
              <a:buChar char="•"/>
            </a:pPr>
            <a:r>
              <a:rPr lang="en-US" sz="1800">
                <a:solidFill>
                  <a:schemeClr val="tx1">
                    <a:lumMod val="50000"/>
                  </a:schemeClr>
                </a:solidFill>
              </a:rPr>
              <a:t>Detail Reports are there to assist Administrative Units in validating the Data Summary and Year-to-Year Comparison Reports</a:t>
            </a:r>
            <a:r>
              <a:rPr lang="en-US" sz="1800">
                <a:solidFill>
                  <a:schemeClr val="tx1"/>
                </a:solidFill>
              </a:rPr>
              <a:t>  </a:t>
            </a:r>
          </a:p>
        </p:txBody>
      </p:sp>
      <p:pic>
        <p:nvPicPr>
          <p:cNvPr id="2052" name="Picture 4" descr="Screenshot of the SPED Discipline Summary Report and Year to Year report. Where located in Special Education Discipline cognos folder">
            <a:extLst>
              <a:ext uri="{FF2B5EF4-FFF2-40B4-BE49-F238E27FC236}">
                <a16:creationId xmlns:a16="http://schemas.microsoft.com/office/drawing/2014/main" id="{6D724E61-D6D9-A726-8390-E855D2DF639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358639" y="589243"/>
            <a:ext cx="7389795" cy="55965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ACAAD1-C043-EAC0-7E73-7EF288F70016}"/>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1" name="Text Placeholder 10">
            <a:extLst>
              <a:ext uri="{FF2B5EF4-FFF2-40B4-BE49-F238E27FC236}">
                <a16:creationId xmlns:a16="http://schemas.microsoft.com/office/drawing/2014/main" id="{1777C2B8-975E-3C67-759F-E084AE4EFF33}"/>
              </a:ext>
            </a:extLst>
          </p:cNvPr>
          <p:cNvSpPr>
            <a:spLocks noGrp="1"/>
          </p:cNvSpPr>
          <p:nvPr>
            <p:ph sz="quarter" idx="13"/>
          </p:nvPr>
        </p:nvSpPr>
        <p:spPr/>
        <p:txBody>
          <a:bodyPr/>
          <a:lstStyle/>
          <a:p>
            <a:r>
              <a:rPr lang="en-US"/>
              <a:t>Special Education Discipline – Lindsey Heitman</a:t>
            </a:r>
          </a:p>
          <a:p>
            <a:endParaRPr lang="en-US"/>
          </a:p>
        </p:txBody>
      </p:sp>
      <p:sp>
        <p:nvSpPr>
          <p:cNvPr id="7" name="Content Placeholder 6">
            <a:extLst>
              <a:ext uri="{FF2B5EF4-FFF2-40B4-BE49-F238E27FC236}">
                <a16:creationId xmlns:a16="http://schemas.microsoft.com/office/drawing/2014/main" id="{1730B3A4-1957-911E-5826-72B9FF9225FA}"/>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411815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F121-291C-F401-1743-5029C0874811}"/>
              </a:ext>
            </a:extLst>
          </p:cNvPr>
          <p:cNvSpPr>
            <a:spLocks noGrp="1"/>
          </p:cNvSpPr>
          <p:nvPr>
            <p:ph type="title"/>
          </p:nvPr>
        </p:nvSpPr>
        <p:spPr/>
        <p:txBody>
          <a:bodyPr/>
          <a:lstStyle/>
          <a:p>
            <a:r>
              <a:rPr lang="en-US"/>
              <a:t>District Authority Sign-Off Due to AU team</a:t>
            </a:r>
          </a:p>
        </p:txBody>
      </p:sp>
      <p:sp>
        <p:nvSpPr>
          <p:cNvPr id="5" name="TextBox 4">
            <a:extLst>
              <a:ext uri="{FF2B5EF4-FFF2-40B4-BE49-F238E27FC236}">
                <a16:creationId xmlns:a16="http://schemas.microsoft.com/office/drawing/2014/main" id="{FFF01096-F952-0C39-BFF4-3D27D94BDFBD}"/>
              </a:ext>
            </a:extLst>
          </p:cNvPr>
          <p:cNvSpPr txBox="1"/>
          <p:nvPr/>
        </p:nvSpPr>
        <p:spPr>
          <a:xfrm>
            <a:off x="443564" y="1251731"/>
            <a:ext cx="10367311" cy="646331"/>
          </a:xfrm>
          <a:prstGeom prst="rect">
            <a:avLst/>
          </a:prstGeom>
          <a:noFill/>
        </p:spPr>
        <p:txBody>
          <a:bodyPr wrap="square">
            <a:spAutoFit/>
          </a:bodyPr>
          <a:lstStyle/>
          <a:p>
            <a:pPr marL="285750" indent="-285750">
              <a:buFont typeface="Arial" panose="020B0604020202020204" pitchFamily="34" charset="0"/>
              <a:buChar char="•"/>
            </a:pPr>
            <a:r>
              <a:rPr lang="en-US">
                <a:solidFill>
                  <a:schemeClr val="tx1">
                    <a:lumMod val="50000"/>
                  </a:schemeClr>
                </a:solidFill>
              </a:rPr>
              <a:t>District responsibility (DIS role) – send to AU team (not required by CDE)</a:t>
            </a:r>
          </a:p>
          <a:p>
            <a:pPr marL="285750" indent="-285750">
              <a:buFont typeface="Arial" panose="020B0604020202020204" pitchFamily="34" charset="0"/>
              <a:buChar char="•"/>
            </a:pPr>
            <a:r>
              <a:rPr lang="en-US">
                <a:solidFill>
                  <a:schemeClr val="tx1">
                    <a:lumMod val="50000"/>
                  </a:schemeClr>
                </a:solidFill>
              </a:rPr>
              <a:t>Found under Cognos Reports/Discipline Interchange</a:t>
            </a:r>
            <a:endParaRPr lang="en-US">
              <a:solidFill>
                <a:schemeClr val="tx1">
                  <a:lumMod val="50000"/>
                </a:schemeClr>
              </a:solidFill>
              <a:cs typeface="Calibri"/>
            </a:endParaRPr>
          </a:p>
        </p:txBody>
      </p:sp>
      <p:pic>
        <p:nvPicPr>
          <p:cNvPr id="1026" name="Picture 2" descr="screenshots of where to find the SPED District Authority Sign-Off Form in cognos/Discipline Interchange folder">
            <a:extLst>
              <a:ext uri="{FF2B5EF4-FFF2-40B4-BE49-F238E27FC236}">
                <a16:creationId xmlns:a16="http://schemas.microsoft.com/office/drawing/2014/main" id="{F1D31277-04AE-BF88-D56F-BED557603E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73" y="1908687"/>
            <a:ext cx="2011854" cy="36426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iscipline Interchange cognos screenshot">
            <a:extLst>
              <a:ext uri="{FF2B5EF4-FFF2-40B4-BE49-F238E27FC236}">
                <a16:creationId xmlns:a16="http://schemas.microsoft.com/office/drawing/2014/main" id="{14FE3ACA-FABB-5C6E-F99E-8F6D7A184362}"/>
              </a:ext>
            </a:extLst>
          </p:cNvPr>
          <p:cNvPicPr>
            <a:picLocks noChangeAspect="1"/>
          </p:cNvPicPr>
          <p:nvPr/>
        </p:nvPicPr>
        <p:blipFill>
          <a:blip r:embed="rId3"/>
          <a:stretch>
            <a:fillRect/>
          </a:stretch>
        </p:blipFill>
        <p:spPr>
          <a:xfrm>
            <a:off x="2028675" y="1975871"/>
            <a:ext cx="5502117" cy="4595258"/>
          </a:xfrm>
          <a:prstGeom prst="rect">
            <a:avLst/>
          </a:prstGeom>
        </p:spPr>
      </p:pic>
      <p:pic>
        <p:nvPicPr>
          <p:cNvPr id="12" name="Picture 11" descr="SPED District Authority Sign-Off Form found in Discipline Interchange cognos folder">
            <a:extLst>
              <a:ext uri="{FF2B5EF4-FFF2-40B4-BE49-F238E27FC236}">
                <a16:creationId xmlns:a16="http://schemas.microsoft.com/office/drawing/2014/main" id="{50D5CC96-1457-9FA5-DA76-4EC54B7775F3}"/>
              </a:ext>
            </a:extLst>
          </p:cNvPr>
          <p:cNvPicPr>
            <a:picLocks noChangeAspect="1"/>
          </p:cNvPicPr>
          <p:nvPr/>
        </p:nvPicPr>
        <p:blipFill>
          <a:blip r:embed="rId4"/>
          <a:stretch>
            <a:fillRect/>
          </a:stretch>
        </p:blipFill>
        <p:spPr>
          <a:xfrm>
            <a:off x="7647524" y="2686966"/>
            <a:ext cx="4395494" cy="2535332"/>
          </a:xfrm>
          <a:prstGeom prst="rect">
            <a:avLst/>
          </a:prstGeom>
        </p:spPr>
      </p:pic>
      <p:sp>
        <p:nvSpPr>
          <p:cNvPr id="4" name="Slide Number Placeholder 3">
            <a:extLst>
              <a:ext uri="{FF2B5EF4-FFF2-40B4-BE49-F238E27FC236}">
                <a16:creationId xmlns:a16="http://schemas.microsoft.com/office/drawing/2014/main" id="{2D58DE51-210A-DF67-0545-07B68F18A409}"/>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7" name="Text Placeholder 10">
            <a:extLst>
              <a:ext uri="{FF2B5EF4-FFF2-40B4-BE49-F238E27FC236}">
                <a16:creationId xmlns:a16="http://schemas.microsoft.com/office/drawing/2014/main" id="{1B58FD2D-B3E2-53EA-0BDE-5D2443F7492F}"/>
              </a:ext>
            </a:extLst>
          </p:cNvPr>
          <p:cNvSpPr txBox="1">
            <a:spLocks/>
          </p:cNvSpPr>
          <p:nvPr/>
        </p:nvSpPr>
        <p:spPr>
          <a:xfrm>
            <a:off x="952752" y="6571129"/>
            <a:ext cx="4483505" cy="362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Special Education Discipline – Lindsey Heitman</a:t>
            </a:r>
          </a:p>
          <a:p>
            <a:endParaRPr lang="en-US"/>
          </a:p>
        </p:txBody>
      </p:sp>
      <p:sp>
        <p:nvSpPr>
          <p:cNvPr id="3" name="Content Placeholder 2">
            <a:extLst>
              <a:ext uri="{FF2B5EF4-FFF2-40B4-BE49-F238E27FC236}">
                <a16:creationId xmlns:a16="http://schemas.microsoft.com/office/drawing/2014/main" id="{AB063FAB-D470-E298-70EA-F1C80C4C8429}"/>
              </a:ext>
            </a:extLst>
          </p:cNvPr>
          <p:cNvSpPr>
            <a:spLocks noGrp="1"/>
          </p:cNvSpPr>
          <p:nvPr>
            <p:ph sz="quarter" idx="13"/>
          </p:nvPr>
        </p:nvSpPr>
        <p:spPr>
          <a:xfrm>
            <a:off x="7132059" y="6537520"/>
            <a:ext cx="4483505" cy="362338"/>
          </a:xfrm>
        </p:spPr>
        <p:txBody>
          <a:bodyPr/>
          <a:lstStyle/>
          <a:p>
            <a:r>
              <a:rPr lang="en-US">
                <a:hlinkClick r:id="rId5">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822081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964" y="57152"/>
            <a:ext cx="8920261" cy="898524"/>
          </a:xfrm>
        </p:spPr>
        <p:txBody>
          <a:bodyPr>
            <a:normAutofit/>
          </a:bodyPr>
          <a:lstStyle/>
          <a:p>
            <a:pPr algn="l"/>
            <a:r>
              <a:rPr lang="en-US"/>
              <a:t>Uploading Reports to the ESSU Data Management System</a:t>
            </a:r>
          </a:p>
        </p:txBody>
      </p:sp>
      <p:sp>
        <p:nvSpPr>
          <p:cNvPr id="24" name="Content Placeholder 23">
            <a:extLst>
              <a:ext uri="{FF2B5EF4-FFF2-40B4-BE49-F238E27FC236}">
                <a16:creationId xmlns:a16="http://schemas.microsoft.com/office/drawing/2014/main" id="{371C3D51-07BE-0E1E-796C-64233C0B7C2B}"/>
              </a:ext>
            </a:extLst>
          </p:cNvPr>
          <p:cNvSpPr>
            <a:spLocks noGrp="1"/>
          </p:cNvSpPr>
          <p:nvPr>
            <p:ph sz="quarter" idx="15"/>
          </p:nvPr>
        </p:nvSpPr>
        <p:spPr>
          <a:xfrm>
            <a:off x="831031" y="1712068"/>
            <a:ext cx="3809064" cy="3321326"/>
          </a:xfrm>
          <a:solidFill>
            <a:schemeClr val="bg1">
              <a:lumMod val="85000"/>
            </a:schemeClr>
          </a:solidFill>
        </p:spPr>
        <p:txBody>
          <a:bodyPr>
            <a:normAutofit fontScale="85000" lnSpcReduction="20000"/>
          </a:bodyPr>
          <a:lstStyle/>
          <a:p>
            <a:pPr marL="0" indent="0">
              <a:buNone/>
            </a:pPr>
            <a:r>
              <a:rPr lang="en-US" sz="2400">
                <a:solidFill>
                  <a:schemeClr val="tx1">
                    <a:lumMod val="50000"/>
                  </a:schemeClr>
                </a:solidFill>
              </a:rPr>
              <a:t>SPED Director or AU respondent </a:t>
            </a:r>
          </a:p>
          <a:p>
            <a:r>
              <a:rPr lang="en-US" sz="2400">
                <a:solidFill>
                  <a:schemeClr val="tx1">
                    <a:lumMod val="50000"/>
                  </a:schemeClr>
                </a:solidFill>
              </a:rPr>
              <a:t>From </a:t>
            </a:r>
            <a:r>
              <a:rPr lang="en-US" sz="2400" err="1">
                <a:solidFill>
                  <a:schemeClr val="tx1">
                    <a:lumMod val="50000"/>
                  </a:schemeClr>
                </a:solidFill>
                <a:hlinkClick r:id="rId3"/>
              </a:rPr>
              <a:t>IdM</a:t>
            </a:r>
            <a:r>
              <a:rPr lang="en-US" sz="2400">
                <a:solidFill>
                  <a:schemeClr val="tx1">
                    <a:lumMod val="50000"/>
                  </a:schemeClr>
                </a:solidFill>
                <a:hlinkClick r:id="rId3"/>
              </a:rPr>
              <a:t> homepage</a:t>
            </a:r>
            <a:r>
              <a:rPr lang="en-US" sz="2400">
                <a:solidFill>
                  <a:schemeClr val="tx1">
                    <a:lumMod val="50000"/>
                  </a:schemeClr>
                </a:solidFill>
              </a:rPr>
              <a:t> log into the ESSU Data Management System</a:t>
            </a:r>
          </a:p>
          <a:p>
            <a:pPr lvl="1"/>
            <a:r>
              <a:rPr lang="en-US">
                <a:solidFill>
                  <a:schemeClr val="tx1">
                    <a:lumMod val="50000"/>
                  </a:schemeClr>
                </a:solidFill>
              </a:rPr>
              <a:t>Click ‘ESSU Data Management System’</a:t>
            </a:r>
          </a:p>
          <a:p>
            <a:pPr lvl="1"/>
            <a:r>
              <a:rPr lang="en-US">
                <a:solidFill>
                  <a:schemeClr val="tx1">
                    <a:lumMod val="50000"/>
                  </a:schemeClr>
                </a:solidFill>
              </a:rPr>
              <a:t>Click ‘Log in to ESSU Ascend DMS’</a:t>
            </a:r>
          </a:p>
          <a:p>
            <a:pPr marL="457200" lvl="1" indent="0">
              <a:buNone/>
            </a:pPr>
            <a:endParaRPr lang="en-US">
              <a:solidFill>
                <a:schemeClr val="tx1">
                  <a:lumMod val="50000"/>
                </a:schemeClr>
              </a:solidFill>
            </a:endParaRPr>
          </a:p>
          <a:p>
            <a:pPr lvl="1"/>
            <a:r>
              <a:rPr lang="en-US">
                <a:solidFill>
                  <a:schemeClr val="tx1">
                    <a:lumMod val="50000"/>
                  </a:schemeClr>
                </a:solidFill>
              </a:rPr>
              <a:t>Questions on the DMS steps? Contact Josh Fails </a:t>
            </a:r>
            <a:r>
              <a:rPr lang="en-US">
                <a:solidFill>
                  <a:schemeClr val="tx1">
                    <a:lumMod val="50000"/>
                  </a:schemeClr>
                </a:solidFill>
                <a:hlinkClick r:id="rId4"/>
              </a:rPr>
              <a:t>Fails_j@cde.state.co.us</a:t>
            </a:r>
            <a:r>
              <a:rPr lang="en-US">
                <a:solidFill>
                  <a:schemeClr val="tx1">
                    <a:lumMod val="50000"/>
                  </a:schemeClr>
                </a:solidFill>
              </a:rPr>
              <a:t>  </a:t>
            </a:r>
          </a:p>
          <a:p>
            <a:pPr lvl="1"/>
            <a:endParaRPr lang="en-US"/>
          </a:p>
          <a:p>
            <a:pPr marL="0" indent="0">
              <a:buNone/>
            </a:pPr>
            <a:endParaRPr lang="en-US"/>
          </a:p>
        </p:txBody>
      </p:sp>
      <p:pic>
        <p:nvPicPr>
          <p:cNvPr id="30" name="Content Placeholder 29" descr="screenshot of IdM homepage CDE applications. ESSU Data Management System">
            <a:extLst>
              <a:ext uri="{FF2B5EF4-FFF2-40B4-BE49-F238E27FC236}">
                <a16:creationId xmlns:a16="http://schemas.microsoft.com/office/drawing/2014/main" id="{74B252DC-FF6D-3B6D-0F4C-77BC3545C265}"/>
              </a:ext>
            </a:extLst>
          </p:cNvPr>
          <p:cNvPicPr>
            <a:picLocks noGrp="1" noChangeAspect="1"/>
          </p:cNvPicPr>
          <p:nvPr>
            <p:ph sz="quarter" idx="16"/>
          </p:nvPr>
        </p:nvPicPr>
        <p:blipFill>
          <a:blip r:embed="rId5"/>
          <a:stretch>
            <a:fillRect/>
          </a:stretch>
        </p:blipFill>
        <p:spPr>
          <a:xfrm>
            <a:off x="5097294" y="885983"/>
            <a:ext cx="5607445" cy="3192409"/>
          </a:xfrm>
        </p:spPr>
      </p:pic>
      <p:pic>
        <p:nvPicPr>
          <p:cNvPr id="28" name="Content Placeholder 27" descr="ESSU DMS button screenshot">
            <a:extLst>
              <a:ext uri="{FF2B5EF4-FFF2-40B4-BE49-F238E27FC236}">
                <a16:creationId xmlns:a16="http://schemas.microsoft.com/office/drawing/2014/main" id="{9F62FDFE-2B19-1942-02D5-2C781994AB3A}"/>
              </a:ext>
            </a:extLst>
          </p:cNvPr>
          <p:cNvPicPr>
            <a:picLocks noGrp="1" noChangeAspect="1"/>
          </p:cNvPicPr>
          <p:nvPr>
            <p:ph sz="quarter" idx="17"/>
          </p:nvPr>
        </p:nvPicPr>
        <p:blipFill>
          <a:blip r:embed="rId6"/>
          <a:stretch>
            <a:fillRect/>
          </a:stretch>
        </p:blipFill>
        <p:spPr>
          <a:xfrm>
            <a:off x="5447830" y="4048422"/>
            <a:ext cx="3788811" cy="2323804"/>
          </a:xfrm>
        </p:spPr>
      </p:pic>
      <p:sp>
        <p:nvSpPr>
          <p:cNvPr id="6" name="Slide Number Placeholder 5">
            <a:extLst>
              <a:ext uri="{FF2B5EF4-FFF2-40B4-BE49-F238E27FC236}">
                <a16:creationId xmlns:a16="http://schemas.microsoft.com/office/drawing/2014/main" id="{49B4DEC2-1EB0-07CB-6887-33D84ED0C9F3}"/>
              </a:ext>
            </a:extLst>
          </p:cNvPr>
          <p:cNvSpPr>
            <a:spLocks noGrp="1"/>
          </p:cNvSpPr>
          <p:nvPr>
            <p:ph type="sldNum" sz="quarter" idx="12"/>
          </p:nvPr>
        </p:nvSpPr>
        <p:spPr>
          <a:xfrm>
            <a:off x="227916" y="6489700"/>
            <a:ext cx="772748" cy="279444"/>
          </a:xfrm>
        </p:spPr>
        <p:txBody>
          <a:bodyPr/>
          <a:lstStyle/>
          <a:p>
            <a:fld id="{34A3F748-31DA-4297-96EF-69DC737B5DDE}" type="slidenum">
              <a:rPr lang="en-US" smtClean="0"/>
              <a:pPr/>
              <a:t>43</a:t>
            </a:fld>
            <a:endParaRPr lang="en-US"/>
          </a:p>
        </p:txBody>
      </p:sp>
      <p:sp>
        <p:nvSpPr>
          <p:cNvPr id="32" name="Content Placeholder 31">
            <a:extLst>
              <a:ext uri="{FF2B5EF4-FFF2-40B4-BE49-F238E27FC236}">
                <a16:creationId xmlns:a16="http://schemas.microsoft.com/office/drawing/2014/main" id="{17ACDCAF-2C6C-E94D-B8CF-B2FA56B36A42}"/>
              </a:ext>
            </a:extLst>
          </p:cNvPr>
          <p:cNvSpPr>
            <a:spLocks noGrp="1"/>
          </p:cNvSpPr>
          <p:nvPr>
            <p:ph sz="quarter" idx="14"/>
          </p:nvPr>
        </p:nvSpPr>
        <p:spPr>
          <a:xfrm>
            <a:off x="1609551" y="6489700"/>
            <a:ext cx="3559080" cy="279444"/>
          </a:xfrm>
        </p:spPr>
        <p:txBody>
          <a:bodyPr>
            <a:normAutofit fontScale="77500" lnSpcReduction="20000"/>
          </a:bodyPr>
          <a:lstStyle/>
          <a:p>
            <a:r>
              <a:rPr lang="en-US"/>
              <a:t>Special Education Discipline – Lindsey Heitman</a:t>
            </a:r>
          </a:p>
          <a:p>
            <a:endParaRPr lang="en-US"/>
          </a:p>
        </p:txBody>
      </p:sp>
    </p:spTree>
    <p:extLst>
      <p:ext uri="{BB962C8B-B14F-4D97-AF65-F5344CB8AC3E}">
        <p14:creationId xmlns:p14="http://schemas.microsoft.com/office/powerpoint/2010/main" val="1483936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lstStyle/>
          <a:p>
            <a:r>
              <a:rPr lang="en-US"/>
              <a:t>To Upload Documents</a:t>
            </a:r>
          </a:p>
        </p:txBody>
      </p:sp>
      <p:pic>
        <p:nvPicPr>
          <p:cNvPr id="6" name="Picture 5" descr="Documents DMS page showing  &quot;upload file&quot; button.">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48" y="847829"/>
            <a:ext cx="11262560" cy="5114821"/>
          </a:xfrm>
          <a:prstGeom prst="rect">
            <a:avLst/>
          </a:prstGeom>
        </p:spPr>
      </p:pic>
      <p:sp>
        <p:nvSpPr>
          <p:cNvPr id="8" name="Arrow: Notched Right 7">
            <a:extLst>
              <a:ext uri="{FF2B5EF4-FFF2-40B4-BE49-F238E27FC236}">
                <a16:creationId xmlns:a16="http://schemas.microsoft.com/office/drawing/2014/main" id="{1CBB13AA-5E14-9EB0-13FB-AC43C6540101}"/>
              </a:ext>
              <a:ext uri="{C183D7F6-B498-43B3-948B-1728B52AA6E4}">
                <adec:decorative xmlns:adec="http://schemas.microsoft.com/office/drawing/2017/decorative" val="1"/>
              </a:ext>
            </a:extLst>
          </p:cNvPr>
          <p:cNvSpPr/>
          <p:nvPr/>
        </p:nvSpPr>
        <p:spPr>
          <a:xfrm flipH="1">
            <a:off x="1827441" y="3228375"/>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7076532" y="5012599"/>
            <a:ext cx="3108960"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t>Click on “Upload File” button on this Documents Dashboard</a:t>
            </a:r>
          </a:p>
        </p:txBody>
      </p:sp>
      <p:sp>
        <p:nvSpPr>
          <p:cNvPr id="3" name="Slide Number Placeholder 2">
            <a:extLst>
              <a:ext uri="{FF2B5EF4-FFF2-40B4-BE49-F238E27FC236}">
                <a16:creationId xmlns:a16="http://schemas.microsoft.com/office/drawing/2014/main" id="{077C5D32-72DD-4780-D960-A6C8E0EDBACE}"/>
              </a:ext>
            </a:extLst>
          </p:cNvPr>
          <p:cNvSpPr>
            <a:spLocks noGrp="1"/>
          </p:cNvSpPr>
          <p:nvPr>
            <p:ph type="sldNum" sz="quarter" idx="12"/>
          </p:nvPr>
        </p:nvSpPr>
        <p:spPr/>
        <p:txBody>
          <a:bodyPr/>
          <a:lstStyle/>
          <a:p>
            <a:fld id="{34A3F748-31DA-4297-96EF-69DC737B5DDE}" type="slidenum">
              <a:rPr lang="en-US" smtClean="0"/>
              <a:t>44</a:t>
            </a:fld>
            <a:endParaRPr lang="en-US"/>
          </a:p>
        </p:txBody>
      </p:sp>
      <p:sp>
        <p:nvSpPr>
          <p:cNvPr id="10" name="Text Placeholder 10">
            <a:extLst>
              <a:ext uri="{FF2B5EF4-FFF2-40B4-BE49-F238E27FC236}">
                <a16:creationId xmlns:a16="http://schemas.microsoft.com/office/drawing/2014/main" id="{049D0BAD-63CB-52ED-1FD2-7FC9300FF736}"/>
              </a:ext>
            </a:extLst>
          </p:cNvPr>
          <p:cNvSpPr txBox="1">
            <a:spLocks noGrp="1"/>
          </p:cNvSpPr>
          <p:nvPr>
            <p:ph sz="quarter" idx="13"/>
          </p:nvPr>
        </p:nvSpPr>
        <p:spPr>
          <a:xfrm>
            <a:off x="1366838" y="6356350"/>
            <a:ext cx="4483100" cy="36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Special Education Discipline – Lindsey Heitman</a:t>
            </a:r>
          </a:p>
          <a:p>
            <a:endParaRPr lang="en-US"/>
          </a:p>
        </p:txBody>
      </p:sp>
      <p:sp>
        <p:nvSpPr>
          <p:cNvPr id="11" name="Content Placeholder 2">
            <a:extLst>
              <a:ext uri="{FF2B5EF4-FFF2-40B4-BE49-F238E27FC236}">
                <a16:creationId xmlns:a16="http://schemas.microsoft.com/office/drawing/2014/main" id="{A2A16C9F-8844-2A6E-B3F3-4D562250DB45}"/>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3787637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9224310" cy="898524"/>
          </a:xfrm>
        </p:spPr>
        <p:txBody>
          <a:bodyPr>
            <a:normAutofit fontScale="90000"/>
          </a:bodyPr>
          <a:lstStyle/>
          <a:p>
            <a:r>
              <a:rPr lang="en-US" sz="3100"/>
              <a:t>Final Snapshot Approval Steps Within Data Pipeline</a:t>
            </a:r>
            <a:br>
              <a:rPr lang="en-US"/>
            </a:br>
            <a:r>
              <a:rPr lang="en-US"/>
              <a:t> *</a:t>
            </a:r>
            <a:r>
              <a:rPr lang="en-US" sz="2000"/>
              <a:t>required by August 1, 2025</a:t>
            </a:r>
            <a:br>
              <a:rPr lang="en-US" sz="1800"/>
            </a:br>
            <a:endParaRPr lang="en-US" sz="1800"/>
          </a:p>
        </p:txBody>
      </p:sp>
      <p:sp>
        <p:nvSpPr>
          <p:cNvPr id="2" name="Content Placeholder 1"/>
          <p:cNvSpPr>
            <a:spLocks noGrp="1"/>
          </p:cNvSpPr>
          <p:nvPr>
            <p:ph idx="1"/>
          </p:nvPr>
        </p:nvSpPr>
        <p:spPr>
          <a:solidFill>
            <a:schemeClr val="bg1"/>
          </a:solidFill>
        </p:spPr>
        <p:txBody>
          <a:bodyPr vert="horz" lIns="0" tIns="0" rIns="0" bIns="45720" rtlCol="0" anchor="t">
            <a:normAutofit fontScale="92500" lnSpcReduction="20000"/>
          </a:bodyPr>
          <a:lstStyle/>
          <a:p>
            <a:pPr marL="45720" indent="0">
              <a:buNone/>
            </a:pPr>
            <a:r>
              <a:rPr lang="en-US" sz="2800" u="sng">
                <a:solidFill>
                  <a:srgbClr val="000000"/>
                </a:solidFill>
              </a:rPr>
              <a:t>Within Data Pipeline</a:t>
            </a:r>
          </a:p>
          <a:p>
            <a:pPr marL="45720" indent="0">
              <a:buNone/>
            </a:pPr>
            <a:r>
              <a:rPr lang="en-US" sz="1800">
                <a:solidFill>
                  <a:srgbClr val="000000"/>
                </a:solidFill>
              </a:rPr>
              <a:t>1. </a:t>
            </a:r>
            <a:r>
              <a:rPr lang="en-US" sz="1700">
                <a:solidFill>
                  <a:srgbClr val="000000"/>
                </a:solidFill>
              </a:rPr>
              <a:t>Click </a:t>
            </a:r>
            <a:r>
              <a:rPr lang="en-US" sz="1700">
                <a:solidFill>
                  <a:srgbClr val="C00000"/>
                </a:solidFill>
              </a:rPr>
              <a:t>Discipline </a:t>
            </a:r>
            <a:r>
              <a:rPr lang="en-US" sz="1700">
                <a:solidFill>
                  <a:srgbClr val="000000"/>
                </a:solidFill>
              </a:rPr>
              <a:t>on the left menu</a:t>
            </a:r>
          </a:p>
          <a:p>
            <a:pPr marL="45720" indent="0">
              <a:buNone/>
            </a:pPr>
            <a:r>
              <a:rPr lang="en-US" sz="1700">
                <a:solidFill>
                  <a:srgbClr val="000000"/>
                </a:solidFill>
              </a:rPr>
              <a:t>2. Click </a:t>
            </a:r>
            <a:r>
              <a:rPr lang="en-US" sz="1700">
                <a:solidFill>
                  <a:srgbClr val="C00000"/>
                </a:solidFill>
              </a:rPr>
              <a:t>Status Dashboard</a:t>
            </a:r>
          </a:p>
          <a:p>
            <a:pPr marL="45720" indent="0">
              <a:buNone/>
            </a:pPr>
            <a:r>
              <a:rPr lang="en-US" sz="1700">
                <a:solidFill>
                  <a:srgbClr val="000000"/>
                </a:solidFill>
              </a:rPr>
              <a:t>3. Use the drop downs to select the appropriate values</a:t>
            </a:r>
          </a:p>
          <a:p>
            <a:pPr lvl="1"/>
            <a:r>
              <a:rPr lang="en-US" sz="1700" b="1">
                <a:solidFill>
                  <a:srgbClr val="000000"/>
                </a:solidFill>
              </a:rPr>
              <a:t>File Type: </a:t>
            </a:r>
            <a:r>
              <a:rPr lang="en-US" sz="1700">
                <a:solidFill>
                  <a:srgbClr val="C00000"/>
                </a:solidFill>
              </a:rPr>
              <a:t>SPED Discipline Snapshot</a:t>
            </a:r>
          </a:p>
          <a:p>
            <a:pPr lvl="1"/>
            <a:r>
              <a:rPr lang="en-US" sz="1700" b="1">
                <a:solidFill>
                  <a:srgbClr val="000000"/>
                </a:solidFill>
              </a:rPr>
              <a:t>School Year: </a:t>
            </a:r>
            <a:r>
              <a:rPr lang="en-US" sz="1700">
                <a:solidFill>
                  <a:srgbClr val="C00000"/>
                </a:solidFill>
              </a:rPr>
              <a:t>2024-25</a:t>
            </a:r>
          </a:p>
          <a:p>
            <a:pPr lvl="1"/>
            <a:r>
              <a:rPr lang="en-US" sz="1700" b="1">
                <a:solidFill>
                  <a:srgbClr val="000000"/>
                </a:solidFill>
              </a:rPr>
              <a:t>Organization/LEA:</a:t>
            </a:r>
            <a:r>
              <a:rPr lang="en-US" sz="1700">
                <a:solidFill>
                  <a:srgbClr val="000000"/>
                </a:solidFill>
              </a:rPr>
              <a:t> </a:t>
            </a:r>
            <a:r>
              <a:rPr lang="en-US" sz="1700">
                <a:solidFill>
                  <a:srgbClr val="C00000"/>
                </a:solidFill>
              </a:rPr>
              <a:t>defaults to your AU</a:t>
            </a:r>
          </a:p>
          <a:p>
            <a:r>
              <a:rPr lang="en-US" sz="1700">
                <a:solidFill>
                  <a:srgbClr val="000000"/>
                </a:solidFill>
              </a:rPr>
              <a:t>Notice the Data Locked value on this screen is set to N </a:t>
            </a:r>
          </a:p>
          <a:p>
            <a:r>
              <a:rPr lang="en-US" sz="1700">
                <a:solidFill>
                  <a:srgbClr val="000000"/>
                </a:solidFill>
              </a:rPr>
              <a:t>Notice the Overall Status is set to P (pending) indicating the data has not been </a:t>
            </a:r>
            <a:r>
              <a:rPr lang="en-US" sz="1700"/>
              <a:t>submitted to CDE.</a:t>
            </a:r>
          </a:p>
          <a:p>
            <a:pPr marL="388620" indent="-342900">
              <a:buFont typeface="+mj-lt"/>
              <a:buAutoNum type="arabicPeriod" startAt="4"/>
            </a:pPr>
            <a:r>
              <a:rPr lang="en-US" sz="1700">
                <a:solidFill>
                  <a:srgbClr val="C00000"/>
                </a:solidFill>
              </a:rPr>
              <a:t>Check the box next to the Admin Unit name and number and then click on your Admin Unit name to get to the screen which contains the submit button. </a:t>
            </a:r>
            <a:r>
              <a:rPr lang="en-US" sz="1700"/>
              <a:t> </a:t>
            </a:r>
            <a:endParaRPr lang="en-US" sz="1700">
              <a:cs typeface="Calibri"/>
            </a:endParaRPr>
          </a:p>
          <a:p>
            <a:pPr marL="388620" indent="-342900">
              <a:buFont typeface="+mj-lt"/>
              <a:buAutoNum type="arabicPeriod" startAt="4"/>
            </a:pPr>
            <a:r>
              <a:rPr lang="en-US" sz="1700"/>
              <a:t>Click t</a:t>
            </a:r>
            <a:r>
              <a:rPr lang="en-US" sz="1700">
                <a:solidFill>
                  <a:srgbClr val="000000"/>
                </a:solidFill>
              </a:rPr>
              <a:t>he </a:t>
            </a:r>
            <a:r>
              <a:rPr lang="en-US" sz="1700">
                <a:solidFill>
                  <a:srgbClr val="C00000"/>
                </a:solidFill>
              </a:rPr>
              <a:t>Submit to CDE </a:t>
            </a:r>
            <a:r>
              <a:rPr lang="en-US" sz="1700">
                <a:solidFill>
                  <a:srgbClr val="000000"/>
                </a:solidFill>
              </a:rPr>
              <a:t>button (Only SPI-APPROVERS will have this ability) (</a:t>
            </a:r>
            <a:r>
              <a:rPr lang="en-US" sz="1700">
                <a:solidFill>
                  <a:srgbClr val="C00000"/>
                </a:solidFill>
              </a:rPr>
              <a:t>must have 0 errors</a:t>
            </a:r>
            <a:r>
              <a:rPr lang="en-US" sz="1700">
                <a:solidFill>
                  <a:srgbClr val="000000"/>
                </a:solidFill>
              </a:rPr>
              <a:t>)</a:t>
            </a:r>
          </a:p>
          <a:p>
            <a:pPr marL="388620" indent="-342900">
              <a:buFont typeface="+mj-lt"/>
              <a:buAutoNum type="arabicPeriod" startAt="4"/>
            </a:pPr>
            <a:r>
              <a:rPr lang="en-US" sz="1700">
                <a:solidFill>
                  <a:srgbClr val="000000"/>
                </a:solidFill>
              </a:rPr>
              <a:t>Click </a:t>
            </a:r>
            <a:r>
              <a:rPr lang="en-US" sz="1700">
                <a:solidFill>
                  <a:srgbClr val="C00000"/>
                </a:solidFill>
              </a:rPr>
              <a:t>OK</a:t>
            </a:r>
          </a:p>
          <a:p>
            <a:pPr lvl="1"/>
            <a:r>
              <a:rPr lang="en-US" sz="1700">
                <a:solidFill>
                  <a:srgbClr val="000000"/>
                </a:solidFill>
              </a:rPr>
              <a:t>A green message should display above the File Type box indicating the data was submitted</a:t>
            </a:r>
          </a:p>
          <a:p>
            <a:pPr lvl="1"/>
            <a:r>
              <a:rPr lang="en-US" sz="1700">
                <a:solidFill>
                  <a:srgbClr val="000000"/>
                </a:solidFill>
              </a:rPr>
              <a:t>The Data Locked value should change to </a:t>
            </a:r>
            <a:r>
              <a:rPr lang="en-US" sz="1700">
                <a:solidFill>
                  <a:srgbClr val="C00000"/>
                </a:solidFill>
              </a:rPr>
              <a:t>Y</a:t>
            </a:r>
          </a:p>
          <a:p>
            <a:pPr lvl="1"/>
            <a:r>
              <a:rPr lang="en-US" sz="1700">
                <a:solidFill>
                  <a:srgbClr val="000000"/>
                </a:solidFill>
              </a:rPr>
              <a:t>The Overall Status should change to </a:t>
            </a:r>
            <a:r>
              <a:rPr lang="en-US" sz="1700">
                <a:solidFill>
                  <a:srgbClr val="C00000"/>
                </a:solidFill>
              </a:rPr>
              <a:t>S</a:t>
            </a:r>
          </a:p>
        </p:txBody>
      </p:sp>
      <p:sp>
        <p:nvSpPr>
          <p:cNvPr id="5" name="Slide Number Placeholder 1">
            <a:extLst>
              <a:ext uri="{FF2B5EF4-FFF2-40B4-BE49-F238E27FC236}">
                <a16:creationId xmlns:a16="http://schemas.microsoft.com/office/drawing/2014/main" id="{29C23EEA-A3F6-FB91-2375-364339B658B9}"/>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7" name="Text Placeholder 10">
            <a:extLst>
              <a:ext uri="{FF2B5EF4-FFF2-40B4-BE49-F238E27FC236}">
                <a16:creationId xmlns:a16="http://schemas.microsoft.com/office/drawing/2014/main" id="{5E7C8206-CC3E-8D5B-ECF5-A6A9606431A5}"/>
              </a:ext>
            </a:extLst>
          </p:cNvPr>
          <p:cNvSpPr txBox="1">
            <a:spLocks noGrp="1"/>
          </p:cNvSpPr>
          <p:nvPr>
            <p:ph sz="quarter" idx="13"/>
          </p:nvPr>
        </p:nvSpPr>
        <p:spPr>
          <a:xfrm>
            <a:off x="1366838" y="6356350"/>
            <a:ext cx="4483100" cy="36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Special Education Discipline – Lindsey Heitman</a:t>
            </a:r>
          </a:p>
          <a:p>
            <a:endParaRPr lang="en-US"/>
          </a:p>
        </p:txBody>
      </p:sp>
      <p:sp>
        <p:nvSpPr>
          <p:cNvPr id="8" name="Content Placeholder 2">
            <a:extLst>
              <a:ext uri="{FF2B5EF4-FFF2-40B4-BE49-F238E27FC236}">
                <a16:creationId xmlns:a16="http://schemas.microsoft.com/office/drawing/2014/main" id="{A158ED92-3BA3-3009-F0DB-F5312B5FA099}"/>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1063686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a:hlinkClick r:id="rId2"/>
              </a:rPr>
              <a:t>SpedDiscipline@cde.state.co.us</a:t>
            </a:r>
            <a:r>
              <a:rPr lang="en-US"/>
              <a:t> </a:t>
            </a:r>
          </a:p>
          <a:p>
            <a:r>
              <a:rPr lang="en-US"/>
              <a:t>Lindsey Heitman</a:t>
            </a:r>
          </a:p>
          <a:p>
            <a:r>
              <a:rPr lang="en-US"/>
              <a:t>(720) 456-2033</a:t>
            </a:r>
          </a:p>
          <a:p>
            <a:endParaRPr lang="en-US"/>
          </a:p>
          <a:p>
            <a:r>
              <a:rPr lang="en-US" sz="2400">
                <a:hlinkClick r:id="rId3"/>
              </a:rPr>
              <a:t>Discipline Interchange Webpage</a:t>
            </a:r>
            <a:br>
              <a:rPr lang="en-US" sz="2400"/>
            </a:br>
            <a:r>
              <a:rPr lang="en-US" sz="2400">
                <a:hlinkClick r:id="rId4"/>
              </a:rPr>
              <a:t>Special Education Discipline Snapshot Webpage</a:t>
            </a:r>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20784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F9873-21C1-5B47-A9E8-8873DB1178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13498A-D131-F21F-BBC7-3E5DF17CE484}"/>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BB5E2481-46CC-4D3F-0F0B-DA60D702BB8D}"/>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8CE140E5-3AC6-1BEF-018A-DCBA47F20C4A}"/>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1026439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83B1-C9D0-44D0-734E-99867877E216}"/>
              </a:ext>
            </a:extLst>
          </p:cNvPr>
          <p:cNvSpPr>
            <a:spLocks noGrp="1"/>
          </p:cNvSpPr>
          <p:nvPr>
            <p:ph type="title"/>
          </p:nvPr>
        </p:nvSpPr>
        <p:spPr/>
        <p:txBody>
          <a:bodyPr/>
          <a:lstStyle/>
          <a:p>
            <a:r>
              <a:rPr lang="en-US"/>
              <a:t>Special Education End of Year </a:t>
            </a:r>
            <a:br>
              <a:rPr lang="en-US"/>
            </a:br>
            <a:r>
              <a:rPr lang="en-US"/>
              <a:t>Update on Business Rules</a:t>
            </a:r>
          </a:p>
        </p:txBody>
      </p:sp>
      <p:sp>
        <p:nvSpPr>
          <p:cNvPr id="3" name="Content Placeholder 2">
            <a:extLst>
              <a:ext uri="{FF2B5EF4-FFF2-40B4-BE49-F238E27FC236}">
                <a16:creationId xmlns:a16="http://schemas.microsoft.com/office/drawing/2014/main" id="{860C2DEF-4656-082E-A366-4235311B9310}"/>
              </a:ext>
            </a:extLst>
          </p:cNvPr>
          <p:cNvSpPr>
            <a:spLocks noGrp="1"/>
          </p:cNvSpPr>
          <p:nvPr>
            <p:ph idx="1"/>
          </p:nvPr>
        </p:nvSpPr>
        <p:spPr/>
        <p:txBody>
          <a:bodyPr>
            <a:normAutofit lnSpcReduction="10000"/>
          </a:bodyPr>
          <a:lstStyle/>
          <a:p>
            <a:r>
              <a:rPr lang="en-US" sz="1800" b="1"/>
              <a:t>SY295 </a:t>
            </a:r>
            <a:r>
              <a:rPr lang="en-US" sz="1800"/>
              <a:t>- </a:t>
            </a:r>
            <a:r>
              <a:rPr lang="en-US" sz="1800" b="1"/>
              <a:t>Student's record has an exit type of  01, 02, 40, 70, 90, 92, 93, or 94 in the Student EOY snapshot. Please double check the student's exit records to ensure you're reporting applicable exits from Special Education.</a:t>
            </a:r>
          </a:p>
          <a:p>
            <a:pPr lvl="1"/>
            <a:r>
              <a:rPr lang="en-US" sz="1800"/>
              <a:t>Logic: Trigger an error if Student EOY Snapshot School Exit Type = 01, 02, 40, 70, 90, 92, 93, or 94; and Sped EOY Reason Exit = 00; UNLESS Student EOY Snapshot Retention Code = 3 AND School Exit Type = 90.</a:t>
            </a:r>
          </a:p>
          <a:p>
            <a:pPr lvl="2"/>
            <a:r>
              <a:rPr lang="en-US" sz="1600"/>
              <a:t>This rule is now an error with additional exit types included</a:t>
            </a:r>
          </a:p>
          <a:p>
            <a:pPr lvl="2"/>
            <a:r>
              <a:rPr lang="en-US" sz="1600"/>
              <a:t>Exception request may be required in some cases</a:t>
            </a:r>
          </a:p>
          <a:p>
            <a:pPr lvl="2"/>
            <a:r>
              <a:rPr lang="en-US" sz="1600"/>
              <a:t>Any feedback or concerns? </a:t>
            </a:r>
          </a:p>
          <a:p>
            <a:pPr marL="914400" lvl="2" indent="0">
              <a:buNone/>
            </a:pPr>
            <a:endParaRPr lang="en-US" sz="1600"/>
          </a:p>
          <a:p>
            <a:r>
              <a:rPr lang="en-US" sz="1800" b="1"/>
              <a:t>SE352</a:t>
            </a:r>
            <a:r>
              <a:rPr lang="en-US" sz="1800"/>
              <a:t> - </a:t>
            </a:r>
            <a:r>
              <a:rPr lang="en-US" sz="1800" b="1"/>
              <a:t>LASID cannot be duplicated within the Administrative Unit when SASID is zero-filled.</a:t>
            </a:r>
          </a:p>
          <a:p>
            <a:pPr lvl="1"/>
            <a:r>
              <a:rPr lang="en-US" sz="1800"/>
              <a:t>Logic: If LASID is not zero-filled it must be unique in the AU IF SASID is zero-filled. The LASID may duplicate as long as the SASID is unique.</a:t>
            </a:r>
          </a:p>
          <a:p>
            <a:pPr lvl="2"/>
            <a:r>
              <a:rPr lang="en-US"/>
              <a:t>This Participation and Child file rule switched from an error to a warning last fall and has now been switched back to an error</a:t>
            </a:r>
          </a:p>
          <a:p>
            <a:pPr lvl="2"/>
            <a:r>
              <a:rPr lang="en-US"/>
              <a:t>Duplicates LASIDs at the AU level are allowed as long as the record has a unique SASID. </a:t>
            </a:r>
          </a:p>
          <a:p>
            <a:pPr lvl="1"/>
            <a:endParaRPr lang="en-US"/>
          </a:p>
        </p:txBody>
      </p:sp>
      <p:sp>
        <p:nvSpPr>
          <p:cNvPr id="4" name="Slide Number Placeholder 3">
            <a:extLst>
              <a:ext uri="{FF2B5EF4-FFF2-40B4-BE49-F238E27FC236}">
                <a16:creationId xmlns:a16="http://schemas.microsoft.com/office/drawing/2014/main" id="{F2651DDC-59F2-FAFB-1049-E7F16FEF0619}"/>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EBC50BCF-7F77-217E-5FD9-0BA8C81BFD0C}"/>
              </a:ext>
            </a:extLst>
          </p:cNvPr>
          <p:cNvSpPr>
            <a:spLocks noGrp="1"/>
          </p:cNvSpPr>
          <p:nvPr>
            <p:ph sz="quarter" idx="13"/>
          </p:nvPr>
        </p:nvSpPr>
        <p:spPr/>
        <p:txBody>
          <a:bodyPr/>
          <a:lstStyle/>
          <a:p>
            <a:r>
              <a:rPr lang="en-US"/>
              <a:t>Special Education EOY – Lindsey Heitman</a:t>
            </a:r>
          </a:p>
          <a:p>
            <a:endParaRPr lang="en-US"/>
          </a:p>
        </p:txBody>
      </p:sp>
      <p:sp>
        <p:nvSpPr>
          <p:cNvPr id="6" name="Content Placeholder 5">
            <a:extLst>
              <a:ext uri="{FF2B5EF4-FFF2-40B4-BE49-F238E27FC236}">
                <a16:creationId xmlns:a16="http://schemas.microsoft.com/office/drawing/2014/main" id="{9E79B13B-0D3B-5869-2197-900A36E05C61}"/>
              </a:ext>
            </a:extLst>
          </p:cNvPr>
          <p:cNvSpPr>
            <a:spLocks noGrp="1"/>
          </p:cNvSpPr>
          <p:nvPr>
            <p:ph sz="quarter" idx="14"/>
          </p:nvPr>
        </p:nvSpPr>
        <p:spPr/>
        <p:txBody>
          <a:bodyPr/>
          <a:lstStyle/>
          <a:p>
            <a:r>
              <a:rPr lang="en-US">
                <a:hlinkClick r:id="rId2"/>
              </a:rPr>
              <a:t>SpedEndofYear@cde.state.co.us</a:t>
            </a:r>
            <a:r>
              <a:rPr lang="en-US"/>
              <a:t> </a:t>
            </a:r>
          </a:p>
          <a:p>
            <a:endParaRPr lang="en-US"/>
          </a:p>
        </p:txBody>
      </p:sp>
    </p:spTree>
    <p:extLst>
      <p:ext uri="{BB962C8B-B14F-4D97-AF65-F5344CB8AC3E}">
        <p14:creationId xmlns:p14="http://schemas.microsoft.com/office/powerpoint/2010/main" val="1654866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D996-5E23-AA50-53E1-EEDE76740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09402-0097-A2A7-95D7-499CD0EBDE66}"/>
              </a:ext>
            </a:extLst>
          </p:cNvPr>
          <p:cNvSpPr>
            <a:spLocks noGrp="1"/>
          </p:cNvSpPr>
          <p:nvPr>
            <p:ph type="title"/>
          </p:nvPr>
        </p:nvSpPr>
        <p:spPr/>
        <p:txBody>
          <a:bodyPr>
            <a:normAutofit fontScale="90000"/>
          </a:bodyPr>
          <a:lstStyle/>
          <a:p>
            <a:r>
              <a:rPr lang="en-US"/>
              <a:t>Special Education EOY-</a:t>
            </a:r>
            <a:br>
              <a:rPr lang="en-US"/>
            </a:br>
            <a:r>
              <a:rPr lang="en-US"/>
              <a:t>C to B Referrals and Facility Students </a:t>
            </a:r>
            <a:br>
              <a:rPr lang="en-US"/>
            </a:br>
            <a:r>
              <a:rPr lang="en-US"/>
              <a:t>Comparison Spreadsheets saved in AU </a:t>
            </a:r>
            <a:r>
              <a:rPr lang="en-US" err="1"/>
              <a:t>syncplicity</a:t>
            </a:r>
            <a:r>
              <a:rPr lang="en-US"/>
              <a:t> folder</a:t>
            </a:r>
          </a:p>
        </p:txBody>
      </p:sp>
      <p:sp>
        <p:nvSpPr>
          <p:cNvPr id="3" name="Content Placeholder 2">
            <a:extLst>
              <a:ext uri="{FF2B5EF4-FFF2-40B4-BE49-F238E27FC236}">
                <a16:creationId xmlns:a16="http://schemas.microsoft.com/office/drawing/2014/main" id="{9EA51EAD-C6ED-C1D5-397A-E0D1053B762D}"/>
              </a:ext>
            </a:extLst>
          </p:cNvPr>
          <p:cNvSpPr>
            <a:spLocks noGrp="1"/>
          </p:cNvSpPr>
          <p:nvPr>
            <p:ph idx="1"/>
          </p:nvPr>
        </p:nvSpPr>
        <p:spPr>
          <a:xfrm>
            <a:off x="528507" y="1753299"/>
            <a:ext cx="9102054" cy="4077050"/>
          </a:xfrm>
        </p:spPr>
        <p:txBody>
          <a:bodyPr>
            <a:normAutofit fontScale="70000" lnSpcReduction="20000"/>
          </a:bodyPr>
          <a:lstStyle/>
          <a:p>
            <a:pPr marL="0" indent="0">
              <a:spcBef>
                <a:spcPts val="0"/>
              </a:spcBef>
              <a:buNone/>
            </a:pPr>
            <a:r>
              <a:rPr lang="en-US" sz="2300">
                <a:effectLst/>
                <a:latin typeface="Aptos" panose="020B0004020202020204" pitchFamily="34" charset="0"/>
                <a:ea typeface="Aptos" panose="020B0004020202020204" pitchFamily="34" charset="0"/>
                <a:cs typeface="Aptos" panose="020B0004020202020204" pitchFamily="34" charset="0"/>
              </a:rPr>
              <a:t>You will find the following spreadsheets (for your information) saved in your AU </a:t>
            </a:r>
            <a:r>
              <a:rPr lang="en-US" sz="2300" err="1">
                <a:effectLst/>
                <a:latin typeface="Aptos" panose="020B0004020202020204" pitchFamily="34" charset="0"/>
                <a:ea typeface="Aptos" panose="020B0004020202020204" pitchFamily="34" charset="0"/>
                <a:cs typeface="Aptos" panose="020B0004020202020204" pitchFamily="34" charset="0"/>
              </a:rPr>
              <a:t>syncplicity</a:t>
            </a:r>
            <a:r>
              <a:rPr lang="en-US" sz="2300">
                <a:effectLst/>
                <a:latin typeface="Aptos" panose="020B0004020202020204" pitchFamily="34" charset="0"/>
                <a:ea typeface="Aptos" panose="020B0004020202020204" pitchFamily="34" charset="0"/>
                <a:cs typeface="Aptos" panose="020B0004020202020204" pitchFamily="34" charset="0"/>
              </a:rPr>
              <a:t> folder. </a:t>
            </a:r>
          </a:p>
          <a:p>
            <a:pPr marL="0" indent="0">
              <a:spcBef>
                <a:spcPts val="0"/>
              </a:spcBef>
              <a:buNone/>
            </a:pPr>
            <a:r>
              <a:rPr lang="en-US" sz="2300">
                <a:latin typeface="Aptos" panose="020B0004020202020204" pitchFamily="34" charset="0"/>
                <a:ea typeface="Aptos" panose="020B0004020202020204" pitchFamily="34" charset="0"/>
                <a:cs typeface="Aptos" panose="020B0004020202020204" pitchFamily="34" charset="0"/>
              </a:rPr>
              <a:t>Please compare to your records:</a:t>
            </a:r>
          </a:p>
          <a:p>
            <a:pPr lvl="1">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C to B Referrals 24-25 comparison spreadsheet </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Please compare to your Participation file path 2 initial referrals</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This information was shared with CDE by the Department of Early Childhood and contains a list of children referred from Part C Early Intervention services to Part B Special Education services in your AU during 2024-2025. </a:t>
            </a:r>
          </a:p>
          <a:p>
            <a:pPr lvl="2">
              <a:spcBef>
                <a:spcPts val="0"/>
              </a:spcBef>
            </a:pPr>
            <a:endParaRPr lang="en-US" sz="2300">
              <a:effectLst/>
              <a:latin typeface="Aptos" panose="020B0004020202020204" pitchFamily="34" charset="0"/>
              <a:ea typeface="Aptos" panose="020B0004020202020204" pitchFamily="34" charset="0"/>
              <a:cs typeface="Aptos" panose="020B0004020202020204" pitchFamily="34" charset="0"/>
            </a:endParaRPr>
          </a:p>
          <a:p>
            <a:pPr lvl="1">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24-25 Facility </a:t>
            </a:r>
            <a:r>
              <a:rPr lang="en-US" sz="2300">
                <a:latin typeface="Aptos" panose="020B0004020202020204" pitchFamily="34" charset="0"/>
                <a:ea typeface="Aptos" panose="020B0004020202020204" pitchFamily="34" charset="0"/>
                <a:cs typeface="Aptos" panose="020B0004020202020204" pitchFamily="34" charset="0"/>
              </a:rPr>
              <a:t>School Students comparison spreadsheet</a:t>
            </a:r>
          </a:p>
          <a:p>
            <a:pPr lvl="2">
              <a:spcBef>
                <a:spcPts val="0"/>
              </a:spcBef>
            </a:pPr>
            <a:r>
              <a:rPr lang="en-US" sz="2300">
                <a:latin typeface="Aptos" panose="020B0004020202020204" pitchFamily="34" charset="0"/>
                <a:ea typeface="Aptos" panose="020B0004020202020204" pitchFamily="34" charset="0"/>
                <a:cs typeface="Aptos" panose="020B0004020202020204" pitchFamily="34" charset="0"/>
              </a:rPr>
              <a:t>CDE Facility School students (Your AU should be paying for these students)</a:t>
            </a:r>
            <a:endParaRPr lang="en-US" sz="2300">
              <a:effectLst/>
              <a:latin typeface="Aptos" panose="020B0004020202020204" pitchFamily="34" charset="0"/>
              <a:ea typeface="Aptos" panose="020B0004020202020204" pitchFamily="34" charset="0"/>
              <a:cs typeface="Aptos" panose="020B0004020202020204" pitchFamily="34" charset="0"/>
            </a:endParaRPr>
          </a:p>
          <a:p>
            <a:pPr lvl="2">
              <a:spcBef>
                <a:spcPts val="0"/>
              </a:spcBef>
            </a:pPr>
            <a:r>
              <a:rPr lang="en-US" sz="2300">
                <a:effectLst/>
                <a:latin typeface="Aptos" panose="020B0004020202020204" pitchFamily="34" charset="0"/>
                <a:ea typeface="Aptos" panose="020B0004020202020204" pitchFamily="34" charset="0"/>
                <a:cs typeface="Aptos" panose="020B0004020202020204" pitchFamily="34" charset="0"/>
              </a:rPr>
              <a:t>This information was shared by the Facility School Unit at CDE per their records from the Facility Schools dat</a:t>
            </a:r>
            <a:r>
              <a:rPr lang="en-US" sz="2100">
                <a:effectLst/>
                <a:latin typeface="Aptos" panose="020B0004020202020204" pitchFamily="34" charset="0"/>
                <a:ea typeface="Aptos" panose="020B0004020202020204" pitchFamily="34" charset="0"/>
                <a:cs typeface="Aptos" panose="020B0004020202020204" pitchFamily="34" charset="0"/>
              </a:rPr>
              <a:t>a</a:t>
            </a:r>
          </a:p>
          <a:p>
            <a:pPr marL="914400" lvl="2" indent="0">
              <a:spcBef>
                <a:spcPts val="0"/>
              </a:spcBef>
              <a:buNone/>
            </a:pPr>
            <a:endParaRPr lang="en-US" sz="19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26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600" b="1">
                <a:latin typeface="Aptos" panose="020B0004020202020204" pitchFamily="34" charset="0"/>
                <a:ea typeface="Aptos" panose="020B0004020202020204" pitchFamily="34" charset="0"/>
                <a:cs typeface="Aptos" panose="020B0004020202020204" pitchFamily="34" charset="0"/>
              </a:rPr>
              <a:t>NOTE: </a:t>
            </a:r>
            <a:r>
              <a:rPr lang="en-US" sz="2600" b="1">
                <a:effectLst/>
                <a:latin typeface="Aptos" panose="020B0004020202020204" pitchFamily="34" charset="0"/>
                <a:ea typeface="Aptos" panose="020B0004020202020204" pitchFamily="34" charset="0"/>
                <a:cs typeface="Aptos" panose="020B0004020202020204" pitchFamily="34" charset="0"/>
              </a:rPr>
              <a:t>If something is incorrect in the comparison spreadsheet, no need to contact CDE, just update your data as you see fit.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p:txBody>
      </p:sp>
      <p:pic>
        <p:nvPicPr>
          <p:cNvPr id="10" name="Picture 9" descr="screenshot of AU syncplicity folder - name of spreadsheets saved">
            <a:extLst>
              <a:ext uri="{FF2B5EF4-FFF2-40B4-BE49-F238E27FC236}">
                <a16:creationId xmlns:a16="http://schemas.microsoft.com/office/drawing/2014/main" id="{EB96AD45-1947-4782-C2B5-05E194220C28}"/>
              </a:ext>
            </a:extLst>
          </p:cNvPr>
          <p:cNvPicPr>
            <a:picLocks noChangeAspect="1"/>
          </p:cNvPicPr>
          <p:nvPr/>
        </p:nvPicPr>
        <p:blipFill>
          <a:blip r:embed="rId2"/>
          <a:stretch>
            <a:fillRect/>
          </a:stretch>
        </p:blipFill>
        <p:spPr>
          <a:xfrm>
            <a:off x="941157" y="3888505"/>
            <a:ext cx="5334462" cy="823031"/>
          </a:xfrm>
          <a:prstGeom prst="rect">
            <a:avLst/>
          </a:prstGeom>
        </p:spPr>
      </p:pic>
      <p:sp>
        <p:nvSpPr>
          <p:cNvPr id="4" name="Slide Number Placeholder 3">
            <a:extLst>
              <a:ext uri="{FF2B5EF4-FFF2-40B4-BE49-F238E27FC236}">
                <a16:creationId xmlns:a16="http://schemas.microsoft.com/office/drawing/2014/main" id="{2EE89AAE-D941-4A53-7170-F4B0127AEA9C}"/>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16">
            <a:extLst>
              <a:ext uri="{FF2B5EF4-FFF2-40B4-BE49-F238E27FC236}">
                <a16:creationId xmlns:a16="http://schemas.microsoft.com/office/drawing/2014/main" id="{07AD96E3-1CE3-8872-3873-57E5A60295BB}"/>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A2E5283C-16DA-7205-2DBF-CB92EE83DED3}"/>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51599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383836258"/>
              </p:ext>
            </p:extLst>
          </p:nvPr>
        </p:nvGraphicFramePr>
        <p:xfrm>
          <a:off x="810846" y="1553307"/>
          <a:ext cx="10536587" cy="2966708"/>
        </p:xfrm>
        <a:graphic>
          <a:graphicData uri="http://schemas.openxmlformats.org/drawingml/2006/table">
            <a:tbl>
              <a:tblPr firstRow="1" bandRow="1">
                <a:tableStyleId>{B301B821-A1FF-4177-AEE7-76D212191A09}</a:tableStyleId>
              </a:tblPr>
              <a:tblGrid>
                <a:gridCol w="70485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Peter Hoffman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6062951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39160249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151822508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4210574953"/>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2055979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date 7/24/2025</a:t>
            </a:r>
            <a:endParaRPr lang="en-US"/>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071608"/>
          </a:xfrm>
        </p:spPr>
        <p:txBody>
          <a:bodyPr/>
          <a:lstStyle/>
          <a:p>
            <a:pPr lvl="0"/>
            <a:r>
              <a:rPr lang="en-US"/>
              <a:t>Reminder:</a:t>
            </a:r>
          </a:p>
          <a:p>
            <a:pPr lvl="0"/>
            <a:r>
              <a:rPr lang="en-US"/>
              <a:t>CDE Systems will be offline Friday 7/18 at 3pm through Sunday 7/20</a:t>
            </a:r>
          </a:p>
          <a:p>
            <a:endParaRPr lang="en-US"/>
          </a:p>
        </p:txBody>
      </p:sp>
      <p:sp>
        <p:nvSpPr>
          <p:cNvPr id="5" name="Slide Number Placeholder 4">
            <a:extLst>
              <a:ext uri="{FF2B5EF4-FFF2-40B4-BE49-F238E27FC236}">
                <a16:creationId xmlns:a16="http://schemas.microsoft.com/office/drawing/2014/main" id="{446E6883-2597-2A8C-27BA-38B9CE2F1FD4}"/>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51</a:t>
            </a:fld>
            <a:endParaRPr lang="en-US"/>
          </a:p>
        </p:txBody>
      </p:sp>
      <p:pic>
        <p:nvPicPr>
          <p:cNvPr id="1026" name="Picture 2" descr="Red alert icon | Free SVG">
            <a:extLst>
              <a:ext uri="{FF2B5EF4-FFF2-40B4-BE49-F238E27FC236}">
                <a16:creationId xmlns:a16="http://schemas.microsoft.com/office/drawing/2014/main" id="{8713F971-EAB3-186C-8003-B17F8E90388B}"/>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724" r="7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5ABF-8C69-0233-AA26-E5D4720B4E8E}"/>
              </a:ext>
            </a:extLst>
          </p:cNvPr>
          <p:cNvSpPr>
            <a:spLocks noGrp="1"/>
          </p:cNvSpPr>
          <p:nvPr>
            <p:ph type="title"/>
          </p:nvPr>
        </p:nvSpPr>
        <p:spPr/>
        <p:txBody>
          <a:bodyPr/>
          <a:lstStyle/>
          <a:p>
            <a:r>
              <a:rPr lang="en-US"/>
              <a:t>CDE System Planned Outage</a:t>
            </a:r>
          </a:p>
        </p:txBody>
      </p:sp>
      <p:pic>
        <p:nvPicPr>
          <p:cNvPr id="7" name="Picture 2">
            <a:extLst>
              <a:ext uri="{FF2B5EF4-FFF2-40B4-BE49-F238E27FC236}">
                <a16:creationId xmlns:a16="http://schemas.microsoft.com/office/drawing/2014/main" id="{3884EE7B-5D69-46A6-B075-2BDE17F316A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4" r="724"/>
          <a:stretch>
            <a:fillRect/>
          </a:stretch>
        </p:blipFill>
        <p:spPr bwMode="auto">
          <a:xfrm>
            <a:off x="332873" y="2851354"/>
            <a:ext cx="1484693" cy="15062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2D3439-8B76-E5A2-341B-D6867D20CBC5}"/>
              </a:ext>
            </a:extLst>
          </p:cNvPr>
          <p:cNvSpPr>
            <a:spLocks noGrp="1"/>
          </p:cNvSpPr>
          <p:nvPr>
            <p:ph idx="1"/>
          </p:nvPr>
        </p:nvSpPr>
        <p:spPr>
          <a:xfrm>
            <a:off x="1580546" y="1554480"/>
            <a:ext cx="9116951" cy="4351338"/>
          </a:xfrm>
        </p:spPr>
        <p:txBody>
          <a:bodyPr>
            <a:normAutofit/>
          </a:bodyPr>
          <a:lstStyle/>
          <a:p>
            <a:pPr marL="0" indent="0" algn="ctr">
              <a:buNone/>
            </a:pPr>
            <a:r>
              <a:rPr lang="en-US" sz="3200"/>
              <a:t>CDE Systems will be offline beginning at 3PM on Friday 7/18. </a:t>
            </a:r>
          </a:p>
          <a:p>
            <a:pPr marL="0" indent="0" algn="ctr">
              <a:buNone/>
            </a:pPr>
            <a:endParaRPr lang="en-US" sz="3200"/>
          </a:p>
          <a:p>
            <a:pPr marL="0" indent="0" algn="ctr">
              <a:buNone/>
            </a:pPr>
            <a:r>
              <a:rPr lang="en-US" sz="3200"/>
              <a:t>We anticipate systems to return to normal functionality on Sunday 7/20.</a:t>
            </a:r>
          </a:p>
          <a:p>
            <a:pPr marL="0" indent="0" algn="ctr">
              <a:buNone/>
            </a:pPr>
            <a:endParaRPr lang="en-US" sz="3200"/>
          </a:p>
          <a:p>
            <a:pPr marL="0" indent="0" algn="ctr">
              <a:buNone/>
            </a:pPr>
            <a:r>
              <a:rPr lang="en-US" sz="3200"/>
              <a:t>Thank you for your patience as many CDE Applications will be unavailable during this time.</a:t>
            </a:r>
          </a:p>
        </p:txBody>
      </p:sp>
      <p:pic>
        <p:nvPicPr>
          <p:cNvPr id="8" name="Picture 2">
            <a:extLst>
              <a:ext uri="{FF2B5EF4-FFF2-40B4-BE49-F238E27FC236}">
                <a16:creationId xmlns:a16="http://schemas.microsoft.com/office/drawing/2014/main" id="{A6D09528-DDC7-1AAE-8697-8BC14E131BF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4" r="724"/>
          <a:stretch>
            <a:fillRect/>
          </a:stretch>
        </p:blipFill>
        <p:spPr bwMode="auto">
          <a:xfrm>
            <a:off x="10460477" y="2851354"/>
            <a:ext cx="1484693" cy="15062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E208F76-8FD6-75F7-EE81-1028E9F2D084}"/>
              </a:ext>
            </a:extLst>
          </p:cNvPr>
          <p:cNvSpPr>
            <a:spLocks noGrp="1"/>
          </p:cNvSpPr>
          <p:nvPr>
            <p:ph type="sldNum" sz="quarter" idx="12"/>
          </p:nvPr>
        </p:nvSpPr>
        <p:spPr/>
        <p:txBody>
          <a:bodyPr/>
          <a:lstStyle/>
          <a:p>
            <a:fld id="{C479D5F6-EDCB-402A-AC08-4943A1820E8F}" type="slidenum">
              <a:rPr lang="en-US" smtClean="0"/>
              <a:pPr/>
              <a:t>6</a:t>
            </a:fld>
            <a:endParaRPr lang="en-US"/>
          </a:p>
        </p:txBody>
      </p:sp>
      <p:sp>
        <p:nvSpPr>
          <p:cNvPr id="5" name="Content Placeholder 4">
            <a:extLst>
              <a:ext uri="{FF2B5EF4-FFF2-40B4-BE49-F238E27FC236}">
                <a16:creationId xmlns:a16="http://schemas.microsoft.com/office/drawing/2014/main" id="{1570F82C-62F1-CEFB-97DB-F308E1BF5D00}"/>
              </a:ext>
            </a:extLst>
          </p:cNvPr>
          <p:cNvSpPr>
            <a:spLocks noGrp="1"/>
          </p:cNvSpPr>
          <p:nvPr>
            <p:ph sz="quarter" idx="13"/>
          </p:nvPr>
        </p:nvSpPr>
        <p:spPr/>
        <p:txBody>
          <a:bodyPr/>
          <a:lstStyle/>
          <a:p>
            <a:r>
              <a:rPr lang="en-US">
                <a:hlinkClick r:id="rId3"/>
              </a:rPr>
              <a:t>Data Pipeline Landing Page</a:t>
            </a:r>
            <a:endParaRPr lang="en-US"/>
          </a:p>
        </p:txBody>
      </p:sp>
      <p:sp>
        <p:nvSpPr>
          <p:cNvPr id="6" name="Content Placeholder 5">
            <a:extLst>
              <a:ext uri="{FF2B5EF4-FFF2-40B4-BE49-F238E27FC236}">
                <a16:creationId xmlns:a16="http://schemas.microsoft.com/office/drawing/2014/main" id="{6B4CBF60-89FC-3903-01F8-B75E76AC2DDF}"/>
              </a:ext>
            </a:extLst>
          </p:cNvPr>
          <p:cNvSpPr>
            <a:spLocks noGrp="1"/>
          </p:cNvSpPr>
          <p:nvPr>
            <p:ph sz="quarter" idx="14"/>
          </p:nvPr>
        </p:nvSpPr>
        <p:spPr/>
        <p:txBody>
          <a:bodyPr/>
          <a:lstStyle/>
          <a:p>
            <a:r>
              <a:rPr lang="en-US">
                <a:hlinkClick r:id="rId4"/>
              </a:rPr>
              <a:t>Data Pipeline Contacts</a:t>
            </a:r>
            <a:endParaRPr lang="en-US"/>
          </a:p>
        </p:txBody>
      </p:sp>
    </p:spTree>
    <p:extLst>
      <p:ext uri="{BB962C8B-B14F-4D97-AF65-F5344CB8AC3E}">
        <p14:creationId xmlns:p14="http://schemas.microsoft.com/office/powerpoint/2010/main" val="13283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370384354"/>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581275">
                  <a:extLst>
                    <a:ext uri="{9D8B030D-6E8A-4147-A177-3AD203B41FA5}">
                      <a16:colId xmlns:a16="http://schemas.microsoft.com/office/drawing/2014/main" val="4171366518"/>
                    </a:ext>
                  </a:extLst>
                </a:gridCol>
                <a:gridCol w="1323975">
                  <a:extLst>
                    <a:ext uri="{9D8B030D-6E8A-4147-A177-3AD203B41FA5}">
                      <a16:colId xmlns:a16="http://schemas.microsoft.com/office/drawing/2014/main" val="1379799228"/>
                    </a:ext>
                  </a:extLst>
                </a:gridCol>
                <a:gridCol w="1352550">
                  <a:extLst>
                    <a:ext uri="{9D8B030D-6E8A-4147-A177-3AD203B41FA5}">
                      <a16:colId xmlns:a16="http://schemas.microsoft.com/office/drawing/2014/main" val="677725610"/>
                    </a:ext>
                  </a:extLst>
                </a:gridCol>
                <a:gridCol w="5744497">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latin typeface="Trebuchet MS"/>
                        </a:rPr>
                        <a:t>School Code Change Requests: </a:t>
                      </a:r>
                      <a:r>
                        <a:rPr lang="en-US" sz="1500">
                          <a:solidFill>
                            <a:srgbClr val="C00000"/>
                          </a:solidFill>
                          <a:latin typeface="Trebuchet MS"/>
                        </a:rPr>
                        <a:t>Closed</a:t>
                      </a:r>
                      <a:endParaRPr lang="en-US" sz="1500" b="1">
                        <a:solidFill>
                          <a:srgbClr val="C00000"/>
                        </a:solidFill>
                        <a:latin typeface="Trebuchet MS"/>
                      </a:endParaRP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6"/>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2025-2026: Opened 7/16/25</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7"/>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in Aug</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8"/>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9"/>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0"/>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1"/>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22714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629260729"/>
              </p:ext>
            </p:extLst>
          </p:nvPr>
        </p:nvGraphicFramePr>
        <p:xfrm>
          <a:off x="232957" y="1318533"/>
          <a:ext cx="11726080" cy="4645350"/>
        </p:xfrm>
        <a:graphic>
          <a:graphicData uri="http://schemas.openxmlformats.org/drawingml/2006/table">
            <a:tbl>
              <a:tblPr firstRow="1" bandRow="1">
                <a:tableStyleId>{B301B821-A1FF-4177-AEE7-76D212191A09}</a:tableStyleId>
              </a:tblPr>
              <a:tblGrid>
                <a:gridCol w="1767293">
                  <a:extLst>
                    <a:ext uri="{9D8B030D-6E8A-4147-A177-3AD203B41FA5}">
                      <a16:colId xmlns:a16="http://schemas.microsoft.com/office/drawing/2014/main" val="972675767"/>
                    </a:ext>
                  </a:extLst>
                </a:gridCol>
                <a:gridCol w="876300">
                  <a:extLst>
                    <a:ext uri="{9D8B030D-6E8A-4147-A177-3AD203B41FA5}">
                      <a16:colId xmlns:a16="http://schemas.microsoft.com/office/drawing/2014/main" val="1355897659"/>
                    </a:ext>
                  </a:extLst>
                </a:gridCol>
                <a:gridCol w="714375">
                  <a:extLst>
                    <a:ext uri="{9D8B030D-6E8A-4147-A177-3AD203B41FA5}">
                      <a16:colId xmlns:a16="http://schemas.microsoft.com/office/drawing/2014/main" val="554794496"/>
                    </a:ext>
                  </a:extLst>
                </a:gridCol>
                <a:gridCol w="1352550">
                  <a:extLst>
                    <a:ext uri="{9D8B030D-6E8A-4147-A177-3AD203B41FA5}">
                      <a16:colId xmlns:a16="http://schemas.microsoft.com/office/drawing/2014/main" val="2208239753"/>
                    </a:ext>
                  </a:extLst>
                </a:gridCol>
                <a:gridCol w="3658927">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8/22/25 error free interchange and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Report Review: </a:t>
                      </a:r>
                      <a:r>
                        <a:rPr lang="en-US" sz="13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Final snapshot report review</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Report Review: </a:t>
                      </a:r>
                      <a:r>
                        <a:rPr lang="en-US" sz="1300" b="0"/>
                        <a:t>7/15 to 8/15 </a:t>
                      </a:r>
                      <a:br>
                        <a:rPr lang="en-US" sz="1300" b="0"/>
                      </a:br>
                      <a:r>
                        <a:rPr lang="en-US" sz="1300" b="0"/>
                        <a:t>Final snapshot report review</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t>State Deadline: </a:t>
                      </a:r>
                      <a:r>
                        <a:rPr lang="en-US" sz="1300" b="0"/>
                        <a:t>Submitted snapshot and sign-off form</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7/31/25 submit reporting exception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latin typeface="+mn-lt"/>
                          <a:ea typeface="+mn-ea"/>
                          <a:cs typeface="+mn-cs"/>
                        </a:rPr>
                        <a:t>*8/1 school level exceptions begin to be processed</a:t>
                      </a:r>
                      <a:endParaRPr lang="en-US" sz="12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Training Event: </a:t>
                      </a:r>
                      <a:r>
                        <a:rPr lang="en-US" sz="1300" b="0" kern="1200">
                          <a:solidFill>
                            <a:schemeClr val="dk1"/>
                          </a:solidFill>
                          <a:latin typeface="+mn-lt"/>
                          <a:ea typeface="+mn-ea"/>
                          <a:cs typeface="+mn-cs"/>
                          <a:hlinkClick r:id="rId6"/>
                        </a:rPr>
                        <a:t>8/12, 10:30-11:30am, SEY Office Hours—Reports and Data Validation</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Deadline:</a:t>
                      </a:r>
                      <a:r>
                        <a:rPr lang="en-US" sz="1300" b="0" kern="1200">
                          <a:solidFill>
                            <a:schemeClr val="dk1"/>
                          </a:solidFill>
                          <a:latin typeface="+mn-lt"/>
                          <a:ea typeface="+mn-ea"/>
                          <a:cs typeface="+mn-cs"/>
                        </a:rPr>
                        <a:t> 7/11/25 Submit Attendance Snapshot</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Deadline:</a:t>
                      </a:r>
                      <a:r>
                        <a:rPr lang="en-US" sz="1300" b="0">
                          <a:latin typeface="+mj-lt"/>
                        </a:rPr>
                        <a:t> 7/25/25 Collection closes; sign-off form due; data embargoed until Aug. release</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a:t>
                      </a:r>
                      <a:r>
                        <a:rPr lang="en-US" sz="1300" b="0" kern="1200">
                          <a:solidFill>
                            <a:schemeClr val="dk1"/>
                          </a:solidFill>
                          <a:latin typeface="+mn-lt"/>
                          <a:ea typeface="+mn-ea"/>
                          <a:cs typeface="+mn-cs"/>
                        </a:rPr>
                        <a:t> 7/24 – all snapshot exception requests sent to CDE </a:t>
                      </a:r>
                      <a:endParaRPr lang="en-US" sz="1300" b="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7/25 – all snapshot errors resolved </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solidFill>
                            <a:schemeClr val="dk1"/>
                          </a:solidFill>
                          <a:latin typeface="Trebuchet MS"/>
                        </a:rPr>
                        <a:t>Report Review:</a:t>
                      </a:r>
                      <a:r>
                        <a:rPr lang="en-US" sz="1300" b="0" i="0" u="none" strike="noStrike" noProof="0">
                          <a:solidFill>
                            <a:schemeClr val="dk1"/>
                          </a:solidFill>
                          <a:latin typeface="Trebuchet MS"/>
                        </a:rPr>
                        <a:t> 7/8/25 to 7/26/25; validate data with COGNOS report and submit snapshot when review is complete</a:t>
                      </a:r>
                      <a:endParaRPr lang="en-US" sz="1300">
                        <a:solidFill>
                          <a:schemeClr val="dk1"/>
                        </a:solidFill>
                      </a:endParaRPr>
                    </a:p>
                  </a:txBody>
                  <a:tcPr/>
                </a:tc>
                <a:tc>
                  <a:txBody>
                    <a:bodyPr/>
                    <a:lstStyle/>
                    <a:p>
                      <a:pPr marL="0" marR="0" lvl="0" indent="0" algn="l">
                        <a:lnSpc>
                          <a:spcPct val="100000"/>
                        </a:lnSpc>
                        <a:spcBef>
                          <a:spcPts val="0"/>
                        </a:spcBef>
                        <a:spcAft>
                          <a:spcPts val="0"/>
                        </a:spcAft>
                        <a:buNone/>
                      </a:pPr>
                      <a:r>
                        <a:rPr lang="en-US" sz="1400" b="1" i="0" u="none" strike="noStrike" kern="1200" noProof="0">
                          <a:solidFill>
                            <a:srgbClr val="000000"/>
                          </a:solidFill>
                          <a:latin typeface="Trebuchet MS"/>
                        </a:rPr>
                        <a:t>State Deadline:</a:t>
                      </a:r>
                      <a:r>
                        <a:rPr lang="en-US" sz="1400" b="0" i="0" u="none" strike="noStrike" kern="1200" noProof="0">
                          <a:solidFill>
                            <a:srgbClr val="000000"/>
                          </a:solidFill>
                          <a:latin typeface="Trebuchet MS"/>
                        </a:rPr>
                        <a:t> 7/31/25 </a:t>
                      </a:r>
                      <a:br>
                        <a:rPr lang="en-US" sz="1400" b="0" i="0" u="none" strike="noStrike" kern="1200" noProof="0">
                          <a:solidFill>
                            <a:srgbClr val="000000"/>
                          </a:solidFill>
                          <a:latin typeface="Trebuchet MS"/>
                        </a:rPr>
                      </a:br>
                      <a:r>
                        <a:rPr lang="en-US" sz="1400" b="0" i="0" u="none" strike="noStrike" kern="1200" noProof="0">
                          <a:solidFill>
                            <a:srgbClr val="000000"/>
                          </a:solidFill>
                          <a:latin typeface="Trebuchet MS"/>
                        </a:rPr>
                        <a:t>submit data to CDE</a:t>
                      </a:r>
                      <a:endParaRPr lang="en-US"/>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9/11/25 error free snapshot</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51</Slides>
  <Notes>7</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July 17, 2025 Data Pipeline Town Hall</vt:lpstr>
      <vt:lpstr>Colorado Department of Education Identity Management (IdM)</vt:lpstr>
      <vt:lpstr>What is PII?</vt:lpstr>
      <vt:lpstr>Sharing Data</vt:lpstr>
      <vt:lpstr>Today’s Agenda</vt:lpstr>
      <vt:lpstr>CDE System Planned Outage</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Staff Evaluation</vt:lpstr>
      <vt:lpstr>Staff Evaluation Timeline 2024-2025</vt:lpstr>
      <vt:lpstr>Staff Evaluation Snapshot Status</vt:lpstr>
      <vt:lpstr>Staff Evaluation Interchange  Step that you should NOT SKIP if your LEA uses COPMS (RANDA)</vt:lpstr>
      <vt:lpstr>Staff Evaluation Snapshot Common Errors</vt:lpstr>
      <vt:lpstr>Questions &amp; Resources: Staff Evaluation</vt:lpstr>
      <vt:lpstr>Student Interchange</vt:lpstr>
      <vt:lpstr>Student Interchange 2024-2025</vt:lpstr>
      <vt:lpstr>Student Interchange 2025-2026</vt:lpstr>
      <vt:lpstr>Interchange Timeline Resources</vt:lpstr>
      <vt:lpstr>Upcoming Training</vt:lpstr>
      <vt:lpstr>COGNOS/CEDAR Report Changes</vt:lpstr>
      <vt:lpstr>Questions &amp; Resources: Student Interchange</vt:lpstr>
      <vt:lpstr>Student Discipline</vt:lpstr>
      <vt:lpstr>Student Discipline Collection Timeline</vt:lpstr>
      <vt:lpstr>LEA Student Discipline Snapshot Status as of 7am today</vt:lpstr>
      <vt:lpstr>Student Discipline Snapshot State Deadline Approaching</vt:lpstr>
      <vt:lpstr>Snapshot Reminder</vt:lpstr>
      <vt:lpstr>Questions &amp; Resources: Student Discipline</vt:lpstr>
      <vt:lpstr>Prevent Harassment or Discrimination</vt:lpstr>
      <vt:lpstr>Prevent Harassment or Discrimination   Collection Timeline</vt:lpstr>
      <vt:lpstr>LEA Prevent Harassment or Discrimination Status as of  7 am Today</vt:lpstr>
      <vt:lpstr>Prevent Harassment or Discrimination  State Deadline Approaching</vt:lpstr>
      <vt:lpstr>Reminder: Completing the Collection</vt:lpstr>
      <vt:lpstr>Questions &amp; Resources:  Prevent Harassment or Discrimination</vt:lpstr>
      <vt:lpstr>Special Education Discipline</vt:lpstr>
      <vt:lpstr>Special Education Discipline Snapshot</vt:lpstr>
      <vt:lpstr>Remaining Timeline</vt:lpstr>
      <vt:lpstr>Special Education Discipline Final Deadline – Friday, August 1, 2025 </vt:lpstr>
      <vt:lpstr>SIGNATURE REPORTS</vt:lpstr>
      <vt:lpstr>Signature and Detail Reports</vt:lpstr>
      <vt:lpstr>District Authority Sign-Off Due to AU team</vt:lpstr>
      <vt:lpstr>Uploading Reports to the ESSU Data Management System</vt:lpstr>
      <vt:lpstr>To Upload Documents</vt:lpstr>
      <vt:lpstr>Final Snapshot Approval Steps Within Data Pipeline  *required by August 1, 2025 </vt:lpstr>
      <vt:lpstr>Questions &amp; Resources: Special Education Discipline</vt:lpstr>
      <vt:lpstr>Special Education End of Year</vt:lpstr>
      <vt:lpstr>Special Education End of Year  Update on Business Rules</vt:lpstr>
      <vt:lpstr>Special Education EOY- C to B Referrals and Facility Students  Comparison Spreadsheets saved in AU syncplicity folder</vt:lpstr>
      <vt:lpstr>Questions &amp; Resources: SPED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2025-07-17T15:00:13Z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