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33"/>
  </p:notesMasterIdLst>
  <p:sldIdLst>
    <p:sldId id="287" r:id="rId5"/>
    <p:sldId id="4821" r:id="rId6"/>
    <p:sldId id="4806" r:id="rId7"/>
    <p:sldId id="4807" r:id="rId8"/>
    <p:sldId id="4822" r:id="rId9"/>
    <p:sldId id="404" r:id="rId10"/>
    <p:sldId id="4813" r:id="rId11"/>
    <p:sldId id="4825" r:id="rId12"/>
    <p:sldId id="5311" r:id="rId13"/>
    <p:sldId id="5314" r:id="rId14"/>
    <p:sldId id="4827" r:id="rId15"/>
    <p:sldId id="4823" r:id="rId16"/>
    <p:sldId id="4816" r:id="rId17"/>
    <p:sldId id="4817" r:id="rId18"/>
    <p:sldId id="400" r:id="rId19"/>
    <p:sldId id="3124" r:id="rId20"/>
    <p:sldId id="4828" r:id="rId21"/>
    <p:sldId id="4824" r:id="rId22"/>
    <p:sldId id="4818" r:id="rId23"/>
    <p:sldId id="3123" r:id="rId24"/>
    <p:sldId id="4819" r:id="rId25"/>
    <p:sldId id="403" r:id="rId26"/>
    <p:sldId id="5672" r:id="rId27"/>
    <p:sldId id="401" r:id="rId28"/>
    <p:sldId id="5671" r:id="rId29"/>
    <p:sldId id="3115" r:id="rId30"/>
    <p:sldId id="1682" r:id="rId31"/>
    <p:sldId id="26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2E62"/>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29DD8-4990-42D5-A9CC-28BA0CAC7FC1}" v="8" dt="2024-10-21T15:07:46.473"/>
  </p1510:revLst>
</p1510:revInfo>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89104" autoAdjust="0"/>
  </p:normalViewPr>
  <p:slideViewPr>
    <p:cSldViewPr snapToGrid="0">
      <p:cViewPr varScale="1">
        <p:scale>
          <a:sx n="98" d="100"/>
          <a:sy n="98" d="100"/>
        </p:scale>
        <p:origin x="2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zel, Brooke" userId="672bf8d3-b15b-4e02-a6d1-39319a0df09b" providerId="ADAL" clId="{65629DD8-4990-42D5-A9CC-28BA0CAC7FC1}"/>
    <pc:docChg chg="undo custSel addSld delSld modSld">
      <pc:chgData name="Wenzel, Brooke" userId="672bf8d3-b15b-4e02-a6d1-39319a0df09b" providerId="ADAL" clId="{65629DD8-4990-42D5-A9CC-28BA0CAC7FC1}" dt="2024-10-21T15:10:10.279" v="1090" actId="962"/>
      <pc:docMkLst>
        <pc:docMk/>
      </pc:docMkLst>
      <pc:sldChg chg="addSp delSp modSp mod">
        <pc:chgData name="Wenzel, Brooke" userId="672bf8d3-b15b-4e02-a6d1-39319a0df09b" providerId="ADAL" clId="{65629DD8-4990-42D5-A9CC-28BA0CAC7FC1}" dt="2024-10-21T15:08:31.251" v="478" actId="13244"/>
        <pc:sldMkLst>
          <pc:docMk/>
          <pc:sldMk cId="528717801" sldId="400"/>
        </pc:sldMkLst>
        <pc:spChg chg="mod ord">
          <ac:chgData name="Wenzel, Brooke" userId="672bf8d3-b15b-4e02-a6d1-39319a0df09b" providerId="ADAL" clId="{65629DD8-4990-42D5-A9CC-28BA0CAC7FC1}" dt="2024-10-21T15:08:31.251" v="478" actId="13244"/>
          <ac:spMkLst>
            <pc:docMk/>
            <pc:sldMk cId="528717801" sldId="400"/>
            <ac:spMk id="3" creationId="{C6F6F970-B39D-0C13-22F3-FCE4C7F541D4}"/>
          </ac:spMkLst>
        </pc:spChg>
        <pc:spChg chg="del">
          <ac:chgData name="Wenzel, Brooke" userId="672bf8d3-b15b-4e02-a6d1-39319a0df09b" providerId="ADAL" clId="{65629DD8-4990-42D5-A9CC-28BA0CAC7FC1}" dt="2024-10-21T15:04:27.686" v="74" actId="478"/>
          <ac:spMkLst>
            <pc:docMk/>
            <pc:sldMk cId="528717801" sldId="400"/>
            <ac:spMk id="7" creationId="{94F49ECD-8218-4D94-BC8B-35C048DD14B6}"/>
          </ac:spMkLst>
        </pc:spChg>
        <pc:spChg chg="add del mod">
          <ac:chgData name="Wenzel, Brooke" userId="672bf8d3-b15b-4e02-a6d1-39319a0df09b" providerId="ADAL" clId="{65629DD8-4990-42D5-A9CC-28BA0CAC7FC1}" dt="2024-10-21T15:04:29.116" v="75" actId="478"/>
          <ac:spMkLst>
            <pc:docMk/>
            <pc:sldMk cId="528717801" sldId="400"/>
            <ac:spMk id="8" creationId="{5063F1E9-50AF-4EE9-2822-9ED227870699}"/>
          </ac:spMkLst>
        </pc:spChg>
        <pc:spChg chg="del">
          <ac:chgData name="Wenzel, Brooke" userId="672bf8d3-b15b-4e02-a6d1-39319a0df09b" providerId="ADAL" clId="{65629DD8-4990-42D5-A9CC-28BA0CAC7FC1}" dt="2024-10-21T15:04:37.440" v="78" actId="478"/>
          <ac:spMkLst>
            <pc:docMk/>
            <pc:sldMk cId="528717801" sldId="400"/>
            <ac:spMk id="14" creationId="{57AAFE63-A7F1-429A-A7A7-14D0116EA5B8}"/>
          </ac:spMkLst>
        </pc:spChg>
        <pc:picChg chg="del mod">
          <ac:chgData name="Wenzel, Brooke" userId="672bf8d3-b15b-4e02-a6d1-39319a0df09b" providerId="ADAL" clId="{65629DD8-4990-42D5-A9CC-28BA0CAC7FC1}" dt="2024-10-21T15:05:32.030" v="83" actId="478"/>
          <ac:picMkLst>
            <pc:docMk/>
            <pc:sldMk cId="528717801" sldId="400"/>
            <ac:picMk id="6" creationId="{1726EA3E-B1E2-4821-80CB-EC2DEEDFC00A}"/>
          </ac:picMkLst>
        </pc:picChg>
        <pc:picChg chg="add mod ord">
          <ac:chgData name="Wenzel, Brooke" userId="672bf8d3-b15b-4e02-a6d1-39319a0df09b" providerId="ADAL" clId="{65629DD8-4990-42D5-A9CC-28BA0CAC7FC1}" dt="2024-10-21T15:07:00.364" v="464" actId="13244"/>
          <ac:picMkLst>
            <pc:docMk/>
            <pc:sldMk cId="528717801" sldId="400"/>
            <ac:picMk id="13" creationId="{FF79EA92-6E6F-094D-B70B-54785F2CB056}"/>
          </ac:picMkLst>
        </pc:picChg>
        <pc:cxnChg chg="del">
          <ac:chgData name="Wenzel, Brooke" userId="672bf8d3-b15b-4e02-a6d1-39319a0df09b" providerId="ADAL" clId="{65629DD8-4990-42D5-A9CC-28BA0CAC7FC1}" dt="2024-10-21T15:04:32.107" v="76" actId="478"/>
          <ac:cxnSpMkLst>
            <pc:docMk/>
            <pc:sldMk cId="528717801" sldId="400"/>
            <ac:cxnSpMk id="9" creationId="{3BF0FB05-C399-43D0-913B-7DC70BFB89DD}"/>
          </ac:cxnSpMkLst>
        </pc:cxnChg>
        <pc:cxnChg chg="del">
          <ac:chgData name="Wenzel, Brooke" userId="672bf8d3-b15b-4e02-a6d1-39319a0df09b" providerId="ADAL" clId="{65629DD8-4990-42D5-A9CC-28BA0CAC7FC1}" dt="2024-10-21T15:04:40.850" v="80" actId="478"/>
          <ac:cxnSpMkLst>
            <pc:docMk/>
            <pc:sldMk cId="528717801" sldId="400"/>
            <ac:cxnSpMk id="10" creationId="{904CD269-5964-4671-B15B-347162838717}"/>
          </ac:cxnSpMkLst>
        </pc:cxnChg>
        <pc:cxnChg chg="del">
          <ac:chgData name="Wenzel, Brooke" userId="672bf8d3-b15b-4e02-a6d1-39319a0df09b" providerId="ADAL" clId="{65629DD8-4990-42D5-A9CC-28BA0CAC7FC1}" dt="2024-10-21T15:04:39.167" v="79" actId="478"/>
          <ac:cxnSpMkLst>
            <pc:docMk/>
            <pc:sldMk cId="528717801" sldId="400"/>
            <ac:cxnSpMk id="12" creationId="{BEFD3158-8E50-4932-A793-96673D493664}"/>
          </ac:cxnSpMkLst>
        </pc:cxnChg>
      </pc:sldChg>
      <pc:sldChg chg="modSp mod">
        <pc:chgData name="Wenzel, Brooke" userId="672bf8d3-b15b-4e02-a6d1-39319a0df09b" providerId="ADAL" clId="{65629DD8-4990-42D5-A9CC-28BA0CAC7FC1}" dt="2024-10-21T15:09:05.890" v="568" actId="20577"/>
        <pc:sldMkLst>
          <pc:docMk/>
          <pc:sldMk cId="1051127642" sldId="401"/>
        </pc:sldMkLst>
        <pc:spChg chg="mod">
          <ac:chgData name="Wenzel, Brooke" userId="672bf8d3-b15b-4e02-a6d1-39319a0df09b" providerId="ADAL" clId="{65629DD8-4990-42D5-A9CC-28BA0CAC7FC1}" dt="2024-10-21T15:08:41.268" v="486" actId="20577"/>
          <ac:spMkLst>
            <pc:docMk/>
            <pc:sldMk cId="1051127642" sldId="401"/>
            <ac:spMk id="2" creationId="{00000000-0000-0000-0000-000000000000}"/>
          </ac:spMkLst>
        </pc:spChg>
        <pc:spChg chg="mod">
          <ac:chgData name="Wenzel, Brooke" userId="672bf8d3-b15b-4e02-a6d1-39319a0df09b" providerId="ADAL" clId="{65629DD8-4990-42D5-A9CC-28BA0CAC7FC1}" dt="2024-10-21T15:09:05.890" v="568" actId="20577"/>
          <ac:spMkLst>
            <pc:docMk/>
            <pc:sldMk cId="1051127642" sldId="401"/>
            <ac:spMk id="3" creationId="{00000000-0000-0000-0000-000000000000}"/>
          </ac:spMkLst>
        </pc:spChg>
        <pc:spChg chg="ord">
          <ac:chgData name="Wenzel, Brooke" userId="672bf8d3-b15b-4e02-a6d1-39319a0df09b" providerId="ADAL" clId="{65629DD8-4990-42D5-A9CC-28BA0CAC7FC1}" dt="2024-10-21T15:07:42.899" v="469" actId="13244"/>
          <ac:spMkLst>
            <pc:docMk/>
            <pc:sldMk cId="1051127642" sldId="401"/>
            <ac:spMk id="4" creationId="{00000000-0000-0000-0000-000000000000}"/>
          </ac:spMkLst>
        </pc:spChg>
        <pc:grpChg chg="ord">
          <ac:chgData name="Wenzel, Brooke" userId="672bf8d3-b15b-4e02-a6d1-39319a0df09b" providerId="ADAL" clId="{65629DD8-4990-42D5-A9CC-28BA0CAC7FC1}" dt="2024-10-21T15:07:58.752" v="473" actId="13244"/>
          <ac:grpSpMkLst>
            <pc:docMk/>
            <pc:sldMk cId="1051127642" sldId="401"/>
            <ac:grpSpMk id="7" creationId="{D6D322C9-8391-4EFD-AA14-E87B27E08B28}"/>
          </ac:grpSpMkLst>
        </pc:grpChg>
        <pc:graphicFrameChg chg="mod">
          <ac:chgData name="Wenzel, Brooke" userId="672bf8d3-b15b-4e02-a6d1-39319a0df09b" providerId="ADAL" clId="{65629DD8-4990-42D5-A9CC-28BA0CAC7FC1}" dt="2024-10-21T15:07:46.473" v="470" actId="962"/>
          <ac:graphicFrameMkLst>
            <pc:docMk/>
            <pc:sldMk cId="1051127642" sldId="401"/>
            <ac:graphicFrameMk id="6" creationId="{FBBF10AE-5656-4B61-8C8D-B1E67289F572}"/>
          </ac:graphicFrameMkLst>
        </pc:graphicFrameChg>
      </pc:sldChg>
      <pc:sldChg chg="modSp mod">
        <pc:chgData name="Wenzel, Brooke" userId="672bf8d3-b15b-4e02-a6d1-39319a0df09b" providerId="ADAL" clId="{65629DD8-4990-42D5-A9CC-28BA0CAC7FC1}" dt="2024-10-21T15:00:03.902" v="15" actId="1076"/>
        <pc:sldMkLst>
          <pc:docMk/>
          <pc:sldMk cId="1242963669" sldId="403"/>
        </pc:sldMkLst>
        <pc:spChg chg="mod">
          <ac:chgData name="Wenzel, Brooke" userId="672bf8d3-b15b-4e02-a6d1-39319a0df09b" providerId="ADAL" clId="{65629DD8-4990-42D5-A9CC-28BA0CAC7FC1}" dt="2024-10-21T15:00:03.902" v="15" actId="1076"/>
          <ac:spMkLst>
            <pc:docMk/>
            <pc:sldMk cId="1242963669" sldId="403"/>
            <ac:spMk id="2" creationId="{00000000-0000-0000-0000-000000000000}"/>
          </ac:spMkLst>
        </pc:spChg>
      </pc:sldChg>
      <pc:sldChg chg="modSp mod">
        <pc:chgData name="Wenzel, Brooke" userId="672bf8d3-b15b-4e02-a6d1-39319a0df09b" providerId="ADAL" clId="{65629DD8-4990-42D5-A9CC-28BA0CAC7FC1}" dt="2024-10-21T15:08:04.294" v="474" actId="13244"/>
        <pc:sldMkLst>
          <pc:docMk/>
          <pc:sldMk cId="2760913808" sldId="1682"/>
        </pc:sldMkLst>
        <pc:spChg chg="mod">
          <ac:chgData name="Wenzel, Brooke" userId="672bf8d3-b15b-4e02-a6d1-39319a0df09b" providerId="ADAL" clId="{65629DD8-4990-42D5-A9CC-28BA0CAC7FC1}" dt="2024-10-21T15:03:14.346" v="69" actId="14100"/>
          <ac:spMkLst>
            <pc:docMk/>
            <pc:sldMk cId="2760913808" sldId="1682"/>
            <ac:spMk id="3" creationId="{00000000-0000-0000-0000-000000000000}"/>
          </ac:spMkLst>
        </pc:spChg>
        <pc:spChg chg="ord">
          <ac:chgData name="Wenzel, Brooke" userId="672bf8d3-b15b-4e02-a6d1-39319a0df09b" providerId="ADAL" clId="{65629DD8-4990-42D5-A9CC-28BA0CAC7FC1}" dt="2024-10-21T15:08:04.294" v="474" actId="13244"/>
          <ac:spMkLst>
            <pc:docMk/>
            <pc:sldMk cId="2760913808" sldId="1682"/>
            <ac:spMk id="4" creationId="{00000000-0000-0000-0000-000000000000}"/>
          </ac:spMkLst>
        </pc:spChg>
        <pc:spChg chg="mod">
          <ac:chgData name="Wenzel, Brooke" userId="672bf8d3-b15b-4e02-a6d1-39319a0df09b" providerId="ADAL" clId="{65629DD8-4990-42D5-A9CC-28BA0CAC7FC1}" dt="2024-10-21T15:03:21.915" v="72" actId="1076"/>
          <ac:spMkLst>
            <pc:docMk/>
            <pc:sldMk cId="2760913808" sldId="1682"/>
            <ac:spMk id="7" creationId="{00000000-0000-0000-0000-000000000000}"/>
          </ac:spMkLst>
        </pc:spChg>
        <pc:spChg chg="mod">
          <ac:chgData name="Wenzel, Brooke" userId="672bf8d3-b15b-4e02-a6d1-39319a0df09b" providerId="ADAL" clId="{65629DD8-4990-42D5-A9CC-28BA0CAC7FC1}" dt="2024-10-21T15:03:21.915" v="72" actId="1076"/>
          <ac:spMkLst>
            <pc:docMk/>
            <pc:sldMk cId="2760913808" sldId="1682"/>
            <ac:spMk id="8" creationId="{00000000-0000-0000-0000-000000000000}"/>
          </ac:spMkLst>
        </pc:spChg>
        <pc:grpChg chg="mod">
          <ac:chgData name="Wenzel, Brooke" userId="672bf8d3-b15b-4e02-a6d1-39319a0df09b" providerId="ADAL" clId="{65629DD8-4990-42D5-A9CC-28BA0CAC7FC1}" dt="2024-10-21T15:03:21.915" v="72" actId="1076"/>
          <ac:grpSpMkLst>
            <pc:docMk/>
            <pc:sldMk cId="2760913808" sldId="1682"/>
            <ac:grpSpMk id="5" creationId="{00000000-0000-0000-0000-000000000000}"/>
          </ac:grpSpMkLst>
        </pc:grpChg>
        <pc:picChg chg="mod">
          <ac:chgData name="Wenzel, Brooke" userId="672bf8d3-b15b-4e02-a6d1-39319a0df09b" providerId="ADAL" clId="{65629DD8-4990-42D5-A9CC-28BA0CAC7FC1}" dt="2024-10-21T15:03:21.915" v="72" actId="1076"/>
          <ac:picMkLst>
            <pc:docMk/>
            <pc:sldMk cId="2760913808" sldId="1682"/>
            <ac:picMk id="6" creationId="{00000000-0000-0000-0000-000000000000}"/>
          </ac:picMkLst>
        </pc:picChg>
      </pc:sldChg>
      <pc:sldChg chg="delSp modSp mod">
        <pc:chgData name="Wenzel, Brooke" userId="672bf8d3-b15b-4e02-a6d1-39319a0df09b" providerId="ADAL" clId="{65629DD8-4990-42D5-A9CC-28BA0CAC7FC1}" dt="2024-10-21T15:08:12.658" v="475" actId="962"/>
        <pc:sldMkLst>
          <pc:docMk/>
          <pc:sldMk cId="3308656297" sldId="2681"/>
        </pc:sldMkLst>
        <pc:spChg chg="del">
          <ac:chgData name="Wenzel, Brooke" userId="672bf8d3-b15b-4e02-a6d1-39319a0df09b" providerId="ADAL" clId="{65629DD8-4990-42D5-A9CC-28BA0CAC7FC1}" dt="2024-10-21T15:03:33.565" v="73" actId="478"/>
          <ac:spMkLst>
            <pc:docMk/>
            <pc:sldMk cId="3308656297" sldId="2681"/>
            <ac:spMk id="3" creationId="{286D72BE-4271-E443-A075-AABEC462C6A0}"/>
          </ac:spMkLst>
        </pc:spChg>
        <pc:picChg chg="mod">
          <ac:chgData name="Wenzel, Brooke" userId="672bf8d3-b15b-4e02-a6d1-39319a0df09b" providerId="ADAL" clId="{65629DD8-4990-42D5-A9CC-28BA0CAC7FC1}" dt="2024-10-21T15:08:12.658" v="475" actId="962"/>
          <ac:picMkLst>
            <pc:docMk/>
            <pc:sldMk cId="3308656297" sldId="2681"/>
            <ac:picMk id="8" creationId="{A708C627-72D4-45CA-9A59-68EB4DC5528A}"/>
          </ac:picMkLst>
        </pc:picChg>
      </pc:sldChg>
      <pc:sldChg chg="modSp mod">
        <pc:chgData name="Wenzel, Brooke" userId="672bf8d3-b15b-4e02-a6d1-39319a0df09b" providerId="ADAL" clId="{65629DD8-4990-42D5-A9CC-28BA0CAC7FC1}" dt="2024-10-21T15:09:37.343" v="774" actId="962"/>
        <pc:sldMkLst>
          <pc:docMk/>
          <pc:sldMk cId="2357032713" sldId="3124"/>
        </pc:sldMkLst>
        <pc:picChg chg="mod">
          <ac:chgData name="Wenzel, Brooke" userId="672bf8d3-b15b-4e02-a6d1-39319a0df09b" providerId="ADAL" clId="{65629DD8-4990-42D5-A9CC-28BA0CAC7FC1}" dt="2024-10-21T15:09:37.343" v="774" actId="962"/>
          <ac:picMkLst>
            <pc:docMk/>
            <pc:sldMk cId="2357032713" sldId="3124"/>
            <ac:picMk id="13" creationId="{115640FA-0145-D4DD-A415-CB56AF3F38FE}"/>
          </ac:picMkLst>
        </pc:picChg>
      </pc:sldChg>
      <pc:sldChg chg="addSp delSp modSp mod modClrScheme chgLayout">
        <pc:chgData name="Wenzel, Brooke" userId="672bf8d3-b15b-4e02-a6d1-39319a0df09b" providerId="ADAL" clId="{65629DD8-4990-42D5-A9CC-28BA0CAC7FC1}" dt="2024-10-21T14:59:19.317" v="14" actId="208"/>
        <pc:sldMkLst>
          <pc:docMk/>
          <pc:sldMk cId="236519258" sldId="4817"/>
        </pc:sldMkLst>
        <pc:spChg chg="mod ord">
          <ac:chgData name="Wenzel, Brooke" userId="672bf8d3-b15b-4e02-a6d1-39319a0df09b" providerId="ADAL" clId="{65629DD8-4990-42D5-A9CC-28BA0CAC7FC1}" dt="2024-10-21T14:59:13.859" v="13" actId="14100"/>
          <ac:spMkLst>
            <pc:docMk/>
            <pc:sldMk cId="236519258" sldId="4817"/>
            <ac:spMk id="2" creationId="{00000000-0000-0000-0000-000000000000}"/>
          </ac:spMkLst>
        </pc:spChg>
        <pc:spChg chg="add del mod ord">
          <ac:chgData name="Wenzel, Brooke" userId="672bf8d3-b15b-4e02-a6d1-39319a0df09b" providerId="ADAL" clId="{65629DD8-4990-42D5-A9CC-28BA0CAC7FC1}" dt="2024-10-21T14:59:05.766" v="10"/>
          <ac:spMkLst>
            <pc:docMk/>
            <pc:sldMk cId="236519258" sldId="4817"/>
            <ac:spMk id="3" creationId="{AC354637-6E09-EBA5-D3C2-67F69A8BEEFF}"/>
          </ac:spMkLst>
        </pc:spChg>
        <pc:spChg chg="mod ord">
          <ac:chgData name="Wenzel, Brooke" userId="672bf8d3-b15b-4e02-a6d1-39319a0df09b" providerId="ADAL" clId="{65629DD8-4990-42D5-A9CC-28BA0CAC7FC1}" dt="2024-10-21T14:59:02.207" v="8" actId="700"/>
          <ac:spMkLst>
            <pc:docMk/>
            <pc:sldMk cId="236519258" sldId="4817"/>
            <ac:spMk id="4" creationId="{00000000-0000-0000-0000-000000000000}"/>
          </ac:spMkLst>
        </pc:spChg>
        <pc:picChg chg="add mod">
          <ac:chgData name="Wenzel, Brooke" userId="672bf8d3-b15b-4e02-a6d1-39319a0df09b" providerId="ADAL" clId="{65629DD8-4990-42D5-A9CC-28BA0CAC7FC1}" dt="2024-10-21T14:59:19.317" v="14" actId="208"/>
          <ac:picMkLst>
            <pc:docMk/>
            <pc:sldMk cId="236519258" sldId="4817"/>
            <ac:picMk id="5" creationId="{D3F1505B-3D50-76F8-D02E-2167CEDA6B86}"/>
          </ac:picMkLst>
        </pc:picChg>
        <pc:picChg chg="del mod">
          <ac:chgData name="Wenzel, Brooke" userId="672bf8d3-b15b-4e02-a6d1-39319a0df09b" providerId="ADAL" clId="{65629DD8-4990-42D5-A9CC-28BA0CAC7FC1}" dt="2024-10-21T14:59:04.817" v="9" actId="21"/>
          <ac:picMkLst>
            <pc:docMk/>
            <pc:sldMk cId="236519258" sldId="4817"/>
            <ac:picMk id="11" creationId="{D3F1505B-3D50-76F8-D02E-2167CEDA6B86}"/>
          </ac:picMkLst>
        </pc:picChg>
      </pc:sldChg>
      <pc:sldChg chg="modSp mod">
        <pc:chgData name="Wenzel, Brooke" userId="672bf8d3-b15b-4e02-a6d1-39319a0df09b" providerId="ADAL" clId="{65629DD8-4990-42D5-A9CC-28BA0CAC7FC1}" dt="2024-10-21T15:09:51.437" v="898" actId="962"/>
        <pc:sldMkLst>
          <pc:docMk/>
          <pc:sldMk cId="1667164214" sldId="4818"/>
        </pc:sldMkLst>
        <pc:spChg chg="ord">
          <ac:chgData name="Wenzel, Brooke" userId="672bf8d3-b15b-4e02-a6d1-39319a0df09b" providerId="ADAL" clId="{65629DD8-4990-42D5-A9CC-28BA0CAC7FC1}" dt="2024-10-21T15:07:29.675" v="468" actId="13244"/>
          <ac:spMkLst>
            <pc:docMk/>
            <pc:sldMk cId="1667164214" sldId="4818"/>
            <ac:spMk id="4" creationId="{72568983-FBFE-114C-8A0C-7001F5F1E956}"/>
          </ac:spMkLst>
        </pc:spChg>
        <pc:picChg chg="mod">
          <ac:chgData name="Wenzel, Brooke" userId="672bf8d3-b15b-4e02-a6d1-39319a0df09b" providerId="ADAL" clId="{65629DD8-4990-42D5-A9CC-28BA0CAC7FC1}" dt="2024-10-21T15:09:51.437" v="898" actId="962"/>
          <ac:picMkLst>
            <pc:docMk/>
            <pc:sldMk cId="1667164214" sldId="4818"/>
            <ac:picMk id="5" creationId="{850DE09A-F48A-6C8D-C45E-BF311ED36AC7}"/>
          </ac:picMkLst>
        </pc:picChg>
      </pc:sldChg>
      <pc:sldChg chg="modSp mod">
        <pc:chgData name="Wenzel, Brooke" userId="672bf8d3-b15b-4e02-a6d1-39319a0df09b" providerId="ADAL" clId="{65629DD8-4990-42D5-A9CC-28BA0CAC7FC1}" dt="2024-10-21T15:10:10.279" v="1090" actId="962"/>
        <pc:sldMkLst>
          <pc:docMk/>
          <pc:sldMk cId="61609034" sldId="4819"/>
        </pc:sldMkLst>
        <pc:spChg chg="mod">
          <ac:chgData name="Wenzel, Brooke" userId="672bf8d3-b15b-4e02-a6d1-39319a0df09b" providerId="ADAL" clId="{65629DD8-4990-42D5-A9CC-28BA0CAC7FC1}" dt="2024-10-21T15:00:06.369" v="16" actId="1076"/>
          <ac:spMkLst>
            <pc:docMk/>
            <pc:sldMk cId="61609034" sldId="4819"/>
            <ac:spMk id="2" creationId="{00000000-0000-0000-0000-000000000000}"/>
          </ac:spMkLst>
        </pc:spChg>
        <pc:picChg chg="mod">
          <ac:chgData name="Wenzel, Brooke" userId="672bf8d3-b15b-4e02-a6d1-39319a0df09b" providerId="ADAL" clId="{65629DD8-4990-42D5-A9CC-28BA0CAC7FC1}" dt="2024-10-21T15:10:10.279" v="1090" actId="962"/>
          <ac:picMkLst>
            <pc:docMk/>
            <pc:sldMk cId="61609034" sldId="4819"/>
            <ac:picMk id="5" creationId="{43F02DD7-5AC2-AA14-2A23-CB4498B807AD}"/>
          </ac:picMkLst>
        </pc:picChg>
      </pc:sldChg>
      <pc:sldChg chg="modSp del mod">
        <pc:chgData name="Wenzel, Brooke" userId="672bf8d3-b15b-4e02-a6d1-39319a0df09b" providerId="ADAL" clId="{65629DD8-4990-42D5-A9CC-28BA0CAC7FC1}" dt="2024-10-21T14:55:31.289" v="4" actId="47"/>
        <pc:sldMkLst>
          <pc:docMk/>
          <pc:sldMk cId="2449118562" sldId="4826"/>
        </pc:sldMkLst>
        <pc:spChg chg="mod">
          <ac:chgData name="Wenzel, Brooke" userId="672bf8d3-b15b-4e02-a6d1-39319a0df09b" providerId="ADAL" clId="{65629DD8-4990-42D5-A9CC-28BA0CAC7FC1}" dt="2024-10-21T14:54:55.218" v="2" actId="14100"/>
          <ac:spMkLst>
            <pc:docMk/>
            <pc:sldMk cId="2449118562" sldId="4826"/>
            <ac:spMk id="3" creationId="{00000000-0000-0000-0000-000000000000}"/>
          </ac:spMkLst>
        </pc:spChg>
      </pc:sldChg>
      <pc:sldChg chg="modSp mod">
        <pc:chgData name="Wenzel, Brooke" userId="672bf8d3-b15b-4e02-a6d1-39319a0df09b" providerId="ADAL" clId="{65629DD8-4990-42D5-A9CC-28BA0CAC7FC1}" dt="2024-10-21T15:07:19.298" v="467" actId="13244"/>
        <pc:sldMkLst>
          <pc:docMk/>
          <pc:sldMk cId="3236681377" sldId="4828"/>
        </pc:sldMkLst>
        <pc:spChg chg="ord">
          <ac:chgData name="Wenzel, Brooke" userId="672bf8d3-b15b-4e02-a6d1-39319a0df09b" providerId="ADAL" clId="{65629DD8-4990-42D5-A9CC-28BA0CAC7FC1}" dt="2024-10-21T15:07:12.597" v="465" actId="13244"/>
          <ac:spMkLst>
            <pc:docMk/>
            <pc:sldMk cId="3236681377" sldId="4828"/>
            <ac:spMk id="2" creationId="{84C0F922-2A0B-9110-A7B3-3489A3256C47}"/>
          </ac:spMkLst>
        </pc:spChg>
        <pc:spChg chg="ord">
          <ac:chgData name="Wenzel, Brooke" userId="672bf8d3-b15b-4e02-a6d1-39319a0df09b" providerId="ADAL" clId="{65629DD8-4990-42D5-A9CC-28BA0CAC7FC1}" dt="2024-10-21T15:07:16.759" v="466" actId="13244"/>
          <ac:spMkLst>
            <pc:docMk/>
            <pc:sldMk cId="3236681377" sldId="4828"/>
            <ac:spMk id="6" creationId="{6BBE7CEE-CBAD-E366-5326-2C0D522C9574}"/>
          </ac:spMkLst>
        </pc:spChg>
        <pc:spChg chg="ord">
          <ac:chgData name="Wenzel, Brooke" userId="672bf8d3-b15b-4e02-a6d1-39319a0df09b" providerId="ADAL" clId="{65629DD8-4990-42D5-A9CC-28BA0CAC7FC1}" dt="2024-10-21T15:07:19.298" v="467" actId="13244"/>
          <ac:spMkLst>
            <pc:docMk/>
            <pc:sldMk cId="3236681377" sldId="4828"/>
            <ac:spMk id="7" creationId="{6174D5BB-BBB1-3E4F-0E85-517D19353034}"/>
          </ac:spMkLst>
        </pc:spChg>
      </pc:sldChg>
      <pc:sldChg chg="add">
        <pc:chgData name="Wenzel, Brooke" userId="672bf8d3-b15b-4e02-a6d1-39319a0df09b" providerId="ADAL" clId="{65629DD8-4990-42D5-A9CC-28BA0CAC7FC1}" dt="2024-10-21T14:55:29.244" v="3"/>
        <pc:sldMkLst>
          <pc:docMk/>
          <pc:sldMk cId="1440192999" sldId="5311"/>
        </pc:sldMkLst>
      </pc:sldChg>
      <pc:sldChg chg="add">
        <pc:chgData name="Wenzel, Brooke" userId="672bf8d3-b15b-4e02-a6d1-39319a0df09b" providerId="ADAL" clId="{65629DD8-4990-42D5-A9CC-28BA0CAC7FC1}" dt="2024-10-21T14:55:29.244" v="3"/>
        <pc:sldMkLst>
          <pc:docMk/>
          <pc:sldMk cId="4294440752" sldId="5314"/>
        </pc:sldMkLst>
      </pc:sldChg>
      <pc:sldChg chg="add">
        <pc:chgData name="Wenzel, Brooke" userId="672bf8d3-b15b-4e02-a6d1-39319a0df09b" providerId="ADAL" clId="{65629DD8-4990-42D5-A9CC-28BA0CAC7FC1}" dt="2024-10-21T15:02:04.582" v="22"/>
        <pc:sldMkLst>
          <pc:docMk/>
          <pc:sldMk cId="1824294876" sldId="5671"/>
        </pc:sldMkLst>
      </pc:sldChg>
      <pc:sldChg chg="modSp add mod">
        <pc:chgData name="Wenzel, Brooke" userId="672bf8d3-b15b-4e02-a6d1-39319a0df09b" providerId="ADAL" clId="{65629DD8-4990-42D5-A9CC-28BA0CAC7FC1}" dt="2024-10-21T15:02:58.886" v="67" actId="20577"/>
        <pc:sldMkLst>
          <pc:docMk/>
          <pc:sldMk cId="1569884230" sldId="5672"/>
        </pc:sldMkLst>
        <pc:spChg chg="mod">
          <ac:chgData name="Wenzel, Brooke" userId="672bf8d3-b15b-4e02-a6d1-39319a0df09b" providerId="ADAL" clId="{65629DD8-4990-42D5-A9CC-28BA0CAC7FC1}" dt="2024-10-21T15:02:58.886" v="67" actId="20577"/>
          <ac:spMkLst>
            <pc:docMk/>
            <pc:sldMk cId="1569884230" sldId="5672"/>
            <ac:spMk id="2" creationId="{FB41BDA1-A9DD-4265-3C45-B7BBC929393A}"/>
          </ac:spMkLst>
        </pc:spChg>
      </pc:sldChg>
    </pc:docChg>
  </pc:docChgLst>
  <pc:docChgLst>
    <pc:chgData name="Wenzel, Brooke" userId="672bf8d3-b15b-4e02-a6d1-39319a0df09b" providerId="ADAL" clId="{9EAF7FE7-DB51-4DDA-B371-330594B493C7}"/>
    <pc:docChg chg="undo custSel addSld delSld modSld sldOrd">
      <pc:chgData name="Wenzel, Brooke" userId="672bf8d3-b15b-4e02-a6d1-39319a0df09b" providerId="ADAL" clId="{9EAF7FE7-DB51-4DDA-B371-330594B493C7}" dt="2023-08-02T13:53:04.477" v="2918" actId="27636"/>
      <pc:docMkLst>
        <pc:docMk/>
      </pc:docMkLst>
      <pc:sldChg chg="add del">
        <pc:chgData name="Wenzel, Brooke" userId="672bf8d3-b15b-4e02-a6d1-39319a0df09b" providerId="ADAL" clId="{9EAF7FE7-DB51-4DDA-B371-330594B493C7}" dt="2023-08-01T17:33:20.660" v="11" actId="47"/>
        <pc:sldMkLst>
          <pc:docMk/>
          <pc:sldMk cId="3044915438" sldId="256"/>
        </pc:sldMkLst>
      </pc:sldChg>
      <pc:sldChg chg="addSp modSp mod ord">
        <pc:chgData name="Wenzel, Brooke" userId="672bf8d3-b15b-4e02-a6d1-39319a0df09b" providerId="ADAL" clId="{9EAF7FE7-DB51-4DDA-B371-330594B493C7}" dt="2023-08-02T13:53:04.477" v="2918" actId="27636"/>
        <pc:sldMkLst>
          <pc:docMk/>
          <pc:sldMk cId="638276779" sldId="257"/>
        </pc:sldMkLst>
        <pc:spChg chg="add mod">
          <ac:chgData name="Wenzel, Brooke" userId="672bf8d3-b15b-4e02-a6d1-39319a0df09b" providerId="ADAL" clId="{9EAF7FE7-DB51-4DDA-B371-330594B493C7}" dt="2023-08-01T18:49:22.788" v="652" actId="255"/>
          <ac:spMkLst>
            <pc:docMk/>
            <pc:sldMk cId="638276779" sldId="257"/>
            <ac:spMk id="5" creationId="{87C12D35-79F8-B6DF-D110-C8A81190A0A3}"/>
          </ac:spMkLst>
        </pc:spChg>
        <pc:spChg chg="mod">
          <ac:chgData name="Wenzel, Brooke" userId="672bf8d3-b15b-4e02-a6d1-39319a0df09b" providerId="ADAL" clId="{9EAF7FE7-DB51-4DDA-B371-330594B493C7}" dt="2023-08-02T13:53:04.477" v="2918" actId="27636"/>
          <ac:spMkLst>
            <pc:docMk/>
            <pc:sldMk cId="638276779" sldId="257"/>
            <ac:spMk id="6" creationId="{9C82649E-A629-47D8-B54A-4C4A8F023596}"/>
          </ac:spMkLst>
        </pc:spChg>
      </pc:sldChg>
      <pc:sldChg chg="modSp mod">
        <pc:chgData name="Wenzel, Brooke" userId="672bf8d3-b15b-4e02-a6d1-39319a0df09b" providerId="ADAL" clId="{9EAF7FE7-DB51-4DDA-B371-330594B493C7}" dt="2023-08-01T19:00:38.883" v="2446" actId="13244"/>
        <pc:sldMkLst>
          <pc:docMk/>
          <pc:sldMk cId="1540298492" sldId="259"/>
        </pc:sldMkLst>
        <pc:spChg chg="ord">
          <ac:chgData name="Wenzel, Brooke" userId="672bf8d3-b15b-4e02-a6d1-39319a0df09b" providerId="ADAL" clId="{9EAF7FE7-DB51-4DDA-B371-330594B493C7}" dt="2023-08-01T19:00:28.407" v="2442" actId="13244"/>
          <ac:spMkLst>
            <pc:docMk/>
            <pc:sldMk cId="1540298492" sldId="259"/>
            <ac:spMk id="4" creationId="{00000000-0000-0000-0000-000000000000}"/>
          </ac:spMkLst>
        </pc:spChg>
        <pc:spChg chg="ord">
          <ac:chgData name="Wenzel, Brooke" userId="672bf8d3-b15b-4e02-a6d1-39319a0df09b" providerId="ADAL" clId="{9EAF7FE7-DB51-4DDA-B371-330594B493C7}" dt="2023-08-01T19:00:36.212" v="2445" actId="13244"/>
          <ac:spMkLst>
            <pc:docMk/>
            <pc:sldMk cId="1540298492" sldId="259"/>
            <ac:spMk id="6" creationId="{230197E2-3AB7-C0A2-6AC2-3D306A8B36BB}"/>
          </ac:spMkLst>
        </pc:spChg>
        <pc:spChg chg="ord">
          <ac:chgData name="Wenzel, Brooke" userId="672bf8d3-b15b-4e02-a6d1-39319a0df09b" providerId="ADAL" clId="{9EAF7FE7-DB51-4DDA-B371-330594B493C7}" dt="2023-08-01T19:00:34.838" v="2444" actId="13244"/>
          <ac:spMkLst>
            <pc:docMk/>
            <pc:sldMk cId="1540298492" sldId="259"/>
            <ac:spMk id="7" creationId="{A6521D8B-0B30-6B0F-1547-86BF392BB544}"/>
          </ac:spMkLst>
        </pc:spChg>
        <pc:spChg chg="ord">
          <ac:chgData name="Wenzel, Brooke" userId="672bf8d3-b15b-4e02-a6d1-39319a0df09b" providerId="ADAL" clId="{9EAF7FE7-DB51-4DDA-B371-330594B493C7}" dt="2023-08-01T19:00:38.883" v="2446" actId="13244"/>
          <ac:spMkLst>
            <pc:docMk/>
            <pc:sldMk cId="1540298492" sldId="259"/>
            <ac:spMk id="8" creationId="{5E0E529D-FBDE-7548-B6ED-D94118BD6A03}"/>
          </ac:spMkLst>
        </pc:spChg>
      </pc:sldChg>
      <pc:sldChg chg="modSp mod">
        <pc:chgData name="Wenzel, Brooke" userId="672bf8d3-b15b-4e02-a6d1-39319a0df09b" providerId="ADAL" clId="{9EAF7FE7-DB51-4DDA-B371-330594B493C7}" dt="2023-08-01T19:01:55.376" v="2520" actId="20577"/>
        <pc:sldMkLst>
          <pc:docMk/>
          <pc:sldMk cId="3947354361" sldId="263"/>
        </pc:sldMkLst>
        <pc:spChg chg="mod">
          <ac:chgData name="Wenzel, Brooke" userId="672bf8d3-b15b-4e02-a6d1-39319a0df09b" providerId="ADAL" clId="{9EAF7FE7-DB51-4DDA-B371-330594B493C7}" dt="2023-08-01T19:01:55.376" v="2520" actId="20577"/>
          <ac:spMkLst>
            <pc:docMk/>
            <pc:sldMk cId="3947354361" sldId="263"/>
            <ac:spMk id="2" creationId="{D716E0B3-BA4F-44B7-B718-2408F7CA9DD8}"/>
          </ac:spMkLst>
        </pc:spChg>
      </pc:sldChg>
      <pc:sldChg chg="add del">
        <pc:chgData name="Wenzel, Brooke" userId="672bf8d3-b15b-4e02-a6d1-39319a0df09b" providerId="ADAL" clId="{9EAF7FE7-DB51-4DDA-B371-330594B493C7}" dt="2023-08-01T17:59:31.620" v="99" actId="2696"/>
        <pc:sldMkLst>
          <pc:docMk/>
          <pc:sldMk cId="3401448192" sldId="264"/>
        </pc:sldMkLst>
      </pc:sldChg>
      <pc:sldChg chg="add del">
        <pc:chgData name="Wenzel, Brooke" userId="672bf8d3-b15b-4e02-a6d1-39319a0df09b" providerId="ADAL" clId="{9EAF7FE7-DB51-4DDA-B371-330594B493C7}" dt="2023-08-01T18:00:46.426" v="108" actId="2696"/>
        <pc:sldMkLst>
          <pc:docMk/>
          <pc:sldMk cId="3544094761" sldId="264"/>
        </pc:sldMkLst>
      </pc:sldChg>
      <pc:sldChg chg="add del">
        <pc:chgData name="Wenzel, Brooke" userId="672bf8d3-b15b-4e02-a6d1-39319a0df09b" providerId="ADAL" clId="{9EAF7FE7-DB51-4DDA-B371-330594B493C7}" dt="2023-08-01T18:52:59.467" v="653" actId="47"/>
        <pc:sldMkLst>
          <pc:docMk/>
          <pc:sldMk cId="3744258865" sldId="264"/>
        </pc:sldMkLst>
      </pc:sldChg>
      <pc:sldChg chg="add del">
        <pc:chgData name="Wenzel, Brooke" userId="672bf8d3-b15b-4e02-a6d1-39319a0df09b" providerId="ADAL" clId="{9EAF7FE7-DB51-4DDA-B371-330594B493C7}" dt="2023-08-01T18:04:20.559" v="184" actId="47"/>
        <pc:sldMkLst>
          <pc:docMk/>
          <pc:sldMk cId="1409592759" sldId="265"/>
        </pc:sldMkLst>
      </pc:sldChg>
      <pc:sldChg chg="add del">
        <pc:chgData name="Wenzel, Brooke" userId="672bf8d3-b15b-4e02-a6d1-39319a0df09b" providerId="ADAL" clId="{9EAF7FE7-DB51-4DDA-B371-330594B493C7}" dt="2023-08-01T18:04:19.697" v="183" actId="47"/>
        <pc:sldMkLst>
          <pc:docMk/>
          <pc:sldMk cId="1521983039" sldId="266"/>
        </pc:sldMkLst>
      </pc:sldChg>
      <pc:sldChg chg="add del">
        <pc:chgData name="Wenzel, Brooke" userId="672bf8d3-b15b-4e02-a6d1-39319a0df09b" providerId="ADAL" clId="{9EAF7FE7-DB51-4DDA-B371-330594B493C7}" dt="2023-08-01T18:04:19.053" v="182" actId="47"/>
        <pc:sldMkLst>
          <pc:docMk/>
          <pc:sldMk cId="2845345019" sldId="267"/>
        </pc:sldMkLst>
      </pc:sldChg>
      <pc:sldChg chg="del">
        <pc:chgData name="Wenzel, Brooke" userId="672bf8d3-b15b-4e02-a6d1-39319a0df09b" providerId="ADAL" clId="{9EAF7FE7-DB51-4DDA-B371-330594B493C7}" dt="2023-08-01T18:42:53.915" v="612" actId="47"/>
        <pc:sldMkLst>
          <pc:docMk/>
          <pc:sldMk cId="2811713806" sldId="268"/>
        </pc:sldMkLst>
      </pc:sldChg>
      <pc:sldChg chg="add del">
        <pc:chgData name="Wenzel, Brooke" userId="672bf8d3-b15b-4e02-a6d1-39319a0df09b" providerId="ADAL" clId="{9EAF7FE7-DB51-4DDA-B371-330594B493C7}" dt="2023-08-01T18:01:33.117" v="120" actId="47"/>
        <pc:sldMkLst>
          <pc:docMk/>
          <pc:sldMk cId="1716284204" sldId="270"/>
        </pc:sldMkLst>
      </pc:sldChg>
      <pc:sldChg chg="addSp modSp add mod">
        <pc:chgData name="Wenzel, Brooke" userId="672bf8d3-b15b-4e02-a6d1-39319a0df09b" providerId="ADAL" clId="{9EAF7FE7-DB51-4DDA-B371-330594B493C7}" dt="2023-08-02T13:12:19.651" v="2545" actId="20577"/>
        <pc:sldMkLst>
          <pc:docMk/>
          <pc:sldMk cId="1323397142" sldId="271"/>
        </pc:sldMkLst>
        <pc:spChg chg="ord">
          <ac:chgData name="Wenzel, Brooke" userId="672bf8d3-b15b-4e02-a6d1-39319a0df09b" providerId="ADAL" clId="{9EAF7FE7-DB51-4DDA-B371-330594B493C7}" dt="2023-08-01T18:58:31.456" v="2419" actId="13244"/>
          <ac:spMkLst>
            <pc:docMk/>
            <pc:sldMk cId="1323397142" sldId="271"/>
            <ac:spMk id="4" creationId="{00000000-0000-0000-0000-000000000000}"/>
          </ac:spMkLst>
        </pc:spChg>
        <pc:spChg chg="mod">
          <ac:chgData name="Wenzel, Brooke" userId="672bf8d3-b15b-4e02-a6d1-39319a0df09b" providerId="ADAL" clId="{9EAF7FE7-DB51-4DDA-B371-330594B493C7}" dt="2023-08-01T18:01:19.897" v="117" actId="1076"/>
          <ac:spMkLst>
            <pc:docMk/>
            <pc:sldMk cId="1323397142" sldId="271"/>
            <ac:spMk id="9" creationId="{63BFEB55-3F97-1689-F708-2900BD6F8441}"/>
          </ac:spMkLst>
        </pc:spChg>
        <pc:graphicFrameChg chg="add mod modGraphic">
          <ac:chgData name="Wenzel, Brooke" userId="672bf8d3-b15b-4e02-a6d1-39319a0df09b" providerId="ADAL" clId="{9EAF7FE7-DB51-4DDA-B371-330594B493C7}" dt="2023-08-02T13:12:19.651" v="2545" actId="20577"/>
          <ac:graphicFrameMkLst>
            <pc:docMk/>
            <pc:sldMk cId="1323397142" sldId="271"/>
            <ac:graphicFrameMk id="2" creationId="{D137D3ED-D678-C50A-01B6-3BA8B83F63B1}"/>
          </ac:graphicFrameMkLst>
        </pc:graphicFrameChg>
        <pc:picChg chg="mod">
          <ac:chgData name="Wenzel, Brooke" userId="672bf8d3-b15b-4e02-a6d1-39319a0df09b" providerId="ADAL" clId="{9EAF7FE7-DB51-4DDA-B371-330594B493C7}" dt="2023-08-01T18:01:17.961" v="116" actId="1076"/>
          <ac:picMkLst>
            <pc:docMk/>
            <pc:sldMk cId="1323397142" sldId="271"/>
            <ac:picMk id="8" creationId="{BA590FD8-3F6D-2658-357B-AE71D7B007A0}"/>
          </ac:picMkLst>
        </pc:picChg>
      </pc:sldChg>
      <pc:sldChg chg="add del">
        <pc:chgData name="Wenzel, Brooke" userId="672bf8d3-b15b-4e02-a6d1-39319a0df09b" providerId="ADAL" clId="{9EAF7FE7-DB51-4DDA-B371-330594B493C7}" dt="2023-08-01T18:00:46.426" v="108" actId="2696"/>
        <pc:sldMkLst>
          <pc:docMk/>
          <pc:sldMk cId="1739035053" sldId="271"/>
        </pc:sldMkLst>
      </pc:sldChg>
      <pc:sldChg chg="add del">
        <pc:chgData name="Wenzel, Brooke" userId="672bf8d3-b15b-4e02-a6d1-39319a0df09b" providerId="ADAL" clId="{9EAF7FE7-DB51-4DDA-B371-330594B493C7}" dt="2023-08-01T17:59:31.620" v="99" actId="2696"/>
        <pc:sldMkLst>
          <pc:docMk/>
          <pc:sldMk cId="3613651240" sldId="271"/>
        </pc:sldMkLst>
      </pc:sldChg>
      <pc:sldChg chg="add del">
        <pc:chgData name="Wenzel, Brooke" userId="672bf8d3-b15b-4e02-a6d1-39319a0df09b" providerId="ADAL" clId="{9EAF7FE7-DB51-4DDA-B371-330594B493C7}" dt="2023-08-01T17:59:31.620" v="99" actId="2696"/>
        <pc:sldMkLst>
          <pc:docMk/>
          <pc:sldMk cId="1153159124" sldId="272"/>
        </pc:sldMkLst>
      </pc:sldChg>
      <pc:sldChg chg="add del">
        <pc:chgData name="Wenzel, Brooke" userId="672bf8d3-b15b-4e02-a6d1-39319a0df09b" providerId="ADAL" clId="{9EAF7FE7-DB51-4DDA-B371-330594B493C7}" dt="2023-08-01T18:00:46.426" v="108" actId="2696"/>
        <pc:sldMkLst>
          <pc:docMk/>
          <pc:sldMk cId="1722404217" sldId="272"/>
        </pc:sldMkLst>
      </pc:sldChg>
      <pc:sldChg chg="add">
        <pc:chgData name="Wenzel, Brooke" userId="672bf8d3-b15b-4e02-a6d1-39319a0df09b" providerId="ADAL" clId="{9EAF7FE7-DB51-4DDA-B371-330594B493C7}" dt="2023-08-01T18:00:51.143" v="109"/>
        <pc:sldMkLst>
          <pc:docMk/>
          <pc:sldMk cId="2071112812" sldId="272"/>
        </pc:sldMkLst>
      </pc:sldChg>
      <pc:sldChg chg="add del">
        <pc:chgData name="Wenzel, Brooke" userId="672bf8d3-b15b-4e02-a6d1-39319a0df09b" providerId="ADAL" clId="{9EAF7FE7-DB51-4DDA-B371-330594B493C7}" dt="2023-08-01T17:59:31.620" v="99" actId="2696"/>
        <pc:sldMkLst>
          <pc:docMk/>
          <pc:sldMk cId="550158751" sldId="273"/>
        </pc:sldMkLst>
      </pc:sldChg>
      <pc:sldChg chg="add">
        <pc:chgData name="Wenzel, Brooke" userId="672bf8d3-b15b-4e02-a6d1-39319a0df09b" providerId="ADAL" clId="{9EAF7FE7-DB51-4DDA-B371-330594B493C7}" dt="2023-08-01T18:02:11.313" v="125"/>
        <pc:sldMkLst>
          <pc:docMk/>
          <pc:sldMk cId="755488237" sldId="273"/>
        </pc:sldMkLst>
      </pc:sldChg>
      <pc:sldChg chg="add del">
        <pc:chgData name="Wenzel, Brooke" userId="672bf8d3-b15b-4e02-a6d1-39319a0df09b" providerId="ADAL" clId="{9EAF7FE7-DB51-4DDA-B371-330594B493C7}" dt="2023-08-01T18:02:07.273" v="124" actId="2696"/>
        <pc:sldMkLst>
          <pc:docMk/>
          <pc:sldMk cId="2690172501" sldId="273"/>
        </pc:sldMkLst>
      </pc:sldChg>
      <pc:sldChg chg="add del">
        <pc:chgData name="Wenzel, Brooke" userId="672bf8d3-b15b-4e02-a6d1-39319a0df09b" providerId="ADAL" clId="{9EAF7FE7-DB51-4DDA-B371-330594B493C7}" dt="2023-08-01T18:03:46.253" v="176" actId="47"/>
        <pc:sldMkLst>
          <pc:docMk/>
          <pc:sldMk cId="1635391487" sldId="275"/>
        </pc:sldMkLst>
      </pc:sldChg>
      <pc:sldChg chg="add del">
        <pc:chgData name="Wenzel, Brooke" userId="672bf8d3-b15b-4e02-a6d1-39319a0df09b" providerId="ADAL" clId="{9EAF7FE7-DB51-4DDA-B371-330594B493C7}" dt="2023-08-01T17:59:31.620" v="99" actId="2696"/>
        <pc:sldMkLst>
          <pc:docMk/>
          <pc:sldMk cId="18158055" sldId="276"/>
        </pc:sldMkLst>
      </pc:sldChg>
      <pc:sldChg chg="add del">
        <pc:chgData name="Wenzel, Brooke" userId="672bf8d3-b15b-4e02-a6d1-39319a0df09b" providerId="ADAL" clId="{9EAF7FE7-DB51-4DDA-B371-330594B493C7}" dt="2023-08-01T18:02:07.273" v="124" actId="2696"/>
        <pc:sldMkLst>
          <pc:docMk/>
          <pc:sldMk cId="2203974926" sldId="276"/>
        </pc:sldMkLst>
      </pc:sldChg>
      <pc:sldChg chg="modSp add">
        <pc:chgData name="Wenzel, Brooke" userId="672bf8d3-b15b-4e02-a6d1-39319a0df09b" providerId="ADAL" clId="{9EAF7FE7-DB51-4DDA-B371-330594B493C7}" dt="2023-08-01T18:03:06.364" v="162"/>
        <pc:sldMkLst>
          <pc:docMk/>
          <pc:sldMk cId="3053211302" sldId="276"/>
        </pc:sldMkLst>
        <pc:graphicFrameChg chg="mod">
          <ac:chgData name="Wenzel, Brooke" userId="672bf8d3-b15b-4e02-a6d1-39319a0df09b" providerId="ADAL" clId="{9EAF7FE7-DB51-4DDA-B371-330594B493C7}" dt="2023-08-01T18:03:06.364" v="162"/>
          <ac:graphicFrameMkLst>
            <pc:docMk/>
            <pc:sldMk cId="3053211302" sldId="276"/>
            <ac:graphicFrameMk id="5" creationId="{7AE81F07-0236-7F76-4E3F-8983F074DF17}"/>
          </ac:graphicFrameMkLst>
        </pc:graphicFrameChg>
      </pc:sldChg>
      <pc:sldChg chg="add del">
        <pc:chgData name="Wenzel, Brooke" userId="672bf8d3-b15b-4e02-a6d1-39319a0df09b" providerId="ADAL" clId="{9EAF7FE7-DB51-4DDA-B371-330594B493C7}" dt="2023-08-01T17:59:31.620" v="99" actId="2696"/>
        <pc:sldMkLst>
          <pc:docMk/>
          <pc:sldMk cId="554350832" sldId="277"/>
        </pc:sldMkLst>
      </pc:sldChg>
      <pc:sldChg chg="add del">
        <pc:chgData name="Wenzel, Brooke" userId="672bf8d3-b15b-4e02-a6d1-39319a0df09b" providerId="ADAL" clId="{9EAF7FE7-DB51-4DDA-B371-330594B493C7}" dt="2023-08-01T18:02:07.273" v="124" actId="2696"/>
        <pc:sldMkLst>
          <pc:docMk/>
          <pc:sldMk cId="1692939474" sldId="277"/>
        </pc:sldMkLst>
      </pc:sldChg>
      <pc:sldChg chg="add">
        <pc:chgData name="Wenzel, Brooke" userId="672bf8d3-b15b-4e02-a6d1-39319a0df09b" providerId="ADAL" clId="{9EAF7FE7-DB51-4DDA-B371-330594B493C7}" dt="2023-08-01T18:02:11.313" v="125"/>
        <pc:sldMkLst>
          <pc:docMk/>
          <pc:sldMk cId="1764662604" sldId="277"/>
        </pc:sldMkLst>
      </pc:sldChg>
      <pc:sldChg chg="add del">
        <pc:chgData name="Wenzel, Brooke" userId="672bf8d3-b15b-4e02-a6d1-39319a0df09b" providerId="ADAL" clId="{9EAF7FE7-DB51-4DDA-B371-330594B493C7}" dt="2023-08-01T18:03:24.736" v="163" actId="47"/>
        <pc:sldMkLst>
          <pc:docMk/>
          <pc:sldMk cId="610588162" sldId="278"/>
        </pc:sldMkLst>
      </pc:sldChg>
      <pc:sldChg chg="add del">
        <pc:chgData name="Wenzel, Brooke" userId="672bf8d3-b15b-4e02-a6d1-39319a0df09b" providerId="ADAL" clId="{9EAF7FE7-DB51-4DDA-B371-330594B493C7}" dt="2023-08-01T17:59:31.620" v="99" actId="2696"/>
        <pc:sldMkLst>
          <pc:docMk/>
          <pc:sldMk cId="4190871184" sldId="278"/>
        </pc:sldMkLst>
      </pc:sldChg>
      <pc:sldChg chg="add del">
        <pc:chgData name="Wenzel, Brooke" userId="672bf8d3-b15b-4e02-a6d1-39319a0df09b" providerId="ADAL" clId="{9EAF7FE7-DB51-4DDA-B371-330594B493C7}" dt="2023-08-01T18:03:24.736" v="163" actId="47"/>
        <pc:sldMkLst>
          <pc:docMk/>
          <pc:sldMk cId="2115895884" sldId="279"/>
        </pc:sldMkLst>
      </pc:sldChg>
      <pc:sldChg chg="add del">
        <pc:chgData name="Wenzel, Brooke" userId="672bf8d3-b15b-4e02-a6d1-39319a0df09b" providerId="ADAL" clId="{9EAF7FE7-DB51-4DDA-B371-330594B493C7}" dt="2023-08-01T17:59:31.620" v="99" actId="2696"/>
        <pc:sldMkLst>
          <pc:docMk/>
          <pc:sldMk cId="2291496335" sldId="279"/>
        </pc:sldMkLst>
      </pc:sldChg>
      <pc:sldChg chg="add">
        <pc:chgData name="Wenzel, Brooke" userId="672bf8d3-b15b-4e02-a6d1-39319a0df09b" providerId="ADAL" clId="{9EAF7FE7-DB51-4DDA-B371-330594B493C7}" dt="2023-08-01T18:02:11.313" v="125"/>
        <pc:sldMkLst>
          <pc:docMk/>
          <pc:sldMk cId="2818208491" sldId="280"/>
        </pc:sldMkLst>
      </pc:sldChg>
      <pc:sldChg chg="add del">
        <pc:chgData name="Wenzel, Brooke" userId="672bf8d3-b15b-4e02-a6d1-39319a0df09b" providerId="ADAL" clId="{9EAF7FE7-DB51-4DDA-B371-330594B493C7}" dt="2023-08-01T17:59:31.620" v="99" actId="2696"/>
        <pc:sldMkLst>
          <pc:docMk/>
          <pc:sldMk cId="3628294174" sldId="280"/>
        </pc:sldMkLst>
      </pc:sldChg>
      <pc:sldChg chg="add del">
        <pc:chgData name="Wenzel, Brooke" userId="672bf8d3-b15b-4e02-a6d1-39319a0df09b" providerId="ADAL" clId="{9EAF7FE7-DB51-4DDA-B371-330594B493C7}" dt="2023-08-01T18:02:07.273" v="124" actId="2696"/>
        <pc:sldMkLst>
          <pc:docMk/>
          <pc:sldMk cId="3721379853" sldId="280"/>
        </pc:sldMkLst>
      </pc:sldChg>
      <pc:sldChg chg="add del">
        <pc:chgData name="Wenzel, Brooke" userId="672bf8d3-b15b-4e02-a6d1-39319a0df09b" providerId="ADAL" clId="{9EAF7FE7-DB51-4DDA-B371-330594B493C7}" dt="2023-08-01T17:59:31.620" v="99" actId="2696"/>
        <pc:sldMkLst>
          <pc:docMk/>
          <pc:sldMk cId="17045339" sldId="281"/>
        </pc:sldMkLst>
      </pc:sldChg>
      <pc:sldChg chg="add ord">
        <pc:chgData name="Wenzel, Brooke" userId="672bf8d3-b15b-4e02-a6d1-39319a0df09b" providerId="ADAL" clId="{9EAF7FE7-DB51-4DDA-B371-330594B493C7}" dt="2023-08-01T18:03:44.036" v="175"/>
        <pc:sldMkLst>
          <pc:docMk/>
          <pc:sldMk cId="2829407219" sldId="281"/>
        </pc:sldMkLst>
      </pc:sldChg>
      <pc:sldChg chg="add del">
        <pc:chgData name="Wenzel, Brooke" userId="672bf8d3-b15b-4e02-a6d1-39319a0df09b" providerId="ADAL" clId="{9EAF7FE7-DB51-4DDA-B371-330594B493C7}" dt="2023-08-01T18:04:13.863" v="180" actId="2696"/>
        <pc:sldMkLst>
          <pc:docMk/>
          <pc:sldMk cId="404183708" sldId="283"/>
        </pc:sldMkLst>
      </pc:sldChg>
      <pc:sldChg chg="addSp modSp add mod ord">
        <pc:chgData name="Wenzel, Brooke" userId="672bf8d3-b15b-4e02-a6d1-39319a0df09b" providerId="ADAL" clId="{9EAF7FE7-DB51-4DDA-B371-330594B493C7}" dt="2023-08-01T18:58:45.556" v="2421" actId="13244"/>
        <pc:sldMkLst>
          <pc:docMk/>
          <pc:sldMk cId="1607998157" sldId="283"/>
        </pc:sldMkLst>
        <pc:spChg chg="ord">
          <ac:chgData name="Wenzel, Brooke" userId="672bf8d3-b15b-4e02-a6d1-39319a0df09b" providerId="ADAL" clId="{9EAF7FE7-DB51-4DDA-B371-330594B493C7}" dt="2023-08-01T18:58:45.556" v="2421" actId="13244"/>
          <ac:spMkLst>
            <pc:docMk/>
            <pc:sldMk cId="1607998157" sldId="283"/>
            <ac:spMk id="4" creationId="{A0D8C184-9CF5-738F-C46B-A5988D331BEA}"/>
          </ac:spMkLst>
        </pc:spChg>
        <pc:picChg chg="add mod">
          <ac:chgData name="Wenzel, Brooke" userId="672bf8d3-b15b-4e02-a6d1-39319a0df09b" providerId="ADAL" clId="{9EAF7FE7-DB51-4DDA-B371-330594B493C7}" dt="2023-08-01T18:25:45.415" v="254" actId="207"/>
          <ac:picMkLst>
            <pc:docMk/>
            <pc:sldMk cId="1607998157" sldId="283"/>
            <ac:picMk id="6" creationId="{5EF1AAB6-BA4E-8DC5-DB8C-C32CA3649464}"/>
          </ac:picMkLst>
        </pc:picChg>
      </pc:sldChg>
      <pc:sldChg chg="add del">
        <pc:chgData name="Wenzel, Brooke" userId="672bf8d3-b15b-4e02-a6d1-39319a0df09b" providerId="ADAL" clId="{9EAF7FE7-DB51-4DDA-B371-330594B493C7}" dt="2023-08-01T17:59:31.620" v="99" actId="2696"/>
        <pc:sldMkLst>
          <pc:docMk/>
          <pc:sldMk cId="3518144378" sldId="283"/>
        </pc:sldMkLst>
      </pc:sldChg>
      <pc:sldChg chg="add del">
        <pc:chgData name="Wenzel, Brooke" userId="672bf8d3-b15b-4e02-a6d1-39319a0df09b" providerId="ADAL" clId="{9EAF7FE7-DB51-4DDA-B371-330594B493C7}" dt="2023-08-01T18:31:26.251" v="259" actId="2696"/>
        <pc:sldMkLst>
          <pc:docMk/>
          <pc:sldMk cId="564101288" sldId="284"/>
        </pc:sldMkLst>
      </pc:sldChg>
      <pc:sldChg chg="add del">
        <pc:chgData name="Wenzel, Brooke" userId="672bf8d3-b15b-4e02-a6d1-39319a0df09b" providerId="ADAL" clId="{9EAF7FE7-DB51-4DDA-B371-330594B493C7}" dt="2023-08-01T17:59:31.620" v="99" actId="2696"/>
        <pc:sldMkLst>
          <pc:docMk/>
          <pc:sldMk cId="2072880432" sldId="284"/>
        </pc:sldMkLst>
      </pc:sldChg>
      <pc:sldChg chg="add">
        <pc:chgData name="Wenzel, Brooke" userId="672bf8d3-b15b-4e02-a6d1-39319a0df09b" providerId="ADAL" clId="{9EAF7FE7-DB51-4DDA-B371-330594B493C7}" dt="2023-08-01T18:31:31.354" v="260"/>
        <pc:sldMkLst>
          <pc:docMk/>
          <pc:sldMk cId="2161256257" sldId="284"/>
        </pc:sldMkLst>
      </pc:sldChg>
      <pc:sldChg chg="add del">
        <pc:chgData name="Wenzel, Brooke" userId="672bf8d3-b15b-4e02-a6d1-39319a0df09b" providerId="ADAL" clId="{9EAF7FE7-DB51-4DDA-B371-330594B493C7}" dt="2023-08-01T17:59:31.620" v="99" actId="2696"/>
        <pc:sldMkLst>
          <pc:docMk/>
          <pc:sldMk cId="2698435197" sldId="285"/>
        </pc:sldMkLst>
      </pc:sldChg>
      <pc:sldChg chg="add">
        <pc:chgData name="Wenzel, Brooke" userId="672bf8d3-b15b-4e02-a6d1-39319a0df09b" providerId="ADAL" clId="{9EAF7FE7-DB51-4DDA-B371-330594B493C7}" dt="2023-08-01T18:31:31.354" v="260"/>
        <pc:sldMkLst>
          <pc:docMk/>
          <pc:sldMk cId="3031627108" sldId="285"/>
        </pc:sldMkLst>
      </pc:sldChg>
      <pc:sldChg chg="add del">
        <pc:chgData name="Wenzel, Brooke" userId="672bf8d3-b15b-4e02-a6d1-39319a0df09b" providerId="ADAL" clId="{9EAF7FE7-DB51-4DDA-B371-330594B493C7}" dt="2023-08-01T18:31:26.251" v="259" actId="2696"/>
        <pc:sldMkLst>
          <pc:docMk/>
          <pc:sldMk cId="3693029927" sldId="285"/>
        </pc:sldMkLst>
      </pc:sldChg>
      <pc:sldChg chg="add del">
        <pc:chgData name="Wenzel, Brooke" userId="672bf8d3-b15b-4e02-a6d1-39319a0df09b" providerId="ADAL" clId="{9EAF7FE7-DB51-4DDA-B371-330594B493C7}" dt="2023-08-01T17:33:33.439" v="14" actId="47"/>
        <pc:sldMkLst>
          <pc:docMk/>
          <pc:sldMk cId="1428793590" sldId="286"/>
        </pc:sldMkLst>
      </pc:sldChg>
      <pc:sldChg chg="modSp mod">
        <pc:chgData name="Wenzel, Brooke" userId="672bf8d3-b15b-4e02-a6d1-39319a0df09b" providerId="ADAL" clId="{9EAF7FE7-DB51-4DDA-B371-330594B493C7}" dt="2023-08-01T17:32:30" v="9" actId="20577"/>
        <pc:sldMkLst>
          <pc:docMk/>
          <pc:sldMk cId="893087381" sldId="287"/>
        </pc:sldMkLst>
        <pc:spChg chg="mod">
          <ac:chgData name="Wenzel, Brooke" userId="672bf8d3-b15b-4e02-a6d1-39319a0df09b" providerId="ADAL" clId="{9EAF7FE7-DB51-4DDA-B371-330594B493C7}" dt="2023-08-01T17:32:30" v="9" actId="20577"/>
          <ac:spMkLst>
            <pc:docMk/>
            <pc:sldMk cId="893087381" sldId="287"/>
            <ac:spMk id="2" creationId="{00000000-0000-0000-0000-000000000000}"/>
          </ac:spMkLst>
        </pc:spChg>
      </pc:sldChg>
      <pc:sldChg chg="addSp modSp add mod">
        <pc:chgData name="Wenzel, Brooke" userId="672bf8d3-b15b-4e02-a6d1-39319a0df09b" providerId="ADAL" clId="{9EAF7FE7-DB51-4DDA-B371-330594B493C7}" dt="2023-08-02T13:27:48.063" v="2902" actId="20577"/>
        <pc:sldMkLst>
          <pc:docMk/>
          <pc:sldMk cId="3455376667" sldId="289"/>
        </pc:sldMkLst>
        <pc:spChg chg="add mod">
          <ac:chgData name="Wenzel, Brooke" userId="672bf8d3-b15b-4e02-a6d1-39319a0df09b" providerId="ADAL" clId="{9EAF7FE7-DB51-4DDA-B371-330594B493C7}" dt="2023-08-02T13:27:48.063" v="2902" actId="20577"/>
          <ac:spMkLst>
            <pc:docMk/>
            <pc:sldMk cId="3455376667" sldId="289"/>
            <ac:spMk id="2" creationId="{24CB9C74-6494-0ACC-57AA-AE18433774E4}"/>
          </ac:spMkLst>
        </pc:spChg>
        <pc:spChg chg="mod">
          <ac:chgData name="Wenzel, Brooke" userId="672bf8d3-b15b-4e02-a6d1-39319a0df09b" providerId="ADAL" clId="{9EAF7FE7-DB51-4DDA-B371-330594B493C7}" dt="2023-08-01T18:26:15.447" v="257" actId="1076"/>
          <ac:spMkLst>
            <pc:docMk/>
            <pc:sldMk cId="3455376667" sldId="289"/>
            <ac:spMk id="4" creationId="{00000000-0000-0000-0000-000000000000}"/>
          </ac:spMkLst>
        </pc:spChg>
        <pc:picChg chg="mod">
          <ac:chgData name="Wenzel, Brooke" userId="672bf8d3-b15b-4e02-a6d1-39319a0df09b" providerId="ADAL" clId="{9EAF7FE7-DB51-4DDA-B371-330594B493C7}" dt="2023-08-02T13:25:30.896" v="2549" actId="1076"/>
          <ac:picMkLst>
            <pc:docMk/>
            <pc:sldMk cId="3455376667" sldId="289"/>
            <ac:picMk id="11" creationId="{C886F1D8-04FD-0BAB-039F-152AB97EA66F}"/>
          </ac:picMkLst>
        </pc:picChg>
      </pc:sldChg>
      <pc:sldChg chg="addSp delSp modSp add mod">
        <pc:chgData name="Wenzel, Brooke" userId="672bf8d3-b15b-4e02-a6d1-39319a0df09b" providerId="ADAL" clId="{9EAF7FE7-DB51-4DDA-B371-330594B493C7}" dt="2023-08-01T18:59:01.752" v="2425" actId="13244"/>
        <pc:sldMkLst>
          <pc:docMk/>
          <pc:sldMk cId="3740445396" sldId="290"/>
        </pc:sldMkLst>
        <pc:spChg chg="mod">
          <ac:chgData name="Wenzel, Brooke" userId="672bf8d3-b15b-4e02-a6d1-39319a0df09b" providerId="ADAL" clId="{9EAF7FE7-DB51-4DDA-B371-330594B493C7}" dt="2023-08-01T18:34:10.081" v="342" actId="20577"/>
          <ac:spMkLst>
            <pc:docMk/>
            <pc:sldMk cId="3740445396" sldId="290"/>
            <ac:spMk id="2" creationId="{00000000-0000-0000-0000-000000000000}"/>
          </ac:spMkLst>
        </pc:spChg>
        <pc:spChg chg="add del mod">
          <ac:chgData name="Wenzel, Brooke" userId="672bf8d3-b15b-4e02-a6d1-39319a0df09b" providerId="ADAL" clId="{9EAF7FE7-DB51-4DDA-B371-330594B493C7}" dt="2023-08-01T18:32:46.766" v="269" actId="478"/>
          <ac:spMkLst>
            <pc:docMk/>
            <pc:sldMk cId="3740445396" sldId="290"/>
            <ac:spMk id="3" creationId="{19A3DA4C-EFAF-85EA-61FC-13FC650A9F27}"/>
          </ac:spMkLst>
        </pc:spChg>
        <pc:spChg chg="mod ord">
          <ac:chgData name="Wenzel, Brooke" userId="672bf8d3-b15b-4e02-a6d1-39319a0df09b" providerId="ADAL" clId="{9EAF7FE7-DB51-4DDA-B371-330594B493C7}" dt="2023-08-01T18:58:58.772" v="2424" actId="13244"/>
          <ac:spMkLst>
            <pc:docMk/>
            <pc:sldMk cId="3740445396" sldId="290"/>
            <ac:spMk id="4" creationId="{00000000-0000-0000-0000-000000000000}"/>
          </ac:spMkLst>
        </pc:spChg>
        <pc:spChg chg="ord">
          <ac:chgData name="Wenzel, Brooke" userId="672bf8d3-b15b-4e02-a6d1-39319a0df09b" providerId="ADAL" clId="{9EAF7FE7-DB51-4DDA-B371-330594B493C7}" dt="2023-08-01T18:59:01.752" v="2425" actId="13244"/>
          <ac:spMkLst>
            <pc:docMk/>
            <pc:sldMk cId="3740445396" sldId="290"/>
            <ac:spMk id="5" creationId="{00000000-0000-0000-0000-000000000000}"/>
          </ac:spMkLst>
        </pc:spChg>
        <pc:picChg chg="del">
          <ac:chgData name="Wenzel, Brooke" userId="672bf8d3-b15b-4e02-a6d1-39319a0df09b" providerId="ADAL" clId="{9EAF7FE7-DB51-4DDA-B371-330594B493C7}" dt="2023-08-01T18:32:44.816" v="268" actId="478"/>
          <ac:picMkLst>
            <pc:docMk/>
            <pc:sldMk cId="3740445396" sldId="290"/>
            <ac:picMk id="6" creationId="{00000000-0000-0000-0000-000000000000}"/>
          </ac:picMkLst>
        </pc:picChg>
        <pc:picChg chg="add mod">
          <ac:chgData name="Wenzel, Brooke" userId="672bf8d3-b15b-4e02-a6d1-39319a0df09b" providerId="ADAL" clId="{9EAF7FE7-DB51-4DDA-B371-330594B493C7}" dt="2023-08-01T18:54:56.740" v="1585" actId="962"/>
          <ac:picMkLst>
            <pc:docMk/>
            <pc:sldMk cId="3740445396" sldId="290"/>
            <ac:picMk id="9" creationId="{7BDC305C-6720-C160-9AB6-47CD3F2CE352}"/>
          </ac:picMkLst>
        </pc:picChg>
      </pc:sldChg>
      <pc:sldChg chg="modSp add del mod">
        <pc:chgData name="Wenzel, Brooke" userId="672bf8d3-b15b-4e02-a6d1-39319a0df09b" providerId="ADAL" clId="{9EAF7FE7-DB51-4DDA-B371-330594B493C7}" dt="2023-08-02T13:36:42.917" v="2905" actId="2696"/>
        <pc:sldMkLst>
          <pc:docMk/>
          <pc:sldMk cId="4169492278" sldId="296"/>
        </pc:sldMkLst>
        <pc:picChg chg="mod">
          <ac:chgData name="Wenzel, Brooke" userId="672bf8d3-b15b-4e02-a6d1-39319a0df09b" providerId="ADAL" clId="{9EAF7FE7-DB51-4DDA-B371-330594B493C7}" dt="2023-08-01T18:56:13.341" v="2392" actId="962"/>
          <ac:picMkLst>
            <pc:docMk/>
            <pc:sldMk cId="4169492278" sldId="296"/>
            <ac:picMk id="7" creationId="{81D061F4-4297-9056-0C99-6CBAE054ADDB}"/>
          </ac:picMkLst>
        </pc:picChg>
      </pc:sldChg>
      <pc:sldChg chg="del">
        <pc:chgData name="Wenzel, Brooke" userId="672bf8d3-b15b-4e02-a6d1-39319a0df09b" providerId="ADAL" clId="{9EAF7FE7-DB51-4DDA-B371-330594B493C7}" dt="2023-08-02T13:50:31.498" v="2915" actId="47"/>
        <pc:sldMkLst>
          <pc:docMk/>
          <pc:sldMk cId="3501294162" sldId="298"/>
        </pc:sldMkLst>
      </pc:sldChg>
      <pc:sldChg chg="modSp mod">
        <pc:chgData name="Wenzel, Brooke" userId="672bf8d3-b15b-4e02-a6d1-39319a0df09b" providerId="ADAL" clId="{9EAF7FE7-DB51-4DDA-B371-330594B493C7}" dt="2023-08-01T18:56:18.514" v="2396" actId="962"/>
        <pc:sldMkLst>
          <pc:docMk/>
          <pc:sldMk cId="1863329499" sldId="299"/>
        </pc:sldMkLst>
        <pc:picChg chg="mod">
          <ac:chgData name="Wenzel, Brooke" userId="672bf8d3-b15b-4e02-a6d1-39319a0df09b" providerId="ADAL" clId="{9EAF7FE7-DB51-4DDA-B371-330594B493C7}" dt="2023-08-01T18:56:18.514" v="2396" actId="962"/>
          <ac:picMkLst>
            <pc:docMk/>
            <pc:sldMk cId="1863329499" sldId="299"/>
            <ac:picMk id="6" creationId="{0A646ECE-FC87-EA88-91F0-57622BC3BC66}"/>
          </ac:picMkLst>
        </pc:picChg>
      </pc:sldChg>
      <pc:sldChg chg="modSp mod">
        <pc:chgData name="Wenzel, Brooke" userId="672bf8d3-b15b-4e02-a6d1-39319a0df09b" providerId="ADAL" clId="{9EAF7FE7-DB51-4DDA-B371-330594B493C7}" dt="2023-08-01T18:56:16.394" v="2394" actId="962"/>
        <pc:sldMkLst>
          <pc:docMk/>
          <pc:sldMk cId="3295923357" sldId="303"/>
        </pc:sldMkLst>
        <pc:picChg chg="mod">
          <ac:chgData name="Wenzel, Brooke" userId="672bf8d3-b15b-4e02-a6d1-39319a0df09b" providerId="ADAL" clId="{9EAF7FE7-DB51-4DDA-B371-330594B493C7}" dt="2023-08-01T18:56:16.394" v="2394" actId="962"/>
          <ac:picMkLst>
            <pc:docMk/>
            <pc:sldMk cId="3295923357" sldId="303"/>
            <ac:picMk id="6" creationId="{FD5B439E-1EA2-3AAC-E64D-6FCDA10CD615}"/>
          </ac:picMkLst>
        </pc:picChg>
      </pc:sldChg>
      <pc:sldChg chg="modSp mod">
        <pc:chgData name="Wenzel, Brooke" userId="672bf8d3-b15b-4e02-a6d1-39319a0df09b" providerId="ADAL" clId="{9EAF7FE7-DB51-4DDA-B371-330594B493C7}" dt="2023-08-01T18:56:20.788" v="2398" actId="962"/>
        <pc:sldMkLst>
          <pc:docMk/>
          <pc:sldMk cId="1519479922" sldId="304"/>
        </pc:sldMkLst>
        <pc:picChg chg="mod">
          <ac:chgData name="Wenzel, Brooke" userId="672bf8d3-b15b-4e02-a6d1-39319a0df09b" providerId="ADAL" clId="{9EAF7FE7-DB51-4DDA-B371-330594B493C7}" dt="2023-08-01T18:56:20.788" v="2398" actId="962"/>
          <ac:picMkLst>
            <pc:docMk/>
            <pc:sldMk cId="1519479922" sldId="304"/>
            <ac:picMk id="6" creationId="{770816BF-A620-3F4A-AAEA-9518CD317C9A}"/>
          </ac:picMkLst>
        </pc:picChg>
      </pc:sldChg>
      <pc:sldChg chg="modSp mod">
        <pc:chgData name="Wenzel, Brooke" userId="672bf8d3-b15b-4e02-a6d1-39319a0df09b" providerId="ADAL" clId="{9EAF7FE7-DB51-4DDA-B371-330594B493C7}" dt="2023-08-01T19:00:15.758" v="2439" actId="13244"/>
        <pc:sldMkLst>
          <pc:docMk/>
          <pc:sldMk cId="2163767969" sldId="306"/>
        </pc:sldMkLst>
        <pc:spChg chg="ord">
          <ac:chgData name="Wenzel, Brooke" userId="672bf8d3-b15b-4e02-a6d1-39319a0df09b" providerId="ADAL" clId="{9EAF7FE7-DB51-4DDA-B371-330594B493C7}" dt="2023-08-01T19:00:15.758" v="2439" actId="13244"/>
          <ac:spMkLst>
            <pc:docMk/>
            <pc:sldMk cId="2163767969" sldId="306"/>
            <ac:spMk id="3" creationId="{21FCF2F4-D6A2-ABC1-31FF-E5F9EB7CEE03}"/>
          </ac:spMkLst>
        </pc:spChg>
        <pc:spChg chg="ord">
          <ac:chgData name="Wenzel, Brooke" userId="672bf8d3-b15b-4e02-a6d1-39319a0df09b" providerId="ADAL" clId="{9EAF7FE7-DB51-4DDA-B371-330594B493C7}" dt="2023-08-01T19:00:11.947" v="2438" actId="13244"/>
          <ac:spMkLst>
            <pc:docMk/>
            <pc:sldMk cId="2163767969" sldId="306"/>
            <ac:spMk id="4" creationId="{00000000-0000-0000-0000-000000000000}"/>
          </ac:spMkLst>
        </pc:spChg>
      </pc:sldChg>
      <pc:sldChg chg="del">
        <pc:chgData name="Wenzel, Brooke" userId="672bf8d3-b15b-4e02-a6d1-39319a0df09b" providerId="ADAL" clId="{9EAF7FE7-DB51-4DDA-B371-330594B493C7}" dt="2023-08-01T18:42:53.915" v="612" actId="47"/>
        <pc:sldMkLst>
          <pc:docMk/>
          <pc:sldMk cId="657619732" sldId="399"/>
        </pc:sldMkLst>
      </pc:sldChg>
      <pc:sldChg chg="del">
        <pc:chgData name="Wenzel, Brooke" userId="672bf8d3-b15b-4e02-a6d1-39319a0df09b" providerId="ADAL" clId="{9EAF7FE7-DB51-4DDA-B371-330594B493C7}" dt="2023-08-01T18:04:29.373" v="185" actId="47"/>
        <pc:sldMkLst>
          <pc:docMk/>
          <pc:sldMk cId="946046927" sldId="1671"/>
        </pc:sldMkLst>
      </pc:sldChg>
      <pc:sldChg chg="modSp add del mod">
        <pc:chgData name="Wenzel, Brooke" userId="672bf8d3-b15b-4e02-a6d1-39319a0df09b" providerId="ADAL" clId="{9EAF7FE7-DB51-4DDA-B371-330594B493C7}" dt="2023-08-02T13:22:16.480" v="2546" actId="47"/>
        <pc:sldMkLst>
          <pc:docMk/>
          <pc:sldMk cId="4222546261" sldId="1683"/>
        </pc:sldMkLst>
        <pc:spChg chg="mod">
          <ac:chgData name="Wenzel, Brooke" userId="672bf8d3-b15b-4e02-a6d1-39319a0df09b" providerId="ADAL" clId="{9EAF7FE7-DB51-4DDA-B371-330594B493C7}" dt="2023-08-01T18:26:18.669" v="258" actId="1076"/>
          <ac:spMkLst>
            <pc:docMk/>
            <pc:sldMk cId="4222546261" sldId="1683"/>
            <ac:spMk id="2" creationId="{A9470EF1-1AEA-4DFF-BD5F-DC82D49C20FF}"/>
          </ac:spMkLst>
        </pc:spChg>
        <pc:spChg chg="ord">
          <ac:chgData name="Wenzel, Brooke" userId="672bf8d3-b15b-4e02-a6d1-39319a0df09b" providerId="ADAL" clId="{9EAF7FE7-DB51-4DDA-B371-330594B493C7}" dt="2023-08-01T18:58:53.377" v="2422" actId="13244"/>
          <ac:spMkLst>
            <pc:docMk/>
            <pc:sldMk cId="4222546261" sldId="1683"/>
            <ac:spMk id="4" creationId="{D3C80FFF-9CA0-4556-AFA5-4AFB90604BC0}"/>
          </ac:spMkLst>
        </pc:spChg>
        <pc:spChg chg="mod ord">
          <ac:chgData name="Wenzel, Brooke" userId="672bf8d3-b15b-4e02-a6d1-39319a0df09b" providerId="ADAL" clId="{9EAF7FE7-DB51-4DDA-B371-330594B493C7}" dt="2023-08-01T18:58:54.604" v="2423" actId="13244"/>
          <ac:spMkLst>
            <pc:docMk/>
            <pc:sldMk cId="4222546261" sldId="1683"/>
            <ac:spMk id="7" creationId="{522DF9CD-F501-48BA-94B7-6DDF81118BC7}"/>
          </ac:spMkLst>
        </pc:spChg>
      </pc:sldChg>
      <pc:sldChg chg="delSp modSp mod">
        <pc:chgData name="Wenzel, Brooke" userId="672bf8d3-b15b-4e02-a6d1-39319a0df09b" providerId="ADAL" clId="{9EAF7FE7-DB51-4DDA-B371-330594B493C7}" dt="2023-08-01T18:59:50.697" v="2434" actId="478"/>
        <pc:sldMkLst>
          <pc:docMk/>
          <pc:sldMk cId="3835383189" sldId="1684"/>
        </pc:sldMkLst>
        <pc:spChg chg="ord">
          <ac:chgData name="Wenzel, Brooke" userId="672bf8d3-b15b-4e02-a6d1-39319a0df09b" providerId="ADAL" clId="{9EAF7FE7-DB51-4DDA-B371-330594B493C7}" dt="2023-08-01T18:59:21.084" v="2427" actId="13244"/>
          <ac:spMkLst>
            <pc:docMk/>
            <pc:sldMk cId="3835383189" sldId="1684"/>
            <ac:spMk id="4" creationId="{D089D42D-3BDB-4390-8807-AA8B61B07A8F}"/>
          </ac:spMkLst>
        </pc:spChg>
        <pc:spChg chg="del">
          <ac:chgData name="Wenzel, Brooke" userId="672bf8d3-b15b-4e02-a6d1-39319a0df09b" providerId="ADAL" clId="{9EAF7FE7-DB51-4DDA-B371-330594B493C7}" dt="2023-08-01T18:59:50.697" v="2434" actId="478"/>
          <ac:spMkLst>
            <pc:docMk/>
            <pc:sldMk cId="3835383189" sldId="1684"/>
            <ac:spMk id="6" creationId="{9FE314A8-27E8-5384-C441-150D1E08452E}"/>
          </ac:spMkLst>
        </pc:spChg>
        <pc:spChg chg="ord">
          <ac:chgData name="Wenzel, Brooke" userId="672bf8d3-b15b-4e02-a6d1-39319a0df09b" providerId="ADAL" clId="{9EAF7FE7-DB51-4DDA-B371-330594B493C7}" dt="2023-08-01T18:59:24.675" v="2428" actId="13244"/>
          <ac:spMkLst>
            <pc:docMk/>
            <pc:sldMk cId="3835383189" sldId="1684"/>
            <ac:spMk id="10" creationId="{E775AB66-7738-ACD7-0309-7CFB2E644BF6}"/>
          </ac:spMkLst>
        </pc:spChg>
        <pc:spChg chg="ord">
          <ac:chgData name="Wenzel, Brooke" userId="672bf8d3-b15b-4e02-a6d1-39319a0df09b" providerId="ADAL" clId="{9EAF7FE7-DB51-4DDA-B371-330594B493C7}" dt="2023-08-01T18:59:27.268" v="2429" actId="13244"/>
          <ac:spMkLst>
            <pc:docMk/>
            <pc:sldMk cId="3835383189" sldId="1684"/>
            <ac:spMk id="11" creationId="{C1765F79-A301-8636-D0C8-35293FBF334B}"/>
          </ac:spMkLst>
        </pc:spChg>
      </pc:sldChg>
      <pc:sldChg chg="modSp mod">
        <pc:chgData name="Wenzel, Brooke" userId="672bf8d3-b15b-4e02-a6d1-39319a0df09b" providerId="ADAL" clId="{9EAF7FE7-DB51-4DDA-B371-330594B493C7}" dt="2023-08-01T18:58:05.675" v="2415" actId="13244"/>
        <pc:sldMkLst>
          <pc:docMk/>
          <pc:sldMk cId="3887159436" sldId="1688"/>
        </pc:sldMkLst>
        <pc:spChg chg="ord">
          <ac:chgData name="Wenzel, Brooke" userId="672bf8d3-b15b-4e02-a6d1-39319a0df09b" providerId="ADAL" clId="{9EAF7FE7-DB51-4DDA-B371-330594B493C7}" dt="2023-08-01T18:58:05.675" v="2415" actId="13244"/>
          <ac:spMkLst>
            <pc:docMk/>
            <pc:sldMk cId="3887159436" sldId="1688"/>
            <ac:spMk id="4" creationId="{00000000-0000-0000-0000-000000000000}"/>
          </ac:spMkLst>
        </pc:spChg>
        <pc:picChg chg="mod">
          <ac:chgData name="Wenzel, Brooke" userId="672bf8d3-b15b-4e02-a6d1-39319a0df09b" providerId="ADAL" clId="{9EAF7FE7-DB51-4DDA-B371-330594B493C7}" dt="2023-08-01T18:53:31.896" v="851" actId="962"/>
          <ac:picMkLst>
            <pc:docMk/>
            <pc:sldMk cId="3887159436" sldId="1688"/>
            <ac:picMk id="3" creationId="{79B0618F-7FD5-D57A-3ADE-B9FE620EB710}"/>
          </ac:picMkLst>
        </pc:picChg>
      </pc:sldChg>
      <pc:sldChg chg="add del">
        <pc:chgData name="Wenzel, Brooke" userId="672bf8d3-b15b-4e02-a6d1-39319a0df09b" providerId="ADAL" clId="{9EAF7FE7-DB51-4DDA-B371-330594B493C7}" dt="2023-08-01T18:02:38.518" v="128" actId="47"/>
        <pc:sldMkLst>
          <pc:docMk/>
          <pc:sldMk cId="2941250764" sldId="1690"/>
        </pc:sldMkLst>
      </pc:sldChg>
      <pc:sldChg chg="del">
        <pc:chgData name="Wenzel, Brooke" userId="672bf8d3-b15b-4e02-a6d1-39319a0df09b" providerId="ADAL" clId="{9EAF7FE7-DB51-4DDA-B371-330594B493C7}" dt="2023-08-01T18:00:16.771" v="101" actId="47"/>
        <pc:sldMkLst>
          <pc:docMk/>
          <pc:sldMk cId="538419396" sldId="2667"/>
        </pc:sldMkLst>
      </pc:sldChg>
      <pc:sldChg chg="modSp mod">
        <pc:chgData name="Wenzel, Brooke" userId="672bf8d3-b15b-4e02-a6d1-39319a0df09b" providerId="ADAL" clId="{9EAF7FE7-DB51-4DDA-B371-330594B493C7}" dt="2023-08-01T19:01:00.664" v="2470" actId="20577"/>
        <pc:sldMkLst>
          <pc:docMk/>
          <pc:sldMk cId="706753193" sldId="2669"/>
        </pc:sldMkLst>
        <pc:spChg chg="mod">
          <ac:chgData name="Wenzel, Brooke" userId="672bf8d3-b15b-4e02-a6d1-39319a0df09b" providerId="ADAL" clId="{9EAF7FE7-DB51-4DDA-B371-330594B493C7}" dt="2023-08-01T19:01:00.664" v="2470" actId="20577"/>
          <ac:spMkLst>
            <pc:docMk/>
            <pc:sldMk cId="706753193" sldId="2669"/>
            <ac:spMk id="2" creationId="{00000000-0000-0000-0000-000000000000}"/>
          </ac:spMkLst>
        </pc:spChg>
      </pc:sldChg>
      <pc:sldChg chg="modSp mod">
        <pc:chgData name="Wenzel, Brooke" userId="672bf8d3-b15b-4e02-a6d1-39319a0df09b" providerId="ADAL" clId="{9EAF7FE7-DB51-4DDA-B371-330594B493C7}" dt="2023-08-01T19:01:11.293" v="2490" actId="20577"/>
        <pc:sldMkLst>
          <pc:docMk/>
          <pc:sldMk cId="1829492845" sldId="2670"/>
        </pc:sldMkLst>
        <pc:spChg chg="mod">
          <ac:chgData name="Wenzel, Brooke" userId="672bf8d3-b15b-4e02-a6d1-39319a0df09b" providerId="ADAL" clId="{9EAF7FE7-DB51-4DDA-B371-330594B493C7}" dt="2023-08-01T19:01:11.293" v="2490" actId="20577"/>
          <ac:spMkLst>
            <pc:docMk/>
            <pc:sldMk cId="1829492845" sldId="2670"/>
            <ac:spMk id="2" creationId="{00000000-0000-0000-0000-000000000000}"/>
          </ac:spMkLst>
        </pc:spChg>
      </pc:sldChg>
      <pc:sldChg chg="modSp">
        <pc:chgData name="Wenzel, Brooke" userId="672bf8d3-b15b-4e02-a6d1-39319a0df09b" providerId="ADAL" clId="{9EAF7FE7-DB51-4DDA-B371-330594B493C7}" dt="2023-08-01T18:59:15.011" v="2426" actId="13244"/>
        <pc:sldMkLst>
          <pc:docMk/>
          <pc:sldMk cId="399469708" sldId="2671"/>
        </pc:sldMkLst>
        <pc:graphicFrameChg chg="mod">
          <ac:chgData name="Wenzel, Brooke" userId="672bf8d3-b15b-4e02-a6d1-39319a0df09b" providerId="ADAL" clId="{9EAF7FE7-DB51-4DDA-B371-330594B493C7}" dt="2023-08-01T18:59:15.011" v="2426" actId="13244"/>
          <ac:graphicFrameMkLst>
            <pc:docMk/>
            <pc:sldMk cId="399469708" sldId="2671"/>
            <ac:graphicFrameMk id="5" creationId="{EFCCFBAE-0E76-3C67-A47A-D45426FDDD3A}"/>
          </ac:graphicFrameMkLst>
        </pc:graphicFrameChg>
      </pc:sldChg>
      <pc:sldChg chg="modSp mod">
        <pc:chgData name="Wenzel, Brooke" userId="672bf8d3-b15b-4e02-a6d1-39319a0df09b" providerId="ADAL" clId="{9EAF7FE7-DB51-4DDA-B371-330594B493C7}" dt="2023-08-01T19:00:07.268" v="2437" actId="13244"/>
        <pc:sldMkLst>
          <pc:docMk/>
          <pc:sldMk cId="74676089" sldId="2673"/>
        </pc:sldMkLst>
        <pc:spChg chg="ord">
          <ac:chgData name="Wenzel, Brooke" userId="672bf8d3-b15b-4e02-a6d1-39319a0df09b" providerId="ADAL" clId="{9EAF7FE7-DB51-4DDA-B371-330594B493C7}" dt="2023-08-01T19:00:07.268" v="2437" actId="13244"/>
          <ac:spMkLst>
            <pc:docMk/>
            <pc:sldMk cId="74676089" sldId="2673"/>
            <ac:spMk id="4" creationId="{00000000-0000-0000-0000-000000000000}"/>
          </ac:spMkLst>
        </pc:spChg>
        <pc:spChg chg="ord">
          <ac:chgData name="Wenzel, Brooke" userId="672bf8d3-b15b-4e02-a6d1-39319a0df09b" providerId="ADAL" clId="{9EAF7FE7-DB51-4DDA-B371-330594B493C7}" dt="2023-08-01T19:00:06.452" v="2436" actId="13244"/>
          <ac:spMkLst>
            <pc:docMk/>
            <pc:sldMk cId="74676089" sldId="2673"/>
            <ac:spMk id="7" creationId="{0BDA3AFF-1616-4B0F-96B1-A3568444790B}"/>
          </ac:spMkLst>
        </pc:spChg>
      </pc:sldChg>
      <pc:sldChg chg="addSp delSp modSp add mod">
        <pc:chgData name="Wenzel, Brooke" userId="672bf8d3-b15b-4e02-a6d1-39319a0df09b" providerId="ADAL" clId="{9EAF7FE7-DB51-4DDA-B371-330594B493C7}" dt="2023-08-01T18:58:37.310" v="2420" actId="13244"/>
        <pc:sldMkLst>
          <pc:docMk/>
          <pc:sldMk cId="3081495204" sldId="2678"/>
        </pc:sldMkLst>
        <pc:spChg chg="mod">
          <ac:chgData name="Wenzel, Brooke" userId="672bf8d3-b15b-4e02-a6d1-39319a0df09b" providerId="ADAL" clId="{9EAF7FE7-DB51-4DDA-B371-330594B493C7}" dt="2023-08-01T18:14:33.201" v="244" actId="1076"/>
          <ac:spMkLst>
            <pc:docMk/>
            <pc:sldMk cId="3081495204" sldId="2678"/>
            <ac:spMk id="3" creationId="{264BBFDB-F31E-4256-902F-6F60E95752FE}"/>
          </ac:spMkLst>
        </pc:spChg>
        <pc:spChg chg="ord">
          <ac:chgData name="Wenzel, Brooke" userId="672bf8d3-b15b-4e02-a6d1-39319a0df09b" providerId="ADAL" clId="{9EAF7FE7-DB51-4DDA-B371-330594B493C7}" dt="2023-08-01T18:58:37.310" v="2420" actId="13244"/>
          <ac:spMkLst>
            <pc:docMk/>
            <pc:sldMk cId="3081495204" sldId="2678"/>
            <ac:spMk id="4" creationId="{45339CB8-A519-589E-3DA8-22C557D145F7}"/>
          </ac:spMkLst>
        </pc:spChg>
        <pc:spChg chg="del mod">
          <ac:chgData name="Wenzel, Brooke" userId="672bf8d3-b15b-4e02-a6d1-39319a0df09b" providerId="ADAL" clId="{9EAF7FE7-DB51-4DDA-B371-330594B493C7}" dt="2023-08-01T18:12:42.742" v="232" actId="478"/>
          <ac:spMkLst>
            <pc:docMk/>
            <pc:sldMk cId="3081495204" sldId="2678"/>
            <ac:spMk id="8" creationId="{EF64C275-6061-7630-31BE-57DBA9741776}"/>
          </ac:spMkLst>
        </pc:spChg>
        <pc:spChg chg="del">
          <ac:chgData name="Wenzel, Brooke" userId="672bf8d3-b15b-4e02-a6d1-39319a0df09b" providerId="ADAL" clId="{9EAF7FE7-DB51-4DDA-B371-330594B493C7}" dt="2023-08-01T18:12:40.191" v="230" actId="478"/>
          <ac:spMkLst>
            <pc:docMk/>
            <pc:sldMk cId="3081495204" sldId="2678"/>
            <ac:spMk id="10" creationId="{52586EA6-DCA2-6810-00C4-2D21778D7B61}"/>
          </ac:spMkLst>
        </pc:spChg>
        <pc:spChg chg="del">
          <ac:chgData name="Wenzel, Brooke" userId="672bf8d3-b15b-4e02-a6d1-39319a0df09b" providerId="ADAL" clId="{9EAF7FE7-DB51-4DDA-B371-330594B493C7}" dt="2023-08-01T18:12:39.769" v="229" actId="478"/>
          <ac:spMkLst>
            <pc:docMk/>
            <pc:sldMk cId="3081495204" sldId="2678"/>
            <ac:spMk id="12" creationId="{A592ED59-51EE-4203-B6BD-716AC92BC1DA}"/>
          </ac:spMkLst>
        </pc:spChg>
        <pc:spChg chg="del">
          <ac:chgData name="Wenzel, Brooke" userId="672bf8d3-b15b-4e02-a6d1-39319a0df09b" providerId="ADAL" clId="{9EAF7FE7-DB51-4DDA-B371-330594B493C7}" dt="2023-08-01T18:12:38.840" v="228" actId="478"/>
          <ac:spMkLst>
            <pc:docMk/>
            <pc:sldMk cId="3081495204" sldId="2678"/>
            <ac:spMk id="14" creationId="{517EFB99-22F9-1C06-DAEE-B1563CAB0414}"/>
          </ac:spMkLst>
        </pc:spChg>
        <pc:picChg chg="add mod">
          <ac:chgData name="Wenzel, Brooke" userId="672bf8d3-b15b-4e02-a6d1-39319a0df09b" providerId="ADAL" clId="{9EAF7FE7-DB51-4DDA-B371-330594B493C7}" dt="2023-08-01T18:54:17.588" v="1223" actId="962"/>
          <ac:picMkLst>
            <pc:docMk/>
            <pc:sldMk cId="3081495204" sldId="2678"/>
            <ac:picMk id="6" creationId="{D5300DF0-28D8-2C3F-FB04-3F69B887AFCD}"/>
          </ac:picMkLst>
        </pc:picChg>
        <pc:picChg chg="add mod">
          <ac:chgData name="Wenzel, Brooke" userId="672bf8d3-b15b-4e02-a6d1-39319a0df09b" providerId="ADAL" clId="{9EAF7FE7-DB51-4DDA-B371-330594B493C7}" dt="2023-08-01T18:54:32.549" v="1377" actId="962"/>
          <ac:picMkLst>
            <pc:docMk/>
            <pc:sldMk cId="3081495204" sldId="2678"/>
            <ac:picMk id="9" creationId="{23EC0A78-F1CF-B6B7-ED26-72A0690A3BC0}"/>
          </ac:picMkLst>
        </pc:picChg>
        <pc:picChg chg="del">
          <ac:chgData name="Wenzel, Brooke" userId="672bf8d3-b15b-4e02-a6d1-39319a0df09b" providerId="ADAL" clId="{9EAF7FE7-DB51-4DDA-B371-330594B493C7}" dt="2023-08-01T18:12:43.440" v="233" actId="478"/>
          <ac:picMkLst>
            <pc:docMk/>
            <pc:sldMk cId="3081495204" sldId="2678"/>
            <ac:picMk id="16" creationId="{B2A8603D-67DD-0136-9607-DD82E465DF1D}"/>
          </ac:picMkLst>
        </pc:picChg>
        <pc:picChg chg="del">
          <ac:chgData name="Wenzel, Brooke" userId="672bf8d3-b15b-4e02-a6d1-39319a0df09b" providerId="ADAL" clId="{9EAF7FE7-DB51-4DDA-B371-330594B493C7}" dt="2023-08-01T18:12:44.072" v="234" actId="478"/>
          <ac:picMkLst>
            <pc:docMk/>
            <pc:sldMk cId="3081495204" sldId="2678"/>
            <ac:picMk id="18" creationId="{A1FD50FB-02BB-7694-6AF5-310086CE2BAF}"/>
          </ac:picMkLst>
        </pc:picChg>
      </pc:sldChg>
      <pc:sldChg chg="modSp add mod">
        <pc:chgData name="Wenzel, Brooke" userId="672bf8d3-b15b-4e02-a6d1-39319a0df09b" providerId="ADAL" clId="{9EAF7FE7-DB51-4DDA-B371-330594B493C7}" dt="2023-08-01T18:57:13.578" v="2407" actId="207"/>
        <pc:sldMkLst>
          <pc:docMk/>
          <pc:sldMk cId="3391890902" sldId="2679"/>
        </pc:sldMkLst>
        <pc:spChg chg="mod">
          <ac:chgData name="Wenzel, Brooke" userId="672bf8d3-b15b-4e02-a6d1-39319a0df09b" providerId="ADAL" clId="{9EAF7FE7-DB51-4DDA-B371-330594B493C7}" dt="2023-08-01T18:07:31.972" v="197" actId="1076"/>
          <ac:spMkLst>
            <pc:docMk/>
            <pc:sldMk cId="3391890902" sldId="2679"/>
            <ac:spMk id="2" creationId="{23F5A2E5-5A3C-44F9-A2DC-159D7D173F7A}"/>
          </ac:spMkLst>
        </pc:spChg>
        <pc:graphicFrameChg chg="mod modGraphic">
          <ac:chgData name="Wenzel, Brooke" userId="672bf8d3-b15b-4e02-a6d1-39319a0df09b" providerId="ADAL" clId="{9EAF7FE7-DB51-4DDA-B371-330594B493C7}" dt="2023-08-01T18:57:13.578" v="2407" actId="207"/>
          <ac:graphicFrameMkLst>
            <pc:docMk/>
            <pc:sldMk cId="3391890902" sldId="2679"/>
            <ac:graphicFrameMk id="5" creationId="{065C11D1-EDCF-47C0-B2CD-26591E0C18A4}"/>
          </ac:graphicFrameMkLst>
        </pc:graphicFrameChg>
      </pc:sldChg>
      <pc:sldChg chg="modSp mod">
        <pc:chgData name="Wenzel, Brooke" userId="672bf8d3-b15b-4e02-a6d1-39319a0df09b" providerId="ADAL" clId="{9EAF7FE7-DB51-4DDA-B371-330594B493C7}" dt="2023-08-01T18:58:18.746" v="2418" actId="13244"/>
        <pc:sldMkLst>
          <pc:docMk/>
          <pc:sldMk cId="353365590" sldId="2680"/>
        </pc:sldMkLst>
        <pc:spChg chg="ord">
          <ac:chgData name="Wenzel, Brooke" userId="672bf8d3-b15b-4e02-a6d1-39319a0df09b" providerId="ADAL" clId="{9EAF7FE7-DB51-4DDA-B371-330594B493C7}" dt="2023-08-01T18:58:13.264" v="2417" actId="13244"/>
          <ac:spMkLst>
            <pc:docMk/>
            <pc:sldMk cId="353365590" sldId="2680"/>
            <ac:spMk id="4" creationId="{00000000-0000-0000-0000-000000000000}"/>
          </ac:spMkLst>
        </pc:spChg>
        <pc:spChg chg="ord">
          <ac:chgData name="Wenzel, Brooke" userId="672bf8d3-b15b-4e02-a6d1-39319a0df09b" providerId="ADAL" clId="{9EAF7FE7-DB51-4DDA-B371-330594B493C7}" dt="2023-08-01T18:58:12.181" v="2416" actId="13244"/>
          <ac:spMkLst>
            <pc:docMk/>
            <pc:sldMk cId="353365590" sldId="2680"/>
            <ac:spMk id="14" creationId="{32CB49A5-DB2F-45E6-8AAA-08C282AE4016}"/>
          </ac:spMkLst>
        </pc:spChg>
        <pc:picChg chg="mod ord">
          <ac:chgData name="Wenzel, Brooke" userId="672bf8d3-b15b-4e02-a6d1-39319a0df09b" providerId="ADAL" clId="{9EAF7FE7-DB51-4DDA-B371-330594B493C7}" dt="2023-08-01T18:58:18.746" v="2418" actId="13244"/>
          <ac:picMkLst>
            <pc:docMk/>
            <pc:sldMk cId="353365590" sldId="2680"/>
            <ac:picMk id="5" creationId="{A1F9F377-91D5-B8AA-20DD-C67F9B98E4CC}"/>
          </ac:picMkLst>
        </pc:picChg>
      </pc:sldChg>
      <pc:sldChg chg="modSp mod">
        <pc:chgData name="Wenzel, Brooke" userId="672bf8d3-b15b-4e02-a6d1-39319a0df09b" providerId="ADAL" clId="{9EAF7FE7-DB51-4DDA-B371-330594B493C7}" dt="2023-08-01T19:00:48.461" v="2449" actId="13244"/>
        <pc:sldMkLst>
          <pc:docMk/>
          <pc:sldMk cId="3308656297" sldId="2681"/>
        </pc:sldMkLst>
        <pc:spChg chg="mod ord">
          <ac:chgData name="Wenzel, Brooke" userId="672bf8d3-b15b-4e02-a6d1-39319a0df09b" providerId="ADAL" clId="{9EAF7FE7-DB51-4DDA-B371-330594B493C7}" dt="2023-08-01T19:00:44.819" v="2447" actId="13244"/>
          <ac:spMkLst>
            <pc:docMk/>
            <pc:sldMk cId="3308656297" sldId="2681"/>
            <ac:spMk id="2" creationId="{16233860-C709-47B4-4C62-586622218BB9}"/>
          </ac:spMkLst>
        </pc:spChg>
        <pc:spChg chg="ord">
          <ac:chgData name="Wenzel, Brooke" userId="672bf8d3-b15b-4e02-a6d1-39319a0df09b" providerId="ADAL" clId="{9EAF7FE7-DB51-4DDA-B371-330594B493C7}" dt="2023-08-01T19:00:46.858" v="2448" actId="13244"/>
          <ac:spMkLst>
            <pc:docMk/>
            <pc:sldMk cId="3308656297" sldId="2681"/>
            <ac:spMk id="4" creationId="{00000000-0000-0000-0000-000000000000}"/>
          </ac:spMkLst>
        </pc:spChg>
        <pc:spChg chg="ord">
          <ac:chgData name="Wenzel, Brooke" userId="672bf8d3-b15b-4e02-a6d1-39319a0df09b" providerId="ADAL" clId="{9EAF7FE7-DB51-4DDA-B371-330594B493C7}" dt="2023-08-01T19:00:48.461" v="2449" actId="13244"/>
          <ac:spMkLst>
            <pc:docMk/>
            <pc:sldMk cId="3308656297" sldId="2681"/>
            <ac:spMk id="351" creationId="{A52D0D6D-0792-6E59-E333-7DC2B8BC6EB8}"/>
          </ac:spMkLst>
        </pc:spChg>
      </pc:sldChg>
      <pc:sldChg chg="modSp add del mod">
        <pc:chgData name="Wenzel, Brooke" userId="672bf8d3-b15b-4e02-a6d1-39319a0df09b" providerId="ADAL" clId="{9EAF7FE7-DB51-4DDA-B371-330594B493C7}" dt="2023-08-02T13:33:47.030" v="2903" actId="47"/>
        <pc:sldMkLst>
          <pc:docMk/>
          <pc:sldMk cId="996382477" sldId="2683"/>
        </pc:sldMkLst>
        <pc:spChg chg="mod">
          <ac:chgData name="Wenzel, Brooke" userId="672bf8d3-b15b-4e02-a6d1-39319a0df09b" providerId="ADAL" clId="{9EAF7FE7-DB51-4DDA-B371-330594B493C7}" dt="2023-08-01T18:34:29.591" v="344" actId="1076"/>
          <ac:spMkLst>
            <pc:docMk/>
            <pc:sldMk cId="996382477" sldId="2683"/>
            <ac:spMk id="2" creationId="{FD2E1749-36DB-4952-9939-4F973D52C2B2}"/>
          </ac:spMkLst>
        </pc:spChg>
        <pc:spChg chg="ord">
          <ac:chgData name="Wenzel, Brooke" userId="672bf8d3-b15b-4e02-a6d1-39319a0df09b" providerId="ADAL" clId="{9EAF7FE7-DB51-4DDA-B371-330594B493C7}" dt="2023-08-01T18:59:35.953" v="2431" actId="13244"/>
          <ac:spMkLst>
            <pc:docMk/>
            <pc:sldMk cId="996382477" sldId="2683"/>
            <ac:spMk id="4" creationId="{D089D42D-3BDB-4390-8807-AA8B61B07A8F}"/>
          </ac:spMkLst>
        </pc:spChg>
        <pc:spChg chg="mod ord">
          <ac:chgData name="Wenzel, Brooke" userId="672bf8d3-b15b-4e02-a6d1-39319a0df09b" providerId="ADAL" clId="{9EAF7FE7-DB51-4DDA-B371-330594B493C7}" dt="2023-08-01T18:59:38.528" v="2432" actId="13244"/>
          <ac:spMkLst>
            <pc:docMk/>
            <pc:sldMk cId="996382477" sldId="2683"/>
            <ac:spMk id="5" creationId="{02576413-4B61-ECB9-6DDA-7B74870993E5}"/>
          </ac:spMkLst>
        </pc:spChg>
        <pc:spChg chg="mod ord">
          <ac:chgData name="Wenzel, Brooke" userId="672bf8d3-b15b-4e02-a6d1-39319a0df09b" providerId="ADAL" clId="{9EAF7FE7-DB51-4DDA-B371-330594B493C7}" dt="2023-08-01T18:59:42.853" v="2433" actId="13244"/>
          <ac:spMkLst>
            <pc:docMk/>
            <pc:sldMk cId="996382477" sldId="2683"/>
            <ac:spMk id="6" creationId="{EDA22DEA-A452-9097-2EED-A477EC18D1C4}"/>
          </ac:spMkLst>
        </pc:spChg>
        <pc:spChg chg="mod">
          <ac:chgData name="Wenzel, Brooke" userId="672bf8d3-b15b-4e02-a6d1-39319a0df09b" providerId="ADAL" clId="{9EAF7FE7-DB51-4DDA-B371-330594B493C7}" dt="2023-08-01T18:34:34.501" v="345" actId="1076"/>
          <ac:spMkLst>
            <pc:docMk/>
            <pc:sldMk cId="996382477" sldId="2683"/>
            <ac:spMk id="7" creationId="{5DA6202F-6D19-13CB-5815-E4642D51A7B5}"/>
          </ac:spMkLst>
        </pc:spChg>
        <pc:spChg chg="mod">
          <ac:chgData name="Wenzel, Brooke" userId="672bf8d3-b15b-4e02-a6d1-39319a0df09b" providerId="ADAL" clId="{9EAF7FE7-DB51-4DDA-B371-330594B493C7}" dt="2023-08-01T18:34:48.096" v="346" actId="1076"/>
          <ac:spMkLst>
            <pc:docMk/>
            <pc:sldMk cId="996382477" sldId="2683"/>
            <ac:spMk id="9" creationId="{DA5E077F-9422-0394-F9F5-86D24FE3F406}"/>
          </ac:spMkLst>
        </pc:spChg>
      </pc:sldChg>
      <pc:sldChg chg="modSp mod">
        <pc:chgData name="Wenzel, Brooke" userId="672bf8d3-b15b-4e02-a6d1-39319a0df09b" providerId="ADAL" clId="{9EAF7FE7-DB51-4DDA-B371-330594B493C7}" dt="2023-08-01T18:57:48.971" v="2414" actId="207"/>
        <pc:sldMkLst>
          <pc:docMk/>
          <pc:sldMk cId="3721601805" sldId="3103"/>
        </pc:sldMkLst>
        <pc:graphicFrameChg chg="mod modGraphic">
          <ac:chgData name="Wenzel, Brooke" userId="672bf8d3-b15b-4e02-a6d1-39319a0df09b" providerId="ADAL" clId="{9EAF7FE7-DB51-4DDA-B371-330594B493C7}" dt="2023-08-01T18:57:48.971" v="2414" actId="207"/>
          <ac:graphicFrameMkLst>
            <pc:docMk/>
            <pc:sldMk cId="3721601805" sldId="3103"/>
            <ac:graphicFrameMk id="5" creationId="{53E481B0-DEEF-4BC2-B0FA-16BA2C8C8C3F}"/>
          </ac:graphicFrameMkLst>
        </pc:graphicFrameChg>
      </pc:sldChg>
      <pc:sldChg chg="add del">
        <pc:chgData name="Wenzel, Brooke" userId="672bf8d3-b15b-4e02-a6d1-39319a0df09b" providerId="ADAL" clId="{9EAF7FE7-DB51-4DDA-B371-330594B493C7}" dt="2023-08-01T18:49:14.463" v="648" actId="47"/>
        <pc:sldMkLst>
          <pc:docMk/>
          <pc:sldMk cId="896886423" sldId="3105"/>
        </pc:sldMkLst>
      </pc:sldChg>
      <pc:sldChg chg="modSp add mod">
        <pc:chgData name="Wenzel, Brooke" userId="672bf8d3-b15b-4e02-a6d1-39319a0df09b" providerId="ADAL" clId="{9EAF7FE7-DB51-4DDA-B371-330594B493C7}" dt="2023-08-01T18:25:13.588" v="251" actId="14100"/>
        <pc:sldMkLst>
          <pc:docMk/>
          <pc:sldMk cId="1340214974" sldId="3108"/>
        </pc:sldMkLst>
        <pc:spChg chg="mod">
          <ac:chgData name="Wenzel, Brooke" userId="672bf8d3-b15b-4e02-a6d1-39319a0df09b" providerId="ADAL" clId="{9EAF7FE7-DB51-4DDA-B371-330594B493C7}" dt="2023-08-01T18:25:13.588" v="251" actId="14100"/>
          <ac:spMkLst>
            <pc:docMk/>
            <pc:sldMk cId="1340214974" sldId="3108"/>
            <ac:spMk id="2" creationId="{47D0A19E-B9AD-CC31-3A7F-B273076EAD40}"/>
          </ac:spMkLst>
        </pc:spChg>
      </pc:sldChg>
      <pc:sldChg chg="modSp add mod">
        <pc:chgData name="Wenzel, Brooke" userId="672bf8d3-b15b-4e02-a6d1-39319a0df09b" providerId="ADAL" clId="{9EAF7FE7-DB51-4DDA-B371-330594B493C7}" dt="2023-08-01T18:00:29.626" v="107" actId="14100"/>
        <pc:sldMkLst>
          <pc:docMk/>
          <pc:sldMk cId="972821713" sldId="3109"/>
        </pc:sldMkLst>
        <pc:spChg chg="mod">
          <ac:chgData name="Wenzel, Brooke" userId="672bf8d3-b15b-4e02-a6d1-39319a0df09b" providerId="ADAL" clId="{9EAF7FE7-DB51-4DDA-B371-330594B493C7}" dt="2023-08-01T18:00:29.626" v="107" actId="14100"/>
          <ac:spMkLst>
            <pc:docMk/>
            <pc:sldMk cId="972821713" sldId="3109"/>
            <ac:spMk id="2" creationId="{47D0A19E-B9AD-CC31-3A7F-B273076EAD40}"/>
          </ac:spMkLst>
        </pc:spChg>
      </pc:sldChg>
      <pc:sldChg chg="modSp add mod">
        <pc:chgData name="Wenzel, Brooke" userId="672bf8d3-b15b-4e02-a6d1-39319a0df09b" providerId="ADAL" clId="{9EAF7FE7-DB51-4DDA-B371-330594B493C7}" dt="2023-08-01T18:01:44.271" v="122" actId="14100"/>
        <pc:sldMkLst>
          <pc:docMk/>
          <pc:sldMk cId="4151656247" sldId="3110"/>
        </pc:sldMkLst>
        <pc:spChg chg="mod">
          <ac:chgData name="Wenzel, Brooke" userId="672bf8d3-b15b-4e02-a6d1-39319a0df09b" providerId="ADAL" clId="{9EAF7FE7-DB51-4DDA-B371-330594B493C7}" dt="2023-08-01T18:01:44.271" v="122" actId="14100"/>
          <ac:spMkLst>
            <pc:docMk/>
            <pc:sldMk cId="4151656247" sldId="3110"/>
            <ac:spMk id="2" creationId="{47D0A19E-B9AD-CC31-3A7F-B273076EAD40}"/>
          </ac:spMkLst>
        </pc:spChg>
      </pc:sldChg>
      <pc:sldChg chg="modSp add mod">
        <pc:chgData name="Wenzel, Brooke" userId="672bf8d3-b15b-4e02-a6d1-39319a0df09b" providerId="ADAL" clId="{9EAF7FE7-DB51-4DDA-B371-330594B493C7}" dt="2023-08-01T18:04:04.034" v="179" actId="14100"/>
        <pc:sldMkLst>
          <pc:docMk/>
          <pc:sldMk cId="820281239" sldId="3111"/>
        </pc:sldMkLst>
        <pc:spChg chg="mod">
          <ac:chgData name="Wenzel, Brooke" userId="672bf8d3-b15b-4e02-a6d1-39319a0df09b" providerId="ADAL" clId="{9EAF7FE7-DB51-4DDA-B371-330594B493C7}" dt="2023-08-01T18:04:04.034" v="179" actId="14100"/>
          <ac:spMkLst>
            <pc:docMk/>
            <pc:sldMk cId="820281239" sldId="3111"/>
            <ac:spMk id="2" creationId="{47D0A19E-B9AD-CC31-3A7F-B273076EAD40}"/>
          </ac:spMkLst>
        </pc:spChg>
      </pc:sldChg>
      <pc:sldChg chg="add del">
        <pc:chgData name="Wenzel, Brooke" userId="672bf8d3-b15b-4e02-a6d1-39319a0df09b" providerId="ADAL" clId="{9EAF7FE7-DB51-4DDA-B371-330594B493C7}" dt="2023-08-02T13:36:42.917" v="2905" actId="2696"/>
        <pc:sldMkLst>
          <pc:docMk/>
          <pc:sldMk cId="564688715" sldId="3113"/>
        </pc:sldMkLst>
      </pc:sldChg>
      <pc:sldChg chg="modSp add mod">
        <pc:chgData name="Wenzel, Brooke" userId="672bf8d3-b15b-4e02-a6d1-39319a0df09b" providerId="ADAL" clId="{9EAF7FE7-DB51-4DDA-B371-330594B493C7}" dt="2023-08-01T18:42:09.109" v="609" actId="1076"/>
        <pc:sldMkLst>
          <pc:docMk/>
          <pc:sldMk cId="416625971" sldId="3118"/>
        </pc:sldMkLst>
        <pc:spChg chg="mod">
          <ac:chgData name="Wenzel, Brooke" userId="672bf8d3-b15b-4e02-a6d1-39319a0df09b" providerId="ADAL" clId="{9EAF7FE7-DB51-4DDA-B371-330594B493C7}" dt="2023-08-01T18:42:09.109" v="609" actId="1076"/>
          <ac:spMkLst>
            <pc:docMk/>
            <pc:sldMk cId="416625971" sldId="3118"/>
            <ac:spMk id="2" creationId="{00000000-0000-0000-0000-000000000000}"/>
          </ac:spMkLst>
        </pc:spChg>
      </pc:sldChg>
      <pc:sldChg chg="modSp add mod">
        <pc:chgData name="Wenzel, Brooke" userId="672bf8d3-b15b-4e02-a6d1-39319a0df09b" providerId="ADAL" clId="{9EAF7FE7-DB51-4DDA-B371-330594B493C7}" dt="2023-08-01T18:42:13.211" v="610" actId="1076"/>
        <pc:sldMkLst>
          <pc:docMk/>
          <pc:sldMk cId="1809496797" sldId="3119"/>
        </pc:sldMkLst>
        <pc:spChg chg="mod">
          <ac:chgData name="Wenzel, Brooke" userId="672bf8d3-b15b-4e02-a6d1-39319a0df09b" providerId="ADAL" clId="{9EAF7FE7-DB51-4DDA-B371-330594B493C7}" dt="2023-08-01T18:42:13.211" v="610" actId="1076"/>
          <ac:spMkLst>
            <pc:docMk/>
            <pc:sldMk cId="1809496797" sldId="3119"/>
            <ac:spMk id="2" creationId="{00000000-0000-0000-0000-000000000000}"/>
          </ac:spMkLst>
        </pc:spChg>
      </pc:sldChg>
      <pc:sldChg chg="add del">
        <pc:chgData name="Wenzel, Brooke" userId="672bf8d3-b15b-4e02-a6d1-39319a0df09b" providerId="ADAL" clId="{9EAF7FE7-DB51-4DDA-B371-330594B493C7}" dt="2023-08-01T18:42:16.595" v="611" actId="47"/>
        <pc:sldMkLst>
          <pc:docMk/>
          <pc:sldMk cId="4145455514" sldId="3120"/>
        </pc:sldMkLst>
      </pc:sldChg>
      <pc:sldChg chg="add del">
        <pc:chgData name="Wenzel, Brooke" userId="672bf8d3-b15b-4e02-a6d1-39319a0df09b" providerId="ADAL" clId="{9EAF7FE7-DB51-4DDA-B371-330594B493C7}" dt="2023-08-01T18:02:28.308" v="127" actId="47"/>
        <pc:sldMkLst>
          <pc:docMk/>
          <pc:sldMk cId="1624864881" sldId="3125"/>
        </pc:sldMkLst>
      </pc:sldChg>
      <pc:sldChg chg="mod modShow">
        <pc:chgData name="Wenzel, Brooke" userId="672bf8d3-b15b-4e02-a6d1-39319a0df09b" providerId="ADAL" clId="{9EAF7FE7-DB51-4DDA-B371-330594B493C7}" dt="2023-08-02T13:52:56.287" v="2916" actId="729"/>
        <pc:sldMkLst>
          <pc:docMk/>
          <pc:sldMk cId="1443352402" sldId="3128"/>
        </pc:sldMkLst>
      </pc:sldChg>
      <pc:sldChg chg="mod modShow">
        <pc:chgData name="Wenzel, Brooke" userId="672bf8d3-b15b-4e02-a6d1-39319a0df09b" providerId="ADAL" clId="{9EAF7FE7-DB51-4DDA-B371-330594B493C7}" dt="2023-08-02T13:52:56.287" v="2916" actId="729"/>
        <pc:sldMkLst>
          <pc:docMk/>
          <pc:sldMk cId="828033737" sldId="3129"/>
        </pc:sldMkLst>
      </pc:sldChg>
      <pc:sldChg chg="mod modShow">
        <pc:chgData name="Wenzel, Brooke" userId="672bf8d3-b15b-4e02-a6d1-39319a0df09b" providerId="ADAL" clId="{9EAF7FE7-DB51-4DDA-B371-330594B493C7}" dt="2023-08-02T13:52:56.287" v="2916" actId="729"/>
        <pc:sldMkLst>
          <pc:docMk/>
          <pc:sldMk cId="3774555935" sldId="3130"/>
        </pc:sldMkLst>
      </pc:sldChg>
      <pc:sldChg chg="modSp mod">
        <pc:chgData name="Wenzel, Brooke" userId="672bf8d3-b15b-4e02-a6d1-39319a0df09b" providerId="ADAL" clId="{9EAF7FE7-DB51-4DDA-B371-330594B493C7}" dt="2023-08-01T18:54:05.058" v="1109" actId="962"/>
        <pc:sldMkLst>
          <pc:docMk/>
          <pc:sldMk cId="4159567558" sldId="3131"/>
        </pc:sldMkLst>
        <pc:picChg chg="mod">
          <ac:chgData name="Wenzel, Brooke" userId="672bf8d3-b15b-4e02-a6d1-39319a0df09b" providerId="ADAL" clId="{9EAF7FE7-DB51-4DDA-B371-330594B493C7}" dt="2023-08-01T18:54:05.058" v="1109" actId="962"/>
          <ac:picMkLst>
            <pc:docMk/>
            <pc:sldMk cId="4159567558" sldId="3131"/>
            <ac:picMk id="8" creationId="{98B64AA6-F067-C1D5-A9D2-00FDA514F3A7}"/>
          </ac:picMkLst>
        </pc:picChg>
      </pc:sldChg>
      <pc:sldChg chg="modSp mod">
        <pc:chgData name="Wenzel, Brooke" userId="672bf8d3-b15b-4e02-a6d1-39319a0df09b" providerId="ADAL" clId="{9EAF7FE7-DB51-4DDA-B371-330594B493C7}" dt="2023-08-01T18:59:59.748" v="2435" actId="13244"/>
        <pc:sldMkLst>
          <pc:docMk/>
          <pc:sldMk cId="4252824575" sldId="3133"/>
        </pc:sldMkLst>
        <pc:spChg chg="ord">
          <ac:chgData name="Wenzel, Brooke" userId="672bf8d3-b15b-4e02-a6d1-39319a0df09b" providerId="ADAL" clId="{9EAF7FE7-DB51-4DDA-B371-330594B493C7}" dt="2023-08-01T18:59:59.748" v="2435" actId="13244"/>
          <ac:spMkLst>
            <pc:docMk/>
            <pc:sldMk cId="4252824575" sldId="3133"/>
            <ac:spMk id="4" creationId="{00000000-0000-0000-0000-000000000000}"/>
          </ac:spMkLst>
        </pc:spChg>
        <pc:graphicFrameChg chg="mod modGraphic">
          <ac:chgData name="Wenzel, Brooke" userId="672bf8d3-b15b-4e02-a6d1-39319a0df09b" providerId="ADAL" clId="{9EAF7FE7-DB51-4DDA-B371-330594B493C7}" dt="2023-08-01T18:57:42.181" v="2412" actId="207"/>
          <ac:graphicFrameMkLst>
            <pc:docMk/>
            <pc:sldMk cId="4252824575" sldId="3133"/>
            <ac:graphicFrameMk id="5" creationId="{182B3AAB-1DFE-4D3D-82D7-E1860C496FDE}"/>
          </ac:graphicFrameMkLst>
        </pc:graphicFrameChg>
      </pc:sldChg>
      <pc:sldChg chg="modSp mod">
        <pc:chgData name="Wenzel, Brooke" userId="672bf8d3-b15b-4e02-a6d1-39319a0df09b" providerId="ADAL" clId="{9EAF7FE7-DB51-4DDA-B371-330594B493C7}" dt="2023-08-01T18:55:54.049" v="2202" actId="962"/>
        <pc:sldMkLst>
          <pc:docMk/>
          <pc:sldMk cId="2848135866" sldId="3134"/>
        </pc:sldMkLst>
        <pc:picChg chg="mod">
          <ac:chgData name="Wenzel, Brooke" userId="672bf8d3-b15b-4e02-a6d1-39319a0df09b" providerId="ADAL" clId="{9EAF7FE7-DB51-4DDA-B371-330594B493C7}" dt="2023-08-01T18:55:54.049" v="2202" actId="962"/>
          <ac:picMkLst>
            <pc:docMk/>
            <pc:sldMk cId="2848135866" sldId="3134"/>
            <ac:picMk id="7" creationId="{AAB4CACA-D33C-E224-DF1A-69F1FDFDF558}"/>
          </ac:picMkLst>
        </pc:picChg>
      </pc:sldChg>
      <pc:sldChg chg="del">
        <pc:chgData name="Wenzel, Brooke" userId="672bf8d3-b15b-4e02-a6d1-39319a0df09b" providerId="ADAL" clId="{9EAF7FE7-DB51-4DDA-B371-330594B493C7}" dt="2023-08-01T18:42:53.915" v="612" actId="47"/>
        <pc:sldMkLst>
          <pc:docMk/>
          <pc:sldMk cId="3979101441" sldId="3137"/>
        </pc:sldMkLst>
      </pc:sldChg>
      <pc:sldChg chg="del">
        <pc:chgData name="Wenzel, Brooke" userId="672bf8d3-b15b-4e02-a6d1-39319a0df09b" providerId="ADAL" clId="{9EAF7FE7-DB51-4DDA-B371-330594B493C7}" dt="2023-08-01T18:42:53.915" v="612" actId="47"/>
        <pc:sldMkLst>
          <pc:docMk/>
          <pc:sldMk cId="4018998165" sldId="3138"/>
        </pc:sldMkLst>
      </pc:sldChg>
      <pc:sldChg chg="del">
        <pc:chgData name="Wenzel, Brooke" userId="672bf8d3-b15b-4e02-a6d1-39319a0df09b" providerId="ADAL" clId="{9EAF7FE7-DB51-4DDA-B371-330594B493C7}" dt="2023-08-01T18:42:53.915" v="612" actId="47"/>
        <pc:sldMkLst>
          <pc:docMk/>
          <pc:sldMk cId="1784215614" sldId="3139"/>
        </pc:sldMkLst>
      </pc:sldChg>
      <pc:sldChg chg="del">
        <pc:chgData name="Wenzel, Brooke" userId="672bf8d3-b15b-4e02-a6d1-39319a0df09b" providerId="ADAL" clId="{9EAF7FE7-DB51-4DDA-B371-330594B493C7}" dt="2023-08-01T18:42:53.915" v="612" actId="47"/>
        <pc:sldMkLst>
          <pc:docMk/>
          <pc:sldMk cId="523286295" sldId="3140"/>
        </pc:sldMkLst>
      </pc:sldChg>
      <pc:sldChg chg="del">
        <pc:chgData name="Wenzel, Brooke" userId="672bf8d3-b15b-4e02-a6d1-39319a0df09b" providerId="ADAL" clId="{9EAF7FE7-DB51-4DDA-B371-330594B493C7}" dt="2023-08-01T18:00:16.771" v="101" actId="47"/>
        <pc:sldMkLst>
          <pc:docMk/>
          <pc:sldMk cId="3061776137" sldId="3145"/>
        </pc:sldMkLst>
      </pc:sldChg>
      <pc:sldChg chg="del">
        <pc:chgData name="Wenzel, Brooke" userId="672bf8d3-b15b-4e02-a6d1-39319a0df09b" providerId="ADAL" clId="{9EAF7FE7-DB51-4DDA-B371-330594B493C7}" dt="2023-08-01T18:00:16.771" v="101" actId="47"/>
        <pc:sldMkLst>
          <pc:docMk/>
          <pc:sldMk cId="3340163165" sldId="3146"/>
        </pc:sldMkLst>
      </pc:sldChg>
      <pc:sldChg chg="del">
        <pc:chgData name="Wenzel, Brooke" userId="672bf8d3-b15b-4e02-a6d1-39319a0df09b" providerId="ADAL" clId="{9EAF7FE7-DB51-4DDA-B371-330594B493C7}" dt="2023-08-01T18:00:16.771" v="101" actId="47"/>
        <pc:sldMkLst>
          <pc:docMk/>
          <pc:sldMk cId="3929529244" sldId="3147"/>
        </pc:sldMkLst>
      </pc:sldChg>
      <pc:sldChg chg="modSp mod">
        <pc:chgData name="Wenzel, Brooke" userId="672bf8d3-b15b-4e02-a6d1-39319a0df09b" providerId="ADAL" clId="{9EAF7FE7-DB51-4DDA-B371-330594B493C7}" dt="2023-08-01T19:00:23.987" v="2441" actId="13244"/>
        <pc:sldMkLst>
          <pc:docMk/>
          <pc:sldMk cId="1710219493" sldId="4802"/>
        </pc:sldMkLst>
        <pc:spChg chg="ord">
          <ac:chgData name="Wenzel, Brooke" userId="672bf8d3-b15b-4e02-a6d1-39319a0df09b" providerId="ADAL" clId="{9EAF7FE7-DB51-4DDA-B371-330594B493C7}" dt="2023-08-01T19:00:22.536" v="2440" actId="13244"/>
          <ac:spMkLst>
            <pc:docMk/>
            <pc:sldMk cId="1710219493" sldId="4802"/>
            <ac:spMk id="4" creationId="{32180BD0-C740-E297-9C4C-D9B2E57CB1B7}"/>
          </ac:spMkLst>
        </pc:spChg>
        <pc:picChg chg="ord">
          <ac:chgData name="Wenzel, Brooke" userId="672bf8d3-b15b-4e02-a6d1-39319a0df09b" providerId="ADAL" clId="{9EAF7FE7-DB51-4DDA-B371-330594B493C7}" dt="2023-08-01T19:00:23.987" v="2441" actId="13244"/>
          <ac:picMkLst>
            <pc:docMk/>
            <pc:sldMk cId="1710219493" sldId="4802"/>
            <ac:picMk id="9" creationId="{6971DEA5-ECFD-ED95-B326-54B756EF60AE}"/>
          </ac:picMkLst>
        </pc:picChg>
      </pc:sldChg>
      <pc:sldChg chg="modSp add mod">
        <pc:chgData name="Wenzel, Brooke" userId="672bf8d3-b15b-4e02-a6d1-39319a0df09b" providerId="ADAL" clId="{9EAF7FE7-DB51-4DDA-B371-330594B493C7}" dt="2023-08-01T19:02:06.157" v="2535" actId="20577"/>
        <pc:sldMkLst>
          <pc:docMk/>
          <pc:sldMk cId="1016877980" sldId="4804"/>
        </pc:sldMkLst>
        <pc:spChg chg="mod">
          <ac:chgData name="Wenzel, Brooke" userId="672bf8d3-b15b-4e02-a6d1-39319a0df09b" providerId="ADAL" clId="{9EAF7FE7-DB51-4DDA-B371-330594B493C7}" dt="2023-08-01T19:02:06.157" v="2535" actId="20577"/>
          <ac:spMkLst>
            <pc:docMk/>
            <pc:sldMk cId="1016877980" sldId="4804"/>
            <ac:spMk id="2" creationId="{D716E0B3-BA4F-44B7-B718-2408F7CA9DD8}"/>
          </ac:spMkLst>
        </pc:spChg>
      </pc:sldChg>
      <pc:sldChg chg="add del">
        <pc:chgData name="Wenzel, Brooke" userId="672bf8d3-b15b-4e02-a6d1-39319a0df09b" providerId="ADAL" clId="{9EAF7FE7-DB51-4DDA-B371-330594B493C7}" dt="2023-08-01T18:04:13.863" v="180" actId="2696"/>
        <pc:sldMkLst>
          <pc:docMk/>
          <pc:sldMk cId="3202159590" sldId="4804"/>
        </pc:sldMkLst>
      </pc:sldChg>
      <pc:sldChg chg="add del">
        <pc:chgData name="Wenzel, Brooke" userId="672bf8d3-b15b-4e02-a6d1-39319a0df09b" providerId="ADAL" clId="{9EAF7FE7-DB51-4DDA-B371-330594B493C7}" dt="2023-08-01T17:59:31.620" v="99" actId="2696"/>
        <pc:sldMkLst>
          <pc:docMk/>
          <pc:sldMk cId="3599607978" sldId="4804"/>
        </pc:sldMkLst>
      </pc:sldChg>
      <pc:sldChg chg="modSp add del mod">
        <pc:chgData name="Wenzel, Brooke" userId="672bf8d3-b15b-4e02-a6d1-39319a0df09b" providerId="ADAL" clId="{9EAF7FE7-DB51-4DDA-B371-330594B493C7}" dt="2023-08-01T18:49:14.463" v="648" actId="47"/>
        <pc:sldMkLst>
          <pc:docMk/>
          <pc:sldMk cId="4291256094" sldId="4805"/>
        </pc:sldMkLst>
        <pc:spChg chg="mod">
          <ac:chgData name="Wenzel, Brooke" userId="672bf8d3-b15b-4e02-a6d1-39319a0df09b" providerId="ADAL" clId="{9EAF7FE7-DB51-4DDA-B371-330594B493C7}" dt="2023-08-01T17:57:53.895" v="98" actId="1076"/>
          <ac:spMkLst>
            <pc:docMk/>
            <pc:sldMk cId="4291256094" sldId="4805"/>
            <ac:spMk id="2" creationId="{00000000-0000-0000-0000-000000000000}"/>
          </ac:spMkLst>
        </pc:spChg>
        <pc:spChg chg="mod">
          <ac:chgData name="Wenzel, Brooke" userId="672bf8d3-b15b-4e02-a6d1-39319a0df09b" providerId="ADAL" clId="{9EAF7FE7-DB51-4DDA-B371-330594B493C7}" dt="2023-08-01T18:49:02.643" v="647" actId="27636"/>
          <ac:spMkLst>
            <pc:docMk/>
            <pc:sldMk cId="4291256094" sldId="4805"/>
            <ac:spMk id="3" creationId="{00000000-0000-0000-0000-000000000000}"/>
          </ac:spMkLst>
        </pc:spChg>
      </pc:sldChg>
      <pc:sldChg chg="add del">
        <pc:chgData name="Wenzel, Brooke" userId="672bf8d3-b15b-4e02-a6d1-39319a0df09b" providerId="ADAL" clId="{9EAF7FE7-DB51-4DDA-B371-330594B493C7}" dt="2023-08-01T18:01:29.652" v="119" actId="47"/>
        <pc:sldMkLst>
          <pc:docMk/>
          <pc:sldMk cId="411785215" sldId="4806"/>
        </pc:sldMkLst>
      </pc:sldChg>
      <pc:sldChg chg="modSp add del mod">
        <pc:chgData name="Wenzel, Brooke" userId="672bf8d3-b15b-4e02-a6d1-39319a0df09b" providerId="ADAL" clId="{9EAF7FE7-DB51-4DDA-B371-330594B493C7}" dt="2023-08-01T18:01:54.798" v="123" actId="47"/>
        <pc:sldMkLst>
          <pc:docMk/>
          <pc:sldMk cId="2978137208" sldId="4807"/>
        </pc:sldMkLst>
        <pc:spChg chg="mod">
          <ac:chgData name="Wenzel, Brooke" userId="672bf8d3-b15b-4e02-a6d1-39319a0df09b" providerId="ADAL" clId="{9EAF7FE7-DB51-4DDA-B371-330594B493C7}" dt="2023-08-01T18:00:21.927" v="103" actId="27636"/>
          <ac:spMkLst>
            <pc:docMk/>
            <pc:sldMk cId="2978137208" sldId="4807"/>
            <ac:spMk id="2" creationId="{00000000-0000-0000-0000-000000000000}"/>
          </ac:spMkLst>
        </pc:spChg>
      </pc:sldChg>
      <pc:sldChg chg="modSp add del mod">
        <pc:chgData name="Wenzel, Brooke" userId="672bf8d3-b15b-4e02-a6d1-39319a0df09b" providerId="ADAL" clId="{9EAF7FE7-DB51-4DDA-B371-330594B493C7}" dt="2023-08-01T18:02:26.031" v="126" actId="47"/>
        <pc:sldMkLst>
          <pc:docMk/>
          <pc:sldMk cId="3475468937" sldId="4808"/>
        </pc:sldMkLst>
        <pc:spChg chg="mod">
          <ac:chgData name="Wenzel, Brooke" userId="672bf8d3-b15b-4e02-a6d1-39319a0df09b" providerId="ADAL" clId="{9EAF7FE7-DB51-4DDA-B371-330594B493C7}" dt="2023-08-01T18:00:21.932" v="104" actId="27636"/>
          <ac:spMkLst>
            <pc:docMk/>
            <pc:sldMk cId="3475468937" sldId="4808"/>
            <ac:spMk id="2" creationId="{00000000-0000-0000-0000-000000000000}"/>
          </ac:spMkLst>
        </pc:spChg>
      </pc:sldChg>
      <pc:sldChg chg="addSp delSp modSp add mod">
        <pc:chgData name="Wenzel, Brooke" userId="672bf8d3-b15b-4e02-a6d1-39319a0df09b" providerId="ADAL" clId="{9EAF7FE7-DB51-4DDA-B371-330594B493C7}" dt="2023-08-01T18:11:33.461" v="222" actId="1076"/>
        <pc:sldMkLst>
          <pc:docMk/>
          <pc:sldMk cId="1371156810" sldId="4809"/>
        </pc:sldMkLst>
        <pc:spChg chg="mod">
          <ac:chgData name="Wenzel, Brooke" userId="672bf8d3-b15b-4e02-a6d1-39319a0df09b" providerId="ADAL" clId="{9EAF7FE7-DB51-4DDA-B371-330594B493C7}" dt="2023-08-01T18:04:58.951" v="188" actId="1076"/>
          <ac:spMkLst>
            <pc:docMk/>
            <pc:sldMk cId="1371156810" sldId="4809"/>
            <ac:spMk id="2" creationId="{00000000-0000-0000-0000-000000000000}"/>
          </ac:spMkLst>
        </pc:spChg>
        <pc:spChg chg="add del mod">
          <ac:chgData name="Wenzel, Brooke" userId="672bf8d3-b15b-4e02-a6d1-39319a0df09b" providerId="ADAL" clId="{9EAF7FE7-DB51-4DDA-B371-330594B493C7}" dt="2023-08-01T18:11:28.095" v="221" actId="478"/>
          <ac:spMkLst>
            <pc:docMk/>
            <pc:sldMk cId="1371156810" sldId="4809"/>
            <ac:spMk id="3" creationId="{F599E361-33B6-1733-304A-514A95DC0F3B}"/>
          </ac:spMkLst>
        </pc:spChg>
        <pc:spChg chg="mod">
          <ac:chgData name="Wenzel, Brooke" userId="672bf8d3-b15b-4e02-a6d1-39319a0df09b" providerId="ADAL" clId="{9EAF7FE7-DB51-4DDA-B371-330594B493C7}" dt="2023-08-01T18:11:33.461" v="222" actId="1076"/>
          <ac:spMkLst>
            <pc:docMk/>
            <pc:sldMk cId="1371156810" sldId="4809"/>
            <ac:spMk id="6" creationId="{29122A2D-950B-79D4-114B-2ED5665882D8}"/>
          </ac:spMkLst>
        </pc:spChg>
        <pc:picChg chg="mod">
          <ac:chgData name="Wenzel, Brooke" userId="672bf8d3-b15b-4e02-a6d1-39319a0df09b" providerId="ADAL" clId="{9EAF7FE7-DB51-4DDA-B371-330594B493C7}" dt="2023-08-01T18:04:56.423" v="187" actId="1076"/>
          <ac:picMkLst>
            <pc:docMk/>
            <pc:sldMk cId="1371156810" sldId="4809"/>
            <ac:picMk id="5" creationId="{00000000-0000-0000-0000-000000000000}"/>
          </ac:picMkLst>
        </pc:picChg>
      </pc:sldChg>
      <pc:sldChg chg="addSp delSp modSp add mod">
        <pc:chgData name="Wenzel, Brooke" userId="672bf8d3-b15b-4e02-a6d1-39319a0df09b" providerId="ADAL" clId="{9EAF7FE7-DB51-4DDA-B371-330594B493C7}" dt="2023-08-01T18:57:29.225" v="2410" actId="207"/>
        <pc:sldMkLst>
          <pc:docMk/>
          <pc:sldMk cId="217330622" sldId="4810"/>
        </pc:sldMkLst>
        <pc:spChg chg="mod">
          <ac:chgData name="Wenzel, Brooke" userId="672bf8d3-b15b-4e02-a6d1-39319a0df09b" providerId="ADAL" clId="{9EAF7FE7-DB51-4DDA-B371-330594B493C7}" dt="2023-08-01T18:55:37.710" v="2010" actId="20577"/>
          <ac:spMkLst>
            <pc:docMk/>
            <pc:sldMk cId="217330622" sldId="4810"/>
            <ac:spMk id="2" creationId="{FD2E1749-36DB-4952-9939-4F973D52C2B2}"/>
          </ac:spMkLst>
        </pc:spChg>
        <pc:spChg chg="del">
          <ac:chgData name="Wenzel, Brooke" userId="672bf8d3-b15b-4e02-a6d1-39319a0df09b" providerId="ADAL" clId="{9EAF7FE7-DB51-4DDA-B371-330594B493C7}" dt="2023-08-01T18:37:01.388" v="369" actId="478"/>
          <ac:spMkLst>
            <pc:docMk/>
            <pc:sldMk cId="217330622" sldId="4810"/>
            <ac:spMk id="5" creationId="{02576413-4B61-ECB9-6DDA-7B74870993E5}"/>
          </ac:spMkLst>
        </pc:spChg>
        <pc:spChg chg="del">
          <ac:chgData name="Wenzel, Brooke" userId="672bf8d3-b15b-4e02-a6d1-39319a0df09b" providerId="ADAL" clId="{9EAF7FE7-DB51-4DDA-B371-330594B493C7}" dt="2023-08-01T18:36:59.567" v="368" actId="478"/>
          <ac:spMkLst>
            <pc:docMk/>
            <pc:sldMk cId="217330622" sldId="4810"/>
            <ac:spMk id="6" creationId="{EDA22DEA-A452-9097-2EED-A477EC18D1C4}"/>
          </ac:spMkLst>
        </pc:spChg>
        <pc:spChg chg="del">
          <ac:chgData name="Wenzel, Brooke" userId="672bf8d3-b15b-4e02-a6d1-39319a0df09b" providerId="ADAL" clId="{9EAF7FE7-DB51-4DDA-B371-330594B493C7}" dt="2023-08-01T18:36:57.094" v="366" actId="478"/>
          <ac:spMkLst>
            <pc:docMk/>
            <pc:sldMk cId="217330622" sldId="4810"/>
            <ac:spMk id="7" creationId="{5DA6202F-6D19-13CB-5815-E4642D51A7B5}"/>
          </ac:spMkLst>
        </pc:spChg>
        <pc:spChg chg="add del mod">
          <ac:chgData name="Wenzel, Brooke" userId="672bf8d3-b15b-4e02-a6d1-39319a0df09b" providerId="ADAL" clId="{9EAF7FE7-DB51-4DDA-B371-330594B493C7}" dt="2023-08-01T18:37:02.876" v="370" actId="478"/>
          <ac:spMkLst>
            <pc:docMk/>
            <pc:sldMk cId="217330622" sldId="4810"/>
            <ac:spMk id="8" creationId="{98AD0F0F-2409-B98E-9A48-2722715F29D5}"/>
          </ac:spMkLst>
        </pc:spChg>
        <pc:spChg chg="del">
          <ac:chgData name="Wenzel, Brooke" userId="672bf8d3-b15b-4e02-a6d1-39319a0df09b" providerId="ADAL" clId="{9EAF7FE7-DB51-4DDA-B371-330594B493C7}" dt="2023-08-01T18:36:58.569" v="367" actId="478"/>
          <ac:spMkLst>
            <pc:docMk/>
            <pc:sldMk cId="217330622" sldId="4810"/>
            <ac:spMk id="9" creationId="{DA5E077F-9422-0394-F9F5-86D24FE3F406}"/>
          </ac:spMkLst>
        </pc:spChg>
        <pc:graphicFrameChg chg="add mod modGraphic">
          <ac:chgData name="Wenzel, Brooke" userId="672bf8d3-b15b-4e02-a6d1-39319a0df09b" providerId="ADAL" clId="{9EAF7FE7-DB51-4DDA-B371-330594B493C7}" dt="2023-08-01T18:57:29.225" v="2410" actId="207"/>
          <ac:graphicFrameMkLst>
            <pc:docMk/>
            <pc:sldMk cId="217330622" sldId="4810"/>
            <ac:graphicFrameMk id="10" creationId="{58E6A64A-8CEC-645C-77A0-484C18458589}"/>
          </ac:graphicFrameMkLst>
        </pc:graphicFrameChg>
      </pc:sldChg>
      <pc:sldChg chg="add del">
        <pc:chgData name="Wenzel, Brooke" userId="672bf8d3-b15b-4e02-a6d1-39319a0df09b" providerId="ADAL" clId="{9EAF7FE7-DB51-4DDA-B371-330594B493C7}" dt="2023-08-01T18:10:38.473" v="198" actId="47"/>
        <pc:sldMkLst>
          <pc:docMk/>
          <pc:sldMk cId="1243293770" sldId="4810"/>
        </pc:sldMkLst>
      </pc:sldChg>
      <pc:sldChg chg="modSp add mod">
        <pc:chgData name="Wenzel, Brooke" userId="672bf8d3-b15b-4e02-a6d1-39319a0df09b" providerId="ADAL" clId="{9EAF7FE7-DB51-4DDA-B371-330594B493C7}" dt="2023-08-02T13:47:17.979" v="2914" actId="20577"/>
        <pc:sldMkLst>
          <pc:docMk/>
          <pc:sldMk cId="709975250" sldId="4811"/>
        </pc:sldMkLst>
        <pc:spChg chg="mod">
          <ac:chgData name="Wenzel, Brooke" userId="672bf8d3-b15b-4e02-a6d1-39319a0df09b" providerId="ADAL" clId="{9EAF7FE7-DB51-4DDA-B371-330594B493C7}" dt="2023-08-02T13:47:17.979" v="2914" actId="20577"/>
          <ac:spMkLst>
            <pc:docMk/>
            <pc:sldMk cId="709975250" sldId="4811"/>
            <ac:spMk id="2" creationId="{00000000-0000-0000-0000-000000000000}"/>
          </ac:spMkLst>
        </pc:spChg>
      </pc:sldChg>
      <pc:sldChg chg="add del">
        <pc:chgData name="Wenzel, Brooke" userId="672bf8d3-b15b-4e02-a6d1-39319a0df09b" providerId="ADAL" clId="{9EAF7FE7-DB51-4DDA-B371-330594B493C7}" dt="2023-08-01T18:04:47.930" v="186" actId="47"/>
        <pc:sldMkLst>
          <pc:docMk/>
          <pc:sldMk cId="4219337188" sldId="4811"/>
        </pc:sldMkLst>
      </pc:sldChg>
    </pc:docChg>
  </pc:docChgLst>
  <pc:docChgLst>
    <pc:chgData name="Ward, Reagan" userId="27291eb4-8241-4961-9e69-8c66e34cc5b0" providerId="ADAL" clId="{4C049EC3-3BCF-4195-8429-186EC1F606AA}"/>
    <pc:docChg chg="undo custSel addSld delSld modSld sldOrd modMainMaster">
      <pc:chgData name="Ward, Reagan" userId="27291eb4-8241-4961-9e69-8c66e34cc5b0" providerId="ADAL" clId="{4C049EC3-3BCF-4195-8429-186EC1F606AA}" dt="2023-07-25T16:25:40.308" v="4915" actId="13244"/>
      <pc:docMkLst>
        <pc:docMk/>
      </pc:docMkLst>
      <pc:sldChg chg="modSp mod">
        <pc:chgData name="Ward, Reagan" userId="27291eb4-8241-4961-9e69-8c66e34cc5b0" providerId="ADAL" clId="{4C049EC3-3BCF-4195-8429-186EC1F606AA}" dt="2023-07-18T19:02:29.061" v="48" actId="27636"/>
        <pc:sldMkLst>
          <pc:docMk/>
          <pc:sldMk cId="3044915438" sldId="256"/>
        </pc:sldMkLst>
        <pc:spChg chg="mod">
          <ac:chgData name="Ward, Reagan" userId="27291eb4-8241-4961-9e69-8c66e34cc5b0" providerId="ADAL" clId="{4C049EC3-3BCF-4195-8429-186EC1F606AA}" dt="2023-07-18T19:02:16.274" v="42" actId="20577"/>
          <ac:spMkLst>
            <pc:docMk/>
            <pc:sldMk cId="3044915438" sldId="256"/>
            <ac:spMk id="2" creationId="{00000000-0000-0000-0000-000000000000}"/>
          </ac:spMkLst>
        </pc:spChg>
        <pc:spChg chg="mod">
          <ac:chgData name="Ward, Reagan" userId="27291eb4-8241-4961-9e69-8c66e34cc5b0" providerId="ADAL" clId="{4C049EC3-3BCF-4195-8429-186EC1F606AA}" dt="2023-07-18T19:02:29.061" v="48" actId="27636"/>
          <ac:spMkLst>
            <pc:docMk/>
            <pc:sldMk cId="3044915438" sldId="256"/>
            <ac:spMk id="3" creationId="{00000000-0000-0000-0000-000000000000}"/>
          </ac:spMkLst>
        </pc:spChg>
      </pc:sldChg>
      <pc:sldChg chg="addSp delSp modSp add mod modClrScheme modAnim chgLayout modNotesTx">
        <pc:chgData name="Ward, Reagan" userId="27291eb4-8241-4961-9e69-8c66e34cc5b0" providerId="ADAL" clId="{4C049EC3-3BCF-4195-8429-186EC1F606AA}" dt="2023-07-18T22:04:35.395" v="4093" actId="13244"/>
        <pc:sldMkLst>
          <pc:docMk/>
          <pc:sldMk cId="3947354361" sldId="263"/>
        </pc:sldMkLst>
        <pc:spChg chg="mod ord">
          <ac:chgData name="Ward, Reagan" userId="27291eb4-8241-4961-9e69-8c66e34cc5b0" providerId="ADAL" clId="{4C049EC3-3BCF-4195-8429-186EC1F606AA}" dt="2023-07-18T21:49:11.727" v="3220" actId="700"/>
          <ac:spMkLst>
            <pc:docMk/>
            <pc:sldMk cId="3947354361" sldId="263"/>
            <ac:spMk id="2" creationId="{D716E0B3-BA4F-44B7-B718-2408F7CA9DD8}"/>
          </ac:spMkLst>
        </pc:spChg>
        <pc:spChg chg="del mod">
          <ac:chgData name="Ward, Reagan" userId="27291eb4-8241-4961-9e69-8c66e34cc5b0" providerId="ADAL" clId="{4C049EC3-3BCF-4195-8429-186EC1F606AA}" dt="2023-07-18T21:49:11.727" v="3220" actId="700"/>
          <ac:spMkLst>
            <pc:docMk/>
            <pc:sldMk cId="3947354361" sldId="263"/>
            <ac:spMk id="3" creationId="{29A3EA17-B8FD-4F3A-9B85-00F4068BCB97}"/>
          </ac:spMkLst>
        </pc:spChg>
        <pc:spChg chg="mod">
          <ac:chgData name="Ward, Reagan" userId="27291eb4-8241-4961-9e69-8c66e34cc5b0" providerId="ADAL" clId="{4C049EC3-3BCF-4195-8429-186EC1F606AA}" dt="2023-07-18T21:49:20.165" v="3221" actId="1076"/>
          <ac:spMkLst>
            <pc:docMk/>
            <pc:sldMk cId="3947354361" sldId="263"/>
            <ac:spMk id="4" creationId="{E1360E99-EE3B-4CF4-B289-591DD66F624D}"/>
          </ac:spMkLst>
        </pc:spChg>
        <pc:spChg chg="mod ord">
          <ac:chgData name="Ward, Reagan" userId="27291eb4-8241-4961-9e69-8c66e34cc5b0" providerId="ADAL" clId="{4C049EC3-3BCF-4195-8429-186EC1F606AA}" dt="2023-07-18T22:04:35.395" v="4093" actId="13244"/>
          <ac:spMkLst>
            <pc:docMk/>
            <pc:sldMk cId="3947354361" sldId="263"/>
            <ac:spMk id="5" creationId="{A189570E-80CF-400D-822E-33DE3633575B}"/>
          </ac:spMkLst>
        </pc:spChg>
        <pc:spChg chg="mod">
          <ac:chgData name="Ward, Reagan" userId="27291eb4-8241-4961-9e69-8c66e34cc5b0" providerId="ADAL" clId="{4C049EC3-3BCF-4195-8429-186EC1F606AA}" dt="2023-07-18T21:49:20.165" v="3221" actId="1076"/>
          <ac:spMkLst>
            <pc:docMk/>
            <pc:sldMk cId="3947354361" sldId="263"/>
            <ac:spMk id="6" creationId="{BE56F60D-0215-4F37-AD38-9A75C6EB71E7}"/>
          </ac:spMkLst>
        </pc:spChg>
        <pc:spChg chg="mod">
          <ac:chgData name="Ward, Reagan" userId="27291eb4-8241-4961-9e69-8c66e34cc5b0" providerId="ADAL" clId="{4C049EC3-3BCF-4195-8429-186EC1F606AA}" dt="2023-07-18T21:49:20.165" v="3221" actId="1076"/>
          <ac:spMkLst>
            <pc:docMk/>
            <pc:sldMk cId="3947354361" sldId="263"/>
            <ac:spMk id="7" creationId="{EEC0A8BF-376D-4EB0-AF61-FBA84F34F602}"/>
          </ac:spMkLst>
        </pc:spChg>
        <pc:spChg chg="mod">
          <ac:chgData name="Ward, Reagan" userId="27291eb4-8241-4961-9e69-8c66e34cc5b0" providerId="ADAL" clId="{4C049EC3-3BCF-4195-8429-186EC1F606AA}" dt="2023-07-18T21:49:20.165" v="3221" actId="1076"/>
          <ac:spMkLst>
            <pc:docMk/>
            <pc:sldMk cId="3947354361" sldId="263"/>
            <ac:spMk id="8" creationId="{B3432380-B9EC-48AC-89C0-60B51B572872}"/>
          </ac:spMkLst>
        </pc:spChg>
        <pc:spChg chg="mod">
          <ac:chgData name="Ward, Reagan" userId="27291eb4-8241-4961-9e69-8c66e34cc5b0" providerId="ADAL" clId="{4C049EC3-3BCF-4195-8429-186EC1F606AA}" dt="2023-07-18T21:49:20.165" v="3221" actId="1076"/>
          <ac:spMkLst>
            <pc:docMk/>
            <pc:sldMk cId="3947354361" sldId="263"/>
            <ac:spMk id="10" creationId="{9F875FC8-998E-46EC-A8A6-CAF6664D462F}"/>
          </ac:spMkLst>
        </pc:spChg>
        <pc:spChg chg="mod">
          <ac:chgData name="Ward, Reagan" userId="27291eb4-8241-4961-9e69-8c66e34cc5b0" providerId="ADAL" clId="{4C049EC3-3BCF-4195-8429-186EC1F606AA}" dt="2023-07-18T21:51:34.880" v="3241" actId="207"/>
          <ac:spMkLst>
            <pc:docMk/>
            <pc:sldMk cId="3947354361" sldId="263"/>
            <ac:spMk id="11" creationId="{2BD187D5-0B22-4346-B482-324BC6DE65A5}"/>
          </ac:spMkLst>
        </pc:spChg>
        <pc:spChg chg="mod">
          <ac:chgData name="Ward, Reagan" userId="27291eb4-8241-4961-9e69-8c66e34cc5b0" providerId="ADAL" clId="{4C049EC3-3BCF-4195-8429-186EC1F606AA}" dt="2023-07-18T21:49:20.165" v="3221" actId="1076"/>
          <ac:spMkLst>
            <pc:docMk/>
            <pc:sldMk cId="3947354361" sldId="263"/>
            <ac:spMk id="12" creationId="{21D0C3ED-2E53-4B4A-9B3D-27311E2DE505}"/>
          </ac:spMkLst>
        </pc:spChg>
        <pc:spChg chg="mod">
          <ac:chgData name="Ward, Reagan" userId="27291eb4-8241-4961-9e69-8c66e34cc5b0" providerId="ADAL" clId="{4C049EC3-3BCF-4195-8429-186EC1F606AA}" dt="2023-07-18T21:49:20.165" v="3221" actId="1076"/>
          <ac:spMkLst>
            <pc:docMk/>
            <pc:sldMk cId="3947354361" sldId="263"/>
            <ac:spMk id="13" creationId="{6E339DD3-5DDE-437B-B035-AB2086C63381}"/>
          </ac:spMkLst>
        </pc:spChg>
        <pc:spChg chg="mod">
          <ac:chgData name="Ward, Reagan" userId="27291eb4-8241-4961-9e69-8c66e34cc5b0" providerId="ADAL" clId="{4C049EC3-3BCF-4195-8429-186EC1F606AA}" dt="2023-07-18T21:49:20.165" v="3221" actId="1076"/>
          <ac:spMkLst>
            <pc:docMk/>
            <pc:sldMk cId="3947354361" sldId="263"/>
            <ac:spMk id="15" creationId="{4BDF07D1-144A-41E4-806D-5F369358463A}"/>
          </ac:spMkLst>
        </pc:spChg>
        <pc:spChg chg="mod">
          <ac:chgData name="Ward, Reagan" userId="27291eb4-8241-4961-9e69-8c66e34cc5b0" providerId="ADAL" clId="{4C049EC3-3BCF-4195-8429-186EC1F606AA}" dt="2023-07-18T21:49:20.165" v="3221" actId="1076"/>
          <ac:spMkLst>
            <pc:docMk/>
            <pc:sldMk cId="3947354361" sldId="263"/>
            <ac:spMk id="16" creationId="{9899A3AF-8526-43F3-9CBB-C496DDD71724}"/>
          </ac:spMkLst>
        </pc:spChg>
        <pc:spChg chg="add del mod">
          <ac:chgData name="Ward, Reagan" userId="27291eb4-8241-4961-9e69-8c66e34cc5b0" providerId="ADAL" clId="{4C049EC3-3BCF-4195-8429-186EC1F606AA}" dt="2023-07-18T21:49:49.487" v="3225" actId="478"/>
          <ac:spMkLst>
            <pc:docMk/>
            <pc:sldMk cId="3947354361" sldId="263"/>
            <ac:spMk id="19" creationId="{D5805DBE-73E2-5FC0-397C-F83BDCEAF517}"/>
          </ac:spMkLst>
        </pc:spChg>
        <pc:spChg chg="mod">
          <ac:chgData name="Ward, Reagan" userId="27291eb4-8241-4961-9e69-8c66e34cc5b0" providerId="ADAL" clId="{4C049EC3-3BCF-4195-8429-186EC1F606AA}" dt="2023-07-18T21:49:20.165" v="3221" actId="1076"/>
          <ac:spMkLst>
            <pc:docMk/>
            <pc:sldMk cId="3947354361" sldId="263"/>
            <ac:spMk id="24" creationId="{B5748245-4D12-41D3-90BC-E0EDFC5CCA3A}"/>
          </ac:spMkLst>
        </pc:spChg>
        <pc:spChg chg="mod">
          <ac:chgData name="Ward, Reagan" userId="27291eb4-8241-4961-9e69-8c66e34cc5b0" providerId="ADAL" clId="{4C049EC3-3BCF-4195-8429-186EC1F606AA}" dt="2023-07-18T21:49:20.165" v="3221" actId="1076"/>
          <ac:spMkLst>
            <pc:docMk/>
            <pc:sldMk cId="3947354361" sldId="263"/>
            <ac:spMk id="27" creationId="{746A09B2-FD82-4C22-9894-F2BBEAC8000C}"/>
          </ac:spMkLst>
        </pc:spChg>
        <pc:spChg chg="mod">
          <ac:chgData name="Ward, Reagan" userId="27291eb4-8241-4961-9e69-8c66e34cc5b0" providerId="ADAL" clId="{4C049EC3-3BCF-4195-8429-186EC1F606AA}" dt="2023-07-18T21:50:01.581" v="3227" actId="1076"/>
          <ac:spMkLst>
            <pc:docMk/>
            <pc:sldMk cId="3947354361" sldId="263"/>
            <ac:spMk id="28" creationId="{33CD47F1-2C87-454E-AABF-64E91ACF5123}"/>
          </ac:spMkLst>
        </pc:spChg>
        <pc:spChg chg="mod">
          <ac:chgData name="Ward, Reagan" userId="27291eb4-8241-4961-9e69-8c66e34cc5b0" providerId="ADAL" clId="{4C049EC3-3BCF-4195-8429-186EC1F606AA}" dt="2023-07-18T21:50:04.865" v="3228" actId="1076"/>
          <ac:spMkLst>
            <pc:docMk/>
            <pc:sldMk cId="3947354361" sldId="263"/>
            <ac:spMk id="29" creationId="{2CCBA643-346B-4380-AAA9-B9D7628B54F9}"/>
          </ac:spMkLst>
        </pc:spChg>
        <pc:spChg chg="mod">
          <ac:chgData name="Ward, Reagan" userId="27291eb4-8241-4961-9e69-8c66e34cc5b0" providerId="ADAL" clId="{4C049EC3-3BCF-4195-8429-186EC1F606AA}" dt="2023-07-18T21:49:20.165" v="3221" actId="1076"/>
          <ac:spMkLst>
            <pc:docMk/>
            <pc:sldMk cId="3947354361" sldId="263"/>
            <ac:spMk id="34" creationId="{48FE2DFB-7789-A79D-1007-03485B03EAE3}"/>
          </ac:spMkLst>
        </pc:spChg>
        <pc:cxnChg chg="add mod">
          <ac:chgData name="Ward, Reagan" userId="27291eb4-8241-4961-9e69-8c66e34cc5b0" providerId="ADAL" clId="{4C049EC3-3BCF-4195-8429-186EC1F606AA}" dt="2023-07-18T21:59:56.510" v="4051" actId="962"/>
          <ac:cxnSpMkLst>
            <pc:docMk/>
            <pc:sldMk cId="3947354361" sldId="263"/>
            <ac:cxnSpMk id="14" creationId="{0D56F836-4148-DFC5-5848-3AF3CA18E15E}"/>
          </ac:cxnSpMkLst>
        </pc:cxnChg>
        <pc:cxnChg chg="add mod">
          <ac:chgData name="Ward, Reagan" userId="27291eb4-8241-4961-9e69-8c66e34cc5b0" providerId="ADAL" clId="{4C049EC3-3BCF-4195-8429-186EC1F606AA}" dt="2023-07-18T22:00:03.036" v="4052" actId="962"/>
          <ac:cxnSpMkLst>
            <pc:docMk/>
            <pc:sldMk cId="3947354361" sldId="263"/>
            <ac:cxnSpMk id="17" creationId="{7F3C5D30-C4E2-236E-5AB5-B8E0A878DE66}"/>
          </ac:cxnSpMkLst>
        </pc:cxnChg>
        <pc:cxnChg chg="add mod">
          <ac:chgData name="Ward, Reagan" userId="27291eb4-8241-4961-9e69-8c66e34cc5b0" providerId="ADAL" clId="{4C049EC3-3BCF-4195-8429-186EC1F606AA}" dt="2023-07-18T22:00:04.639" v="4053" actId="962"/>
          <ac:cxnSpMkLst>
            <pc:docMk/>
            <pc:sldMk cId="3947354361" sldId="263"/>
            <ac:cxnSpMk id="21" creationId="{3BCF6045-6850-E1C1-3C28-1B11784153CE}"/>
          </ac:cxnSpMkLst>
        </pc:cxnChg>
        <pc:cxnChg chg="add mod">
          <ac:chgData name="Ward, Reagan" userId="27291eb4-8241-4961-9e69-8c66e34cc5b0" providerId="ADAL" clId="{4C049EC3-3BCF-4195-8429-186EC1F606AA}" dt="2023-07-18T22:00:05.958" v="4054" actId="962"/>
          <ac:cxnSpMkLst>
            <pc:docMk/>
            <pc:sldMk cId="3947354361" sldId="263"/>
            <ac:cxnSpMk id="26" creationId="{7C9CBE3B-802D-1405-607B-32D24E2706E4}"/>
          </ac:cxnSpMkLst>
        </pc:cxnChg>
        <pc:cxnChg chg="add mod">
          <ac:chgData name="Ward, Reagan" userId="27291eb4-8241-4961-9e69-8c66e34cc5b0" providerId="ADAL" clId="{4C049EC3-3BCF-4195-8429-186EC1F606AA}" dt="2023-07-18T22:00:26.123" v="4057" actId="962"/>
          <ac:cxnSpMkLst>
            <pc:docMk/>
            <pc:sldMk cId="3947354361" sldId="263"/>
            <ac:cxnSpMk id="31" creationId="{0A4018BE-13B3-6FE1-9C1B-8902F1D4FF8C}"/>
          </ac:cxnSpMkLst>
        </pc:cxnChg>
      </pc:sldChg>
      <pc:sldChg chg="addSp delSp modSp mod modClrScheme chgLayout modNotesTx">
        <pc:chgData name="Ward, Reagan" userId="27291eb4-8241-4961-9e69-8c66e34cc5b0" providerId="ADAL" clId="{4C049EC3-3BCF-4195-8429-186EC1F606AA}" dt="2023-07-18T22:02:37.683" v="4068" actId="13244"/>
        <pc:sldMkLst>
          <pc:docMk/>
          <pc:sldMk cId="3401448192" sldId="264"/>
        </pc:sldMkLst>
        <pc:spChg chg="mod ord">
          <ac:chgData name="Ward, Reagan" userId="27291eb4-8241-4961-9e69-8c66e34cc5b0" providerId="ADAL" clId="{4C049EC3-3BCF-4195-8429-186EC1F606AA}" dt="2023-07-18T19:02:45.139" v="74" actId="700"/>
          <ac:spMkLst>
            <pc:docMk/>
            <pc:sldMk cId="3401448192" sldId="264"/>
            <ac:spMk id="2" creationId="{00000000-0000-0000-0000-000000000000}"/>
          </ac:spMkLst>
        </pc:spChg>
        <pc:spChg chg="del mod ord">
          <ac:chgData name="Ward, Reagan" userId="27291eb4-8241-4961-9e69-8c66e34cc5b0" providerId="ADAL" clId="{4C049EC3-3BCF-4195-8429-186EC1F606AA}" dt="2023-07-18T19:02:45.139" v="74" actId="700"/>
          <ac:spMkLst>
            <pc:docMk/>
            <pc:sldMk cId="3401448192" sldId="264"/>
            <ac:spMk id="3" creationId="{00000000-0000-0000-0000-000000000000}"/>
          </ac:spMkLst>
        </pc:spChg>
        <pc:spChg chg="mod ord">
          <ac:chgData name="Ward, Reagan" userId="27291eb4-8241-4961-9e69-8c66e34cc5b0" providerId="ADAL" clId="{4C049EC3-3BCF-4195-8429-186EC1F606AA}" dt="2023-07-18T22:02:33.956" v="4067" actId="13244"/>
          <ac:spMkLst>
            <pc:docMk/>
            <pc:sldMk cId="3401448192" sldId="264"/>
            <ac:spMk id="4" creationId="{00000000-0000-0000-0000-000000000000}"/>
          </ac:spMkLst>
        </pc:spChg>
        <pc:spChg chg="add del mod ord">
          <ac:chgData name="Ward, Reagan" userId="27291eb4-8241-4961-9e69-8c66e34cc5b0" providerId="ADAL" clId="{4C049EC3-3BCF-4195-8429-186EC1F606AA}" dt="2023-07-18T19:03:56.861" v="108"/>
          <ac:spMkLst>
            <pc:docMk/>
            <pc:sldMk cId="3401448192" sldId="264"/>
            <ac:spMk id="5" creationId="{6C63E7F7-829D-416D-85F7-469DD050600F}"/>
          </ac:spMkLst>
        </pc:spChg>
        <pc:spChg chg="add del mod ord">
          <ac:chgData name="Ward, Reagan" userId="27291eb4-8241-4961-9e69-8c66e34cc5b0" providerId="ADAL" clId="{4C049EC3-3BCF-4195-8429-186EC1F606AA}" dt="2023-07-18T19:04:38.165" v="109" actId="1032"/>
          <ac:spMkLst>
            <pc:docMk/>
            <pc:sldMk cId="3401448192" sldId="264"/>
            <ac:spMk id="6" creationId="{D34E8F9D-DD3C-7799-DD5C-797A52039E33}"/>
          </ac:spMkLst>
        </pc:spChg>
        <pc:spChg chg="add mod ord">
          <ac:chgData name="Ward, Reagan" userId="27291eb4-8241-4961-9e69-8c66e34cc5b0" providerId="ADAL" clId="{4C049EC3-3BCF-4195-8429-186EC1F606AA}" dt="2023-07-18T19:03:45.111" v="106" actId="255"/>
          <ac:spMkLst>
            <pc:docMk/>
            <pc:sldMk cId="3401448192" sldId="264"/>
            <ac:spMk id="7" creationId="{D4663097-5D34-AA92-5C3E-AF15E0E731B5}"/>
          </ac:spMkLst>
        </pc:spChg>
        <pc:spChg chg="add mod ord">
          <ac:chgData name="Ward, Reagan" userId="27291eb4-8241-4961-9e69-8c66e34cc5b0" providerId="ADAL" clId="{4C049EC3-3BCF-4195-8429-186EC1F606AA}" dt="2023-07-18T19:03:50.188" v="107"/>
          <ac:spMkLst>
            <pc:docMk/>
            <pc:sldMk cId="3401448192" sldId="264"/>
            <ac:spMk id="8" creationId="{51CF8FD4-1D1F-5FD3-923D-F5E730432122}"/>
          </ac:spMkLst>
        </pc:spChg>
        <pc:spChg chg="add del mod">
          <ac:chgData name="Ward, Reagan" userId="27291eb4-8241-4961-9e69-8c66e34cc5b0" providerId="ADAL" clId="{4C049EC3-3BCF-4195-8429-186EC1F606AA}" dt="2023-07-18T19:07:38.135" v="226" actId="1032"/>
          <ac:spMkLst>
            <pc:docMk/>
            <pc:sldMk cId="3401448192" sldId="264"/>
            <ac:spMk id="12" creationId="{FB21937C-2E9A-E334-C78C-C7D3B7CC9636}"/>
          </ac:spMkLst>
        </pc:spChg>
        <pc:graphicFrameChg chg="add del mod modGraphic">
          <ac:chgData name="Ward, Reagan" userId="27291eb4-8241-4961-9e69-8c66e34cc5b0" providerId="ADAL" clId="{4C049EC3-3BCF-4195-8429-186EC1F606AA}" dt="2023-07-18T19:07:22.252" v="225" actId="478"/>
          <ac:graphicFrameMkLst>
            <pc:docMk/>
            <pc:sldMk cId="3401448192" sldId="264"/>
            <ac:graphicFrameMk id="10" creationId="{994F060D-87BD-87A5-3D40-82C43AC97988}"/>
          </ac:graphicFrameMkLst>
        </pc:graphicFrameChg>
        <pc:graphicFrameChg chg="add mod modGraphic">
          <ac:chgData name="Ward, Reagan" userId="27291eb4-8241-4961-9e69-8c66e34cc5b0" providerId="ADAL" clId="{4C049EC3-3BCF-4195-8429-186EC1F606AA}" dt="2023-07-18T21:58:37.982" v="3530" actId="962"/>
          <ac:graphicFrameMkLst>
            <pc:docMk/>
            <pc:sldMk cId="3401448192" sldId="264"/>
            <ac:graphicFrameMk id="13" creationId="{DBB74D78-566C-1E64-9940-47BBADDE1E1B}"/>
          </ac:graphicFrameMkLst>
        </pc:graphicFrameChg>
        <pc:picChg chg="add mod ord">
          <ac:chgData name="Ward, Reagan" userId="27291eb4-8241-4961-9e69-8c66e34cc5b0" providerId="ADAL" clId="{4C049EC3-3BCF-4195-8429-186EC1F606AA}" dt="2023-07-18T22:02:37.683" v="4068" actId="13244"/>
          <ac:picMkLst>
            <pc:docMk/>
            <pc:sldMk cId="3401448192" sldId="264"/>
            <ac:picMk id="9" creationId="{AD403769-ABE0-6A01-BE16-E1B316DD995E}"/>
          </ac:picMkLst>
        </pc:picChg>
      </pc:sldChg>
      <pc:sldChg chg="del">
        <pc:chgData name="Ward, Reagan" userId="27291eb4-8241-4961-9e69-8c66e34cc5b0" providerId="ADAL" clId="{4C049EC3-3BCF-4195-8429-186EC1F606AA}" dt="2023-07-18T19:12:39.053" v="255" actId="47"/>
        <pc:sldMkLst>
          <pc:docMk/>
          <pc:sldMk cId="299803553" sldId="265"/>
        </pc:sldMkLst>
      </pc:sldChg>
      <pc:sldChg chg="del">
        <pc:chgData name="Ward, Reagan" userId="27291eb4-8241-4961-9e69-8c66e34cc5b0" providerId="ADAL" clId="{4C049EC3-3BCF-4195-8429-186EC1F606AA}" dt="2023-07-18T19:12:39.053" v="255" actId="47"/>
        <pc:sldMkLst>
          <pc:docMk/>
          <pc:sldMk cId="2124329511" sldId="266"/>
        </pc:sldMkLst>
      </pc:sldChg>
      <pc:sldChg chg="del">
        <pc:chgData name="Ward, Reagan" userId="27291eb4-8241-4961-9e69-8c66e34cc5b0" providerId="ADAL" clId="{4C049EC3-3BCF-4195-8429-186EC1F606AA}" dt="2023-07-18T19:12:39.053" v="255" actId="47"/>
        <pc:sldMkLst>
          <pc:docMk/>
          <pc:sldMk cId="939137873" sldId="267"/>
        </pc:sldMkLst>
      </pc:sldChg>
      <pc:sldChg chg="del">
        <pc:chgData name="Ward, Reagan" userId="27291eb4-8241-4961-9e69-8c66e34cc5b0" providerId="ADAL" clId="{4C049EC3-3BCF-4195-8429-186EC1F606AA}" dt="2023-07-18T19:12:39.053" v="255" actId="47"/>
        <pc:sldMkLst>
          <pc:docMk/>
          <pc:sldMk cId="906607081" sldId="268"/>
        </pc:sldMkLst>
      </pc:sldChg>
      <pc:sldChg chg="del">
        <pc:chgData name="Ward, Reagan" userId="27291eb4-8241-4961-9e69-8c66e34cc5b0" providerId="ADAL" clId="{4C049EC3-3BCF-4195-8429-186EC1F606AA}" dt="2023-07-18T19:12:39.053" v="255" actId="47"/>
        <pc:sldMkLst>
          <pc:docMk/>
          <pc:sldMk cId="1895379267" sldId="269"/>
        </pc:sldMkLst>
      </pc:sldChg>
      <pc:sldChg chg="del">
        <pc:chgData name="Ward, Reagan" userId="27291eb4-8241-4961-9e69-8c66e34cc5b0" providerId="ADAL" clId="{4C049EC3-3BCF-4195-8429-186EC1F606AA}" dt="2023-07-18T19:12:39.053" v="255" actId="47"/>
        <pc:sldMkLst>
          <pc:docMk/>
          <pc:sldMk cId="812090992" sldId="270"/>
        </pc:sldMkLst>
      </pc:sldChg>
      <pc:sldChg chg="addSp delSp modSp mod modClrScheme chgLayout modNotesTx">
        <pc:chgData name="Ward, Reagan" userId="27291eb4-8241-4961-9e69-8c66e34cc5b0" providerId="ADAL" clId="{4C049EC3-3BCF-4195-8429-186EC1F606AA}" dt="2023-07-18T22:06:50.244" v="4106" actId="1076"/>
        <pc:sldMkLst>
          <pc:docMk/>
          <pc:sldMk cId="3613651240" sldId="271"/>
        </pc:sldMkLst>
        <pc:spChg chg="del mod ord">
          <ac:chgData name="Ward, Reagan" userId="27291eb4-8241-4961-9e69-8c66e34cc5b0" providerId="ADAL" clId="{4C049EC3-3BCF-4195-8429-186EC1F606AA}" dt="2023-07-18T19:12:48.291" v="256" actId="700"/>
          <ac:spMkLst>
            <pc:docMk/>
            <pc:sldMk cId="3613651240" sldId="271"/>
            <ac:spMk id="2" creationId="{00000000-0000-0000-0000-000000000000}"/>
          </ac:spMkLst>
        </pc:spChg>
        <pc:spChg chg="del">
          <ac:chgData name="Ward, Reagan" userId="27291eb4-8241-4961-9e69-8c66e34cc5b0" providerId="ADAL" clId="{4C049EC3-3BCF-4195-8429-186EC1F606AA}" dt="2023-07-18T19:12:48.291" v="256" actId="700"/>
          <ac:spMkLst>
            <pc:docMk/>
            <pc:sldMk cId="3613651240" sldId="271"/>
            <ac:spMk id="3" creationId="{00000000-0000-0000-0000-000000000000}"/>
          </ac:spMkLst>
        </pc:spChg>
        <pc:spChg chg="mod ord">
          <ac:chgData name="Ward, Reagan" userId="27291eb4-8241-4961-9e69-8c66e34cc5b0" providerId="ADAL" clId="{4C049EC3-3BCF-4195-8429-186EC1F606AA}" dt="2023-07-18T22:06:40.999" v="4104" actId="13244"/>
          <ac:spMkLst>
            <pc:docMk/>
            <pc:sldMk cId="3613651240" sldId="271"/>
            <ac:spMk id="4" creationId="{00000000-0000-0000-0000-000000000000}"/>
          </ac:spMkLst>
        </pc:spChg>
        <pc:spChg chg="del mod ord">
          <ac:chgData name="Ward, Reagan" userId="27291eb4-8241-4961-9e69-8c66e34cc5b0" providerId="ADAL" clId="{4C049EC3-3BCF-4195-8429-186EC1F606AA}" dt="2023-07-18T19:12:48.291" v="256" actId="700"/>
          <ac:spMkLst>
            <pc:docMk/>
            <pc:sldMk cId="3613651240" sldId="271"/>
            <ac:spMk id="5" creationId="{00000000-0000-0000-0000-000000000000}"/>
          </ac:spMkLst>
        </pc:spChg>
        <pc:spChg chg="add mod ord">
          <ac:chgData name="Ward, Reagan" userId="27291eb4-8241-4961-9e69-8c66e34cc5b0" providerId="ADAL" clId="{4C049EC3-3BCF-4195-8429-186EC1F606AA}" dt="2023-07-18T22:02:46.187" v="4069" actId="13244"/>
          <ac:spMkLst>
            <pc:docMk/>
            <pc:sldMk cId="3613651240" sldId="271"/>
            <ac:spMk id="6" creationId="{56C73B47-B89B-6E84-A0ED-0AD4A6D0985F}"/>
          </ac:spMkLst>
        </pc:spChg>
        <pc:spChg chg="add del mod ord">
          <ac:chgData name="Ward, Reagan" userId="27291eb4-8241-4961-9e69-8c66e34cc5b0" providerId="ADAL" clId="{4C049EC3-3BCF-4195-8429-186EC1F606AA}" dt="2023-07-18T19:12:51.866" v="257"/>
          <ac:spMkLst>
            <pc:docMk/>
            <pc:sldMk cId="3613651240" sldId="271"/>
            <ac:spMk id="7" creationId="{91F6BADC-CE3A-4585-5CB2-9C41D5F28979}"/>
          </ac:spMkLst>
        </pc:spChg>
        <pc:spChg chg="add mod ord">
          <ac:chgData name="Ward, Reagan" userId="27291eb4-8241-4961-9e69-8c66e34cc5b0" providerId="ADAL" clId="{4C049EC3-3BCF-4195-8429-186EC1F606AA}" dt="2023-07-18T22:06:42.989" v="4105" actId="13244"/>
          <ac:spMkLst>
            <pc:docMk/>
            <pc:sldMk cId="3613651240" sldId="271"/>
            <ac:spMk id="9" creationId="{63BFEB55-3F97-1689-F708-2900BD6F8441}"/>
          </ac:spMkLst>
        </pc:spChg>
        <pc:picChg chg="add mod">
          <ac:chgData name="Ward, Reagan" userId="27291eb4-8241-4961-9e69-8c66e34cc5b0" providerId="ADAL" clId="{4C049EC3-3BCF-4195-8429-186EC1F606AA}" dt="2023-07-18T22:06:50.244" v="4106" actId="1076"/>
          <ac:picMkLst>
            <pc:docMk/>
            <pc:sldMk cId="3613651240" sldId="271"/>
            <ac:picMk id="8" creationId="{BA590FD8-3F6D-2658-357B-AE71D7B007A0}"/>
          </ac:picMkLst>
        </pc:picChg>
      </pc:sldChg>
      <pc:sldChg chg="addSp delSp modSp mod modClrScheme chgLayout modNotesTx">
        <pc:chgData name="Ward, Reagan" userId="27291eb4-8241-4961-9e69-8c66e34cc5b0" providerId="ADAL" clId="{4C049EC3-3BCF-4195-8429-186EC1F606AA}" dt="2023-07-18T22:03:11.543" v="4074" actId="962"/>
        <pc:sldMkLst>
          <pc:docMk/>
          <pc:sldMk cId="1153159124" sldId="272"/>
        </pc:sldMkLst>
        <pc:spChg chg="del mod ord">
          <ac:chgData name="Ward, Reagan" userId="27291eb4-8241-4961-9e69-8c66e34cc5b0" providerId="ADAL" clId="{4C049EC3-3BCF-4195-8429-186EC1F606AA}" dt="2023-07-18T19:15:21.611" v="322" actId="700"/>
          <ac:spMkLst>
            <pc:docMk/>
            <pc:sldMk cId="1153159124" sldId="272"/>
            <ac:spMk id="2" creationId="{00000000-0000-0000-0000-000000000000}"/>
          </ac:spMkLst>
        </pc:spChg>
        <pc:spChg chg="mod ord">
          <ac:chgData name="Ward, Reagan" userId="27291eb4-8241-4961-9e69-8c66e34cc5b0" providerId="ADAL" clId="{4C049EC3-3BCF-4195-8429-186EC1F606AA}" dt="2023-07-18T22:03:03.807" v="4072" actId="13244"/>
          <ac:spMkLst>
            <pc:docMk/>
            <pc:sldMk cId="1153159124" sldId="272"/>
            <ac:spMk id="3" creationId="{00000000-0000-0000-0000-000000000000}"/>
          </ac:spMkLst>
        </pc:spChg>
        <pc:spChg chg="add mod ord">
          <ac:chgData name="Ward, Reagan" userId="27291eb4-8241-4961-9e69-8c66e34cc5b0" providerId="ADAL" clId="{4C049EC3-3BCF-4195-8429-186EC1F606AA}" dt="2023-07-18T19:15:26.260" v="345" actId="20577"/>
          <ac:spMkLst>
            <pc:docMk/>
            <pc:sldMk cId="1153159124" sldId="272"/>
            <ac:spMk id="4" creationId="{EA54946B-305C-79FB-BD0A-9A74BC099775}"/>
          </ac:spMkLst>
        </pc:spChg>
        <pc:spChg chg="add del mod ord">
          <ac:chgData name="Ward, Reagan" userId="27291eb4-8241-4961-9e69-8c66e34cc5b0" providerId="ADAL" clId="{4C049EC3-3BCF-4195-8429-186EC1F606AA}" dt="2023-07-18T19:26:52.299" v="901"/>
          <ac:spMkLst>
            <pc:docMk/>
            <pc:sldMk cId="1153159124" sldId="272"/>
            <ac:spMk id="5" creationId="{993332EE-3283-B2CE-00D8-F99C1201FF6F}"/>
          </ac:spMkLst>
        </pc:spChg>
        <pc:spChg chg="add del mod">
          <ac:chgData name="Ward, Reagan" userId="27291eb4-8241-4961-9e69-8c66e34cc5b0" providerId="ADAL" clId="{4C049EC3-3BCF-4195-8429-186EC1F606AA}" dt="2023-07-18T19:28:21.777" v="925" actId="478"/>
          <ac:spMkLst>
            <pc:docMk/>
            <pc:sldMk cId="1153159124" sldId="272"/>
            <ac:spMk id="7" creationId="{4B55DFBF-69D6-61CF-1AE6-FD2A5BD6862E}"/>
          </ac:spMkLst>
        </pc:spChg>
        <pc:spChg chg="add mod">
          <ac:chgData name="Ward, Reagan" userId="27291eb4-8241-4961-9e69-8c66e34cc5b0" providerId="ADAL" clId="{4C049EC3-3BCF-4195-8429-186EC1F606AA}" dt="2023-07-18T19:29:06.341" v="1078" actId="17032"/>
          <ac:spMkLst>
            <pc:docMk/>
            <pc:sldMk cId="1153159124" sldId="272"/>
            <ac:spMk id="9" creationId="{92860A0E-7410-2D0E-C6EB-EFA72AB2337F}"/>
          </ac:spMkLst>
        </pc:spChg>
        <pc:picChg chg="add mod">
          <ac:chgData name="Ward, Reagan" userId="27291eb4-8241-4961-9e69-8c66e34cc5b0" providerId="ADAL" clId="{4C049EC3-3BCF-4195-8429-186EC1F606AA}" dt="2023-07-18T19:27:54.635" v="914" actId="1076"/>
          <ac:picMkLst>
            <pc:docMk/>
            <pc:sldMk cId="1153159124" sldId="272"/>
            <ac:picMk id="6" creationId="{624F8CDE-BBFB-5395-405B-5BFEA381F7AE}"/>
          </ac:picMkLst>
        </pc:picChg>
        <pc:picChg chg="add mod ord">
          <ac:chgData name="Ward, Reagan" userId="27291eb4-8241-4961-9e69-8c66e34cc5b0" providerId="ADAL" clId="{4C049EC3-3BCF-4195-8429-186EC1F606AA}" dt="2023-07-18T22:03:11.543" v="4074" actId="962"/>
          <ac:picMkLst>
            <pc:docMk/>
            <pc:sldMk cId="1153159124" sldId="272"/>
            <ac:picMk id="8" creationId="{99C28D2C-716F-AEF7-941D-F43CEF2582A3}"/>
          </ac:picMkLst>
        </pc:picChg>
      </pc:sldChg>
      <pc:sldChg chg="addSp delSp modSp mod modClrScheme chgLayout">
        <pc:chgData name="Ward, Reagan" userId="27291eb4-8241-4961-9e69-8c66e34cc5b0" providerId="ADAL" clId="{4C049EC3-3BCF-4195-8429-186EC1F606AA}" dt="2023-07-18T21:59:06.255" v="3796" actId="962"/>
        <pc:sldMkLst>
          <pc:docMk/>
          <pc:sldMk cId="550158751" sldId="273"/>
        </pc:sldMkLst>
        <pc:spChg chg="add mod">
          <ac:chgData name="Ward, Reagan" userId="27291eb4-8241-4961-9e69-8c66e34cc5b0" providerId="ADAL" clId="{4C049EC3-3BCF-4195-8429-186EC1F606AA}" dt="2023-07-18T19:16:22.641" v="390" actId="20577"/>
          <ac:spMkLst>
            <pc:docMk/>
            <pc:sldMk cId="550158751" sldId="273"/>
            <ac:spMk id="2" creationId="{1CCA50E3-1F53-FE15-D7E4-664239AD5547}"/>
          </ac:spMkLst>
        </pc:spChg>
        <pc:spChg chg="add del mod">
          <ac:chgData name="Ward, Reagan" userId="27291eb4-8241-4961-9e69-8c66e34cc5b0" providerId="ADAL" clId="{4C049EC3-3BCF-4195-8429-186EC1F606AA}" dt="2023-07-18T19:16:45.180" v="391" actId="1032"/>
          <ac:spMkLst>
            <pc:docMk/>
            <pc:sldMk cId="550158751" sldId="273"/>
            <ac:spMk id="3" creationId="{CFA497E5-F779-550A-1508-2FB5E999A962}"/>
          </ac:spMkLst>
        </pc:spChg>
        <pc:graphicFrameChg chg="add mod modGraphic">
          <ac:chgData name="Ward, Reagan" userId="27291eb4-8241-4961-9e69-8c66e34cc5b0" providerId="ADAL" clId="{4C049EC3-3BCF-4195-8429-186EC1F606AA}" dt="2023-07-18T21:59:06.255" v="3796" actId="962"/>
          <ac:graphicFrameMkLst>
            <pc:docMk/>
            <pc:sldMk cId="550158751" sldId="273"/>
            <ac:graphicFrameMk id="4" creationId="{305AB2F5-1C2D-2A68-449D-F13EDA280A09}"/>
          </ac:graphicFrameMkLst>
        </pc:graphicFrameChg>
      </pc:sldChg>
      <pc:sldChg chg="del">
        <pc:chgData name="Ward, Reagan" userId="27291eb4-8241-4961-9e69-8c66e34cc5b0" providerId="ADAL" clId="{4C049EC3-3BCF-4195-8429-186EC1F606AA}" dt="2023-07-18T19:29:25.729" v="1079" actId="47"/>
        <pc:sldMkLst>
          <pc:docMk/>
          <pc:sldMk cId="2748458431" sldId="274"/>
        </pc:sldMkLst>
      </pc:sldChg>
      <pc:sldChg chg="addSp modSp mod">
        <pc:chgData name="Ward, Reagan" userId="27291eb4-8241-4961-9e69-8c66e34cc5b0" providerId="ADAL" clId="{4C049EC3-3BCF-4195-8429-186EC1F606AA}" dt="2023-07-18T19:33:30.959" v="1651" actId="1076"/>
        <pc:sldMkLst>
          <pc:docMk/>
          <pc:sldMk cId="675032686" sldId="275"/>
        </pc:sldMkLst>
        <pc:spChg chg="mod">
          <ac:chgData name="Ward, Reagan" userId="27291eb4-8241-4961-9e69-8c66e34cc5b0" providerId="ADAL" clId="{4C049EC3-3BCF-4195-8429-186EC1F606AA}" dt="2023-07-18T19:33:22.407" v="1649"/>
          <ac:spMkLst>
            <pc:docMk/>
            <pc:sldMk cId="675032686" sldId="275"/>
            <ac:spMk id="2" creationId="{00000000-0000-0000-0000-000000000000}"/>
          </ac:spMkLst>
        </pc:spChg>
        <pc:spChg chg="add mod">
          <ac:chgData name="Ward, Reagan" userId="27291eb4-8241-4961-9e69-8c66e34cc5b0" providerId="ADAL" clId="{4C049EC3-3BCF-4195-8429-186EC1F606AA}" dt="2023-07-18T19:33:30.959" v="1651" actId="1076"/>
          <ac:spMkLst>
            <pc:docMk/>
            <pc:sldMk cId="675032686" sldId="275"/>
            <ac:spMk id="4" creationId="{283900CC-8FB0-5B30-FAE2-A27682B105D4}"/>
          </ac:spMkLst>
        </pc:spChg>
      </pc:sldChg>
      <pc:sldChg chg="addSp delSp modSp new mod modNotesTx">
        <pc:chgData name="Ward, Reagan" userId="27291eb4-8241-4961-9e69-8c66e34cc5b0" providerId="ADAL" clId="{4C049EC3-3BCF-4195-8429-186EC1F606AA}" dt="2023-07-18T21:59:44.442" v="4049" actId="962"/>
        <pc:sldMkLst>
          <pc:docMk/>
          <pc:sldMk cId="18158055" sldId="276"/>
        </pc:sldMkLst>
        <pc:spChg chg="mod">
          <ac:chgData name="Ward, Reagan" userId="27291eb4-8241-4961-9e69-8c66e34cc5b0" providerId="ADAL" clId="{4C049EC3-3BCF-4195-8429-186EC1F606AA}" dt="2023-07-18T19:18:59.557" v="425" actId="20577"/>
          <ac:spMkLst>
            <pc:docMk/>
            <pc:sldMk cId="18158055" sldId="276"/>
            <ac:spMk id="2" creationId="{34F212D2-5C5C-B133-87B2-D7470164342D}"/>
          </ac:spMkLst>
        </pc:spChg>
        <pc:spChg chg="del">
          <ac:chgData name="Ward, Reagan" userId="27291eb4-8241-4961-9e69-8c66e34cc5b0" providerId="ADAL" clId="{4C049EC3-3BCF-4195-8429-186EC1F606AA}" dt="2023-07-18T19:19:54.092" v="426" actId="1032"/>
          <ac:spMkLst>
            <pc:docMk/>
            <pc:sldMk cId="18158055" sldId="276"/>
            <ac:spMk id="3" creationId="{3CCD4BAA-24BD-6BBA-F312-D80CBA494070}"/>
          </ac:spMkLst>
        </pc:spChg>
        <pc:graphicFrameChg chg="add mod modGraphic">
          <ac:chgData name="Ward, Reagan" userId="27291eb4-8241-4961-9e69-8c66e34cc5b0" providerId="ADAL" clId="{4C049EC3-3BCF-4195-8429-186EC1F606AA}" dt="2023-07-18T21:59:44.442" v="4049" actId="962"/>
          <ac:graphicFrameMkLst>
            <pc:docMk/>
            <pc:sldMk cId="18158055" sldId="276"/>
            <ac:graphicFrameMk id="5" creationId="{7AE81F07-0236-7F76-4E3F-8983F074DF17}"/>
          </ac:graphicFrameMkLst>
        </pc:graphicFrameChg>
      </pc:sldChg>
      <pc:sldChg chg="addSp delSp modSp new mod modClrScheme chgLayout modNotesTx">
        <pc:chgData name="Ward, Reagan" userId="27291eb4-8241-4961-9e69-8c66e34cc5b0" providerId="ADAL" clId="{4C049EC3-3BCF-4195-8429-186EC1F606AA}" dt="2023-07-25T14:52:04.385" v="4214" actId="20577"/>
        <pc:sldMkLst>
          <pc:docMk/>
          <pc:sldMk cId="554350832" sldId="277"/>
        </pc:sldMkLst>
        <pc:spChg chg="del mod ord">
          <ac:chgData name="Ward, Reagan" userId="27291eb4-8241-4961-9e69-8c66e34cc5b0" providerId="ADAL" clId="{4C049EC3-3BCF-4195-8429-186EC1F606AA}" dt="2023-07-18T19:29:36.807" v="1081" actId="700"/>
          <ac:spMkLst>
            <pc:docMk/>
            <pc:sldMk cId="554350832" sldId="277"/>
            <ac:spMk id="2" creationId="{080CD518-B607-A1F3-ADEE-ED89BA3FD3A4}"/>
          </ac:spMkLst>
        </pc:spChg>
        <pc:spChg chg="del mod ord">
          <ac:chgData name="Ward, Reagan" userId="27291eb4-8241-4961-9e69-8c66e34cc5b0" providerId="ADAL" clId="{4C049EC3-3BCF-4195-8429-186EC1F606AA}" dt="2023-07-18T19:29:36.807" v="1081" actId="700"/>
          <ac:spMkLst>
            <pc:docMk/>
            <pc:sldMk cId="554350832" sldId="277"/>
            <ac:spMk id="3" creationId="{6C1206C7-6232-C153-23AF-941B003C19F8}"/>
          </ac:spMkLst>
        </pc:spChg>
        <pc:spChg chg="mod ord">
          <ac:chgData name="Ward, Reagan" userId="27291eb4-8241-4961-9e69-8c66e34cc5b0" providerId="ADAL" clId="{4C049EC3-3BCF-4195-8429-186EC1F606AA}" dt="2023-07-18T22:03:19.425" v="4076" actId="13244"/>
          <ac:spMkLst>
            <pc:docMk/>
            <pc:sldMk cId="554350832" sldId="277"/>
            <ac:spMk id="4" creationId="{B0AA4F6F-174A-2489-D99F-135805062AC0}"/>
          </ac:spMkLst>
        </pc:spChg>
        <pc:spChg chg="add mod ord">
          <ac:chgData name="Ward, Reagan" userId="27291eb4-8241-4961-9e69-8c66e34cc5b0" providerId="ADAL" clId="{4C049EC3-3BCF-4195-8429-186EC1F606AA}" dt="2023-07-18T22:03:18.108" v="4075" actId="13244"/>
          <ac:spMkLst>
            <pc:docMk/>
            <pc:sldMk cId="554350832" sldId="277"/>
            <ac:spMk id="5" creationId="{D2B779D0-855B-925C-A149-01E4C8F18E2D}"/>
          </ac:spMkLst>
        </pc:spChg>
        <pc:spChg chg="add del mod ord">
          <ac:chgData name="Ward, Reagan" userId="27291eb4-8241-4961-9e69-8c66e34cc5b0" providerId="ADAL" clId="{4C049EC3-3BCF-4195-8429-186EC1F606AA}" dt="2023-07-18T19:29:41.825" v="1082"/>
          <ac:spMkLst>
            <pc:docMk/>
            <pc:sldMk cId="554350832" sldId="277"/>
            <ac:spMk id="6" creationId="{789018B9-5F05-98B6-063E-F5359B47E87F}"/>
          </ac:spMkLst>
        </pc:spChg>
        <pc:spChg chg="add mod ord">
          <ac:chgData name="Ward, Reagan" userId="27291eb4-8241-4961-9e69-8c66e34cc5b0" providerId="ADAL" clId="{4C049EC3-3BCF-4195-8429-186EC1F606AA}" dt="2023-07-18T19:29:46.270" v="1083"/>
          <ac:spMkLst>
            <pc:docMk/>
            <pc:sldMk cId="554350832" sldId="277"/>
            <ac:spMk id="7" creationId="{A9DA6340-B1F5-EE84-37F1-FF7298116D1F}"/>
          </ac:spMkLst>
        </pc:spChg>
        <pc:spChg chg="add mod ord">
          <ac:chgData name="Ward, Reagan" userId="27291eb4-8241-4961-9e69-8c66e34cc5b0" providerId="ADAL" clId="{4C049EC3-3BCF-4195-8429-186EC1F606AA}" dt="2023-07-18T22:03:24.381" v="4077" actId="13244"/>
          <ac:spMkLst>
            <pc:docMk/>
            <pc:sldMk cId="554350832" sldId="277"/>
            <ac:spMk id="9" creationId="{D4BC0556-8D9F-8A6A-24DE-D437EE2AA8F4}"/>
          </ac:spMkLst>
        </pc:spChg>
        <pc:picChg chg="add mod ord">
          <ac:chgData name="Ward, Reagan" userId="27291eb4-8241-4961-9e69-8c66e34cc5b0" providerId="ADAL" clId="{4C049EC3-3BCF-4195-8429-186EC1F606AA}" dt="2023-07-18T22:03:26.824" v="4078" actId="13244"/>
          <ac:picMkLst>
            <pc:docMk/>
            <pc:sldMk cId="554350832" sldId="277"/>
            <ac:picMk id="8" creationId="{A4D3C31B-598C-628C-41DA-FDCD10EB8741}"/>
          </ac:picMkLst>
        </pc:picChg>
      </pc:sldChg>
      <pc:sldChg chg="addSp delSp modSp new mod modNotesTx">
        <pc:chgData name="Ward, Reagan" userId="27291eb4-8241-4961-9e69-8c66e34cc5b0" providerId="ADAL" clId="{4C049EC3-3BCF-4195-8429-186EC1F606AA}" dt="2023-07-25T16:25:40.308" v="4915" actId="13244"/>
        <pc:sldMkLst>
          <pc:docMk/>
          <pc:sldMk cId="4190871184" sldId="278"/>
        </pc:sldMkLst>
        <pc:spChg chg="del">
          <ac:chgData name="Ward, Reagan" userId="27291eb4-8241-4961-9e69-8c66e34cc5b0" providerId="ADAL" clId="{4C049EC3-3BCF-4195-8429-186EC1F606AA}" dt="2023-07-18T19:30:30.655" v="1163"/>
          <ac:spMkLst>
            <pc:docMk/>
            <pc:sldMk cId="4190871184" sldId="278"/>
            <ac:spMk id="2" creationId="{CA651530-1384-EFC0-D5E7-1DF26BCFD37A}"/>
          </ac:spMkLst>
        </pc:spChg>
        <pc:spChg chg="mod">
          <ac:chgData name="Ward, Reagan" userId="27291eb4-8241-4961-9e69-8c66e34cc5b0" providerId="ADAL" clId="{4C049EC3-3BCF-4195-8429-186EC1F606AA}" dt="2023-07-25T16:20:01.489" v="4581" actId="27636"/>
          <ac:spMkLst>
            <pc:docMk/>
            <pc:sldMk cId="4190871184" sldId="278"/>
            <ac:spMk id="3" creationId="{A83E1E78-FA38-8F63-8553-D626B52B9B07}"/>
          </ac:spMkLst>
        </pc:spChg>
        <pc:spChg chg="ord">
          <ac:chgData name="Ward, Reagan" userId="27291eb4-8241-4961-9e69-8c66e34cc5b0" providerId="ADAL" clId="{4C049EC3-3BCF-4195-8429-186EC1F606AA}" dt="2023-07-25T16:25:38.908" v="4914" actId="13244"/>
          <ac:spMkLst>
            <pc:docMk/>
            <pc:sldMk cId="4190871184" sldId="278"/>
            <ac:spMk id="4" creationId="{0273585C-A98E-7431-06AE-03774C89C9BC}"/>
          </ac:spMkLst>
        </pc:spChg>
        <pc:spChg chg="mod ord">
          <ac:chgData name="Ward, Reagan" userId="27291eb4-8241-4961-9e69-8c66e34cc5b0" providerId="ADAL" clId="{4C049EC3-3BCF-4195-8429-186EC1F606AA}" dt="2023-07-18T22:04:00.369" v="4086" actId="13244"/>
          <ac:spMkLst>
            <pc:docMk/>
            <pc:sldMk cId="4190871184" sldId="278"/>
            <ac:spMk id="5" creationId="{211ED651-6147-A673-F785-5B14B429599D}"/>
          </ac:spMkLst>
        </pc:spChg>
        <pc:spChg chg="add mod ord">
          <ac:chgData name="Ward, Reagan" userId="27291eb4-8241-4961-9e69-8c66e34cc5b0" providerId="ADAL" clId="{4C049EC3-3BCF-4195-8429-186EC1F606AA}" dt="2023-07-18T22:04:01.668" v="4087" actId="13244"/>
          <ac:spMkLst>
            <pc:docMk/>
            <pc:sldMk cId="4190871184" sldId="278"/>
            <ac:spMk id="7" creationId="{51715EDE-9845-D7BD-8B24-DAD9107FC1F9}"/>
          </ac:spMkLst>
        </pc:spChg>
        <pc:spChg chg="add del mod">
          <ac:chgData name="Ward, Reagan" userId="27291eb4-8241-4961-9e69-8c66e34cc5b0" providerId="ADAL" clId="{4C049EC3-3BCF-4195-8429-186EC1F606AA}" dt="2023-07-25T16:24:09.906" v="4867" actId="22"/>
          <ac:spMkLst>
            <pc:docMk/>
            <pc:sldMk cId="4190871184" sldId="278"/>
            <ac:spMk id="8" creationId="{1077A64F-CC7C-B5A2-0338-7891B255DC72}"/>
          </ac:spMkLst>
        </pc:spChg>
        <pc:picChg chg="add del mod ord">
          <ac:chgData name="Ward, Reagan" userId="27291eb4-8241-4961-9e69-8c66e34cc5b0" providerId="ADAL" clId="{4C049EC3-3BCF-4195-8429-186EC1F606AA}" dt="2023-07-25T16:22:43.647" v="4858" actId="478"/>
          <ac:picMkLst>
            <pc:docMk/>
            <pc:sldMk cId="4190871184" sldId="278"/>
            <ac:picMk id="6" creationId="{9170AE8C-F9CA-51F4-3B44-53C759E508E5}"/>
          </ac:picMkLst>
        </pc:picChg>
        <pc:picChg chg="add del">
          <ac:chgData name="Ward, Reagan" userId="27291eb4-8241-4961-9e69-8c66e34cc5b0" providerId="ADAL" clId="{4C049EC3-3BCF-4195-8429-186EC1F606AA}" dt="2023-07-25T16:22:45.990" v="4860" actId="478"/>
          <ac:picMkLst>
            <pc:docMk/>
            <pc:sldMk cId="4190871184" sldId="278"/>
            <ac:picMk id="10" creationId="{6492134A-5DAE-7508-8305-876425DE060A}"/>
          </ac:picMkLst>
        </pc:picChg>
        <pc:picChg chg="add del mod ord">
          <ac:chgData name="Ward, Reagan" userId="27291eb4-8241-4961-9e69-8c66e34cc5b0" providerId="ADAL" clId="{4C049EC3-3BCF-4195-8429-186EC1F606AA}" dt="2023-07-25T16:22:54.496" v="4866" actId="22"/>
          <ac:picMkLst>
            <pc:docMk/>
            <pc:sldMk cId="4190871184" sldId="278"/>
            <ac:picMk id="12" creationId="{E825919E-3207-1EA9-4ABD-DE78918887E0}"/>
          </ac:picMkLst>
        </pc:picChg>
        <pc:picChg chg="add mod ord">
          <ac:chgData name="Ward, Reagan" userId="27291eb4-8241-4961-9e69-8c66e34cc5b0" providerId="ADAL" clId="{4C049EC3-3BCF-4195-8429-186EC1F606AA}" dt="2023-07-25T16:25:40.308" v="4915" actId="13244"/>
          <ac:picMkLst>
            <pc:docMk/>
            <pc:sldMk cId="4190871184" sldId="278"/>
            <ac:picMk id="14" creationId="{91148927-4C5B-51F8-B8A8-40E125AE36E4}"/>
          </ac:picMkLst>
        </pc:picChg>
      </pc:sldChg>
      <pc:sldChg chg="addSp delSp modSp new mod">
        <pc:chgData name="Ward, Reagan" userId="27291eb4-8241-4961-9e69-8c66e34cc5b0" providerId="ADAL" clId="{4C049EC3-3BCF-4195-8429-186EC1F606AA}" dt="2023-07-18T22:04:19.771" v="4091" actId="13244"/>
        <pc:sldMkLst>
          <pc:docMk/>
          <pc:sldMk cId="2291496335" sldId="279"/>
        </pc:sldMkLst>
        <pc:spChg chg="del">
          <ac:chgData name="Ward, Reagan" userId="27291eb4-8241-4961-9e69-8c66e34cc5b0" providerId="ADAL" clId="{4C049EC3-3BCF-4195-8429-186EC1F606AA}" dt="2023-07-18T21:45:19.165" v="3190" actId="22"/>
          <ac:spMkLst>
            <pc:docMk/>
            <pc:sldMk cId="2291496335" sldId="279"/>
            <ac:spMk id="2" creationId="{B57B0003-23E0-2BBB-5140-901F8B2C5F9F}"/>
          </ac:spMkLst>
        </pc:spChg>
        <pc:spChg chg="mod">
          <ac:chgData name="Ward, Reagan" userId="27291eb4-8241-4961-9e69-8c66e34cc5b0" providerId="ADAL" clId="{4C049EC3-3BCF-4195-8429-186EC1F606AA}" dt="2023-07-18T21:56:30.477" v="3345" actId="20577"/>
          <ac:spMkLst>
            <pc:docMk/>
            <pc:sldMk cId="2291496335" sldId="279"/>
            <ac:spMk id="3" creationId="{F06B2C8E-0FFB-4A67-E350-88BAC9B98AA4}"/>
          </ac:spMkLst>
        </pc:spChg>
        <pc:spChg chg="ord">
          <ac:chgData name="Ward, Reagan" userId="27291eb4-8241-4961-9e69-8c66e34cc5b0" providerId="ADAL" clId="{4C049EC3-3BCF-4195-8429-186EC1F606AA}" dt="2023-07-18T22:04:16.867" v="4089" actId="13244"/>
          <ac:spMkLst>
            <pc:docMk/>
            <pc:sldMk cId="2291496335" sldId="279"/>
            <ac:spMk id="4" creationId="{40B1DD2E-8FB8-94F6-7E38-FB889DB7E992}"/>
          </ac:spMkLst>
        </pc:spChg>
        <pc:spChg chg="mod ord">
          <ac:chgData name="Ward, Reagan" userId="27291eb4-8241-4961-9e69-8c66e34cc5b0" providerId="ADAL" clId="{4C049EC3-3BCF-4195-8429-186EC1F606AA}" dt="2023-07-18T22:04:18.808" v="4090" actId="13244"/>
          <ac:spMkLst>
            <pc:docMk/>
            <pc:sldMk cId="2291496335" sldId="279"/>
            <ac:spMk id="5" creationId="{64733319-95E8-0EB0-EDB5-F1E42B46EF92}"/>
          </ac:spMkLst>
        </pc:spChg>
        <pc:spChg chg="add mod ord">
          <ac:chgData name="Ward, Reagan" userId="27291eb4-8241-4961-9e69-8c66e34cc5b0" providerId="ADAL" clId="{4C049EC3-3BCF-4195-8429-186EC1F606AA}" dt="2023-07-18T22:04:19.771" v="4091" actId="13244"/>
          <ac:spMkLst>
            <pc:docMk/>
            <pc:sldMk cId="2291496335" sldId="279"/>
            <ac:spMk id="6" creationId="{70825229-9124-5308-0920-26D43756FA66}"/>
          </ac:spMkLst>
        </pc:spChg>
        <pc:spChg chg="add del mod">
          <ac:chgData name="Ward, Reagan" userId="27291eb4-8241-4961-9e69-8c66e34cc5b0" providerId="ADAL" clId="{4C049EC3-3BCF-4195-8429-186EC1F606AA}" dt="2023-07-18T21:45:54.994" v="3195" actId="22"/>
          <ac:spMkLst>
            <pc:docMk/>
            <pc:sldMk cId="2291496335" sldId="279"/>
            <ac:spMk id="10" creationId="{93E2BCA3-FC5C-05D7-ECDE-F386A85B3020}"/>
          </ac:spMkLst>
        </pc:spChg>
        <pc:picChg chg="add del mod ord">
          <ac:chgData name="Ward, Reagan" userId="27291eb4-8241-4961-9e69-8c66e34cc5b0" providerId="ADAL" clId="{4C049EC3-3BCF-4195-8429-186EC1F606AA}" dt="2023-07-18T21:45:50.366" v="3192" actId="478"/>
          <ac:picMkLst>
            <pc:docMk/>
            <pc:sldMk cId="2291496335" sldId="279"/>
            <ac:picMk id="8" creationId="{5901A6B4-4990-CF2A-9168-DA18C9364518}"/>
          </ac:picMkLst>
        </pc:picChg>
        <pc:picChg chg="add del">
          <ac:chgData name="Ward, Reagan" userId="27291eb4-8241-4961-9e69-8c66e34cc5b0" providerId="ADAL" clId="{4C049EC3-3BCF-4195-8429-186EC1F606AA}" dt="2023-07-18T21:45:54.156" v="3194" actId="22"/>
          <ac:picMkLst>
            <pc:docMk/>
            <pc:sldMk cId="2291496335" sldId="279"/>
            <ac:picMk id="12" creationId="{5EEDF2E5-977D-52F6-B523-D35481410B9C}"/>
          </ac:picMkLst>
        </pc:picChg>
        <pc:picChg chg="add mod ord">
          <ac:chgData name="Ward, Reagan" userId="27291eb4-8241-4961-9e69-8c66e34cc5b0" providerId="ADAL" clId="{4C049EC3-3BCF-4195-8429-186EC1F606AA}" dt="2023-07-18T21:59:52.290" v="4050" actId="962"/>
          <ac:picMkLst>
            <pc:docMk/>
            <pc:sldMk cId="2291496335" sldId="279"/>
            <ac:picMk id="14" creationId="{EFBBA409-534B-36DB-AE18-7829C5D68CC3}"/>
          </ac:picMkLst>
        </pc:picChg>
      </pc:sldChg>
      <pc:sldChg chg="addSp delSp modSp new mod ord modNotesTx">
        <pc:chgData name="Ward, Reagan" userId="27291eb4-8241-4961-9e69-8c66e34cc5b0" providerId="ADAL" clId="{4C049EC3-3BCF-4195-8429-186EC1F606AA}" dt="2023-07-25T16:19:10.026" v="4494" actId="20577"/>
        <pc:sldMkLst>
          <pc:docMk/>
          <pc:sldMk cId="3628294174" sldId="280"/>
        </pc:sldMkLst>
        <pc:spChg chg="del">
          <ac:chgData name="Ward, Reagan" userId="27291eb4-8241-4961-9e69-8c66e34cc5b0" providerId="ADAL" clId="{4C049EC3-3BCF-4195-8429-186EC1F606AA}" dt="2023-07-18T19:30:07.312" v="1119"/>
          <ac:spMkLst>
            <pc:docMk/>
            <pc:sldMk cId="3628294174" sldId="280"/>
            <ac:spMk id="2" creationId="{EFB5A6DA-BD51-CD46-73DD-B77BE5A1AD11}"/>
          </ac:spMkLst>
        </pc:spChg>
        <pc:spChg chg="mod">
          <ac:chgData name="Ward, Reagan" userId="27291eb4-8241-4961-9e69-8c66e34cc5b0" providerId="ADAL" clId="{4C049EC3-3BCF-4195-8429-186EC1F606AA}" dt="2023-07-25T16:18:31.403" v="4287" actId="20577"/>
          <ac:spMkLst>
            <pc:docMk/>
            <pc:sldMk cId="3628294174" sldId="280"/>
            <ac:spMk id="3" creationId="{F5BCAE1D-C0A6-AED9-227D-914D883A40D0}"/>
          </ac:spMkLst>
        </pc:spChg>
        <pc:spChg chg="ord">
          <ac:chgData name="Ward, Reagan" userId="27291eb4-8241-4961-9e69-8c66e34cc5b0" providerId="ADAL" clId="{4C049EC3-3BCF-4195-8429-186EC1F606AA}" dt="2023-07-18T22:03:43.828" v="4081" actId="13244"/>
          <ac:spMkLst>
            <pc:docMk/>
            <pc:sldMk cId="3628294174" sldId="280"/>
            <ac:spMk id="4" creationId="{CF5B4F9E-376D-9FAF-7D56-94DD1C7CC644}"/>
          </ac:spMkLst>
        </pc:spChg>
        <pc:spChg chg="mod ord">
          <ac:chgData name="Ward, Reagan" userId="27291eb4-8241-4961-9e69-8c66e34cc5b0" providerId="ADAL" clId="{4C049EC3-3BCF-4195-8429-186EC1F606AA}" dt="2023-07-18T22:03:45.313" v="4082" actId="13244"/>
          <ac:spMkLst>
            <pc:docMk/>
            <pc:sldMk cId="3628294174" sldId="280"/>
            <ac:spMk id="5" creationId="{915F5BD8-A5E6-2FA9-6BFE-5CC034F1028D}"/>
          </ac:spMkLst>
        </pc:spChg>
        <pc:spChg chg="add mod ord">
          <ac:chgData name="Ward, Reagan" userId="27291eb4-8241-4961-9e69-8c66e34cc5b0" providerId="ADAL" clId="{4C049EC3-3BCF-4195-8429-186EC1F606AA}" dt="2023-07-18T22:03:49.778" v="4083" actId="13244"/>
          <ac:spMkLst>
            <pc:docMk/>
            <pc:sldMk cId="3628294174" sldId="280"/>
            <ac:spMk id="7" creationId="{FD526534-B5EA-069C-A782-E1D95076C756}"/>
          </ac:spMkLst>
        </pc:spChg>
        <pc:picChg chg="add mod ord">
          <ac:chgData name="Ward, Reagan" userId="27291eb4-8241-4961-9e69-8c66e34cc5b0" providerId="ADAL" clId="{4C049EC3-3BCF-4195-8429-186EC1F606AA}" dt="2023-07-18T22:03:52.414" v="4084" actId="13244"/>
          <ac:picMkLst>
            <pc:docMk/>
            <pc:sldMk cId="3628294174" sldId="280"/>
            <ac:picMk id="6" creationId="{5820D6BC-4CF3-CCBE-C6A7-D40DB4B0EEBF}"/>
          </ac:picMkLst>
        </pc:picChg>
      </pc:sldChg>
      <pc:sldChg chg="addSp delSp modSp new mod modClrScheme chgLayout modNotesTx">
        <pc:chgData name="Ward, Reagan" userId="27291eb4-8241-4961-9e69-8c66e34cc5b0" providerId="ADAL" clId="{4C049EC3-3BCF-4195-8429-186EC1F606AA}" dt="2023-07-18T22:04:27.282" v="4092" actId="13244"/>
        <pc:sldMkLst>
          <pc:docMk/>
          <pc:sldMk cId="17045339" sldId="281"/>
        </pc:sldMkLst>
        <pc:spChg chg="del mod ord">
          <ac:chgData name="Ward, Reagan" userId="27291eb4-8241-4961-9e69-8c66e34cc5b0" providerId="ADAL" clId="{4C049EC3-3BCF-4195-8429-186EC1F606AA}" dt="2023-07-18T19:32:47.270" v="1642" actId="700"/>
          <ac:spMkLst>
            <pc:docMk/>
            <pc:sldMk cId="17045339" sldId="281"/>
            <ac:spMk id="2" creationId="{A86558E3-7CEE-C1B1-72AF-401194B66C71}"/>
          </ac:spMkLst>
        </pc:spChg>
        <pc:spChg chg="del">
          <ac:chgData name="Ward, Reagan" userId="27291eb4-8241-4961-9e69-8c66e34cc5b0" providerId="ADAL" clId="{4C049EC3-3BCF-4195-8429-186EC1F606AA}" dt="2023-07-18T19:32:47.270" v="1642" actId="700"/>
          <ac:spMkLst>
            <pc:docMk/>
            <pc:sldMk cId="17045339" sldId="281"/>
            <ac:spMk id="3" creationId="{45FC86C5-1D7B-7E3B-8B6D-1BC15B85F3E5}"/>
          </ac:spMkLst>
        </pc:spChg>
        <pc:spChg chg="mod ord">
          <ac:chgData name="Ward, Reagan" userId="27291eb4-8241-4961-9e69-8c66e34cc5b0" providerId="ADAL" clId="{4C049EC3-3BCF-4195-8429-186EC1F606AA}" dt="2023-07-18T22:04:27.282" v="4092" actId="13244"/>
          <ac:spMkLst>
            <pc:docMk/>
            <pc:sldMk cId="17045339" sldId="281"/>
            <ac:spMk id="4" creationId="{F916CC31-5BDD-798F-0233-D2243A8D68DD}"/>
          </ac:spMkLst>
        </pc:spChg>
        <pc:spChg chg="mod ord">
          <ac:chgData name="Ward, Reagan" userId="27291eb4-8241-4961-9e69-8c66e34cc5b0" providerId="ADAL" clId="{4C049EC3-3BCF-4195-8429-186EC1F606AA}" dt="2023-07-18T19:32:47.270" v="1642" actId="700"/>
          <ac:spMkLst>
            <pc:docMk/>
            <pc:sldMk cId="17045339" sldId="281"/>
            <ac:spMk id="5" creationId="{DDF2044F-E05E-B5C5-A714-09C9A54307AD}"/>
          </ac:spMkLst>
        </pc:spChg>
        <pc:spChg chg="add mod ord">
          <ac:chgData name="Ward, Reagan" userId="27291eb4-8241-4961-9e69-8c66e34cc5b0" providerId="ADAL" clId="{4C049EC3-3BCF-4195-8429-186EC1F606AA}" dt="2023-07-18T21:47:39.373" v="3215" actId="21"/>
          <ac:spMkLst>
            <pc:docMk/>
            <pc:sldMk cId="17045339" sldId="281"/>
            <ac:spMk id="6" creationId="{D2D4151A-39B9-9F1A-19D2-1171EF22F590}"/>
          </ac:spMkLst>
        </pc:spChg>
        <pc:graphicFrameChg chg="add mod">
          <ac:chgData name="Ward, Reagan" userId="27291eb4-8241-4961-9e69-8c66e34cc5b0" providerId="ADAL" clId="{4C049EC3-3BCF-4195-8429-186EC1F606AA}" dt="2023-07-18T22:01:07.930" v="4059" actId="12100"/>
          <ac:graphicFrameMkLst>
            <pc:docMk/>
            <pc:sldMk cId="17045339" sldId="281"/>
            <ac:graphicFrameMk id="7" creationId="{E319F73E-4969-D025-1D9C-5F134D2A3017}"/>
          </ac:graphicFrameMkLst>
        </pc:graphicFrameChg>
      </pc:sldChg>
      <pc:sldChg chg="modSp new del mod">
        <pc:chgData name="Ward, Reagan" userId="27291eb4-8241-4961-9e69-8c66e34cc5b0" providerId="ADAL" clId="{4C049EC3-3BCF-4195-8429-186EC1F606AA}" dt="2023-07-18T21:55:08.284" v="3252" actId="47"/>
        <pc:sldMkLst>
          <pc:docMk/>
          <pc:sldMk cId="2282793248" sldId="282"/>
        </pc:sldMkLst>
        <pc:spChg chg="mod">
          <ac:chgData name="Ward, Reagan" userId="27291eb4-8241-4961-9e69-8c66e34cc5b0" providerId="ADAL" clId="{4C049EC3-3BCF-4195-8429-186EC1F606AA}" dt="2023-07-18T19:33:48.216" v="1670" actId="20577"/>
          <ac:spMkLst>
            <pc:docMk/>
            <pc:sldMk cId="2282793248" sldId="282"/>
            <ac:spMk id="2" creationId="{F7B523FE-329B-ED1B-966F-26C0F92DA0AB}"/>
          </ac:spMkLst>
        </pc:spChg>
      </pc:sldChg>
      <pc:sldChg chg="addSp delSp modSp new mod modClrScheme chgLayout">
        <pc:chgData name="Ward, Reagan" userId="27291eb4-8241-4961-9e69-8c66e34cc5b0" providerId="ADAL" clId="{4C049EC3-3BCF-4195-8429-186EC1F606AA}" dt="2023-07-18T22:05:28.879" v="4096" actId="13244"/>
        <pc:sldMkLst>
          <pc:docMk/>
          <pc:sldMk cId="3518144378" sldId="283"/>
        </pc:sldMkLst>
        <pc:spChg chg="mod ord">
          <ac:chgData name="Ward, Reagan" userId="27291eb4-8241-4961-9e69-8c66e34cc5b0" providerId="ADAL" clId="{4C049EC3-3BCF-4195-8429-186EC1F606AA}" dt="2023-07-18T22:05:27.252" v="4095" actId="13244"/>
          <ac:spMkLst>
            <pc:docMk/>
            <pc:sldMk cId="3518144378" sldId="283"/>
            <ac:spMk id="2" creationId="{02D94753-4522-CAD5-AC1A-EAE175C7D2B0}"/>
          </ac:spMkLst>
        </pc:spChg>
        <pc:spChg chg="del">
          <ac:chgData name="Ward, Reagan" userId="27291eb4-8241-4961-9e69-8c66e34cc5b0" providerId="ADAL" clId="{4C049EC3-3BCF-4195-8429-186EC1F606AA}" dt="2023-07-18T19:33:57.531" v="1672"/>
          <ac:spMkLst>
            <pc:docMk/>
            <pc:sldMk cId="3518144378" sldId="283"/>
            <ac:spMk id="3" creationId="{D400AE78-4D81-6230-0E64-1F3E85D301F1}"/>
          </ac:spMkLst>
        </pc:spChg>
        <pc:spChg chg="mod ord">
          <ac:chgData name="Ward, Reagan" userId="27291eb4-8241-4961-9e69-8c66e34cc5b0" providerId="ADAL" clId="{4C049EC3-3BCF-4195-8429-186EC1F606AA}" dt="2023-07-18T22:05:28.879" v="4096" actId="13244"/>
          <ac:spMkLst>
            <pc:docMk/>
            <pc:sldMk cId="3518144378" sldId="283"/>
            <ac:spMk id="4" creationId="{A0D8C184-9CF5-738F-C46B-A5988D331BEA}"/>
          </ac:spMkLst>
        </pc:spChg>
        <pc:graphicFrameChg chg="add mod ord modGraphic">
          <ac:chgData name="Ward, Reagan" userId="27291eb4-8241-4961-9e69-8c66e34cc5b0" providerId="ADAL" clId="{4C049EC3-3BCF-4195-8429-186EC1F606AA}" dt="2023-07-18T22:05:15.837" v="4094" actId="20577"/>
          <ac:graphicFrameMkLst>
            <pc:docMk/>
            <pc:sldMk cId="3518144378" sldId="283"/>
            <ac:graphicFrameMk id="5" creationId="{DE861D3E-C80C-9653-752C-2614BBC8D2A8}"/>
          </ac:graphicFrameMkLst>
        </pc:graphicFrameChg>
      </pc:sldChg>
      <pc:sldChg chg="addSp delSp modSp new mod modClrScheme chgLayout">
        <pc:chgData name="Ward, Reagan" userId="27291eb4-8241-4961-9e69-8c66e34cc5b0" providerId="ADAL" clId="{4C049EC3-3BCF-4195-8429-186EC1F606AA}" dt="2023-07-18T22:05:36.530" v="4099" actId="13244"/>
        <pc:sldMkLst>
          <pc:docMk/>
          <pc:sldMk cId="2072880432" sldId="284"/>
        </pc:sldMkLst>
        <pc:spChg chg="mod ord">
          <ac:chgData name="Ward, Reagan" userId="27291eb4-8241-4961-9e69-8c66e34cc5b0" providerId="ADAL" clId="{4C049EC3-3BCF-4195-8429-186EC1F606AA}" dt="2023-07-18T22:05:35.303" v="4098" actId="13244"/>
          <ac:spMkLst>
            <pc:docMk/>
            <pc:sldMk cId="2072880432" sldId="284"/>
            <ac:spMk id="2" creationId="{D94B2E27-9A7D-51A7-16B6-83AC5B8CC628}"/>
          </ac:spMkLst>
        </pc:spChg>
        <pc:spChg chg="del mod ord">
          <ac:chgData name="Ward, Reagan" userId="27291eb4-8241-4961-9e69-8c66e34cc5b0" providerId="ADAL" clId="{4C049EC3-3BCF-4195-8429-186EC1F606AA}" dt="2023-07-18T21:38:16.640" v="2880" actId="700"/>
          <ac:spMkLst>
            <pc:docMk/>
            <pc:sldMk cId="2072880432" sldId="284"/>
            <ac:spMk id="3" creationId="{268F5E1B-BFFD-AEE3-2A49-11792752A682}"/>
          </ac:spMkLst>
        </pc:spChg>
        <pc:spChg chg="mod ord">
          <ac:chgData name="Ward, Reagan" userId="27291eb4-8241-4961-9e69-8c66e34cc5b0" providerId="ADAL" clId="{4C049EC3-3BCF-4195-8429-186EC1F606AA}" dt="2023-07-18T22:05:36.530" v="4099" actId="13244"/>
          <ac:spMkLst>
            <pc:docMk/>
            <pc:sldMk cId="2072880432" sldId="284"/>
            <ac:spMk id="4" creationId="{69684784-50FB-B0A6-3EBB-E61137ED1CE6}"/>
          </ac:spMkLst>
        </pc:spChg>
        <pc:spChg chg="add del mod ord">
          <ac:chgData name="Ward, Reagan" userId="27291eb4-8241-4961-9e69-8c66e34cc5b0" providerId="ADAL" clId="{4C049EC3-3BCF-4195-8429-186EC1F606AA}" dt="2023-07-18T21:41:38.247" v="3134" actId="22"/>
          <ac:spMkLst>
            <pc:docMk/>
            <pc:sldMk cId="2072880432" sldId="284"/>
            <ac:spMk id="5" creationId="{D4B35D31-EB56-B719-1240-F5D0E513F970}"/>
          </ac:spMkLst>
        </pc:spChg>
        <pc:spChg chg="add mod ord">
          <ac:chgData name="Ward, Reagan" userId="27291eb4-8241-4961-9e69-8c66e34cc5b0" providerId="ADAL" clId="{4C049EC3-3BCF-4195-8429-186EC1F606AA}" dt="2023-07-18T22:05:33.913" v="4097" actId="13244"/>
          <ac:spMkLst>
            <pc:docMk/>
            <pc:sldMk cId="2072880432" sldId="284"/>
            <ac:spMk id="6" creationId="{D713FECF-0FC0-C1CA-65CC-A06170778942}"/>
          </ac:spMkLst>
        </pc:spChg>
        <pc:picChg chg="add mod ord">
          <ac:chgData name="Ward, Reagan" userId="27291eb4-8241-4961-9e69-8c66e34cc5b0" providerId="ADAL" clId="{4C049EC3-3BCF-4195-8429-186EC1F606AA}" dt="2023-07-18T22:00:17.918" v="4055" actId="962"/>
          <ac:picMkLst>
            <pc:docMk/>
            <pc:sldMk cId="2072880432" sldId="284"/>
            <ac:picMk id="8" creationId="{1CB12278-C0CB-0CDA-139D-11E4B782259D}"/>
          </ac:picMkLst>
        </pc:picChg>
        <pc:picChg chg="add mod">
          <ac:chgData name="Ward, Reagan" userId="27291eb4-8241-4961-9e69-8c66e34cc5b0" providerId="ADAL" clId="{4C049EC3-3BCF-4195-8429-186EC1F606AA}" dt="2023-07-18T22:00:20.721" v="4056" actId="962"/>
          <ac:picMkLst>
            <pc:docMk/>
            <pc:sldMk cId="2072880432" sldId="284"/>
            <ac:picMk id="10" creationId="{B2E45BE8-05F6-0287-66C2-88639100647F}"/>
          </ac:picMkLst>
        </pc:picChg>
      </pc:sldChg>
      <pc:sldChg chg="addSp delSp modSp new mod modClrScheme chgLayout">
        <pc:chgData name="Ward, Reagan" userId="27291eb4-8241-4961-9e69-8c66e34cc5b0" providerId="ADAL" clId="{4C049EC3-3BCF-4195-8429-186EC1F606AA}" dt="2023-07-18T22:05:41.899" v="4101" actId="13244"/>
        <pc:sldMkLst>
          <pc:docMk/>
          <pc:sldMk cId="2698435197" sldId="285"/>
        </pc:sldMkLst>
        <pc:spChg chg="mod ord">
          <ac:chgData name="Ward, Reagan" userId="27291eb4-8241-4961-9e69-8c66e34cc5b0" providerId="ADAL" clId="{4C049EC3-3BCF-4195-8429-186EC1F606AA}" dt="2023-07-18T22:05:40.735" v="4100" actId="13244"/>
          <ac:spMkLst>
            <pc:docMk/>
            <pc:sldMk cId="2698435197" sldId="285"/>
            <ac:spMk id="2" creationId="{B3479DBC-5F57-9391-954D-B5230DBBD185}"/>
          </ac:spMkLst>
        </pc:spChg>
        <pc:spChg chg="del mod">
          <ac:chgData name="Ward, Reagan" userId="27291eb4-8241-4961-9e69-8c66e34cc5b0" providerId="ADAL" clId="{4C049EC3-3BCF-4195-8429-186EC1F606AA}" dt="2023-07-18T19:40:21.643" v="2166"/>
          <ac:spMkLst>
            <pc:docMk/>
            <pc:sldMk cId="2698435197" sldId="285"/>
            <ac:spMk id="3" creationId="{D1A47838-F652-8804-F71B-8A068B176D55}"/>
          </ac:spMkLst>
        </pc:spChg>
        <pc:spChg chg="mod ord">
          <ac:chgData name="Ward, Reagan" userId="27291eb4-8241-4961-9e69-8c66e34cc5b0" providerId="ADAL" clId="{4C049EC3-3BCF-4195-8429-186EC1F606AA}" dt="2023-07-18T22:05:41.899" v="4101" actId="13244"/>
          <ac:spMkLst>
            <pc:docMk/>
            <pc:sldMk cId="2698435197" sldId="285"/>
            <ac:spMk id="4" creationId="{62B1ED34-0357-083E-A560-B1B9A5D0B616}"/>
          </ac:spMkLst>
        </pc:spChg>
        <pc:spChg chg="add del mod">
          <ac:chgData name="Ward, Reagan" userId="27291eb4-8241-4961-9e69-8c66e34cc5b0" providerId="ADAL" clId="{4C049EC3-3BCF-4195-8429-186EC1F606AA}" dt="2023-07-18T19:40:59.210" v="2172" actId="6264"/>
          <ac:spMkLst>
            <pc:docMk/>
            <pc:sldMk cId="2698435197" sldId="285"/>
            <ac:spMk id="6" creationId="{D91F4812-C344-BB60-5ED5-143DF8023F2F}"/>
          </ac:spMkLst>
        </pc:spChg>
        <pc:spChg chg="add del mod">
          <ac:chgData name="Ward, Reagan" userId="27291eb4-8241-4961-9e69-8c66e34cc5b0" providerId="ADAL" clId="{4C049EC3-3BCF-4195-8429-186EC1F606AA}" dt="2023-07-18T19:40:59.210" v="2172" actId="6264"/>
          <ac:spMkLst>
            <pc:docMk/>
            <pc:sldMk cId="2698435197" sldId="285"/>
            <ac:spMk id="7" creationId="{46EADD78-6A37-A523-F7AA-32DF5053CCAA}"/>
          </ac:spMkLst>
        </pc:spChg>
        <pc:spChg chg="add del mod">
          <ac:chgData name="Ward, Reagan" userId="27291eb4-8241-4961-9e69-8c66e34cc5b0" providerId="ADAL" clId="{4C049EC3-3BCF-4195-8429-186EC1F606AA}" dt="2023-07-18T19:40:59.210" v="2172" actId="6264"/>
          <ac:spMkLst>
            <pc:docMk/>
            <pc:sldMk cId="2698435197" sldId="285"/>
            <ac:spMk id="8" creationId="{4C11E70B-EA58-2AF9-E89D-E17EB44CE806}"/>
          </ac:spMkLst>
        </pc:spChg>
        <pc:spChg chg="add del mod">
          <ac:chgData name="Ward, Reagan" userId="27291eb4-8241-4961-9e69-8c66e34cc5b0" providerId="ADAL" clId="{4C049EC3-3BCF-4195-8429-186EC1F606AA}" dt="2023-07-18T19:41:01.445" v="2173" actId="6264"/>
          <ac:spMkLst>
            <pc:docMk/>
            <pc:sldMk cId="2698435197" sldId="285"/>
            <ac:spMk id="9" creationId="{729026C2-B5FD-E9CE-D597-B985CCFE3649}"/>
          </ac:spMkLst>
        </pc:spChg>
        <pc:spChg chg="add del mod">
          <ac:chgData name="Ward, Reagan" userId="27291eb4-8241-4961-9e69-8c66e34cc5b0" providerId="ADAL" clId="{4C049EC3-3BCF-4195-8429-186EC1F606AA}" dt="2023-07-18T19:41:01.445" v="2173" actId="6264"/>
          <ac:spMkLst>
            <pc:docMk/>
            <pc:sldMk cId="2698435197" sldId="285"/>
            <ac:spMk id="10" creationId="{E5652A98-BF7D-89BD-62C1-1B27936BF972}"/>
          </ac:spMkLst>
        </pc:spChg>
        <pc:spChg chg="add del mod">
          <ac:chgData name="Ward, Reagan" userId="27291eb4-8241-4961-9e69-8c66e34cc5b0" providerId="ADAL" clId="{4C049EC3-3BCF-4195-8429-186EC1F606AA}" dt="2023-07-18T19:41:01.445" v="2173" actId="6264"/>
          <ac:spMkLst>
            <pc:docMk/>
            <pc:sldMk cId="2698435197" sldId="285"/>
            <ac:spMk id="11" creationId="{BC9EA829-9656-F8EC-63AC-06D607B63684}"/>
          </ac:spMkLst>
        </pc:spChg>
        <pc:graphicFrameChg chg="add mod ord modGraphic">
          <ac:chgData name="Ward, Reagan" userId="27291eb4-8241-4961-9e69-8c66e34cc5b0" providerId="ADAL" clId="{4C049EC3-3BCF-4195-8429-186EC1F606AA}" dt="2023-07-18T22:02:15.849" v="4065" actId="207"/>
          <ac:graphicFrameMkLst>
            <pc:docMk/>
            <pc:sldMk cId="2698435197" sldId="285"/>
            <ac:graphicFrameMk id="5" creationId="{517A27D4-F41C-BB84-6D52-6A5212E9D859}"/>
          </ac:graphicFrameMkLst>
        </pc:graphicFrameChg>
      </pc:sldChg>
      <pc:sldChg chg="addSp delSp modSp new mod modClrScheme chgLayout">
        <pc:chgData name="Ward, Reagan" userId="27291eb4-8241-4961-9e69-8c66e34cc5b0" providerId="ADAL" clId="{4C049EC3-3BCF-4195-8429-186EC1F606AA}" dt="2023-07-18T22:07:33.687" v="4108" actId="14100"/>
        <pc:sldMkLst>
          <pc:docMk/>
          <pc:sldMk cId="1428793590" sldId="286"/>
        </pc:sldMkLst>
        <pc:spChg chg="mod ord">
          <ac:chgData name="Ward, Reagan" userId="27291eb4-8241-4961-9e69-8c66e34cc5b0" providerId="ADAL" clId="{4C049EC3-3BCF-4195-8429-186EC1F606AA}" dt="2023-07-18T21:28:40.704" v="2575" actId="700"/>
          <ac:spMkLst>
            <pc:docMk/>
            <pc:sldMk cId="1428793590" sldId="286"/>
            <ac:spMk id="2" creationId="{C1A26155-D183-D12A-683A-F8A933BBBB5C}"/>
          </ac:spMkLst>
        </pc:spChg>
        <pc:spChg chg="mod ord">
          <ac:chgData name="Ward, Reagan" userId="27291eb4-8241-4961-9e69-8c66e34cc5b0" providerId="ADAL" clId="{4C049EC3-3BCF-4195-8429-186EC1F606AA}" dt="2023-07-18T21:28:40.704" v="2575" actId="700"/>
          <ac:spMkLst>
            <pc:docMk/>
            <pc:sldMk cId="1428793590" sldId="286"/>
            <ac:spMk id="3" creationId="{44468A90-B5E7-33A0-A4A8-7920331DE8DF}"/>
          </ac:spMkLst>
        </pc:spChg>
        <pc:spChg chg="del mod ord">
          <ac:chgData name="Ward, Reagan" userId="27291eb4-8241-4961-9e69-8c66e34cc5b0" providerId="ADAL" clId="{4C049EC3-3BCF-4195-8429-186EC1F606AA}" dt="2023-07-18T19:41:59.974" v="2187" actId="700"/>
          <ac:spMkLst>
            <pc:docMk/>
            <pc:sldMk cId="1428793590" sldId="286"/>
            <ac:spMk id="4" creationId="{0262CB7B-BE61-5873-57E6-A4BC1DE41DC0}"/>
          </ac:spMkLst>
        </pc:spChg>
        <pc:spChg chg="add del mod ord">
          <ac:chgData name="Ward, Reagan" userId="27291eb4-8241-4961-9e69-8c66e34cc5b0" providerId="ADAL" clId="{4C049EC3-3BCF-4195-8429-186EC1F606AA}" dt="2023-07-18T21:27:34.348" v="2570"/>
          <ac:spMkLst>
            <pc:docMk/>
            <pc:sldMk cId="1428793590" sldId="286"/>
            <ac:spMk id="4" creationId="{99C548C7-AA11-7AA0-BE39-E8B10E08C87A}"/>
          </ac:spMkLst>
        </pc:spChg>
        <pc:spChg chg="add del mod ord">
          <ac:chgData name="Ward, Reagan" userId="27291eb4-8241-4961-9e69-8c66e34cc5b0" providerId="ADAL" clId="{4C049EC3-3BCF-4195-8429-186EC1F606AA}" dt="2023-07-18T21:34:52.354" v="2879" actId="14100"/>
          <ac:spMkLst>
            <pc:docMk/>
            <pc:sldMk cId="1428793590" sldId="286"/>
            <ac:spMk id="5" creationId="{F921382D-46DE-0C1A-C1FB-5C192E4948DD}"/>
          </ac:spMkLst>
        </pc:spChg>
        <pc:spChg chg="add del mod ord">
          <ac:chgData name="Ward, Reagan" userId="27291eb4-8241-4961-9e69-8c66e34cc5b0" providerId="ADAL" clId="{4C049EC3-3BCF-4195-8429-186EC1F606AA}" dt="2023-07-18T21:29:00.662" v="2582" actId="478"/>
          <ac:spMkLst>
            <pc:docMk/>
            <pc:sldMk cId="1428793590" sldId="286"/>
            <ac:spMk id="6" creationId="{A8171E49-1492-1B56-06A9-2AB12475FB8F}"/>
          </ac:spMkLst>
        </pc:spChg>
        <pc:spChg chg="add del mod ord">
          <ac:chgData name="Ward, Reagan" userId="27291eb4-8241-4961-9e69-8c66e34cc5b0" providerId="ADAL" clId="{4C049EC3-3BCF-4195-8429-186EC1F606AA}" dt="2023-07-18T19:42:44.698" v="2198" actId="478"/>
          <ac:spMkLst>
            <pc:docMk/>
            <pc:sldMk cId="1428793590" sldId="286"/>
            <ac:spMk id="6" creationId="{B29C97C2-BD0B-98F8-89AA-3251C35C407B}"/>
          </ac:spMkLst>
        </pc:spChg>
        <pc:spChg chg="add del mod">
          <ac:chgData name="Ward, Reagan" userId="27291eb4-8241-4961-9e69-8c66e34cc5b0" providerId="ADAL" clId="{4C049EC3-3BCF-4195-8429-186EC1F606AA}" dt="2023-07-18T21:27:33.075" v="2569" actId="21"/>
          <ac:spMkLst>
            <pc:docMk/>
            <pc:sldMk cId="1428793590" sldId="286"/>
            <ac:spMk id="7" creationId="{1104FD0B-E4D8-09A6-D9EB-2D2B422C6DAD}"/>
          </ac:spMkLst>
        </pc:spChg>
        <pc:spChg chg="add mod ord">
          <ac:chgData name="Ward, Reagan" userId="27291eb4-8241-4961-9e69-8c66e34cc5b0" providerId="ADAL" clId="{4C049EC3-3BCF-4195-8429-186EC1F606AA}" dt="2023-07-18T22:07:33.687" v="4108" actId="14100"/>
          <ac:spMkLst>
            <pc:docMk/>
            <pc:sldMk cId="1428793590" sldId="286"/>
            <ac:spMk id="9" creationId="{A1E0C787-ABB5-01D7-7445-988A1AD27FA7}"/>
          </ac:spMkLst>
        </pc:spChg>
        <pc:graphicFrameChg chg="add del">
          <ac:chgData name="Ward, Reagan" userId="27291eb4-8241-4961-9e69-8c66e34cc5b0" providerId="ADAL" clId="{4C049EC3-3BCF-4195-8429-186EC1F606AA}" dt="2023-07-18T21:27:49.612" v="2572" actId="26606"/>
          <ac:graphicFrameMkLst>
            <pc:docMk/>
            <pc:sldMk cId="1428793590" sldId="286"/>
            <ac:graphicFrameMk id="8" creationId="{30007A81-A928-2167-2C7E-77D8CC42B4ED}"/>
          </ac:graphicFrameMkLst>
        </pc:graphicFrameChg>
        <pc:picChg chg="add del mod modCrop">
          <ac:chgData name="Ward, Reagan" userId="27291eb4-8241-4961-9e69-8c66e34cc5b0" providerId="ADAL" clId="{4C049EC3-3BCF-4195-8429-186EC1F606AA}" dt="2023-07-18T21:33:21.881" v="2828" actId="478"/>
          <ac:picMkLst>
            <pc:docMk/>
            <pc:sldMk cId="1428793590" sldId="286"/>
            <ac:picMk id="10" creationId="{50E7B34D-2669-1243-2F0B-6F7E780B75B1}"/>
          </ac:picMkLst>
        </pc:picChg>
      </pc:sldChg>
      <pc:sldMasterChg chg="delSldLayout modSldLayout">
        <pc:chgData name="Ward, Reagan" userId="27291eb4-8241-4961-9e69-8c66e34cc5b0" providerId="ADAL" clId="{4C049EC3-3BCF-4195-8429-186EC1F606AA}" dt="2023-07-18T21:34:20.586" v="2877" actId="207"/>
        <pc:sldMasterMkLst>
          <pc:docMk/>
          <pc:sldMasterMk cId="2150711039" sldId="2147483676"/>
        </pc:sldMasterMkLst>
        <pc:sldLayoutChg chg="addSp modSp mod">
          <pc:chgData name="Ward, Reagan" userId="27291eb4-8241-4961-9e69-8c66e34cc5b0" providerId="ADAL" clId="{4C049EC3-3BCF-4195-8429-186EC1F606AA}" dt="2023-07-18T21:34:20.586" v="2877" actId="207"/>
          <pc:sldLayoutMkLst>
            <pc:docMk/>
            <pc:sldMasterMk cId="2150711039" sldId="2147483676"/>
            <pc:sldLayoutMk cId="2183644682" sldId="2147483682"/>
          </pc:sldLayoutMkLst>
          <pc:spChg chg="add mod ord">
            <ac:chgData name="Ward, Reagan" userId="27291eb4-8241-4961-9e69-8c66e34cc5b0" providerId="ADAL" clId="{4C049EC3-3BCF-4195-8429-186EC1F606AA}" dt="2023-07-18T21:34:20.586" v="2877" actId="207"/>
            <ac:spMkLst>
              <pc:docMk/>
              <pc:sldMasterMk cId="2150711039" sldId="2147483676"/>
              <pc:sldLayoutMk cId="2183644682" sldId="2147483682"/>
              <ac:spMk id="4" creationId="{35196EB3-5174-49F1-5220-DF7BFF3ED17C}"/>
            </ac:spMkLst>
          </pc:spChg>
        </pc:sldLayoutChg>
        <pc:sldLayoutChg chg="del">
          <pc:chgData name="Ward, Reagan" userId="27291eb4-8241-4961-9e69-8c66e34cc5b0" providerId="ADAL" clId="{4C049EC3-3BCF-4195-8429-186EC1F606AA}" dt="2023-07-18T19:29:25.729" v="1079" actId="47"/>
          <pc:sldLayoutMkLst>
            <pc:docMk/>
            <pc:sldMasterMk cId="2150711039" sldId="2147483676"/>
            <pc:sldLayoutMk cId="438918846" sldId="2147483689"/>
          </pc:sldLayoutMkLst>
        </pc:sldLayoutChg>
      </pc:sldMasterChg>
    </pc:docChg>
  </pc:docChgLst>
  <pc:docChgLst>
    <pc:chgData name="Wenzel, Brooke" userId="672bf8d3-b15b-4e02-a6d1-39319a0df09b" providerId="ADAL" clId="{9E6DDAAB-23FA-423C-B18B-2511D57A0764}"/>
    <pc:docChg chg="undo custSel addSld delSld modSld sldOrd">
      <pc:chgData name="Wenzel, Brooke" userId="672bf8d3-b15b-4e02-a6d1-39319a0df09b" providerId="ADAL" clId="{9E6DDAAB-23FA-423C-B18B-2511D57A0764}" dt="2023-09-11T18:59:55.323" v="498" actId="47"/>
      <pc:docMkLst>
        <pc:docMk/>
      </pc:docMkLst>
      <pc:sldChg chg="del">
        <pc:chgData name="Wenzel, Brooke" userId="672bf8d3-b15b-4e02-a6d1-39319a0df09b" providerId="ADAL" clId="{9E6DDAAB-23FA-423C-B18B-2511D57A0764}" dt="2023-08-29T21:18:34.107" v="136" actId="47"/>
        <pc:sldMkLst>
          <pc:docMk/>
          <pc:sldMk cId="638276779" sldId="257"/>
        </pc:sldMkLst>
      </pc:sldChg>
      <pc:sldChg chg="del">
        <pc:chgData name="Wenzel, Brooke" userId="672bf8d3-b15b-4e02-a6d1-39319a0df09b" providerId="ADAL" clId="{9E6DDAAB-23FA-423C-B18B-2511D57A0764}" dt="2023-08-29T21:06:07.129" v="37" actId="47"/>
        <pc:sldMkLst>
          <pc:docMk/>
          <pc:sldMk cId="1540298492" sldId="259"/>
        </pc:sldMkLst>
      </pc:sldChg>
      <pc:sldChg chg="add del">
        <pc:chgData name="Wenzel, Brooke" userId="672bf8d3-b15b-4e02-a6d1-39319a0df09b" providerId="ADAL" clId="{9E6DDAAB-23FA-423C-B18B-2511D57A0764}" dt="2023-08-29T21:06:39.621" v="40" actId="47"/>
        <pc:sldMkLst>
          <pc:docMk/>
          <pc:sldMk cId="3947354361" sldId="263"/>
        </pc:sldMkLst>
      </pc:sldChg>
      <pc:sldChg chg="del">
        <pc:chgData name="Wenzel, Brooke" userId="672bf8d3-b15b-4e02-a6d1-39319a0df09b" providerId="ADAL" clId="{9E6DDAAB-23FA-423C-B18B-2511D57A0764}" dt="2023-08-29T21:06:07.129" v="37" actId="47"/>
        <pc:sldMkLst>
          <pc:docMk/>
          <pc:sldMk cId="4021586310" sldId="269"/>
        </pc:sldMkLst>
      </pc:sldChg>
      <pc:sldChg chg="del">
        <pc:chgData name="Wenzel, Brooke" userId="672bf8d3-b15b-4e02-a6d1-39319a0df09b" providerId="ADAL" clId="{9E6DDAAB-23FA-423C-B18B-2511D57A0764}" dt="2023-08-29T21:08:13.177" v="44" actId="47"/>
        <pc:sldMkLst>
          <pc:docMk/>
          <pc:sldMk cId="1323397142" sldId="271"/>
        </pc:sldMkLst>
      </pc:sldChg>
      <pc:sldChg chg="del">
        <pc:chgData name="Wenzel, Brooke" userId="672bf8d3-b15b-4e02-a6d1-39319a0df09b" providerId="ADAL" clId="{9E6DDAAB-23FA-423C-B18B-2511D57A0764}" dt="2023-08-29T21:08:13.177" v="44" actId="47"/>
        <pc:sldMkLst>
          <pc:docMk/>
          <pc:sldMk cId="2071112812" sldId="272"/>
        </pc:sldMkLst>
      </pc:sldChg>
      <pc:sldChg chg="del">
        <pc:chgData name="Wenzel, Brooke" userId="672bf8d3-b15b-4e02-a6d1-39319a0df09b" providerId="ADAL" clId="{9E6DDAAB-23FA-423C-B18B-2511D57A0764}" dt="2023-08-29T21:08:13.177" v="44" actId="47"/>
        <pc:sldMkLst>
          <pc:docMk/>
          <pc:sldMk cId="755488237" sldId="273"/>
        </pc:sldMkLst>
      </pc:sldChg>
      <pc:sldChg chg="del">
        <pc:chgData name="Wenzel, Brooke" userId="672bf8d3-b15b-4e02-a6d1-39319a0df09b" providerId="ADAL" clId="{9E6DDAAB-23FA-423C-B18B-2511D57A0764}" dt="2023-08-29T21:08:13.177" v="44" actId="47"/>
        <pc:sldMkLst>
          <pc:docMk/>
          <pc:sldMk cId="3053211302" sldId="276"/>
        </pc:sldMkLst>
      </pc:sldChg>
      <pc:sldChg chg="del">
        <pc:chgData name="Wenzel, Brooke" userId="672bf8d3-b15b-4e02-a6d1-39319a0df09b" providerId="ADAL" clId="{9E6DDAAB-23FA-423C-B18B-2511D57A0764}" dt="2023-08-29T21:08:13.177" v="44" actId="47"/>
        <pc:sldMkLst>
          <pc:docMk/>
          <pc:sldMk cId="1764662604" sldId="277"/>
        </pc:sldMkLst>
      </pc:sldChg>
      <pc:sldChg chg="add del">
        <pc:chgData name="Wenzel, Brooke" userId="672bf8d3-b15b-4e02-a6d1-39319a0df09b" providerId="ADAL" clId="{9E6DDAAB-23FA-423C-B18B-2511D57A0764}" dt="2023-08-29T21:09:40.304" v="45" actId="2696"/>
        <pc:sldMkLst>
          <pc:docMk/>
          <pc:sldMk cId="378223955" sldId="278"/>
        </pc:sldMkLst>
      </pc:sldChg>
      <pc:sldChg chg="add del">
        <pc:chgData name="Wenzel, Brooke" userId="672bf8d3-b15b-4e02-a6d1-39319a0df09b" providerId="ADAL" clId="{9E6DDAAB-23FA-423C-B18B-2511D57A0764}" dt="2023-08-29T21:18:32.483" v="135" actId="47"/>
        <pc:sldMkLst>
          <pc:docMk/>
          <pc:sldMk cId="910645603" sldId="278"/>
        </pc:sldMkLst>
      </pc:sldChg>
      <pc:sldChg chg="add del">
        <pc:chgData name="Wenzel, Brooke" userId="672bf8d3-b15b-4e02-a6d1-39319a0df09b" providerId="ADAL" clId="{9E6DDAAB-23FA-423C-B18B-2511D57A0764}" dt="2023-08-29T21:04:44.090" v="29" actId="47"/>
        <pc:sldMkLst>
          <pc:docMk/>
          <pc:sldMk cId="1696938830" sldId="279"/>
        </pc:sldMkLst>
      </pc:sldChg>
      <pc:sldChg chg="del">
        <pc:chgData name="Wenzel, Brooke" userId="672bf8d3-b15b-4e02-a6d1-39319a0df09b" providerId="ADAL" clId="{9E6DDAAB-23FA-423C-B18B-2511D57A0764}" dt="2023-08-29T21:08:13.177" v="44" actId="47"/>
        <pc:sldMkLst>
          <pc:docMk/>
          <pc:sldMk cId="2818208491" sldId="280"/>
        </pc:sldMkLst>
      </pc:sldChg>
      <pc:sldChg chg="del">
        <pc:chgData name="Wenzel, Brooke" userId="672bf8d3-b15b-4e02-a6d1-39319a0df09b" providerId="ADAL" clId="{9E6DDAAB-23FA-423C-B18B-2511D57A0764}" dt="2023-08-29T21:08:13.177" v="44" actId="47"/>
        <pc:sldMkLst>
          <pc:docMk/>
          <pc:sldMk cId="2829407219" sldId="281"/>
        </pc:sldMkLst>
      </pc:sldChg>
      <pc:sldChg chg="del">
        <pc:chgData name="Wenzel, Brooke" userId="672bf8d3-b15b-4e02-a6d1-39319a0df09b" providerId="ADAL" clId="{9E6DDAAB-23FA-423C-B18B-2511D57A0764}" dt="2023-08-29T21:18:37.683" v="137" actId="47"/>
        <pc:sldMkLst>
          <pc:docMk/>
          <pc:sldMk cId="622237424" sldId="282"/>
        </pc:sldMkLst>
      </pc:sldChg>
      <pc:sldChg chg="del">
        <pc:chgData name="Wenzel, Brooke" userId="672bf8d3-b15b-4e02-a6d1-39319a0df09b" providerId="ADAL" clId="{9E6DDAAB-23FA-423C-B18B-2511D57A0764}" dt="2023-08-29T21:08:13.177" v="44" actId="47"/>
        <pc:sldMkLst>
          <pc:docMk/>
          <pc:sldMk cId="1607998157" sldId="283"/>
        </pc:sldMkLst>
      </pc:sldChg>
      <pc:sldChg chg="del">
        <pc:chgData name="Wenzel, Brooke" userId="672bf8d3-b15b-4e02-a6d1-39319a0df09b" providerId="ADAL" clId="{9E6DDAAB-23FA-423C-B18B-2511D57A0764}" dt="2023-08-29T21:06:02.043" v="36" actId="47"/>
        <pc:sldMkLst>
          <pc:docMk/>
          <pc:sldMk cId="2161256257" sldId="284"/>
        </pc:sldMkLst>
      </pc:sldChg>
      <pc:sldChg chg="del">
        <pc:chgData name="Wenzel, Brooke" userId="672bf8d3-b15b-4e02-a6d1-39319a0df09b" providerId="ADAL" clId="{9E6DDAAB-23FA-423C-B18B-2511D57A0764}" dt="2023-08-29T21:06:02.043" v="36" actId="47"/>
        <pc:sldMkLst>
          <pc:docMk/>
          <pc:sldMk cId="3031627108" sldId="285"/>
        </pc:sldMkLst>
      </pc:sldChg>
      <pc:sldChg chg="modSp mod">
        <pc:chgData name="Wenzel, Brooke" userId="672bf8d3-b15b-4e02-a6d1-39319a0df09b" providerId="ADAL" clId="{9E6DDAAB-23FA-423C-B18B-2511D57A0764}" dt="2023-08-29T21:03:41.544" v="26" actId="20577"/>
        <pc:sldMkLst>
          <pc:docMk/>
          <pc:sldMk cId="893087381" sldId="287"/>
        </pc:sldMkLst>
        <pc:spChg chg="mod">
          <ac:chgData name="Wenzel, Brooke" userId="672bf8d3-b15b-4e02-a6d1-39319a0df09b" providerId="ADAL" clId="{9E6DDAAB-23FA-423C-B18B-2511D57A0764}" dt="2023-08-29T21:03:41.544" v="26" actId="20577"/>
          <ac:spMkLst>
            <pc:docMk/>
            <pc:sldMk cId="893087381" sldId="287"/>
            <ac:spMk id="2" creationId="{00000000-0000-0000-0000-000000000000}"/>
          </ac:spMkLst>
        </pc:spChg>
      </pc:sldChg>
      <pc:sldChg chg="del">
        <pc:chgData name="Wenzel, Brooke" userId="672bf8d3-b15b-4e02-a6d1-39319a0df09b" providerId="ADAL" clId="{9E6DDAAB-23FA-423C-B18B-2511D57A0764}" dt="2023-08-29T21:08:13.177" v="44" actId="47"/>
        <pc:sldMkLst>
          <pc:docMk/>
          <pc:sldMk cId="3455376667" sldId="289"/>
        </pc:sldMkLst>
      </pc:sldChg>
      <pc:sldChg chg="del">
        <pc:chgData name="Wenzel, Brooke" userId="672bf8d3-b15b-4e02-a6d1-39319a0df09b" providerId="ADAL" clId="{9E6DDAAB-23FA-423C-B18B-2511D57A0764}" dt="2023-08-29T21:08:13.177" v="44" actId="47"/>
        <pc:sldMkLst>
          <pc:docMk/>
          <pc:sldMk cId="3740445396" sldId="290"/>
        </pc:sldMkLst>
      </pc:sldChg>
      <pc:sldChg chg="del">
        <pc:chgData name="Wenzel, Brooke" userId="672bf8d3-b15b-4e02-a6d1-39319a0df09b" providerId="ADAL" clId="{9E6DDAAB-23FA-423C-B18B-2511D57A0764}" dt="2023-08-29T21:07:51.028" v="43" actId="47"/>
        <pc:sldMkLst>
          <pc:docMk/>
          <pc:sldMk cId="4169492278" sldId="296"/>
        </pc:sldMkLst>
      </pc:sldChg>
      <pc:sldChg chg="add del">
        <pc:chgData name="Wenzel, Brooke" userId="672bf8d3-b15b-4e02-a6d1-39319a0df09b" providerId="ADAL" clId="{9E6DDAAB-23FA-423C-B18B-2511D57A0764}" dt="2023-08-29T21:06:39.621" v="40" actId="47"/>
        <pc:sldMkLst>
          <pc:docMk/>
          <pc:sldMk cId="1863329499" sldId="299"/>
        </pc:sldMkLst>
      </pc:sldChg>
      <pc:sldChg chg="add del">
        <pc:chgData name="Wenzel, Brooke" userId="672bf8d3-b15b-4e02-a6d1-39319a0df09b" providerId="ADAL" clId="{9E6DDAAB-23FA-423C-B18B-2511D57A0764}" dt="2023-08-29T21:06:39.621" v="40" actId="47"/>
        <pc:sldMkLst>
          <pc:docMk/>
          <pc:sldMk cId="3295923357" sldId="303"/>
        </pc:sldMkLst>
      </pc:sldChg>
      <pc:sldChg chg="add del">
        <pc:chgData name="Wenzel, Brooke" userId="672bf8d3-b15b-4e02-a6d1-39319a0df09b" providerId="ADAL" clId="{9E6DDAAB-23FA-423C-B18B-2511D57A0764}" dt="2023-08-29T21:06:39.621" v="40" actId="47"/>
        <pc:sldMkLst>
          <pc:docMk/>
          <pc:sldMk cId="1519479922" sldId="304"/>
        </pc:sldMkLst>
      </pc:sldChg>
      <pc:sldChg chg="add del">
        <pc:chgData name="Wenzel, Brooke" userId="672bf8d3-b15b-4e02-a6d1-39319a0df09b" providerId="ADAL" clId="{9E6DDAAB-23FA-423C-B18B-2511D57A0764}" dt="2023-08-29T21:06:39.621" v="40" actId="47"/>
        <pc:sldMkLst>
          <pc:docMk/>
          <pc:sldMk cId="739887787" sldId="305"/>
        </pc:sldMkLst>
      </pc:sldChg>
      <pc:sldChg chg="add del">
        <pc:chgData name="Wenzel, Brooke" userId="672bf8d3-b15b-4e02-a6d1-39319a0df09b" providerId="ADAL" clId="{9E6DDAAB-23FA-423C-B18B-2511D57A0764}" dt="2023-08-29T21:06:39.621" v="40" actId="47"/>
        <pc:sldMkLst>
          <pc:docMk/>
          <pc:sldMk cId="2163767969" sldId="306"/>
        </pc:sldMkLst>
      </pc:sldChg>
      <pc:sldChg chg="del">
        <pc:chgData name="Wenzel, Brooke" userId="672bf8d3-b15b-4e02-a6d1-39319a0df09b" providerId="ADAL" clId="{9E6DDAAB-23FA-423C-B18B-2511D57A0764}" dt="2023-08-29T21:09:51.677" v="47" actId="47"/>
        <pc:sldMkLst>
          <pc:docMk/>
          <pc:sldMk cId="3565049080" sldId="394"/>
        </pc:sldMkLst>
      </pc:sldChg>
      <pc:sldChg chg="modSp add del mod">
        <pc:chgData name="Wenzel, Brooke" userId="672bf8d3-b15b-4e02-a6d1-39319a0df09b" providerId="ADAL" clId="{9E6DDAAB-23FA-423C-B18B-2511D57A0764}" dt="2023-08-29T21:13:57.490" v="83" actId="47"/>
        <pc:sldMkLst>
          <pc:docMk/>
          <pc:sldMk cId="1962486295" sldId="398"/>
        </pc:sldMkLst>
        <pc:spChg chg="mod">
          <ac:chgData name="Wenzel, Brooke" userId="672bf8d3-b15b-4e02-a6d1-39319a0df09b" providerId="ADAL" clId="{9E6DDAAB-23FA-423C-B18B-2511D57A0764}" dt="2023-08-29T21:13:18.639" v="80" actId="1076"/>
          <ac:spMkLst>
            <pc:docMk/>
            <pc:sldMk cId="1962486295" sldId="398"/>
            <ac:spMk id="8" creationId="{B0B121C7-CBA0-4B6A-882C-2B519717469A}"/>
          </ac:spMkLst>
        </pc:spChg>
      </pc:sldChg>
      <pc:sldChg chg="add del">
        <pc:chgData name="Wenzel, Brooke" userId="672bf8d3-b15b-4e02-a6d1-39319a0df09b" providerId="ADAL" clId="{9E6DDAAB-23FA-423C-B18B-2511D57A0764}" dt="2023-08-29T21:09:40.304" v="45" actId="2696"/>
        <pc:sldMkLst>
          <pc:docMk/>
          <pc:sldMk cId="2430945754" sldId="398"/>
        </pc:sldMkLst>
      </pc:sldChg>
      <pc:sldChg chg="modSp add del mod">
        <pc:chgData name="Wenzel, Brooke" userId="672bf8d3-b15b-4e02-a6d1-39319a0df09b" providerId="ADAL" clId="{9E6DDAAB-23FA-423C-B18B-2511D57A0764}" dt="2023-08-29T21:15:15.887" v="84" actId="47"/>
        <pc:sldMkLst>
          <pc:docMk/>
          <pc:sldMk cId="2092931053" sldId="399"/>
        </pc:sldMkLst>
        <pc:spChg chg="mod">
          <ac:chgData name="Wenzel, Brooke" userId="672bf8d3-b15b-4e02-a6d1-39319a0df09b" providerId="ADAL" clId="{9E6DDAAB-23FA-423C-B18B-2511D57A0764}" dt="2023-08-29T21:13:52.504" v="82" actId="1076"/>
          <ac:spMkLst>
            <pc:docMk/>
            <pc:sldMk cId="2092931053" sldId="399"/>
            <ac:spMk id="8" creationId="{BC296506-273A-46DC-ACD1-259A26DE4657}"/>
          </ac:spMkLst>
        </pc:spChg>
      </pc:sldChg>
      <pc:sldChg chg="add del">
        <pc:chgData name="Wenzel, Brooke" userId="672bf8d3-b15b-4e02-a6d1-39319a0df09b" providerId="ADAL" clId="{9E6DDAAB-23FA-423C-B18B-2511D57A0764}" dt="2023-08-29T21:09:40.304" v="45" actId="2696"/>
        <pc:sldMkLst>
          <pc:docMk/>
          <pc:sldMk cId="4002925911" sldId="399"/>
        </pc:sldMkLst>
      </pc:sldChg>
      <pc:sldChg chg="add">
        <pc:chgData name="Wenzel, Brooke" userId="672bf8d3-b15b-4e02-a6d1-39319a0df09b" providerId="ADAL" clId="{9E6DDAAB-23FA-423C-B18B-2511D57A0764}" dt="2023-08-29T21:09:46.577" v="46"/>
        <pc:sldMkLst>
          <pc:docMk/>
          <pc:sldMk cId="528717801" sldId="400"/>
        </pc:sldMkLst>
      </pc:sldChg>
      <pc:sldChg chg="add del">
        <pc:chgData name="Wenzel, Brooke" userId="672bf8d3-b15b-4e02-a6d1-39319a0df09b" providerId="ADAL" clId="{9E6DDAAB-23FA-423C-B18B-2511D57A0764}" dt="2023-08-29T21:09:40.304" v="45" actId="2696"/>
        <pc:sldMkLst>
          <pc:docMk/>
          <pc:sldMk cId="2219822245" sldId="400"/>
        </pc:sldMkLst>
      </pc:sldChg>
      <pc:sldChg chg="modSp add mod">
        <pc:chgData name="Wenzel, Brooke" userId="672bf8d3-b15b-4e02-a6d1-39319a0df09b" providerId="ADAL" clId="{9E6DDAAB-23FA-423C-B18B-2511D57A0764}" dt="2023-08-29T21:30:35.605" v="476" actId="207"/>
        <pc:sldMkLst>
          <pc:docMk/>
          <pc:sldMk cId="1051127642" sldId="401"/>
        </pc:sldMkLst>
        <pc:spChg chg="mod">
          <ac:chgData name="Wenzel, Brooke" userId="672bf8d3-b15b-4e02-a6d1-39319a0df09b" providerId="ADAL" clId="{9E6DDAAB-23FA-423C-B18B-2511D57A0764}" dt="2023-08-29T21:27:15.350" v="268" actId="1076"/>
          <ac:spMkLst>
            <pc:docMk/>
            <pc:sldMk cId="1051127642" sldId="401"/>
            <ac:spMk id="12" creationId="{48AC826B-BF13-4218-93BE-91BCB0329BB9}"/>
          </ac:spMkLst>
        </pc:spChg>
        <pc:grpChg chg="mod">
          <ac:chgData name="Wenzel, Brooke" userId="672bf8d3-b15b-4e02-a6d1-39319a0df09b" providerId="ADAL" clId="{9E6DDAAB-23FA-423C-B18B-2511D57A0764}" dt="2023-08-29T21:27:11.943" v="267" actId="1076"/>
          <ac:grpSpMkLst>
            <pc:docMk/>
            <pc:sldMk cId="1051127642" sldId="401"/>
            <ac:grpSpMk id="7" creationId="{D6D322C9-8391-4EFD-AA14-E87B27E08B28}"/>
          </ac:grpSpMkLst>
        </pc:grpChg>
        <pc:graphicFrameChg chg="mod modGraphic">
          <ac:chgData name="Wenzel, Brooke" userId="672bf8d3-b15b-4e02-a6d1-39319a0df09b" providerId="ADAL" clId="{9E6DDAAB-23FA-423C-B18B-2511D57A0764}" dt="2023-08-29T21:30:35.605" v="476" actId="207"/>
          <ac:graphicFrameMkLst>
            <pc:docMk/>
            <pc:sldMk cId="1051127642" sldId="401"/>
            <ac:graphicFrameMk id="6" creationId="{FBBF10AE-5656-4B61-8C8D-B1E67289F572}"/>
          </ac:graphicFrameMkLst>
        </pc:graphicFrameChg>
      </pc:sldChg>
      <pc:sldChg chg="add del">
        <pc:chgData name="Wenzel, Brooke" userId="672bf8d3-b15b-4e02-a6d1-39319a0df09b" providerId="ADAL" clId="{9E6DDAAB-23FA-423C-B18B-2511D57A0764}" dt="2023-08-29T21:09:40.304" v="45" actId="2696"/>
        <pc:sldMkLst>
          <pc:docMk/>
          <pc:sldMk cId="2144086413" sldId="401"/>
        </pc:sldMkLst>
      </pc:sldChg>
      <pc:sldChg chg="modSp add mod">
        <pc:chgData name="Wenzel, Brooke" userId="672bf8d3-b15b-4e02-a6d1-39319a0df09b" providerId="ADAL" clId="{9E6DDAAB-23FA-423C-B18B-2511D57A0764}" dt="2023-08-29T21:16:50.394" v="112" actId="1076"/>
        <pc:sldMkLst>
          <pc:docMk/>
          <pc:sldMk cId="1242963669" sldId="403"/>
        </pc:sldMkLst>
        <pc:picChg chg="mod">
          <ac:chgData name="Wenzel, Brooke" userId="672bf8d3-b15b-4e02-a6d1-39319a0df09b" providerId="ADAL" clId="{9E6DDAAB-23FA-423C-B18B-2511D57A0764}" dt="2023-08-29T21:16:50.394" v="112" actId="1076"/>
          <ac:picMkLst>
            <pc:docMk/>
            <pc:sldMk cId="1242963669" sldId="403"/>
            <ac:picMk id="11" creationId="{A77DFAFB-B56A-3680-A499-27FA1B4606C4}"/>
          </ac:picMkLst>
        </pc:picChg>
      </pc:sldChg>
      <pc:sldChg chg="add del">
        <pc:chgData name="Wenzel, Brooke" userId="672bf8d3-b15b-4e02-a6d1-39319a0df09b" providerId="ADAL" clId="{9E6DDAAB-23FA-423C-B18B-2511D57A0764}" dt="2023-08-29T21:09:40.304" v="45" actId="2696"/>
        <pc:sldMkLst>
          <pc:docMk/>
          <pc:sldMk cId="3163627477" sldId="403"/>
        </pc:sldMkLst>
      </pc:sldChg>
      <pc:sldChg chg="add">
        <pc:chgData name="Wenzel, Brooke" userId="672bf8d3-b15b-4e02-a6d1-39319a0df09b" providerId="ADAL" clId="{9E6DDAAB-23FA-423C-B18B-2511D57A0764}" dt="2023-08-29T21:09:46.577" v="46"/>
        <pc:sldMkLst>
          <pc:docMk/>
          <pc:sldMk cId="469614598" sldId="404"/>
        </pc:sldMkLst>
      </pc:sldChg>
      <pc:sldChg chg="modSp add del mod">
        <pc:chgData name="Wenzel, Brooke" userId="672bf8d3-b15b-4e02-a6d1-39319a0df09b" providerId="ADAL" clId="{9E6DDAAB-23FA-423C-B18B-2511D57A0764}" dt="2023-08-29T21:09:40.304" v="45" actId="2696"/>
        <pc:sldMkLst>
          <pc:docMk/>
          <pc:sldMk cId="1517149289" sldId="404"/>
        </pc:sldMkLst>
        <pc:spChg chg="mod">
          <ac:chgData name="Wenzel, Brooke" userId="672bf8d3-b15b-4e02-a6d1-39319a0df09b" providerId="ADAL" clId="{9E6DDAAB-23FA-423C-B18B-2511D57A0764}" dt="2023-08-29T21:05:57.810" v="35" actId="1076"/>
          <ac:spMkLst>
            <pc:docMk/>
            <pc:sldMk cId="1517149289" sldId="404"/>
            <ac:spMk id="2" creationId="{00000000-0000-0000-0000-000000000000}"/>
          </ac:spMkLst>
        </pc:spChg>
        <pc:spChg chg="mod">
          <ac:chgData name="Wenzel, Brooke" userId="672bf8d3-b15b-4e02-a6d1-39319a0df09b" providerId="ADAL" clId="{9E6DDAAB-23FA-423C-B18B-2511D57A0764}" dt="2023-08-29T21:05:53.640" v="34" actId="1076"/>
          <ac:spMkLst>
            <pc:docMk/>
            <pc:sldMk cId="1517149289" sldId="404"/>
            <ac:spMk id="3" creationId="{00000000-0000-0000-0000-000000000000}"/>
          </ac:spMkLst>
        </pc:spChg>
        <pc:graphicFrameChg chg="mod">
          <ac:chgData name="Wenzel, Brooke" userId="672bf8d3-b15b-4e02-a6d1-39319a0df09b" providerId="ADAL" clId="{9E6DDAAB-23FA-423C-B18B-2511D57A0764}" dt="2023-08-29T21:05:47.335" v="33" actId="1076"/>
          <ac:graphicFrameMkLst>
            <pc:docMk/>
            <pc:sldMk cId="1517149289" sldId="404"/>
            <ac:graphicFrameMk id="5" creationId="{EFCCFBAE-0E76-3C67-A47A-D45426FDDD3A}"/>
          </ac:graphicFrameMkLst>
        </pc:graphicFrameChg>
      </pc:sldChg>
      <pc:sldChg chg="del">
        <pc:chgData name="Wenzel, Brooke" userId="672bf8d3-b15b-4e02-a6d1-39319a0df09b" providerId="ADAL" clId="{9E6DDAAB-23FA-423C-B18B-2511D57A0764}" dt="2023-08-29T21:06:07.129" v="37" actId="47"/>
        <pc:sldMkLst>
          <pc:docMk/>
          <pc:sldMk cId="3847495857" sldId="410"/>
        </pc:sldMkLst>
      </pc:sldChg>
      <pc:sldChg chg="add del ord">
        <pc:chgData name="Wenzel, Brooke" userId="672bf8d3-b15b-4e02-a6d1-39319a0df09b" providerId="ADAL" clId="{9E6DDAAB-23FA-423C-B18B-2511D57A0764}" dt="2023-08-29T21:09:40.304" v="45" actId="2696"/>
        <pc:sldMkLst>
          <pc:docMk/>
          <pc:sldMk cId="2435853885" sldId="1682"/>
        </pc:sldMkLst>
      </pc:sldChg>
      <pc:sldChg chg="modSp add mod">
        <pc:chgData name="Wenzel, Brooke" userId="672bf8d3-b15b-4e02-a6d1-39319a0df09b" providerId="ADAL" clId="{9E6DDAAB-23FA-423C-B18B-2511D57A0764}" dt="2023-08-29T21:19:04.390" v="144" actId="113"/>
        <pc:sldMkLst>
          <pc:docMk/>
          <pc:sldMk cId="2760913808" sldId="1682"/>
        </pc:sldMkLst>
        <pc:spChg chg="mod">
          <ac:chgData name="Wenzel, Brooke" userId="672bf8d3-b15b-4e02-a6d1-39319a0df09b" providerId="ADAL" clId="{9E6DDAAB-23FA-423C-B18B-2511D57A0764}" dt="2023-08-29T21:19:04.390" v="144" actId="113"/>
          <ac:spMkLst>
            <pc:docMk/>
            <pc:sldMk cId="2760913808" sldId="1682"/>
            <ac:spMk id="3" creationId="{00000000-0000-0000-0000-000000000000}"/>
          </ac:spMkLst>
        </pc:spChg>
      </pc:sldChg>
      <pc:sldChg chg="del">
        <pc:chgData name="Wenzel, Brooke" userId="672bf8d3-b15b-4e02-a6d1-39319a0df09b" providerId="ADAL" clId="{9E6DDAAB-23FA-423C-B18B-2511D57A0764}" dt="2023-08-29T21:18:44.340" v="138" actId="47"/>
        <pc:sldMkLst>
          <pc:docMk/>
          <pc:sldMk cId="3835383189" sldId="1684"/>
        </pc:sldMkLst>
      </pc:sldChg>
      <pc:sldChg chg="addSp modSp add mod">
        <pc:chgData name="Wenzel, Brooke" userId="672bf8d3-b15b-4e02-a6d1-39319a0df09b" providerId="ADAL" clId="{9E6DDAAB-23FA-423C-B18B-2511D57A0764}" dt="2023-09-11T18:47:31.875" v="497" actId="962"/>
        <pc:sldMkLst>
          <pc:docMk/>
          <pc:sldMk cId="519031636" sldId="1688"/>
        </pc:sldMkLst>
        <pc:cxnChg chg="add mod">
          <ac:chgData name="Wenzel, Brooke" userId="672bf8d3-b15b-4e02-a6d1-39319a0df09b" providerId="ADAL" clId="{9E6DDAAB-23FA-423C-B18B-2511D57A0764}" dt="2023-09-11T18:47:31.875" v="497" actId="962"/>
          <ac:cxnSpMkLst>
            <pc:docMk/>
            <pc:sldMk cId="519031636" sldId="1688"/>
            <ac:cxnSpMk id="5" creationId="{8AEDACC8-67C3-9DCF-06C1-309C55BDD452}"/>
          </ac:cxnSpMkLst>
        </pc:cxnChg>
      </pc:sldChg>
      <pc:sldChg chg="del">
        <pc:chgData name="Wenzel, Brooke" userId="672bf8d3-b15b-4e02-a6d1-39319a0df09b" providerId="ADAL" clId="{9E6DDAAB-23FA-423C-B18B-2511D57A0764}" dt="2023-08-29T21:10:09.480" v="51" actId="2696"/>
        <pc:sldMkLst>
          <pc:docMk/>
          <pc:sldMk cId="3887159436" sldId="1688"/>
        </pc:sldMkLst>
      </pc:sldChg>
      <pc:sldChg chg="del">
        <pc:chgData name="Wenzel, Brooke" userId="672bf8d3-b15b-4e02-a6d1-39319a0df09b" providerId="ADAL" clId="{9E6DDAAB-23FA-423C-B18B-2511D57A0764}" dt="2023-08-29T21:09:53.093" v="48" actId="47"/>
        <pc:sldMkLst>
          <pc:docMk/>
          <pc:sldMk cId="706753193" sldId="2669"/>
        </pc:sldMkLst>
      </pc:sldChg>
      <pc:sldChg chg="del">
        <pc:chgData name="Wenzel, Brooke" userId="672bf8d3-b15b-4e02-a6d1-39319a0df09b" providerId="ADAL" clId="{9E6DDAAB-23FA-423C-B18B-2511D57A0764}" dt="2023-08-29T21:09:53.670" v="49" actId="47"/>
        <pc:sldMkLst>
          <pc:docMk/>
          <pc:sldMk cId="1829492845" sldId="2670"/>
        </pc:sldMkLst>
      </pc:sldChg>
      <pc:sldChg chg="del">
        <pc:chgData name="Wenzel, Brooke" userId="672bf8d3-b15b-4e02-a6d1-39319a0df09b" providerId="ADAL" clId="{9E6DDAAB-23FA-423C-B18B-2511D57A0764}" dt="2023-08-29T21:09:55.278" v="50" actId="47"/>
        <pc:sldMkLst>
          <pc:docMk/>
          <pc:sldMk cId="399469708" sldId="2671"/>
        </pc:sldMkLst>
      </pc:sldChg>
      <pc:sldChg chg="add del">
        <pc:chgData name="Wenzel, Brooke" userId="672bf8d3-b15b-4e02-a6d1-39319a0df09b" providerId="ADAL" clId="{9E6DDAAB-23FA-423C-B18B-2511D57A0764}" dt="2023-08-29T21:10:40.623" v="63" actId="47"/>
        <pc:sldMkLst>
          <pc:docMk/>
          <pc:sldMk cId="1143171428" sldId="2672"/>
        </pc:sldMkLst>
      </pc:sldChg>
      <pc:sldChg chg="del">
        <pc:chgData name="Wenzel, Brooke" userId="672bf8d3-b15b-4e02-a6d1-39319a0df09b" providerId="ADAL" clId="{9E6DDAAB-23FA-423C-B18B-2511D57A0764}" dt="2023-08-29T21:10:09.480" v="51" actId="2696"/>
        <pc:sldMkLst>
          <pc:docMk/>
          <pc:sldMk cId="2374707397" sldId="2672"/>
        </pc:sldMkLst>
      </pc:sldChg>
      <pc:sldChg chg="del">
        <pc:chgData name="Wenzel, Brooke" userId="672bf8d3-b15b-4e02-a6d1-39319a0df09b" providerId="ADAL" clId="{9E6DDAAB-23FA-423C-B18B-2511D57A0764}" dt="2023-08-29T21:07:51.028" v="43" actId="47"/>
        <pc:sldMkLst>
          <pc:docMk/>
          <pc:sldMk cId="74676089" sldId="2673"/>
        </pc:sldMkLst>
      </pc:sldChg>
      <pc:sldChg chg="del">
        <pc:chgData name="Wenzel, Brooke" userId="672bf8d3-b15b-4e02-a6d1-39319a0df09b" providerId="ADAL" clId="{9E6DDAAB-23FA-423C-B18B-2511D57A0764}" dt="2023-08-29T21:06:02.043" v="36" actId="47"/>
        <pc:sldMkLst>
          <pc:docMk/>
          <pc:sldMk cId="1209462368" sldId="2677"/>
        </pc:sldMkLst>
      </pc:sldChg>
      <pc:sldChg chg="del">
        <pc:chgData name="Wenzel, Brooke" userId="672bf8d3-b15b-4e02-a6d1-39319a0df09b" providerId="ADAL" clId="{9E6DDAAB-23FA-423C-B18B-2511D57A0764}" dt="2023-08-29T21:08:13.177" v="44" actId="47"/>
        <pc:sldMkLst>
          <pc:docMk/>
          <pc:sldMk cId="3081495204" sldId="2678"/>
        </pc:sldMkLst>
      </pc:sldChg>
      <pc:sldChg chg="del">
        <pc:chgData name="Wenzel, Brooke" userId="672bf8d3-b15b-4e02-a6d1-39319a0df09b" providerId="ADAL" clId="{9E6DDAAB-23FA-423C-B18B-2511D57A0764}" dt="2023-08-29T21:08:13.177" v="44" actId="47"/>
        <pc:sldMkLst>
          <pc:docMk/>
          <pc:sldMk cId="3391890902" sldId="2679"/>
        </pc:sldMkLst>
      </pc:sldChg>
      <pc:sldChg chg="del">
        <pc:chgData name="Wenzel, Brooke" userId="672bf8d3-b15b-4e02-a6d1-39319a0df09b" providerId="ADAL" clId="{9E6DDAAB-23FA-423C-B18B-2511D57A0764}" dt="2023-08-29T21:10:09.480" v="51" actId="2696"/>
        <pc:sldMkLst>
          <pc:docMk/>
          <pc:sldMk cId="353365590" sldId="2680"/>
        </pc:sldMkLst>
      </pc:sldChg>
      <pc:sldChg chg="add">
        <pc:chgData name="Wenzel, Brooke" userId="672bf8d3-b15b-4e02-a6d1-39319a0df09b" providerId="ADAL" clId="{9E6DDAAB-23FA-423C-B18B-2511D57A0764}" dt="2023-08-29T21:10:13.671" v="53"/>
        <pc:sldMkLst>
          <pc:docMk/>
          <pc:sldMk cId="3297797391" sldId="2680"/>
        </pc:sldMkLst>
      </pc:sldChg>
      <pc:sldChg chg="del">
        <pc:chgData name="Wenzel, Brooke" userId="672bf8d3-b15b-4e02-a6d1-39319a0df09b" providerId="ADAL" clId="{9E6DDAAB-23FA-423C-B18B-2511D57A0764}" dt="2023-08-29T21:18:44.340" v="138" actId="47"/>
        <pc:sldMkLst>
          <pc:docMk/>
          <pc:sldMk cId="1045621758" sldId="3101"/>
        </pc:sldMkLst>
      </pc:sldChg>
      <pc:sldChg chg="del">
        <pc:chgData name="Wenzel, Brooke" userId="672bf8d3-b15b-4e02-a6d1-39319a0df09b" providerId="ADAL" clId="{9E6DDAAB-23FA-423C-B18B-2511D57A0764}" dt="2023-08-29T21:18:44.340" v="138" actId="47"/>
        <pc:sldMkLst>
          <pc:docMk/>
          <pc:sldMk cId="3721601805" sldId="3103"/>
        </pc:sldMkLst>
      </pc:sldChg>
      <pc:sldChg chg="add del">
        <pc:chgData name="Wenzel, Brooke" userId="672bf8d3-b15b-4e02-a6d1-39319a0df09b" providerId="ADAL" clId="{9E6DDAAB-23FA-423C-B18B-2511D57A0764}" dt="2023-08-29T21:15:15.887" v="84" actId="47"/>
        <pc:sldMkLst>
          <pc:docMk/>
          <pc:sldMk cId="1628305177" sldId="3104"/>
        </pc:sldMkLst>
      </pc:sldChg>
      <pc:sldChg chg="modSp add del mod">
        <pc:chgData name="Wenzel, Brooke" userId="672bf8d3-b15b-4e02-a6d1-39319a0df09b" providerId="ADAL" clId="{9E6DDAAB-23FA-423C-B18B-2511D57A0764}" dt="2023-08-29T21:09:40.304" v="45" actId="2696"/>
        <pc:sldMkLst>
          <pc:docMk/>
          <pc:sldMk cId="3721842033" sldId="3104"/>
        </pc:sldMkLst>
        <pc:spChg chg="mod">
          <ac:chgData name="Wenzel, Brooke" userId="672bf8d3-b15b-4e02-a6d1-39319a0df09b" providerId="ADAL" clId="{9E6DDAAB-23FA-423C-B18B-2511D57A0764}" dt="2023-08-29T21:04:30.817" v="28" actId="27636"/>
          <ac:spMkLst>
            <pc:docMk/>
            <pc:sldMk cId="3721842033" sldId="3104"/>
            <ac:spMk id="3" creationId="{00000000-0000-0000-0000-000000000000}"/>
          </ac:spMkLst>
        </pc:spChg>
      </pc:sldChg>
      <pc:sldChg chg="del">
        <pc:chgData name="Wenzel, Brooke" userId="672bf8d3-b15b-4e02-a6d1-39319a0df09b" providerId="ADAL" clId="{9E6DDAAB-23FA-423C-B18B-2511D57A0764}" dt="2023-08-29T21:18:44.340" v="138" actId="47"/>
        <pc:sldMkLst>
          <pc:docMk/>
          <pc:sldMk cId="1331618931" sldId="3106"/>
        </pc:sldMkLst>
      </pc:sldChg>
      <pc:sldChg chg="del">
        <pc:chgData name="Wenzel, Brooke" userId="672bf8d3-b15b-4e02-a6d1-39319a0df09b" providerId="ADAL" clId="{9E6DDAAB-23FA-423C-B18B-2511D57A0764}" dt="2023-08-29T21:18:44.340" v="138" actId="47"/>
        <pc:sldMkLst>
          <pc:docMk/>
          <pc:sldMk cId="347614950" sldId="3107"/>
        </pc:sldMkLst>
      </pc:sldChg>
      <pc:sldChg chg="del">
        <pc:chgData name="Wenzel, Brooke" userId="672bf8d3-b15b-4e02-a6d1-39319a0df09b" providerId="ADAL" clId="{9E6DDAAB-23FA-423C-B18B-2511D57A0764}" dt="2023-08-29T21:08:13.177" v="44" actId="47"/>
        <pc:sldMkLst>
          <pc:docMk/>
          <pc:sldMk cId="1340214974" sldId="3108"/>
        </pc:sldMkLst>
      </pc:sldChg>
      <pc:sldChg chg="del">
        <pc:chgData name="Wenzel, Brooke" userId="672bf8d3-b15b-4e02-a6d1-39319a0df09b" providerId="ADAL" clId="{9E6DDAAB-23FA-423C-B18B-2511D57A0764}" dt="2023-08-29T21:08:13.177" v="44" actId="47"/>
        <pc:sldMkLst>
          <pc:docMk/>
          <pc:sldMk cId="972821713" sldId="3109"/>
        </pc:sldMkLst>
      </pc:sldChg>
      <pc:sldChg chg="del">
        <pc:chgData name="Wenzel, Brooke" userId="672bf8d3-b15b-4e02-a6d1-39319a0df09b" providerId="ADAL" clId="{9E6DDAAB-23FA-423C-B18B-2511D57A0764}" dt="2023-08-29T21:08:13.177" v="44" actId="47"/>
        <pc:sldMkLst>
          <pc:docMk/>
          <pc:sldMk cId="4151656247" sldId="3110"/>
        </pc:sldMkLst>
      </pc:sldChg>
      <pc:sldChg chg="del">
        <pc:chgData name="Wenzel, Brooke" userId="672bf8d3-b15b-4e02-a6d1-39319a0df09b" providerId="ADAL" clId="{9E6DDAAB-23FA-423C-B18B-2511D57A0764}" dt="2023-08-29T21:08:13.177" v="44" actId="47"/>
        <pc:sldMkLst>
          <pc:docMk/>
          <pc:sldMk cId="820281239" sldId="3111"/>
        </pc:sldMkLst>
      </pc:sldChg>
      <pc:sldChg chg="del">
        <pc:chgData name="Wenzel, Brooke" userId="672bf8d3-b15b-4e02-a6d1-39319a0df09b" providerId="ADAL" clId="{9E6DDAAB-23FA-423C-B18B-2511D57A0764}" dt="2023-08-29T21:07:51.028" v="43" actId="47"/>
        <pc:sldMkLst>
          <pc:docMk/>
          <pc:sldMk cId="3191045969" sldId="3112"/>
        </pc:sldMkLst>
      </pc:sldChg>
      <pc:sldChg chg="del">
        <pc:chgData name="Wenzel, Brooke" userId="672bf8d3-b15b-4e02-a6d1-39319a0df09b" providerId="ADAL" clId="{9E6DDAAB-23FA-423C-B18B-2511D57A0764}" dt="2023-08-29T21:07:51.028" v="43" actId="47"/>
        <pc:sldMkLst>
          <pc:docMk/>
          <pc:sldMk cId="564688715" sldId="3113"/>
        </pc:sldMkLst>
      </pc:sldChg>
      <pc:sldChg chg="del">
        <pc:chgData name="Wenzel, Brooke" userId="672bf8d3-b15b-4e02-a6d1-39319a0df09b" providerId="ADAL" clId="{9E6DDAAB-23FA-423C-B18B-2511D57A0764}" dt="2023-08-29T21:18:44.340" v="138" actId="47"/>
        <pc:sldMkLst>
          <pc:docMk/>
          <pc:sldMk cId="230805371" sldId="3114"/>
        </pc:sldMkLst>
      </pc:sldChg>
      <pc:sldChg chg="add">
        <pc:chgData name="Wenzel, Brooke" userId="672bf8d3-b15b-4e02-a6d1-39319a0df09b" providerId="ADAL" clId="{9E6DDAAB-23FA-423C-B18B-2511D57A0764}" dt="2023-08-29T21:09:46.577" v="46"/>
        <pc:sldMkLst>
          <pc:docMk/>
          <pc:sldMk cId="1921738294" sldId="3115"/>
        </pc:sldMkLst>
      </pc:sldChg>
      <pc:sldChg chg="add del ord">
        <pc:chgData name="Wenzel, Brooke" userId="672bf8d3-b15b-4e02-a6d1-39319a0df09b" providerId="ADAL" clId="{9E6DDAAB-23FA-423C-B18B-2511D57A0764}" dt="2023-08-29T21:09:40.304" v="45" actId="2696"/>
        <pc:sldMkLst>
          <pc:docMk/>
          <pc:sldMk cId="2480553521" sldId="3115"/>
        </pc:sldMkLst>
      </pc:sldChg>
      <pc:sldChg chg="add del">
        <pc:chgData name="Wenzel, Brooke" userId="672bf8d3-b15b-4e02-a6d1-39319a0df09b" providerId="ADAL" clId="{9E6DDAAB-23FA-423C-B18B-2511D57A0764}" dt="2023-08-29T21:06:39.621" v="40" actId="47"/>
        <pc:sldMkLst>
          <pc:docMk/>
          <pc:sldMk cId="2491508847" sldId="3116"/>
        </pc:sldMkLst>
      </pc:sldChg>
      <pc:sldChg chg="del">
        <pc:chgData name="Wenzel, Brooke" userId="672bf8d3-b15b-4e02-a6d1-39319a0df09b" providerId="ADAL" clId="{9E6DDAAB-23FA-423C-B18B-2511D57A0764}" dt="2023-08-29T21:18:44.340" v="138" actId="47"/>
        <pc:sldMkLst>
          <pc:docMk/>
          <pc:sldMk cId="69194315" sldId="3117"/>
        </pc:sldMkLst>
      </pc:sldChg>
      <pc:sldChg chg="del">
        <pc:chgData name="Wenzel, Brooke" userId="672bf8d3-b15b-4e02-a6d1-39319a0df09b" providerId="ADAL" clId="{9E6DDAAB-23FA-423C-B18B-2511D57A0764}" dt="2023-08-29T21:18:44.340" v="138" actId="47"/>
        <pc:sldMkLst>
          <pc:docMk/>
          <pc:sldMk cId="416625971" sldId="3118"/>
        </pc:sldMkLst>
      </pc:sldChg>
      <pc:sldChg chg="del ord">
        <pc:chgData name="Wenzel, Brooke" userId="672bf8d3-b15b-4e02-a6d1-39319a0df09b" providerId="ADAL" clId="{9E6DDAAB-23FA-423C-B18B-2511D57A0764}" dt="2023-08-29T21:18:44.340" v="138" actId="47"/>
        <pc:sldMkLst>
          <pc:docMk/>
          <pc:sldMk cId="1809496797" sldId="3119"/>
        </pc:sldMkLst>
      </pc:sldChg>
      <pc:sldChg chg="add del">
        <pc:chgData name="Wenzel, Brooke" userId="672bf8d3-b15b-4e02-a6d1-39319a0df09b" providerId="ADAL" clId="{9E6DDAAB-23FA-423C-B18B-2511D57A0764}" dt="2023-08-29T21:09:40.304" v="45" actId="2696"/>
        <pc:sldMkLst>
          <pc:docMk/>
          <pc:sldMk cId="304848820" sldId="3120"/>
        </pc:sldMkLst>
      </pc:sldChg>
      <pc:sldChg chg="add del">
        <pc:chgData name="Wenzel, Brooke" userId="672bf8d3-b15b-4e02-a6d1-39319a0df09b" providerId="ADAL" clId="{9E6DDAAB-23FA-423C-B18B-2511D57A0764}" dt="2023-08-29T21:16:45.671" v="110" actId="47"/>
        <pc:sldMkLst>
          <pc:docMk/>
          <pc:sldMk cId="1259237372" sldId="3120"/>
        </pc:sldMkLst>
      </pc:sldChg>
      <pc:sldChg chg="add del">
        <pc:chgData name="Wenzel, Brooke" userId="672bf8d3-b15b-4e02-a6d1-39319a0df09b" providerId="ADAL" clId="{9E6DDAAB-23FA-423C-B18B-2511D57A0764}" dt="2023-08-29T21:16:35.446" v="109" actId="47"/>
        <pc:sldMkLst>
          <pc:docMk/>
          <pc:sldMk cId="632286671" sldId="3121"/>
        </pc:sldMkLst>
      </pc:sldChg>
      <pc:sldChg chg="add del">
        <pc:chgData name="Wenzel, Brooke" userId="672bf8d3-b15b-4e02-a6d1-39319a0df09b" providerId="ADAL" clId="{9E6DDAAB-23FA-423C-B18B-2511D57A0764}" dt="2023-08-29T21:09:40.304" v="45" actId="2696"/>
        <pc:sldMkLst>
          <pc:docMk/>
          <pc:sldMk cId="1722646148" sldId="3121"/>
        </pc:sldMkLst>
      </pc:sldChg>
      <pc:sldChg chg="add del">
        <pc:chgData name="Wenzel, Brooke" userId="672bf8d3-b15b-4e02-a6d1-39319a0df09b" providerId="ADAL" clId="{9E6DDAAB-23FA-423C-B18B-2511D57A0764}" dt="2023-08-29T21:06:39.621" v="40" actId="47"/>
        <pc:sldMkLst>
          <pc:docMk/>
          <pc:sldMk cId="785220724" sldId="3122"/>
        </pc:sldMkLst>
      </pc:sldChg>
      <pc:sldChg chg="modSp add mod">
        <pc:chgData name="Wenzel, Brooke" userId="672bf8d3-b15b-4e02-a6d1-39319a0df09b" providerId="ADAL" clId="{9E6DDAAB-23FA-423C-B18B-2511D57A0764}" dt="2023-08-29T21:17:10.875" v="122" actId="1076"/>
        <pc:sldMkLst>
          <pc:docMk/>
          <pc:sldMk cId="502907020" sldId="3123"/>
        </pc:sldMkLst>
        <pc:picChg chg="mod">
          <ac:chgData name="Wenzel, Brooke" userId="672bf8d3-b15b-4e02-a6d1-39319a0df09b" providerId="ADAL" clId="{9E6DDAAB-23FA-423C-B18B-2511D57A0764}" dt="2023-08-29T21:17:10.875" v="122" actId="1076"/>
          <ac:picMkLst>
            <pc:docMk/>
            <pc:sldMk cId="502907020" sldId="3123"/>
            <ac:picMk id="6" creationId="{7D7E37E7-E305-3173-6378-77D55A7695D3}"/>
          </ac:picMkLst>
        </pc:picChg>
      </pc:sldChg>
      <pc:sldChg chg="add del">
        <pc:chgData name="Wenzel, Brooke" userId="672bf8d3-b15b-4e02-a6d1-39319a0df09b" providerId="ADAL" clId="{9E6DDAAB-23FA-423C-B18B-2511D57A0764}" dt="2023-08-29T21:09:40.304" v="45" actId="2696"/>
        <pc:sldMkLst>
          <pc:docMk/>
          <pc:sldMk cId="819410770" sldId="3123"/>
        </pc:sldMkLst>
      </pc:sldChg>
      <pc:sldChg chg="add del">
        <pc:chgData name="Wenzel, Brooke" userId="672bf8d3-b15b-4e02-a6d1-39319a0df09b" providerId="ADAL" clId="{9E6DDAAB-23FA-423C-B18B-2511D57A0764}" dt="2023-08-29T21:09:40.304" v="45" actId="2696"/>
        <pc:sldMkLst>
          <pc:docMk/>
          <pc:sldMk cId="1436525506" sldId="3124"/>
        </pc:sldMkLst>
      </pc:sldChg>
      <pc:sldChg chg="add">
        <pc:chgData name="Wenzel, Brooke" userId="672bf8d3-b15b-4e02-a6d1-39319a0df09b" providerId="ADAL" clId="{9E6DDAAB-23FA-423C-B18B-2511D57A0764}" dt="2023-08-29T21:09:46.577" v="46"/>
        <pc:sldMkLst>
          <pc:docMk/>
          <pc:sldMk cId="2357032713" sldId="3124"/>
        </pc:sldMkLst>
      </pc:sldChg>
      <pc:sldChg chg="add del">
        <pc:chgData name="Wenzel, Brooke" userId="672bf8d3-b15b-4e02-a6d1-39319a0df09b" providerId="ADAL" clId="{9E6DDAAB-23FA-423C-B18B-2511D57A0764}" dt="2023-08-29T21:06:39.621" v="40" actId="47"/>
        <pc:sldMkLst>
          <pc:docMk/>
          <pc:sldMk cId="1443352402" sldId="3128"/>
        </pc:sldMkLst>
      </pc:sldChg>
      <pc:sldChg chg="add del">
        <pc:chgData name="Wenzel, Brooke" userId="672bf8d3-b15b-4e02-a6d1-39319a0df09b" providerId="ADAL" clId="{9E6DDAAB-23FA-423C-B18B-2511D57A0764}" dt="2023-08-29T21:06:39.621" v="40" actId="47"/>
        <pc:sldMkLst>
          <pc:docMk/>
          <pc:sldMk cId="828033737" sldId="3129"/>
        </pc:sldMkLst>
      </pc:sldChg>
      <pc:sldChg chg="add del">
        <pc:chgData name="Wenzel, Brooke" userId="672bf8d3-b15b-4e02-a6d1-39319a0df09b" providerId="ADAL" clId="{9E6DDAAB-23FA-423C-B18B-2511D57A0764}" dt="2023-08-29T21:06:39.621" v="40" actId="47"/>
        <pc:sldMkLst>
          <pc:docMk/>
          <pc:sldMk cId="3774555935" sldId="3130"/>
        </pc:sldMkLst>
      </pc:sldChg>
      <pc:sldChg chg="delSp add del setBg delDesignElem">
        <pc:chgData name="Wenzel, Brooke" userId="672bf8d3-b15b-4e02-a6d1-39319a0df09b" providerId="ADAL" clId="{9E6DDAAB-23FA-423C-B18B-2511D57A0764}" dt="2023-08-29T21:10:42.296" v="64" actId="47"/>
        <pc:sldMkLst>
          <pc:docMk/>
          <pc:sldMk cId="3973871480" sldId="3131"/>
        </pc:sldMkLst>
        <pc:spChg chg="del">
          <ac:chgData name="Wenzel, Brooke" userId="672bf8d3-b15b-4e02-a6d1-39319a0df09b" providerId="ADAL" clId="{9E6DDAAB-23FA-423C-B18B-2511D57A0764}" dt="2023-08-29T21:10:13.671" v="53"/>
          <ac:spMkLst>
            <pc:docMk/>
            <pc:sldMk cId="3973871480" sldId="3131"/>
            <ac:spMk id="13" creationId="{B7BD7FCF-A254-4A97-A15C-319B67622677}"/>
          </ac:spMkLst>
        </pc:spChg>
        <pc:spChg chg="del">
          <ac:chgData name="Wenzel, Brooke" userId="672bf8d3-b15b-4e02-a6d1-39319a0df09b" providerId="ADAL" clId="{9E6DDAAB-23FA-423C-B18B-2511D57A0764}" dt="2023-08-29T21:10:13.671" v="53"/>
          <ac:spMkLst>
            <pc:docMk/>
            <pc:sldMk cId="3973871480" sldId="3131"/>
            <ac:spMk id="15" creationId="{52FFAF72-6204-4676-9C6F-9A4CC4D91805}"/>
          </ac:spMkLst>
        </pc:spChg>
      </pc:sldChg>
      <pc:sldChg chg="del">
        <pc:chgData name="Wenzel, Brooke" userId="672bf8d3-b15b-4e02-a6d1-39319a0df09b" providerId="ADAL" clId="{9E6DDAAB-23FA-423C-B18B-2511D57A0764}" dt="2023-08-29T21:10:09.480" v="51" actId="2696"/>
        <pc:sldMkLst>
          <pc:docMk/>
          <pc:sldMk cId="4159567558" sldId="3131"/>
        </pc:sldMkLst>
      </pc:sldChg>
      <pc:sldChg chg="del">
        <pc:chgData name="Wenzel, Brooke" userId="672bf8d3-b15b-4e02-a6d1-39319a0df09b" providerId="ADAL" clId="{9E6DDAAB-23FA-423C-B18B-2511D57A0764}" dt="2023-08-29T21:18:44.340" v="138" actId="47"/>
        <pc:sldMkLst>
          <pc:docMk/>
          <pc:sldMk cId="2453545177" sldId="3132"/>
        </pc:sldMkLst>
      </pc:sldChg>
      <pc:sldChg chg="del">
        <pc:chgData name="Wenzel, Brooke" userId="672bf8d3-b15b-4e02-a6d1-39319a0df09b" providerId="ADAL" clId="{9E6DDAAB-23FA-423C-B18B-2511D57A0764}" dt="2023-08-29T21:18:44.340" v="138" actId="47"/>
        <pc:sldMkLst>
          <pc:docMk/>
          <pc:sldMk cId="4252824575" sldId="3133"/>
        </pc:sldMkLst>
      </pc:sldChg>
      <pc:sldChg chg="del">
        <pc:chgData name="Wenzel, Brooke" userId="672bf8d3-b15b-4e02-a6d1-39319a0df09b" providerId="ADAL" clId="{9E6DDAAB-23FA-423C-B18B-2511D57A0764}" dt="2023-08-29T21:18:44.340" v="138" actId="47"/>
        <pc:sldMkLst>
          <pc:docMk/>
          <pc:sldMk cId="2848135866" sldId="3134"/>
        </pc:sldMkLst>
      </pc:sldChg>
      <pc:sldChg chg="del">
        <pc:chgData name="Wenzel, Brooke" userId="672bf8d3-b15b-4e02-a6d1-39319a0df09b" providerId="ADAL" clId="{9E6DDAAB-23FA-423C-B18B-2511D57A0764}" dt="2023-08-29T21:07:51.028" v="43" actId="47"/>
        <pc:sldMkLst>
          <pc:docMk/>
          <pc:sldMk cId="3074214056" sldId="3135"/>
        </pc:sldMkLst>
      </pc:sldChg>
      <pc:sldChg chg="del">
        <pc:chgData name="Wenzel, Brooke" userId="672bf8d3-b15b-4e02-a6d1-39319a0df09b" providerId="ADAL" clId="{9E6DDAAB-23FA-423C-B18B-2511D57A0764}" dt="2023-08-29T21:06:07.129" v="37" actId="47"/>
        <pc:sldMkLst>
          <pc:docMk/>
          <pc:sldMk cId="1861707594" sldId="3142"/>
        </pc:sldMkLst>
      </pc:sldChg>
      <pc:sldChg chg="del">
        <pc:chgData name="Wenzel, Brooke" userId="672bf8d3-b15b-4e02-a6d1-39319a0df09b" providerId="ADAL" clId="{9E6DDAAB-23FA-423C-B18B-2511D57A0764}" dt="2023-08-29T21:06:07.129" v="37" actId="47"/>
        <pc:sldMkLst>
          <pc:docMk/>
          <pc:sldMk cId="1794985184" sldId="3143"/>
        </pc:sldMkLst>
      </pc:sldChg>
      <pc:sldChg chg="add del">
        <pc:chgData name="Wenzel, Brooke" userId="672bf8d3-b15b-4e02-a6d1-39319a0df09b" providerId="ADAL" clId="{9E6DDAAB-23FA-423C-B18B-2511D57A0764}" dt="2023-08-29T21:06:39.621" v="40" actId="47"/>
        <pc:sldMkLst>
          <pc:docMk/>
          <pc:sldMk cId="526683932" sldId="4800"/>
        </pc:sldMkLst>
      </pc:sldChg>
      <pc:sldChg chg="add del">
        <pc:chgData name="Wenzel, Brooke" userId="672bf8d3-b15b-4e02-a6d1-39319a0df09b" providerId="ADAL" clId="{9E6DDAAB-23FA-423C-B18B-2511D57A0764}" dt="2023-08-29T21:06:39.621" v="40" actId="47"/>
        <pc:sldMkLst>
          <pc:docMk/>
          <pc:sldMk cId="4013615956" sldId="4801"/>
        </pc:sldMkLst>
      </pc:sldChg>
      <pc:sldChg chg="add del">
        <pc:chgData name="Wenzel, Brooke" userId="672bf8d3-b15b-4e02-a6d1-39319a0df09b" providerId="ADAL" clId="{9E6DDAAB-23FA-423C-B18B-2511D57A0764}" dt="2023-08-29T21:06:39.621" v="40" actId="47"/>
        <pc:sldMkLst>
          <pc:docMk/>
          <pc:sldMk cId="1710219493" sldId="4802"/>
        </pc:sldMkLst>
      </pc:sldChg>
      <pc:sldChg chg="del">
        <pc:chgData name="Wenzel, Brooke" userId="672bf8d3-b15b-4e02-a6d1-39319a0df09b" providerId="ADAL" clId="{9E6DDAAB-23FA-423C-B18B-2511D57A0764}" dt="2023-08-29T21:06:07.129" v="37" actId="47"/>
        <pc:sldMkLst>
          <pc:docMk/>
          <pc:sldMk cId="1745608318" sldId="4803"/>
        </pc:sldMkLst>
      </pc:sldChg>
      <pc:sldChg chg="del">
        <pc:chgData name="Wenzel, Brooke" userId="672bf8d3-b15b-4e02-a6d1-39319a0df09b" providerId="ADAL" clId="{9E6DDAAB-23FA-423C-B18B-2511D57A0764}" dt="2023-08-29T21:08:13.177" v="44" actId="47"/>
        <pc:sldMkLst>
          <pc:docMk/>
          <pc:sldMk cId="1016877980" sldId="4804"/>
        </pc:sldMkLst>
      </pc:sldChg>
      <pc:sldChg chg="del">
        <pc:chgData name="Wenzel, Brooke" userId="672bf8d3-b15b-4e02-a6d1-39319a0df09b" providerId="ADAL" clId="{9E6DDAAB-23FA-423C-B18B-2511D57A0764}" dt="2023-08-29T21:08:13.177" v="44" actId="47"/>
        <pc:sldMkLst>
          <pc:docMk/>
          <pc:sldMk cId="1371156810" sldId="4809"/>
        </pc:sldMkLst>
      </pc:sldChg>
      <pc:sldChg chg="del">
        <pc:chgData name="Wenzel, Brooke" userId="672bf8d3-b15b-4e02-a6d1-39319a0df09b" providerId="ADAL" clId="{9E6DDAAB-23FA-423C-B18B-2511D57A0764}" dt="2023-08-29T21:18:44.340" v="138" actId="47"/>
        <pc:sldMkLst>
          <pc:docMk/>
          <pc:sldMk cId="217330622" sldId="4810"/>
        </pc:sldMkLst>
      </pc:sldChg>
      <pc:sldChg chg="del">
        <pc:chgData name="Wenzel, Brooke" userId="672bf8d3-b15b-4e02-a6d1-39319a0df09b" providerId="ADAL" clId="{9E6DDAAB-23FA-423C-B18B-2511D57A0764}" dt="2023-08-29T21:07:51.028" v="43" actId="47"/>
        <pc:sldMkLst>
          <pc:docMk/>
          <pc:sldMk cId="709975250" sldId="4811"/>
        </pc:sldMkLst>
      </pc:sldChg>
      <pc:sldChg chg="modSp add del mod">
        <pc:chgData name="Wenzel, Brooke" userId="672bf8d3-b15b-4e02-a6d1-39319a0df09b" providerId="ADAL" clId="{9E6DDAAB-23FA-423C-B18B-2511D57A0764}" dt="2023-08-29T21:09:40.304" v="45" actId="2696"/>
        <pc:sldMkLst>
          <pc:docMk/>
          <pc:sldMk cId="3827939048" sldId="4812"/>
        </pc:sldMkLst>
        <pc:spChg chg="mod">
          <ac:chgData name="Wenzel, Brooke" userId="672bf8d3-b15b-4e02-a6d1-39319a0df09b" providerId="ADAL" clId="{9E6DDAAB-23FA-423C-B18B-2511D57A0764}" dt="2023-08-29T21:05:01.564" v="30" actId="1076"/>
          <ac:spMkLst>
            <pc:docMk/>
            <pc:sldMk cId="3827939048" sldId="4812"/>
            <ac:spMk id="2" creationId="{00000000-0000-0000-0000-000000000000}"/>
          </ac:spMkLst>
        </pc:spChg>
        <pc:spChg chg="mod">
          <ac:chgData name="Wenzel, Brooke" userId="672bf8d3-b15b-4e02-a6d1-39319a0df09b" providerId="ADAL" clId="{9E6DDAAB-23FA-423C-B18B-2511D57A0764}" dt="2023-08-29T21:05:03.062" v="31" actId="1076"/>
          <ac:spMkLst>
            <pc:docMk/>
            <pc:sldMk cId="3827939048" sldId="4812"/>
            <ac:spMk id="6" creationId="{858BAD52-312C-4F29-9718-F363E72EC2ED}"/>
          </ac:spMkLst>
        </pc:spChg>
      </pc:sldChg>
      <pc:sldChg chg="add del">
        <pc:chgData name="Wenzel, Brooke" userId="672bf8d3-b15b-4e02-a6d1-39319a0df09b" providerId="ADAL" clId="{9E6DDAAB-23FA-423C-B18B-2511D57A0764}" dt="2023-09-11T18:59:55.323" v="498" actId="47"/>
        <pc:sldMkLst>
          <pc:docMk/>
          <pc:sldMk cId="3839090980" sldId="4812"/>
        </pc:sldMkLst>
      </pc:sldChg>
      <pc:sldChg chg="add del">
        <pc:chgData name="Wenzel, Brooke" userId="672bf8d3-b15b-4e02-a6d1-39319a0df09b" providerId="ADAL" clId="{9E6DDAAB-23FA-423C-B18B-2511D57A0764}" dt="2023-08-29T21:09:40.304" v="45" actId="2696"/>
        <pc:sldMkLst>
          <pc:docMk/>
          <pc:sldMk cId="1668878961" sldId="4813"/>
        </pc:sldMkLst>
      </pc:sldChg>
      <pc:sldChg chg="modSp add mod ord">
        <pc:chgData name="Wenzel, Brooke" userId="672bf8d3-b15b-4e02-a6d1-39319a0df09b" providerId="ADAL" clId="{9E6DDAAB-23FA-423C-B18B-2511D57A0764}" dt="2023-08-30T12:48:22.747" v="488"/>
        <pc:sldMkLst>
          <pc:docMk/>
          <pc:sldMk cId="2751195742" sldId="4813"/>
        </pc:sldMkLst>
        <pc:spChg chg="mod">
          <ac:chgData name="Wenzel, Brooke" userId="672bf8d3-b15b-4e02-a6d1-39319a0df09b" providerId="ADAL" clId="{9E6DDAAB-23FA-423C-B18B-2511D57A0764}" dt="2023-08-30T12:48:22.747" v="488"/>
          <ac:spMkLst>
            <pc:docMk/>
            <pc:sldMk cId="2751195742" sldId="4813"/>
            <ac:spMk id="2" creationId="{00000000-0000-0000-0000-000000000000}"/>
          </ac:spMkLst>
        </pc:spChg>
        <pc:spChg chg="mod">
          <ac:chgData name="Wenzel, Brooke" userId="672bf8d3-b15b-4e02-a6d1-39319a0df09b" providerId="ADAL" clId="{9E6DDAAB-23FA-423C-B18B-2511D57A0764}" dt="2023-08-30T12:48:14.295" v="485" actId="27636"/>
          <ac:spMkLst>
            <pc:docMk/>
            <pc:sldMk cId="2751195742" sldId="4813"/>
            <ac:spMk id="3" creationId="{00000000-0000-0000-0000-000000000000}"/>
          </ac:spMkLst>
        </pc:spChg>
      </pc:sldChg>
      <pc:sldChg chg="add del">
        <pc:chgData name="Wenzel, Brooke" userId="672bf8d3-b15b-4e02-a6d1-39319a0df09b" providerId="ADAL" clId="{9E6DDAAB-23FA-423C-B18B-2511D57A0764}" dt="2023-08-29T21:15:15.887" v="84" actId="47"/>
        <pc:sldMkLst>
          <pc:docMk/>
          <pc:sldMk cId="3465149825" sldId="4814"/>
        </pc:sldMkLst>
      </pc:sldChg>
      <pc:sldChg chg="add del">
        <pc:chgData name="Wenzel, Brooke" userId="672bf8d3-b15b-4e02-a6d1-39319a0df09b" providerId="ADAL" clId="{9E6DDAAB-23FA-423C-B18B-2511D57A0764}" dt="2023-08-29T21:09:40.304" v="45" actId="2696"/>
        <pc:sldMkLst>
          <pc:docMk/>
          <pc:sldMk cId="3726439182" sldId="4814"/>
        </pc:sldMkLst>
      </pc:sldChg>
      <pc:sldChg chg="add del">
        <pc:chgData name="Wenzel, Brooke" userId="672bf8d3-b15b-4e02-a6d1-39319a0df09b" providerId="ADAL" clId="{9E6DDAAB-23FA-423C-B18B-2511D57A0764}" dt="2023-08-29T21:15:15.887" v="84" actId="47"/>
        <pc:sldMkLst>
          <pc:docMk/>
          <pc:sldMk cId="284887380" sldId="4815"/>
        </pc:sldMkLst>
      </pc:sldChg>
      <pc:sldChg chg="add del">
        <pc:chgData name="Wenzel, Brooke" userId="672bf8d3-b15b-4e02-a6d1-39319a0df09b" providerId="ADAL" clId="{9E6DDAAB-23FA-423C-B18B-2511D57A0764}" dt="2023-08-29T21:09:40.304" v="45" actId="2696"/>
        <pc:sldMkLst>
          <pc:docMk/>
          <pc:sldMk cId="3026929101" sldId="4815"/>
        </pc:sldMkLst>
      </pc:sldChg>
      <pc:sldChg chg="modSp add mod">
        <pc:chgData name="Wenzel, Brooke" userId="672bf8d3-b15b-4e02-a6d1-39319a0df09b" providerId="ADAL" clId="{9E6DDAAB-23FA-423C-B18B-2511D57A0764}" dt="2023-08-29T21:16:21.271" v="108" actId="1076"/>
        <pc:sldMkLst>
          <pc:docMk/>
          <pc:sldMk cId="3345683251" sldId="4816"/>
        </pc:sldMkLst>
        <pc:spChg chg="mod">
          <ac:chgData name="Wenzel, Brooke" userId="672bf8d3-b15b-4e02-a6d1-39319a0df09b" providerId="ADAL" clId="{9E6DDAAB-23FA-423C-B18B-2511D57A0764}" dt="2023-08-29T21:16:21.271" v="108" actId="1076"/>
          <ac:spMkLst>
            <pc:docMk/>
            <pc:sldMk cId="3345683251" sldId="4816"/>
            <ac:spMk id="2" creationId="{00000000-0000-0000-0000-000000000000}"/>
          </ac:spMkLst>
        </pc:spChg>
      </pc:sldChg>
      <pc:sldChg chg="add del">
        <pc:chgData name="Wenzel, Brooke" userId="672bf8d3-b15b-4e02-a6d1-39319a0df09b" providerId="ADAL" clId="{9E6DDAAB-23FA-423C-B18B-2511D57A0764}" dt="2023-08-29T21:09:40.304" v="45" actId="2696"/>
        <pc:sldMkLst>
          <pc:docMk/>
          <pc:sldMk cId="3395047266" sldId="4816"/>
        </pc:sldMkLst>
      </pc:sldChg>
      <pc:sldChg chg="add">
        <pc:chgData name="Wenzel, Brooke" userId="672bf8d3-b15b-4e02-a6d1-39319a0df09b" providerId="ADAL" clId="{9E6DDAAB-23FA-423C-B18B-2511D57A0764}" dt="2023-08-29T21:09:46.577" v="46"/>
        <pc:sldMkLst>
          <pc:docMk/>
          <pc:sldMk cId="236519258" sldId="4817"/>
        </pc:sldMkLst>
      </pc:sldChg>
      <pc:sldChg chg="add del">
        <pc:chgData name="Wenzel, Brooke" userId="672bf8d3-b15b-4e02-a6d1-39319a0df09b" providerId="ADAL" clId="{9E6DDAAB-23FA-423C-B18B-2511D57A0764}" dt="2023-08-29T21:09:40.304" v="45" actId="2696"/>
        <pc:sldMkLst>
          <pc:docMk/>
          <pc:sldMk cId="2154391478" sldId="4817"/>
        </pc:sldMkLst>
      </pc:sldChg>
      <pc:sldChg chg="add del">
        <pc:chgData name="Wenzel, Brooke" userId="672bf8d3-b15b-4e02-a6d1-39319a0df09b" providerId="ADAL" clId="{9E6DDAAB-23FA-423C-B18B-2511D57A0764}" dt="2023-08-29T21:09:40.304" v="45" actId="2696"/>
        <pc:sldMkLst>
          <pc:docMk/>
          <pc:sldMk cId="284134129" sldId="4818"/>
        </pc:sldMkLst>
      </pc:sldChg>
      <pc:sldChg chg="modSp add mod">
        <pc:chgData name="Wenzel, Brooke" userId="672bf8d3-b15b-4e02-a6d1-39319a0df09b" providerId="ADAL" clId="{9E6DDAAB-23FA-423C-B18B-2511D57A0764}" dt="2023-08-29T21:17:29.574" v="129" actId="20577"/>
        <pc:sldMkLst>
          <pc:docMk/>
          <pc:sldMk cId="1667164214" sldId="4818"/>
        </pc:sldMkLst>
        <pc:spChg chg="mod">
          <ac:chgData name="Wenzel, Brooke" userId="672bf8d3-b15b-4e02-a6d1-39319a0df09b" providerId="ADAL" clId="{9E6DDAAB-23FA-423C-B18B-2511D57A0764}" dt="2023-08-29T21:17:29.574" v="129" actId="20577"/>
          <ac:spMkLst>
            <pc:docMk/>
            <pc:sldMk cId="1667164214" sldId="4818"/>
            <ac:spMk id="7" creationId="{D2525AA3-FE04-313B-D91B-CC8840ECF9E1}"/>
          </ac:spMkLst>
        </pc:spChg>
        <pc:picChg chg="mod">
          <ac:chgData name="Wenzel, Brooke" userId="672bf8d3-b15b-4e02-a6d1-39319a0df09b" providerId="ADAL" clId="{9E6DDAAB-23FA-423C-B18B-2511D57A0764}" dt="2023-08-29T21:17:17.751" v="125" actId="1076"/>
          <ac:picMkLst>
            <pc:docMk/>
            <pc:sldMk cId="1667164214" sldId="4818"/>
            <ac:picMk id="5" creationId="{850DE09A-F48A-6C8D-C45E-BF311ED36AC7}"/>
          </ac:picMkLst>
        </pc:picChg>
      </pc:sldChg>
      <pc:sldChg chg="modSp add mod">
        <pc:chgData name="Wenzel, Brooke" userId="672bf8d3-b15b-4e02-a6d1-39319a0df09b" providerId="ADAL" clId="{9E6DDAAB-23FA-423C-B18B-2511D57A0764}" dt="2023-08-29T21:25:48.359" v="259" actId="1076"/>
        <pc:sldMkLst>
          <pc:docMk/>
          <pc:sldMk cId="61609034" sldId="4819"/>
        </pc:sldMkLst>
        <pc:spChg chg="mod">
          <ac:chgData name="Wenzel, Brooke" userId="672bf8d3-b15b-4e02-a6d1-39319a0df09b" providerId="ADAL" clId="{9E6DDAAB-23FA-423C-B18B-2511D57A0764}" dt="2023-08-29T21:25:41" v="257" actId="14100"/>
          <ac:spMkLst>
            <pc:docMk/>
            <pc:sldMk cId="61609034" sldId="4819"/>
            <ac:spMk id="7" creationId="{6A8C5D5A-10A9-93ED-DC1F-40FFAFB6CFF4}"/>
          </ac:spMkLst>
        </pc:spChg>
        <pc:picChg chg="mod">
          <ac:chgData name="Wenzel, Brooke" userId="672bf8d3-b15b-4e02-a6d1-39319a0df09b" providerId="ADAL" clId="{9E6DDAAB-23FA-423C-B18B-2511D57A0764}" dt="2023-08-29T21:25:48.359" v="259" actId="1076"/>
          <ac:picMkLst>
            <pc:docMk/>
            <pc:sldMk cId="61609034" sldId="4819"/>
            <ac:picMk id="5" creationId="{43F02DD7-5AC2-AA14-2A23-CB4498B807AD}"/>
          </ac:picMkLst>
        </pc:picChg>
      </pc:sldChg>
      <pc:sldChg chg="add del">
        <pc:chgData name="Wenzel, Brooke" userId="672bf8d3-b15b-4e02-a6d1-39319a0df09b" providerId="ADAL" clId="{9E6DDAAB-23FA-423C-B18B-2511D57A0764}" dt="2023-08-29T21:09:40.304" v="45" actId="2696"/>
        <pc:sldMkLst>
          <pc:docMk/>
          <pc:sldMk cId="3174655928" sldId="4819"/>
        </pc:sldMkLst>
      </pc:sldChg>
      <pc:sldChg chg="modSp add del mod">
        <pc:chgData name="Wenzel, Brooke" userId="672bf8d3-b15b-4e02-a6d1-39319a0df09b" providerId="ADAL" clId="{9E6DDAAB-23FA-423C-B18B-2511D57A0764}" dt="2023-08-29T21:17:49.357" v="132" actId="47"/>
        <pc:sldMkLst>
          <pc:docMk/>
          <pc:sldMk cId="245489400" sldId="4820"/>
        </pc:sldMkLst>
        <pc:picChg chg="mod">
          <ac:chgData name="Wenzel, Brooke" userId="672bf8d3-b15b-4e02-a6d1-39319a0df09b" providerId="ADAL" clId="{9E6DDAAB-23FA-423C-B18B-2511D57A0764}" dt="2023-08-29T21:17:37.762" v="131" actId="1076"/>
          <ac:picMkLst>
            <pc:docMk/>
            <pc:sldMk cId="245489400" sldId="4820"/>
            <ac:picMk id="5" creationId="{00000000-0000-0000-0000-000000000000}"/>
          </ac:picMkLst>
        </pc:picChg>
      </pc:sldChg>
      <pc:sldChg chg="add del">
        <pc:chgData name="Wenzel, Brooke" userId="672bf8d3-b15b-4e02-a6d1-39319a0df09b" providerId="ADAL" clId="{9E6DDAAB-23FA-423C-B18B-2511D57A0764}" dt="2023-08-29T21:09:40.304" v="45" actId="2696"/>
        <pc:sldMkLst>
          <pc:docMk/>
          <pc:sldMk cId="3271770329" sldId="4820"/>
        </pc:sldMkLst>
      </pc:sldChg>
      <pc:sldChg chg="modSp add mod">
        <pc:chgData name="Wenzel, Brooke" userId="672bf8d3-b15b-4e02-a6d1-39319a0df09b" providerId="ADAL" clId="{9E6DDAAB-23FA-423C-B18B-2511D57A0764}" dt="2023-08-29T21:10:35.159" v="62" actId="20577"/>
        <pc:sldMkLst>
          <pc:docMk/>
          <pc:sldMk cId="1468668554" sldId="4821"/>
        </pc:sldMkLst>
        <pc:spChg chg="mod">
          <ac:chgData name="Wenzel, Brooke" userId="672bf8d3-b15b-4e02-a6d1-39319a0df09b" providerId="ADAL" clId="{9E6DDAAB-23FA-423C-B18B-2511D57A0764}" dt="2023-08-29T21:10:35.159" v="62" actId="20577"/>
          <ac:spMkLst>
            <pc:docMk/>
            <pc:sldMk cId="1468668554" sldId="4821"/>
            <ac:spMk id="2" creationId="{47D0A19E-B9AD-CC31-3A7F-B273076EAD40}"/>
          </ac:spMkLst>
        </pc:spChg>
      </pc:sldChg>
      <pc:sldChg chg="modSp add mod">
        <pc:chgData name="Wenzel, Brooke" userId="672bf8d3-b15b-4e02-a6d1-39319a0df09b" providerId="ADAL" clId="{9E6DDAAB-23FA-423C-B18B-2511D57A0764}" dt="2023-08-29T21:10:52.858" v="79" actId="20577"/>
        <pc:sldMkLst>
          <pc:docMk/>
          <pc:sldMk cId="641700815" sldId="4822"/>
        </pc:sldMkLst>
        <pc:spChg chg="mod">
          <ac:chgData name="Wenzel, Brooke" userId="672bf8d3-b15b-4e02-a6d1-39319a0df09b" providerId="ADAL" clId="{9E6DDAAB-23FA-423C-B18B-2511D57A0764}" dt="2023-08-29T21:10:52.858" v="79" actId="20577"/>
          <ac:spMkLst>
            <pc:docMk/>
            <pc:sldMk cId="641700815" sldId="4822"/>
            <ac:spMk id="2" creationId="{47D0A19E-B9AD-CC31-3A7F-B273076EAD40}"/>
          </ac:spMkLst>
        </pc:spChg>
      </pc:sldChg>
      <pc:sldChg chg="modSp add mod">
        <pc:chgData name="Wenzel, Brooke" userId="672bf8d3-b15b-4e02-a6d1-39319a0df09b" providerId="ADAL" clId="{9E6DDAAB-23FA-423C-B18B-2511D57A0764}" dt="2023-08-29T21:15:27.154" v="105" actId="20577"/>
        <pc:sldMkLst>
          <pc:docMk/>
          <pc:sldMk cId="50096825" sldId="4823"/>
        </pc:sldMkLst>
        <pc:spChg chg="mod">
          <ac:chgData name="Wenzel, Brooke" userId="672bf8d3-b15b-4e02-a6d1-39319a0df09b" providerId="ADAL" clId="{9E6DDAAB-23FA-423C-B18B-2511D57A0764}" dt="2023-08-29T21:15:27.154" v="105" actId="20577"/>
          <ac:spMkLst>
            <pc:docMk/>
            <pc:sldMk cId="50096825" sldId="4823"/>
            <ac:spMk id="2" creationId="{47D0A19E-B9AD-CC31-3A7F-B273076EAD40}"/>
          </ac:spMkLst>
        </pc:spChg>
      </pc:sldChg>
      <pc:sldChg chg="delSp modSp add mod setBg delDesignElem">
        <pc:chgData name="Wenzel, Brooke" userId="672bf8d3-b15b-4e02-a6d1-39319a0df09b" providerId="ADAL" clId="{9E6DDAAB-23FA-423C-B18B-2511D57A0764}" dt="2023-08-29T21:29:33.210" v="460" actId="962"/>
        <pc:sldMkLst>
          <pc:docMk/>
          <pc:sldMk cId="819410770" sldId="4824"/>
        </pc:sldMkLst>
        <pc:spChg chg="mod">
          <ac:chgData name="Wenzel, Brooke" userId="672bf8d3-b15b-4e02-a6d1-39319a0df09b" providerId="ADAL" clId="{9E6DDAAB-23FA-423C-B18B-2511D57A0764}" dt="2023-08-29T21:24:27.207" v="190" actId="20577"/>
          <ac:spMkLst>
            <pc:docMk/>
            <pc:sldMk cId="819410770" sldId="4824"/>
            <ac:spMk id="2" creationId="{9986E576-992C-DE8A-53C8-6DEF281A3EC4}"/>
          </ac:spMkLst>
        </pc:spChg>
        <pc:spChg chg="mod">
          <ac:chgData name="Wenzel, Brooke" userId="672bf8d3-b15b-4e02-a6d1-39319a0df09b" providerId="ADAL" clId="{9E6DDAAB-23FA-423C-B18B-2511D57A0764}" dt="2023-08-29T21:25:04.466" v="254" actId="1076"/>
          <ac:spMkLst>
            <pc:docMk/>
            <pc:sldMk cId="819410770" sldId="4824"/>
            <ac:spMk id="5" creationId="{CB9D5B24-3A24-5352-2498-D21FEBF09287}"/>
          </ac:spMkLst>
        </pc:spChg>
        <pc:grpChg chg="del">
          <ac:chgData name="Wenzel, Brooke" userId="672bf8d3-b15b-4e02-a6d1-39319a0df09b" providerId="ADAL" clId="{9E6DDAAB-23FA-423C-B18B-2511D57A0764}" dt="2023-08-29T21:24:18.736" v="147"/>
          <ac:grpSpMkLst>
            <pc:docMk/>
            <pc:sldMk cId="819410770" sldId="4824"/>
            <ac:grpSpMk id="11" creationId="{6258F736-B256-8039-9DC6-F4E49A5C5AD5}"/>
          </ac:grpSpMkLst>
        </pc:grpChg>
        <pc:picChg chg="mod">
          <ac:chgData name="Wenzel, Brooke" userId="672bf8d3-b15b-4e02-a6d1-39319a0df09b" providerId="ADAL" clId="{9E6DDAAB-23FA-423C-B18B-2511D57A0764}" dt="2023-08-29T21:29:33.210" v="460" actId="962"/>
          <ac:picMkLst>
            <pc:docMk/>
            <pc:sldMk cId="819410770" sldId="4824"/>
            <ac:picMk id="6" creationId="{2B222244-53C2-FC54-7347-EF992DAAA0D4}"/>
          </ac:picMkLst>
        </pc:picChg>
      </pc:sldChg>
      <pc:sldMasterChg chg="delSldLayout">
        <pc:chgData name="Wenzel, Brooke" userId="672bf8d3-b15b-4e02-a6d1-39319a0df09b" providerId="ADAL" clId="{9E6DDAAB-23FA-423C-B18B-2511D57A0764}" dt="2023-08-29T21:08:13.177" v="44" actId="47"/>
        <pc:sldMasterMkLst>
          <pc:docMk/>
          <pc:sldMasterMk cId="2150711039" sldId="2147483676"/>
        </pc:sldMasterMkLst>
        <pc:sldLayoutChg chg="del">
          <pc:chgData name="Wenzel, Brooke" userId="672bf8d3-b15b-4e02-a6d1-39319a0df09b" providerId="ADAL" clId="{9E6DDAAB-23FA-423C-B18B-2511D57A0764}" dt="2023-08-29T21:08:13.177" v="44" actId="47"/>
          <pc:sldLayoutMkLst>
            <pc:docMk/>
            <pc:sldMasterMk cId="2150711039" sldId="2147483676"/>
            <pc:sldLayoutMk cId="539906525" sldId="2147483700"/>
          </pc:sldLayoutMkLst>
        </pc:sldLayoutChg>
      </pc:sldMasterChg>
    </pc:docChg>
  </pc:docChgLst>
  <pc:docChgLst>
    <pc:chgData name="Wenzel, Brooke" userId="672bf8d3-b15b-4e02-a6d1-39319a0df09b" providerId="ADAL" clId="{A444D013-913F-477E-8A14-6C20E286F64B}"/>
    <pc:docChg chg="undo redo custSel addSld delSld modSld">
      <pc:chgData name="Wenzel, Brooke" userId="672bf8d3-b15b-4e02-a6d1-39319a0df09b" providerId="ADAL" clId="{A444D013-913F-477E-8A14-6C20E286F64B}" dt="2023-07-31T18:43:07.029" v="945" actId="47"/>
      <pc:docMkLst>
        <pc:docMk/>
      </pc:docMkLst>
      <pc:sldChg chg="del">
        <pc:chgData name="Wenzel, Brooke" userId="672bf8d3-b15b-4e02-a6d1-39319a0df09b" providerId="ADAL" clId="{A444D013-913F-477E-8A14-6C20E286F64B}" dt="2023-07-31T16:12:29.214" v="8" actId="47"/>
        <pc:sldMkLst>
          <pc:docMk/>
          <pc:sldMk cId="3044915438" sldId="256"/>
        </pc:sldMkLst>
      </pc:sldChg>
      <pc:sldChg chg="modSp add mod">
        <pc:chgData name="Wenzel, Brooke" userId="672bf8d3-b15b-4e02-a6d1-39319a0df09b" providerId="ADAL" clId="{A444D013-913F-477E-8A14-6C20E286F64B}" dt="2023-07-31T16:55:21.969" v="697" actId="20577"/>
        <pc:sldMkLst>
          <pc:docMk/>
          <pc:sldMk cId="638276779" sldId="257"/>
        </pc:sldMkLst>
        <pc:spChg chg="mod">
          <ac:chgData name="Wenzel, Brooke" userId="672bf8d3-b15b-4e02-a6d1-39319a0df09b" providerId="ADAL" clId="{A444D013-913F-477E-8A14-6C20E286F64B}" dt="2023-07-31T16:13:44.352" v="19" actId="1076"/>
          <ac:spMkLst>
            <pc:docMk/>
            <pc:sldMk cId="638276779" sldId="257"/>
            <ac:spMk id="2" creationId="{00000000-0000-0000-0000-000000000000}"/>
          </ac:spMkLst>
        </pc:spChg>
        <pc:spChg chg="mod">
          <ac:chgData name="Wenzel, Brooke" userId="672bf8d3-b15b-4e02-a6d1-39319a0df09b" providerId="ADAL" clId="{A444D013-913F-477E-8A14-6C20E286F64B}" dt="2023-07-31T16:55:21.969" v="697" actId="20577"/>
          <ac:spMkLst>
            <pc:docMk/>
            <pc:sldMk cId="638276779" sldId="257"/>
            <ac:spMk id="6" creationId="{9C82649E-A629-47D8-B54A-4C4A8F023596}"/>
          </ac:spMkLst>
        </pc:spChg>
      </pc:sldChg>
      <pc:sldChg chg="modSp add mod">
        <pc:chgData name="Wenzel, Brooke" userId="672bf8d3-b15b-4e02-a6d1-39319a0df09b" providerId="ADAL" clId="{A444D013-913F-477E-8A14-6C20E286F64B}" dt="2023-07-31T16:57:02.621" v="730" actId="1076"/>
        <pc:sldMkLst>
          <pc:docMk/>
          <pc:sldMk cId="1540298492" sldId="259"/>
        </pc:sldMkLst>
        <pc:spChg chg="mod">
          <ac:chgData name="Wenzel, Brooke" userId="672bf8d3-b15b-4e02-a6d1-39319a0df09b" providerId="ADAL" clId="{A444D013-913F-477E-8A14-6C20E286F64B}" dt="2023-07-31T16:56:58.819" v="729" actId="1076"/>
          <ac:spMkLst>
            <pc:docMk/>
            <pc:sldMk cId="1540298492" sldId="259"/>
            <ac:spMk id="2" creationId="{00000000-0000-0000-0000-000000000000}"/>
          </ac:spMkLst>
        </pc:spChg>
        <pc:spChg chg="mod">
          <ac:chgData name="Wenzel, Brooke" userId="672bf8d3-b15b-4e02-a6d1-39319a0df09b" providerId="ADAL" clId="{A444D013-913F-477E-8A14-6C20E286F64B}" dt="2023-07-31T16:57:02.621" v="730" actId="1076"/>
          <ac:spMkLst>
            <pc:docMk/>
            <pc:sldMk cId="1540298492" sldId="259"/>
            <ac:spMk id="3" creationId="{00000000-0000-0000-0000-000000000000}"/>
          </ac:spMkLst>
        </pc:spChg>
        <pc:spChg chg="mod">
          <ac:chgData name="Wenzel, Brooke" userId="672bf8d3-b15b-4e02-a6d1-39319a0df09b" providerId="ADAL" clId="{A444D013-913F-477E-8A14-6C20E286F64B}" dt="2023-07-31T16:57:02.621" v="730" actId="1076"/>
          <ac:spMkLst>
            <pc:docMk/>
            <pc:sldMk cId="1540298492" sldId="259"/>
            <ac:spMk id="6" creationId="{230197E2-3AB7-C0A2-6AC2-3D306A8B36BB}"/>
          </ac:spMkLst>
        </pc:spChg>
        <pc:spChg chg="mod">
          <ac:chgData name="Wenzel, Brooke" userId="672bf8d3-b15b-4e02-a6d1-39319a0df09b" providerId="ADAL" clId="{A444D013-913F-477E-8A14-6C20E286F64B}" dt="2023-07-31T16:56:58.819" v="729" actId="1076"/>
          <ac:spMkLst>
            <pc:docMk/>
            <pc:sldMk cId="1540298492" sldId="259"/>
            <ac:spMk id="7" creationId="{A6521D8B-0B30-6B0F-1547-86BF392BB544}"/>
          </ac:spMkLst>
        </pc:spChg>
      </pc:sldChg>
      <pc:sldChg chg="add del">
        <pc:chgData name="Wenzel, Brooke" userId="672bf8d3-b15b-4e02-a6d1-39319a0df09b" providerId="ADAL" clId="{A444D013-913F-477E-8A14-6C20E286F64B}" dt="2023-07-31T16:13:28.014" v="16" actId="47"/>
        <pc:sldMkLst>
          <pc:docMk/>
          <pc:sldMk cId="0" sldId="260"/>
        </pc:sldMkLst>
      </pc:sldChg>
      <pc:sldChg chg="add del modNotesTx">
        <pc:chgData name="Wenzel, Brooke" userId="672bf8d3-b15b-4e02-a6d1-39319a0df09b" providerId="ADAL" clId="{A444D013-913F-477E-8A14-6C20E286F64B}" dt="2023-07-31T16:37:21.734" v="294" actId="6549"/>
        <pc:sldMkLst>
          <pc:docMk/>
          <pc:sldMk cId="3947354361" sldId="263"/>
        </pc:sldMkLst>
      </pc:sldChg>
      <pc:sldChg chg="del">
        <pc:chgData name="Wenzel, Brooke" userId="672bf8d3-b15b-4e02-a6d1-39319a0df09b" providerId="ADAL" clId="{A444D013-913F-477E-8A14-6C20E286F64B}" dt="2023-07-31T16:13:01.727" v="9" actId="47"/>
        <pc:sldMkLst>
          <pc:docMk/>
          <pc:sldMk cId="3401448192" sldId="264"/>
        </pc:sldMkLst>
      </pc:sldChg>
      <pc:sldChg chg="modSp add">
        <pc:chgData name="Wenzel, Brooke" userId="672bf8d3-b15b-4e02-a6d1-39319a0df09b" providerId="ADAL" clId="{A444D013-913F-477E-8A14-6C20E286F64B}" dt="2023-07-31T16:33:49.827" v="284" actId="207"/>
        <pc:sldMkLst>
          <pc:docMk/>
          <pc:sldMk cId="2811713806" sldId="268"/>
        </pc:sldMkLst>
        <pc:graphicFrameChg chg="mod">
          <ac:chgData name="Wenzel, Brooke" userId="672bf8d3-b15b-4e02-a6d1-39319a0df09b" providerId="ADAL" clId="{A444D013-913F-477E-8A14-6C20E286F64B}" dt="2023-07-31T16:33:49.827" v="284" actId="207"/>
          <ac:graphicFrameMkLst>
            <pc:docMk/>
            <pc:sldMk cId="2811713806" sldId="268"/>
            <ac:graphicFrameMk id="5" creationId="{98895010-8D34-A404-03BF-339124892326}"/>
          </ac:graphicFrameMkLst>
        </pc:graphicFrameChg>
      </pc:sldChg>
      <pc:sldChg chg="modSp add mod">
        <pc:chgData name="Wenzel, Brooke" userId="672bf8d3-b15b-4e02-a6d1-39319a0df09b" providerId="ADAL" clId="{A444D013-913F-477E-8A14-6C20E286F64B}" dt="2023-07-31T17:32:18.332" v="936" actId="14100"/>
        <pc:sldMkLst>
          <pc:docMk/>
          <pc:sldMk cId="4021586310" sldId="269"/>
        </pc:sldMkLst>
        <pc:spChg chg="mod">
          <ac:chgData name="Wenzel, Brooke" userId="672bf8d3-b15b-4e02-a6d1-39319a0df09b" providerId="ADAL" clId="{A444D013-913F-477E-8A14-6C20E286F64B}" dt="2023-07-31T17:32:18.332" v="936" actId="14100"/>
          <ac:spMkLst>
            <pc:docMk/>
            <pc:sldMk cId="4021586310" sldId="269"/>
            <ac:spMk id="3" creationId="{2BE61347-14D3-625F-52EE-5DAD4C35B991}"/>
          </ac:spMkLst>
        </pc:spChg>
      </pc:sldChg>
      <pc:sldChg chg="add del">
        <pc:chgData name="Wenzel, Brooke" userId="672bf8d3-b15b-4e02-a6d1-39319a0df09b" providerId="ADAL" clId="{A444D013-913F-477E-8A14-6C20E286F64B}" dt="2023-07-31T18:43:07.029" v="945" actId="47"/>
        <pc:sldMkLst>
          <pc:docMk/>
          <pc:sldMk cId="2893262532" sldId="270"/>
        </pc:sldMkLst>
      </pc:sldChg>
      <pc:sldChg chg="add del">
        <pc:chgData name="Wenzel, Brooke" userId="672bf8d3-b15b-4e02-a6d1-39319a0df09b" providerId="ADAL" clId="{A444D013-913F-477E-8A14-6C20E286F64B}" dt="2023-07-31T16:57:16.227" v="731" actId="47"/>
        <pc:sldMkLst>
          <pc:docMk/>
          <pc:sldMk cId="2248476731" sldId="271"/>
        </pc:sldMkLst>
      </pc:sldChg>
      <pc:sldChg chg="del">
        <pc:chgData name="Wenzel, Brooke" userId="672bf8d3-b15b-4e02-a6d1-39319a0df09b" providerId="ADAL" clId="{A444D013-913F-477E-8A14-6C20E286F64B}" dt="2023-07-31T16:13:01.727" v="9" actId="47"/>
        <pc:sldMkLst>
          <pc:docMk/>
          <pc:sldMk cId="3613651240" sldId="271"/>
        </pc:sldMkLst>
      </pc:sldChg>
      <pc:sldChg chg="del">
        <pc:chgData name="Wenzel, Brooke" userId="672bf8d3-b15b-4e02-a6d1-39319a0df09b" providerId="ADAL" clId="{A444D013-913F-477E-8A14-6C20E286F64B}" dt="2023-07-31T16:13:01.727" v="9" actId="47"/>
        <pc:sldMkLst>
          <pc:docMk/>
          <pc:sldMk cId="1153159124" sldId="272"/>
        </pc:sldMkLst>
      </pc:sldChg>
      <pc:sldChg chg="del">
        <pc:chgData name="Wenzel, Brooke" userId="672bf8d3-b15b-4e02-a6d1-39319a0df09b" providerId="ADAL" clId="{A444D013-913F-477E-8A14-6C20E286F64B}" dt="2023-07-31T16:13:01.727" v="9" actId="47"/>
        <pc:sldMkLst>
          <pc:docMk/>
          <pc:sldMk cId="550158751" sldId="273"/>
        </pc:sldMkLst>
      </pc:sldChg>
      <pc:sldChg chg="del">
        <pc:chgData name="Wenzel, Brooke" userId="672bf8d3-b15b-4e02-a6d1-39319a0df09b" providerId="ADAL" clId="{A444D013-913F-477E-8A14-6C20E286F64B}" dt="2023-07-31T16:13:01.727" v="9" actId="47"/>
        <pc:sldMkLst>
          <pc:docMk/>
          <pc:sldMk cId="675032686" sldId="275"/>
        </pc:sldMkLst>
      </pc:sldChg>
      <pc:sldChg chg="del">
        <pc:chgData name="Wenzel, Brooke" userId="672bf8d3-b15b-4e02-a6d1-39319a0df09b" providerId="ADAL" clId="{A444D013-913F-477E-8A14-6C20E286F64B}" dt="2023-07-31T16:13:01.727" v="9" actId="47"/>
        <pc:sldMkLst>
          <pc:docMk/>
          <pc:sldMk cId="18158055" sldId="276"/>
        </pc:sldMkLst>
      </pc:sldChg>
      <pc:sldChg chg="del">
        <pc:chgData name="Wenzel, Brooke" userId="672bf8d3-b15b-4e02-a6d1-39319a0df09b" providerId="ADAL" clId="{A444D013-913F-477E-8A14-6C20E286F64B}" dt="2023-07-31T16:13:01.727" v="9" actId="47"/>
        <pc:sldMkLst>
          <pc:docMk/>
          <pc:sldMk cId="554350832" sldId="277"/>
        </pc:sldMkLst>
      </pc:sldChg>
      <pc:sldChg chg="del">
        <pc:chgData name="Wenzel, Brooke" userId="672bf8d3-b15b-4e02-a6d1-39319a0df09b" providerId="ADAL" clId="{A444D013-913F-477E-8A14-6C20E286F64B}" dt="2023-07-31T16:13:01.727" v="9" actId="47"/>
        <pc:sldMkLst>
          <pc:docMk/>
          <pc:sldMk cId="4190871184" sldId="278"/>
        </pc:sldMkLst>
      </pc:sldChg>
      <pc:sldChg chg="del">
        <pc:chgData name="Wenzel, Brooke" userId="672bf8d3-b15b-4e02-a6d1-39319a0df09b" providerId="ADAL" clId="{A444D013-913F-477E-8A14-6C20E286F64B}" dt="2023-07-31T16:13:01.727" v="9" actId="47"/>
        <pc:sldMkLst>
          <pc:docMk/>
          <pc:sldMk cId="2291496335" sldId="279"/>
        </pc:sldMkLst>
      </pc:sldChg>
      <pc:sldChg chg="del">
        <pc:chgData name="Wenzel, Brooke" userId="672bf8d3-b15b-4e02-a6d1-39319a0df09b" providerId="ADAL" clId="{A444D013-913F-477E-8A14-6C20E286F64B}" dt="2023-07-31T16:13:01.727" v="9" actId="47"/>
        <pc:sldMkLst>
          <pc:docMk/>
          <pc:sldMk cId="3628294174" sldId="280"/>
        </pc:sldMkLst>
      </pc:sldChg>
      <pc:sldChg chg="del">
        <pc:chgData name="Wenzel, Brooke" userId="672bf8d3-b15b-4e02-a6d1-39319a0df09b" providerId="ADAL" clId="{A444D013-913F-477E-8A14-6C20E286F64B}" dt="2023-07-31T16:13:01.727" v="9" actId="47"/>
        <pc:sldMkLst>
          <pc:docMk/>
          <pc:sldMk cId="17045339" sldId="281"/>
        </pc:sldMkLst>
      </pc:sldChg>
      <pc:sldChg chg="add">
        <pc:chgData name="Wenzel, Brooke" userId="672bf8d3-b15b-4e02-a6d1-39319a0df09b" providerId="ADAL" clId="{A444D013-913F-477E-8A14-6C20E286F64B}" dt="2023-07-31T16:12:17.897" v="0"/>
        <pc:sldMkLst>
          <pc:docMk/>
          <pc:sldMk cId="622237424" sldId="282"/>
        </pc:sldMkLst>
      </pc:sldChg>
      <pc:sldChg chg="del">
        <pc:chgData name="Wenzel, Brooke" userId="672bf8d3-b15b-4e02-a6d1-39319a0df09b" providerId="ADAL" clId="{A444D013-913F-477E-8A14-6C20E286F64B}" dt="2023-07-31T16:13:01.727" v="9" actId="47"/>
        <pc:sldMkLst>
          <pc:docMk/>
          <pc:sldMk cId="3518144378" sldId="283"/>
        </pc:sldMkLst>
      </pc:sldChg>
      <pc:sldChg chg="del">
        <pc:chgData name="Wenzel, Brooke" userId="672bf8d3-b15b-4e02-a6d1-39319a0df09b" providerId="ADAL" clId="{A444D013-913F-477E-8A14-6C20E286F64B}" dt="2023-07-31T16:13:01.727" v="9" actId="47"/>
        <pc:sldMkLst>
          <pc:docMk/>
          <pc:sldMk cId="2072880432" sldId="284"/>
        </pc:sldMkLst>
      </pc:sldChg>
      <pc:sldChg chg="del">
        <pc:chgData name="Wenzel, Brooke" userId="672bf8d3-b15b-4e02-a6d1-39319a0df09b" providerId="ADAL" clId="{A444D013-913F-477E-8A14-6C20E286F64B}" dt="2023-07-31T16:13:01.727" v="9" actId="47"/>
        <pc:sldMkLst>
          <pc:docMk/>
          <pc:sldMk cId="2698435197" sldId="285"/>
        </pc:sldMkLst>
      </pc:sldChg>
      <pc:sldChg chg="del">
        <pc:chgData name="Wenzel, Brooke" userId="672bf8d3-b15b-4e02-a6d1-39319a0df09b" providerId="ADAL" clId="{A444D013-913F-477E-8A14-6C20E286F64B}" dt="2023-07-31T16:13:01.727" v="9" actId="47"/>
        <pc:sldMkLst>
          <pc:docMk/>
          <pc:sldMk cId="1428793590" sldId="286"/>
        </pc:sldMkLst>
      </pc:sldChg>
      <pc:sldChg chg="add">
        <pc:chgData name="Wenzel, Brooke" userId="672bf8d3-b15b-4e02-a6d1-39319a0df09b" providerId="ADAL" clId="{A444D013-913F-477E-8A14-6C20E286F64B}" dt="2023-07-31T16:12:17.897" v="0"/>
        <pc:sldMkLst>
          <pc:docMk/>
          <pc:sldMk cId="893087381" sldId="287"/>
        </pc:sldMkLst>
      </pc:sldChg>
      <pc:sldChg chg="addSp delSp modSp add mod">
        <pc:chgData name="Wenzel, Brooke" userId="672bf8d3-b15b-4e02-a6d1-39319a0df09b" providerId="ADAL" clId="{A444D013-913F-477E-8A14-6C20E286F64B}" dt="2023-07-31T17:24:17.121" v="930" actId="20577"/>
        <pc:sldMkLst>
          <pc:docMk/>
          <pc:sldMk cId="4169492278" sldId="296"/>
        </pc:sldMkLst>
        <pc:spChg chg="mod">
          <ac:chgData name="Wenzel, Brooke" userId="672bf8d3-b15b-4e02-a6d1-39319a0df09b" providerId="ADAL" clId="{A444D013-913F-477E-8A14-6C20E286F64B}" dt="2023-07-31T16:23:13.720" v="215" actId="1076"/>
          <ac:spMkLst>
            <pc:docMk/>
            <pc:sldMk cId="4169492278" sldId="296"/>
            <ac:spMk id="2" creationId="{00000000-0000-0000-0000-000000000000}"/>
          </ac:spMkLst>
        </pc:spChg>
        <pc:spChg chg="mod">
          <ac:chgData name="Wenzel, Brooke" userId="672bf8d3-b15b-4e02-a6d1-39319a0df09b" providerId="ADAL" clId="{A444D013-913F-477E-8A14-6C20E286F64B}" dt="2023-07-31T17:24:17.121" v="930" actId="20577"/>
          <ac:spMkLst>
            <pc:docMk/>
            <pc:sldMk cId="4169492278" sldId="296"/>
            <ac:spMk id="3" creationId="{00000000-0000-0000-0000-000000000000}"/>
          </ac:spMkLst>
        </pc:spChg>
        <pc:picChg chg="del">
          <ac:chgData name="Wenzel, Brooke" userId="672bf8d3-b15b-4e02-a6d1-39319a0df09b" providerId="ADAL" clId="{A444D013-913F-477E-8A14-6C20E286F64B}" dt="2023-07-31T17:22:58.495" v="926" actId="478"/>
          <ac:picMkLst>
            <pc:docMk/>
            <pc:sldMk cId="4169492278" sldId="296"/>
            <ac:picMk id="6" creationId="{E4B25EDC-1243-FAE6-58E0-3223C291C7C9}"/>
          </ac:picMkLst>
        </pc:picChg>
        <pc:picChg chg="add mod">
          <ac:chgData name="Wenzel, Brooke" userId="672bf8d3-b15b-4e02-a6d1-39319a0df09b" providerId="ADAL" clId="{A444D013-913F-477E-8A14-6C20E286F64B}" dt="2023-07-31T17:23:06.616" v="929" actId="1076"/>
          <ac:picMkLst>
            <pc:docMk/>
            <pc:sldMk cId="4169492278" sldId="296"/>
            <ac:picMk id="7" creationId="{81D061F4-4297-9056-0C99-6CBAE054ADDB}"/>
          </ac:picMkLst>
        </pc:picChg>
      </pc:sldChg>
      <pc:sldChg chg="modSp add mod">
        <pc:chgData name="Wenzel, Brooke" userId="672bf8d3-b15b-4e02-a6d1-39319a0df09b" providerId="ADAL" clId="{A444D013-913F-477E-8A14-6C20E286F64B}" dt="2023-07-31T16:23:30.120" v="220" actId="1076"/>
        <pc:sldMkLst>
          <pc:docMk/>
          <pc:sldMk cId="3501294162" sldId="298"/>
        </pc:sldMkLst>
        <pc:spChg chg="mod">
          <ac:chgData name="Wenzel, Brooke" userId="672bf8d3-b15b-4e02-a6d1-39319a0df09b" providerId="ADAL" clId="{A444D013-913F-477E-8A14-6C20E286F64B}" dt="2023-07-31T16:23:30.120" v="220" actId="1076"/>
          <ac:spMkLst>
            <pc:docMk/>
            <pc:sldMk cId="3501294162" sldId="298"/>
            <ac:spMk id="2" creationId="{00000000-0000-0000-0000-000000000000}"/>
          </ac:spMkLst>
        </pc:spChg>
      </pc:sldChg>
      <pc:sldChg chg="addSp delSp modSp add mod">
        <pc:chgData name="Wenzel, Brooke" userId="672bf8d3-b15b-4e02-a6d1-39319a0df09b" providerId="ADAL" clId="{A444D013-913F-477E-8A14-6C20E286F64B}" dt="2023-07-31T17:31:33.927" v="935" actId="14100"/>
        <pc:sldMkLst>
          <pc:docMk/>
          <pc:sldMk cId="1863329499" sldId="299"/>
        </pc:sldMkLst>
        <pc:spChg chg="mod">
          <ac:chgData name="Wenzel, Brooke" userId="672bf8d3-b15b-4e02-a6d1-39319a0df09b" providerId="ADAL" clId="{A444D013-913F-477E-8A14-6C20E286F64B}" dt="2023-07-31T16:24:45.136" v="240" actId="1076"/>
          <ac:spMkLst>
            <pc:docMk/>
            <pc:sldMk cId="1863329499" sldId="299"/>
            <ac:spMk id="2" creationId="{00000000-0000-0000-0000-000000000000}"/>
          </ac:spMkLst>
        </pc:spChg>
        <pc:spChg chg="mod">
          <ac:chgData name="Wenzel, Brooke" userId="672bf8d3-b15b-4e02-a6d1-39319a0df09b" providerId="ADAL" clId="{A444D013-913F-477E-8A14-6C20E286F64B}" dt="2023-07-31T17:31:33.927" v="935" actId="14100"/>
          <ac:spMkLst>
            <pc:docMk/>
            <pc:sldMk cId="1863329499" sldId="299"/>
            <ac:spMk id="3" creationId="{00000000-0000-0000-0000-000000000000}"/>
          </ac:spMkLst>
        </pc:spChg>
        <pc:picChg chg="del">
          <ac:chgData name="Wenzel, Brooke" userId="672bf8d3-b15b-4e02-a6d1-39319a0df09b" providerId="ADAL" clId="{A444D013-913F-477E-8A14-6C20E286F64B}" dt="2023-07-31T16:24:29.197" v="234" actId="478"/>
          <ac:picMkLst>
            <pc:docMk/>
            <pc:sldMk cId="1863329499" sldId="299"/>
            <ac:picMk id="5" creationId="{5F9C5ED6-E32F-2284-B063-DA2E783B46B9}"/>
          </ac:picMkLst>
        </pc:picChg>
        <pc:picChg chg="add mod">
          <ac:chgData name="Wenzel, Brooke" userId="672bf8d3-b15b-4e02-a6d1-39319a0df09b" providerId="ADAL" clId="{A444D013-913F-477E-8A14-6C20E286F64B}" dt="2023-07-31T16:24:39.433" v="239" actId="1076"/>
          <ac:picMkLst>
            <pc:docMk/>
            <pc:sldMk cId="1863329499" sldId="299"/>
            <ac:picMk id="6" creationId="{0A646ECE-FC87-EA88-91F0-57622BC3BC66}"/>
          </ac:picMkLst>
        </pc:picChg>
      </pc:sldChg>
      <pc:sldChg chg="addSp delSp modSp add mod">
        <pc:chgData name="Wenzel, Brooke" userId="672bf8d3-b15b-4e02-a6d1-39319a0df09b" providerId="ADAL" clId="{A444D013-913F-477E-8A14-6C20E286F64B}" dt="2023-07-31T16:24:24.787" v="233" actId="1076"/>
        <pc:sldMkLst>
          <pc:docMk/>
          <pc:sldMk cId="3295923357" sldId="303"/>
        </pc:sldMkLst>
        <pc:spChg chg="mod">
          <ac:chgData name="Wenzel, Brooke" userId="672bf8d3-b15b-4e02-a6d1-39319a0df09b" providerId="ADAL" clId="{A444D013-913F-477E-8A14-6C20E286F64B}" dt="2023-07-31T16:24:07.302" v="230" actId="1076"/>
          <ac:spMkLst>
            <pc:docMk/>
            <pc:sldMk cId="3295923357" sldId="303"/>
            <ac:spMk id="2" creationId="{00000000-0000-0000-0000-000000000000}"/>
          </ac:spMkLst>
        </pc:spChg>
        <pc:picChg chg="del">
          <ac:chgData name="Wenzel, Brooke" userId="672bf8d3-b15b-4e02-a6d1-39319a0df09b" providerId="ADAL" clId="{A444D013-913F-477E-8A14-6C20E286F64B}" dt="2023-07-31T16:24:20.987" v="231" actId="478"/>
          <ac:picMkLst>
            <pc:docMk/>
            <pc:sldMk cId="3295923357" sldId="303"/>
            <ac:picMk id="5" creationId="{44C34880-F688-8F49-0C20-882C76CC9883}"/>
          </ac:picMkLst>
        </pc:picChg>
        <pc:picChg chg="add mod">
          <ac:chgData name="Wenzel, Brooke" userId="672bf8d3-b15b-4e02-a6d1-39319a0df09b" providerId="ADAL" clId="{A444D013-913F-477E-8A14-6C20E286F64B}" dt="2023-07-31T16:24:24.787" v="233" actId="1076"/>
          <ac:picMkLst>
            <pc:docMk/>
            <pc:sldMk cId="3295923357" sldId="303"/>
            <ac:picMk id="6" creationId="{FD5B439E-1EA2-3AAC-E64D-6FCDA10CD615}"/>
          </ac:picMkLst>
        </pc:picChg>
      </pc:sldChg>
      <pc:sldChg chg="addSp delSp modSp add mod">
        <pc:chgData name="Wenzel, Brooke" userId="672bf8d3-b15b-4e02-a6d1-39319a0df09b" providerId="ADAL" clId="{A444D013-913F-477E-8A14-6C20E286F64B}" dt="2023-07-31T16:24:58.844" v="245" actId="1076"/>
        <pc:sldMkLst>
          <pc:docMk/>
          <pc:sldMk cId="1519479922" sldId="304"/>
        </pc:sldMkLst>
        <pc:spChg chg="mod">
          <ac:chgData name="Wenzel, Brooke" userId="672bf8d3-b15b-4e02-a6d1-39319a0df09b" providerId="ADAL" clId="{A444D013-913F-477E-8A14-6C20E286F64B}" dt="2023-07-31T16:24:50.762" v="241" actId="1076"/>
          <ac:spMkLst>
            <pc:docMk/>
            <pc:sldMk cId="1519479922" sldId="304"/>
            <ac:spMk id="2" creationId="{00000000-0000-0000-0000-000000000000}"/>
          </ac:spMkLst>
        </pc:spChg>
        <pc:spChg chg="mod">
          <ac:chgData name="Wenzel, Brooke" userId="672bf8d3-b15b-4e02-a6d1-39319a0df09b" providerId="ADAL" clId="{A444D013-913F-477E-8A14-6C20E286F64B}" dt="2023-07-31T16:24:58.844" v="245" actId="1076"/>
          <ac:spMkLst>
            <pc:docMk/>
            <pc:sldMk cId="1519479922" sldId="304"/>
            <ac:spMk id="3" creationId="{00000000-0000-0000-0000-000000000000}"/>
          </ac:spMkLst>
        </pc:spChg>
        <pc:picChg chg="del">
          <ac:chgData name="Wenzel, Brooke" userId="672bf8d3-b15b-4e02-a6d1-39319a0df09b" providerId="ADAL" clId="{A444D013-913F-477E-8A14-6C20E286F64B}" dt="2023-07-31T16:24:51.742" v="242" actId="478"/>
          <ac:picMkLst>
            <pc:docMk/>
            <pc:sldMk cId="1519479922" sldId="304"/>
            <ac:picMk id="5" creationId="{ED976BF0-6C5B-F06D-4E9F-A17FC781CA8E}"/>
          </ac:picMkLst>
        </pc:picChg>
        <pc:picChg chg="add mod">
          <ac:chgData name="Wenzel, Brooke" userId="672bf8d3-b15b-4e02-a6d1-39319a0df09b" providerId="ADAL" clId="{A444D013-913F-477E-8A14-6C20E286F64B}" dt="2023-07-31T16:24:55.810" v="244" actId="1076"/>
          <ac:picMkLst>
            <pc:docMk/>
            <pc:sldMk cId="1519479922" sldId="304"/>
            <ac:picMk id="6" creationId="{770816BF-A620-3F4A-AAEA-9518CD317C9A}"/>
          </ac:picMkLst>
        </pc:picChg>
      </pc:sldChg>
      <pc:sldChg chg="add">
        <pc:chgData name="Wenzel, Brooke" userId="672bf8d3-b15b-4e02-a6d1-39319a0df09b" providerId="ADAL" clId="{A444D013-913F-477E-8A14-6C20E286F64B}" dt="2023-07-31T16:12:17.897" v="0"/>
        <pc:sldMkLst>
          <pc:docMk/>
          <pc:sldMk cId="739887787" sldId="305"/>
        </pc:sldMkLst>
      </pc:sldChg>
      <pc:sldChg chg="addSp modSp add mod">
        <pc:chgData name="Wenzel, Brooke" userId="672bf8d3-b15b-4e02-a6d1-39319a0df09b" providerId="ADAL" clId="{A444D013-913F-477E-8A14-6C20E286F64B}" dt="2023-07-31T17:07:37.573" v="830" actId="208"/>
        <pc:sldMkLst>
          <pc:docMk/>
          <pc:sldMk cId="2163767969" sldId="306"/>
        </pc:sldMkLst>
        <pc:spChg chg="mod">
          <ac:chgData name="Wenzel, Brooke" userId="672bf8d3-b15b-4e02-a6d1-39319a0df09b" providerId="ADAL" clId="{A444D013-913F-477E-8A14-6C20E286F64B}" dt="2023-07-31T16:26:59.497" v="246" actId="1076"/>
          <ac:spMkLst>
            <pc:docMk/>
            <pc:sldMk cId="2163767969" sldId="306"/>
            <ac:spMk id="2" creationId="{00000000-0000-0000-0000-000000000000}"/>
          </ac:spMkLst>
        </pc:spChg>
        <pc:spChg chg="add mod">
          <ac:chgData name="Wenzel, Brooke" userId="672bf8d3-b15b-4e02-a6d1-39319a0df09b" providerId="ADAL" clId="{A444D013-913F-477E-8A14-6C20E286F64B}" dt="2023-07-31T17:07:37.573" v="830" actId="208"/>
          <ac:spMkLst>
            <pc:docMk/>
            <pc:sldMk cId="2163767969" sldId="306"/>
            <ac:spMk id="3" creationId="{21FCF2F4-D6A2-ABC1-31FF-E5F9EB7CEE03}"/>
          </ac:spMkLst>
        </pc:spChg>
        <pc:picChg chg="mod">
          <ac:chgData name="Wenzel, Brooke" userId="672bf8d3-b15b-4e02-a6d1-39319a0df09b" providerId="ADAL" clId="{A444D013-913F-477E-8A14-6C20E286F64B}" dt="2023-07-31T16:31:17.555" v="249" actId="1076"/>
          <ac:picMkLst>
            <pc:docMk/>
            <pc:sldMk cId="2163767969" sldId="306"/>
            <ac:picMk id="5" creationId="{00000000-0000-0000-0000-000000000000}"/>
          </ac:picMkLst>
        </pc:picChg>
      </pc:sldChg>
      <pc:sldChg chg="modSp add del mod">
        <pc:chgData name="Wenzel, Brooke" userId="672bf8d3-b15b-4e02-a6d1-39319a0df09b" providerId="ADAL" clId="{A444D013-913F-477E-8A14-6C20E286F64B}" dt="2023-07-31T16:37:17.058" v="293" actId="47"/>
        <pc:sldMkLst>
          <pc:docMk/>
          <pc:sldMk cId="3458625874" sldId="308"/>
        </pc:sldMkLst>
        <pc:spChg chg="mod">
          <ac:chgData name="Wenzel, Brooke" userId="672bf8d3-b15b-4e02-a6d1-39319a0df09b" providerId="ADAL" clId="{A444D013-913F-477E-8A14-6C20E286F64B}" dt="2023-07-31T16:31:22.577" v="250" actId="1076"/>
          <ac:spMkLst>
            <pc:docMk/>
            <pc:sldMk cId="3458625874" sldId="308"/>
            <ac:spMk id="2" creationId="{00000000-0000-0000-0000-000000000000}"/>
          </ac:spMkLst>
        </pc:spChg>
        <pc:spChg chg="mod">
          <ac:chgData name="Wenzel, Brooke" userId="672bf8d3-b15b-4e02-a6d1-39319a0df09b" providerId="ADAL" clId="{A444D013-913F-477E-8A14-6C20E286F64B}" dt="2023-07-31T16:32:08.555" v="262" actId="1076"/>
          <ac:spMkLst>
            <pc:docMk/>
            <pc:sldMk cId="3458625874" sldId="308"/>
            <ac:spMk id="7" creationId="{54C302A6-FA3C-A265-3A54-49CC13004B23}"/>
          </ac:spMkLst>
        </pc:spChg>
        <pc:spChg chg="mod">
          <ac:chgData name="Wenzel, Brooke" userId="672bf8d3-b15b-4e02-a6d1-39319a0df09b" providerId="ADAL" clId="{A444D013-913F-477E-8A14-6C20E286F64B}" dt="2023-07-31T16:32:22.908" v="268" actId="14100"/>
          <ac:spMkLst>
            <pc:docMk/>
            <pc:sldMk cId="3458625874" sldId="308"/>
            <ac:spMk id="14" creationId="{7D883BBB-BDD5-3227-DFBF-278127FBB5AA}"/>
          </ac:spMkLst>
        </pc:spChg>
        <pc:spChg chg="mod">
          <ac:chgData name="Wenzel, Brooke" userId="672bf8d3-b15b-4e02-a6d1-39319a0df09b" providerId="ADAL" clId="{A444D013-913F-477E-8A14-6C20E286F64B}" dt="2023-07-31T16:32:15.195" v="266" actId="14100"/>
          <ac:spMkLst>
            <pc:docMk/>
            <pc:sldMk cId="3458625874" sldId="308"/>
            <ac:spMk id="15" creationId="{F17FE2BE-615E-533B-407D-25DE741DC14A}"/>
          </ac:spMkLst>
        </pc:spChg>
        <pc:spChg chg="mod">
          <ac:chgData name="Wenzel, Brooke" userId="672bf8d3-b15b-4e02-a6d1-39319a0df09b" providerId="ADAL" clId="{A444D013-913F-477E-8A14-6C20E286F64B}" dt="2023-07-31T16:31:43.429" v="255" actId="14100"/>
          <ac:spMkLst>
            <pc:docMk/>
            <pc:sldMk cId="3458625874" sldId="308"/>
            <ac:spMk id="16" creationId="{95A1565C-35CB-6089-B0BF-5E945566391B}"/>
          </ac:spMkLst>
        </pc:spChg>
        <pc:spChg chg="mod">
          <ac:chgData name="Wenzel, Brooke" userId="672bf8d3-b15b-4e02-a6d1-39319a0df09b" providerId="ADAL" clId="{A444D013-913F-477E-8A14-6C20E286F64B}" dt="2023-07-31T16:31:49.141" v="257" actId="1076"/>
          <ac:spMkLst>
            <pc:docMk/>
            <pc:sldMk cId="3458625874" sldId="308"/>
            <ac:spMk id="17" creationId="{D79866BA-5C34-399B-7E68-FEE017F02300}"/>
          </ac:spMkLst>
        </pc:spChg>
        <pc:spChg chg="mod">
          <ac:chgData name="Wenzel, Brooke" userId="672bf8d3-b15b-4e02-a6d1-39319a0df09b" providerId="ADAL" clId="{A444D013-913F-477E-8A14-6C20E286F64B}" dt="2023-07-31T16:32:02.373" v="260" actId="1076"/>
          <ac:spMkLst>
            <pc:docMk/>
            <pc:sldMk cId="3458625874" sldId="308"/>
            <ac:spMk id="18" creationId="{9C79F42A-277A-4207-9E99-FD9A0FB056DB}"/>
          </ac:spMkLst>
        </pc:spChg>
        <pc:spChg chg="mod">
          <ac:chgData name="Wenzel, Brooke" userId="672bf8d3-b15b-4e02-a6d1-39319a0df09b" providerId="ADAL" clId="{A444D013-913F-477E-8A14-6C20E286F64B}" dt="2023-07-31T16:31:58.543" v="259" actId="1076"/>
          <ac:spMkLst>
            <pc:docMk/>
            <pc:sldMk cId="3458625874" sldId="308"/>
            <ac:spMk id="19" creationId="{1AC46269-404E-9CBF-A169-A3E5A1271062}"/>
          </ac:spMkLst>
        </pc:spChg>
      </pc:sldChg>
      <pc:sldChg chg="add del">
        <pc:chgData name="Wenzel, Brooke" userId="672bf8d3-b15b-4e02-a6d1-39319a0df09b" providerId="ADAL" clId="{A444D013-913F-477E-8A14-6C20E286F64B}" dt="2023-07-31T16:13:36.776" v="18" actId="47"/>
        <pc:sldMkLst>
          <pc:docMk/>
          <pc:sldMk cId="1827608563" sldId="335"/>
        </pc:sldMkLst>
      </pc:sldChg>
      <pc:sldChg chg="add del">
        <pc:chgData name="Wenzel, Brooke" userId="672bf8d3-b15b-4e02-a6d1-39319a0df09b" providerId="ADAL" clId="{A444D013-913F-477E-8A14-6C20E286F64B}" dt="2023-07-31T16:13:30.741" v="17" actId="47"/>
        <pc:sldMkLst>
          <pc:docMk/>
          <pc:sldMk cId="3693881335" sldId="345"/>
        </pc:sldMkLst>
      </pc:sldChg>
      <pc:sldChg chg="add del">
        <pc:chgData name="Wenzel, Brooke" userId="672bf8d3-b15b-4e02-a6d1-39319a0df09b" providerId="ADAL" clId="{A444D013-913F-477E-8A14-6C20E286F64B}" dt="2023-07-31T16:13:30.741" v="17" actId="47"/>
        <pc:sldMkLst>
          <pc:docMk/>
          <pc:sldMk cId="2702500703" sldId="349"/>
        </pc:sldMkLst>
      </pc:sldChg>
      <pc:sldChg chg="add del">
        <pc:chgData name="Wenzel, Brooke" userId="672bf8d3-b15b-4e02-a6d1-39319a0df09b" providerId="ADAL" clId="{A444D013-913F-477E-8A14-6C20E286F64B}" dt="2023-07-31T16:13:30.741" v="17" actId="47"/>
        <pc:sldMkLst>
          <pc:docMk/>
          <pc:sldMk cId="4029117303" sldId="350"/>
        </pc:sldMkLst>
      </pc:sldChg>
      <pc:sldChg chg="add del">
        <pc:chgData name="Wenzel, Brooke" userId="672bf8d3-b15b-4e02-a6d1-39319a0df09b" providerId="ADAL" clId="{A444D013-913F-477E-8A14-6C20E286F64B}" dt="2023-07-31T16:13:28.014" v="16" actId="47"/>
        <pc:sldMkLst>
          <pc:docMk/>
          <pc:sldMk cId="81441258" sldId="351"/>
        </pc:sldMkLst>
      </pc:sldChg>
      <pc:sldChg chg="add del">
        <pc:chgData name="Wenzel, Brooke" userId="672bf8d3-b15b-4e02-a6d1-39319a0df09b" providerId="ADAL" clId="{A444D013-913F-477E-8A14-6C20E286F64B}" dt="2023-07-31T16:13:28.014" v="16" actId="47"/>
        <pc:sldMkLst>
          <pc:docMk/>
          <pc:sldMk cId="2573369634" sldId="352"/>
        </pc:sldMkLst>
      </pc:sldChg>
      <pc:sldChg chg="add del">
        <pc:chgData name="Wenzel, Brooke" userId="672bf8d3-b15b-4e02-a6d1-39319a0df09b" providerId="ADAL" clId="{A444D013-913F-477E-8A14-6C20E286F64B}" dt="2023-07-31T16:13:28.014" v="16" actId="47"/>
        <pc:sldMkLst>
          <pc:docMk/>
          <pc:sldMk cId="875016787" sldId="353"/>
        </pc:sldMkLst>
      </pc:sldChg>
      <pc:sldChg chg="add del">
        <pc:chgData name="Wenzel, Brooke" userId="672bf8d3-b15b-4e02-a6d1-39319a0df09b" providerId="ADAL" clId="{A444D013-913F-477E-8A14-6C20E286F64B}" dt="2023-07-31T16:13:28.014" v="16" actId="47"/>
        <pc:sldMkLst>
          <pc:docMk/>
          <pc:sldMk cId="3347950100" sldId="355"/>
        </pc:sldMkLst>
      </pc:sldChg>
      <pc:sldChg chg="add del">
        <pc:chgData name="Wenzel, Brooke" userId="672bf8d3-b15b-4e02-a6d1-39319a0df09b" providerId="ADAL" clId="{A444D013-913F-477E-8A14-6C20E286F64B}" dt="2023-07-31T16:13:49.892" v="22" actId="47"/>
        <pc:sldMkLst>
          <pc:docMk/>
          <pc:sldMk cId="2679395037" sldId="389"/>
        </pc:sldMkLst>
      </pc:sldChg>
      <pc:sldChg chg="add del">
        <pc:chgData name="Wenzel, Brooke" userId="672bf8d3-b15b-4e02-a6d1-39319a0df09b" providerId="ADAL" clId="{A444D013-913F-477E-8A14-6C20E286F64B}" dt="2023-07-31T16:13:49.892" v="22" actId="47"/>
        <pc:sldMkLst>
          <pc:docMk/>
          <pc:sldMk cId="462058594" sldId="392"/>
        </pc:sldMkLst>
      </pc:sldChg>
      <pc:sldChg chg="add">
        <pc:chgData name="Wenzel, Brooke" userId="672bf8d3-b15b-4e02-a6d1-39319a0df09b" providerId="ADAL" clId="{A444D013-913F-477E-8A14-6C20E286F64B}" dt="2023-07-31T16:12:17.897" v="0"/>
        <pc:sldMkLst>
          <pc:docMk/>
          <pc:sldMk cId="3565049080" sldId="394"/>
        </pc:sldMkLst>
      </pc:sldChg>
      <pc:sldChg chg="add">
        <pc:chgData name="Wenzel, Brooke" userId="672bf8d3-b15b-4e02-a6d1-39319a0df09b" providerId="ADAL" clId="{A444D013-913F-477E-8A14-6C20E286F64B}" dt="2023-07-31T16:12:17.897" v="0"/>
        <pc:sldMkLst>
          <pc:docMk/>
          <pc:sldMk cId="657619732" sldId="399"/>
        </pc:sldMkLst>
      </pc:sldChg>
      <pc:sldChg chg="add">
        <pc:chgData name="Wenzel, Brooke" userId="672bf8d3-b15b-4e02-a6d1-39319a0df09b" providerId="ADAL" clId="{A444D013-913F-477E-8A14-6C20E286F64B}" dt="2023-07-31T16:12:17.897" v="0"/>
        <pc:sldMkLst>
          <pc:docMk/>
          <pc:sldMk cId="3847495857" sldId="410"/>
        </pc:sldMkLst>
      </pc:sldChg>
      <pc:sldChg chg="add del">
        <pc:chgData name="Wenzel, Brooke" userId="672bf8d3-b15b-4e02-a6d1-39319a0df09b" providerId="ADAL" clId="{A444D013-913F-477E-8A14-6C20E286F64B}" dt="2023-07-31T16:13:36.776" v="18" actId="47"/>
        <pc:sldMkLst>
          <pc:docMk/>
          <pc:sldMk cId="4262618176" sldId="1662"/>
        </pc:sldMkLst>
      </pc:sldChg>
      <pc:sldChg chg="add del">
        <pc:chgData name="Wenzel, Brooke" userId="672bf8d3-b15b-4e02-a6d1-39319a0df09b" providerId="ADAL" clId="{A444D013-913F-477E-8A14-6C20E286F64B}" dt="2023-07-31T16:13:36.776" v="18" actId="47"/>
        <pc:sldMkLst>
          <pc:docMk/>
          <pc:sldMk cId="0" sldId="1664"/>
        </pc:sldMkLst>
      </pc:sldChg>
      <pc:sldChg chg="add del">
        <pc:chgData name="Wenzel, Brooke" userId="672bf8d3-b15b-4e02-a6d1-39319a0df09b" providerId="ADAL" clId="{A444D013-913F-477E-8A14-6C20E286F64B}" dt="2023-07-31T16:13:36.776" v="18" actId="47"/>
        <pc:sldMkLst>
          <pc:docMk/>
          <pc:sldMk cId="0" sldId="1665"/>
        </pc:sldMkLst>
      </pc:sldChg>
      <pc:sldChg chg="add del">
        <pc:chgData name="Wenzel, Brooke" userId="672bf8d3-b15b-4e02-a6d1-39319a0df09b" providerId="ADAL" clId="{A444D013-913F-477E-8A14-6C20E286F64B}" dt="2023-07-31T16:13:36.776" v="18" actId="47"/>
        <pc:sldMkLst>
          <pc:docMk/>
          <pc:sldMk cId="2107231319" sldId="1667"/>
        </pc:sldMkLst>
      </pc:sldChg>
      <pc:sldChg chg="modSp add mod">
        <pc:chgData name="Wenzel, Brooke" userId="672bf8d3-b15b-4e02-a6d1-39319a0df09b" providerId="ADAL" clId="{A444D013-913F-477E-8A14-6C20E286F64B}" dt="2023-07-31T16:19:45.397" v="129" actId="1076"/>
        <pc:sldMkLst>
          <pc:docMk/>
          <pc:sldMk cId="946046927" sldId="1671"/>
        </pc:sldMkLst>
        <pc:spChg chg="mod">
          <ac:chgData name="Wenzel, Brooke" userId="672bf8d3-b15b-4e02-a6d1-39319a0df09b" providerId="ADAL" clId="{A444D013-913F-477E-8A14-6C20E286F64B}" dt="2023-07-31T16:19:45.397" v="129" actId="1076"/>
          <ac:spMkLst>
            <pc:docMk/>
            <pc:sldMk cId="946046927" sldId="1671"/>
            <ac:spMk id="2" creationId="{00000000-0000-0000-0000-000000000000}"/>
          </ac:spMkLst>
        </pc:spChg>
      </pc:sldChg>
      <pc:sldChg chg="add del">
        <pc:chgData name="Wenzel, Brooke" userId="672bf8d3-b15b-4e02-a6d1-39319a0df09b" providerId="ADAL" clId="{A444D013-913F-477E-8A14-6C20E286F64B}" dt="2023-07-31T16:13:36.776" v="18" actId="47"/>
        <pc:sldMkLst>
          <pc:docMk/>
          <pc:sldMk cId="3368089924" sldId="1681"/>
        </pc:sldMkLst>
      </pc:sldChg>
      <pc:sldChg chg="modSp add mod">
        <pc:chgData name="Wenzel, Brooke" userId="672bf8d3-b15b-4e02-a6d1-39319a0df09b" providerId="ADAL" clId="{A444D013-913F-477E-8A14-6C20E286F64B}" dt="2023-07-31T16:23:37.646" v="223" actId="1076"/>
        <pc:sldMkLst>
          <pc:docMk/>
          <pc:sldMk cId="2435853885" sldId="1682"/>
        </pc:sldMkLst>
        <pc:spChg chg="mod">
          <ac:chgData name="Wenzel, Brooke" userId="672bf8d3-b15b-4e02-a6d1-39319a0df09b" providerId="ADAL" clId="{A444D013-913F-477E-8A14-6C20E286F64B}" dt="2023-07-31T16:23:37.646" v="223" actId="1076"/>
          <ac:spMkLst>
            <pc:docMk/>
            <pc:sldMk cId="2435853885" sldId="1682"/>
            <ac:spMk id="2" creationId="{00000000-0000-0000-0000-000000000000}"/>
          </ac:spMkLst>
        </pc:spChg>
      </pc:sldChg>
      <pc:sldChg chg="modSp add mod">
        <pc:chgData name="Wenzel, Brooke" userId="672bf8d3-b15b-4e02-a6d1-39319a0df09b" providerId="ADAL" clId="{A444D013-913F-477E-8A14-6C20E286F64B}" dt="2023-07-31T16:20:30.925" v="181" actId="1076"/>
        <pc:sldMkLst>
          <pc:docMk/>
          <pc:sldMk cId="3835383189" sldId="1684"/>
        </pc:sldMkLst>
        <pc:spChg chg="mod">
          <ac:chgData name="Wenzel, Brooke" userId="672bf8d3-b15b-4e02-a6d1-39319a0df09b" providerId="ADAL" clId="{A444D013-913F-477E-8A14-6C20E286F64B}" dt="2023-07-31T16:20:30.925" v="181" actId="1076"/>
          <ac:spMkLst>
            <pc:docMk/>
            <pc:sldMk cId="3835383189" sldId="1684"/>
            <ac:spMk id="2" creationId="{FD2E1749-36DB-4952-9939-4F973D52C2B2}"/>
          </ac:spMkLst>
        </pc:spChg>
        <pc:spChg chg="mod">
          <ac:chgData name="Wenzel, Brooke" userId="672bf8d3-b15b-4e02-a6d1-39319a0df09b" providerId="ADAL" clId="{A444D013-913F-477E-8A14-6C20E286F64B}" dt="2023-07-31T16:12:18.413" v="4" actId="27636"/>
          <ac:spMkLst>
            <pc:docMk/>
            <pc:sldMk cId="3835383189" sldId="1684"/>
            <ac:spMk id="7" creationId="{28B3F94E-30F0-B967-2580-AE1EE4BEBEAB}"/>
          </ac:spMkLst>
        </pc:spChg>
      </pc:sldChg>
      <pc:sldChg chg="addSp delSp modSp add mod">
        <pc:chgData name="Wenzel, Brooke" userId="672bf8d3-b15b-4e02-a6d1-39319a0df09b" providerId="ADAL" clId="{A444D013-913F-477E-8A14-6C20E286F64B}" dt="2023-07-31T16:15:14.999" v="60" actId="1076"/>
        <pc:sldMkLst>
          <pc:docMk/>
          <pc:sldMk cId="3887159436" sldId="1688"/>
        </pc:sldMkLst>
        <pc:spChg chg="mod">
          <ac:chgData name="Wenzel, Brooke" userId="672bf8d3-b15b-4e02-a6d1-39319a0df09b" providerId="ADAL" clId="{A444D013-913F-477E-8A14-6C20E286F64B}" dt="2023-07-31T16:14:31.401" v="50" actId="1076"/>
          <ac:spMkLst>
            <pc:docMk/>
            <pc:sldMk cId="3887159436" sldId="1688"/>
            <ac:spMk id="14" creationId="{32CB49A5-DB2F-45E6-8AAA-08C282AE4016}"/>
          </ac:spMkLst>
        </pc:spChg>
        <pc:picChg chg="add mod">
          <ac:chgData name="Wenzel, Brooke" userId="672bf8d3-b15b-4e02-a6d1-39319a0df09b" providerId="ADAL" clId="{A444D013-913F-477E-8A14-6C20E286F64B}" dt="2023-07-31T16:15:14.999" v="60" actId="1076"/>
          <ac:picMkLst>
            <pc:docMk/>
            <pc:sldMk cId="3887159436" sldId="1688"/>
            <ac:picMk id="3" creationId="{79B0618F-7FD5-D57A-3ADE-B9FE620EB710}"/>
          </ac:picMkLst>
        </pc:picChg>
        <pc:picChg chg="del">
          <ac:chgData name="Wenzel, Brooke" userId="672bf8d3-b15b-4e02-a6d1-39319a0df09b" providerId="ADAL" clId="{A444D013-913F-477E-8A14-6C20E286F64B}" dt="2023-07-31T16:14:33.359" v="51" actId="478"/>
          <ac:picMkLst>
            <pc:docMk/>
            <pc:sldMk cId="3887159436" sldId="1688"/>
            <ac:picMk id="15" creationId="{896BF604-5ABB-BB45-762A-A893F715D473}"/>
          </ac:picMkLst>
        </pc:picChg>
      </pc:sldChg>
      <pc:sldChg chg="modSp add mod">
        <pc:chgData name="Wenzel, Brooke" userId="672bf8d3-b15b-4e02-a6d1-39319a0df09b" providerId="ADAL" clId="{A444D013-913F-477E-8A14-6C20E286F64B}" dt="2023-07-31T16:20:04.678" v="155" actId="20577"/>
        <pc:sldMkLst>
          <pc:docMk/>
          <pc:sldMk cId="538419396" sldId="2667"/>
        </pc:sldMkLst>
        <pc:spChg chg="mod">
          <ac:chgData name="Wenzel, Brooke" userId="672bf8d3-b15b-4e02-a6d1-39319a0df09b" providerId="ADAL" clId="{A444D013-913F-477E-8A14-6C20E286F64B}" dt="2023-07-31T16:20:04.678" v="155" actId="20577"/>
          <ac:spMkLst>
            <pc:docMk/>
            <pc:sldMk cId="538419396" sldId="2667"/>
            <ac:spMk id="7" creationId="{60121265-6F60-462A-AB46-60C492028634}"/>
          </ac:spMkLst>
        </pc:spChg>
      </pc:sldChg>
      <pc:sldChg chg="add del">
        <pc:chgData name="Wenzel, Brooke" userId="672bf8d3-b15b-4e02-a6d1-39319a0df09b" providerId="ADAL" clId="{A444D013-913F-477E-8A14-6C20E286F64B}" dt="2023-07-31T16:13:49.892" v="22" actId="47"/>
        <pc:sldMkLst>
          <pc:docMk/>
          <pc:sldMk cId="3548784910" sldId="2668"/>
        </pc:sldMkLst>
      </pc:sldChg>
      <pc:sldChg chg="modSp add mod">
        <pc:chgData name="Wenzel, Brooke" userId="672bf8d3-b15b-4e02-a6d1-39319a0df09b" providerId="ADAL" clId="{A444D013-913F-477E-8A14-6C20E286F64B}" dt="2023-07-31T16:14:12.486" v="41" actId="1076"/>
        <pc:sldMkLst>
          <pc:docMk/>
          <pc:sldMk cId="706753193" sldId="2669"/>
        </pc:sldMkLst>
        <pc:spChg chg="mod">
          <ac:chgData name="Wenzel, Brooke" userId="672bf8d3-b15b-4e02-a6d1-39319a0df09b" providerId="ADAL" clId="{A444D013-913F-477E-8A14-6C20E286F64B}" dt="2023-07-31T16:14:12.486" v="41" actId="1076"/>
          <ac:spMkLst>
            <pc:docMk/>
            <pc:sldMk cId="706753193" sldId="2669"/>
            <ac:spMk id="2" creationId="{00000000-0000-0000-0000-000000000000}"/>
          </ac:spMkLst>
        </pc:spChg>
      </pc:sldChg>
      <pc:sldChg chg="modSp add mod">
        <pc:chgData name="Wenzel, Brooke" userId="672bf8d3-b15b-4e02-a6d1-39319a0df09b" providerId="ADAL" clId="{A444D013-913F-477E-8A14-6C20E286F64B}" dt="2023-07-31T16:14:15.404" v="42" actId="1076"/>
        <pc:sldMkLst>
          <pc:docMk/>
          <pc:sldMk cId="1829492845" sldId="2670"/>
        </pc:sldMkLst>
        <pc:spChg chg="mod">
          <ac:chgData name="Wenzel, Brooke" userId="672bf8d3-b15b-4e02-a6d1-39319a0df09b" providerId="ADAL" clId="{A444D013-913F-477E-8A14-6C20E286F64B}" dt="2023-07-31T16:14:15.404" v="42" actId="1076"/>
          <ac:spMkLst>
            <pc:docMk/>
            <pc:sldMk cId="1829492845" sldId="2670"/>
            <ac:spMk id="2" creationId="{00000000-0000-0000-0000-000000000000}"/>
          </ac:spMkLst>
        </pc:spChg>
      </pc:sldChg>
      <pc:sldChg chg="modSp add mod">
        <pc:chgData name="Wenzel, Brooke" userId="672bf8d3-b15b-4e02-a6d1-39319a0df09b" providerId="ADAL" clId="{A444D013-913F-477E-8A14-6C20E286F64B}" dt="2023-07-31T16:14:23.345" v="43" actId="1076"/>
        <pc:sldMkLst>
          <pc:docMk/>
          <pc:sldMk cId="399469708" sldId="2671"/>
        </pc:sldMkLst>
        <pc:spChg chg="mod">
          <ac:chgData name="Wenzel, Brooke" userId="672bf8d3-b15b-4e02-a6d1-39319a0df09b" providerId="ADAL" clId="{A444D013-913F-477E-8A14-6C20E286F64B}" dt="2023-07-31T16:14:23.345" v="43" actId="1076"/>
          <ac:spMkLst>
            <pc:docMk/>
            <pc:sldMk cId="399469708" sldId="2671"/>
            <ac:spMk id="2" creationId="{00000000-0000-0000-0000-000000000000}"/>
          </ac:spMkLst>
        </pc:spChg>
      </pc:sldChg>
      <pc:sldChg chg="modSp add mod">
        <pc:chgData name="Wenzel, Brooke" userId="672bf8d3-b15b-4e02-a6d1-39319a0df09b" providerId="ADAL" clId="{A444D013-913F-477E-8A14-6C20E286F64B}" dt="2023-07-31T16:14:27.575" v="49" actId="20577"/>
        <pc:sldMkLst>
          <pc:docMk/>
          <pc:sldMk cId="2374707397" sldId="2672"/>
        </pc:sldMkLst>
        <pc:spChg chg="mod">
          <ac:chgData name="Wenzel, Brooke" userId="672bf8d3-b15b-4e02-a6d1-39319a0df09b" providerId="ADAL" clId="{A444D013-913F-477E-8A14-6C20E286F64B}" dt="2023-07-31T16:14:27.575" v="49" actId="20577"/>
          <ac:spMkLst>
            <pc:docMk/>
            <pc:sldMk cId="2374707397" sldId="2672"/>
            <ac:spMk id="2" creationId="{00000000-0000-0000-0000-000000000000}"/>
          </ac:spMkLst>
        </pc:spChg>
      </pc:sldChg>
      <pc:sldChg chg="modSp add mod">
        <pc:chgData name="Wenzel, Brooke" userId="672bf8d3-b15b-4e02-a6d1-39319a0df09b" providerId="ADAL" clId="{A444D013-913F-477E-8A14-6C20E286F64B}" dt="2023-07-31T17:19:08.945" v="925" actId="20577"/>
        <pc:sldMkLst>
          <pc:docMk/>
          <pc:sldMk cId="74676089" sldId="2673"/>
        </pc:sldMkLst>
        <pc:spChg chg="mod">
          <ac:chgData name="Wenzel, Brooke" userId="672bf8d3-b15b-4e02-a6d1-39319a0df09b" providerId="ADAL" clId="{A444D013-913F-477E-8A14-6C20E286F64B}" dt="2023-07-31T17:19:08.945" v="925" actId="20577"/>
          <ac:spMkLst>
            <pc:docMk/>
            <pc:sldMk cId="74676089" sldId="2673"/>
            <ac:spMk id="3" creationId="{00000000-0000-0000-0000-000000000000}"/>
          </ac:spMkLst>
        </pc:spChg>
        <pc:spChg chg="mod">
          <ac:chgData name="Wenzel, Brooke" userId="672bf8d3-b15b-4e02-a6d1-39319a0df09b" providerId="ADAL" clId="{A444D013-913F-477E-8A14-6C20E286F64B}" dt="2023-07-31T16:22:52.181" v="212" actId="1076"/>
          <ac:spMkLst>
            <pc:docMk/>
            <pc:sldMk cId="74676089" sldId="2673"/>
            <ac:spMk id="7" creationId="{0BDA3AFF-1616-4B0F-96B1-A3568444790B}"/>
          </ac:spMkLst>
        </pc:spChg>
      </pc:sldChg>
      <pc:sldChg chg="modSp add mod">
        <pc:chgData name="Wenzel, Brooke" userId="672bf8d3-b15b-4e02-a6d1-39319a0df09b" providerId="ADAL" clId="{A444D013-913F-477E-8A14-6C20E286F64B}" dt="2023-07-31T16:13:23.133" v="15" actId="1076"/>
        <pc:sldMkLst>
          <pc:docMk/>
          <pc:sldMk cId="1209462368" sldId="2677"/>
        </pc:sldMkLst>
        <pc:spChg chg="mod">
          <ac:chgData name="Wenzel, Brooke" userId="672bf8d3-b15b-4e02-a6d1-39319a0df09b" providerId="ADAL" clId="{A444D013-913F-477E-8A14-6C20E286F64B}" dt="2023-07-31T16:13:23.133" v="15" actId="1076"/>
          <ac:spMkLst>
            <pc:docMk/>
            <pc:sldMk cId="1209462368" sldId="2677"/>
            <ac:spMk id="3" creationId="{00000000-0000-0000-0000-000000000000}"/>
          </ac:spMkLst>
        </pc:spChg>
      </pc:sldChg>
      <pc:sldChg chg="addSp delSp modSp add mod">
        <pc:chgData name="Wenzel, Brooke" userId="672bf8d3-b15b-4e02-a6d1-39319a0df09b" providerId="ADAL" clId="{A444D013-913F-477E-8A14-6C20E286F64B}" dt="2023-07-31T16:15:40.489" v="77" actId="20577"/>
        <pc:sldMkLst>
          <pc:docMk/>
          <pc:sldMk cId="353365590" sldId="2680"/>
        </pc:sldMkLst>
        <pc:spChg chg="mod">
          <ac:chgData name="Wenzel, Brooke" userId="672bf8d3-b15b-4e02-a6d1-39319a0df09b" providerId="ADAL" clId="{A444D013-913F-477E-8A14-6C20E286F64B}" dt="2023-07-31T16:15:40.489" v="77" actId="20577"/>
          <ac:spMkLst>
            <pc:docMk/>
            <pc:sldMk cId="353365590" sldId="2680"/>
            <ac:spMk id="7" creationId="{0C7764C8-453F-CEAA-A4BD-A1604AFB08B6}"/>
          </ac:spMkLst>
        </pc:spChg>
        <pc:spChg chg="mod">
          <ac:chgData name="Wenzel, Brooke" userId="672bf8d3-b15b-4e02-a6d1-39319a0df09b" providerId="ADAL" clId="{A444D013-913F-477E-8A14-6C20E286F64B}" dt="2023-07-31T16:14:41.574" v="54" actId="1076"/>
          <ac:spMkLst>
            <pc:docMk/>
            <pc:sldMk cId="353365590" sldId="2680"/>
            <ac:spMk id="14" creationId="{32CB49A5-DB2F-45E6-8AAA-08C282AE4016}"/>
          </ac:spMkLst>
        </pc:spChg>
        <pc:picChg chg="del">
          <ac:chgData name="Wenzel, Brooke" userId="672bf8d3-b15b-4e02-a6d1-39319a0df09b" providerId="ADAL" clId="{A444D013-913F-477E-8A14-6C20E286F64B}" dt="2023-07-31T16:14:36.124" v="52" actId="478"/>
          <ac:picMkLst>
            <pc:docMk/>
            <pc:sldMk cId="353365590" sldId="2680"/>
            <ac:picMk id="3" creationId="{F2E7BA2F-93EE-0C80-E728-24049A95D0F9}"/>
          </ac:picMkLst>
        </pc:picChg>
        <pc:picChg chg="add mod">
          <ac:chgData name="Wenzel, Brooke" userId="672bf8d3-b15b-4e02-a6d1-39319a0df09b" providerId="ADAL" clId="{A444D013-913F-477E-8A14-6C20E286F64B}" dt="2023-07-31T16:15:26.202" v="62" actId="1076"/>
          <ac:picMkLst>
            <pc:docMk/>
            <pc:sldMk cId="353365590" sldId="2680"/>
            <ac:picMk id="5" creationId="{A1F9F377-91D5-B8AA-20DD-C67F9B98E4CC}"/>
          </ac:picMkLst>
        </pc:picChg>
      </pc:sldChg>
      <pc:sldChg chg="delSp modSp add mod">
        <pc:chgData name="Wenzel, Brooke" userId="672bf8d3-b15b-4e02-a6d1-39319a0df09b" providerId="ADAL" clId="{A444D013-913F-477E-8A14-6C20E286F64B}" dt="2023-07-31T16:13:20.347" v="14" actId="1076"/>
        <pc:sldMkLst>
          <pc:docMk/>
          <pc:sldMk cId="3308656297" sldId="2681"/>
        </pc:sldMkLst>
        <pc:spChg chg="mod">
          <ac:chgData name="Wenzel, Brooke" userId="672bf8d3-b15b-4e02-a6d1-39319a0df09b" providerId="ADAL" clId="{A444D013-913F-477E-8A14-6C20E286F64B}" dt="2023-07-31T16:13:07.087" v="10" actId="1076"/>
          <ac:spMkLst>
            <pc:docMk/>
            <pc:sldMk cId="3308656297" sldId="2681"/>
            <ac:spMk id="2" creationId="{16233860-C709-47B4-4C62-586622218BB9}"/>
          </ac:spMkLst>
        </pc:spChg>
        <pc:spChg chg="mod">
          <ac:chgData name="Wenzel, Brooke" userId="672bf8d3-b15b-4e02-a6d1-39319a0df09b" providerId="ADAL" clId="{A444D013-913F-477E-8A14-6C20E286F64B}" dt="2023-07-31T16:13:20.347" v="14" actId="1076"/>
          <ac:spMkLst>
            <pc:docMk/>
            <pc:sldMk cId="3308656297" sldId="2681"/>
            <ac:spMk id="4" creationId="{00000000-0000-0000-0000-000000000000}"/>
          </ac:spMkLst>
        </pc:spChg>
        <pc:spChg chg="del">
          <ac:chgData name="Wenzel, Brooke" userId="672bf8d3-b15b-4e02-a6d1-39319a0df09b" providerId="ADAL" clId="{A444D013-913F-477E-8A14-6C20E286F64B}" dt="2023-07-31T16:13:09.015" v="11" actId="478"/>
          <ac:spMkLst>
            <pc:docMk/>
            <pc:sldMk cId="3308656297" sldId="2681"/>
            <ac:spMk id="6" creationId="{E05A6554-F70D-4CE1-B259-3D3E03AC205C}"/>
          </ac:spMkLst>
        </pc:spChg>
        <pc:spChg chg="mod">
          <ac:chgData name="Wenzel, Brooke" userId="672bf8d3-b15b-4e02-a6d1-39319a0df09b" providerId="ADAL" clId="{A444D013-913F-477E-8A14-6C20E286F64B}" dt="2023-07-31T16:13:12.567" v="12" actId="1076"/>
          <ac:spMkLst>
            <pc:docMk/>
            <pc:sldMk cId="3308656297" sldId="2681"/>
            <ac:spMk id="351" creationId="{A52D0D6D-0792-6E59-E333-7DC2B8BC6EB8}"/>
          </ac:spMkLst>
        </pc:spChg>
        <pc:picChg chg="mod">
          <ac:chgData name="Wenzel, Brooke" userId="672bf8d3-b15b-4e02-a6d1-39319a0df09b" providerId="ADAL" clId="{A444D013-913F-477E-8A14-6C20E286F64B}" dt="2023-07-31T16:13:14.852" v="13" actId="14100"/>
          <ac:picMkLst>
            <pc:docMk/>
            <pc:sldMk cId="3308656297" sldId="2681"/>
            <ac:picMk id="8" creationId="{A708C627-72D4-45CA-9A59-68EB4DC5528A}"/>
          </ac:picMkLst>
        </pc:picChg>
      </pc:sldChg>
      <pc:sldChg chg="add">
        <pc:chgData name="Wenzel, Brooke" userId="672bf8d3-b15b-4e02-a6d1-39319a0df09b" providerId="ADAL" clId="{A444D013-913F-477E-8A14-6C20E286F64B}" dt="2023-07-31T16:12:17.897" v="0"/>
        <pc:sldMkLst>
          <pc:docMk/>
          <pc:sldMk cId="1045621758" sldId="3101"/>
        </pc:sldMkLst>
      </pc:sldChg>
      <pc:sldChg chg="modSp add mod">
        <pc:chgData name="Wenzel, Brooke" userId="672bf8d3-b15b-4e02-a6d1-39319a0df09b" providerId="ADAL" clId="{A444D013-913F-477E-8A14-6C20E286F64B}" dt="2023-07-31T17:15:06.689" v="880" actId="207"/>
        <pc:sldMkLst>
          <pc:docMk/>
          <pc:sldMk cId="3721601805" sldId="3103"/>
        </pc:sldMkLst>
        <pc:graphicFrameChg chg="modGraphic">
          <ac:chgData name="Wenzel, Brooke" userId="672bf8d3-b15b-4e02-a6d1-39319a0df09b" providerId="ADAL" clId="{A444D013-913F-477E-8A14-6C20E286F64B}" dt="2023-07-31T17:15:06.689" v="880" actId="207"/>
          <ac:graphicFrameMkLst>
            <pc:docMk/>
            <pc:sldMk cId="3721601805" sldId="3103"/>
            <ac:graphicFrameMk id="5" creationId="{53E481B0-DEEF-4BC2-B0FA-16BA2C8C8C3F}"/>
          </ac:graphicFrameMkLst>
        </pc:graphicFrameChg>
      </pc:sldChg>
      <pc:sldChg chg="modSp add mod">
        <pc:chgData name="Wenzel, Brooke" userId="672bf8d3-b15b-4e02-a6d1-39319a0df09b" providerId="ADAL" clId="{A444D013-913F-477E-8A14-6C20E286F64B}" dt="2023-07-31T16:22:18.001" v="207" actId="14100"/>
        <pc:sldMkLst>
          <pc:docMk/>
          <pc:sldMk cId="1331618931" sldId="3106"/>
        </pc:sldMkLst>
        <pc:spChg chg="mod">
          <ac:chgData name="Wenzel, Brooke" userId="672bf8d3-b15b-4e02-a6d1-39319a0df09b" providerId="ADAL" clId="{A444D013-913F-477E-8A14-6C20E286F64B}" dt="2023-07-31T16:22:18.001" v="207" actId="14100"/>
          <ac:spMkLst>
            <pc:docMk/>
            <pc:sldMk cId="1331618931" sldId="3106"/>
            <ac:spMk id="2" creationId="{47D0A19E-B9AD-CC31-3A7F-B273076EAD40}"/>
          </ac:spMkLst>
        </pc:spChg>
      </pc:sldChg>
      <pc:sldChg chg="modSp add mod">
        <pc:chgData name="Wenzel, Brooke" userId="672bf8d3-b15b-4e02-a6d1-39319a0df09b" providerId="ADAL" clId="{A444D013-913F-477E-8A14-6C20E286F64B}" dt="2023-07-31T16:20:22.716" v="179" actId="14100"/>
        <pc:sldMkLst>
          <pc:docMk/>
          <pc:sldMk cId="347614950" sldId="3107"/>
        </pc:sldMkLst>
        <pc:spChg chg="mod">
          <ac:chgData name="Wenzel, Brooke" userId="672bf8d3-b15b-4e02-a6d1-39319a0df09b" providerId="ADAL" clId="{A444D013-913F-477E-8A14-6C20E286F64B}" dt="2023-07-31T16:20:22.716" v="179" actId="14100"/>
          <ac:spMkLst>
            <pc:docMk/>
            <pc:sldMk cId="347614950" sldId="3107"/>
            <ac:spMk id="2" creationId="{47D0A19E-B9AD-CC31-3A7F-B273076EAD40}"/>
          </ac:spMkLst>
        </pc:spChg>
      </pc:sldChg>
      <pc:sldChg chg="modSp add mod">
        <pc:chgData name="Wenzel, Brooke" userId="672bf8d3-b15b-4e02-a6d1-39319a0df09b" providerId="ADAL" clId="{A444D013-913F-477E-8A14-6C20E286F64B}" dt="2023-07-31T16:22:44.597" v="210" actId="14100"/>
        <pc:sldMkLst>
          <pc:docMk/>
          <pc:sldMk cId="3191045969" sldId="3112"/>
        </pc:sldMkLst>
        <pc:spChg chg="mod">
          <ac:chgData name="Wenzel, Brooke" userId="672bf8d3-b15b-4e02-a6d1-39319a0df09b" providerId="ADAL" clId="{A444D013-913F-477E-8A14-6C20E286F64B}" dt="2023-07-31T16:22:44.597" v="210" actId="14100"/>
          <ac:spMkLst>
            <pc:docMk/>
            <pc:sldMk cId="3191045969" sldId="3112"/>
            <ac:spMk id="2" creationId="{47D0A19E-B9AD-CC31-3A7F-B273076EAD40}"/>
          </ac:spMkLst>
        </pc:spChg>
      </pc:sldChg>
      <pc:sldChg chg="modSp add mod">
        <pc:chgData name="Wenzel, Brooke" userId="672bf8d3-b15b-4e02-a6d1-39319a0df09b" providerId="ADAL" clId="{A444D013-913F-477E-8A14-6C20E286F64B}" dt="2023-07-31T16:22:58.745" v="214" actId="14100"/>
        <pc:sldMkLst>
          <pc:docMk/>
          <pc:sldMk cId="564688715" sldId="3113"/>
        </pc:sldMkLst>
        <pc:spChg chg="mod">
          <ac:chgData name="Wenzel, Brooke" userId="672bf8d3-b15b-4e02-a6d1-39319a0df09b" providerId="ADAL" clId="{A444D013-913F-477E-8A14-6C20E286F64B}" dt="2023-07-31T16:22:58.745" v="214" actId="14100"/>
          <ac:spMkLst>
            <pc:docMk/>
            <pc:sldMk cId="564688715" sldId="3113"/>
            <ac:spMk id="2" creationId="{47D0A19E-B9AD-CC31-3A7F-B273076EAD40}"/>
          </ac:spMkLst>
        </pc:spChg>
      </pc:sldChg>
      <pc:sldChg chg="modSp add mod">
        <pc:chgData name="Wenzel, Brooke" userId="672bf8d3-b15b-4e02-a6d1-39319a0df09b" providerId="ADAL" clId="{A444D013-913F-477E-8A14-6C20E286F64B}" dt="2023-07-31T16:23:22.263" v="218" actId="14100"/>
        <pc:sldMkLst>
          <pc:docMk/>
          <pc:sldMk cId="230805371" sldId="3114"/>
        </pc:sldMkLst>
        <pc:spChg chg="mod">
          <ac:chgData name="Wenzel, Brooke" userId="672bf8d3-b15b-4e02-a6d1-39319a0df09b" providerId="ADAL" clId="{A444D013-913F-477E-8A14-6C20E286F64B}" dt="2023-07-31T16:23:22.263" v="218" actId="14100"/>
          <ac:spMkLst>
            <pc:docMk/>
            <pc:sldMk cId="230805371" sldId="3114"/>
            <ac:spMk id="2" creationId="{47D0A19E-B9AD-CC31-3A7F-B273076EAD40}"/>
          </ac:spMkLst>
        </pc:spChg>
      </pc:sldChg>
      <pc:sldChg chg="modSp add mod">
        <pc:chgData name="Wenzel, Brooke" userId="672bf8d3-b15b-4e02-a6d1-39319a0df09b" providerId="ADAL" clId="{A444D013-913F-477E-8A14-6C20E286F64B}" dt="2023-07-31T16:23:34.939" v="222" actId="14100"/>
        <pc:sldMkLst>
          <pc:docMk/>
          <pc:sldMk cId="2480553521" sldId="3115"/>
        </pc:sldMkLst>
        <pc:spChg chg="mod">
          <ac:chgData name="Wenzel, Brooke" userId="672bf8d3-b15b-4e02-a6d1-39319a0df09b" providerId="ADAL" clId="{A444D013-913F-477E-8A14-6C20E286F64B}" dt="2023-07-31T16:23:34.939" v="222" actId="14100"/>
          <ac:spMkLst>
            <pc:docMk/>
            <pc:sldMk cId="2480553521" sldId="3115"/>
            <ac:spMk id="2" creationId="{47D0A19E-B9AD-CC31-3A7F-B273076EAD40}"/>
          </ac:spMkLst>
        </pc:spChg>
      </pc:sldChg>
      <pc:sldChg chg="modSp add mod">
        <pc:chgData name="Wenzel, Brooke" userId="672bf8d3-b15b-4e02-a6d1-39319a0df09b" providerId="ADAL" clId="{A444D013-913F-477E-8A14-6C20E286F64B}" dt="2023-07-31T16:24:03.057" v="229" actId="14100"/>
        <pc:sldMkLst>
          <pc:docMk/>
          <pc:sldMk cId="2491508847" sldId="3116"/>
        </pc:sldMkLst>
        <pc:spChg chg="mod">
          <ac:chgData name="Wenzel, Brooke" userId="672bf8d3-b15b-4e02-a6d1-39319a0df09b" providerId="ADAL" clId="{A444D013-913F-477E-8A14-6C20E286F64B}" dt="2023-07-31T16:24:03.057" v="229" actId="14100"/>
          <ac:spMkLst>
            <pc:docMk/>
            <pc:sldMk cId="2491508847" sldId="3116"/>
            <ac:spMk id="2" creationId="{47D0A19E-B9AD-CC31-3A7F-B273076EAD40}"/>
          </ac:spMkLst>
        </pc:spChg>
      </pc:sldChg>
      <pc:sldChg chg="modSp add mod">
        <pc:chgData name="Wenzel, Brooke" userId="672bf8d3-b15b-4e02-a6d1-39319a0df09b" providerId="ADAL" clId="{A444D013-913F-477E-8A14-6C20E286F64B}" dt="2023-07-31T16:23:26.232" v="219" actId="1076"/>
        <pc:sldMkLst>
          <pc:docMk/>
          <pc:sldMk cId="69194315" sldId="3117"/>
        </pc:sldMkLst>
        <pc:spChg chg="mod">
          <ac:chgData name="Wenzel, Brooke" userId="672bf8d3-b15b-4e02-a6d1-39319a0df09b" providerId="ADAL" clId="{A444D013-913F-477E-8A14-6C20E286F64B}" dt="2023-07-31T16:23:26.232" v="219" actId="1076"/>
          <ac:spMkLst>
            <pc:docMk/>
            <pc:sldMk cId="69194315" sldId="3117"/>
            <ac:spMk id="2" creationId="{00000000-0000-0000-0000-000000000000}"/>
          </ac:spMkLst>
        </pc:spChg>
      </pc:sldChg>
      <pc:sldChg chg="modSp add mod">
        <pc:chgData name="Wenzel, Brooke" userId="672bf8d3-b15b-4e02-a6d1-39319a0df09b" providerId="ADAL" clId="{A444D013-913F-477E-8A14-6C20E286F64B}" dt="2023-07-31T16:32:32.560" v="275" actId="20577"/>
        <pc:sldMkLst>
          <pc:docMk/>
          <pc:sldMk cId="785220724" sldId="3122"/>
        </pc:sldMkLst>
        <pc:spChg chg="mod">
          <ac:chgData name="Wenzel, Brooke" userId="672bf8d3-b15b-4e02-a6d1-39319a0df09b" providerId="ADAL" clId="{A444D013-913F-477E-8A14-6C20E286F64B}" dt="2023-07-31T16:32:32.560" v="275" actId="20577"/>
          <ac:spMkLst>
            <pc:docMk/>
            <pc:sldMk cId="785220724" sldId="3122"/>
            <ac:spMk id="2" creationId="{00000000-0000-0000-0000-000000000000}"/>
          </ac:spMkLst>
        </pc:spChg>
      </pc:sldChg>
      <pc:sldChg chg="addSp delSp modSp add del mod">
        <pc:chgData name="Wenzel, Brooke" userId="672bf8d3-b15b-4e02-a6d1-39319a0df09b" providerId="ADAL" clId="{A444D013-913F-477E-8A14-6C20E286F64B}" dt="2023-07-31T16:51:59.178" v="583" actId="47"/>
        <pc:sldMkLst>
          <pc:docMk/>
          <pc:sldMk cId="2864931756" sldId="3123"/>
        </pc:sldMkLst>
        <pc:spChg chg="mod">
          <ac:chgData name="Wenzel, Brooke" userId="672bf8d3-b15b-4e02-a6d1-39319a0df09b" providerId="ADAL" clId="{A444D013-913F-477E-8A14-6C20E286F64B}" dt="2023-07-31T16:46:10.533" v="308" actId="20577"/>
          <ac:spMkLst>
            <pc:docMk/>
            <pc:sldMk cId="2864931756" sldId="3123"/>
            <ac:spMk id="3" creationId="{00000000-0000-0000-0000-000000000000}"/>
          </ac:spMkLst>
        </pc:spChg>
        <pc:spChg chg="del mod">
          <ac:chgData name="Wenzel, Brooke" userId="672bf8d3-b15b-4e02-a6d1-39319a0df09b" providerId="ADAL" clId="{A444D013-913F-477E-8A14-6C20E286F64B}" dt="2023-07-31T16:47:07.361" v="472" actId="478"/>
          <ac:spMkLst>
            <pc:docMk/>
            <pc:sldMk cId="2864931756" sldId="3123"/>
            <ac:spMk id="6" creationId="{754A80A7-CE6B-45D5-AD2D-FAE9C6882660}"/>
          </ac:spMkLst>
        </pc:spChg>
        <pc:spChg chg="mod">
          <ac:chgData name="Wenzel, Brooke" userId="672bf8d3-b15b-4e02-a6d1-39319a0df09b" providerId="ADAL" clId="{A444D013-913F-477E-8A14-6C20E286F64B}" dt="2023-07-31T16:48:18.651" v="507" actId="20577"/>
          <ac:spMkLst>
            <pc:docMk/>
            <pc:sldMk cId="2864931756" sldId="3123"/>
            <ac:spMk id="9" creationId="{264C4BBD-5EC2-4E58-B1FF-C03E8EC8A866}"/>
          </ac:spMkLst>
        </pc:spChg>
        <pc:spChg chg="mod">
          <ac:chgData name="Wenzel, Brooke" userId="672bf8d3-b15b-4e02-a6d1-39319a0df09b" providerId="ADAL" clId="{A444D013-913F-477E-8A14-6C20E286F64B}" dt="2023-07-31T16:47:22.615" v="476" actId="3626"/>
          <ac:spMkLst>
            <pc:docMk/>
            <pc:sldMk cId="2864931756" sldId="3123"/>
            <ac:spMk id="11" creationId="{2FE3BA1B-D161-4B02-AFB2-7CB96D475696}"/>
          </ac:spMkLst>
        </pc:spChg>
        <pc:picChg chg="add mod">
          <ac:chgData name="Wenzel, Brooke" userId="672bf8d3-b15b-4e02-a6d1-39319a0df09b" providerId="ADAL" clId="{A444D013-913F-477E-8A14-6C20E286F64B}" dt="2023-07-31T16:46:22.655" v="311" actId="1076"/>
          <ac:picMkLst>
            <pc:docMk/>
            <pc:sldMk cId="2864931756" sldId="3123"/>
            <ac:picMk id="5" creationId="{F221BE79-A525-1194-C4A8-207CBE217721}"/>
          </ac:picMkLst>
        </pc:picChg>
        <pc:picChg chg="del">
          <ac:chgData name="Wenzel, Brooke" userId="672bf8d3-b15b-4e02-a6d1-39319a0df09b" providerId="ADAL" clId="{A444D013-913F-477E-8A14-6C20E286F64B}" dt="2023-07-31T16:46:01.297" v="295" actId="478"/>
          <ac:picMkLst>
            <pc:docMk/>
            <pc:sldMk cId="2864931756" sldId="3123"/>
            <ac:picMk id="10" creationId="{A76A9EA9-939B-4368-8932-EE7B8B1EE71B}"/>
          </ac:picMkLst>
        </pc:picChg>
      </pc:sldChg>
      <pc:sldChg chg="delSp modSp add del mod">
        <pc:chgData name="Wenzel, Brooke" userId="672bf8d3-b15b-4e02-a6d1-39319a0df09b" providerId="ADAL" clId="{A444D013-913F-477E-8A14-6C20E286F64B}" dt="2023-07-31T16:52:01.258" v="584" actId="47"/>
        <pc:sldMkLst>
          <pc:docMk/>
          <pc:sldMk cId="4039208645" sldId="3124"/>
        </pc:sldMkLst>
        <pc:spChg chg="mod">
          <ac:chgData name="Wenzel, Brooke" userId="672bf8d3-b15b-4e02-a6d1-39319a0df09b" providerId="ADAL" clId="{A444D013-913F-477E-8A14-6C20E286F64B}" dt="2023-07-31T16:49:07.007" v="572" actId="20577"/>
          <ac:spMkLst>
            <pc:docMk/>
            <pc:sldMk cId="4039208645" sldId="3124"/>
            <ac:spMk id="3" creationId="{00000000-0000-0000-0000-000000000000}"/>
          </ac:spMkLst>
        </pc:spChg>
        <pc:spChg chg="del">
          <ac:chgData name="Wenzel, Brooke" userId="672bf8d3-b15b-4e02-a6d1-39319a0df09b" providerId="ADAL" clId="{A444D013-913F-477E-8A14-6C20E286F64B}" dt="2023-07-31T16:47:10.016" v="473" actId="478"/>
          <ac:spMkLst>
            <pc:docMk/>
            <pc:sldMk cId="4039208645" sldId="3124"/>
            <ac:spMk id="6" creationId="{754A80A7-CE6B-45D5-AD2D-FAE9C6882660}"/>
          </ac:spMkLst>
        </pc:spChg>
        <pc:spChg chg="mod">
          <ac:chgData name="Wenzel, Brooke" userId="672bf8d3-b15b-4e02-a6d1-39319a0df09b" providerId="ADAL" clId="{A444D013-913F-477E-8A14-6C20E286F64B}" dt="2023-07-31T16:49:34.265" v="581" actId="20577"/>
          <ac:spMkLst>
            <pc:docMk/>
            <pc:sldMk cId="4039208645" sldId="3124"/>
            <ac:spMk id="9" creationId="{264C4BBD-5EC2-4E58-B1FF-C03E8EC8A866}"/>
          </ac:spMkLst>
        </pc:spChg>
        <pc:spChg chg="mod">
          <ac:chgData name="Wenzel, Brooke" userId="672bf8d3-b15b-4e02-a6d1-39319a0df09b" providerId="ADAL" clId="{A444D013-913F-477E-8A14-6C20E286F64B}" dt="2023-07-31T16:48:42.424" v="565" actId="3626"/>
          <ac:spMkLst>
            <pc:docMk/>
            <pc:sldMk cId="4039208645" sldId="3124"/>
            <ac:spMk id="11" creationId="{2FE3BA1B-D161-4B02-AFB2-7CB96D475696}"/>
          </ac:spMkLst>
        </pc:spChg>
        <pc:picChg chg="del">
          <ac:chgData name="Wenzel, Brooke" userId="672bf8d3-b15b-4e02-a6d1-39319a0df09b" providerId="ADAL" clId="{A444D013-913F-477E-8A14-6C20E286F64B}" dt="2023-07-31T16:49:03.458" v="566" actId="478"/>
          <ac:picMkLst>
            <pc:docMk/>
            <pc:sldMk cId="4039208645" sldId="3124"/>
            <ac:picMk id="5" creationId="{17415CBE-3137-48DB-9345-FBCE113D3651}"/>
          </ac:picMkLst>
        </pc:picChg>
        <pc:picChg chg="del">
          <ac:chgData name="Wenzel, Brooke" userId="672bf8d3-b15b-4e02-a6d1-39319a0df09b" providerId="ADAL" clId="{A444D013-913F-477E-8A14-6C20E286F64B}" dt="2023-07-31T16:49:08.480" v="573" actId="478"/>
          <ac:picMkLst>
            <pc:docMk/>
            <pc:sldMk cId="4039208645" sldId="3124"/>
            <ac:picMk id="8" creationId="{4060B4E0-C679-4D5F-9FD1-A3B9D76303BE}"/>
          </ac:picMkLst>
        </pc:picChg>
      </pc:sldChg>
      <pc:sldChg chg="modSp add mod">
        <pc:chgData name="Wenzel, Brooke" userId="672bf8d3-b15b-4e02-a6d1-39319a0df09b" providerId="ADAL" clId="{A444D013-913F-477E-8A14-6C20E286F64B}" dt="2023-07-31T16:23:43.140" v="225" actId="14100"/>
        <pc:sldMkLst>
          <pc:docMk/>
          <pc:sldMk cId="1443352402" sldId="3128"/>
        </pc:sldMkLst>
        <pc:spChg chg="mod">
          <ac:chgData name="Wenzel, Brooke" userId="672bf8d3-b15b-4e02-a6d1-39319a0df09b" providerId="ADAL" clId="{A444D013-913F-477E-8A14-6C20E286F64B}" dt="2023-07-31T16:23:43.140" v="225" actId="14100"/>
          <ac:spMkLst>
            <pc:docMk/>
            <pc:sldMk cId="1443352402" sldId="3128"/>
            <ac:spMk id="2" creationId="{47D0A19E-B9AD-CC31-3A7F-B273076EAD40}"/>
          </ac:spMkLst>
        </pc:spChg>
      </pc:sldChg>
      <pc:sldChg chg="modSp add mod">
        <pc:chgData name="Wenzel, Brooke" userId="672bf8d3-b15b-4e02-a6d1-39319a0df09b" providerId="ADAL" clId="{A444D013-913F-477E-8A14-6C20E286F64B}" dt="2023-07-31T16:23:48.608" v="226" actId="1076"/>
        <pc:sldMkLst>
          <pc:docMk/>
          <pc:sldMk cId="828033737" sldId="3129"/>
        </pc:sldMkLst>
        <pc:spChg chg="mod">
          <ac:chgData name="Wenzel, Brooke" userId="672bf8d3-b15b-4e02-a6d1-39319a0df09b" providerId="ADAL" clId="{A444D013-913F-477E-8A14-6C20E286F64B}" dt="2023-07-31T16:23:48.608" v="226" actId="1076"/>
          <ac:spMkLst>
            <pc:docMk/>
            <pc:sldMk cId="828033737" sldId="3129"/>
            <ac:spMk id="2" creationId="{00000000-0000-0000-0000-000000000000}"/>
          </ac:spMkLst>
        </pc:spChg>
      </pc:sldChg>
      <pc:sldChg chg="modSp add mod">
        <pc:chgData name="Wenzel, Brooke" userId="672bf8d3-b15b-4e02-a6d1-39319a0df09b" providerId="ADAL" clId="{A444D013-913F-477E-8A14-6C20E286F64B}" dt="2023-07-31T16:23:56.039" v="227" actId="1076"/>
        <pc:sldMkLst>
          <pc:docMk/>
          <pc:sldMk cId="3774555935" sldId="3130"/>
        </pc:sldMkLst>
        <pc:spChg chg="mod">
          <ac:chgData name="Wenzel, Brooke" userId="672bf8d3-b15b-4e02-a6d1-39319a0df09b" providerId="ADAL" clId="{A444D013-913F-477E-8A14-6C20E286F64B}" dt="2023-07-31T16:23:56.039" v="227" actId="1076"/>
          <ac:spMkLst>
            <pc:docMk/>
            <pc:sldMk cId="3774555935" sldId="3130"/>
            <ac:spMk id="2" creationId="{00000000-0000-0000-0000-000000000000}"/>
          </ac:spMkLst>
        </pc:spChg>
      </pc:sldChg>
      <pc:sldChg chg="addSp delSp modSp add mod setBg">
        <pc:chgData name="Wenzel, Brooke" userId="672bf8d3-b15b-4e02-a6d1-39319a0df09b" providerId="ADAL" clId="{A444D013-913F-477E-8A14-6C20E286F64B}" dt="2023-07-31T17:30:11.674" v="933" actId="113"/>
        <pc:sldMkLst>
          <pc:docMk/>
          <pc:sldMk cId="4159567558" sldId="3131"/>
        </pc:sldMkLst>
        <pc:spChg chg="add mod">
          <ac:chgData name="Wenzel, Brooke" userId="672bf8d3-b15b-4e02-a6d1-39319a0df09b" providerId="ADAL" clId="{A444D013-913F-477E-8A14-6C20E286F64B}" dt="2023-07-31T17:30:11.674" v="933" actId="113"/>
          <ac:spMkLst>
            <pc:docMk/>
            <pc:sldMk cId="4159567558" sldId="3131"/>
            <ac:spMk id="3" creationId="{447FAE90-0242-DBB8-EA9F-CA6433CEECF8}"/>
          </ac:spMkLst>
        </pc:spChg>
        <pc:spChg chg="mod ord">
          <ac:chgData name="Wenzel, Brooke" userId="672bf8d3-b15b-4e02-a6d1-39319a0df09b" providerId="ADAL" clId="{A444D013-913F-477E-8A14-6C20E286F64B}" dt="2023-07-31T16:17:48.785" v="122" actId="26606"/>
          <ac:spMkLst>
            <pc:docMk/>
            <pc:sldMk cId="4159567558" sldId="3131"/>
            <ac:spMk id="4" creationId="{00000000-0000-0000-0000-000000000000}"/>
          </ac:spMkLst>
        </pc:spChg>
        <pc:spChg chg="del mod ord">
          <ac:chgData name="Wenzel, Brooke" userId="672bf8d3-b15b-4e02-a6d1-39319a0df09b" providerId="ADAL" clId="{A444D013-913F-477E-8A14-6C20E286F64B}" dt="2023-07-31T16:18:07.013" v="127" actId="478"/>
          <ac:spMkLst>
            <pc:docMk/>
            <pc:sldMk cId="4159567558" sldId="3131"/>
            <ac:spMk id="7" creationId="{0C7764C8-453F-CEAA-A4BD-A1604AFB08B6}"/>
          </ac:spMkLst>
        </pc:spChg>
        <pc:spChg chg="add">
          <ac:chgData name="Wenzel, Brooke" userId="672bf8d3-b15b-4e02-a6d1-39319a0df09b" providerId="ADAL" clId="{A444D013-913F-477E-8A14-6C20E286F64B}" dt="2023-07-31T16:17:48.785" v="122" actId="26606"/>
          <ac:spMkLst>
            <pc:docMk/>
            <pc:sldMk cId="4159567558" sldId="3131"/>
            <ac:spMk id="13" creationId="{B7BD7FCF-A254-4A97-A15C-319B67622677}"/>
          </ac:spMkLst>
        </pc:spChg>
        <pc:spChg chg="del mod">
          <ac:chgData name="Wenzel, Brooke" userId="672bf8d3-b15b-4e02-a6d1-39319a0df09b" providerId="ADAL" clId="{A444D013-913F-477E-8A14-6C20E286F64B}" dt="2023-07-31T16:14:45.546" v="56" actId="478"/>
          <ac:spMkLst>
            <pc:docMk/>
            <pc:sldMk cId="4159567558" sldId="3131"/>
            <ac:spMk id="14" creationId="{32CB49A5-DB2F-45E6-8AAA-08C282AE4016}"/>
          </ac:spMkLst>
        </pc:spChg>
        <pc:spChg chg="add">
          <ac:chgData name="Wenzel, Brooke" userId="672bf8d3-b15b-4e02-a6d1-39319a0df09b" providerId="ADAL" clId="{A444D013-913F-477E-8A14-6C20E286F64B}" dt="2023-07-31T16:17:48.785" v="122" actId="26606"/>
          <ac:spMkLst>
            <pc:docMk/>
            <pc:sldMk cId="4159567558" sldId="3131"/>
            <ac:spMk id="15" creationId="{52FFAF72-6204-4676-9C6F-9A4CC4D91805}"/>
          </ac:spMkLst>
        </pc:spChg>
        <pc:picChg chg="del">
          <ac:chgData name="Wenzel, Brooke" userId="672bf8d3-b15b-4e02-a6d1-39319a0df09b" providerId="ADAL" clId="{A444D013-913F-477E-8A14-6C20E286F64B}" dt="2023-07-31T16:14:47.174" v="57" actId="478"/>
          <ac:picMkLst>
            <pc:docMk/>
            <pc:sldMk cId="4159567558" sldId="3131"/>
            <ac:picMk id="5" creationId="{58652FC3-D7FB-2711-BCAC-A7E19693986F}"/>
          </ac:picMkLst>
        </pc:picChg>
        <pc:picChg chg="add mod">
          <ac:chgData name="Wenzel, Brooke" userId="672bf8d3-b15b-4e02-a6d1-39319a0df09b" providerId="ADAL" clId="{A444D013-913F-477E-8A14-6C20E286F64B}" dt="2023-07-31T16:17:48.785" v="122" actId="26606"/>
          <ac:picMkLst>
            <pc:docMk/>
            <pc:sldMk cId="4159567558" sldId="3131"/>
            <ac:picMk id="8" creationId="{98B64AA6-F067-C1D5-A9D2-00FDA514F3A7}"/>
          </ac:picMkLst>
        </pc:picChg>
      </pc:sldChg>
      <pc:sldChg chg="modSp add mod">
        <pc:chgData name="Wenzel, Brooke" userId="672bf8d3-b15b-4e02-a6d1-39319a0df09b" providerId="ADAL" clId="{A444D013-913F-477E-8A14-6C20E286F64B}" dt="2023-07-31T16:20:25.539" v="180" actId="1076"/>
        <pc:sldMkLst>
          <pc:docMk/>
          <pc:sldMk cId="2453545177" sldId="3132"/>
        </pc:sldMkLst>
        <pc:spChg chg="mod">
          <ac:chgData name="Wenzel, Brooke" userId="672bf8d3-b15b-4e02-a6d1-39319a0df09b" providerId="ADAL" clId="{A444D013-913F-477E-8A14-6C20E286F64B}" dt="2023-07-31T16:20:25.539" v="180" actId="1076"/>
          <ac:spMkLst>
            <pc:docMk/>
            <pc:sldMk cId="2453545177" sldId="3132"/>
            <ac:spMk id="2" creationId="{00000000-0000-0000-0000-000000000000}"/>
          </ac:spMkLst>
        </pc:spChg>
      </pc:sldChg>
      <pc:sldChg chg="modSp add mod">
        <pc:chgData name="Wenzel, Brooke" userId="672bf8d3-b15b-4e02-a6d1-39319a0df09b" providerId="ADAL" clId="{A444D013-913F-477E-8A14-6C20E286F64B}" dt="2023-07-31T17:14:33.056" v="878" actId="20577"/>
        <pc:sldMkLst>
          <pc:docMk/>
          <pc:sldMk cId="4252824575" sldId="3133"/>
        </pc:sldMkLst>
        <pc:spChg chg="mod">
          <ac:chgData name="Wenzel, Brooke" userId="672bf8d3-b15b-4e02-a6d1-39319a0df09b" providerId="ADAL" clId="{A444D013-913F-477E-8A14-6C20E286F64B}" dt="2023-07-31T16:20:35.997" v="182" actId="1076"/>
          <ac:spMkLst>
            <pc:docMk/>
            <pc:sldMk cId="4252824575" sldId="3133"/>
            <ac:spMk id="2" creationId="{00000000-0000-0000-0000-000000000000}"/>
          </ac:spMkLst>
        </pc:spChg>
        <pc:spChg chg="mod">
          <ac:chgData name="Wenzel, Brooke" userId="672bf8d3-b15b-4e02-a6d1-39319a0df09b" providerId="ADAL" clId="{A444D013-913F-477E-8A14-6C20E286F64B}" dt="2023-07-31T16:21:12.912" v="205" actId="1076"/>
          <ac:spMkLst>
            <pc:docMk/>
            <pc:sldMk cId="4252824575" sldId="3133"/>
            <ac:spMk id="3" creationId="{00000000-0000-0000-0000-000000000000}"/>
          </ac:spMkLst>
        </pc:spChg>
        <pc:graphicFrameChg chg="mod modGraphic">
          <ac:chgData name="Wenzel, Brooke" userId="672bf8d3-b15b-4e02-a6d1-39319a0df09b" providerId="ADAL" clId="{A444D013-913F-477E-8A14-6C20E286F64B}" dt="2023-07-31T17:14:33.056" v="878" actId="20577"/>
          <ac:graphicFrameMkLst>
            <pc:docMk/>
            <pc:sldMk cId="4252824575" sldId="3133"/>
            <ac:graphicFrameMk id="5" creationId="{182B3AAB-1DFE-4D3D-82D7-E1860C496FDE}"/>
          </ac:graphicFrameMkLst>
        </pc:graphicFrameChg>
      </pc:sldChg>
      <pc:sldChg chg="addSp delSp modSp add mod">
        <pc:chgData name="Wenzel, Brooke" userId="672bf8d3-b15b-4e02-a6d1-39319a0df09b" providerId="ADAL" clId="{A444D013-913F-477E-8A14-6C20E286F64B}" dt="2023-07-31T17:17:46.057" v="890" actId="1076"/>
        <pc:sldMkLst>
          <pc:docMk/>
          <pc:sldMk cId="2848135866" sldId="3134"/>
        </pc:sldMkLst>
        <pc:spChg chg="mod">
          <ac:chgData name="Wenzel, Brooke" userId="672bf8d3-b15b-4e02-a6d1-39319a0df09b" providerId="ADAL" clId="{A444D013-913F-477E-8A14-6C20E286F64B}" dt="2023-07-31T16:22:34.809" v="208" actId="1076"/>
          <ac:spMkLst>
            <pc:docMk/>
            <pc:sldMk cId="2848135866" sldId="3134"/>
            <ac:spMk id="2" creationId="{00000000-0000-0000-0000-000000000000}"/>
          </ac:spMkLst>
        </pc:spChg>
        <pc:spChg chg="mod">
          <ac:chgData name="Wenzel, Brooke" userId="672bf8d3-b15b-4e02-a6d1-39319a0df09b" providerId="ADAL" clId="{A444D013-913F-477E-8A14-6C20E286F64B}" dt="2023-07-31T16:12:18.422" v="5" actId="27636"/>
          <ac:spMkLst>
            <pc:docMk/>
            <pc:sldMk cId="2848135866" sldId="3134"/>
            <ac:spMk id="3" creationId="{00000000-0000-0000-0000-000000000000}"/>
          </ac:spMkLst>
        </pc:spChg>
        <pc:spChg chg="mod ord">
          <ac:chgData name="Wenzel, Brooke" userId="672bf8d3-b15b-4e02-a6d1-39319a0df09b" providerId="ADAL" clId="{A444D013-913F-477E-8A14-6C20E286F64B}" dt="2023-07-31T17:17:46.057" v="890" actId="1076"/>
          <ac:spMkLst>
            <pc:docMk/>
            <pc:sldMk cId="2848135866" sldId="3134"/>
            <ac:spMk id="8" creationId="{CD8224CB-F811-6E25-28FA-722E6054EB07}"/>
          </ac:spMkLst>
        </pc:spChg>
        <pc:picChg chg="add mod">
          <ac:chgData name="Wenzel, Brooke" userId="672bf8d3-b15b-4e02-a6d1-39319a0df09b" providerId="ADAL" clId="{A444D013-913F-477E-8A14-6C20E286F64B}" dt="2023-07-31T17:17:43.468" v="889" actId="1076"/>
          <ac:picMkLst>
            <pc:docMk/>
            <pc:sldMk cId="2848135866" sldId="3134"/>
            <ac:picMk id="7" creationId="{AAB4CACA-D33C-E224-DF1A-69F1FDFDF558}"/>
          </ac:picMkLst>
        </pc:picChg>
        <pc:picChg chg="del">
          <ac:chgData name="Wenzel, Brooke" userId="672bf8d3-b15b-4e02-a6d1-39319a0df09b" providerId="ADAL" clId="{A444D013-913F-477E-8A14-6C20E286F64B}" dt="2023-07-31T17:17:30.198" v="881" actId="478"/>
          <ac:picMkLst>
            <pc:docMk/>
            <pc:sldMk cId="2848135866" sldId="3134"/>
            <ac:picMk id="10" creationId="{FC69F502-B1AE-7DFA-B3EB-DEE40AA56A4C}"/>
          </ac:picMkLst>
        </pc:picChg>
      </pc:sldChg>
      <pc:sldChg chg="modSp add mod">
        <pc:chgData name="Wenzel, Brooke" userId="672bf8d3-b15b-4e02-a6d1-39319a0df09b" providerId="ADAL" clId="{A444D013-913F-477E-8A14-6C20E286F64B}" dt="2023-07-31T16:22:49.390" v="211" actId="1076"/>
        <pc:sldMkLst>
          <pc:docMk/>
          <pc:sldMk cId="3074214056" sldId="3135"/>
        </pc:sldMkLst>
        <pc:spChg chg="mod">
          <ac:chgData name="Wenzel, Brooke" userId="672bf8d3-b15b-4e02-a6d1-39319a0df09b" providerId="ADAL" clId="{A444D013-913F-477E-8A14-6C20E286F64B}" dt="2023-07-31T16:22:49.390" v="211" actId="1076"/>
          <ac:spMkLst>
            <pc:docMk/>
            <pc:sldMk cId="3074214056" sldId="3135"/>
            <ac:spMk id="2" creationId="{00000000-0000-0000-0000-000000000000}"/>
          </ac:spMkLst>
        </pc:spChg>
      </pc:sldChg>
      <pc:sldChg chg="addSp delSp modSp add mod">
        <pc:chgData name="Wenzel, Brooke" userId="672bf8d3-b15b-4e02-a6d1-39319a0df09b" providerId="ADAL" clId="{A444D013-913F-477E-8A14-6C20E286F64B}" dt="2023-07-31T16:34:31.009" v="291" actId="478"/>
        <pc:sldMkLst>
          <pc:docMk/>
          <pc:sldMk cId="3979101441" sldId="3137"/>
        </pc:sldMkLst>
        <pc:spChg chg="mod">
          <ac:chgData name="Wenzel, Brooke" userId="672bf8d3-b15b-4e02-a6d1-39319a0df09b" providerId="ADAL" clId="{A444D013-913F-477E-8A14-6C20E286F64B}" dt="2023-07-31T16:34:27.130" v="289" actId="1076"/>
          <ac:spMkLst>
            <pc:docMk/>
            <pc:sldMk cId="3979101441" sldId="3137"/>
            <ac:spMk id="2" creationId="{00000000-0000-0000-0000-000000000000}"/>
          </ac:spMkLst>
        </pc:spChg>
        <pc:spChg chg="del">
          <ac:chgData name="Wenzel, Brooke" userId="672bf8d3-b15b-4e02-a6d1-39319a0df09b" providerId="ADAL" clId="{A444D013-913F-477E-8A14-6C20E286F64B}" dt="2023-07-31T16:34:29.053" v="290" actId="478"/>
          <ac:spMkLst>
            <pc:docMk/>
            <pc:sldMk cId="3979101441" sldId="3137"/>
            <ac:spMk id="3" creationId="{00000000-0000-0000-0000-000000000000}"/>
          </ac:spMkLst>
        </pc:spChg>
        <pc:spChg chg="add del mod">
          <ac:chgData name="Wenzel, Brooke" userId="672bf8d3-b15b-4e02-a6d1-39319a0df09b" providerId="ADAL" clId="{A444D013-913F-477E-8A14-6C20E286F64B}" dt="2023-07-31T16:34:31.009" v="291" actId="478"/>
          <ac:spMkLst>
            <pc:docMk/>
            <pc:sldMk cId="3979101441" sldId="3137"/>
            <ac:spMk id="7" creationId="{DFAA4D90-2315-9EF6-8503-94414A0EE710}"/>
          </ac:spMkLst>
        </pc:spChg>
      </pc:sldChg>
      <pc:sldChg chg="modSp add mod">
        <pc:chgData name="Wenzel, Brooke" userId="672bf8d3-b15b-4e02-a6d1-39319a0df09b" providerId="ADAL" clId="{A444D013-913F-477E-8A14-6C20E286F64B}" dt="2023-07-31T16:53:49.883" v="689" actId="1076"/>
        <pc:sldMkLst>
          <pc:docMk/>
          <pc:sldMk cId="4018998165" sldId="3138"/>
        </pc:sldMkLst>
        <pc:spChg chg="mod">
          <ac:chgData name="Wenzel, Brooke" userId="672bf8d3-b15b-4e02-a6d1-39319a0df09b" providerId="ADAL" clId="{A444D013-913F-477E-8A14-6C20E286F64B}" dt="2023-07-31T16:53:49.883" v="689" actId="1076"/>
          <ac:spMkLst>
            <pc:docMk/>
            <pc:sldMk cId="4018998165" sldId="3138"/>
            <ac:spMk id="2" creationId="{00000000-0000-0000-0000-000000000000}"/>
          </ac:spMkLst>
        </pc:spChg>
        <pc:graphicFrameChg chg="mod">
          <ac:chgData name="Wenzel, Brooke" userId="672bf8d3-b15b-4e02-a6d1-39319a0df09b" providerId="ADAL" clId="{A444D013-913F-477E-8A14-6C20E286F64B}" dt="2023-07-31T16:34:06.608" v="288" actId="1076"/>
          <ac:graphicFrameMkLst>
            <pc:docMk/>
            <pc:sldMk cId="4018998165" sldId="3138"/>
            <ac:graphicFrameMk id="5" creationId="{B00CAF74-86F0-4C5E-8D61-F757231ED89F}"/>
          </ac:graphicFrameMkLst>
        </pc:graphicFrameChg>
      </pc:sldChg>
      <pc:sldChg chg="modSp add mod">
        <pc:chgData name="Wenzel, Brooke" userId="672bf8d3-b15b-4e02-a6d1-39319a0df09b" providerId="ADAL" clId="{A444D013-913F-477E-8A14-6C20E286F64B}" dt="2023-07-31T16:34:02.846" v="287" actId="1076"/>
        <pc:sldMkLst>
          <pc:docMk/>
          <pc:sldMk cId="1784215614" sldId="3139"/>
        </pc:sldMkLst>
        <pc:spChg chg="mod">
          <ac:chgData name="Wenzel, Brooke" userId="672bf8d3-b15b-4e02-a6d1-39319a0df09b" providerId="ADAL" clId="{A444D013-913F-477E-8A14-6C20E286F64B}" dt="2023-07-31T16:34:02.846" v="287" actId="1076"/>
          <ac:spMkLst>
            <pc:docMk/>
            <pc:sldMk cId="1784215614" sldId="3139"/>
            <ac:spMk id="2" creationId="{00000000-0000-0000-0000-000000000000}"/>
          </ac:spMkLst>
        </pc:spChg>
      </pc:sldChg>
      <pc:sldChg chg="modSp add mod">
        <pc:chgData name="Wenzel, Brooke" userId="672bf8d3-b15b-4e02-a6d1-39319a0df09b" providerId="ADAL" clId="{A444D013-913F-477E-8A14-6C20E286F64B}" dt="2023-07-31T16:33:58.447" v="286" actId="1076"/>
        <pc:sldMkLst>
          <pc:docMk/>
          <pc:sldMk cId="523286295" sldId="3140"/>
        </pc:sldMkLst>
        <pc:spChg chg="mod">
          <ac:chgData name="Wenzel, Brooke" userId="672bf8d3-b15b-4e02-a6d1-39319a0df09b" providerId="ADAL" clId="{A444D013-913F-477E-8A14-6C20E286F64B}" dt="2023-07-31T16:33:58.447" v="286" actId="1076"/>
          <ac:spMkLst>
            <pc:docMk/>
            <pc:sldMk cId="523286295" sldId="3140"/>
            <ac:spMk id="2" creationId="{00000000-0000-0000-0000-000000000000}"/>
          </ac:spMkLst>
        </pc:spChg>
      </pc:sldChg>
      <pc:sldChg chg="add del">
        <pc:chgData name="Wenzel, Brooke" userId="672bf8d3-b15b-4e02-a6d1-39319a0df09b" providerId="ADAL" clId="{A444D013-913F-477E-8A14-6C20E286F64B}" dt="2023-07-31T16:33:54.205" v="285" actId="47"/>
        <pc:sldMkLst>
          <pc:docMk/>
          <pc:sldMk cId="1154712437" sldId="3141"/>
        </pc:sldMkLst>
      </pc:sldChg>
      <pc:sldChg chg="modSp add mod">
        <pc:chgData name="Wenzel, Brooke" userId="672bf8d3-b15b-4e02-a6d1-39319a0df09b" providerId="ADAL" clId="{A444D013-913F-477E-8A14-6C20E286F64B}" dt="2023-07-31T16:32:54.940" v="279" actId="1076"/>
        <pc:sldMkLst>
          <pc:docMk/>
          <pc:sldMk cId="1861707594" sldId="3142"/>
        </pc:sldMkLst>
        <pc:spChg chg="mod">
          <ac:chgData name="Wenzel, Brooke" userId="672bf8d3-b15b-4e02-a6d1-39319a0df09b" providerId="ADAL" clId="{A444D013-913F-477E-8A14-6C20E286F64B}" dt="2023-07-31T16:32:54.940" v="279" actId="1076"/>
          <ac:spMkLst>
            <pc:docMk/>
            <pc:sldMk cId="1861707594" sldId="3142"/>
            <ac:spMk id="2" creationId="{00000000-0000-0000-0000-000000000000}"/>
          </ac:spMkLst>
        </pc:spChg>
      </pc:sldChg>
      <pc:sldChg chg="modSp add mod">
        <pc:chgData name="Wenzel, Brooke" userId="672bf8d3-b15b-4e02-a6d1-39319a0df09b" providerId="ADAL" clId="{A444D013-913F-477E-8A14-6C20E286F64B}" dt="2023-07-31T16:32:57.601" v="280" actId="1076"/>
        <pc:sldMkLst>
          <pc:docMk/>
          <pc:sldMk cId="1794985184" sldId="3143"/>
        </pc:sldMkLst>
        <pc:spChg chg="mod">
          <ac:chgData name="Wenzel, Brooke" userId="672bf8d3-b15b-4e02-a6d1-39319a0df09b" providerId="ADAL" clId="{A444D013-913F-477E-8A14-6C20E286F64B}" dt="2023-07-31T16:32:57.601" v="280" actId="1076"/>
          <ac:spMkLst>
            <pc:docMk/>
            <pc:sldMk cId="1794985184" sldId="3143"/>
            <ac:spMk id="2" creationId="{00000000-0000-0000-0000-000000000000}"/>
          </ac:spMkLst>
        </pc:spChg>
      </pc:sldChg>
      <pc:sldChg chg="modSp add del mod">
        <pc:chgData name="Wenzel, Brooke" userId="672bf8d3-b15b-4e02-a6d1-39319a0df09b" providerId="ADAL" clId="{A444D013-913F-477E-8A14-6C20E286F64B}" dt="2023-07-31T16:32:47.895" v="278" actId="47"/>
        <pc:sldMkLst>
          <pc:docMk/>
          <pc:sldMk cId="2647802883" sldId="3144"/>
        </pc:sldMkLst>
        <pc:spChg chg="mod">
          <ac:chgData name="Wenzel, Brooke" userId="672bf8d3-b15b-4e02-a6d1-39319a0df09b" providerId="ADAL" clId="{A444D013-913F-477E-8A14-6C20E286F64B}" dt="2023-07-31T16:12:18.480" v="7" actId="27636"/>
          <ac:spMkLst>
            <pc:docMk/>
            <pc:sldMk cId="2647802883" sldId="3144"/>
            <ac:spMk id="3" creationId="{00000000-0000-0000-0000-000000000000}"/>
          </ac:spMkLst>
        </pc:spChg>
      </pc:sldChg>
      <pc:sldChg chg="modSp add mod">
        <pc:chgData name="Wenzel, Brooke" userId="672bf8d3-b15b-4e02-a6d1-39319a0df09b" providerId="ADAL" clId="{A444D013-913F-477E-8A14-6C20E286F64B}" dt="2023-07-31T16:19:53.253" v="132" actId="14100"/>
        <pc:sldMkLst>
          <pc:docMk/>
          <pc:sldMk cId="3061776137" sldId="3145"/>
        </pc:sldMkLst>
        <pc:spChg chg="mod">
          <ac:chgData name="Wenzel, Brooke" userId="672bf8d3-b15b-4e02-a6d1-39319a0df09b" providerId="ADAL" clId="{A444D013-913F-477E-8A14-6C20E286F64B}" dt="2023-07-31T16:19:53.253" v="132" actId="14100"/>
          <ac:spMkLst>
            <pc:docMk/>
            <pc:sldMk cId="3061776137" sldId="3145"/>
            <ac:spMk id="2" creationId="{47D0A19E-B9AD-CC31-3A7F-B273076EAD40}"/>
          </ac:spMkLst>
        </pc:spChg>
      </pc:sldChg>
      <pc:sldChg chg="modSp add mod">
        <pc:chgData name="Wenzel, Brooke" userId="672bf8d3-b15b-4e02-a6d1-39319a0df09b" providerId="ADAL" clId="{A444D013-913F-477E-8A14-6C20E286F64B}" dt="2023-07-31T16:19:56.771" v="133" actId="1076"/>
        <pc:sldMkLst>
          <pc:docMk/>
          <pc:sldMk cId="3340163165" sldId="3146"/>
        </pc:sldMkLst>
        <pc:spChg chg="mod">
          <ac:chgData name="Wenzel, Brooke" userId="672bf8d3-b15b-4e02-a6d1-39319a0df09b" providerId="ADAL" clId="{A444D013-913F-477E-8A14-6C20E286F64B}" dt="2023-07-31T16:19:56.771" v="133" actId="1076"/>
          <ac:spMkLst>
            <pc:docMk/>
            <pc:sldMk cId="3340163165" sldId="3146"/>
            <ac:spMk id="7" creationId="{60121265-6F60-462A-AB46-60C492028634}"/>
          </ac:spMkLst>
        </pc:spChg>
      </pc:sldChg>
      <pc:sldChg chg="modSp add mod">
        <pc:chgData name="Wenzel, Brooke" userId="672bf8d3-b15b-4e02-a6d1-39319a0df09b" providerId="ADAL" clId="{A444D013-913F-477E-8A14-6C20E286F64B}" dt="2023-07-31T17:13:21.789" v="832" actId="14100"/>
        <pc:sldMkLst>
          <pc:docMk/>
          <pc:sldMk cId="3929529244" sldId="3147"/>
        </pc:sldMkLst>
        <pc:spChg chg="mod">
          <ac:chgData name="Wenzel, Brooke" userId="672bf8d3-b15b-4e02-a6d1-39319a0df09b" providerId="ADAL" clId="{A444D013-913F-477E-8A14-6C20E286F64B}" dt="2023-07-31T16:20:16.075" v="177" actId="20577"/>
          <ac:spMkLst>
            <pc:docMk/>
            <pc:sldMk cId="3929529244" sldId="3147"/>
            <ac:spMk id="7" creationId="{60121265-6F60-462A-AB46-60C492028634}"/>
          </ac:spMkLst>
        </pc:spChg>
        <pc:picChg chg="mod">
          <ac:chgData name="Wenzel, Brooke" userId="672bf8d3-b15b-4e02-a6d1-39319a0df09b" providerId="ADAL" clId="{A444D013-913F-477E-8A14-6C20E286F64B}" dt="2023-07-31T17:13:21.789" v="832" actId="14100"/>
          <ac:picMkLst>
            <pc:docMk/>
            <pc:sldMk cId="3929529244" sldId="3147"/>
            <ac:picMk id="13" creationId="{F422AE43-479B-5DA8-C803-5F101515FB08}"/>
          </ac:picMkLst>
        </pc:picChg>
      </pc:sldChg>
      <pc:sldChg chg="modSp add mod setBg">
        <pc:chgData name="Wenzel, Brooke" userId="672bf8d3-b15b-4e02-a6d1-39319a0df09b" providerId="ADAL" clId="{A444D013-913F-477E-8A14-6C20E286F64B}" dt="2023-07-31T18:26:30.134" v="944" actId="20577"/>
        <pc:sldMkLst>
          <pc:docMk/>
          <pc:sldMk cId="526683932" sldId="4800"/>
        </pc:sldMkLst>
        <pc:spChg chg="mod">
          <ac:chgData name="Wenzel, Brooke" userId="672bf8d3-b15b-4e02-a6d1-39319a0df09b" providerId="ADAL" clId="{A444D013-913F-477E-8A14-6C20E286F64B}" dt="2023-07-31T18:26:30.134" v="944" actId="20577"/>
          <ac:spMkLst>
            <pc:docMk/>
            <pc:sldMk cId="526683932" sldId="4800"/>
            <ac:spMk id="3" creationId="{AEE830D9-B351-CCBE-8644-7FE1A640A2D4}"/>
          </ac:spMkLst>
        </pc:spChg>
      </pc:sldChg>
      <pc:sldChg chg="add">
        <pc:chgData name="Wenzel, Brooke" userId="672bf8d3-b15b-4e02-a6d1-39319a0df09b" providerId="ADAL" clId="{A444D013-913F-477E-8A14-6C20E286F64B}" dt="2023-07-31T16:51:55.252" v="582"/>
        <pc:sldMkLst>
          <pc:docMk/>
          <pc:sldMk cId="4013615956" sldId="4801"/>
        </pc:sldMkLst>
      </pc:sldChg>
      <pc:sldChg chg="modSp add mod">
        <pc:chgData name="Wenzel, Brooke" userId="672bf8d3-b15b-4e02-a6d1-39319a0df09b" providerId="ADAL" clId="{A444D013-913F-477E-8A14-6C20E286F64B}" dt="2023-07-31T16:53:28.369" v="688" actId="20577"/>
        <pc:sldMkLst>
          <pc:docMk/>
          <pc:sldMk cId="1710219493" sldId="4802"/>
        </pc:sldMkLst>
        <pc:spChg chg="mod">
          <ac:chgData name="Wenzel, Brooke" userId="672bf8d3-b15b-4e02-a6d1-39319a0df09b" providerId="ADAL" clId="{A444D013-913F-477E-8A14-6C20E286F64B}" dt="2023-07-31T16:53:28.369" v="688" actId="20577"/>
          <ac:spMkLst>
            <pc:docMk/>
            <pc:sldMk cId="1710219493" sldId="4802"/>
            <ac:spMk id="7" creationId="{81F6130E-0B03-ECA8-1DCC-5C515BDB2C37}"/>
          </ac:spMkLst>
        </pc:spChg>
      </pc:sldChg>
      <pc:sldChg chg="modSp add mod">
        <pc:chgData name="Wenzel, Brooke" userId="672bf8d3-b15b-4e02-a6d1-39319a0df09b" providerId="ADAL" clId="{A444D013-913F-477E-8A14-6C20E286F64B}" dt="2023-07-31T16:56:05.124" v="724" actId="20577"/>
        <pc:sldMkLst>
          <pc:docMk/>
          <pc:sldMk cId="1745608318" sldId="4803"/>
        </pc:sldMkLst>
        <pc:spChg chg="mod">
          <ac:chgData name="Wenzel, Brooke" userId="672bf8d3-b15b-4e02-a6d1-39319a0df09b" providerId="ADAL" clId="{A444D013-913F-477E-8A14-6C20E286F64B}" dt="2023-07-31T16:56:05.124" v="724" actId="20577"/>
          <ac:spMkLst>
            <pc:docMk/>
            <pc:sldMk cId="1745608318" sldId="4803"/>
            <ac:spMk id="2" creationId="{00000000-0000-0000-0000-000000000000}"/>
          </ac:spMkLst>
        </pc:spChg>
      </pc:sldChg>
      <pc:sldChg chg="modSp add del mod">
        <pc:chgData name="Wenzel, Brooke" userId="672bf8d3-b15b-4e02-a6d1-39319a0df09b" providerId="ADAL" clId="{A444D013-913F-477E-8A14-6C20E286F64B}" dt="2023-07-31T16:56:46.777" v="728" actId="47"/>
        <pc:sldMkLst>
          <pc:docMk/>
          <pc:sldMk cId="3143404993" sldId="4804"/>
        </pc:sldMkLst>
        <pc:spChg chg="mod">
          <ac:chgData name="Wenzel, Brooke" userId="672bf8d3-b15b-4e02-a6d1-39319a0df09b" providerId="ADAL" clId="{A444D013-913F-477E-8A14-6C20E286F64B}" dt="2023-07-31T16:56:37.937" v="726" actId="27636"/>
          <ac:spMkLst>
            <pc:docMk/>
            <pc:sldMk cId="3143404993" sldId="4804"/>
            <ac:spMk id="2" creationId="{00000000-0000-0000-0000-000000000000}"/>
          </ac:spMkLst>
        </pc:spChg>
      </pc:sldChg>
      <pc:sldMasterChg chg="delSldLayout">
        <pc:chgData name="Wenzel, Brooke" userId="672bf8d3-b15b-4e02-a6d1-39319a0df09b" providerId="ADAL" clId="{A444D013-913F-477E-8A14-6C20E286F64B}" dt="2023-07-31T16:13:01.727" v="9" actId="47"/>
        <pc:sldMasterMkLst>
          <pc:docMk/>
          <pc:sldMasterMk cId="2150711039" sldId="2147483676"/>
        </pc:sldMasterMkLst>
        <pc:sldLayoutChg chg="del">
          <pc:chgData name="Wenzel, Brooke" userId="672bf8d3-b15b-4e02-a6d1-39319a0df09b" providerId="ADAL" clId="{A444D013-913F-477E-8A14-6C20E286F64B}" dt="2023-07-31T16:13:01.727" v="9" actId="47"/>
          <pc:sldLayoutMkLst>
            <pc:docMk/>
            <pc:sldMasterMk cId="2150711039" sldId="2147483676"/>
            <pc:sldLayoutMk cId="1375654668" sldId="2147483688"/>
          </pc:sldLayoutMkLst>
        </pc:sldLayoutChg>
      </pc:sldMasterChg>
    </pc:docChg>
  </pc:docChgLst>
  <pc:docChgLst>
    <pc:chgData name="Wenzel, Brooke" userId="672bf8d3-b15b-4e02-a6d1-39319a0df09b" providerId="ADAL" clId="{B669C6D1-926C-4ADC-8ED7-2FEF48840538}"/>
    <pc:docChg chg="modSld">
      <pc:chgData name="Wenzel, Brooke" userId="672bf8d3-b15b-4e02-a6d1-39319a0df09b" providerId="ADAL" clId="{B669C6D1-926C-4ADC-8ED7-2FEF48840538}" dt="2023-08-22T18:32:13.275" v="67" actId="20577"/>
      <pc:docMkLst>
        <pc:docMk/>
      </pc:docMkLst>
      <pc:sldChg chg="modSp mod">
        <pc:chgData name="Wenzel, Brooke" userId="672bf8d3-b15b-4e02-a6d1-39319a0df09b" providerId="ADAL" clId="{B669C6D1-926C-4ADC-8ED7-2FEF48840538}" dt="2023-08-22T18:32:13.275" v="67" actId="20577"/>
        <pc:sldMkLst>
          <pc:docMk/>
          <pc:sldMk cId="3308656297" sldId="2681"/>
        </pc:sldMkLst>
        <pc:spChg chg="mod">
          <ac:chgData name="Wenzel, Brooke" userId="672bf8d3-b15b-4e02-a6d1-39319a0df09b" providerId="ADAL" clId="{B669C6D1-926C-4ADC-8ED7-2FEF48840538}" dt="2023-08-22T18:32:13.275" v="67" actId="20577"/>
          <ac:spMkLst>
            <pc:docMk/>
            <pc:sldMk cId="3308656297" sldId="2681"/>
            <ac:spMk id="351" creationId="{A52D0D6D-0792-6E59-E333-7DC2B8BC6EB8}"/>
          </ac:spMkLst>
        </pc:spChg>
      </pc:sldChg>
      <pc:sldChg chg="modSp mod">
        <pc:chgData name="Wenzel, Brooke" userId="672bf8d3-b15b-4e02-a6d1-39319a0df09b" providerId="ADAL" clId="{B669C6D1-926C-4ADC-8ED7-2FEF48840538}" dt="2023-08-22T18:32:04.049" v="36" actId="207"/>
        <pc:sldMkLst>
          <pc:docMk/>
          <pc:sldMk cId="3721601805" sldId="3103"/>
        </pc:sldMkLst>
        <pc:graphicFrameChg chg="mod modGraphic">
          <ac:chgData name="Wenzel, Brooke" userId="672bf8d3-b15b-4e02-a6d1-39319a0df09b" providerId="ADAL" clId="{B669C6D1-926C-4ADC-8ED7-2FEF48840538}" dt="2023-08-22T18:32:04.049" v="36" actId="207"/>
          <ac:graphicFrameMkLst>
            <pc:docMk/>
            <pc:sldMk cId="3721601805" sldId="3103"/>
            <ac:graphicFrameMk id="5" creationId="{53E481B0-DEEF-4BC2-B0FA-16BA2C8C8C3F}"/>
          </ac:graphicFrameMkLst>
        </pc:graphicFrameChg>
      </pc:sldChg>
    </pc:docChg>
  </pc:docChgLst>
  <pc:docChgLst>
    <pc:chgData name="Wenzel, Brooke" userId="672bf8d3-b15b-4e02-a6d1-39319a0df09b" providerId="ADAL" clId="{27E84CC3-7E24-4C8B-8970-163A1652DDB2}"/>
    <pc:docChg chg="modSld">
      <pc:chgData name="Wenzel, Brooke" userId="672bf8d3-b15b-4e02-a6d1-39319a0df09b" providerId="ADAL" clId="{27E84CC3-7E24-4C8B-8970-163A1652DDB2}" dt="2023-07-25T12:47:52.998" v="3" actId="20577"/>
      <pc:docMkLst>
        <pc:docMk/>
      </pc:docMkLst>
      <pc:sldChg chg="modSp mod">
        <pc:chgData name="Wenzel, Brooke" userId="672bf8d3-b15b-4e02-a6d1-39319a0df09b" providerId="ADAL" clId="{27E84CC3-7E24-4C8B-8970-163A1652DDB2}" dt="2023-07-25T12:47:52.998" v="3" actId="20577"/>
        <pc:sldMkLst>
          <pc:docMk/>
          <pc:sldMk cId="1428793590" sldId="286"/>
        </pc:sldMkLst>
        <pc:spChg chg="mod">
          <ac:chgData name="Wenzel, Brooke" userId="672bf8d3-b15b-4e02-a6d1-39319a0df09b" providerId="ADAL" clId="{27E84CC3-7E24-4C8B-8970-163A1652DDB2}" dt="2023-07-25T12:47:52.998" v="3" actId="20577"/>
          <ac:spMkLst>
            <pc:docMk/>
            <pc:sldMk cId="1428793590" sldId="286"/>
            <ac:spMk id="5" creationId="{F921382D-46DE-0C1A-C1FB-5C192E4948DD}"/>
          </ac:spMkLst>
        </pc:spChg>
      </pc:sldChg>
    </pc:docChg>
  </pc:docChgLst>
  <pc:docChgLst>
    <pc:chgData name="Wenzel, Brooke" userId="S::wenzel_b@cde.state.co.us::672bf8d3-b15b-4e02-a6d1-39319a0df09b" providerId="AD" clId="Web-{8712B863-4B7B-16CB-9441-AC9BEAC862E0}"/>
    <pc:docChg chg="modSld">
      <pc:chgData name="Wenzel, Brooke" userId="S::wenzel_b@cde.state.co.us::672bf8d3-b15b-4e02-a6d1-39319a0df09b" providerId="AD" clId="Web-{8712B863-4B7B-16CB-9441-AC9BEAC862E0}" dt="2023-07-18T22:06:20.338" v="0" actId="1076"/>
      <pc:docMkLst>
        <pc:docMk/>
      </pc:docMkLst>
      <pc:sldChg chg="modSp">
        <pc:chgData name="Wenzel, Brooke" userId="S::wenzel_b@cde.state.co.us::672bf8d3-b15b-4e02-a6d1-39319a0df09b" providerId="AD" clId="Web-{8712B863-4B7B-16CB-9441-AC9BEAC862E0}" dt="2023-07-18T22:06:20.338" v="0" actId="1076"/>
        <pc:sldMkLst>
          <pc:docMk/>
          <pc:sldMk cId="3401448192" sldId="264"/>
        </pc:sldMkLst>
        <pc:spChg chg="mod">
          <ac:chgData name="Wenzel, Brooke" userId="S::wenzel_b@cde.state.co.us::672bf8d3-b15b-4e02-a6d1-39319a0df09b" providerId="AD" clId="Web-{8712B863-4B7B-16CB-9441-AC9BEAC862E0}" dt="2023-07-18T22:06:20.338" v="0" actId="1076"/>
          <ac:spMkLst>
            <pc:docMk/>
            <pc:sldMk cId="3401448192" sldId="264"/>
            <ac:spMk id="8" creationId="{51CF8FD4-1D1F-5FD3-923D-F5E730432122}"/>
          </ac:spMkLst>
        </pc:spChg>
      </pc:sldChg>
    </pc:docChg>
  </pc:docChgLst>
  <pc:docChgLst>
    <pc:chgData name="Wenzel, Brooke" userId="S::wenzel_b@cde.state.co.us::672bf8d3-b15b-4e02-a6d1-39319a0df09b" providerId="AD" clId="Web-{F86A7923-8458-D16D-607E-B2746D7AB0DE}"/>
    <pc:docChg chg="modSld sldOrd">
      <pc:chgData name="Wenzel, Brooke" userId="S::wenzel_b@cde.state.co.us::672bf8d3-b15b-4e02-a6d1-39319a0df09b" providerId="AD" clId="Web-{F86A7923-8458-D16D-607E-B2746D7AB0DE}" dt="2023-07-18T22:03:39.904" v="510" actId="20577"/>
      <pc:docMkLst>
        <pc:docMk/>
      </pc:docMkLst>
      <pc:sldChg chg="modSp">
        <pc:chgData name="Wenzel, Brooke" userId="S::wenzel_b@cde.state.co.us::672bf8d3-b15b-4e02-a6d1-39319a0df09b" providerId="AD" clId="Web-{F86A7923-8458-D16D-607E-B2746D7AB0DE}" dt="2023-07-18T22:03:20.998" v="509"/>
        <pc:sldMkLst>
          <pc:docMk/>
          <pc:sldMk cId="3613651240" sldId="271"/>
        </pc:sldMkLst>
        <pc:spChg chg="ord">
          <ac:chgData name="Wenzel, Brooke" userId="S::wenzel_b@cde.state.co.us::672bf8d3-b15b-4e02-a6d1-39319a0df09b" providerId="AD" clId="Web-{F86A7923-8458-D16D-607E-B2746D7AB0DE}" dt="2023-07-18T22:03:20.998" v="509"/>
          <ac:spMkLst>
            <pc:docMk/>
            <pc:sldMk cId="3613651240" sldId="271"/>
            <ac:spMk id="9" creationId="{63BFEB55-3F97-1689-F708-2900BD6F8441}"/>
          </ac:spMkLst>
        </pc:spChg>
      </pc:sldChg>
      <pc:sldChg chg="modSp">
        <pc:chgData name="Wenzel, Brooke" userId="S::wenzel_b@cde.state.co.us::672bf8d3-b15b-4e02-a6d1-39319a0df09b" providerId="AD" clId="Web-{F86A7923-8458-D16D-607E-B2746D7AB0DE}" dt="2023-07-18T22:03:39.904" v="510" actId="20577"/>
        <pc:sldMkLst>
          <pc:docMk/>
          <pc:sldMk cId="1153159124" sldId="272"/>
        </pc:sldMkLst>
        <pc:spChg chg="mod">
          <ac:chgData name="Wenzel, Brooke" userId="S::wenzel_b@cde.state.co.us::672bf8d3-b15b-4e02-a6d1-39319a0df09b" providerId="AD" clId="Web-{F86A7923-8458-D16D-607E-B2746D7AB0DE}" dt="2023-07-18T22:03:39.904" v="510" actId="20577"/>
          <ac:spMkLst>
            <pc:docMk/>
            <pc:sldMk cId="1153159124" sldId="272"/>
            <ac:spMk id="9" creationId="{92860A0E-7410-2D0E-C6EB-EFA72AB2337F}"/>
          </ac:spMkLst>
        </pc:spChg>
      </pc:sldChg>
      <pc:sldChg chg="modNotes">
        <pc:chgData name="Wenzel, Brooke" userId="S::wenzel_b@cde.state.co.us::672bf8d3-b15b-4e02-a6d1-39319a0df09b" providerId="AD" clId="Web-{F86A7923-8458-D16D-607E-B2746D7AB0DE}" dt="2023-07-18T22:02:11.231" v="508"/>
        <pc:sldMkLst>
          <pc:docMk/>
          <pc:sldMk cId="550158751" sldId="273"/>
        </pc:sldMkLst>
      </pc:sldChg>
      <pc:sldChg chg="modSp ord modNotes">
        <pc:chgData name="Wenzel, Brooke" userId="S::wenzel_b@cde.state.co.us::672bf8d3-b15b-4e02-a6d1-39319a0df09b" providerId="AD" clId="Web-{F86A7923-8458-D16D-607E-B2746D7AB0DE}" dt="2023-07-18T22:01:27.575" v="506"/>
        <pc:sldMkLst>
          <pc:docMk/>
          <pc:sldMk cId="18158055" sldId="276"/>
        </pc:sldMkLst>
        <pc:graphicFrameChg chg="modGraphic">
          <ac:chgData name="Wenzel, Brooke" userId="S::wenzel_b@cde.state.co.us::672bf8d3-b15b-4e02-a6d1-39319a0df09b" providerId="AD" clId="Web-{F86A7923-8458-D16D-607E-B2746D7AB0DE}" dt="2023-07-18T22:00:39.027" v="348" actId="20577"/>
          <ac:graphicFrameMkLst>
            <pc:docMk/>
            <pc:sldMk cId="18158055" sldId="276"/>
            <ac:graphicFrameMk id="5" creationId="{7AE81F07-0236-7F76-4E3F-8983F074DF17}"/>
          </ac:graphicFrameMkLst>
        </pc:graphicFrameChg>
      </pc:sldChg>
    </pc:docChg>
  </pc:docChgLst>
  <pc:docChgLst>
    <pc:chgData name="Wenzel, Brooke" userId="672bf8d3-b15b-4e02-a6d1-39319a0df09b" providerId="ADAL" clId="{5073A900-3663-4C7B-A9D1-5AC53E5A880B}"/>
    <pc:docChg chg="undo custSel addSld delSld modSld sldOrd">
      <pc:chgData name="Wenzel, Brooke" userId="672bf8d3-b15b-4e02-a6d1-39319a0df09b" providerId="ADAL" clId="{5073A900-3663-4C7B-A9D1-5AC53E5A880B}" dt="2024-08-08T15:07:07.750" v="487" actId="14100"/>
      <pc:docMkLst>
        <pc:docMk/>
      </pc:docMkLst>
      <pc:sldChg chg="addSp modSp mod">
        <pc:chgData name="Wenzel, Brooke" userId="672bf8d3-b15b-4e02-a6d1-39319a0df09b" providerId="ADAL" clId="{5073A900-3663-4C7B-A9D1-5AC53E5A880B}" dt="2024-07-17T18:56:48.202" v="9" actId="20577"/>
        <pc:sldMkLst>
          <pc:docMk/>
          <pc:sldMk cId="893087381" sldId="287"/>
        </pc:sldMkLst>
        <pc:spChg chg="mod">
          <ac:chgData name="Wenzel, Brooke" userId="672bf8d3-b15b-4e02-a6d1-39319a0df09b" providerId="ADAL" clId="{5073A900-3663-4C7B-A9D1-5AC53E5A880B}" dt="2024-07-17T18:56:48.202" v="9" actId="20577"/>
          <ac:spMkLst>
            <pc:docMk/>
            <pc:sldMk cId="893087381" sldId="287"/>
            <ac:spMk id="2" creationId="{00000000-0000-0000-0000-000000000000}"/>
          </ac:spMkLst>
        </pc:spChg>
        <pc:spChg chg="add mod">
          <ac:chgData name="Wenzel, Brooke" userId="672bf8d3-b15b-4e02-a6d1-39319a0df09b" providerId="ADAL" clId="{5073A900-3663-4C7B-A9D1-5AC53E5A880B}" dt="2024-07-17T18:56:35.643" v="0"/>
          <ac:spMkLst>
            <pc:docMk/>
            <pc:sldMk cId="893087381" sldId="287"/>
            <ac:spMk id="3" creationId="{FA12E07C-2C25-B574-34D4-A73EA6DA7BC8}"/>
          </ac:spMkLst>
        </pc:spChg>
      </pc:sldChg>
      <pc:sldChg chg="modSp mod">
        <pc:chgData name="Wenzel, Brooke" userId="672bf8d3-b15b-4e02-a6d1-39319a0df09b" providerId="ADAL" clId="{5073A900-3663-4C7B-A9D1-5AC53E5A880B}" dt="2024-08-08T15:07:07.750" v="487" actId="14100"/>
        <pc:sldMkLst>
          <pc:docMk/>
          <pc:sldMk cId="1051127642" sldId="401"/>
        </pc:sldMkLst>
        <pc:graphicFrameChg chg="mod">
          <ac:chgData name="Wenzel, Brooke" userId="672bf8d3-b15b-4e02-a6d1-39319a0df09b" providerId="ADAL" clId="{5073A900-3663-4C7B-A9D1-5AC53E5A880B}" dt="2024-08-08T15:07:07.750" v="487" actId="14100"/>
          <ac:graphicFrameMkLst>
            <pc:docMk/>
            <pc:sldMk cId="1051127642" sldId="401"/>
            <ac:graphicFrameMk id="6" creationId="{FBBF10AE-5656-4B61-8C8D-B1E67289F572}"/>
          </ac:graphicFrameMkLst>
        </pc:graphicFrameChg>
      </pc:sldChg>
      <pc:sldChg chg="del">
        <pc:chgData name="Wenzel, Brooke" userId="672bf8d3-b15b-4e02-a6d1-39319a0df09b" providerId="ADAL" clId="{5073A900-3663-4C7B-A9D1-5AC53E5A880B}" dt="2024-07-17T18:57:06.257" v="14" actId="47"/>
        <pc:sldMkLst>
          <pc:docMk/>
          <pc:sldMk cId="519031636" sldId="1688"/>
        </pc:sldMkLst>
      </pc:sldChg>
      <pc:sldChg chg="add del">
        <pc:chgData name="Wenzel, Brooke" userId="672bf8d3-b15b-4e02-a6d1-39319a0df09b" providerId="ADAL" clId="{5073A900-3663-4C7B-A9D1-5AC53E5A880B}" dt="2024-07-17T18:57:04.432" v="13" actId="47"/>
        <pc:sldMkLst>
          <pc:docMk/>
          <pc:sldMk cId="2374707397" sldId="2672"/>
        </pc:sldMkLst>
      </pc:sldChg>
      <pc:sldChg chg="del">
        <pc:chgData name="Wenzel, Brooke" userId="672bf8d3-b15b-4e02-a6d1-39319a0df09b" providerId="ADAL" clId="{5073A900-3663-4C7B-A9D1-5AC53E5A880B}" dt="2024-07-17T18:57:06.829" v="15" actId="47"/>
        <pc:sldMkLst>
          <pc:docMk/>
          <pc:sldMk cId="3297797391" sldId="2680"/>
        </pc:sldMkLst>
      </pc:sldChg>
      <pc:sldChg chg="add">
        <pc:chgData name="Wenzel, Brooke" userId="672bf8d3-b15b-4e02-a6d1-39319a0df09b" providerId="ADAL" clId="{5073A900-3663-4C7B-A9D1-5AC53E5A880B}" dt="2024-07-17T18:56:58.636" v="10"/>
        <pc:sldMkLst>
          <pc:docMk/>
          <pc:sldMk cId="1416566920" sldId="4806"/>
        </pc:sldMkLst>
      </pc:sldChg>
      <pc:sldChg chg="modSp add mod">
        <pc:chgData name="Wenzel, Brooke" userId="672bf8d3-b15b-4e02-a6d1-39319a0df09b" providerId="ADAL" clId="{5073A900-3663-4C7B-A9D1-5AC53E5A880B}" dt="2024-07-31T13:41:45.445" v="481" actId="27636"/>
        <pc:sldMkLst>
          <pc:docMk/>
          <pc:sldMk cId="2787693820" sldId="4807"/>
        </pc:sldMkLst>
        <pc:spChg chg="mod">
          <ac:chgData name="Wenzel, Brooke" userId="672bf8d3-b15b-4e02-a6d1-39319a0df09b" providerId="ADAL" clId="{5073A900-3663-4C7B-A9D1-5AC53E5A880B}" dt="2024-07-31T13:41:45.445" v="481" actId="27636"/>
          <ac:spMkLst>
            <pc:docMk/>
            <pc:sldMk cId="2787693820" sldId="4807"/>
            <ac:spMk id="7" creationId="{0C7764C8-453F-CEAA-A4BD-A1604AFB08B6}"/>
          </ac:spMkLst>
        </pc:spChg>
      </pc:sldChg>
      <pc:sldChg chg="ord">
        <pc:chgData name="Wenzel, Brooke" userId="672bf8d3-b15b-4e02-a6d1-39319a0df09b" providerId="ADAL" clId="{5073A900-3663-4C7B-A9D1-5AC53E5A880B}" dt="2024-07-17T18:57:03.370" v="12"/>
        <pc:sldMkLst>
          <pc:docMk/>
          <pc:sldMk cId="1468668554" sldId="4821"/>
        </pc:sldMkLst>
      </pc:sldChg>
      <pc:sldChg chg="modSp new mod ord">
        <pc:chgData name="Wenzel, Brooke" userId="672bf8d3-b15b-4e02-a6d1-39319a0df09b" providerId="ADAL" clId="{5073A900-3663-4C7B-A9D1-5AC53E5A880B}" dt="2024-07-17T19:20:41.148" v="478" actId="20577"/>
        <pc:sldMkLst>
          <pc:docMk/>
          <pc:sldMk cId="3236681377" sldId="4828"/>
        </pc:sldMkLst>
        <pc:spChg chg="mod">
          <ac:chgData name="Wenzel, Brooke" userId="672bf8d3-b15b-4e02-a6d1-39319a0df09b" providerId="ADAL" clId="{5073A900-3663-4C7B-A9D1-5AC53E5A880B}" dt="2024-07-17T19:12:52.083" v="58" actId="20577"/>
          <ac:spMkLst>
            <pc:docMk/>
            <pc:sldMk cId="3236681377" sldId="4828"/>
            <ac:spMk id="3" creationId="{ABAF0190-7C39-D3F7-6172-F597FBF00C41}"/>
          </ac:spMkLst>
        </pc:spChg>
        <pc:spChg chg="mod">
          <ac:chgData name="Wenzel, Brooke" userId="672bf8d3-b15b-4e02-a6d1-39319a0df09b" providerId="ADAL" clId="{5073A900-3663-4C7B-A9D1-5AC53E5A880B}" dt="2024-07-17T19:17:09.323" v="283" actId="20577"/>
          <ac:spMkLst>
            <pc:docMk/>
            <pc:sldMk cId="3236681377" sldId="4828"/>
            <ac:spMk id="4" creationId="{F20D9B5C-3123-6C64-F5DD-B4B792FCEDE0}"/>
          </ac:spMkLst>
        </pc:spChg>
        <pc:spChg chg="mod">
          <ac:chgData name="Wenzel, Brooke" userId="672bf8d3-b15b-4e02-a6d1-39319a0df09b" providerId="ADAL" clId="{5073A900-3663-4C7B-A9D1-5AC53E5A880B}" dt="2024-07-17T19:20:41.148" v="478" actId="20577"/>
          <ac:spMkLst>
            <pc:docMk/>
            <pc:sldMk cId="3236681377" sldId="4828"/>
            <ac:spMk id="5" creationId="{E0E11E49-4C6C-3A26-0D7A-0B1C588002AD}"/>
          </ac:spMkLst>
        </pc:spChg>
        <pc:spChg chg="mod">
          <ac:chgData name="Wenzel, Brooke" userId="672bf8d3-b15b-4e02-a6d1-39319a0df09b" providerId="ADAL" clId="{5073A900-3663-4C7B-A9D1-5AC53E5A880B}" dt="2024-07-17T19:14:08.672" v="83" actId="20577"/>
          <ac:spMkLst>
            <pc:docMk/>
            <pc:sldMk cId="3236681377" sldId="4828"/>
            <ac:spMk id="6" creationId="{6BBE7CEE-CBAD-E366-5326-2C0D522C9574}"/>
          </ac:spMkLst>
        </pc:spChg>
        <pc:spChg chg="mod">
          <ac:chgData name="Wenzel, Brooke" userId="672bf8d3-b15b-4e02-a6d1-39319a0df09b" providerId="ADAL" clId="{5073A900-3663-4C7B-A9D1-5AC53E5A880B}" dt="2024-07-17T19:14:12.156" v="98" actId="20577"/>
          <ac:spMkLst>
            <pc:docMk/>
            <pc:sldMk cId="3236681377" sldId="4828"/>
            <ac:spMk id="7" creationId="{6174D5BB-BBB1-3E4F-0E85-517D19353034}"/>
          </ac:spMkLst>
        </pc:spChg>
      </pc:sldChg>
    </pc:docChg>
  </pc:docChgLst>
  <pc:docChgLst>
    <pc:chgData name="Wenzel, Brooke" userId="672bf8d3-b15b-4e02-a6d1-39319a0df09b" providerId="ADAL" clId="{6AE7EA43-B9D7-4A0F-BFC8-30CA5D47A229}"/>
    <pc:docChg chg="undo custSel addSld modSld">
      <pc:chgData name="Wenzel, Brooke" userId="672bf8d3-b15b-4e02-a6d1-39319a0df09b" providerId="ADAL" clId="{6AE7EA43-B9D7-4A0F-BFC8-30CA5D47A229}" dt="2023-10-18T18:52:43.723" v="608" actId="27636"/>
      <pc:docMkLst>
        <pc:docMk/>
      </pc:docMkLst>
      <pc:sldChg chg="modSp mod">
        <pc:chgData name="Wenzel, Brooke" userId="672bf8d3-b15b-4e02-a6d1-39319a0df09b" providerId="ADAL" clId="{6AE7EA43-B9D7-4A0F-BFC8-30CA5D47A229}" dt="2023-10-18T18:44:20.063" v="282" actId="20577"/>
        <pc:sldMkLst>
          <pc:docMk/>
          <pc:sldMk cId="893087381" sldId="287"/>
        </pc:sldMkLst>
        <pc:spChg chg="mod">
          <ac:chgData name="Wenzel, Brooke" userId="672bf8d3-b15b-4e02-a6d1-39319a0df09b" providerId="ADAL" clId="{6AE7EA43-B9D7-4A0F-BFC8-30CA5D47A229}" dt="2023-10-18T18:44:20.063" v="282" actId="20577"/>
          <ac:spMkLst>
            <pc:docMk/>
            <pc:sldMk cId="893087381" sldId="287"/>
            <ac:spMk id="2" creationId="{00000000-0000-0000-0000-000000000000}"/>
          </ac:spMkLst>
        </pc:spChg>
      </pc:sldChg>
      <pc:sldChg chg="modSp mod">
        <pc:chgData name="Wenzel, Brooke" userId="672bf8d3-b15b-4e02-a6d1-39319a0df09b" providerId="ADAL" clId="{6AE7EA43-B9D7-4A0F-BFC8-30CA5D47A229}" dt="2023-10-18T18:43:28.693" v="267" actId="13244"/>
        <pc:sldMkLst>
          <pc:docMk/>
          <pc:sldMk cId="528717801" sldId="400"/>
        </pc:sldMkLst>
        <pc:spChg chg="ord">
          <ac:chgData name="Wenzel, Brooke" userId="672bf8d3-b15b-4e02-a6d1-39319a0df09b" providerId="ADAL" clId="{6AE7EA43-B9D7-4A0F-BFC8-30CA5D47A229}" dt="2023-10-18T18:43:28.693" v="267" actId="13244"/>
          <ac:spMkLst>
            <pc:docMk/>
            <pc:sldMk cId="528717801" sldId="400"/>
            <ac:spMk id="4" creationId="{88716B09-4EE7-44F3-8AB1-2CBC018A1638}"/>
          </ac:spMkLst>
        </pc:spChg>
      </pc:sldChg>
      <pc:sldChg chg="addSp delSp modSp mod">
        <pc:chgData name="Wenzel, Brooke" userId="672bf8d3-b15b-4e02-a6d1-39319a0df09b" providerId="ADAL" clId="{6AE7EA43-B9D7-4A0F-BFC8-30CA5D47A229}" dt="2023-10-18T18:43:20.351" v="266" actId="962"/>
        <pc:sldMkLst>
          <pc:docMk/>
          <pc:sldMk cId="3297797391" sldId="2680"/>
        </pc:sldMkLst>
        <pc:picChg chg="add mod">
          <ac:chgData name="Wenzel, Brooke" userId="672bf8d3-b15b-4e02-a6d1-39319a0df09b" providerId="ADAL" clId="{6AE7EA43-B9D7-4A0F-BFC8-30CA5D47A229}" dt="2023-10-18T18:43:20.351" v="266" actId="962"/>
          <ac:picMkLst>
            <pc:docMk/>
            <pc:sldMk cId="3297797391" sldId="2680"/>
            <ac:picMk id="2" creationId="{0E3B7B84-D79F-AE6C-F621-7E37C1BDE5FE}"/>
          </ac:picMkLst>
        </pc:picChg>
        <pc:picChg chg="del">
          <ac:chgData name="Wenzel, Brooke" userId="672bf8d3-b15b-4e02-a6d1-39319a0df09b" providerId="ADAL" clId="{6AE7EA43-B9D7-4A0F-BFC8-30CA5D47A229}" dt="2023-10-17T18:50:09.495" v="110" actId="478"/>
          <ac:picMkLst>
            <pc:docMk/>
            <pc:sldMk cId="3297797391" sldId="2680"/>
            <ac:picMk id="5" creationId="{A1F9F377-91D5-B8AA-20DD-C67F9B98E4CC}"/>
          </ac:picMkLst>
        </pc:picChg>
      </pc:sldChg>
      <pc:sldChg chg="addSp modSp mod">
        <pc:chgData name="Wenzel, Brooke" userId="672bf8d3-b15b-4e02-a6d1-39319a0df09b" providerId="ADAL" clId="{6AE7EA43-B9D7-4A0F-BFC8-30CA5D47A229}" dt="2023-10-11T13:34:55.082" v="109" actId="1076"/>
        <pc:sldMkLst>
          <pc:docMk/>
          <pc:sldMk cId="3308656297" sldId="2681"/>
        </pc:sldMkLst>
        <pc:spChg chg="add mod">
          <ac:chgData name="Wenzel, Brooke" userId="672bf8d3-b15b-4e02-a6d1-39319a0df09b" providerId="ADAL" clId="{6AE7EA43-B9D7-4A0F-BFC8-30CA5D47A229}" dt="2023-10-11T13:34:52.793" v="107" actId="1076"/>
          <ac:spMkLst>
            <pc:docMk/>
            <pc:sldMk cId="3308656297" sldId="2681"/>
            <ac:spMk id="3" creationId="{286D72BE-4271-E443-A075-AABEC462C6A0}"/>
          </ac:spMkLst>
        </pc:spChg>
        <pc:spChg chg="mod">
          <ac:chgData name="Wenzel, Brooke" userId="672bf8d3-b15b-4e02-a6d1-39319a0df09b" providerId="ADAL" clId="{6AE7EA43-B9D7-4A0F-BFC8-30CA5D47A229}" dt="2023-10-11T13:34:55.082" v="109" actId="1076"/>
          <ac:spMkLst>
            <pc:docMk/>
            <pc:sldMk cId="3308656297" sldId="2681"/>
            <ac:spMk id="351" creationId="{A52D0D6D-0792-6E59-E333-7DC2B8BC6EB8}"/>
          </ac:spMkLst>
        </pc:spChg>
      </pc:sldChg>
      <pc:sldChg chg="modSp add mod">
        <pc:chgData name="Wenzel, Brooke" userId="672bf8d3-b15b-4e02-a6d1-39319a0df09b" providerId="ADAL" clId="{6AE7EA43-B9D7-4A0F-BFC8-30CA5D47A229}" dt="2023-10-18T18:46:31.466" v="323" actId="20577"/>
        <pc:sldMkLst>
          <pc:docMk/>
          <pc:sldMk cId="3950888706" sldId="4825"/>
        </pc:sldMkLst>
        <pc:spChg chg="mod">
          <ac:chgData name="Wenzel, Brooke" userId="672bf8d3-b15b-4e02-a6d1-39319a0df09b" providerId="ADAL" clId="{6AE7EA43-B9D7-4A0F-BFC8-30CA5D47A229}" dt="2023-10-18T18:46:31.466" v="323" actId="20577"/>
          <ac:spMkLst>
            <pc:docMk/>
            <pc:sldMk cId="3950888706" sldId="4825"/>
            <ac:spMk id="2" creationId="{47D0A19E-B9AD-CC31-3A7F-B273076EAD40}"/>
          </ac:spMkLst>
        </pc:spChg>
      </pc:sldChg>
      <pc:sldChg chg="addSp delSp modSp add mod">
        <pc:chgData name="Wenzel, Brooke" userId="672bf8d3-b15b-4e02-a6d1-39319a0df09b" providerId="ADAL" clId="{6AE7EA43-B9D7-4A0F-BFC8-30CA5D47A229}" dt="2023-10-18T18:52:43.723" v="608" actId="27636"/>
        <pc:sldMkLst>
          <pc:docMk/>
          <pc:sldMk cId="2449118562" sldId="4826"/>
        </pc:sldMkLst>
        <pc:spChg chg="mod">
          <ac:chgData name="Wenzel, Brooke" userId="672bf8d3-b15b-4e02-a6d1-39319a0df09b" providerId="ADAL" clId="{6AE7EA43-B9D7-4A0F-BFC8-30CA5D47A229}" dt="2023-10-18T18:47:13.659" v="374" actId="20577"/>
          <ac:spMkLst>
            <pc:docMk/>
            <pc:sldMk cId="2449118562" sldId="4826"/>
            <ac:spMk id="2" creationId="{00000000-0000-0000-0000-000000000000}"/>
          </ac:spMkLst>
        </pc:spChg>
        <pc:spChg chg="mod">
          <ac:chgData name="Wenzel, Brooke" userId="672bf8d3-b15b-4e02-a6d1-39319a0df09b" providerId="ADAL" clId="{6AE7EA43-B9D7-4A0F-BFC8-30CA5D47A229}" dt="2023-10-18T18:52:43.723" v="608" actId="27636"/>
          <ac:spMkLst>
            <pc:docMk/>
            <pc:sldMk cId="2449118562" sldId="4826"/>
            <ac:spMk id="3" creationId="{00000000-0000-0000-0000-000000000000}"/>
          </ac:spMkLst>
        </pc:spChg>
        <pc:spChg chg="add del mod">
          <ac:chgData name="Wenzel, Brooke" userId="672bf8d3-b15b-4e02-a6d1-39319a0df09b" providerId="ADAL" clId="{6AE7EA43-B9D7-4A0F-BFC8-30CA5D47A229}" dt="2023-10-18T18:47:52.138" v="383"/>
          <ac:spMkLst>
            <pc:docMk/>
            <pc:sldMk cId="2449118562" sldId="4826"/>
            <ac:spMk id="5" creationId="{B697591B-A0AA-4DF7-1F0F-4B6EB5F1F336}"/>
          </ac:spMkLst>
        </pc:spChg>
      </pc:sldChg>
      <pc:sldChg chg="addSp delSp modSp add mod">
        <pc:chgData name="Wenzel, Brooke" userId="672bf8d3-b15b-4e02-a6d1-39319a0df09b" providerId="ADAL" clId="{6AE7EA43-B9D7-4A0F-BFC8-30CA5D47A229}" dt="2023-10-18T18:49:32.662" v="545" actId="1076"/>
        <pc:sldMkLst>
          <pc:docMk/>
          <pc:sldMk cId="2796248391" sldId="4827"/>
        </pc:sldMkLst>
        <pc:spChg chg="mod">
          <ac:chgData name="Wenzel, Brooke" userId="672bf8d3-b15b-4e02-a6d1-39319a0df09b" providerId="ADAL" clId="{6AE7EA43-B9D7-4A0F-BFC8-30CA5D47A229}" dt="2023-10-18T18:47:58.439" v="394" actId="20577"/>
          <ac:spMkLst>
            <pc:docMk/>
            <pc:sldMk cId="2796248391" sldId="4827"/>
            <ac:spMk id="2" creationId="{00000000-0000-0000-0000-000000000000}"/>
          </ac:spMkLst>
        </pc:spChg>
        <pc:spChg chg="del">
          <ac:chgData name="Wenzel, Brooke" userId="672bf8d3-b15b-4e02-a6d1-39319a0df09b" providerId="ADAL" clId="{6AE7EA43-B9D7-4A0F-BFC8-30CA5D47A229}" dt="2023-10-18T18:48:05.948" v="395" actId="478"/>
          <ac:spMkLst>
            <pc:docMk/>
            <pc:sldMk cId="2796248391" sldId="4827"/>
            <ac:spMk id="3" creationId="{00000000-0000-0000-0000-000000000000}"/>
          </ac:spMkLst>
        </pc:spChg>
        <pc:spChg chg="add mod">
          <ac:chgData name="Wenzel, Brooke" userId="672bf8d3-b15b-4e02-a6d1-39319a0df09b" providerId="ADAL" clId="{6AE7EA43-B9D7-4A0F-BFC8-30CA5D47A229}" dt="2023-10-18T18:49:27.524" v="544" actId="12"/>
          <ac:spMkLst>
            <pc:docMk/>
            <pc:sldMk cId="2796248391" sldId="4827"/>
            <ac:spMk id="6" creationId="{A7B2FD4B-6D5D-F4B0-CD02-A731BEEC4D0F}"/>
          </ac:spMkLst>
        </pc:spChg>
        <pc:picChg chg="add mod">
          <ac:chgData name="Wenzel, Brooke" userId="672bf8d3-b15b-4e02-a6d1-39319a0df09b" providerId="ADAL" clId="{6AE7EA43-B9D7-4A0F-BFC8-30CA5D47A229}" dt="2023-10-18T18:49:32.662" v="545" actId="1076"/>
          <ac:picMkLst>
            <pc:docMk/>
            <pc:sldMk cId="2796248391" sldId="4827"/>
            <ac:picMk id="7" creationId="{F32A6EB2-6265-B696-5594-227D73C670E1}"/>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9ABC4-72FE-41EB-BB25-18814B45009F}" type="doc">
      <dgm:prSet loTypeId="urn:microsoft.com/office/officeart/2008/layout/PictureLineup" loCatId="picture" qsTypeId="urn:microsoft.com/office/officeart/2005/8/quickstyle/simple1" qsCatId="simple" csTypeId="urn:microsoft.com/office/officeart/2005/8/colors/colorful1" csCatId="colorful" phldr="1"/>
      <dgm:spPr/>
      <dgm:t>
        <a:bodyPr/>
        <a:lstStyle/>
        <a:p>
          <a:endParaRPr lang="en-US"/>
        </a:p>
      </dgm:t>
    </dgm:pt>
    <dgm:pt modelId="{6F455DEE-683E-4EEF-AC7D-AAB84AD62B27}">
      <dgm:prSet phldrT="[Text]"/>
      <dgm:spPr/>
      <dgm:t>
        <a:bodyPr/>
        <a:lstStyle/>
        <a:p>
          <a:r>
            <a:rPr lang="en-US" dirty="0"/>
            <a:t>Complete the basics of the collection early (Get files error free and create snapshots by the middle of October)</a:t>
          </a:r>
        </a:p>
      </dgm:t>
    </dgm:pt>
    <dgm:pt modelId="{5F8B99B2-3964-4B62-A3BA-20A39BEF1156}" type="parTrans" cxnId="{DC608CBA-232A-4134-8CD9-BD59CFA400D2}">
      <dgm:prSet/>
      <dgm:spPr/>
      <dgm:t>
        <a:bodyPr/>
        <a:lstStyle/>
        <a:p>
          <a:endParaRPr lang="en-US"/>
        </a:p>
      </dgm:t>
    </dgm:pt>
    <dgm:pt modelId="{7C2384E5-AA5F-4954-AC2D-5A02D637EC7F}" type="sibTrans" cxnId="{DC608CBA-232A-4134-8CD9-BD59CFA400D2}">
      <dgm:prSet/>
      <dgm:spPr/>
      <dgm:t>
        <a:bodyPr/>
        <a:lstStyle/>
        <a:p>
          <a:endParaRPr lang="en-US"/>
        </a:p>
      </dgm:t>
    </dgm:pt>
    <dgm:pt modelId="{545760B8-AC98-494A-8B31-74B8CDF17EAF}">
      <dgm:prSet phldrT="[Text]"/>
      <dgm:spPr/>
      <dgm:t>
        <a:bodyPr/>
        <a:lstStyle/>
        <a:p>
          <a:r>
            <a:rPr lang="en-US" dirty="0"/>
            <a:t>An error free snapshot does not guarantee accurately reported data</a:t>
          </a:r>
        </a:p>
      </dgm:t>
    </dgm:pt>
    <dgm:pt modelId="{1CF71D74-D1E6-49A1-A006-07D670093294}" type="parTrans" cxnId="{DF9F62D8-97FC-421E-90D9-91EE3BA5F131}">
      <dgm:prSet/>
      <dgm:spPr/>
      <dgm:t>
        <a:bodyPr/>
        <a:lstStyle/>
        <a:p>
          <a:endParaRPr lang="en-US"/>
        </a:p>
      </dgm:t>
    </dgm:pt>
    <dgm:pt modelId="{6F27796C-963A-418B-A393-FE8AAEE98EB5}" type="sibTrans" cxnId="{DF9F62D8-97FC-421E-90D9-91EE3BA5F131}">
      <dgm:prSet/>
      <dgm:spPr/>
      <dgm:t>
        <a:bodyPr/>
        <a:lstStyle/>
        <a:p>
          <a:endParaRPr lang="en-US"/>
        </a:p>
      </dgm:t>
    </dgm:pt>
    <dgm:pt modelId="{8AF24611-150E-4D1E-8EBC-2672ED242E2C}">
      <dgm:prSet phldrT="[Text]"/>
      <dgm:spPr/>
      <dgm:t>
        <a:bodyPr/>
        <a:lstStyle/>
        <a:p>
          <a:r>
            <a:rPr lang="en-US" dirty="0"/>
            <a:t>Review, Review, Review!</a:t>
          </a:r>
        </a:p>
      </dgm:t>
    </dgm:pt>
    <dgm:pt modelId="{565C2A1F-FDCF-4AD0-B273-FCED58051207}" type="parTrans" cxnId="{5F337274-05F9-4A9E-AAFF-E4DADA81C268}">
      <dgm:prSet/>
      <dgm:spPr/>
      <dgm:t>
        <a:bodyPr/>
        <a:lstStyle/>
        <a:p>
          <a:endParaRPr lang="en-US"/>
        </a:p>
      </dgm:t>
    </dgm:pt>
    <dgm:pt modelId="{C58950BA-08DB-4B5F-9ADC-35A0ABD7A133}" type="sibTrans" cxnId="{5F337274-05F9-4A9E-AAFF-E4DADA81C268}">
      <dgm:prSet/>
      <dgm:spPr/>
      <dgm:t>
        <a:bodyPr/>
        <a:lstStyle/>
        <a:p>
          <a:endParaRPr lang="en-US"/>
        </a:p>
      </dgm:t>
    </dgm:pt>
    <dgm:pt modelId="{97274605-A44A-4D68-91BA-E3938ACF5598}">
      <dgm:prSet phldrT="[Text]"/>
      <dgm:spPr/>
      <dgm:t>
        <a:bodyPr/>
        <a:lstStyle/>
        <a:p>
          <a:r>
            <a:rPr lang="en-US" dirty="0"/>
            <a:t>Pull in Subject Matter Experts to assist with verifying data (Finance Department, English Learner Department, Special Education, Registrar)</a:t>
          </a:r>
        </a:p>
      </dgm:t>
    </dgm:pt>
    <dgm:pt modelId="{4ED7F114-3E7F-41E9-809B-75C413387505}" type="parTrans" cxnId="{ADA1385F-81D3-42D0-8B2B-534AB35B4F46}">
      <dgm:prSet/>
      <dgm:spPr/>
      <dgm:t>
        <a:bodyPr/>
        <a:lstStyle/>
        <a:p>
          <a:endParaRPr lang="en-US"/>
        </a:p>
      </dgm:t>
    </dgm:pt>
    <dgm:pt modelId="{6258DAEF-CC2D-4279-848B-9CCFA061E582}" type="sibTrans" cxnId="{ADA1385F-81D3-42D0-8B2B-534AB35B4F46}">
      <dgm:prSet/>
      <dgm:spPr/>
      <dgm:t>
        <a:bodyPr/>
        <a:lstStyle/>
        <a:p>
          <a:endParaRPr lang="en-US"/>
        </a:p>
      </dgm:t>
    </dgm:pt>
    <dgm:pt modelId="{4D968FD4-6EB6-4F08-9545-0E886C16D5EB}">
      <dgm:prSet phldrT="[Text]"/>
      <dgm:spPr/>
      <dgm:t>
        <a:bodyPr/>
        <a:lstStyle/>
        <a:p>
          <a:r>
            <a:rPr lang="en-US" dirty="0"/>
            <a:t>COGNOS Reports for verification</a:t>
          </a:r>
        </a:p>
      </dgm:t>
    </dgm:pt>
    <dgm:pt modelId="{C45089AC-9AA1-48CC-A04F-D4371A6F986C}" type="parTrans" cxnId="{0FFA989A-5FFC-4D91-8302-47DD0B2C084B}">
      <dgm:prSet/>
      <dgm:spPr/>
      <dgm:t>
        <a:bodyPr/>
        <a:lstStyle/>
        <a:p>
          <a:endParaRPr lang="en-US"/>
        </a:p>
      </dgm:t>
    </dgm:pt>
    <dgm:pt modelId="{F867B2F7-A289-4187-A114-92847A759A86}" type="sibTrans" cxnId="{0FFA989A-5FFC-4D91-8302-47DD0B2C084B}">
      <dgm:prSet/>
      <dgm:spPr/>
      <dgm:t>
        <a:bodyPr/>
        <a:lstStyle/>
        <a:p>
          <a:endParaRPr lang="en-US"/>
        </a:p>
      </dgm:t>
    </dgm:pt>
    <dgm:pt modelId="{7A55DB93-B02F-45EB-88E7-56CD41960A6D}" type="pres">
      <dgm:prSet presAssocID="{9799ABC4-72FE-41EB-BB25-18814B45009F}" presName="Name0" presStyleCnt="0">
        <dgm:presLayoutVars>
          <dgm:chMax/>
          <dgm:chPref/>
          <dgm:dir/>
          <dgm:animLvl val="lvl"/>
          <dgm:resizeHandles val="exact"/>
        </dgm:presLayoutVars>
      </dgm:prSet>
      <dgm:spPr/>
    </dgm:pt>
    <dgm:pt modelId="{E4F45C79-C035-43DF-90FC-889416E40EE8}" type="pres">
      <dgm:prSet presAssocID="{6F455DEE-683E-4EEF-AC7D-AAB84AD62B27}" presName="composite" presStyleCnt="0"/>
      <dgm:spPr/>
    </dgm:pt>
    <dgm:pt modelId="{5849CFBB-365C-42D1-A18D-66CD5D947402}" type="pres">
      <dgm:prSet presAssocID="{6F455DEE-683E-4EEF-AC7D-AAB84AD62B27}" presName="Image" presStyleLbl="align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outline"/>
        </a:ext>
      </dgm:extLst>
    </dgm:pt>
    <dgm:pt modelId="{FF944167-AC0F-4A79-B432-11DDC953FF2D}" type="pres">
      <dgm:prSet presAssocID="{6F455DEE-683E-4EEF-AC7D-AAB84AD62B27}" presName="Accent" presStyleLbl="parChTrans1D1" presStyleIdx="0" presStyleCnt="5"/>
      <dgm:spPr/>
    </dgm:pt>
    <dgm:pt modelId="{D9E7BB08-2A2C-4CDE-8BE9-F562F347AC2B}" type="pres">
      <dgm:prSet presAssocID="{6F455DEE-683E-4EEF-AC7D-AAB84AD62B27}" presName="Parent" presStyleLbl="revTx" presStyleIdx="0" presStyleCnt="5">
        <dgm:presLayoutVars>
          <dgm:chMax val="0"/>
          <dgm:chPref val="0"/>
          <dgm:bulletEnabled val="1"/>
        </dgm:presLayoutVars>
      </dgm:prSet>
      <dgm:spPr/>
    </dgm:pt>
    <dgm:pt modelId="{0FE5C7AB-2813-440E-AC2E-3CF076E25914}" type="pres">
      <dgm:prSet presAssocID="{7C2384E5-AA5F-4954-AC2D-5A02D637EC7F}" presName="sibTrans" presStyleCnt="0"/>
      <dgm:spPr/>
    </dgm:pt>
    <dgm:pt modelId="{FD7F037F-C8A5-4DAB-8013-6C9684C369F9}" type="pres">
      <dgm:prSet presAssocID="{545760B8-AC98-494A-8B31-74B8CDF17EAF}" presName="composite" presStyleCnt="0"/>
      <dgm:spPr/>
    </dgm:pt>
    <dgm:pt modelId="{BD48A808-B7CC-4E3D-9736-F81F1C778ACD}" type="pres">
      <dgm:prSet presAssocID="{545760B8-AC98-494A-8B31-74B8CDF17EAF}" presName="Image" presStyleLbl="align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esentation with pie chart outline"/>
        </a:ext>
      </dgm:extLst>
    </dgm:pt>
    <dgm:pt modelId="{6A33F7AE-32CD-411A-AB79-AC1962525EF5}" type="pres">
      <dgm:prSet presAssocID="{545760B8-AC98-494A-8B31-74B8CDF17EAF}" presName="Accent" presStyleLbl="parChTrans1D1" presStyleIdx="1" presStyleCnt="5"/>
      <dgm:spPr/>
    </dgm:pt>
    <dgm:pt modelId="{8564C7DB-F6C3-4CC4-99D0-0869F98F6632}" type="pres">
      <dgm:prSet presAssocID="{545760B8-AC98-494A-8B31-74B8CDF17EAF}" presName="Parent" presStyleLbl="revTx" presStyleIdx="1" presStyleCnt="5">
        <dgm:presLayoutVars>
          <dgm:chMax val="0"/>
          <dgm:chPref val="0"/>
          <dgm:bulletEnabled val="1"/>
        </dgm:presLayoutVars>
      </dgm:prSet>
      <dgm:spPr/>
    </dgm:pt>
    <dgm:pt modelId="{FC4A295F-DF64-4700-B38C-191D3A9CCE50}" type="pres">
      <dgm:prSet presAssocID="{6F27796C-963A-418B-A393-FE8AAEE98EB5}" presName="sibTrans" presStyleCnt="0"/>
      <dgm:spPr/>
    </dgm:pt>
    <dgm:pt modelId="{5F15BB9B-EF5F-4418-9EDE-040D698112DA}" type="pres">
      <dgm:prSet presAssocID="{8AF24611-150E-4D1E-8EBC-2672ED242E2C}" presName="composite" presStyleCnt="0"/>
      <dgm:spPr/>
    </dgm:pt>
    <dgm:pt modelId="{22F61767-5AE5-44FF-B2F9-1BD5342E91F4}" type="pres">
      <dgm:prSet presAssocID="{8AF24611-150E-4D1E-8EBC-2672ED242E2C}" presName="Image" presStyleLbl="align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accent4"/>
          </a:solidFill>
        </a:ln>
      </dgm:spPr>
      <dgm:extLst>
        <a:ext uri="{E40237B7-FDA0-4F09-8148-C483321AD2D9}">
          <dgm14:cNvPr xmlns:dgm14="http://schemas.microsoft.com/office/drawing/2010/diagram" id="0" name="" descr="Eyes outline"/>
        </a:ext>
      </dgm:extLst>
    </dgm:pt>
    <dgm:pt modelId="{80861198-6DFB-4754-A81F-0AB475078F3E}" type="pres">
      <dgm:prSet presAssocID="{8AF24611-150E-4D1E-8EBC-2672ED242E2C}" presName="Accent" presStyleLbl="parChTrans1D1" presStyleIdx="2" presStyleCnt="5"/>
      <dgm:spPr/>
    </dgm:pt>
    <dgm:pt modelId="{95C492C0-4598-45B5-862C-65EC852812E4}" type="pres">
      <dgm:prSet presAssocID="{8AF24611-150E-4D1E-8EBC-2672ED242E2C}" presName="Parent" presStyleLbl="revTx" presStyleIdx="2" presStyleCnt="5">
        <dgm:presLayoutVars>
          <dgm:chMax val="0"/>
          <dgm:chPref val="0"/>
          <dgm:bulletEnabled val="1"/>
        </dgm:presLayoutVars>
      </dgm:prSet>
      <dgm:spPr/>
    </dgm:pt>
    <dgm:pt modelId="{3617EED4-F9AB-43A3-9C5A-2758BD9488B4}" type="pres">
      <dgm:prSet presAssocID="{C58950BA-08DB-4B5F-9ADC-35A0ABD7A133}" presName="sibTrans" presStyleCnt="0"/>
      <dgm:spPr/>
    </dgm:pt>
    <dgm:pt modelId="{2EC5E881-C150-4997-9C2E-95715A326B57}" type="pres">
      <dgm:prSet presAssocID="{97274605-A44A-4D68-91BA-E3938ACF5598}" presName="composite" presStyleCnt="0"/>
      <dgm:spPr/>
    </dgm:pt>
    <dgm:pt modelId="{E31A8082-C7FF-4316-9732-907D1BA44962}" type="pres">
      <dgm:prSet presAssocID="{97274605-A44A-4D68-91BA-E3938ACF5598}" presName="Image" presStyleLbl="align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rgbClr val="00B0F0"/>
          </a:solidFill>
        </a:ln>
      </dgm:spPr>
      <dgm:extLst>
        <a:ext uri="{E40237B7-FDA0-4F09-8148-C483321AD2D9}">
          <dgm14:cNvPr xmlns:dgm14="http://schemas.microsoft.com/office/drawing/2010/diagram" id="0" name="" descr="Customer review outline"/>
        </a:ext>
      </dgm:extLst>
    </dgm:pt>
    <dgm:pt modelId="{ADAEDF24-C48B-4825-993E-50FD7019197B}" type="pres">
      <dgm:prSet presAssocID="{97274605-A44A-4D68-91BA-E3938ACF5598}" presName="Accent" presStyleLbl="parChTrans1D1" presStyleIdx="3" presStyleCnt="5"/>
      <dgm:spPr/>
    </dgm:pt>
    <dgm:pt modelId="{AE99632B-3DD5-4672-8D50-9B6147C0E9B8}" type="pres">
      <dgm:prSet presAssocID="{97274605-A44A-4D68-91BA-E3938ACF5598}" presName="Parent" presStyleLbl="revTx" presStyleIdx="3" presStyleCnt="5">
        <dgm:presLayoutVars>
          <dgm:chMax val="0"/>
          <dgm:chPref val="0"/>
          <dgm:bulletEnabled val="1"/>
        </dgm:presLayoutVars>
      </dgm:prSet>
      <dgm:spPr/>
    </dgm:pt>
    <dgm:pt modelId="{0751768A-CA96-404F-94EB-11D48252D194}" type="pres">
      <dgm:prSet presAssocID="{6258DAEF-CC2D-4279-848B-9CCFA061E582}" presName="sibTrans" presStyleCnt="0"/>
      <dgm:spPr/>
    </dgm:pt>
    <dgm:pt modelId="{AB8244DA-70EC-4745-ABAC-6A992CD350B0}" type="pres">
      <dgm:prSet presAssocID="{4D968FD4-6EB6-4F08-9545-0E886C16D5EB}" presName="composite" presStyleCnt="0"/>
      <dgm:spPr/>
    </dgm:pt>
    <dgm:pt modelId="{4432B3B3-4977-4F8A-AEF7-2EE58E06D7A9}" type="pres">
      <dgm:prSet presAssocID="{4D968FD4-6EB6-4F08-9545-0E886C16D5EB}" presName="Image" presStyleLbl="align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ocument outline"/>
        </a:ext>
      </dgm:extLst>
    </dgm:pt>
    <dgm:pt modelId="{488A0007-D7CA-4C3B-90DF-5229C90FBF16}" type="pres">
      <dgm:prSet presAssocID="{4D968FD4-6EB6-4F08-9545-0E886C16D5EB}" presName="Accent" presStyleLbl="parChTrans1D1" presStyleIdx="4" presStyleCnt="5"/>
      <dgm:spPr/>
    </dgm:pt>
    <dgm:pt modelId="{DC1ACAA8-8BAA-4E47-8DEC-25AA75D797B8}" type="pres">
      <dgm:prSet presAssocID="{4D968FD4-6EB6-4F08-9545-0E886C16D5EB}" presName="Parent" presStyleLbl="revTx" presStyleIdx="4" presStyleCnt="5">
        <dgm:presLayoutVars>
          <dgm:chMax val="0"/>
          <dgm:chPref val="0"/>
          <dgm:bulletEnabled val="1"/>
        </dgm:presLayoutVars>
      </dgm:prSet>
      <dgm:spPr/>
    </dgm:pt>
  </dgm:ptLst>
  <dgm:cxnLst>
    <dgm:cxn modelId="{D3040715-FBE4-498A-8555-E7D91D866C27}" type="presOf" srcId="{6F455DEE-683E-4EEF-AC7D-AAB84AD62B27}" destId="{D9E7BB08-2A2C-4CDE-8BE9-F562F347AC2B}" srcOrd="0" destOrd="0" presId="urn:microsoft.com/office/officeart/2008/layout/PictureLineup"/>
    <dgm:cxn modelId="{E7EA162C-8FFE-4906-A78D-D6DF8E532E4A}" type="presOf" srcId="{4D968FD4-6EB6-4F08-9545-0E886C16D5EB}" destId="{DC1ACAA8-8BAA-4E47-8DEC-25AA75D797B8}" srcOrd="0" destOrd="0" presId="urn:microsoft.com/office/officeart/2008/layout/PictureLineup"/>
    <dgm:cxn modelId="{ADA1385F-81D3-42D0-8B2B-534AB35B4F46}" srcId="{9799ABC4-72FE-41EB-BB25-18814B45009F}" destId="{97274605-A44A-4D68-91BA-E3938ACF5598}" srcOrd="3" destOrd="0" parTransId="{4ED7F114-3E7F-41E9-809B-75C413387505}" sibTransId="{6258DAEF-CC2D-4279-848B-9CCFA061E582}"/>
    <dgm:cxn modelId="{49424B6E-CCCB-40C6-9822-17AA1C76AC1B}" type="presOf" srcId="{8AF24611-150E-4D1E-8EBC-2672ED242E2C}" destId="{95C492C0-4598-45B5-862C-65EC852812E4}" srcOrd="0" destOrd="0" presId="urn:microsoft.com/office/officeart/2008/layout/PictureLineup"/>
    <dgm:cxn modelId="{5F337274-05F9-4A9E-AAFF-E4DADA81C268}" srcId="{9799ABC4-72FE-41EB-BB25-18814B45009F}" destId="{8AF24611-150E-4D1E-8EBC-2672ED242E2C}" srcOrd="2" destOrd="0" parTransId="{565C2A1F-FDCF-4AD0-B273-FCED58051207}" sibTransId="{C58950BA-08DB-4B5F-9ADC-35A0ABD7A133}"/>
    <dgm:cxn modelId="{0FFA989A-5FFC-4D91-8302-47DD0B2C084B}" srcId="{9799ABC4-72FE-41EB-BB25-18814B45009F}" destId="{4D968FD4-6EB6-4F08-9545-0E886C16D5EB}" srcOrd="4" destOrd="0" parTransId="{C45089AC-9AA1-48CC-A04F-D4371A6F986C}" sibTransId="{F867B2F7-A289-4187-A114-92847A759A86}"/>
    <dgm:cxn modelId="{7CF3BBAA-1946-4910-942D-3367B6E93669}" type="presOf" srcId="{545760B8-AC98-494A-8B31-74B8CDF17EAF}" destId="{8564C7DB-F6C3-4CC4-99D0-0869F98F6632}" srcOrd="0" destOrd="0" presId="urn:microsoft.com/office/officeart/2008/layout/PictureLineup"/>
    <dgm:cxn modelId="{DC608CBA-232A-4134-8CD9-BD59CFA400D2}" srcId="{9799ABC4-72FE-41EB-BB25-18814B45009F}" destId="{6F455DEE-683E-4EEF-AC7D-AAB84AD62B27}" srcOrd="0" destOrd="0" parTransId="{5F8B99B2-3964-4B62-A3BA-20A39BEF1156}" sibTransId="{7C2384E5-AA5F-4954-AC2D-5A02D637EC7F}"/>
    <dgm:cxn modelId="{DF9F62D8-97FC-421E-90D9-91EE3BA5F131}" srcId="{9799ABC4-72FE-41EB-BB25-18814B45009F}" destId="{545760B8-AC98-494A-8B31-74B8CDF17EAF}" srcOrd="1" destOrd="0" parTransId="{1CF71D74-D1E6-49A1-A006-07D670093294}" sibTransId="{6F27796C-963A-418B-A393-FE8AAEE98EB5}"/>
    <dgm:cxn modelId="{2DCBB4F3-FF30-4725-8423-6021EA800B17}" type="presOf" srcId="{9799ABC4-72FE-41EB-BB25-18814B45009F}" destId="{7A55DB93-B02F-45EB-88E7-56CD41960A6D}" srcOrd="0" destOrd="0" presId="urn:microsoft.com/office/officeart/2008/layout/PictureLineup"/>
    <dgm:cxn modelId="{0D75CBF3-029B-43E9-9962-0AC0EEB0C6A6}" type="presOf" srcId="{97274605-A44A-4D68-91BA-E3938ACF5598}" destId="{AE99632B-3DD5-4672-8D50-9B6147C0E9B8}" srcOrd="0" destOrd="0" presId="urn:microsoft.com/office/officeart/2008/layout/PictureLineup"/>
    <dgm:cxn modelId="{1411352A-0B5D-4A58-8BFD-F7DB28295894}" type="presParOf" srcId="{7A55DB93-B02F-45EB-88E7-56CD41960A6D}" destId="{E4F45C79-C035-43DF-90FC-889416E40EE8}" srcOrd="0" destOrd="0" presId="urn:microsoft.com/office/officeart/2008/layout/PictureLineup"/>
    <dgm:cxn modelId="{26D963FB-3F10-4DAD-A6BD-967D2B42903E}" type="presParOf" srcId="{E4F45C79-C035-43DF-90FC-889416E40EE8}" destId="{5849CFBB-365C-42D1-A18D-66CD5D947402}" srcOrd="0" destOrd="0" presId="urn:microsoft.com/office/officeart/2008/layout/PictureLineup"/>
    <dgm:cxn modelId="{49425402-4345-4CDA-9B42-0A7EEA1E7A9B}" type="presParOf" srcId="{E4F45C79-C035-43DF-90FC-889416E40EE8}" destId="{FF944167-AC0F-4A79-B432-11DDC953FF2D}" srcOrd="1" destOrd="0" presId="urn:microsoft.com/office/officeart/2008/layout/PictureLineup"/>
    <dgm:cxn modelId="{57014A53-2C6E-4142-8B4D-64FD8C96843F}" type="presParOf" srcId="{E4F45C79-C035-43DF-90FC-889416E40EE8}" destId="{D9E7BB08-2A2C-4CDE-8BE9-F562F347AC2B}" srcOrd="2" destOrd="0" presId="urn:microsoft.com/office/officeart/2008/layout/PictureLineup"/>
    <dgm:cxn modelId="{7F2F62B5-E161-4822-AAF9-3E0B64908357}" type="presParOf" srcId="{7A55DB93-B02F-45EB-88E7-56CD41960A6D}" destId="{0FE5C7AB-2813-440E-AC2E-3CF076E25914}" srcOrd="1" destOrd="0" presId="urn:microsoft.com/office/officeart/2008/layout/PictureLineup"/>
    <dgm:cxn modelId="{86ADC0B6-4E16-44F7-B3E9-2DBA9012E1BD}" type="presParOf" srcId="{7A55DB93-B02F-45EB-88E7-56CD41960A6D}" destId="{FD7F037F-C8A5-4DAB-8013-6C9684C369F9}" srcOrd="2" destOrd="0" presId="urn:microsoft.com/office/officeart/2008/layout/PictureLineup"/>
    <dgm:cxn modelId="{86F92F51-D6A1-4796-8A70-97E0DD12FD4F}" type="presParOf" srcId="{FD7F037F-C8A5-4DAB-8013-6C9684C369F9}" destId="{BD48A808-B7CC-4E3D-9736-F81F1C778ACD}" srcOrd="0" destOrd="0" presId="urn:microsoft.com/office/officeart/2008/layout/PictureLineup"/>
    <dgm:cxn modelId="{C054F1A8-A01F-437A-A6CC-C8C1AC55FA12}" type="presParOf" srcId="{FD7F037F-C8A5-4DAB-8013-6C9684C369F9}" destId="{6A33F7AE-32CD-411A-AB79-AC1962525EF5}" srcOrd="1" destOrd="0" presId="urn:microsoft.com/office/officeart/2008/layout/PictureLineup"/>
    <dgm:cxn modelId="{55B70D87-068D-411C-86C4-F2D2DAF486D5}" type="presParOf" srcId="{FD7F037F-C8A5-4DAB-8013-6C9684C369F9}" destId="{8564C7DB-F6C3-4CC4-99D0-0869F98F6632}" srcOrd="2" destOrd="0" presId="urn:microsoft.com/office/officeart/2008/layout/PictureLineup"/>
    <dgm:cxn modelId="{403CB644-833E-41CA-A20B-14B188990353}" type="presParOf" srcId="{7A55DB93-B02F-45EB-88E7-56CD41960A6D}" destId="{FC4A295F-DF64-4700-B38C-191D3A9CCE50}" srcOrd="3" destOrd="0" presId="urn:microsoft.com/office/officeart/2008/layout/PictureLineup"/>
    <dgm:cxn modelId="{5AD4C18D-C3C4-4F7F-AB95-219D88F72557}" type="presParOf" srcId="{7A55DB93-B02F-45EB-88E7-56CD41960A6D}" destId="{5F15BB9B-EF5F-4418-9EDE-040D698112DA}" srcOrd="4" destOrd="0" presId="urn:microsoft.com/office/officeart/2008/layout/PictureLineup"/>
    <dgm:cxn modelId="{65F766EF-C836-42BF-91EE-6DF29F32151A}" type="presParOf" srcId="{5F15BB9B-EF5F-4418-9EDE-040D698112DA}" destId="{22F61767-5AE5-44FF-B2F9-1BD5342E91F4}" srcOrd="0" destOrd="0" presId="urn:microsoft.com/office/officeart/2008/layout/PictureLineup"/>
    <dgm:cxn modelId="{2118BF98-3890-4FF3-946E-C001B706DC15}" type="presParOf" srcId="{5F15BB9B-EF5F-4418-9EDE-040D698112DA}" destId="{80861198-6DFB-4754-A81F-0AB475078F3E}" srcOrd="1" destOrd="0" presId="urn:microsoft.com/office/officeart/2008/layout/PictureLineup"/>
    <dgm:cxn modelId="{47474F44-750C-4CCB-AB6A-2B274C17E4B3}" type="presParOf" srcId="{5F15BB9B-EF5F-4418-9EDE-040D698112DA}" destId="{95C492C0-4598-45B5-862C-65EC852812E4}" srcOrd="2" destOrd="0" presId="urn:microsoft.com/office/officeart/2008/layout/PictureLineup"/>
    <dgm:cxn modelId="{CBC97240-AFA3-416B-98DB-5916C00399D4}" type="presParOf" srcId="{7A55DB93-B02F-45EB-88E7-56CD41960A6D}" destId="{3617EED4-F9AB-43A3-9C5A-2758BD9488B4}" srcOrd="5" destOrd="0" presId="urn:microsoft.com/office/officeart/2008/layout/PictureLineup"/>
    <dgm:cxn modelId="{57693A4A-1012-4F56-9BF8-5BE1FC1E4E57}" type="presParOf" srcId="{7A55DB93-B02F-45EB-88E7-56CD41960A6D}" destId="{2EC5E881-C150-4997-9C2E-95715A326B57}" srcOrd="6" destOrd="0" presId="urn:microsoft.com/office/officeart/2008/layout/PictureLineup"/>
    <dgm:cxn modelId="{3862964B-AD95-427E-A361-DCA82EC1ED6A}" type="presParOf" srcId="{2EC5E881-C150-4997-9C2E-95715A326B57}" destId="{E31A8082-C7FF-4316-9732-907D1BA44962}" srcOrd="0" destOrd="0" presId="urn:microsoft.com/office/officeart/2008/layout/PictureLineup"/>
    <dgm:cxn modelId="{B97B3396-2561-4132-8478-7D1E1FE1593B}" type="presParOf" srcId="{2EC5E881-C150-4997-9C2E-95715A326B57}" destId="{ADAEDF24-C48B-4825-993E-50FD7019197B}" srcOrd="1" destOrd="0" presId="urn:microsoft.com/office/officeart/2008/layout/PictureLineup"/>
    <dgm:cxn modelId="{E66D76B1-98B0-49E5-9BCE-E19B323518D3}" type="presParOf" srcId="{2EC5E881-C150-4997-9C2E-95715A326B57}" destId="{AE99632B-3DD5-4672-8D50-9B6147C0E9B8}" srcOrd="2" destOrd="0" presId="urn:microsoft.com/office/officeart/2008/layout/PictureLineup"/>
    <dgm:cxn modelId="{AF6D7483-AD40-4A2F-9727-E4ED2EF790BE}" type="presParOf" srcId="{7A55DB93-B02F-45EB-88E7-56CD41960A6D}" destId="{0751768A-CA96-404F-94EB-11D48252D194}" srcOrd="7" destOrd="0" presId="urn:microsoft.com/office/officeart/2008/layout/PictureLineup"/>
    <dgm:cxn modelId="{95C8B51A-FFFB-4858-81AF-F20A0CA63267}" type="presParOf" srcId="{7A55DB93-B02F-45EB-88E7-56CD41960A6D}" destId="{AB8244DA-70EC-4745-ABAC-6A992CD350B0}" srcOrd="8" destOrd="0" presId="urn:microsoft.com/office/officeart/2008/layout/PictureLineup"/>
    <dgm:cxn modelId="{E3E520F9-D522-4573-BEC2-E9E9D102E6C3}" type="presParOf" srcId="{AB8244DA-70EC-4745-ABAC-6A992CD350B0}" destId="{4432B3B3-4977-4F8A-AEF7-2EE58E06D7A9}" srcOrd="0" destOrd="0" presId="urn:microsoft.com/office/officeart/2008/layout/PictureLineup"/>
    <dgm:cxn modelId="{C5B47586-306F-4331-9DD9-0836F6905A17}" type="presParOf" srcId="{AB8244DA-70EC-4745-ABAC-6A992CD350B0}" destId="{488A0007-D7CA-4C3B-90DF-5229C90FBF16}" srcOrd="1" destOrd="0" presId="urn:microsoft.com/office/officeart/2008/layout/PictureLineup"/>
    <dgm:cxn modelId="{E1341464-EDDA-4B5B-9B96-4569D6EBEC27}" type="presParOf" srcId="{AB8244DA-70EC-4745-ABAC-6A992CD350B0}" destId="{DC1ACAA8-8BAA-4E47-8DEC-25AA75D797B8}"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E1BBE-BC45-4D38-A95B-427360FCFC0F}"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en-US"/>
        </a:p>
      </dgm:t>
    </dgm:pt>
    <dgm:pt modelId="{1C658226-9AEE-4A53-A110-CE9AAE1F29F6}">
      <dgm:prSet phldrT="[Text]" custT="1"/>
      <dgm:spPr/>
      <dgm:t>
        <a:bodyPr/>
        <a:lstStyle/>
        <a:p>
          <a:r>
            <a:rPr lang="en-US" sz="1200" dirty="0">
              <a:solidFill>
                <a:schemeClr val="tx1"/>
              </a:solidFill>
            </a:rPr>
            <a:t>Your district’s English Language Learner Count for October is considerably different compared to last year’s count</a:t>
          </a:r>
        </a:p>
      </dgm:t>
    </dgm:pt>
    <dgm:pt modelId="{0301D2DF-6BF1-4725-9A8A-6680B305F4B7}" type="parTrans" cxnId="{073A190D-5BEB-4AB1-A745-4E8F64A2EAD7}">
      <dgm:prSet/>
      <dgm:spPr/>
      <dgm:t>
        <a:bodyPr/>
        <a:lstStyle/>
        <a:p>
          <a:endParaRPr lang="en-US"/>
        </a:p>
      </dgm:t>
    </dgm:pt>
    <dgm:pt modelId="{597CF9E3-C3E5-4D12-B3D2-EFD8A06A8D46}" type="sibTrans" cxnId="{073A190D-5BEB-4AB1-A745-4E8F64A2EAD7}">
      <dgm:prSet custT="1"/>
      <dgm:spPr/>
      <dgm:t>
        <a:bodyPr spcFirstLastPara="0" vert="horz" wrap="square" lIns="95250" tIns="95250" rIns="95250" bIns="95250" numCol="1" spcCol="1270" anchor="ctr" anchorCtr="0"/>
        <a:lstStyle/>
        <a:p>
          <a:pPr marL="0" lvl="0" indent="0" algn="ctr" defTabSz="1111250">
            <a:lnSpc>
              <a:spcPct val="90000"/>
            </a:lnSpc>
            <a:spcBef>
              <a:spcPct val="0"/>
            </a:spcBef>
            <a:spcAft>
              <a:spcPct val="35000"/>
            </a:spcAft>
            <a:buNone/>
          </a:pPr>
          <a:r>
            <a:rPr lang="en-US" sz="1200" kern="1200">
              <a:solidFill>
                <a:schemeClr val="tx1"/>
              </a:solidFill>
              <a:latin typeface="Calibri" panose="020F0502020204030204"/>
              <a:ea typeface="+mn-ea"/>
              <a:cs typeface="+mn-cs"/>
            </a:rPr>
            <a:t>Your district's Special Education count for October is considerably different compared to last year's count.</a:t>
          </a:r>
          <a:endParaRPr lang="en-US" sz="1200" kern="1200" dirty="0">
            <a:solidFill>
              <a:schemeClr val="tx1"/>
            </a:solidFill>
            <a:latin typeface="Calibri" panose="020F0502020204030204"/>
            <a:ea typeface="+mn-ea"/>
            <a:cs typeface="+mn-cs"/>
          </a:endParaRPr>
        </a:p>
      </dgm:t>
    </dgm:pt>
    <dgm:pt modelId="{D63D4597-30EE-462C-848D-37768E560A7F}">
      <dgm:prSet phldrT="[Text]" custT="1"/>
      <dgm:spPr/>
      <dgm:t>
        <a:bodyPr/>
        <a:lstStyle/>
        <a:p>
          <a:r>
            <a:rPr lang="en-US" sz="1800" dirty="0"/>
            <a:t>OC40</a:t>
          </a:r>
        </a:p>
      </dgm:t>
    </dgm:pt>
    <dgm:pt modelId="{0A6A4920-DF27-4ED6-A6BF-D19652B894B6}" type="parTrans" cxnId="{18FA820F-EA9D-4B5D-BC5C-A96EC7CB6DED}">
      <dgm:prSet/>
      <dgm:spPr/>
      <dgm:t>
        <a:bodyPr/>
        <a:lstStyle/>
        <a:p>
          <a:endParaRPr lang="en-US"/>
        </a:p>
      </dgm:t>
    </dgm:pt>
    <dgm:pt modelId="{D17D635E-9A74-4CD0-8792-15E08E66EF8D}" type="sibTrans" cxnId="{18FA820F-EA9D-4B5D-BC5C-A96EC7CB6DED}">
      <dgm:prSet/>
      <dgm:spPr/>
      <dgm:t>
        <a:bodyPr/>
        <a:lstStyle/>
        <a:p>
          <a:endParaRPr lang="en-US"/>
        </a:p>
      </dgm:t>
    </dgm:pt>
    <dgm:pt modelId="{D1300FAF-D300-46FE-9911-0B5505D86082}">
      <dgm:prSet phldrT="[Text]"/>
      <dgm:spPr/>
      <dgm:t>
        <a:bodyPr/>
        <a:lstStyle/>
        <a:p>
          <a:r>
            <a:rPr lang="en-US" dirty="0">
              <a:solidFill>
                <a:schemeClr val="tx1"/>
              </a:solidFill>
            </a:rPr>
            <a:t>Grade is listed as a valid grade for this school, but no students are reported in this grade.</a:t>
          </a:r>
        </a:p>
      </dgm:t>
    </dgm:pt>
    <dgm:pt modelId="{CEF6229C-2574-4A7A-868A-FCFB51A0D813}" type="parTrans" cxnId="{B02ED989-2324-451D-B88B-BC52505EC074}">
      <dgm:prSet/>
      <dgm:spPr/>
      <dgm:t>
        <a:bodyPr/>
        <a:lstStyle/>
        <a:p>
          <a:endParaRPr lang="en-US"/>
        </a:p>
      </dgm:t>
    </dgm:pt>
    <dgm:pt modelId="{2939DF65-2840-48B2-8792-9ABF8A4BD0CD}" type="sibTrans" cxnId="{B02ED989-2324-451D-B88B-BC52505EC074}">
      <dgm:prSet custT="1"/>
      <dgm:spPr/>
      <dgm:t>
        <a:bodyPr/>
        <a:lstStyle/>
        <a:p>
          <a:r>
            <a:rPr lang="en-US" sz="1300" dirty="0">
              <a:solidFill>
                <a:schemeClr val="tx1"/>
              </a:solidFill>
            </a:rPr>
            <a:t>Your district reported no Homeless pupils.</a:t>
          </a:r>
        </a:p>
      </dgm:t>
    </dgm:pt>
    <dgm:pt modelId="{64C92114-CFA6-44D0-BA0A-FE6CE9F9183E}">
      <dgm:prSet phldrT="[Text]" custT="1"/>
      <dgm:spPr/>
      <dgm:t>
        <a:bodyPr spcFirstLastPara="0" vert="horz" wrap="square" lIns="68580" tIns="68580" rIns="68580" bIns="68580" numCol="1" spcCol="1270" anchor="ctr" anchorCtr="0"/>
        <a:lstStyle/>
        <a:p>
          <a:r>
            <a:rPr lang="en-US" sz="1800" kern="1200">
              <a:latin typeface="Calibri" panose="020F0502020204030204"/>
              <a:ea typeface="+mn-ea"/>
              <a:cs typeface="+mn-cs"/>
            </a:rPr>
            <a:t>OC103</a:t>
          </a:r>
          <a:endParaRPr lang="en-US" sz="1800" kern="1200" dirty="0">
            <a:latin typeface="Calibri" panose="020F0502020204030204"/>
            <a:ea typeface="+mn-ea"/>
            <a:cs typeface="+mn-cs"/>
          </a:endParaRPr>
        </a:p>
      </dgm:t>
    </dgm:pt>
    <dgm:pt modelId="{BA30CF1C-FEB8-4588-95CA-FE07515D1AC0}" type="parTrans" cxnId="{1882378A-DD4F-460F-B346-B05317CDB587}">
      <dgm:prSet/>
      <dgm:spPr/>
      <dgm:t>
        <a:bodyPr/>
        <a:lstStyle/>
        <a:p>
          <a:endParaRPr lang="en-US"/>
        </a:p>
      </dgm:t>
    </dgm:pt>
    <dgm:pt modelId="{46060D6C-D407-41B3-BECF-F2B601AC3163}" type="sibTrans" cxnId="{1882378A-DD4F-460F-B346-B05317CDB587}">
      <dgm:prSet/>
      <dgm:spPr/>
      <dgm:t>
        <a:bodyPr/>
        <a:lstStyle/>
        <a:p>
          <a:endParaRPr lang="en-US"/>
        </a:p>
      </dgm:t>
    </dgm:pt>
    <dgm:pt modelId="{BD5FA0F8-BDE3-494C-98C3-A7A4C0DB4CE2}" type="pres">
      <dgm:prSet presAssocID="{4D3E1BBE-BC45-4D38-A95B-427360FCFC0F}" presName="Name0" presStyleCnt="0">
        <dgm:presLayoutVars>
          <dgm:chMax/>
          <dgm:chPref/>
          <dgm:dir/>
          <dgm:animLvl val="lvl"/>
        </dgm:presLayoutVars>
      </dgm:prSet>
      <dgm:spPr/>
    </dgm:pt>
    <dgm:pt modelId="{412A0C63-6D6A-417F-AA91-41A3F89EAFF7}" type="pres">
      <dgm:prSet presAssocID="{1C658226-9AEE-4A53-A110-CE9AAE1F29F6}" presName="composite" presStyleCnt="0"/>
      <dgm:spPr/>
    </dgm:pt>
    <dgm:pt modelId="{0AF774D4-A604-465E-89B3-A3F74FE8F3C1}" type="pres">
      <dgm:prSet presAssocID="{1C658226-9AEE-4A53-A110-CE9AAE1F29F6}" presName="Parent1" presStyleLbl="node1" presStyleIdx="0" presStyleCnt="4" custLinFactNeighborY="0">
        <dgm:presLayoutVars>
          <dgm:chMax val="1"/>
          <dgm:chPref val="1"/>
          <dgm:bulletEnabled val="1"/>
        </dgm:presLayoutVars>
      </dgm:prSet>
      <dgm:spPr/>
    </dgm:pt>
    <dgm:pt modelId="{1E98832A-4A37-4916-9300-D81728AFEF86}" type="pres">
      <dgm:prSet presAssocID="{1C658226-9AEE-4A53-A110-CE9AAE1F29F6}" presName="Childtext1" presStyleLbl="revTx" presStyleIdx="0" presStyleCnt="2">
        <dgm:presLayoutVars>
          <dgm:chMax val="0"/>
          <dgm:chPref val="0"/>
          <dgm:bulletEnabled val="1"/>
        </dgm:presLayoutVars>
      </dgm:prSet>
      <dgm:spPr/>
    </dgm:pt>
    <dgm:pt modelId="{26F283E0-1CC3-4899-8292-F2D54ACF1FED}" type="pres">
      <dgm:prSet presAssocID="{1C658226-9AEE-4A53-A110-CE9AAE1F29F6}" presName="BalanceSpacing" presStyleCnt="0"/>
      <dgm:spPr/>
    </dgm:pt>
    <dgm:pt modelId="{ADD47F77-1102-40AE-9A8C-CF25C2538836}" type="pres">
      <dgm:prSet presAssocID="{1C658226-9AEE-4A53-A110-CE9AAE1F29F6}" presName="BalanceSpacing1" presStyleCnt="0"/>
      <dgm:spPr/>
    </dgm:pt>
    <dgm:pt modelId="{47552404-83C0-40AB-B1CD-9B7C091562AA}" type="pres">
      <dgm:prSet presAssocID="{597CF9E3-C3E5-4D12-B3D2-EFD8A06A8D46}" presName="Accent1Text" presStyleLbl="node1" presStyleIdx="1" presStyleCnt="4"/>
      <dgm:spPr>
        <a:xfrm rot="5400000">
          <a:off x="2150858" y="101600"/>
          <a:ext cx="1526903" cy="1328405"/>
        </a:xfrm>
        <a:prstGeom prst="hexagon">
          <a:avLst>
            <a:gd name="adj" fmla="val 25000"/>
            <a:gd name="vf" fmla="val 115470"/>
          </a:avLst>
        </a:prstGeom>
      </dgm:spPr>
    </dgm:pt>
    <dgm:pt modelId="{B192826E-2069-4836-A271-0AF7250EE051}" type="pres">
      <dgm:prSet presAssocID="{597CF9E3-C3E5-4D12-B3D2-EFD8A06A8D46}" presName="spaceBetweenRectangles" presStyleCnt="0"/>
      <dgm:spPr/>
    </dgm:pt>
    <dgm:pt modelId="{22576D14-5039-4F84-BE03-8ACD74694CD4}" type="pres">
      <dgm:prSet presAssocID="{D1300FAF-D300-46FE-9911-0B5505D86082}" presName="composite" presStyleCnt="0"/>
      <dgm:spPr/>
    </dgm:pt>
    <dgm:pt modelId="{2B8F2A64-C853-4481-BF70-CFB43C08EDF5}" type="pres">
      <dgm:prSet presAssocID="{D1300FAF-D300-46FE-9911-0B5505D86082}" presName="Parent1" presStyleLbl="node1" presStyleIdx="2" presStyleCnt="4">
        <dgm:presLayoutVars>
          <dgm:chMax val="1"/>
          <dgm:chPref val="1"/>
          <dgm:bulletEnabled val="1"/>
        </dgm:presLayoutVars>
      </dgm:prSet>
      <dgm:spPr/>
    </dgm:pt>
    <dgm:pt modelId="{4253F5AB-448E-4C65-BAF3-7C81C8BBB9C5}" type="pres">
      <dgm:prSet presAssocID="{D1300FAF-D300-46FE-9911-0B5505D86082}" presName="Childtext1" presStyleLbl="revTx" presStyleIdx="1" presStyleCnt="2">
        <dgm:presLayoutVars>
          <dgm:chMax val="0"/>
          <dgm:chPref val="0"/>
          <dgm:bulletEnabled val="1"/>
        </dgm:presLayoutVars>
      </dgm:prSet>
      <dgm:spPr>
        <a:xfrm>
          <a:off x="497222" y="2047096"/>
          <a:ext cx="2107126" cy="1170625"/>
        </a:xfrm>
        <a:prstGeom prst="rect">
          <a:avLst/>
        </a:prstGeom>
      </dgm:spPr>
    </dgm:pt>
    <dgm:pt modelId="{A0195B01-D64C-4CBC-A782-921C1AE8B5AE}" type="pres">
      <dgm:prSet presAssocID="{D1300FAF-D300-46FE-9911-0B5505D86082}" presName="BalanceSpacing" presStyleCnt="0"/>
      <dgm:spPr/>
    </dgm:pt>
    <dgm:pt modelId="{090A046D-AF13-4CB7-B866-A55D8AF6662C}" type="pres">
      <dgm:prSet presAssocID="{D1300FAF-D300-46FE-9911-0B5505D86082}" presName="BalanceSpacing1" presStyleCnt="0"/>
      <dgm:spPr/>
    </dgm:pt>
    <dgm:pt modelId="{E9507B78-D8F1-426F-8982-A8288AB71343}" type="pres">
      <dgm:prSet presAssocID="{2939DF65-2840-48B2-8792-9ABF8A4BD0CD}" presName="Accent1Text" presStyleLbl="node1" presStyleIdx="3" presStyleCnt="4" custLinFactNeighborY="0"/>
      <dgm:spPr/>
    </dgm:pt>
  </dgm:ptLst>
  <dgm:cxnLst>
    <dgm:cxn modelId="{931CA401-13AD-4E88-84B0-04808FD2773C}" type="presOf" srcId="{D63D4597-30EE-462C-848D-37768E560A7F}" destId="{1E98832A-4A37-4916-9300-D81728AFEF86}" srcOrd="0" destOrd="0" presId="urn:microsoft.com/office/officeart/2008/layout/AlternatingHexagons"/>
    <dgm:cxn modelId="{073A190D-5BEB-4AB1-A745-4E8F64A2EAD7}" srcId="{4D3E1BBE-BC45-4D38-A95B-427360FCFC0F}" destId="{1C658226-9AEE-4A53-A110-CE9AAE1F29F6}" srcOrd="0" destOrd="0" parTransId="{0301D2DF-6BF1-4725-9A8A-6680B305F4B7}" sibTransId="{597CF9E3-C3E5-4D12-B3D2-EFD8A06A8D46}"/>
    <dgm:cxn modelId="{18FA820F-EA9D-4B5D-BC5C-A96EC7CB6DED}" srcId="{1C658226-9AEE-4A53-A110-CE9AAE1F29F6}" destId="{D63D4597-30EE-462C-848D-37768E560A7F}" srcOrd="0" destOrd="0" parTransId="{0A6A4920-DF27-4ED6-A6BF-D19652B894B6}" sibTransId="{D17D635E-9A74-4CD0-8792-15E08E66EF8D}"/>
    <dgm:cxn modelId="{6A1D241F-4009-4852-8902-A62C8E33A2B6}" type="presOf" srcId="{D1300FAF-D300-46FE-9911-0B5505D86082}" destId="{2B8F2A64-C853-4481-BF70-CFB43C08EDF5}" srcOrd="0" destOrd="0" presId="urn:microsoft.com/office/officeart/2008/layout/AlternatingHexagons"/>
    <dgm:cxn modelId="{FD5BAB72-0DE5-4C3C-9CBB-2639743B9B11}" type="presOf" srcId="{1C658226-9AEE-4A53-A110-CE9AAE1F29F6}" destId="{0AF774D4-A604-465E-89B3-A3F74FE8F3C1}" srcOrd="0" destOrd="0" presId="urn:microsoft.com/office/officeart/2008/layout/AlternatingHexagons"/>
    <dgm:cxn modelId="{400DBD84-0272-4550-A65F-09F3548C0F80}" type="presOf" srcId="{2939DF65-2840-48B2-8792-9ABF8A4BD0CD}" destId="{E9507B78-D8F1-426F-8982-A8288AB71343}" srcOrd="0" destOrd="0" presId="urn:microsoft.com/office/officeart/2008/layout/AlternatingHexagons"/>
    <dgm:cxn modelId="{EEC33487-0BC0-4205-AA6C-697AAD95CFF6}" type="presOf" srcId="{597CF9E3-C3E5-4D12-B3D2-EFD8A06A8D46}" destId="{47552404-83C0-40AB-B1CD-9B7C091562AA}" srcOrd="0" destOrd="0" presId="urn:microsoft.com/office/officeart/2008/layout/AlternatingHexagons"/>
    <dgm:cxn modelId="{B02ED989-2324-451D-B88B-BC52505EC074}" srcId="{4D3E1BBE-BC45-4D38-A95B-427360FCFC0F}" destId="{D1300FAF-D300-46FE-9911-0B5505D86082}" srcOrd="1" destOrd="0" parTransId="{CEF6229C-2574-4A7A-868A-FCFB51A0D813}" sibTransId="{2939DF65-2840-48B2-8792-9ABF8A4BD0CD}"/>
    <dgm:cxn modelId="{1882378A-DD4F-460F-B346-B05317CDB587}" srcId="{D1300FAF-D300-46FE-9911-0B5505D86082}" destId="{64C92114-CFA6-44D0-BA0A-FE6CE9F9183E}" srcOrd="0" destOrd="0" parTransId="{BA30CF1C-FEB8-4588-95CA-FE07515D1AC0}" sibTransId="{46060D6C-D407-41B3-BECF-F2B601AC3163}"/>
    <dgm:cxn modelId="{2F6E349B-553A-4463-8015-50C77BA19B08}" type="presOf" srcId="{64C92114-CFA6-44D0-BA0A-FE6CE9F9183E}" destId="{4253F5AB-448E-4C65-BAF3-7C81C8BBB9C5}" srcOrd="0" destOrd="0" presId="urn:microsoft.com/office/officeart/2008/layout/AlternatingHexagons"/>
    <dgm:cxn modelId="{CAFD91A4-3D11-4C4A-8DF9-8CEAF7548AB7}" type="presOf" srcId="{4D3E1BBE-BC45-4D38-A95B-427360FCFC0F}" destId="{BD5FA0F8-BDE3-494C-98C3-A7A4C0DB4CE2}" srcOrd="0" destOrd="0" presId="urn:microsoft.com/office/officeart/2008/layout/AlternatingHexagons"/>
    <dgm:cxn modelId="{3336BEA8-52D2-46A3-B3AA-D58ADE0BC0C9}" type="presParOf" srcId="{BD5FA0F8-BDE3-494C-98C3-A7A4C0DB4CE2}" destId="{412A0C63-6D6A-417F-AA91-41A3F89EAFF7}" srcOrd="0" destOrd="0" presId="urn:microsoft.com/office/officeart/2008/layout/AlternatingHexagons"/>
    <dgm:cxn modelId="{EC92CC99-8DAD-40A2-B876-C228E1F0B0DE}" type="presParOf" srcId="{412A0C63-6D6A-417F-AA91-41A3F89EAFF7}" destId="{0AF774D4-A604-465E-89B3-A3F74FE8F3C1}" srcOrd="0" destOrd="0" presId="urn:microsoft.com/office/officeart/2008/layout/AlternatingHexagons"/>
    <dgm:cxn modelId="{6DB67804-A948-43DD-9D9C-A8068EFDAC9B}" type="presParOf" srcId="{412A0C63-6D6A-417F-AA91-41A3F89EAFF7}" destId="{1E98832A-4A37-4916-9300-D81728AFEF86}" srcOrd="1" destOrd="0" presId="urn:microsoft.com/office/officeart/2008/layout/AlternatingHexagons"/>
    <dgm:cxn modelId="{4D1329FB-727F-41A4-914B-C37C9335DCAF}" type="presParOf" srcId="{412A0C63-6D6A-417F-AA91-41A3F89EAFF7}" destId="{26F283E0-1CC3-4899-8292-F2D54ACF1FED}" srcOrd="2" destOrd="0" presId="urn:microsoft.com/office/officeart/2008/layout/AlternatingHexagons"/>
    <dgm:cxn modelId="{ACE4CE1C-DAB3-4460-B3F8-79F29EA63F36}" type="presParOf" srcId="{412A0C63-6D6A-417F-AA91-41A3F89EAFF7}" destId="{ADD47F77-1102-40AE-9A8C-CF25C2538836}" srcOrd="3" destOrd="0" presId="urn:microsoft.com/office/officeart/2008/layout/AlternatingHexagons"/>
    <dgm:cxn modelId="{E58890C1-831F-468B-B6CF-8ACE3F9DB77A}" type="presParOf" srcId="{412A0C63-6D6A-417F-AA91-41A3F89EAFF7}" destId="{47552404-83C0-40AB-B1CD-9B7C091562AA}" srcOrd="4" destOrd="0" presId="urn:microsoft.com/office/officeart/2008/layout/AlternatingHexagons"/>
    <dgm:cxn modelId="{7FE494B8-3179-4920-B49D-ACDDB9A9D4BD}" type="presParOf" srcId="{BD5FA0F8-BDE3-494C-98C3-A7A4C0DB4CE2}" destId="{B192826E-2069-4836-A271-0AF7250EE051}" srcOrd="1" destOrd="0" presId="urn:microsoft.com/office/officeart/2008/layout/AlternatingHexagons"/>
    <dgm:cxn modelId="{029428B1-D8E0-4D63-9046-F20237EEEB50}" type="presParOf" srcId="{BD5FA0F8-BDE3-494C-98C3-A7A4C0DB4CE2}" destId="{22576D14-5039-4F84-BE03-8ACD74694CD4}" srcOrd="2" destOrd="0" presId="urn:microsoft.com/office/officeart/2008/layout/AlternatingHexagons"/>
    <dgm:cxn modelId="{C92A132A-539F-4878-ADB7-7E9D499C1970}" type="presParOf" srcId="{22576D14-5039-4F84-BE03-8ACD74694CD4}" destId="{2B8F2A64-C853-4481-BF70-CFB43C08EDF5}" srcOrd="0" destOrd="0" presId="urn:microsoft.com/office/officeart/2008/layout/AlternatingHexagons"/>
    <dgm:cxn modelId="{445CDC99-04D3-4832-95F5-E79A5ABBCBE2}" type="presParOf" srcId="{22576D14-5039-4F84-BE03-8ACD74694CD4}" destId="{4253F5AB-448E-4C65-BAF3-7C81C8BBB9C5}" srcOrd="1" destOrd="0" presId="urn:microsoft.com/office/officeart/2008/layout/AlternatingHexagons"/>
    <dgm:cxn modelId="{F15B904B-80A4-428D-8D18-EB37234E3F7E}" type="presParOf" srcId="{22576D14-5039-4F84-BE03-8ACD74694CD4}" destId="{A0195B01-D64C-4CBC-A782-921C1AE8B5AE}" srcOrd="2" destOrd="0" presId="urn:microsoft.com/office/officeart/2008/layout/AlternatingHexagons"/>
    <dgm:cxn modelId="{87396EE7-6CF8-44AF-A4E5-6FA6B3B46F98}" type="presParOf" srcId="{22576D14-5039-4F84-BE03-8ACD74694CD4}" destId="{090A046D-AF13-4CB7-B866-A55D8AF6662C}" srcOrd="3" destOrd="0" presId="urn:microsoft.com/office/officeart/2008/layout/AlternatingHexagons"/>
    <dgm:cxn modelId="{F22FFFBA-7BA3-44D7-9EE1-E344209B4B24}" type="presParOf" srcId="{22576D14-5039-4F84-BE03-8ACD74694CD4}" destId="{E9507B78-D8F1-426F-8982-A8288AB71343}"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9CFBB-365C-42D1-A18D-66CD5D947402}">
      <dsp:nvSpPr>
        <dsp:cNvPr id="0" name=""/>
        <dsp:cNvSpPr/>
      </dsp:nvSpPr>
      <dsp:spPr>
        <a:xfrm>
          <a:off x="1107" y="458475"/>
          <a:ext cx="1961518" cy="19615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944167-AC0F-4A79-B432-11DDC953FF2D}">
      <dsp:nvSpPr>
        <dsp:cNvPr id="0" name=""/>
        <dsp:cNvSpPr/>
      </dsp:nvSpPr>
      <dsp:spPr>
        <a:xfrm>
          <a:off x="1107" y="458475"/>
          <a:ext cx="196" cy="392303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E7BB08-2A2C-4CDE-8BE9-F562F347AC2B}">
      <dsp:nvSpPr>
        <dsp:cNvPr id="0" name=""/>
        <dsp:cNvSpPr/>
      </dsp:nvSpPr>
      <dsp:spPr>
        <a:xfrm>
          <a:off x="1107" y="2419994"/>
          <a:ext cx="1961518" cy="196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Complete the basics of the collection early (Get files error free and create snapshots by the middle of October)</a:t>
          </a:r>
        </a:p>
      </dsp:txBody>
      <dsp:txXfrm>
        <a:off x="1107" y="2419994"/>
        <a:ext cx="1961518" cy="1961518"/>
      </dsp:txXfrm>
    </dsp:sp>
    <dsp:sp modelId="{BD48A808-B7CC-4E3D-9736-F81F1C778ACD}">
      <dsp:nvSpPr>
        <dsp:cNvPr id="0" name=""/>
        <dsp:cNvSpPr/>
      </dsp:nvSpPr>
      <dsp:spPr>
        <a:xfrm>
          <a:off x="1963422" y="458475"/>
          <a:ext cx="1961518" cy="19615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3F7AE-32CD-411A-AB79-AC1962525EF5}">
      <dsp:nvSpPr>
        <dsp:cNvPr id="0" name=""/>
        <dsp:cNvSpPr/>
      </dsp:nvSpPr>
      <dsp:spPr>
        <a:xfrm>
          <a:off x="1963422" y="458475"/>
          <a:ext cx="196" cy="392303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64C7DB-F6C3-4CC4-99D0-0869F98F6632}">
      <dsp:nvSpPr>
        <dsp:cNvPr id="0" name=""/>
        <dsp:cNvSpPr/>
      </dsp:nvSpPr>
      <dsp:spPr>
        <a:xfrm>
          <a:off x="1963422" y="2419994"/>
          <a:ext cx="1961518" cy="196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An error free snapshot does not guarantee accurately reported data</a:t>
          </a:r>
        </a:p>
      </dsp:txBody>
      <dsp:txXfrm>
        <a:off x="1963422" y="2419994"/>
        <a:ext cx="1961518" cy="1961518"/>
      </dsp:txXfrm>
    </dsp:sp>
    <dsp:sp modelId="{22F61767-5AE5-44FF-B2F9-1BD5342E91F4}">
      <dsp:nvSpPr>
        <dsp:cNvPr id="0" name=""/>
        <dsp:cNvSpPr/>
      </dsp:nvSpPr>
      <dsp:spPr>
        <a:xfrm>
          <a:off x="3925736" y="458475"/>
          <a:ext cx="1961518" cy="19615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61198-6DFB-4754-A81F-0AB475078F3E}">
      <dsp:nvSpPr>
        <dsp:cNvPr id="0" name=""/>
        <dsp:cNvSpPr/>
      </dsp:nvSpPr>
      <dsp:spPr>
        <a:xfrm>
          <a:off x="3925736" y="458475"/>
          <a:ext cx="196" cy="392303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C492C0-4598-45B5-862C-65EC852812E4}">
      <dsp:nvSpPr>
        <dsp:cNvPr id="0" name=""/>
        <dsp:cNvSpPr/>
      </dsp:nvSpPr>
      <dsp:spPr>
        <a:xfrm>
          <a:off x="3925736" y="2419994"/>
          <a:ext cx="1961518" cy="196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Review, Review, Review!</a:t>
          </a:r>
        </a:p>
      </dsp:txBody>
      <dsp:txXfrm>
        <a:off x="3925736" y="2419994"/>
        <a:ext cx="1961518" cy="1961518"/>
      </dsp:txXfrm>
    </dsp:sp>
    <dsp:sp modelId="{E31A8082-C7FF-4316-9732-907D1BA44962}">
      <dsp:nvSpPr>
        <dsp:cNvPr id="0" name=""/>
        <dsp:cNvSpPr/>
      </dsp:nvSpPr>
      <dsp:spPr>
        <a:xfrm>
          <a:off x="5888050" y="458475"/>
          <a:ext cx="1961518" cy="19615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EDF24-C48B-4825-993E-50FD7019197B}">
      <dsp:nvSpPr>
        <dsp:cNvPr id="0" name=""/>
        <dsp:cNvSpPr/>
      </dsp:nvSpPr>
      <dsp:spPr>
        <a:xfrm>
          <a:off x="5888050" y="458475"/>
          <a:ext cx="196" cy="392303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9632B-3DD5-4672-8D50-9B6147C0E9B8}">
      <dsp:nvSpPr>
        <dsp:cNvPr id="0" name=""/>
        <dsp:cNvSpPr/>
      </dsp:nvSpPr>
      <dsp:spPr>
        <a:xfrm>
          <a:off x="5888050" y="2419994"/>
          <a:ext cx="1961518" cy="196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Pull in Subject Matter Experts to assist with verifying data (Finance Department, English Learner Department, Special Education, Registrar)</a:t>
          </a:r>
        </a:p>
      </dsp:txBody>
      <dsp:txXfrm>
        <a:off x="5888050" y="2419994"/>
        <a:ext cx="1961518" cy="1961518"/>
      </dsp:txXfrm>
    </dsp:sp>
    <dsp:sp modelId="{4432B3B3-4977-4F8A-AEF7-2EE58E06D7A9}">
      <dsp:nvSpPr>
        <dsp:cNvPr id="0" name=""/>
        <dsp:cNvSpPr/>
      </dsp:nvSpPr>
      <dsp:spPr>
        <a:xfrm>
          <a:off x="7850365" y="458475"/>
          <a:ext cx="1961518" cy="19615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8A0007-D7CA-4C3B-90DF-5229C90FBF16}">
      <dsp:nvSpPr>
        <dsp:cNvPr id="0" name=""/>
        <dsp:cNvSpPr/>
      </dsp:nvSpPr>
      <dsp:spPr>
        <a:xfrm>
          <a:off x="7850365" y="458475"/>
          <a:ext cx="196" cy="3923037"/>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1ACAA8-8BAA-4E47-8DEC-25AA75D797B8}">
      <dsp:nvSpPr>
        <dsp:cNvPr id="0" name=""/>
        <dsp:cNvSpPr/>
      </dsp:nvSpPr>
      <dsp:spPr>
        <a:xfrm>
          <a:off x="7850365" y="2419994"/>
          <a:ext cx="1961518" cy="1961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COGNOS Reports for verification</a:t>
          </a:r>
        </a:p>
      </dsp:txBody>
      <dsp:txXfrm>
        <a:off x="7850365" y="2419994"/>
        <a:ext cx="1961518" cy="1961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774D4-A604-465E-89B3-A3F74FE8F3C1}">
      <dsp:nvSpPr>
        <dsp:cNvPr id="0" name=""/>
        <dsp:cNvSpPr/>
      </dsp:nvSpPr>
      <dsp:spPr>
        <a:xfrm rot="5400000">
          <a:off x="3553982" y="135300"/>
          <a:ext cx="2058992" cy="1791323"/>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Your district’s English Language Learner Count for October is considerably different compared to last year’s count</a:t>
          </a:r>
        </a:p>
      </dsp:txBody>
      <dsp:txXfrm rot="-5400000">
        <a:off x="3966964" y="322326"/>
        <a:ext cx="1233027" cy="1417272"/>
      </dsp:txXfrm>
    </dsp:sp>
    <dsp:sp modelId="{1E98832A-4A37-4916-9300-D81728AFEF86}">
      <dsp:nvSpPr>
        <dsp:cNvPr id="0" name=""/>
        <dsp:cNvSpPr/>
      </dsp:nvSpPr>
      <dsp:spPr>
        <a:xfrm>
          <a:off x="5533498" y="413264"/>
          <a:ext cx="2297836" cy="123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OC40</a:t>
          </a:r>
        </a:p>
      </dsp:txBody>
      <dsp:txXfrm>
        <a:off x="5533498" y="413264"/>
        <a:ext cx="2297836" cy="1235395"/>
      </dsp:txXfrm>
    </dsp:sp>
    <dsp:sp modelId="{47552404-83C0-40AB-B1CD-9B7C091562AA}">
      <dsp:nvSpPr>
        <dsp:cNvPr id="0" name=""/>
        <dsp:cNvSpPr/>
      </dsp:nvSpPr>
      <dsp:spPr>
        <a:xfrm rot="5400000">
          <a:off x="1619353" y="135300"/>
          <a:ext cx="2058992" cy="1791323"/>
        </a:xfrm>
        <a:prstGeom prst="hexagon">
          <a:avLst>
            <a:gd name="adj" fmla="val 25000"/>
            <a:gd name="vf" fmla="val 115470"/>
          </a:avLst>
        </a:prstGeom>
        <a:solidFill>
          <a:schemeClr val="accent3">
            <a:hueOff val="-2040161"/>
            <a:satOff val="-8625"/>
            <a:lumOff val="-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1200" kern="1200">
              <a:solidFill>
                <a:schemeClr val="tx1"/>
              </a:solidFill>
              <a:latin typeface="Calibri" panose="020F0502020204030204"/>
              <a:ea typeface="+mn-ea"/>
              <a:cs typeface="+mn-cs"/>
            </a:rPr>
            <a:t>Your district's Special Education count for October is considerably different compared to last year's count.</a:t>
          </a:r>
          <a:endParaRPr lang="en-US" sz="1200" kern="1200" dirty="0">
            <a:solidFill>
              <a:schemeClr val="tx1"/>
            </a:solidFill>
            <a:latin typeface="Calibri" panose="020F0502020204030204"/>
            <a:ea typeface="+mn-ea"/>
            <a:cs typeface="+mn-cs"/>
          </a:endParaRPr>
        </a:p>
      </dsp:txBody>
      <dsp:txXfrm rot="-5400000">
        <a:off x="2032335" y="322326"/>
        <a:ext cx="1233027" cy="1417272"/>
      </dsp:txXfrm>
    </dsp:sp>
    <dsp:sp modelId="{2B8F2A64-C853-4481-BF70-CFB43C08EDF5}">
      <dsp:nvSpPr>
        <dsp:cNvPr id="0" name=""/>
        <dsp:cNvSpPr/>
      </dsp:nvSpPr>
      <dsp:spPr>
        <a:xfrm rot="5400000">
          <a:off x="2582961" y="1882973"/>
          <a:ext cx="2058992" cy="1791323"/>
        </a:xfrm>
        <a:prstGeom prst="hexagon">
          <a:avLst>
            <a:gd name="adj" fmla="val 25000"/>
            <a:gd name="vf" fmla="val 115470"/>
          </a:avLst>
        </a:prstGeom>
        <a:solidFill>
          <a:schemeClr val="accent3">
            <a:hueOff val="-4080321"/>
            <a:satOff val="-17249"/>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Grade is listed as a valid grade for this school, but no students are reported in this grade.</a:t>
          </a:r>
        </a:p>
      </dsp:txBody>
      <dsp:txXfrm rot="-5400000">
        <a:off x="2995943" y="2069999"/>
        <a:ext cx="1233027" cy="1417272"/>
      </dsp:txXfrm>
    </dsp:sp>
    <dsp:sp modelId="{4253F5AB-448E-4C65-BAF3-7C81C8BBB9C5}">
      <dsp:nvSpPr>
        <dsp:cNvPr id="0" name=""/>
        <dsp:cNvSpPr/>
      </dsp:nvSpPr>
      <dsp:spPr>
        <a:xfrm>
          <a:off x="418960" y="2160937"/>
          <a:ext cx="2223712" cy="123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kern="1200">
              <a:latin typeface="Calibri" panose="020F0502020204030204"/>
              <a:ea typeface="+mn-ea"/>
              <a:cs typeface="+mn-cs"/>
            </a:rPr>
            <a:t>OC103</a:t>
          </a:r>
          <a:endParaRPr lang="en-US" sz="1800" kern="1200" dirty="0">
            <a:latin typeface="Calibri" panose="020F0502020204030204"/>
            <a:ea typeface="+mn-ea"/>
            <a:cs typeface="+mn-cs"/>
          </a:endParaRPr>
        </a:p>
      </dsp:txBody>
      <dsp:txXfrm>
        <a:off x="418960" y="2160937"/>
        <a:ext cx="2223712" cy="1235395"/>
      </dsp:txXfrm>
    </dsp:sp>
    <dsp:sp modelId="{E9507B78-D8F1-426F-8982-A8288AB71343}">
      <dsp:nvSpPr>
        <dsp:cNvPr id="0" name=""/>
        <dsp:cNvSpPr/>
      </dsp:nvSpPr>
      <dsp:spPr>
        <a:xfrm rot="5400000">
          <a:off x="4517591" y="1882973"/>
          <a:ext cx="2058992" cy="1791323"/>
        </a:xfrm>
        <a:prstGeom prst="hexagon">
          <a:avLst>
            <a:gd name="adj" fmla="val 25000"/>
            <a:gd name="vf" fmla="val 115470"/>
          </a:avLst>
        </a:prstGeom>
        <a:solidFill>
          <a:schemeClr val="accent3">
            <a:hueOff val="-6120482"/>
            <a:satOff val="-25874"/>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Your district reported no Homeless pupils.</a:t>
          </a:r>
        </a:p>
      </dsp:txBody>
      <dsp:txXfrm rot="-5400000">
        <a:off x="4930573" y="2069999"/>
        <a:ext cx="1233027" cy="1417272"/>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ll Means Al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Tree>
    <p:extLst>
      <p:ext uri="{BB962C8B-B14F-4D97-AF65-F5344CB8AC3E}">
        <p14:creationId xmlns:p14="http://schemas.microsoft.com/office/powerpoint/2010/main" val="2265404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Quality School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Tree>
    <p:extLst>
      <p:ext uri="{BB962C8B-B14F-4D97-AF65-F5344CB8AC3E}">
        <p14:creationId xmlns:p14="http://schemas.microsoft.com/office/powerpoint/2010/main" val="321924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More Option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Tree>
    <p:extLst>
      <p:ext uri="{BB962C8B-B14F-4D97-AF65-F5344CB8AC3E}">
        <p14:creationId xmlns:p14="http://schemas.microsoft.com/office/powerpoint/2010/main" val="1571646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Educators Matt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Tree>
    <p:extLst>
      <p:ext uri="{BB962C8B-B14F-4D97-AF65-F5344CB8AC3E}">
        <p14:creationId xmlns:p14="http://schemas.microsoft.com/office/powerpoint/2010/main" val="3299890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xcellenc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Tree>
    <p:extLst>
      <p:ext uri="{BB962C8B-B14F-4D97-AF65-F5344CB8AC3E}">
        <p14:creationId xmlns:p14="http://schemas.microsoft.com/office/powerpoint/2010/main" val="2944687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Title 1"/>
          <p:cNvSpPr>
            <a:spLocks noGrp="1"/>
          </p:cNvSpPr>
          <p:nvPr>
            <p:ph type="ctrTitle"/>
          </p:nvPr>
        </p:nvSpPr>
        <p:spPr>
          <a:xfrm>
            <a:off x="914400" y="2595716"/>
            <a:ext cx="103632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87596" y="6427019"/>
            <a:ext cx="27432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74632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mart 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600"/>
            <a:ext cx="11736168" cy="5522976"/>
          </a:xfrm>
        </p:spPr>
        <p:txBody>
          <a:bodyPr lIns="0" tIns="0" rIns="0" bIns="0"/>
          <a:lstStyle>
            <a:lvl1pPr marL="0" indent="0">
              <a:buNone/>
              <a:defRPr sz="2400"/>
            </a:lvl1pPr>
            <a:lvl2pPr>
              <a:defRPr sz="2000"/>
            </a:lvl2pPr>
            <a:lvl3pPr>
              <a:defRPr sz="1800"/>
            </a:lvl3pPr>
          </a:lstStyle>
          <a:p>
            <a:pPr lvl="0"/>
            <a:r>
              <a:rPr lang="en-US" dirty="0"/>
              <a:t>Insert Image or Smart Art</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2262633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4" name="Content Placeholder 4">
            <a:extLst>
              <a:ext uri="{FF2B5EF4-FFF2-40B4-BE49-F238E27FC236}">
                <a16:creationId xmlns:a16="http://schemas.microsoft.com/office/drawing/2014/main" id="{D0C7EAE6-38B5-2B76-AD27-6BF3B6FD83A0}"/>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5" name="Content Placeholder 4">
            <a:extLst>
              <a:ext uri="{FF2B5EF4-FFF2-40B4-BE49-F238E27FC236}">
                <a16:creationId xmlns:a16="http://schemas.microsoft.com/office/drawing/2014/main" id="{25B481D9-802F-6702-BF1A-C9C575E2155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4077958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17506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267564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Tree>
    <p:extLst>
      <p:ext uri="{BB962C8B-B14F-4D97-AF65-F5344CB8AC3E}">
        <p14:creationId xmlns:p14="http://schemas.microsoft.com/office/powerpoint/2010/main" val="245532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196EB3-5174-49F1-5220-DF7BFF3ED17C}"/>
              </a:ext>
            </a:extLst>
          </p:cNvPr>
          <p:cNvSpPr/>
          <p:nvPr userDrawn="1"/>
        </p:nvSpPr>
        <p:spPr>
          <a:xfrm rot="16200000">
            <a:off x="5715002" y="380996"/>
            <a:ext cx="6858000" cy="6096005"/>
          </a:xfrm>
          <a:prstGeom prst="rect">
            <a:avLst/>
          </a:prstGeom>
          <a:gradFill>
            <a:gsLst>
              <a:gs pos="0">
                <a:schemeClr val="bg1"/>
              </a:gs>
              <a:gs pos="100000">
                <a:srgbClr val="488BC9">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a:extLst>
              <a:ext uri="{FF2B5EF4-FFF2-40B4-BE49-F238E27FC236}">
                <a16:creationId xmlns:a16="http://schemas.microsoft.com/office/drawing/2014/main" id="{CBE0DAE1-72F2-85FA-36A5-4F076D299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7"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3" name="Picture 2">
            <a:extLst>
              <a:ext uri="{FF2B5EF4-FFF2-40B4-BE49-F238E27FC236}">
                <a16:creationId xmlns:a16="http://schemas.microsoft.com/office/drawing/2014/main" id="{49BED633-71DA-7A28-29F6-99EA784F71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2183644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78395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2" name="Rectangle 1">
            <a:extLst>
              <a:ext uri="{FF2B5EF4-FFF2-40B4-BE49-F238E27FC236}">
                <a16:creationId xmlns:a16="http://schemas.microsoft.com/office/drawing/2014/main" id="{87808D28-DD34-AD62-EC9D-C14DBCA4E7AA}"/>
              </a:ext>
            </a:extLst>
          </p:cNvPr>
          <p:cNvSpPr/>
          <p:nvPr userDrawn="1"/>
        </p:nvSpPr>
        <p:spPr>
          <a:xfrm>
            <a:off x="0" y="1587260"/>
            <a:ext cx="12192000" cy="36576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1" y="1837765"/>
            <a:ext cx="12192627" cy="3182470"/>
          </a:xfrm>
        </p:spPr>
        <p:txBody>
          <a:bodyPr anchor="ctr" anchorCtr="0">
            <a:normAutofit/>
          </a:bodyPr>
          <a:lstStyle>
            <a:lvl1pPr algn="ctr">
              <a:defRPr sz="4000">
                <a:solidFill>
                  <a:schemeClr val="tx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33420" y="6427021"/>
            <a:ext cx="27432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42792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7916" y="6427021"/>
            <a:ext cx="27432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0908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trong Foundation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Tree>
    <p:extLst>
      <p:ext uri="{BB962C8B-B14F-4D97-AF65-F5344CB8AC3E}">
        <p14:creationId xmlns:p14="http://schemas.microsoft.com/office/powerpoint/2010/main" val="1875235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DCBF6-49E3-4515-B284-83B33249404E}" type="datetime1">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97" r:id="rId4"/>
    <p:sldLayoutId id="2147483682" r:id="rId5"/>
    <p:sldLayoutId id="2147483698" r:id="rId6"/>
    <p:sldLayoutId id="2147483696" r:id="rId7"/>
    <p:sldLayoutId id="2147483668" r:id="rId8"/>
    <p:sldLayoutId id="2147483690" r:id="rId9"/>
    <p:sldLayoutId id="2147483691" r:id="rId10"/>
    <p:sldLayoutId id="2147483692" r:id="rId11"/>
    <p:sldLayoutId id="2147483693" r:id="rId12"/>
    <p:sldLayoutId id="2147483694" r:id="rId13"/>
    <p:sldLayoutId id="2147483695" r:id="rId14"/>
    <p:sldLayoutId id="2147483699" r:id="rId15"/>
    <p:sldLayoutId id="2147483700" r:id="rId16"/>
    <p:sldLayoutId id="2147483701"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tudentOctober@cde.state.co.u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cdefinance/auditunit_pupilcount" TargetMode="External"/><Relationship Id="rId2" Type="http://schemas.openxmlformats.org/officeDocument/2006/relationships/hyperlink" Target="https://www.cde.state.co.us/cdefinance/school_auditing_oos_transfer_eligiblity_sampl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de.state.co.us/datapipeline/snap_studentoctobe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e.state.co.us/datapipeline/studentoctoberreportdefinitions"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hyperlink" Target="https://www.cde.state.co.us/datapipeline/studentoctoberreportdefinition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hyperlink" Target="mailto:StudentOctober@cde.state.co.us" TargetMode="Externa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www.cde.state.co.us/datapipeline/snap_studentoctober" TargetMode="External"/><Relationship Id="rId3" Type="http://schemas.openxmlformats.org/officeDocument/2006/relationships/hyperlink" Target="http://www.cde.state.co.us/cdefinance/auditunit_trainings" TargetMode="External"/><Relationship Id="rId7" Type="http://schemas.openxmlformats.org/officeDocument/2006/relationships/hyperlink" Target="https://www.cde.state.co.us/datapipeline/inter_student" TargetMode="External"/><Relationship Id="rId2" Type="http://schemas.openxmlformats.org/officeDocument/2006/relationships/hyperlink" Target="mailto:StudentOctober@cde.state.co.us" TargetMode="External"/><Relationship Id="rId1" Type="http://schemas.openxmlformats.org/officeDocument/2006/relationships/slideLayout" Target="../slideLayouts/slideLayout2.xml"/><Relationship Id="rId6" Type="http://schemas.openxmlformats.org/officeDocument/2006/relationships/hyperlink" Target="https://www.cde.state.co.us/idm" TargetMode="External"/><Relationship Id="rId5" Type="http://schemas.openxmlformats.org/officeDocument/2006/relationships/hyperlink" Target="https://www.cde.state.co.us/datapipeline/datapipelinetownhallpresentations" TargetMode="External"/><Relationship Id="rId10" Type="http://schemas.openxmlformats.org/officeDocument/2006/relationships/image" Target="../media/image34.jpeg"/><Relationship Id="rId4" Type="http://schemas.openxmlformats.org/officeDocument/2006/relationships/hyperlink" Target="http://www.cde.state.co.us/cdefinance/auditunit_pupilcount" TargetMode="External"/><Relationship Id="rId9" Type="http://schemas.openxmlformats.org/officeDocument/2006/relationships/hyperlink" Target="https://my.syncplicity.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hyperlink" Target="https://www.cde.state.co.us/datapipeline/snap_studentoctob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Student October Data Validation Training 2024-2025</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
        <p:nvSpPr>
          <p:cNvPr id="3" name="Subtitle 2">
            <a:extLst>
              <a:ext uri="{FF2B5EF4-FFF2-40B4-BE49-F238E27FC236}">
                <a16:creationId xmlns:a16="http://schemas.microsoft.com/office/drawing/2014/main" id="{FA12E07C-2C25-B574-34D4-A73EA6DA7BC8}"/>
              </a:ext>
            </a:extLst>
          </p:cNvPr>
          <p:cNvSpPr txBox="1">
            <a:spLocks/>
          </p:cNvSpPr>
          <p:nvPr/>
        </p:nvSpPr>
        <p:spPr>
          <a:xfrm>
            <a:off x="914400" y="4921045"/>
            <a:ext cx="10363200" cy="121832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ea typeface="+mn-lt"/>
              <a:cs typeface="+mn-lt"/>
            </a:endParaRPr>
          </a:p>
          <a:p>
            <a:r>
              <a:rPr lang="en-US" dirty="0">
                <a:ea typeface="+mn-lt"/>
                <a:cs typeface="+mn-lt"/>
              </a:rPr>
              <a:t>Brooke Wenzel</a:t>
            </a:r>
            <a:br>
              <a:rPr lang="en-US" dirty="0">
                <a:ea typeface="+mn-lt"/>
                <a:cs typeface="+mn-lt"/>
              </a:rPr>
            </a:br>
            <a:r>
              <a:rPr lang="en-US" dirty="0">
                <a:ea typeface="+mn-lt"/>
                <a:cs typeface="+mn-lt"/>
                <a:hlinkClick r:id="rId2"/>
              </a:rPr>
              <a:t>StudentOctober@cde.state.co.us</a:t>
            </a:r>
            <a:r>
              <a:rPr lang="en-US" dirty="0">
                <a:ea typeface="+mn-lt"/>
                <a:cs typeface="+mn-lt"/>
              </a:rPr>
              <a:t>  </a:t>
            </a:r>
            <a:endParaRPr lang="en-US" dirty="0"/>
          </a:p>
          <a:p>
            <a:endParaRPr lang="en-US" dirty="0"/>
          </a:p>
        </p:txBody>
      </p:sp>
    </p:spTree>
    <p:extLst>
      <p:ext uri="{BB962C8B-B14F-4D97-AF65-F5344CB8AC3E}">
        <p14:creationId xmlns:p14="http://schemas.microsoft.com/office/powerpoint/2010/main" val="89308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7BD25-662C-FADC-4A62-078F2313DB2B}"/>
              </a:ext>
            </a:extLst>
          </p:cNvPr>
          <p:cNvSpPr>
            <a:spLocks noGrp="1"/>
          </p:cNvSpPr>
          <p:nvPr>
            <p:ph type="title"/>
          </p:nvPr>
        </p:nvSpPr>
        <p:spPr/>
        <p:txBody>
          <a:bodyPr/>
          <a:lstStyle/>
          <a:p>
            <a:r>
              <a:rPr lang="en-US" dirty="0"/>
              <a:t>Out-of-State Transfer Enrollment Exceptions</a:t>
            </a:r>
          </a:p>
        </p:txBody>
      </p:sp>
      <p:sp>
        <p:nvSpPr>
          <p:cNvPr id="3" name="Content Placeholder 2">
            <a:extLst>
              <a:ext uri="{FF2B5EF4-FFF2-40B4-BE49-F238E27FC236}">
                <a16:creationId xmlns:a16="http://schemas.microsoft.com/office/drawing/2014/main" id="{401FEFA1-8BF2-25C7-B053-250C176BAF3C}"/>
              </a:ext>
            </a:extLst>
          </p:cNvPr>
          <p:cNvSpPr>
            <a:spLocks noGrp="1"/>
          </p:cNvSpPr>
          <p:nvPr>
            <p:ph idx="1"/>
          </p:nvPr>
        </p:nvSpPr>
        <p:spPr/>
        <p:txBody>
          <a:bodyPr/>
          <a:lstStyle/>
          <a:p>
            <a:r>
              <a:rPr lang="en-US" dirty="0"/>
              <a:t>Out-of-State Transfer Enrollment Exceptions  (1 CCR 301-39 (5.04)(1))</a:t>
            </a:r>
          </a:p>
          <a:p>
            <a:r>
              <a:rPr lang="en-US" dirty="0"/>
              <a:t>If a student moves to Colorado (from another state or country) within </a:t>
            </a:r>
            <a:r>
              <a:rPr lang="en-US" b="1" dirty="0">
                <a:solidFill>
                  <a:srgbClr val="C00000"/>
                </a:solidFill>
              </a:rPr>
              <a:t>30 days prior to the applicable count date </a:t>
            </a:r>
            <a:r>
              <a:rPr lang="en-US" dirty="0"/>
              <a:t>and enrolls in a district after the applicable count date, but before the end of the 11-day count period, the student may be eligible for funding if:</a:t>
            </a:r>
          </a:p>
          <a:p>
            <a:pPr lvl="1"/>
            <a:r>
              <a:rPr lang="en-US" dirty="0"/>
              <a:t>The student establishes enrollment and attendance at the receiving district prior to the end of the 11-day count period, AND</a:t>
            </a:r>
          </a:p>
          <a:p>
            <a:pPr lvl="1"/>
            <a:r>
              <a:rPr lang="en-US" dirty="0"/>
              <a:t>The student has a schedule at the receiving district prior to the end of the 11-day count period.</a:t>
            </a:r>
          </a:p>
          <a:p>
            <a:r>
              <a:rPr lang="en-US" dirty="0"/>
              <a:t>New: A sample </a:t>
            </a:r>
            <a:r>
              <a:rPr lang="en-US" dirty="0">
                <a:hlinkClick r:id="rId2"/>
              </a:rPr>
              <a:t>Out of State Transfer Enrollment Eligibility Sample Form</a:t>
            </a:r>
            <a:r>
              <a:rPr lang="en-US" dirty="0"/>
              <a:t> is available as a Word document on the </a:t>
            </a:r>
            <a:r>
              <a:rPr lang="en-US" dirty="0">
                <a:hlinkClick r:id="rId3"/>
              </a:rPr>
              <a:t>Pupil Count page</a:t>
            </a:r>
            <a:r>
              <a:rPr lang="en-US" dirty="0"/>
              <a:t>.</a:t>
            </a:r>
          </a:p>
        </p:txBody>
      </p:sp>
      <p:sp>
        <p:nvSpPr>
          <p:cNvPr id="4" name="Slide Number Placeholder 3">
            <a:extLst>
              <a:ext uri="{FF2B5EF4-FFF2-40B4-BE49-F238E27FC236}">
                <a16:creationId xmlns:a16="http://schemas.microsoft.com/office/drawing/2014/main" id="{A39617EC-805E-944F-3A22-62D64F95F932}"/>
              </a:ext>
            </a:extLst>
          </p:cNvPr>
          <p:cNvSpPr>
            <a:spLocks noGrp="1"/>
          </p:cNvSpPr>
          <p:nvPr>
            <p:ph type="sldNum" sz="quarter" idx="12"/>
          </p:nvPr>
        </p:nvSpPr>
        <p:spPr/>
        <p:txBody>
          <a:bodyPr/>
          <a:lstStyle/>
          <a:p>
            <a:fld id="{C479D5F6-EDCB-402A-AC08-4943A1820E8F}" type="slidenum">
              <a:rPr lang="en-US" smtClean="0"/>
              <a:pPr/>
              <a:t>10</a:t>
            </a:fld>
            <a:endParaRPr lang="en-US"/>
          </a:p>
        </p:txBody>
      </p:sp>
    </p:spTree>
    <p:extLst>
      <p:ext uri="{BB962C8B-B14F-4D97-AF65-F5344CB8AC3E}">
        <p14:creationId xmlns:p14="http://schemas.microsoft.com/office/powerpoint/2010/main" val="4294440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73" y="205424"/>
            <a:ext cx="8065168" cy="898524"/>
          </a:xfrm>
        </p:spPr>
        <p:txBody>
          <a:bodyPr/>
          <a:lstStyle/>
          <a:p>
            <a:r>
              <a:rPr lang="en-US" dirty="0"/>
              <a:t>Transfer Enrollment Exceptions Template</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11</a:t>
            </a:fld>
            <a:endParaRPr lang="en-US" dirty="0"/>
          </a:p>
        </p:txBody>
      </p:sp>
      <p:sp>
        <p:nvSpPr>
          <p:cNvPr id="6" name="Content Placeholder 5">
            <a:extLst>
              <a:ext uri="{FF2B5EF4-FFF2-40B4-BE49-F238E27FC236}">
                <a16:creationId xmlns:a16="http://schemas.microsoft.com/office/drawing/2014/main" id="{A7B2FD4B-6D5D-F4B0-CD02-A731BEEC4D0F}"/>
              </a:ext>
            </a:extLst>
          </p:cNvPr>
          <p:cNvSpPr>
            <a:spLocks noGrp="1"/>
          </p:cNvSpPr>
          <p:nvPr>
            <p:ph idx="1"/>
          </p:nvPr>
        </p:nvSpPr>
        <p:spPr>
          <a:xfrm>
            <a:off x="838200" y="1554480"/>
            <a:ext cx="10515600" cy="4330754"/>
          </a:xfrm>
        </p:spPr>
        <p:txBody>
          <a:bodyPr/>
          <a:lstStyle/>
          <a:p>
            <a:pPr marL="0" indent="0">
              <a:buNone/>
            </a:pPr>
            <a:r>
              <a:rPr lang="en-US" dirty="0"/>
              <a:t>What does it look like?</a:t>
            </a:r>
          </a:p>
          <a:p>
            <a:r>
              <a:rPr lang="en-US" dirty="0"/>
              <a:t>Make sure your comments explain why you can include the student!</a:t>
            </a:r>
          </a:p>
          <a:p>
            <a:r>
              <a:rPr lang="en-US" dirty="0"/>
              <a:t>Different template than normal exceptions. Template can be found on </a:t>
            </a:r>
            <a:r>
              <a:rPr lang="en-US" dirty="0">
                <a:hlinkClick r:id="rId2"/>
              </a:rPr>
              <a:t>Student October Website</a:t>
            </a:r>
            <a:r>
              <a:rPr lang="en-US" dirty="0"/>
              <a:t>. </a:t>
            </a:r>
          </a:p>
          <a:p>
            <a:endParaRPr lang="en-US" dirty="0"/>
          </a:p>
        </p:txBody>
      </p:sp>
      <p:pic>
        <p:nvPicPr>
          <p:cNvPr id="7" name="Picture 6" descr="Screenshot of what the Transfer Enrollment Exception Request looks like.">
            <a:extLst>
              <a:ext uri="{FF2B5EF4-FFF2-40B4-BE49-F238E27FC236}">
                <a16:creationId xmlns:a16="http://schemas.microsoft.com/office/drawing/2014/main" id="{F32A6EB2-6265-B696-5594-227D73C670E1}"/>
              </a:ext>
            </a:extLst>
          </p:cNvPr>
          <p:cNvPicPr>
            <a:picLocks noChangeAspect="1"/>
          </p:cNvPicPr>
          <p:nvPr/>
        </p:nvPicPr>
        <p:blipFill>
          <a:blip r:embed="rId3"/>
          <a:stretch>
            <a:fillRect/>
          </a:stretch>
        </p:blipFill>
        <p:spPr>
          <a:xfrm>
            <a:off x="477001" y="3928127"/>
            <a:ext cx="11237998" cy="1280359"/>
          </a:xfrm>
          <a:prstGeom prst="rect">
            <a:avLst/>
          </a:prstGeom>
        </p:spPr>
      </p:pic>
    </p:spTree>
    <p:extLst>
      <p:ext uri="{BB962C8B-B14F-4D97-AF65-F5344CB8AC3E}">
        <p14:creationId xmlns:p14="http://schemas.microsoft.com/office/powerpoint/2010/main" val="2796248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A19E-B9AD-CC31-3A7F-B273076EAD40}"/>
              </a:ext>
            </a:extLst>
          </p:cNvPr>
          <p:cNvSpPr>
            <a:spLocks noGrp="1"/>
          </p:cNvSpPr>
          <p:nvPr>
            <p:ph type="ctrTitle"/>
          </p:nvPr>
        </p:nvSpPr>
        <p:spPr>
          <a:xfrm>
            <a:off x="0" y="2260190"/>
            <a:ext cx="12192000" cy="2337620"/>
          </a:xfrm>
          <a:solidFill>
            <a:schemeClr val="bg1"/>
          </a:solidFill>
        </p:spPr>
        <p:txBody>
          <a:bodyPr/>
          <a:lstStyle/>
          <a:p>
            <a:br>
              <a:rPr lang="en-US" dirty="0">
                <a:solidFill>
                  <a:schemeClr val="tx1"/>
                </a:solidFill>
              </a:rPr>
            </a:br>
            <a:r>
              <a:rPr lang="en-US" dirty="0">
                <a:solidFill>
                  <a:schemeClr val="tx1"/>
                </a:solidFill>
              </a:rPr>
              <a:t>CEDAR/Cognos Reports</a:t>
            </a:r>
          </a:p>
        </p:txBody>
      </p:sp>
      <p:sp>
        <p:nvSpPr>
          <p:cNvPr id="3" name="Slide Number Placeholder 2">
            <a:extLst>
              <a:ext uri="{FF2B5EF4-FFF2-40B4-BE49-F238E27FC236}">
                <a16:creationId xmlns:a16="http://schemas.microsoft.com/office/drawing/2014/main" id="{07A0058D-9FA1-A6B7-4FB6-ACB5834F13F9}"/>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50096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73" y="273767"/>
            <a:ext cx="8011301" cy="756418"/>
          </a:xfrm>
        </p:spPr>
        <p:txBody>
          <a:bodyPr/>
          <a:lstStyle/>
          <a:p>
            <a:r>
              <a:rPr lang="en-US" dirty="0"/>
              <a:t>Logging Into Cognos</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13</a:t>
            </a:fld>
            <a:endParaRPr lang="en-US" dirty="0"/>
          </a:p>
        </p:txBody>
      </p:sp>
      <p:pic>
        <p:nvPicPr>
          <p:cNvPr id="8" name="Picture 7" descr="Video of the two places to navigate to Cognos/CEDAR">
            <a:extLst>
              <a:ext uri="{FF2B5EF4-FFF2-40B4-BE49-F238E27FC236}">
                <a16:creationId xmlns:a16="http://schemas.microsoft.com/office/drawing/2014/main" id="{4B361FCD-DE5A-58DC-F68C-D6A8D64BA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576" y="1414171"/>
            <a:ext cx="8518849" cy="4791853"/>
          </a:xfrm>
          <a:prstGeom prst="rect">
            <a:avLst/>
          </a:prstGeom>
        </p:spPr>
      </p:pic>
    </p:spTree>
    <p:extLst>
      <p:ext uri="{BB962C8B-B14F-4D97-AF65-F5344CB8AC3E}">
        <p14:creationId xmlns:p14="http://schemas.microsoft.com/office/powerpoint/2010/main" val="3345683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9780" y="5893622"/>
            <a:ext cx="6935818" cy="898524"/>
          </a:xfrm>
        </p:spPr>
        <p:txBody>
          <a:bodyPr/>
          <a:lstStyle/>
          <a:p>
            <a:r>
              <a:rPr lang="en-US" dirty="0"/>
              <a:t>Student Interchange/Student October Reports</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14</a:t>
            </a:fld>
            <a:endParaRPr lang="en-US" dirty="0"/>
          </a:p>
        </p:txBody>
      </p:sp>
      <p:pic>
        <p:nvPicPr>
          <p:cNvPr id="5" name="Content Placeholder 4" descr="Screenshot of different icons encountered in Cognos">
            <a:extLst>
              <a:ext uri="{FF2B5EF4-FFF2-40B4-BE49-F238E27FC236}">
                <a16:creationId xmlns:a16="http://schemas.microsoft.com/office/drawing/2014/main" id="{D3F1505B-3D50-76F8-D02E-2167CEDA6B86}"/>
              </a:ext>
            </a:extLst>
          </p:cNvPr>
          <p:cNvPicPr>
            <a:picLocks noGrp="1" noChangeAspect="1"/>
          </p:cNvPicPr>
          <p:nvPr>
            <p:ph idx="1"/>
          </p:nvPr>
        </p:nvPicPr>
        <p:blipFill>
          <a:blip r:embed="rId2"/>
          <a:stretch>
            <a:fillRect/>
          </a:stretch>
        </p:blipFill>
        <p:spPr>
          <a:xfrm>
            <a:off x="2142219" y="267519"/>
            <a:ext cx="5344146" cy="5110521"/>
          </a:xfrm>
          <a:prstGeom prst="rect">
            <a:avLst/>
          </a:prstGeom>
          <a:ln>
            <a:solidFill>
              <a:schemeClr val="tx1"/>
            </a:solidFill>
          </a:ln>
        </p:spPr>
      </p:pic>
    </p:spTree>
    <p:extLst>
      <p:ext uri="{BB962C8B-B14F-4D97-AF65-F5344CB8AC3E}">
        <p14:creationId xmlns:p14="http://schemas.microsoft.com/office/powerpoint/2010/main" val="23651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37CF-7CE4-4B4D-A689-235DF245BB03}"/>
              </a:ext>
            </a:extLst>
          </p:cNvPr>
          <p:cNvSpPr>
            <a:spLocks noGrp="1"/>
          </p:cNvSpPr>
          <p:nvPr>
            <p:ph type="title"/>
          </p:nvPr>
        </p:nvSpPr>
        <p:spPr/>
        <p:txBody>
          <a:bodyPr/>
          <a:lstStyle/>
          <a:p>
            <a:r>
              <a:rPr lang="en-US" dirty="0"/>
              <a:t>Data Validation and Cognos Reports</a:t>
            </a:r>
          </a:p>
        </p:txBody>
      </p:sp>
      <p:pic>
        <p:nvPicPr>
          <p:cNvPr id="13" name="Picture 12" descr="Screenshot of the main screen in Cognos with arrows pointing at the left-hand side bar and the Student October and Student Profile menu items.">
            <a:extLst>
              <a:ext uri="{FF2B5EF4-FFF2-40B4-BE49-F238E27FC236}">
                <a16:creationId xmlns:a16="http://schemas.microsoft.com/office/drawing/2014/main" id="{FF79EA92-6E6F-094D-B70B-54785F2CB056}"/>
              </a:ext>
            </a:extLst>
          </p:cNvPr>
          <p:cNvPicPr>
            <a:picLocks noChangeAspect="1"/>
          </p:cNvPicPr>
          <p:nvPr/>
        </p:nvPicPr>
        <p:blipFill>
          <a:blip r:embed="rId2"/>
          <a:stretch>
            <a:fillRect/>
          </a:stretch>
        </p:blipFill>
        <p:spPr>
          <a:xfrm>
            <a:off x="1135949" y="1103700"/>
            <a:ext cx="10268109" cy="4872004"/>
          </a:xfrm>
          <a:prstGeom prst="rect">
            <a:avLst/>
          </a:prstGeom>
        </p:spPr>
      </p:pic>
      <p:sp>
        <p:nvSpPr>
          <p:cNvPr id="4" name="Slide Number Placeholder 3">
            <a:extLst>
              <a:ext uri="{FF2B5EF4-FFF2-40B4-BE49-F238E27FC236}">
                <a16:creationId xmlns:a16="http://schemas.microsoft.com/office/drawing/2014/main" id="{88716B09-4EE7-44F3-8AB1-2CBC018A1638}"/>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
        <p:nvSpPr>
          <p:cNvPr id="3" name="TextBox 2">
            <a:extLst>
              <a:ext uri="{FF2B5EF4-FFF2-40B4-BE49-F238E27FC236}">
                <a16:creationId xmlns:a16="http://schemas.microsoft.com/office/drawing/2014/main" id="{C6F6F970-B39D-0C13-22F3-FCE4C7F541D4}"/>
              </a:ext>
            </a:extLst>
          </p:cNvPr>
          <p:cNvSpPr txBox="1"/>
          <p:nvPr/>
        </p:nvSpPr>
        <p:spPr>
          <a:xfrm>
            <a:off x="2702737" y="6171684"/>
            <a:ext cx="5805996" cy="369332"/>
          </a:xfrm>
          <a:prstGeom prst="rect">
            <a:avLst/>
          </a:prstGeom>
          <a:noFill/>
        </p:spPr>
        <p:txBody>
          <a:bodyPr wrap="square" rtlCol="0">
            <a:spAutoFit/>
          </a:bodyPr>
          <a:lstStyle/>
          <a:p>
            <a:r>
              <a:rPr lang="en-US" dirty="0"/>
              <a:t>More Information About Cognos -&gt; </a:t>
            </a:r>
            <a:r>
              <a:rPr lang="en-US" dirty="0">
                <a:hlinkClick r:id="rId3"/>
              </a:rPr>
              <a:t>Cognos Report Guide </a:t>
            </a:r>
            <a:endParaRPr lang="en-US" dirty="0"/>
          </a:p>
        </p:txBody>
      </p:sp>
    </p:spTree>
    <p:extLst>
      <p:ext uri="{BB962C8B-B14F-4D97-AF65-F5344CB8AC3E}">
        <p14:creationId xmlns:p14="http://schemas.microsoft.com/office/powerpoint/2010/main" val="52871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37CF-7CE4-4B4D-A689-235DF245BB03}"/>
              </a:ext>
            </a:extLst>
          </p:cNvPr>
          <p:cNvSpPr>
            <a:spLocks noGrp="1"/>
          </p:cNvSpPr>
          <p:nvPr>
            <p:ph type="title"/>
          </p:nvPr>
        </p:nvSpPr>
        <p:spPr/>
        <p:txBody>
          <a:bodyPr/>
          <a:lstStyle/>
          <a:p>
            <a:r>
              <a:rPr lang="en-US" dirty="0"/>
              <a:t>Cognos Report Guide</a:t>
            </a:r>
          </a:p>
        </p:txBody>
      </p:sp>
      <p:sp>
        <p:nvSpPr>
          <p:cNvPr id="4" name="Slide Number Placeholder 3">
            <a:extLst>
              <a:ext uri="{FF2B5EF4-FFF2-40B4-BE49-F238E27FC236}">
                <a16:creationId xmlns:a16="http://schemas.microsoft.com/office/drawing/2014/main" id="{88716B09-4EE7-44F3-8AB1-2CBC018A1638}"/>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
        <p:nvSpPr>
          <p:cNvPr id="3" name="TextBox 2">
            <a:extLst>
              <a:ext uri="{FF2B5EF4-FFF2-40B4-BE49-F238E27FC236}">
                <a16:creationId xmlns:a16="http://schemas.microsoft.com/office/drawing/2014/main" id="{C6F6F970-B39D-0C13-22F3-FCE4C7F541D4}"/>
              </a:ext>
            </a:extLst>
          </p:cNvPr>
          <p:cNvSpPr txBox="1"/>
          <p:nvPr/>
        </p:nvSpPr>
        <p:spPr>
          <a:xfrm>
            <a:off x="2695853" y="5999624"/>
            <a:ext cx="5805996" cy="369332"/>
          </a:xfrm>
          <a:prstGeom prst="rect">
            <a:avLst/>
          </a:prstGeom>
          <a:noFill/>
        </p:spPr>
        <p:txBody>
          <a:bodyPr wrap="square" rtlCol="0">
            <a:spAutoFit/>
          </a:bodyPr>
          <a:lstStyle/>
          <a:p>
            <a:r>
              <a:rPr lang="en-US" dirty="0"/>
              <a:t>More Information About Cognos -&gt; </a:t>
            </a:r>
            <a:r>
              <a:rPr lang="en-US" dirty="0">
                <a:hlinkClick r:id="rId2"/>
              </a:rPr>
              <a:t>Cognos Report Guide </a:t>
            </a:r>
            <a:endParaRPr lang="en-US" dirty="0"/>
          </a:p>
        </p:txBody>
      </p:sp>
      <p:pic>
        <p:nvPicPr>
          <p:cNvPr id="13" name="Picture 12" descr="Video scrolling through Cognos Report Guide posted on the Student October snapshot website.">
            <a:extLst>
              <a:ext uri="{FF2B5EF4-FFF2-40B4-BE49-F238E27FC236}">
                <a16:creationId xmlns:a16="http://schemas.microsoft.com/office/drawing/2014/main" id="{115640FA-0145-D4DD-A415-CB56AF3F3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072" y="1010933"/>
            <a:ext cx="8442665" cy="4748999"/>
          </a:xfrm>
          <a:prstGeom prst="rect">
            <a:avLst/>
          </a:prstGeom>
        </p:spPr>
      </p:pic>
    </p:spTree>
    <p:extLst>
      <p:ext uri="{BB962C8B-B14F-4D97-AF65-F5344CB8AC3E}">
        <p14:creationId xmlns:p14="http://schemas.microsoft.com/office/powerpoint/2010/main" val="2357032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AF0190-7C39-D3F7-6172-F597FBF00C41}"/>
              </a:ext>
            </a:extLst>
          </p:cNvPr>
          <p:cNvSpPr>
            <a:spLocks noGrp="1"/>
          </p:cNvSpPr>
          <p:nvPr>
            <p:ph type="title"/>
          </p:nvPr>
        </p:nvSpPr>
        <p:spPr/>
        <p:txBody>
          <a:bodyPr/>
          <a:lstStyle/>
          <a:p>
            <a:r>
              <a:rPr lang="en-US" dirty="0"/>
              <a:t>List of Reports (Not All!)</a:t>
            </a:r>
          </a:p>
        </p:txBody>
      </p:sp>
      <p:sp>
        <p:nvSpPr>
          <p:cNvPr id="6" name="Text Placeholder 5">
            <a:extLst>
              <a:ext uri="{FF2B5EF4-FFF2-40B4-BE49-F238E27FC236}">
                <a16:creationId xmlns:a16="http://schemas.microsoft.com/office/drawing/2014/main" id="{6BBE7CEE-CBAD-E366-5326-2C0D522C9574}"/>
              </a:ext>
            </a:extLst>
          </p:cNvPr>
          <p:cNvSpPr>
            <a:spLocks noGrp="1"/>
          </p:cNvSpPr>
          <p:nvPr>
            <p:ph type="body" sz="quarter" idx="13"/>
          </p:nvPr>
        </p:nvSpPr>
        <p:spPr/>
        <p:txBody>
          <a:bodyPr/>
          <a:lstStyle/>
          <a:p>
            <a:r>
              <a:rPr lang="en-US" dirty="0"/>
              <a:t>Operational Reports</a:t>
            </a:r>
          </a:p>
        </p:txBody>
      </p:sp>
      <p:sp>
        <p:nvSpPr>
          <p:cNvPr id="4" name="Content Placeholder 3">
            <a:extLst>
              <a:ext uri="{FF2B5EF4-FFF2-40B4-BE49-F238E27FC236}">
                <a16:creationId xmlns:a16="http://schemas.microsoft.com/office/drawing/2014/main" id="{F20D9B5C-3123-6C64-F5DD-B4B792FCEDE0}"/>
              </a:ext>
            </a:extLst>
          </p:cNvPr>
          <p:cNvSpPr>
            <a:spLocks noGrp="1"/>
          </p:cNvSpPr>
          <p:nvPr>
            <p:ph sz="half" idx="1"/>
          </p:nvPr>
        </p:nvSpPr>
        <p:spPr/>
        <p:txBody>
          <a:bodyPr/>
          <a:lstStyle/>
          <a:p>
            <a:r>
              <a:rPr lang="en-US" dirty="0"/>
              <a:t>October Error Detail Report</a:t>
            </a:r>
          </a:p>
          <a:p>
            <a:r>
              <a:rPr lang="en-US" dirty="0"/>
              <a:t>October Snapshot Records</a:t>
            </a:r>
          </a:p>
          <a:p>
            <a:r>
              <a:rPr lang="en-US" dirty="0"/>
              <a:t>Students Excluded From Student October Snapshot</a:t>
            </a:r>
          </a:p>
          <a:p>
            <a:r>
              <a:rPr lang="en-US" dirty="0"/>
              <a:t>Summary of Pupils Being Reported by Another District</a:t>
            </a:r>
          </a:p>
          <a:p>
            <a:endParaRPr lang="en-US" dirty="0"/>
          </a:p>
        </p:txBody>
      </p:sp>
      <p:sp>
        <p:nvSpPr>
          <p:cNvPr id="7" name="Text Placeholder 6">
            <a:extLst>
              <a:ext uri="{FF2B5EF4-FFF2-40B4-BE49-F238E27FC236}">
                <a16:creationId xmlns:a16="http://schemas.microsoft.com/office/drawing/2014/main" id="{6174D5BB-BBB1-3E4F-0E85-517D19353034}"/>
              </a:ext>
            </a:extLst>
          </p:cNvPr>
          <p:cNvSpPr>
            <a:spLocks noGrp="1"/>
          </p:cNvSpPr>
          <p:nvPr>
            <p:ph type="body" sz="quarter" idx="14"/>
          </p:nvPr>
        </p:nvSpPr>
        <p:spPr/>
        <p:txBody>
          <a:bodyPr/>
          <a:lstStyle/>
          <a:p>
            <a:r>
              <a:rPr lang="en-US" dirty="0"/>
              <a:t>Summary Reports</a:t>
            </a:r>
          </a:p>
        </p:txBody>
      </p:sp>
      <p:sp>
        <p:nvSpPr>
          <p:cNvPr id="5" name="Content Placeholder 4">
            <a:extLst>
              <a:ext uri="{FF2B5EF4-FFF2-40B4-BE49-F238E27FC236}">
                <a16:creationId xmlns:a16="http://schemas.microsoft.com/office/drawing/2014/main" id="{E0E11E49-4C6C-3A26-0D7A-0B1C588002AD}"/>
              </a:ext>
            </a:extLst>
          </p:cNvPr>
          <p:cNvSpPr>
            <a:spLocks noGrp="1"/>
          </p:cNvSpPr>
          <p:nvPr>
            <p:ph sz="half" idx="2"/>
          </p:nvPr>
        </p:nvSpPr>
        <p:spPr/>
        <p:txBody>
          <a:bodyPr>
            <a:normAutofit lnSpcReduction="10000"/>
          </a:bodyPr>
          <a:lstStyle/>
          <a:p>
            <a:r>
              <a:rPr lang="en-US" dirty="0"/>
              <a:t>ELL Count Funding Factor Report</a:t>
            </a:r>
          </a:p>
          <a:p>
            <a:r>
              <a:rPr lang="en-US" dirty="0"/>
              <a:t>ELL Redesignation Report</a:t>
            </a:r>
          </a:p>
          <a:p>
            <a:r>
              <a:rPr lang="en-US" dirty="0"/>
              <a:t>District Summary of Non-Resident Pupil Counts </a:t>
            </a:r>
          </a:p>
          <a:p>
            <a:r>
              <a:rPr lang="en-US" dirty="0"/>
              <a:t>District Summary of Postsecondary Programs</a:t>
            </a:r>
          </a:p>
          <a:p>
            <a:r>
              <a:rPr lang="en-US" dirty="0"/>
              <a:t>District/School Summary of Pupil Counts</a:t>
            </a:r>
          </a:p>
          <a:p>
            <a:r>
              <a:rPr lang="en-US" dirty="0"/>
              <a:t>Summary of Homeless Students</a:t>
            </a:r>
          </a:p>
        </p:txBody>
      </p:sp>
      <p:sp>
        <p:nvSpPr>
          <p:cNvPr id="2" name="Slide Number Placeholder 1">
            <a:extLst>
              <a:ext uri="{FF2B5EF4-FFF2-40B4-BE49-F238E27FC236}">
                <a16:creationId xmlns:a16="http://schemas.microsoft.com/office/drawing/2014/main" id="{84C0F922-2A0B-9110-A7B3-3489A3256C47}"/>
              </a:ext>
            </a:extLst>
          </p:cNvPr>
          <p:cNvSpPr>
            <a:spLocks noGrp="1"/>
          </p:cNvSpPr>
          <p:nvPr>
            <p:ph type="sldNum" sz="quarter" idx="12"/>
          </p:nvPr>
        </p:nvSpPr>
        <p:spPr/>
        <p:txBody>
          <a:bodyPr/>
          <a:lstStyle/>
          <a:p>
            <a:fld id="{C479D5F6-EDCB-402A-AC08-4943A1820E8F}" type="slidenum">
              <a:rPr lang="en-US" smtClean="0"/>
              <a:pPr/>
              <a:t>17</a:t>
            </a:fld>
            <a:endParaRPr lang="en-US"/>
          </a:p>
        </p:txBody>
      </p:sp>
    </p:spTree>
    <p:extLst>
      <p:ext uri="{BB962C8B-B14F-4D97-AF65-F5344CB8AC3E}">
        <p14:creationId xmlns:p14="http://schemas.microsoft.com/office/powerpoint/2010/main" val="3236681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E576-992C-DE8A-53C8-6DEF281A3EC4}"/>
              </a:ext>
            </a:extLst>
          </p:cNvPr>
          <p:cNvSpPr>
            <a:spLocks noGrp="1"/>
          </p:cNvSpPr>
          <p:nvPr>
            <p:ph type="title"/>
          </p:nvPr>
        </p:nvSpPr>
        <p:spPr>
          <a:xfrm>
            <a:off x="195558" y="209364"/>
            <a:ext cx="8705846" cy="846035"/>
          </a:xfrm>
        </p:spPr>
        <p:txBody>
          <a:bodyPr anchor="b">
            <a:normAutofit/>
          </a:bodyPr>
          <a:lstStyle/>
          <a:p>
            <a:r>
              <a:rPr lang="en-US" sz="3200" dirty="0"/>
              <a:t>District Summary/School Summary Reports</a:t>
            </a:r>
          </a:p>
        </p:txBody>
      </p:sp>
      <p:sp>
        <p:nvSpPr>
          <p:cNvPr id="5" name="Content Placeholder 4">
            <a:extLst>
              <a:ext uri="{FF2B5EF4-FFF2-40B4-BE49-F238E27FC236}">
                <a16:creationId xmlns:a16="http://schemas.microsoft.com/office/drawing/2014/main" id="{CB9D5B24-3A24-5352-2498-D21FEBF09287}"/>
              </a:ext>
            </a:extLst>
          </p:cNvPr>
          <p:cNvSpPr>
            <a:spLocks noGrp="1"/>
          </p:cNvSpPr>
          <p:nvPr>
            <p:ph idx="1"/>
          </p:nvPr>
        </p:nvSpPr>
        <p:spPr>
          <a:xfrm>
            <a:off x="65314" y="2045650"/>
            <a:ext cx="3455821" cy="3447832"/>
          </a:xfrm>
        </p:spPr>
        <p:txBody>
          <a:bodyPr anchor="t">
            <a:normAutofit/>
          </a:bodyPr>
          <a:lstStyle/>
          <a:p>
            <a:r>
              <a:rPr lang="en-US" sz="2000" dirty="0"/>
              <a:t>District Summary of Pupil Counts</a:t>
            </a:r>
          </a:p>
          <a:p>
            <a:r>
              <a:rPr lang="en-US" sz="2000" dirty="0"/>
              <a:t>District Summary of Pupil Counts Comparison (right)</a:t>
            </a:r>
          </a:p>
          <a:p>
            <a:r>
              <a:rPr lang="en-US" sz="2000" dirty="0"/>
              <a:t>School Summary of Pupil Counts</a:t>
            </a:r>
          </a:p>
          <a:p>
            <a:r>
              <a:rPr lang="en-US" sz="2000" dirty="0"/>
              <a:t>School Summary of Pupil Counts Comparison</a:t>
            </a:r>
          </a:p>
          <a:p>
            <a:endParaRPr lang="en-US" sz="2000" dirty="0"/>
          </a:p>
        </p:txBody>
      </p:sp>
      <p:pic>
        <p:nvPicPr>
          <p:cNvPr id="6" name="Picture 5" descr="District Summary of Pupil Counts Comparison Cognos Report Screenshot">
            <a:extLst>
              <a:ext uri="{FF2B5EF4-FFF2-40B4-BE49-F238E27FC236}">
                <a16:creationId xmlns:a16="http://schemas.microsoft.com/office/drawing/2014/main" id="{2B222244-53C2-FC54-7347-EF992DAAA0D4}"/>
              </a:ext>
            </a:extLst>
          </p:cNvPr>
          <p:cNvPicPr>
            <a:picLocks noChangeAspect="1"/>
          </p:cNvPicPr>
          <p:nvPr/>
        </p:nvPicPr>
        <p:blipFill>
          <a:blip r:embed="rId2"/>
          <a:stretch>
            <a:fillRect/>
          </a:stretch>
        </p:blipFill>
        <p:spPr>
          <a:xfrm>
            <a:off x="3093169" y="1545307"/>
            <a:ext cx="8902963" cy="4273421"/>
          </a:xfrm>
          <a:prstGeom prst="rect">
            <a:avLst/>
          </a:prstGeom>
        </p:spPr>
      </p:pic>
      <p:sp>
        <p:nvSpPr>
          <p:cNvPr id="4" name="Slide Number Placeholder 3">
            <a:extLst>
              <a:ext uri="{FF2B5EF4-FFF2-40B4-BE49-F238E27FC236}">
                <a16:creationId xmlns:a16="http://schemas.microsoft.com/office/drawing/2014/main" id="{33CC2585-7CA6-9742-82A6-C7E3D83B673D}"/>
              </a:ext>
            </a:extLst>
          </p:cNvPr>
          <p:cNvSpPr>
            <a:spLocks noGrp="1"/>
          </p:cNvSpPr>
          <p:nvPr>
            <p:ph type="sldNum" sz="quarter" idx="12"/>
          </p:nvPr>
        </p:nvSpPr>
        <p:spPr>
          <a:xfrm>
            <a:off x="121298" y="6466073"/>
            <a:ext cx="2743200" cy="365125"/>
          </a:xfrm>
        </p:spPr>
        <p:txBody>
          <a:bodyPr>
            <a:normAutofit/>
          </a:bodyPr>
          <a:lstStyle/>
          <a:p>
            <a:pPr>
              <a:spcAft>
                <a:spcPts val="600"/>
              </a:spcAft>
            </a:pPr>
            <a:fld id="{C479D5F6-EDCB-402A-AC08-4943A1820E8F}" type="slidenum">
              <a:rPr lang="en-US">
                <a:solidFill>
                  <a:schemeClr val="tx1">
                    <a:lumMod val="50000"/>
                    <a:lumOff val="50000"/>
                  </a:schemeClr>
                </a:solidFill>
              </a:rPr>
              <a:pPr>
                <a:spcAft>
                  <a:spcPts val="600"/>
                </a:spcAft>
              </a:pPr>
              <a:t>18</a:t>
            </a:fld>
            <a:endParaRPr lang="en-US" dirty="0">
              <a:solidFill>
                <a:schemeClr val="tx1">
                  <a:lumMod val="50000"/>
                  <a:lumOff val="50000"/>
                </a:schemeClr>
              </a:solidFill>
            </a:endParaRPr>
          </a:p>
        </p:txBody>
      </p:sp>
    </p:spTree>
    <p:extLst>
      <p:ext uri="{BB962C8B-B14F-4D97-AF65-F5344CB8AC3E}">
        <p14:creationId xmlns:p14="http://schemas.microsoft.com/office/powerpoint/2010/main" val="819410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C336-185A-8E46-4139-1B6E290E454A}"/>
              </a:ext>
            </a:extLst>
          </p:cNvPr>
          <p:cNvSpPr>
            <a:spLocks noGrp="1"/>
          </p:cNvSpPr>
          <p:nvPr>
            <p:ph type="title"/>
          </p:nvPr>
        </p:nvSpPr>
        <p:spPr/>
        <p:txBody>
          <a:bodyPr/>
          <a:lstStyle/>
          <a:p>
            <a:r>
              <a:rPr lang="en-US" dirty="0"/>
              <a:t>October Snapshot Records</a:t>
            </a:r>
          </a:p>
        </p:txBody>
      </p:sp>
      <p:pic>
        <p:nvPicPr>
          <p:cNvPr id="5" name="Content Placeholder 4" descr="Screenshot of the October Snapshot Records Report in Cognos.">
            <a:extLst>
              <a:ext uri="{FF2B5EF4-FFF2-40B4-BE49-F238E27FC236}">
                <a16:creationId xmlns:a16="http://schemas.microsoft.com/office/drawing/2014/main" id="{850DE09A-F48A-6C8D-C45E-BF311ED36A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328" y="1335821"/>
            <a:ext cx="10953344" cy="2165680"/>
          </a:xfrm>
          <a:prstGeom prst="rect">
            <a:avLst/>
          </a:prstGeom>
        </p:spPr>
      </p:pic>
      <p:sp>
        <p:nvSpPr>
          <p:cNvPr id="7" name="TextBox 6">
            <a:extLst>
              <a:ext uri="{FF2B5EF4-FFF2-40B4-BE49-F238E27FC236}">
                <a16:creationId xmlns:a16="http://schemas.microsoft.com/office/drawing/2014/main" id="{D2525AA3-FE04-313B-D91B-CC8840ECF9E1}"/>
              </a:ext>
            </a:extLst>
          </p:cNvPr>
          <p:cNvSpPr txBox="1"/>
          <p:nvPr/>
        </p:nvSpPr>
        <p:spPr>
          <a:xfrm>
            <a:off x="1206231" y="3720635"/>
            <a:ext cx="9795752" cy="2550955"/>
          </a:xfrm>
          <a:prstGeom prst="rect">
            <a:avLst/>
          </a:prstGeom>
          <a:noFill/>
        </p:spPr>
        <p:txBody>
          <a:bodyPr wrap="square">
            <a:spAutoFit/>
          </a:bodyPr>
          <a:lstStyle/>
          <a:p>
            <a:pPr marL="742950" marR="473710" indent="-285750">
              <a:lnSpc>
                <a:spcPct val="107000"/>
              </a:lnSpc>
              <a:spcBef>
                <a:spcPts val="115"/>
              </a:spcBef>
              <a:buFont typeface="Arial" panose="020B0604020202020204" pitchFamily="34" charset="0"/>
              <a:buChar char="•"/>
            </a:pPr>
            <a:r>
              <a:rPr lang="en-US" sz="2000" dirty="0">
                <a:latin typeface="Calibri" panose="020F0502020204030204" pitchFamily="34" charset="0"/>
                <a:ea typeface="Calibri" panose="020F0502020204030204" pitchFamily="34" charset="0"/>
              </a:rPr>
              <a:t>Review/download a list of all Student October snapshot records for the current year or a prior year</a:t>
            </a:r>
          </a:p>
          <a:p>
            <a:pPr marL="742950" marR="473710" indent="-285750">
              <a:lnSpc>
                <a:spcPct val="107000"/>
              </a:lnSpc>
              <a:spcBef>
                <a:spcPts val="115"/>
              </a:spcBef>
              <a:buFont typeface="Arial" panose="020B0604020202020204" pitchFamily="34" charset="0"/>
              <a:buChar char="•"/>
            </a:pPr>
            <a:r>
              <a:rPr lang="en-US" sz="2000" dirty="0">
                <a:latin typeface="Calibri" panose="020F0502020204030204" pitchFamily="34" charset="0"/>
                <a:ea typeface="Calibri" panose="020F0502020204030204" pitchFamily="34" charset="0"/>
              </a:rPr>
              <a:t>Helpful if you need to validate certain students are being included in your snapshot data. </a:t>
            </a:r>
          </a:p>
          <a:p>
            <a:pPr marL="456565">
              <a:spcBef>
                <a:spcPts val="805"/>
              </a:spcBef>
            </a:pPr>
            <a:endParaRPr lang="en-US" sz="2000" dirty="0">
              <a:latin typeface="Calibri" panose="020F0502020204030204" pitchFamily="34" charset="0"/>
              <a:ea typeface="Calibri" panose="020F0502020204030204" pitchFamily="34" charset="0"/>
            </a:endParaRPr>
          </a:p>
          <a:p>
            <a:pPr marL="456565">
              <a:spcBef>
                <a:spcPts val="805"/>
              </a:spcBef>
            </a:pPr>
            <a:r>
              <a:rPr lang="en-US" sz="2000" dirty="0">
                <a:latin typeface="Calibri" panose="020F0502020204030204" pitchFamily="34" charset="0"/>
                <a:ea typeface="Calibri" panose="020F0502020204030204" pitchFamily="34" charset="0"/>
              </a:rPr>
              <a:t>Tip: Use the find function in your browser to search for a specific student by SASID. (Shortcut Key: CTRL + F)</a:t>
            </a:r>
          </a:p>
        </p:txBody>
      </p:sp>
      <p:sp>
        <p:nvSpPr>
          <p:cNvPr id="4" name="Slide Number Placeholder 3">
            <a:extLst>
              <a:ext uri="{FF2B5EF4-FFF2-40B4-BE49-F238E27FC236}">
                <a16:creationId xmlns:a16="http://schemas.microsoft.com/office/drawing/2014/main" id="{72568983-FBFE-114C-8A0C-7001F5F1E956}"/>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1667164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A19E-B9AD-CC31-3A7F-B273076EAD40}"/>
              </a:ext>
            </a:extLst>
          </p:cNvPr>
          <p:cNvSpPr>
            <a:spLocks noGrp="1"/>
          </p:cNvSpPr>
          <p:nvPr>
            <p:ph type="ctrTitle"/>
          </p:nvPr>
        </p:nvSpPr>
        <p:spPr>
          <a:xfrm>
            <a:off x="0" y="2260190"/>
            <a:ext cx="12192000" cy="2337620"/>
          </a:xfrm>
          <a:solidFill>
            <a:schemeClr val="bg1"/>
          </a:solidFill>
        </p:spPr>
        <p:txBody>
          <a:bodyPr/>
          <a:lstStyle/>
          <a:p>
            <a:br>
              <a:rPr lang="en-US" dirty="0">
                <a:solidFill>
                  <a:schemeClr val="tx1"/>
                </a:solidFill>
              </a:rPr>
            </a:br>
            <a:r>
              <a:rPr lang="en-US" dirty="0">
                <a:solidFill>
                  <a:schemeClr val="tx1"/>
                </a:solidFill>
              </a:rPr>
              <a:t>Timeline</a:t>
            </a:r>
          </a:p>
        </p:txBody>
      </p:sp>
      <p:sp>
        <p:nvSpPr>
          <p:cNvPr id="3" name="Slide Number Placeholder 2">
            <a:extLst>
              <a:ext uri="{FF2B5EF4-FFF2-40B4-BE49-F238E27FC236}">
                <a16:creationId xmlns:a16="http://schemas.microsoft.com/office/drawing/2014/main" id="{07A0058D-9FA1-A6B7-4FB6-ACB5834F13F9}"/>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1468668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E576-992C-DE8A-53C8-6DEF281A3EC4}"/>
              </a:ext>
            </a:extLst>
          </p:cNvPr>
          <p:cNvSpPr>
            <a:spLocks noGrp="1"/>
          </p:cNvSpPr>
          <p:nvPr>
            <p:ph type="title"/>
          </p:nvPr>
        </p:nvSpPr>
        <p:spPr/>
        <p:txBody>
          <a:bodyPr/>
          <a:lstStyle/>
          <a:p>
            <a:r>
              <a:rPr lang="en-US" dirty="0"/>
              <a:t>District Summary of Pupil Counts by Grade, .. </a:t>
            </a:r>
          </a:p>
        </p:txBody>
      </p:sp>
      <p:pic>
        <p:nvPicPr>
          <p:cNvPr id="6" name="Content Placeholder 5" descr="District Summary of Pupil Counts by Grade, Aggregate Race/Ethnic Reporting Category and Gender Cognos Report Screenshot">
            <a:extLst>
              <a:ext uri="{FF2B5EF4-FFF2-40B4-BE49-F238E27FC236}">
                <a16:creationId xmlns:a16="http://schemas.microsoft.com/office/drawing/2014/main" id="{7D7E37E7-E305-3173-6378-77D55A7695D3}"/>
              </a:ext>
            </a:extLst>
          </p:cNvPr>
          <p:cNvPicPr>
            <a:picLocks noGrp="1" noChangeAspect="1"/>
          </p:cNvPicPr>
          <p:nvPr>
            <p:ph idx="1"/>
          </p:nvPr>
        </p:nvPicPr>
        <p:blipFill>
          <a:blip r:embed="rId2"/>
          <a:stretch>
            <a:fillRect/>
          </a:stretch>
        </p:blipFill>
        <p:spPr>
          <a:xfrm>
            <a:off x="700461" y="1428493"/>
            <a:ext cx="10791078" cy="5007898"/>
          </a:xfrm>
        </p:spPr>
      </p:pic>
      <p:sp>
        <p:nvSpPr>
          <p:cNvPr id="4" name="Slide Number Placeholder 3">
            <a:extLst>
              <a:ext uri="{FF2B5EF4-FFF2-40B4-BE49-F238E27FC236}">
                <a16:creationId xmlns:a16="http://schemas.microsoft.com/office/drawing/2014/main" id="{33CC2585-7CA6-9742-82A6-C7E3D83B673D}"/>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502907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48" y="265211"/>
            <a:ext cx="8011301" cy="756418"/>
          </a:xfrm>
        </p:spPr>
        <p:txBody>
          <a:bodyPr/>
          <a:lstStyle/>
          <a:p>
            <a:r>
              <a:rPr lang="en-US" dirty="0"/>
              <a:t>Students Excluded from Student October Snapshot</a:t>
            </a:r>
          </a:p>
        </p:txBody>
      </p:sp>
      <p:sp>
        <p:nvSpPr>
          <p:cNvPr id="4" name="Slide Number Placeholder 3"/>
          <p:cNvSpPr>
            <a:spLocks noGrp="1"/>
          </p:cNvSpPr>
          <p:nvPr>
            <p:ph type="sldNum" sz="quarter" idx="12"/>
          </p:nvPr>
        </p:nvSpPr>
        <p:spPr/>
        <p:txBody>
          <a:bodyPr/>
          <a:lstStyle/>
          <a:p>
            <a:fld id="{C479D5F6-EDCB-402A-AC08-4943A1820E8F}" type="slidenum">
              <a:rPr lang="en-US" smtClean="0"/>
              <a:pPr/>
              <a:t>21</a:t>
            </a:fld>
            <a:endParaRPr lang="en-US" dirty="0"/>
          </a:p>
        </p:txBody>
      </p:sp>
      <p:pic>
        <p:nvPicPr>
          <p:cNvPr id="5" name="Picture 4" descr="Screenshot of the Students Excluded from Student October Snapshot Cognos Report.">
            <a:extLst>
              <a:ext uri="{FF2B5EF4-FFF2-40B4-BE49-F238E27FC236}">
                <a16:creationId xmlns:a16="http://schemas.microsoft.com/office/drawing/2014/main" id="{43F02DD7-5AC2-AA14-2A23-CB4498B807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60" y="3970690"/>
            <a:ext cx="11958614" cy="2243890"/>
          </a:xfrm>
          <a:prstGeom prst="rect">
            <a:avLst/>
          </a:prstGeom>
          <a:ln w="6350">
            <a:solidFill>
              <a:schemeClr val="tx1"/>
            </a:solidFill>
          </a:ln>
        </p:spPr>
      </p:pic>
      <p:sp>
        <p:nvSpPr>
          <p:cNvPr id="7" name="TextBox 6">
            <a:extLst>
              <a:ext uri="{FF2B5EF4-FFF2-40B4-BE49-F238E27FC236}">
                <a16:creationId xmlns:a16="http://schemas.microsoft.com/office/drawing/2014/main" id="{6A8C5D5A-10A9-93ED-DC1F-40FFAFB6CFF4}"/>
              </a:ext>
            </a:extLst>
          </p:cNvPr>
          <p:cNvSpPr txBox="1"/>
          <p:nvPr/>
        </p:nvSpPr>
        <p:spPr>
          <a:xfrm>
            <a:off x="126460" y="1340354"/>
            <a:ext cx="12065540" cy="2488566"/>
          </a:xfrm>
          <a:prstGeom prst="rect">
            <a:avLst/>
          </a:prstGeom>
          <a:noFill/>
        </p:spPr>
        <p:txBody>
          <a:bodyPr wrap="square">
            <a:spAutoFit/>
          </a:bodyPr>
          <a:lstStyle/>
          <a:p>
            <a:pPr marL="742950" marR="628650" indent="-285750" algn="just">
              <a:lnSpc>
                <a:spcPct val="107000"/>
              </a:lnSpc>
              <a:spcBef>
                <a:spcPts val="115"/>
              </a:spcBef>
              <a:buFont typeface="Arial" panose="020B0604020202020204" pitchFamily="34" charset="0"/>
              <a:buChar char="•"/>
            </a:pPr>
            <a:r>
              <a:rPr lang="en-US" dirty="0">
                <a:latin typeface="Calibri" panose="020F0502020204030204" pitchFamily="34" charset="0"/>
                <a:ea typeface="Calibri" panose="020F0502020204030204" pitchFamily="34" charset="0"/>
              </a:rPr>
              <a:t>Includes students who could have errors on the SSA or DEM files but could also contain students that could have zero errors within the interchange, but still are being excluded and therefore are not pulling into the Student October snapshot. </a:t>
            </a:r>
          </a:p>
          <a:p>
            <a:pPr marL="742950" marR="628650" indent="-285750" algn="just">
              <a:lnSpc>
                <a:spcPct val="107000"/>
              </a:lnSpc>
              <a:spcBef>
                <a:spcPts val="115"/>
              </a:spcBef>
              <a:buFont typeface="Arial" panose="020B0604020202020204" pitchFamily="34" charset="0"/>
              <a:buChar char="•"/>
            </a:pPr>
            <a:r>
              <a:rPr lang="en-US" dirty="0">
                <a:latin typeface="Calibri" panose="020F0502020204030204" pitchFamily="34" charset="0"/>
                <a:ea typeface="Calibri" panose="020F0502020204030204" pitchFamily="34" charset="0"/>
              </a:rPr>
              <a:t>Student could have entry/exit dates that do not align with your district’s count date, the student’s age does not fall within the parameters, etc. </a:t>
            </a:r>
          </a:p>
          <a:p>
            <a:pPr marL="457200" marR="628650" algn="just">
              <a:lnSpc>
                <a:spcPct val="107000"/>
              </a:lnSpc>
              <a:spcBef>
                <a:spcPts val="115"/>
              </a:spcBef>
            </a:pPr>
            <a:r>
              <a:rPr lang="en-US" dirty="0">
                <a:latin typeface="Calibri" panose="020F0502020204030204" pitchFamily="34" charset="0"/>
                <a:ea typeface="Calibri" panose="020F0502020204030204" pitchFamily="34" charset="0"/>
              </a:rPr>
              <a:t> </a:t>
            </a:r>
          </a:p>
          <a:p>
            <a:pPr marL="457200" marR="628650" algn="just">
              <a:lnSpc>
                <a:spcPct val="107000"/>
              </a:lnSpc>
              <a:spcBef>
                <a:spcPts val="115"/>
              </a:spcBef>
            </a:pPr>
            <a:r>
              <a:rPr lang="en-US" dirty="0">
                <a:latin typeface="Calibri" panose="020F0502020204030204" pitchFamily="34" charset="0"/>
                <a:ea typeface="Calibri" panose="020F0502020204030204" pitchFamily="34" charset="0"/>
              </a:rPr>
              <a:t>Note: Helpful columns from the Student Interchange have been pulled for your convenience to see if there could be potential reasons the student is not being pulled into the snapshot.</a:t>
            </a:r>
          </a:p>
        </p:txBody>
      </p:sp>
    </p:spTree>
    <p:extLst>
      <p:ext uri="{BB962C8B-B14F-4D97-AF65-F5344CB8AC3E}">
        <p14:creationId xmlns:p14="http://schemas.microsoft.com/office/powerpoint/2010/main" val="61609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68" y="381719"/>
            <a:ext cx="7380725" cy="756418"/>
          </a:xfrm>
        </p:spPr>
        <p:txBody>
          <a:bodyPr/>
          <a:lstStyle/>
          <a:p>
            <a:pPr lvl="1"/>
            <a:r>
              <a:rPr lang="en-US" sz="2400" kern="1200" dirty="0">
                <a:solidFill>
                  <a:schemeClr val="bg1"/>
                </a:solidFill>
                <a:latin typeface="Museo Slab 500" panose="02000000000000000000" pitchFamily="50" charset="0"/>
                <a:ea typeface="+mj-ea"/>
                <a:cs typeface="+mj-cs"/>
              </a:rPr>
              <a:t>Summary of Pupils Being Reported by Another District</a:t>
            </a:r>
          </a:p>
        </p:txBody>
      </p:sp>
      <p:sp>
        <p:nvSpPr>
          <p:cNvPr id="4" name="Slide Number Placeholder 3"/>
          <p:cNvSpPr>
            <a:spLocks noGrp="1"/>
          </p:cNvSpPr>
          <p:nvPr>
            <p:ph type="sldNum" sz="quarter" idx="12"/>
          </p:nvPr>
        </p:nvSpPr>
        <p:spPr/>
        <p:txBody>
          <a:bodyPr/>
          <a:lstStyle/>
          <a:p>
            <a:fld id="{C479D5F6-EDCB-402A-AC08-4943A1820E8F}" type="slidenum">
              <a:rPr lang="en-US" smtClean="0"/>
              <a:pPr/>
              <a:t>22</a:t>
            </a:fld>
            <a:endParaRPr lang="en-US" dirty="0"/>
          </a:p>
        </p:txBody>
      </p:sp>
      <p:pic>
        <p:nvPicPr>
          <p:cNvPr id="11" name="Picture 10" descr="Summary of Pupils Being Reported by Another District Cognos Report Screenshot">
            <a:extLst>
              <a:ext uri="{FF2B5EF4-FFF2-40B4-BE49-F238E27FC236}">
                <a16:creationId xmlns:a16="http://schemas.microsoft.com/office/drawing/2014/main" id="{A77DFAFB-B56A-3680-A499-27FA1B4606C4}"/>
              </a:ext>
            </a:extLst>
          </p:cNvPr>
          <p:cNvPicPr>
            <a:picLocks noChangeAspect="1"/>
          </p:cNvPicPr>
          <p:nvPr/>
        </p:nvPicPr>
        <p:blipFill>
          <a:blip r:embed="rId2"/>
          <a:stretch>
            <a:fillRect/>
          </a:stretch>
        </p:blipFill>
        <p:spPr>
          <a:xfrm>
            <a:off x="103031" y="1861183"/>
            <a:ext cx="11985937" cy="3858680"/>
          </a:xfrm>
          <a:prstGeom prst="rect">
            <a:avLst/>
          </a:prstGeom>
        </p:spPr>
      </p:pic>
    </p:spTree>
    <p:extLst>
      <p:ext uri="{BB962C8B-B14F-4D97-AF65-F5344CB8AC3E}">
        <p14:creationId xmlns:p14="http://schemas.microsoft.com/office/powerpoint/2010/main" val="1242963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D594F-D174-4E6E-75CB-2688E611D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1BDA1-A9DD-4265-3C45-B7BBC929393A}"/>
              </a:ext>
            </a:extLst>
          </p:cNvPr>
          <p:cNvSpPr>
            <a:spLocks noGrp="1"/>
          </p:cNvSpPr>
          <p:nvPr>
            <p:ph type="ctrTitle"/>
          </p:nvPr>
        </p:nvSpPr>
        <p:spPr>
          <a:xfrm>
            <a:off x="0" y="2260190"/>
            <a:ext cx="12192000" cy="2337620"/>
          </a:xfrm>
          <a:solidFill>
            <a:schemeClr val="bg1"/>
          </a:solidFill>
        </p:spPr>
        <p:txBody>
          <a:bodyPr/>
          <a:lstStyle/>
          <a:p>
            <a:br>
              <a:rPr lang="en-US" dirty="0">
                <a:solidFill>
                  <a:schemeClr val="tx1"/>
                </a:solidFill>
              </a:rPr>
            </a:br>
            <a:r>
              <a:rPr lang="en-US" dirty="0">
                <a:solidFill>
                  <a:schemeClr val="tx1"/>
                </a:solidFill>
              </a:rPr>
              <a:t>Errors/Warnings</a:t>
            </a:r>
          </a:p>
        </p:txBody>
      </p:sp>
      <p:sp>
        <p:nvSpPr>
          <p:cNvPr id="3" name="Slide Number Placeholder 2">
            <a:extLst>
              <a:ext uri="{FF2B5EF4-FFF2-40B4-BE49-F238E27FC236}">
                <a16:creationId xmlns:a16="http://schemas.microsoft.com/office/drawing/2014/main" id="{0161910A-ACB5-879A-5895-247AF82F1C0F}"/>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1569884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Warnings</a:t>
            </a:r>
          </a:p>
        </p:txBody>
      </p:sp>
      <p:sp>
        <p:nvSpPr>
          <p:cNvPr id="3" name="Content Placeholder 2"/>
          <p:cNvSpPr>
            <a:spLocks noGrp="1"/>
          </p:cNvSpPr>
          <p:nvPr>
            <p:ph idx="1"/>
          </p:nvPr>
        </p:nvSpPr>
        <p:spPr>
          <a:xfrm>
            <a:off x="443565" y="1463039"/>
            <a:ext cx="10490324" cy="1470935"/>
          </a:xfrm>
        </p:spPr>
        <p:txBody>
          <a:bodyPr>
            <a:normAutofit/>
          </a:bodyPr>
          <a:lstStyle/>
          <a:p>
            <a:pPr lvl="1"/>
            <a:r>
              <a:rPr lang="en-US" sz="2400" dirty="0"/>
              <a:t>Will help greatly to validate data</a:t>
            </a:r>
          </a:p>
          <a:p>
            <a:pPr lvl="2"/>
            <a:r>
              <a:rPr lang="en-US" sz="2200" dirty="0"/>
              <a:t>Could point out data inconsistencies within dataset.</a:t>
            </a:r>
          </a:p>
          <a:p>
            <a:pPr lvl="1"/>
            <a:r>
              <a:rPr lang="en-US" sz="2400" dirty="0"/>
              <a:t>Does not prevent you from submitting your data to CDE, but will help you check your data</a:t>
            </a:r>
          </a:p>
          <a:p>
            <a:pPr marL="0" indent="0">
              <a:buNone/>
            </a:pPr>
            <a:endParaRPr lang="en-US" dirty="0"/>
          </a:p>
        </p:txBody>
      </p:sp>
      <p:graphicFrame>
        <p:nvGraphicFramePr>
          <p:cNvPr id="6" name="Diagram 5" descr="Different Warnings you will encounter chart">
            <a:extLst>
              <a:ext uri="{FF2B5EF4-FFF2-40B4-BE49-F238E27FC236}">
                <a16:creationId xmlns:a16="http://schemas.microsoft.com/office/drawing/2014/main" id="{FBBF10AE-5656-4B61-8C8D-B1E67289F572}"/>
              </a:ext>
            </a:extLst>
          </p:cNvPr>
          <p:cNvGraphicFramePr/>
          <p:nvPr>
            <p:extLst>
              <p:ext uri="{D42A27DB-BD31-4B8C-83A1-F6EECF244321}">
                <p14:modId xmlns:p14="http://schemas.microsoft.com/office/powerpoint/2010/main" val="4199147844"/>
              </p:ext>
            </p:extLst>
          </p:nvPr>
        </p:nvGraphicFramePr>
        <p:xfrm>
          <a:off x="1704473" y="2837352"/>
          <a:ext cx="8250295" cy="3809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descr="OC39">
            <a:extLst>
              <a:ext uri="{FF2B5EF4-FFF2-40B4-BE49-F238E27FC236}">
                <a16:creationId xmlns:a16="http://schemas.microsoft.com/office/drawing/2014/main" id="{B5B51971-6A25-41E8-B2A3-B7FB2B8E59C0}"/>
              </a:ext>
            </a:extLst>
          </p:cNvPr>
          <p:cNvGrpSpPr/>
          <p:nvPr/>
        </p:nvGrpSpPr>
        <p:grpSpPr>
          <a:xfrm>
            <a:off x="1245542" y="3354857"/>
            <a:ext cx="2179569" cy="1171218"/>
            <a:chOff x="424779" y="2046503"/>
            <a:chExt cx="2179569" cy="1171218"/>
          </a:xfrm>
        </p:grpSpPr>
        <p:sp>
          <p:nvSpPr>
            <p:cNvPr id="11" name="Rectangle 10">
              <a:extLst>
                <a:ext uri="{FF2B5EF4-FFF2-40B4-BE49-F238E27FC236}">
                  <a16:creationId xmlns:a16="http://schemas.microsoft.com/office/drawing/2014/main" id="{4E0546AB-8262-496F-8308-6786C1CA8405}"/>
                </a:ext>
              </a:extLst>
            </p:cNvPr>
            <p:cNvSpPr/>
            <p:nvPr/>
          </p:nvSpPr>
          <p:spPr>
            <a:xfrm>
              <a:off x="497222" y="2047096"/>
              <a:ext cx="2107126" cy="117062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48AC826B-BF13-4218-93BE-91BCB0329BB9}"/>
                </a:ext>
              </a:extLst>
            </p:cNvPr>
            <p:cNvSpPr txBox="1"/>
            <p:nvPr/>
          </p:nvSpPr>
          <p:spPr>
            <a:xfrm>
              <a:off x="424779" y="2046503"/>
              <a:ext cx="2107126" cy="11706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algn="r" defTabSz="800100">
                <a:lnSpc>
                  <a:spcPct val="90000"/>
                </a:lnSpc>
                <a:spcBef>
                  <a:spcPct val="0"/>
                </a:spcBef>
                <a:spcAft>
                  <a:spcPct val="35000"/>
                </a:spcAft>
              </a:pPr>
              <a:r>
                <a:rPr lang="en-US" dirty="0">
                  <a:solidFill>
                    <a:prstClr val="black">
                      <a:hueOff val="0"/>
                      <a:satOff val="0"/>
                      <a:lumOff val="0"/>
                      <a:alphaOff val="0"/>
                    </a:prstClr>
                  </a:solidFill>
                  <a:latin typeface="Calibri" panose="020F0502020204030204"/>
                </a:rPr>
                <a:t>OC41</a:t>
              </a:r>
            </a:p>
          </p:txBody>
        </p:sp>
      </p:grpSp>
      <p:grpSp>
        <p:nvGrpSpPr>
          <p:cNvPr id="7" name="Group 6" descr="OC30">
            <a:extLst>
              <a:ext uri="{FF2B5EF4-FFF2-40B4-BE49-F238E27FC236}">
                <a16:creationId xmlns:a16="http://schemas.microsoft.com/office/drawing/2014/main" id="{D6D322C9-8391-4EFD-AA14-E87B27E08B28}"/>
              </a:ext>
            </a:extLst>
          </p:cNvPr>
          <p:cNvGrpSpPr/>
          <p:nvPr/>
        </p:nvGrpSpPr>
        <p:grpSpPr>
          <a:xfrm>
            <a:off x="8236336" y="5057628"/>
            <a:ext cx="2177363" cy="1170625"/>
            <a:chOff x="5343612" y="391051"/>
            <a:chExt cx="2177363" cy="1170625"/>
          </a:xfrm>
        </p:grpSpPr>
        <p:sp>
          <p:nvSpPr>
            <p:cNvPr id="8" name="Rectangle 7">
              <a:extLst>
                <a:ext uri="{FF2B5EF4-FFF2-40B4-BE49-F238E27FC236}">
                  <a16:creationId xmlns:a16="http://schemas.microsoft.com/office/drawing/2014/main" id="{5800E5FA-93C3-42F4-ADD1-171D003B2A1B}"/>
                </a:ext>
              </a:extLst>
            </p:cNvPr>
            <p:cNvSpPr/>
            <p:nvPr/>
          </p:nvSpPr>
          <p:spPr>
            <a:xfrm>
              <a:off x="5343612" y="391051"/>
              <a:ext cx="2177363" cy="11706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30D89E0C-4669-425C-83B3-C61EE9E4E506}"/>
                </a:ext>
              </a:extLst>
            </p:cNvPr>
            <p:cNvSpPr txBox="1"/>
            <p:nvPr/>
          </p:nvSpPr>
          <p:spPr>
            <a:xfrm>
              <a:off x="5343612" y="391051"/>
              <a:ext cx="2177363" cy="11706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defTabSz="800100">
                <a:lnSpc>
                  <a:spcPct val="90000"/>
                </a:lnSpc>
                <a:spcBef>
                  <a:spcPct val="0"/>
                </a:spcBef>
                <a:spcAft>
                  <a:spcPct val="35000"/>
                </a:spcAft>
              </a:pPr>
              <a:r>
                <a:rPr lang="en-US" dirty="0"/>
                <a:t>OC30</a:t>
              </a:r>
            </a:p>
          </p:txBody>
        </p:sp>
      </p:grpSp>
      <p:sp>
        <p:nvSpPr>
          <p:cNvPr id="4" name="Slide Number Placeholder 3"/>
          <p:cNvSpPr>
            <a:spLocks noGrp="1"/>
          </p:cNvSpPr>
          <p:nvPr>
            <p:ph type="sldNum" sz="quarter" idx="12"/>
          </p:nvPr>
        </p:nvSpPr>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1051127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A74C-03CE-607E-CA0F-E71D55DAE9AE}"/>
              </a:ext>
            </a:extLst>
          </p:cNvPr>
          <p:cNvSpPr>
            <a:spLocks noGrp="1"/>
          </p:cNvSpPr>
          <p:nvPr>
            <p:ph type="title"/>
          </p:nvPr>
        </p:nvSpPr>
        <p:spPr/>
        <p:txBody>
          <a:bodyPr/>
          <a:lstStyle/>
          <a:p>
            <a:r>
              <a:rPr lang="en-US" dirty="0"/>
              <a:t>OC50/OC198 Errors</a:t>
            </a:r>
          </a:p>
        </p:txBody>
      </p:sp>
      <p:sp>
        <p:nvSpPr>
          <p:cNvPr id="3" name="Content Placeholder 2">
            <a:extLst>
              <a:ext uri="{FF2B5EF4-FFF2-40B4-BE49-F238E27FC236}">
                <a16:creationId xmlns:a16="http://schemas.microsoft.com/office/drawing/2014/main" id="{23E17A82-E543-0CB8-2FAB-DF48FC6D3EAE}"/>
              </a:ext>
            </a:extLst>
          </p:cNvPr>
          <p:cNvSpPr>
            <a:spLocks noGrp="1"/>
          </p:cNvSpPr>
          <p:nvPr>
            <p:ph idx="1"/>
          </p:nvPr>
        </p:nvSpPr>
        <p:spPr>
          <a:xfrm>
            <a:off x="443565" y="1353312"/>
            <a:ext cx="11425347" cy="4663440"/>
          </a:xfrm>
        </p:spPr>
        <p:txBody>
          <a:bodyPr>
            <a:normAutofit fontScale="92500" lnSpcReduction="10000"/>
          </a:bodyPr>
          <a:lstStyle/>
          <a:p>
            <a:r>
              <a:rPr lang="en-US" dirty="0"/>
              <a:t>OC50: The Percentage of K-12 Students classified as Free ('01') and Reduced ('02') exceeds expected tolerances. This 10% tolerance includes K-12 funded students regardless of Pupil Attendance Information Code. </a:t>
            </a:r>
          </a:p>
          <a:p>
            <a:r>
              <a:rPr lang="en-US" dirty="0"/>
              <a:t>OC198: The Percentage of K-12 funded students (Public School Finance Status = '80', '82', '85', '91', '92', '94', '95') exceeds expected tolerances regarding FTE. This 10% tolerance includes K-12 funded students regardless of Pupil Attendance Information Code..</a:t>
            </a:r>
          </a:p>
          <a:p>
            <a:pPr marL="0" indent="0">
              <a:buNone/>
            </a:pPr>
            <a:endParaRPr lang="en-US" dirty="0"/>
          </a:p>
          <a:p>
            <a:pPr marL="0" indent="0">
              <a:buNone/>
            </a:pPr>
            <a:r>
              <a:rPr lang="en-US" dirty="0"/>
              <a:t>What do you do next?</a:t>
            </a:r>
          </a:p>
          <a:p>
            <a:pPr marL="457200" indent="-457200">
              <a:buAutoNum type="arabicPeriod"/>
            </a:pPr>
            <a:r>
              <a:rPr lang="en-US" dirty="0"/>
              <a:t>Make sure you are close to your final dataset </a:t>
            </a:r>
          </a:p>
          <a:p>
            <a:pPr marL="457200" indent="-457200">
              <a:buAutoNum type="arabicPeriod"/>
            </a:pPr>
            <a:r>
              <a:rPr lang="en-US" dirty="0"/>
              <a:t>Verify your data via Cognos Reports (make sure you are not under or over reporting)</a:t>
            </a:r>
          </a:p>
          <a:p>
            <a:pPr marL="457200" indent="-457200">
              <a:buAutoNum type="arabicPeriod"/>
            </a:pPr>
            <a:r>
              <a:rPr lang="en-US" dirty="0"/>
              <a:t>Request Exception</a:t>
            </a:r>
          </a:p>
          <a:p>
            <a:pPr marL="457200" indent="-457200">
              <a:buAutoNum type="arabicPeriod"/>
            </a:pPr>
            <a:r>
              <a:rPr lang="en-US" dirty="0"/>
              <a:t>Be aware that the error will not pop up again through the completion of the collection (even if you report 0 FRL counts for example!)</a:t>
            </a:r>
          </a:p>
          <a:p>
            <a:endParaRPr lang="en-US" dirty="0"/>
          </a:p>
        </p:txBody>
      </p:sp>
      <p:sp>
        <p:nvSpPr>
          <p:cNvPr id="4" name="Slide Number Placeholder 3">
            <a:extLst>
              <a:ext uri="{FF2B5EF4-FFF2-40B4-BE49-F238E27FC236}">
                <a16:creationId xmlns:a16="http://schemas.microsoft.com/office/drawing/2014/main" id="{F21F062A-CCDE-C7C7-1456-888A7343BE20}"/>
              </a:ext>
            </a:extLst>
          </p:cNvPr>
          <p:cNvSpPr>
            <a:spLocks noGrp="1"/>
          </p:cNvSpPr>
          <p:nvPr>
            <p:ph type="sldNum" sz="quarter" idx="12"/>
          </p:nvPr>
        </p:nvSpPr>
        <p:spPr/>
        <p:txBody>
          <a:bodyPr/>
          <a:lstStyle/>
          <a:p>
            <a:fld id="{C479D5F6-EDCB-402A-AC08-4943A1820E8F}" type="slidenum">
              <a:rPr lang="en-US" smtClean="0"/>
              <a:pPr/>
              <a:t>25</a:t>
            </a:fld>
            <a:endParaRPr lang="en-US"/>
          </a:p>
        </p:txBody>
      </p:sp>
      <p:sp>
        <p:nvSpPr>
          <p:cNvPr id="5" name="Content Placeholder 4">
            <a:extLst>
              <a:ext uri="{FF2B5EF4-FFF2-40B4-BE49-F238E27FC236}">
                <a16:creationId xmlns:a16="http://schemas.microsoft.com/office/drawing/2014/main" id="{065F7A9A-90C1-19D6-7624-ABC695DF23BE}"/>
              </a:ext>
            </a:extLst>
          </p:cNvPr>
          <p:cNvSpPr>
            <a:spLocks noGrp="1"/>
          </p:cNvSpPr>
          <p:nvPr>
            <p:ph sz="quarter" idx="13"/>
          </p:nvPr>
        </p:nvSpPr>
        <p:spPr/>
        <p:txBody>
          <a:bodyPr/>
          <a:lstStyle/>
          <a:p>
            <a:r>
              <a:rPr lang="en-US" dirty="0"/>
              <a:t>Student October – Brooke Wenzel</a:t>
            </a:r>
          </a:p>
        </p:txBody>
      </p:sp>
      <p:sp>
        <p:nvSpPr>
          <p:cNvPr id="6" name="Content Placeholder 5">
            <a:extLst>
              <a:ext uri="{FF2B5EF4-FFF2-40B4-BE49-F238E27FC236}">
                <a16:creationId xmlns:a16="http://schemas.microsoft.com/office/drawing/2014/main" id="{B18DA4CF-A135-3E21-2CAF-1D53C0C035EE}"/>
              </a:ext>
            </a:extLst>
          </p:cNvPr>
          <p:cNvSpPr>
            <a:spLocks noGrp="1"/>
          </p:cNvSpPr>
          <p:nvPr>
            <p:ph sz="quarter" idx="14"/>
          </p:nvPr>
        </p:nvSpPr>
        <p:spPr/>
        <p:txBody>
          <a:bodyPr/>
          <a:lstStyle/>
          <a:p>
            <a:r>
              <a:rPr lang="en-US" dirty="0">
                <a:hlinkClick r:id="rId2">
                  <a:extLst>
                    <a:ext uri="{A12FA001-AC4F-418D-AE19-62706E023703}">
                      <ahyp:hlinkClr xmlns:ahyp="http://schemas.microsoft.com/office/drawing/2018/hyperlinkcolor" val="tx"/>
                    </a:ext>
                  </a:extLst>
                </a:hlinkClick>
              </a:rPr>
              <a:t>StudentOctober@cde.state.co.us</a:t>
            </a:r>
            <a:endParaRPr lang="en-US" dirty="0"/>
          </a:p>
        </p:txBody>
      </p:sp>
    </p:spTree>
    <p:extLst>
      <p:ext uri="{BB962C8B-B14F-4D97-AF65-F5344CB8AC3E}">
        <p14:creationId xmlns:p14="http://schemas.microsoft.com/office/powerpoint/2010/main" val="1824294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A19E-B9AD-CC31-3A7F-B273076EAD40}"/>
              </a:ext>
            </a:extLst>
          </p:cNvPr>
          <p:cNvSpPr>
            <a:spLocks noGrp="1"/>
          </p:cNvSpPr>
          <p:nvPr>
            <p:ph type="ctrTitle"/>
          </p:nvPr>
        </p:nvSpPr>
        <p:spPr>
          <a:xfrm>
            <a:off x="0" y="2260190"/>
            <a:ext cx="12192000" cy="2337620"/>
          </a:xfrm>
          <a:solidFill>
            <a:schemeClr val="bg1"/>
          </a:solidFill>
        </p:spPr>
        <p:txBody>
          <a:bodyPr/>
          <a:lstStyle/>
          <a:p>
            <a:br>
              <a:rPr lang="en-US" dirty="0">
                <a:solidFill>
                  <a:schemeClr val="tx1"/>
                </a:solidFill>
              </a:rPr>
            </a:br>
            <a:r>
              <a:rPr lang="en-US" dirty="0">
                <a:solidFill>
                  <a:schemeClr val="tx1"/>
                </a:solidFill>
              </a:rPr>
              <a:t>Submit Data to CDE</a:t>
            </a:r>
          </a:p>
        </p:txBody>
      </p:sp>
      <p:sp>
        <p:nvSpPr>
          <p:cNvPr id="3" name="Slide Number Placeholder 2">
            <a:extLst>
              <a:ext uri="{FF2B5EF4-FFF2-40B4-BE49-F238E27FC236}">
                <a16:creationId xmlns:a16="http://schemas.microsoft.com/office/drawing/2014/main" id="{07A0058D-9FA1-A6B7-4FB6-ACB5834F13F9}"/>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1921738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73" y="301225"/>
            <a:ext cx="7688074" cy="756418"/>
          </a:xfrm>
        </p:spPr>
        <p:txBody>
          <a:bodyPr/>
          <a:lstStyle/>
          <a:p>
            <a:r>
              <a:rPr lang="en-US" dirty="0"/>
              <a:t>Ready to Submit</a:t>
            </a:r>
          </a:p>
        </p:txBody>
      </p:sp>
      <p:sp>
        <p:nvSpPr>
          <p:cNvPr id="3" name="Content Placeholder 2"/>
          <p:cNvSpPr>
            <a:spLocks noGrp="1"/>
          </p:cNvSpPr>
          <p:nvPr>
            <p:ph idx="1"/>
          </p:nvPr>
        </p:nvSpPr>
        <p:spPr>
          <a:xfrm>
            <a:off x="564204" y="1439694"/>
            <a:ext cx="11332724" cy="1712068"/>
          </a:xfrm>
        </p:spPr>
        <p:txBody>
          <a:bodyPr>
            <a:normAutofit/>
          </a:bodyPr>
          <a:lstStyle/>
          <a:p>
            <a:pPr marL="0" indent="0">
              <a:buNone/>
            </a:pPr>
            <a:r>
              <a:rPr lang="en-US" sz="2000" b="1" dirty="0"/>
              <a:t>Once you have verified the data, submit the snapshot to CDE.  Go to:</a:t>
            </a:r>
          </a:p>
          <a:p>
            <a:pPr lvl="1">
              <a:buFont typeface="Wingdings" panose="05000000000000000000" pitchFamily="2" charset="2"/>
              <a:buChar char="Ø"/>
            </a:pPr>
            <a:r>
              <a:rPr lang="en-US" dirty="0"/>
              <a:t>Student Profile -&gt; Status Dashboard and click ‘Submit to CDE’</a:t>
            </a:r>
          </a:p>
          <a:p>
            <a:pPr lvl="1">
              <a:buFont typeface="Wingdings" panose="05000000000000000000" pitchFamily="2" charset="2"/>
              <a:buChar char="Ø"/>
            </a:pPr>
            <a:r>
              <a:rPr lang="en-US" dirty="0"/>
              <a:t>Must have </a:t>
            </a:r>
            <a:r>
              <a:rPr lang="en-US" b="1" dirty="0"/>
              <a:t>OCT~LEAAPPROVER </a:t>
            </a:r>
            <a:r>
              <a:rPr lang="en-US" dirty="0"/>
              <a:t>role in IDM to complete this step</a:t>
            </a:r>
          </a:p>
          <a:p>
            <a:pPr lvl="1">
              <a:buFont typeface="Wingdings" panose="05000000000000000000" pitchFamily="2" charset="2"/>
              <a:buChar char="Ø"/>
            </a:pPr>
            <a:r>
              <a:rPr lang="en-US" dirty="0"/>
              <a:t>Once data is submitted it will be locked, must request unlock to make changes (email or call me to request)</a:t>
            </a:r>
          </a:p>
          <a:p>
            <a:pPr marL="0" indent="0">
              <a:buNone/>
            </a:pPr>
            <a:endParaRPr lang="en-US" dirty="0"/>
          </a:p>
        </p:txBody>
      </p:sp>
      <p:grpSp>
        <p:nvGrpSpPr>
          <p:cNvPr id="5" name="Group 4" descr="Status Dashboard screen in Data Pipeline -Where you will submit OCT data to CDE"/>
          <p:cNvGrpSpPr/>
          <p:nvPr/>
        </p:nvGrpSpPr>
        <p:grpSpPr>
          <a:xfrm>
            <a:off x="705255" y="3151762"/>
            <a:ext cx="11050621" cy="3467968"/>
            <a:chOff x="374444" y="3891682"/>
            <a:chExt cx="8769556" cy="2865586"/>
          </a:xfrm>
        </p:grpSpPr>
        <p:pic>
          <p:nvPicPr>
            <p:cNvPr id="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4444" y="3891682"/>
              <a:ext cx="8769556" cy="286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68332" y="4554186"/>
              <a:ext cx="932955" cy="24938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32711" y="6293252"/>
              <a:ext cx="932955" cy="24938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2760913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3860-C709-47B4-4C62-586622218BB9}"/>
              </a:ext>
            </a:extLst>
          </p:cNvPr>
          <p:cNvSpPr>
            <a:spLocks noGrp="1"/>
          </p:cNvSpPr>
          <p:nvPr>
            <p:ph type="title"/>
          </p:nvPr>
        </p:nvSpPr>
        <p:spPr>
          <a:xfrm>
            <a:off x="418242" y="255217"/>
            <a:ext cx="5158247" cy="590603"/>
          </a:xfrm>
        </p:spPr>
        <p:txBody>
          <a:bodyPr vert="horz" lIns="0" tIns="0" rIns="0" bIns="0" rtlCol="0" anchor="b" anchorCtr="0">
            <a:normAutofit/>
          </a:bodyPr>
          <a:lstStyle/>
          <a:p>
            <a:r>
              <a:rPr lang="en-US" dirty="0"/>
              <a:t>Resources/Links</a:t>
            </a:r>
          </a:p>
        </p:txBody>
      </p:sp>
      <p:sp>
        <p:nvSpPr>
          <p:cNvPr id="351" name="TextBox 350">
            <a:extLst>
              <a:ext uri="{FF2B5EF4-FFF2-40B4-BE49-F238E27FC236}">
                <a16:creationId xmlns:a16="http://schemas.microsoft.com/office/drawing/2014/main" id="{A52D0D6D-0792-6E59-E333-7DC2B8BC6EB8}"/>
              </a:ext>
            </a:extLst>
          </p:cNvPr>
          <p:cNvSpPr txBox="1"/>
          <p:nvPr/>
        </p:nvSpPr>
        <p:spPr>
          <a:xfrm>
            <a:off x="618145" y="1886972"/>
            <a:ext cx="4758440" cy="40703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dirty="0">
                <a:latin typeface="Museo Slab 500"/>
              </a:rPr>
              <a:t>Brooke Wenzel</a:t>
            </a:r>
            <a:br>
              <a:rPr lang="en-US" dirty="0">
                <a:latin typeface="Museo Slab 500"/>
              </a:rPr>
            </a:br>
            <a:r>
              <a:rPr lang="en-US" dirty="0">
                <a:latin typeface="Museo Slab 500"/>
                <a:hlinkClick r:id="rId2"/>
              </a:rPr>
              <a:t>StudentOctober@cde.state.co.us</a:t>
            </a:r>
            <a:r>
              <a:rPr lang="en-US" dirty="0">
                <a:latin typeface="Museo Slab 500"/>
              </a:rPr>
              <a:t> </a:t>
            </a:r>
            <a:br>
              <a:rPr lang="en-US" dirty="0">
                <a:latin typeface="Museo Slab 500"/>
              </a:rPr>
            </a:br>
            <a:r>
              <a:rPr lang="en-US" dirty="0">
                <a:latin typeface="Museo Slab 500"/>
              </a:rPr>
              <a:t>720-441-7963</a:t>
            </a:r>
            <a:br>
              <a:rPr lang="en-US" sz="3600" dirty="0">
                <a:latin typeface="Museo Slab 500"/>
              </a:rPr>
            </a:br>
            <a:endParaRPr lang="en-US" sz="3600" dirty="0">
              <a:latin typeface="Museo Slab 500"/>
            </a:endParaRPr>
          </a:p>
          <a:p>
            <a:r>
              <a:rPr lang="en-US" sz="2000" dirty="0">
                <a:ea typeface="+mn-lt"/>
                <a:cs typeface="+mn-lt"/>
                <a:hlinkClick r:id="rId3"/>
              </a:rPr>
              <a:t>Auditing Office Training Schedule</a:t>
            </a:r>
            <a:endParaRPr lang="en-US" sz="2000" dirty="0">
              <a:ea typeface="+mn-lt"/>
              <a:cs typeface="+mn-lt"/>
            </a:endParaRPr>
          </a:p>
          <a:p>
            <a:r>
              <a:rPr lang="en-US" sz="2000" dirty="0">
                <a:ea typeface="+mn-lt"/>
                <a:cs typeface="+mn-lt"/>
                <a:hlinkClick r:id="rId4"/>
              </a:rPr>
              <a:t>Auditing Office’s Pupil Count Website</a:t>
            </a:r>
            <a:endParaRPr lang="en-US" sz="2000" dirty="0">
              <a:ea typeface="+mn-lt"/>
              <a:cs typeface="+mn-lt"/>
            </a:endParaRPr>
          </a:p>
          <a:p>
            <a:r>
              <a:rPr lang="en-US" sz="2000" dirty="0">
                <a:ea typeface="+mn-lt"/>
                <a:cs typeface="+mn-lt"/>
                <a:hlinkClick r:id="rId5"/>
              </a:rPr>
              <a:t>Data Pipeline Town Halls</a:t>
            </a:r>
            <a:endParaRPr lang="en-US" dirty="0">
              <a:ea typeface="+mn-lt"/>
              <a:cs typeface="+mn-lt"/>
            </a:endParaRPr>
          </a:p>
          <a:p>
            <a:r>
              <a:rPr lang="en-US" sz="2000" dirty="0">
                <a:ea typeface="+mn-lt"/>
                <a:cs typeface="+mn-lt"/>
                <a:hlinkClick r:id="rId6"/>
              </a:rPr>
              <a:t>Identity Management/Data Pipeline</a:t>
            </a:r>
            <a:br>
              <a:rPr lang="en-US" sz="2000" dirty="0">
                <a:latin typeface="Museo Slab 500"/>
              </a:rPr>
            </a:br>
            <a:r>
              <a:rPr lang="en-US" sz="2000" dirty="0">
                <a:latin typeface="Museo Slab 500"/>
                <a:hlinkClick r:id="rId7"/>
              </a:rPr>
              <a:t>Student Interchange Website</a:t>
            </a:r>
            <a:endParaRPr lang="en-US" sz="2000" dirty="0">
              <a:latin typeface="Museo Slab 500"/>
            </a:endParaRPr>
          </a:p>
          <a:p>
            <a:r>
              <a:rPr lang="en-US" sz="2000" dirty="0">
                <a:latin typeface="Museo Slab 500"/>
                <a:cs typeface="Calibri"/>
                <a:hlinkClick r:id="rId8"/>
              </a:rPr>
              <a:t>Student October Website</a:t>
            </a:r>
            <a:endParaRPr lang="en-US" dirty="0">
              <a:cs typeface="Calibri"/>
            </a:endParaRPr>
          </a:p>
          <a:p>
            <a:r>
              <a:rPr lang="en-US" sz="2000" dirty="0">
                <a:latin typeface="Museo Slab 500"/>
                <a:hlinkClick r:id="rId9"/>
              </a:rPr>
              <a:t>Syncplicity</a:t>
            </a:r>
            <a:endParaRPr lang="en-US" sz="1500" dirty="0">
              <a:latin typeface="Museo Slab 500"/>
            </a:endParaRPr>
          </a:p>
          <a:p>
            <a:endParaRPr lang="en-US" sz="1500" dirty="0">
              <a:latin typeface="Museo Slab 500"/>
            </a:endParaRPr>
          </a:p>
          <a:p>
            <a:endParaRPr lang="en-US" sz="1500" dirty="0">
              <a:latin typeface="Museo Slab 500"/>
            </a:endParaRPr>
          </a:p>
        </p:txBody>
      </p:sp>
      <p:pic>
        <p:nvPicPr>
          <p:cNvPr id="8" name="Picture 7">
            <a:extLst>
              <a:ext uri="{FF2B5EF4-FFF2-40B4-BE49-F238E27FC236}">
                <a16:creationId xmlns:a16="http://schemas.microsoft.com/office/drawing/2014/main" id="{A708C627-72D4-45CA-9A59-68EB4DC5528A}"/>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r="58350"/>
          <a:stretch/>
        </p:blipFill>
        <p:spPr>
          <a:xfrm>
            <a:off x="7448940" y="0"/>
            <a:ext cx="4743060" cy="6858000"/>
          </a:xfrm>
          <a:prstGeom prst="rect">
            <a:avLst/>
          </a:prstGeom>
        </p:spPr>
      </p:pic>
      <p:sp>
        <p:nvSpPr>
          <p:cNvPr id="4" name="Slide Number Placeholder 3"/>
          <p:cNvSpPr>
            <a:spLocks noGrp="1"/>
          </p:cNvSpPr>
          <p:nvPr>
            <p:ph type="sldNum" sz="quarter" idx="12"/>
          </p:nvPr>
        </p:nvSpPr>
        <p:spPr>
          <a:xfrm>
            <a:off x="165484" y="6465861"/>
            <a:ext cx="1543050" cy="273844"/>
          </a:xfrm>
        </p:spPr>
        <p:txBody>
          <a:bodyPr>
            <a:normAutofit fontScale="85000" lnSpcReduction="20000"/>
          </a:bodyPr>
          <a:lstStyle/>
          <a:p>
            <a:pPr>
              <a:spcAft>
                <a:spcPts val="450"/>
              </a:spcAft>
            </a:pPr>
            <a:fld id="{C479D5F6-EDCB-402A-AC08-4943A1820E8F}" type="slidenum">
              <a:rPr lang="en-US" smtClean="0"/>
              <a:pPr>
                <a:spcAft>
                  <a:spcPts val="450"/>
                </a:spcAft>
              </a:pPr>
              <a:t>28</a:t>
            </a:fld>
            <a:endParaRPr lang="en-US"/>
          </a:p>
        </p:txBody>
      </p:sp>
    </p:spTree>
    <p:extLst>
      <p:ext uri="{BB962C8B-B14F-4D97-AF65-F5344CB8AC3E}">
        <p14:creationId xmlns:p14="http://schemas.microsoft.com/office/powerpoint/2010/main" val="330865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2CB49A5-DB2F-45E6-8AAA-08C282AE4016}"/>
              </a:ext>
            </a:extLst>
          </p:cNvPr>
          <p:cNvSpPr>
            <a:spLocks noGrp="1"/>
          </p:cNvSpPr>
          <p:nvPr>
            <p:ph type="title"/>
          </p:nvPr>
        </p:nvSpPr>
        <p:spPr/>
        <p:txBody>
          <a:bodyPr/>
          <a:lstStyle/>
          <a:p>
            <a:r>
              <a:rPr lang="en-US" dirty="0"/>
              <a:t>Data Collection and Cleanup Phase Timeline</a:t>
            </a:r>
          </a:p>
        </p:txBody>
      </p:sp>
      <p:graphicFrame>
        <p:nvGraphicFramePr>
          <p:cNvPr id="5" name="Table 4">
            <a:extLst>
              <a:ext uri="{FF2B5EF4-FFF2-40B4-BE49-F238E27FC236}">
                <a16:creationId xmlns:a16="http://schemas.microsoft.com/office/drawing/2014/main" id="{48D5DE23-6CD0-5E25-9DD0-740766A6AF49}"/>
              </a:ext>
            </a:extLst>
          </p:cNvPr>
          <p:cNvGraphicFramePr>
            <a:graphicFrameLocks noGrp="1"/>
          </p:cNvGraphicFramePr>
          <p:nvPr/>
        </p:nvGraphicFramePr>
        <p:xfrm>
          <a:off x="851695" y="136525"/>
          <a:ext cx="10488609" cy="6106940"/>
        </p:xfrm>
        <a:graphic>
          <a:graphicData uri="http://schemas.openxmlformats.org/drawingml/2006/table">
            <a:tbl>
              <a:tblPr firstRow="1" bandRow="1"/>
              <a:tblGrid>
                <a:gridCol w="1761045">
                  <a:extLst>
                    <a:ext uri="{9D8B030D-6E8A-4147-A177-3AD203B41FA5}">
                      <a16:colId xmlns:a16="http://schemas.microsoft.com/office/drawing/2014/main" val="302580970"/>
                    </a:ext>
                  </a:extLst>
                </a:gridCol>
                <a:gridCol w="1685253">
                  <a:extLst>
                    <a:ext uri="{9D8B030D-6E8A-4147-A177-3AD203B41FA5}">
                      <a16:colId xmlns:a16="http://schemas.microsoft.com/office/drawing/2014/main" val="3489252625"/>
                    </a:ext>
                  </a:extLst>
                </a:gridCol>
                <a:gridCol w="7042311">
                  <a:extLst>
                    <a:ext uri="{9D8B030D-6E8A-4147-A177-3AD203B41FA5}">
                      <a16:colId xmlns:a16="http://schemas.microsoft.com/office/drawing/2014/main" val="890935855"/>
                    </a:ext>
                  </a:extLst>
                </a:gridCol>
              </a:tblGrid>
              <a:tr h="167546">
                <a:tc>
                  <a:txBody>
                    <a:bodyPr/>
                    <a:lstStyle/>
                    <a:p>
                      <a:pPr marL="0" marR="0">
                        <a:lnSpc>
                          <a:spcPct val="107000"/>
                        </a:lnSpc>
                        <a:spcBef>
                          <a:spcPts val="0"/>
                        </a:spcBef>
                        <a:spcAft>
                          <a:spcPts val="0"/>
                        </a:spcAft>
                        <a:tabLst>
                          <a:tab pos="2028825" algn="l"/>
                        </a:tabLst>
                      </a:pPr>
                      <a:r>
                        <a:rPr lang="en-US" sz="1400" b="1">
                          <a:solidFill>
                            <a:srgbClr val="FFFFFF"/>
                          </a:solidFill>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rPr>
                        <a:t>Date</a:t>
                      </a:r>
                      <a:endParaRPr lang="en-US" sz="140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tabLst>
                          <a:tab pos="2028825" algn="l"/>
                        </a:tabLst>
                      </a:pPr>
                      <a:r>
                        <a:rPr lang="en-US" sz="1400" b="1">
                          <a:solidFill>
                            <a:srgbClr val="FFFFFF"/>
                          </a:solidFill>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rPr>
                        <a:t>Event</a:t>
                      </a:r>
                      <a:endParaRPr lang="en-US" sz="140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tabLst>
                          <a:tab pos="2028825" algn="l"/>
                        </a:tabLst>
                      </a:pPr>
                      <a:r>
                        <a:rPr lang="en-US" sz="1400" b="1" dirty="0">
                          <a:solidFill>
                            <a:srgbClr val="FFFFFF"/>
                          </a:solidFill>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489231219"/>
                  </a:ext>
                </a:extLst>
              </a:tr>
              <a:tr h="399143">
                <a:tc>
                  <a:txBody>
                    <a:bodyPr/>
                    <a:lstStyle/>
                    <a:p>
                      <a:pPr marL="0" marR="0">
                        <a:lnSpc>
                          <a:spcPct val="107000"/>
                        </a:lnSpc>
                        <a:spcBef>
                          <a:spcPts val="0"/>
                        </a:spcBef>
                        <a:spcAft>
                          <a:spcPts val="0"/>
                        </a:spcAft>
                        <a:tabLst>
                          <a:tab pos="2028825" algn="l"/>
                        </a:tabLst>
                      </a:pPr>
                      <a:r>
                        <a:rPr lang="en-US" sz="1400" dirty="0">
                          <a:solidFill>
                            <a:srgbClr val="000000"/>
                          </a:solidFill>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rPr>
                        <a:t>07/15/2024</a:t>
                      </a:r>
                      <a:endParaRPr lang="en-US" sz="1400" dirty="0">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9F5"/>
                    </a:solidFill>
                  </a:tcPr>
                </a:tc>
                <a:tc>
                  <a:txBody>
                    <a:bodyPr/>
                    <a:lstStyle/>
                    <a:p>
                      <a:pPr marL="0" marR="0">
                        <a:lnSpc>
                          <a:spcPct val="107000"/>
                        </a:lnSpc>
                        <a:spcBef>
                          <a:spcPts val="0"/>
                        </a:spcBef>
                        <a:spcAft>
                          <a:spcPts val="0"/>
                        </a:spcAft>
                        <a:tabLst>
                          <a:tab pos="2028825" algn="l"/>
                        </a:tabLst>
                      </a:pPr>
                      <a:r>
                        <a:rPr lang="en-US" sz="1400" dirty="0">
                          <a:solidFill>
                            <a:srgbClr val="000000"/>
                          </a:solidFill>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rPr>
                        <a:t>Open</a:t>
                      </a:r>
                      <a:endParaRPr lang="en-US" sz="1400" dirty="0">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9F5"/>
                    </a:solidFill>
                  </a:tcPr>
                </a:tc>
                <a:tc>
                  <a:txBody>
                    <a:bodyPr/>
                    <a:lstStyle/>
                    <a:p>
                      <a:pPr marL="0" marR="0">
                        <a:lnSpc>
                          <a:spcPct val="107000"/>
                        </a:lnSpc>
                        <a:spcBef>
                          <a:spcPts val="0"/>
                        </a:spcBef>
                        <a:spcAft>
                          <a:spcPts val="0"/>
                        </a:spcAft>
                        <a:tabLst>
                          <a:tab pos="2028825" algn="l"/>
                        </a:tabLst>
                      </a:pPr>
                      <a:r>
                        <a:rPr lang="en-US" sz="1400" dirty="0">
                          <a:solidFill>
                            <a:srgbClr val="000000"/>
                          </a:solidFill>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rPr>
                        <a:t>Districts may begin uploading Student Interchange Files (Student Demographic and Student School Association).</a:t>
                      </a:r>
                      <a:endParaRPr lang="en-US" sz="1400" dirty="0">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9F5"/>
                    </a:solidFill>
                  </a:tcPr>
                </a:tc>
                <a:extLst>
                  <a:ext uri="{0D108BD9-81ED-4DB2-BD59-A6C34878D82A}">
                    <a16:rowId xmlns:a16="http://schemas.microsoft.com/office/drawing/2014/main" val="138091522"/>
                  </a:ext>
                </a:extLst>
              </a:tr>
              <a:tr h="606066">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rPr>
                        <a:t>08/23/2024</a:t>
                      </a:r>
                      <a:endParaRPr lang="en-US" sz="1400">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9F5"/>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rPr>
                        <a:t>Open</a:t>
                      </a:r>
                      <a:endParaRPr lang="en-US" sz="1400">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9F5"/>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rPr>
                        <a:t>Districts may begin creating snapshots. Student October Snapshot dependencies are the Student Demographic File, Student School Association File, Title I File (if applicable) and At-Risk File.</a:t>
                      </a:r>
                      <a:endParaRPr lang="en-US" sz="1400">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E9F5"/>
                    </a:solidFill>
                  </a:tcPr>
                </a:tc>
                <a:extLst>
                  <a:ext uri="{0D108BD9-81ED-4DB2-BD59-A6C34878D82A}">
                    <a16:rowId xmlns:a16="http://schemas.microsoft.com/office/drawing/2014/main" val="56994161"/>
                  </a:ext>
                </a:extLst>
              </a:tr>
              <a:tr h="192220">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08/28/2024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Data Pipeline Training 10-11 a.m.</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7068282"/>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09/05/2024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New Respondent Training 1-2 p.m.</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315662"/>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09/10/2024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English Language Learner Training 11-12 p.m.</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2247275"/>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09/12/2024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Veteran Respondent Training 11-12 p.m.</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0713512"/>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09/16/2024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Postsecondary Program Coding Training 11-12 p.m.</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7495799"/>
                  </a:ext>
                </a:extLst>
              </a:tr>
              <a:tr h="347927">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09/24/2024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Other Date</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First day of Student October Count Window for districts with 5-day school week.</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0116509"/>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10/01/2024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Other Date</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Official Count Day 2024</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9817088"/>
                  </a:ext>
                </a:extLst>
              </a:tr>
              <a:tr h="528305">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10/02/2024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Upload Student Demographic and Student School Association Files. Upload Title I Interchange File (if applicable). Upload At-Risk Interchange File.</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9103341"/>
                  </a:ext>
                </a:extLst>
              </a:tr>
              <a:tr h="347927">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10/08/2024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Other Date</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Last day of Student October Count Window for districts with 5-day school week.</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7826849"/>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10/09/2024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Error free Student Interchange File uploads</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4691684"/>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10/14/2024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Mid-Collection Office Hours 10-11 a.m.</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5689905"/>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10/14/2024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Create an initial Student October Snapshot</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0476707"/>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10/22/2024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Error free Student October Snapshot</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744562"/>
                  </a:ext>
                </a:extLst>
              </a:tr>
              <a:tr h="347927">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10/24/2024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Data Validation, Transfer Enrollment Exceptions and Cognos Reports 1-2 p.m.</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6439046"/>
                  </a:ext>
                </a:extLst>
              </a:tr>
              <a:tr h="1922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10/28/2024</a:t>
                      </a: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Data Pipeline Duplicate Process and Submission 9-10 a.m.</a:t>
                      </a: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8411737"/>
                  </a:ext>
                </a:extLst>
              </a:tr>
              <a:tr h="399143">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rPr>
                        <a:t>11/01/2024</a:t>
                      </a:r>
                      <a:endParaRPr lang="en-US" sz="1400">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rPr>
                        <a:t>Report Review</a:t>
                      </a:r>
                      <a:endParaRPr lang="en-US" sz="1400">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rPr>
                        <a:t>Review Student October Cognos Reports for data validation. Submit Student October Snapshot data as soon as review is complete.</a:t>
                      </a:r>
                      <a:endParaRPr lang="en-US" sz="1400">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697166278"/>
                  </a:ext>
                </a:extLst>
              </a:tr>
              <a:tr h="399143">
                <a:tc>
                  <a:txBody>
                    <a:bodyPr/>
                    <a:lstStyle/>
                    <a:p>
                      <a:pPr marL="0" marR="0">
                        <a:lnSpc>
                          <a:spcPct val="107000"/>
                        </a:lnSpc>
                        <a:spcBef>
                          <a:spcPts val="0"/>
                        </a:spcBef>
                        <a:spcAft>
                          <a:spcPts val="0"/>
                        </a:spcAft>
                        <a:tabLst>
                          <a:tab pos="2028825" algn="l"/>
                        </a:tabLst>
                      </a:pPr>
                      <a:r>
                        <a:rPr lang="en-US" sz="1400"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11/08/2024</a:t>
                      </a:r>
                      <a:endParaRPr lang="en-US" sz="14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2028825" algn="l"/>
                        </a:tabLst>
                      </a:pPr>
                      <a:r>
                        <a:rPr lang="en-US" sz="1400"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12:00 p.m.</a:t>
                      </a:r>
                      <a:endParaRPr lang="en-US" sz="14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State Deadline</a:t>
                      </a:r>
                      <a:endParaRPr lang="en-US" sz="140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400"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Submit Student October Snapshot data</a:t>
                      </a:r>
                      <a:endParaRPr lang="en-US" sz="14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58212" marR="582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3064844408"/>
                  </a:ext>
                </a:extLst>
              </a:tr>
            </a:tbl>
          </a:graphicData>
        </a:graphic>
      </p:graphicFrame>
      <p:sp>
        <p:nvSpPr>
          <p:cNvPr id="4" name="Slide Number Placeholder 3"/>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1416566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2CB49A5-DB2F-45E6-8AAA-08C282AE4016}"/>
              </a:ext>
            </a:extLst>
          </p:cNvPr>
          <p:cNvSpPr>
            <a:spLocks noGrp="1"/>
          </p:cNvSpPr>
          <p:nvPr>
            <p:ph type="title"/>
          </p:nvPr>
        </p:nvSpPr>
        <p:spPr>
          <a:xfrm>
            <a:off x="143956" y="263728"/>
            <a:ext cx="7294660" cy="757238"/>
          </a:xfrm>
        </p:spPr>
        <p:txBody>
          <a:bodyPr/>
          <a:lstStyle/>
          <a:p>
            <a:r>
              <a:rPr lang="en-US" dirty="0"/>
              <a:t>Duplicate Count Phase Timeline</a:t>
            </a:r>
          </a:p>
        </p:txBody>
      </p:sp>
      <p:graphicFrame>
        <p:nvGraphicFramePr>
          <p:cNvPr id="3" name="Table 2">
            <a:extLst>
              <a:ext uri="{FF2B5EF4-FFF2-40B4-BE49-F238E27FC236}">
                <a16:creationId xmlns:a16="http://schemas.microsoft.com/office/drawing/2014/main" id="{3E53EBB0-2CE1-F9DC-A8FE-B7270AC5BB70}"/>
              </a:ext>
            </a:extLst>
          </p:cNvPr>
          <p:cNvGraphicFramePr>
            <a:graphicFrameLocks noGrp="1"/>
          </p:cNvGraphicFramePr>
          <p:nvPr/>
        </p:nvGraphicFramePr>
        <p:xfrm>
          <a:off x="646546" y="1342649"/>
          <a:ext cx="10538689" cy="2222558"/>
        </p:xfrm>
        <a:graphic>
          <a:graphicData uri="http://schemas.openxmlformats.org/drawingml/2006/table">
            <a:tbl>
              <a:tblPr firstRow="1" bandRow="1"/>
              <a:tblGrid>
                <a:gridCol w="1929000">
                  <a:extLst>
                    <a:ext uri="{9D8B030D-6E8A-4147-A177-3AD203B41FA5}">
                      <a16:colId xmlns:a16="http://schemas.microsoft.com/office/drawing/2014/main" val="358447438"/>
                    </a:ext>
                  </a:extLst>
                </a:gridCol>
                <a:gridCol w="1845980">
                  <a:extLst>
                    <a:ext uri="{9D8B030D-6E8A-4147-A177-3AD203B41FA5}">
                      <a16:colId xmlns:a16="http://schemas.microsoft.com/office/drawing/2014/main" val="58825809"/>
                    </a:ext>
                  </a:extLst>
                </a:gridCol>
                <a:gridCol w="6763709">
                  <a:extLst>
                    <a:ext uri="{9D8B030D-6E8A-4147-A177-3AD203B41FA5}">
                      <a16:colId xmlns:a16="http://schemas.microsoft.com/office/drawing/2014/main" val="1900944899"/>
                    </a:ext>
                  </a:extLst>
                </a:gridCol>
              </a:tblGrid>
              <a:tr h="209512">
                <a:tc>
                  <a:txBody>
                    <a:bodyPr/>
                    <a:lstStyle/>
                    <a:p>
                      <a:pPr marL="0" marR="0">
                        <a:lnSpc>
                          <a:spcPct val="107000"/>
                        </a:lnSpc>
                        <a:spcBef>
                          <a:spcPts val="0"/>
                        </a:spcBef>
                        <a:spcAft>
                          <a:spcPts val="0"/>
                        </a:spcAft>
                        <a:tabLst>
                          <a:tab pos="2028825" algn="l"/>
                        </a:tabLst>
                      </a:pPr>
                      <a:r>
                        <a:rPr lang="en-US" sz="1400" b="1">
                          <a:solidFill>
                            <a:srgbClr val="FFFFFF"/>
                          </a:solidFill>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rPr>
                        <a:t>Date</a:t>
                      </a:r>
                      <a:endParaRPr lang="en-US" sz="140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tabLst>
                          <a:tab pos="2028825" algn="l"/>
                        </a:tabLst>
                      </a:pPr>
                      <a:r>
                        <a:rPr lang="en-US" sz="1400" b="1">
                          <a:solidFill>
                            <a:srgbClr val="FFFFFF"/>
                          </a:solidFill>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rPr>
                        <a:t>Event</a:t>
                      </a:r>
                      <a:endParaRPr lang="en-US" sz="140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tabLst>
                          <a:tab pos="2028825" algn="l"/>
                        </a:tabLst>
                      </a:pPr>
                      <a:r>
                        <a:rPr lang="en-US" sz="1400" b="1">
                          <a:solidFill>
                            <a:srgbClr val="FFFFFF"/>
                          </a:solidFill>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4160252663"/>
                  </a:ext>
                </a:extLst>
              </a:tr>
              <a:tr h="435019">
                <a:tc>
                  <a:txBody>
                    <a:bodyPr/>
                    <a:lstStyle/>
                    <a:p>
                      <a:pPr marL="0" marR="0">
                        <a:lnSpc>
                          <a:spcPct val="107000"/>
                        </a:lnSpc>
                        <a:spcBef>
                          <a:spcPts val="0"/>
                        </a:spcBef>
                        <a:spcAft>
                          <a:spcPts val="0"/>
                        </a:spcAft>
                        <a:tabLst>
                          <a:tab pos="2028825" algn="l"/>
                        </a:tabLst>
                      </a:pPr>
                      <a:r>
                        <a:rPr lang="en-US" sz="1400"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11/12/2024</a:t>
                      </a:r>
                      <a:endParaRPr lang="en-US" sz="14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2028825" algn="l"/>
                        </a:tabLst>
                      </a:pPr>
                      <a:r>
                        <a:rPr lang="en-US" sz="1400"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12:00 p.m.</a:t>
                      </a:r>
                      <a:endParaRPr lang="en-US" sz="14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Deadline</a:t>
                      </a:r>
                      <a:endParaRPr lang="en-US" sz="140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Duplicate funding documentation due to School Auditing Office</a:t>
                      </a:r>
                      <a:endParaRPr lang="en-US" sz="140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2076806648"/>
                  </a:ext>
                </a:extLst>
              </a:tr>
              <a:tr h="209512">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11/18/2024</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Other Date</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School Auditing makes decisions on funding duplicates</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4776206"/>
                  </a:ext>
                </a:extLst>
              </a:tr>
              <a:tr h="435019">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11/27/2024</a:t>
                      </a:r>
                      <a:endParaRPr lang="en-US" sz="140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Deadline</a:t>
                      </a:r>
                      <a:endParaRPr lang="en-US" sz="140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Resubmit Student October Snapshot data to CDE based on decisions from School Auditing</a:t>
                      </a:r>
                      <a:endParaRPr lang="en-US" sz="140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2266268928"/>
                  </a:ext>
                </a:extLst>
              </a:tr>
              <a:tr h="705542">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12/06/2024</a:t>
                      </a:r>
                      <a:endParaRPr lang="en-US" sz="140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400"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Deadline</a:t>
                      </a:r>
                      <a:endParaRPr lang="en-US" sz="14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400"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Collection closes </a:t>
                      </a:r>
                      <a:endParaRPr lang="en-US" sz="14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2028825" algn="l"/>
                        </a:tabLst>
                      </a:pPr>
                      <a:r>
                        <a:rPr lang="en-US" sz="1400"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Secretary of the Board of Education Verification (sign-off) form due. </a:t>
                      </a:r>
                      <a:endParaRPr lang="en-US" sz="14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2028825" algn="l"/>
                        </a:tabLst>
                      </a:pPr>
                      <a:r>
                        <a:rPr lang="en-US" sz="1400"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Data remains embargoed until the official release in January.</a:t>
                      </a:r>
                      <a:endParaRPr lang="en-US" sz="14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2492474205"/>
                  </a:ext>
                </a:extLst>
              </a:tr>
              <a:tr h="209512">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CEF4DA"/>
                          </a:highlight>
                          <a:latin typeface="Trebuchet MS" panose="020B0603020202020204" pitchFamily="34" charset="0"/>
                          <a:ea typeface="Calibri" panose="020F0502020204030204" pitchFamily="34" charset="0"/>
                          <a:cs typeface="Times New Roman" panose="02020603050405020304" pitchFamily="18" charset="0"/>
                        </a:rPr>
                        <a:t>01/15/2025</a:t>
                      </a:r>
                      <a:endParaRPr lang="en-US" sz="1400">
                        <a:effectLst/>
                        <a:highlight>
                          <a:srgbClr val="CEF4DA"/>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F4DA"/>
                    </a:solidFill>
                  </a:tcPr>
                </a:tc>
                <a:tc>
                  <a:txBody>
                    <a:bodyPr/>
                    <a:lstStyle/>
                    <a:p>
                      <a:pPr marL="0" marR="0">
                        <a:lnSpc>
                          <a:spcPct val="107000"/>
                        </a:lnSpc>
                        <a:spcBef>
                          <a:spcPts val="0"/>
                        </a:spcBef>
                        <a:spcAft>
                          <a:spcPts val="0"/>
                        </a:spcAft>
                        <a:tabLst>
                          <a:tab pos="2028825" algn="l"/>
                        </a:tabLst>
                      </a:pPr>
                      <a:r>
                        <a:rPr lang="en-US" sz="1400">
                          <a:solidFill>
                            <a:srgbClr val="000000"/>
                          </a:solidFill>
                          <a:effectLst/>
                          <a:highlight>
                            <a:srgbClr val="CEF4DA"/>
                          </a:highlight>
                          <a:latin typeface="Trebuchet MS" panose="020B0603020202020204" pitchFamily="34" charset="0"/>
                          <a:ea typeface="Calibri" panose="020F0502020204030204" pitchFamily="34" charset="0"/>
                          <a:cs typeface="Times New Roman" panose="02020603050405020304" pitchFamily="18" charset="0"/>
                        </a:rPr>
                        <a:t>Data Release</a:t>
                      </a:r>
                      <a:endParaRPr lang="en-US" sz="1400">
                        <a:effectLst/>
                        <a:highlight>
                          <a:srgbClr val="CEF4DA"/>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F4DA"/>
                    </a:solidFill>
                  </a:tcPr>
                </a:tc>
                <a:tc>
                  <a:txBody>
                    <a:bodyPr/>
                    <a:lstStyle/>
                    <a:p>
                      <a:pPr marL="0" marR="0">
                        <a:lnSpc>
                          <a:spcPct val="107000"/>
                        </a:lnSpc>
                        <a:spcBef>
                          <a:spcPts val="0"/>
                        </a:spcBef>
                        <a:spcAft>
                          <a:spcPts val="0"/>
                        </a:spcAft>
                        <a:tabLst>
                          <a:tab pos="2028825" algn="l"/>
                        </a:tabLst>
                      </a:pPr>
                      <a:r>
                        <a:rPr lang="en-US" sz="1400" dirty="0">
                          <a:solidFill>
                            <a:srgbClr val="000000"/>
                          </a:solidFill>
                          <a:effectLst/>
                          <a:highlight>
                            <a:srgbClr val="CEF4DA"/>
                          </a:highlight>
                          <a:latin typeface="Trebuchet MS" panose="020B0603020202020204" pitchFamily="34" charset="0"/>
                          <a:ea typeface="Calibri" panose="020F0502020204030204" pitchFamily="34" charset="0"/>
                          <a:cs typeface="Times New Roman" panose="02020603050405020304" pitchFamily="18" charset="0"/>
                        </a:rPr>
                        <a:t>Official data release</a:t>
                      </a:r>
                      <a:endParaRPr lang="en-US" sz="1400" dirty="0">
                        <a:effectLst/>
                        <a:highlight>
                          <a:srgbClr val="CEF4DA"/>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F4DA"/>
                    </a:solidFill>
                  </a:tcPr>
                </a:tc>
                <a:extLst>
                  <a:ext uri="{0D108BD9-81ED-4DB2-BD59-A6C34878D82A}">
                    <a16:rowId xmlns:a16="http://schemas.microsoft.com/office/drawing/2014/main" val="2926089939"/>
                  </a:ext>
                </a:extLst>
              </a:tr>
            </a:tbl>
          </a:graphicData>
        </a:graphic>
      </p:graphicFrame>
      <p:sp>
        <p:nvSpPr>
          <p:cNvPr id="7" name="Content Placeholder 2">
            <a:extLst>
              <a:ext uri="{FF2B5EF4-FFF2-40B4-BE49-F238E27FC236}">
                <a16:creationId xmlns:a16="http://schemas.microsoft.com/office/drawing/2014/main" id="{0C7764C8-453F-CEAA-A4BD-A1604AFB08B6}"/>
              </a:ext>
            </a:extLst>
          </p:cNvPr>
          <p:cNvSpPr>
            <a:spLocks noGrp="1"/>
          </p:cNvSpPr>
          <p:nvPr>
            <p:ph idx="1"/>
          </p:nvPr>
        </p:nvSpPr>
        <p:spPr>
          <a:xfrm>
            <a:off x="1658215" y="3865766"/>
            <a:ext cx="8515350" cy="2561253"/>
          </a:xfrm>
        </p:spPr>
        <p:txBody>
          <a:bodyPr>
            <a:normAutofit fontScale="85000" lnSpcReduction="20000"/>
          </a:bodyPr>
          <a:lstStyle/>
          <a:p>
            <a:pPr marL="0" indent="0">
              <a:buNone/>
            </a:pPr>
            <a:r>
              <a:rPr lang="en-US" b="1" dirty="0"/>
              <a:t>General Duplicate Count Process</a:t>
            </a:r>
          </a:p>
          <a:p>
            <a:pPr lvl="1">
              <a:buFont typeface="Wingdings" panose="05000000000000000000" pitchFamily="2" charset="2"/>
              <a:buChar char="Ø"/>
            </a:pPr>
            <a:r>
              <a:rPr lang="en-US" dirty="0"/>
              <a:t>Begins once all districts have submitted their Student October Snapshot to CDE, </a:t>
            </a:r>
            <a:r>
              <a:rPr lang="en-US" b="1" dirty="0">
                <a:solidFill>
                  <a:srgbClr val="7030A0"/>
                </a:solidFill>
              </a:rPr>
              <a:t>Friday, November 8</a:t>
            </a:r>
            <a:r>
              <a:rPr lang="en-US" b="1" baseline="30000" dirty="0">
                <a:solidFill>
                  <a:srgbClr val="7030A0"/>
                </a:solidFill>
              </a:rPr>
              <a:t>th</a:t>
            </a:r>
            <a:r>
              <a:rPr lang="en-US" b="1" dirty="0">
                <a:solidFill>
                  <a:srgbClr val="7030A0"/>
                </a:solidFill>
              </a:rPr>
              <a:t> </a:t>
            </a:r>
          </a:p>
          <a:p>
            <a:pPr lvl="1">
              <a:buFont typeface="Wingdings" panose="05000000000000000000" pitchFamily="2" charset="2"/>
              <a:buChar char="Ø"/>
            </a:pPr>
            <a:r>
              <a:rPr lang="en-US" dirty="0"/>
              <a:t>~3 business days after running the duplicate process Duplicate Documentation is due to The CDE School Auditing Office</a:t>
            </a:r>
          </a:p>
          <a:p>
            <a:pPr lvl="1">
              <a:buFont typeface="Wingdings" panose="05000000000000000000" pitchFamily="2" charset="2"/>
              <a:buChar char="Ø"/>
            </a:pPr>
            <a:r>
              <a:rPr lang="en-US" dirty="0"/>
              <a:t>~2 business days after documentation received decisions will be sent to districts</a:t>
            </a:r>
          </a:p>
          <a:p>
            <a:pPr marL="0" indent="0">
              <a:buNone/>
            </a:pPr>
            <a:r>
              <a:rPr lang="en-US" b="1" dirty="0"/>
              <a:t>Signature Page</a:t>
            </a:r>
          </a:p>
          <a:p>
            <a:pPr lvl="1">
              <a:buFont typeface="Wingdings" panose="05000000000000000000" pitchFamily="2" charset="2"/>
              <a:buChar char="Ø"/>
            </a:pPr>
            <a:r>
              <a:rPr lang="en-US" dirty="0"/>
              <a:t>Due </a:t>
            </a:r>
            <a:r>
              <a:rPr lang="en-US" b="1" dirty="0">
                <a:solidFill>
                  <a:srgbClr val="7030A0"/>
                </a:solidFill>
              </a:rPr>
              <a:t>Friday, December 6</a:t>
            </a:r>
            <a:r>
              <a:rPr lang="en-US" b="1" baseline="30000" dirty="0">
                <a:solidFill>
                  <a:srgbClr val="7030A0"/>
                </a:solidFill>
              </a:rPr>
              <a:t>th</a:t>
            </a:r>
            <a:r>
              <a:rPr lang="en-US" dirty="0"/>
              <a:t>: Signed by Secretary of Board </a:t>
            </a:r>
            <a:r>
              <a:rPr lang="en-US"/>
              <a:t>of Education </a:t>
            </a:r>
            <a:r>
              <a:rPr lang="en-US" b="1" u="sng"/>
              <a:t>AND the Chief Financial Officer </a:t>
            </a:r>
            <a:endParaRPr lang="en-US" dirty="0"/>
          </a:p>
          <a:p>
            <a:pPr lvl="2"/>
            <a:r>
              <a:rPr lang="en-US" dirty="0"/>
              <a:t>If your district needs an extension, please send Student October Collection lead an email with the day when your School Board Secretary will be able to sign the form</a:t>
            </a:r>
          </a:p>
          <a:p>
            <a:pPr marL="0" indent="0">
              <a:buNone/>
            </a:pPr>
            <a:endParaRPr lang="en-US" b="1"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278769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A19E-B9AD-CC31-3A7F-B273076EAD40}"/>
              </a:ext>
            </a:extLst>
          </p:cNvPr>
          <p:cNvSpPr>
            <a:spLocks noGrp="1"/>
          </p:cNvSpPr>
          <p:nvPr>
            <p:ph type="ctrTitle"/>
          </p:nvPr>
        </p:nvSpPr>
        <p:spPr>
          <a:xfrm>
            <a:off x="0" y="2260190"/>
            <a:ext cx="12192000" cy="2337620"/>
          </a:xfrm>
          <a:solidFill>
            <a:schemeClr val="bg1"/>
          </a:solidFill>
        </p:spPr>
        <p:txBody>
          <a:bodyPr/>
          <a:lstStyle/>
          <a:p>
            <a:br>
              <a:rPr lang="en-US" dirty="0">
                <a:solidFill>
                  <a:schemeClr val="tx1"/>
                </a:solidFill>
              </a:rPr>
            </a:br>
            <a:r>
              <a:rPr lang="en-US" dirty="0">
                <a:solidFill>
                  <a:schemeClr val="tx1"/>
                </a:solidFill>
              </a:rPr>
              <a:t>Data Accuracy</a:t>
            </a:r>
          </a:p>
        </p:txBody>
      </p:sp>
      <p:sp>
        <p:nvSpPr>
          <p:cNvPr id="3" name="Slide Number Placeholder 2">
            <a:extLst>
              <a:ext uri="{FF2B5EF4-FFF2-40B4-BE49-F238E27FC236}">
                <a16:creationId xmlns:a16="http://schemas.microsoft.com/office/drawing/2014/main" id="{07A0058D-9FA1-A6B7-4FB6-ACB5834F13F9}"/>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641700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73" y="298153"/>
            <a:ext cx="7903725" cy="756418"/>
          </a:xfrm>
        </p:spPr>
        <p:txBody>
          <a:bodyPr/>
          <a:lstStyle/>
          <a:p>
            <a:r>
              <a:rPr lang="en-US" dirty="0"/>
              <a:t>Ensure Accurate Data</a:t>
            </a:r>
          </a:p>
        </p:txBody>
      </p:sp>
      <p:sp>
        <p:nvSpPr>
          <p:cNvPr id="3" name="Content Placeholder 2"/>
          <p:cNvSpPr>
            <a:spLocks noGrp="1"/>
          </p:cNvSpPr>
          <p:nvPr>
            <p:ph idx="1"/>
          </p:nvPr>
        </p:nvSpPr>
        <p:spPr>
          <a:xfrm>
            <a:off x="1189504" y="5676577"/>
            <a:ext cx="6558370" cy="1359545"/>
          </a:xfrm>
        </p:spPr>
        <p:txBody>
          <a:bodyPr>
            <a:normAutofit/>
          </a:bodyPr>
          <a:lstStyle/>
          <a:p>
            <a:pPr marL="0" indent="0">
              <a:buNone/>
            </a:pPr>
            <a:r>
              <a:rPr lang="en-US" b="1" dirty="0"/>
              <a:t>How to ensure your data is accurate?</a:t>
            </a:r>
          </a:p>
          <a:p>
            <a:pPr marL="0" indent="0">
              <a:buNone/>
            </a:pPr>
            <a:endParaRPr lang="en-US" b="1"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6</a:t>
            </a:fld>
            <a:endParaRPr lang="en-US" dirty="0"/>
          </a:p>
        </p:txBody>
      </p:sp>
      <p:graphicFrame>
        <p:nvGraphicFramePr>
          <p:cNvPr id="5" name="Diagram 4" descr="Chart to ensure accurate data">
            <a:extLst>
              <a:ext uri="{FF2B5EF4-FFF2-40B4-BE49-F238E27FC236}">
                <a16:creationId xmlns:a16="http://schemas.microsoft.com/office/drawing/2014/main" id="{EFCCFBAE-0E76-3C67-A47A-D45426FDDD3A}"/>
              </a:ext>
            </a:extLst>
          </p:cNvPr>
          <p:cNvGraphicFramePr/>
          <p:nvPr/>
        </p:nvGraphicFramePr>
        <p:xfrm>
          <a:off x="1189504" y="907257"/>
          <a:ext cx="9812992" cy="4839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961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73" y="205424"/>
            <a:ext cx="8065168" cy="898524"/>
          </a:xfrm>
        </p:spPr>
        <p:txBody>
          <a:bodyPr/>
          <a:lstStyle/>
          <a:p>
            <a:r>
              <a:rPr lang="en-US" dirty="0"/>
              <a:t>Some More Tips for Accurate Data Reporting</a:t>
            </a:r>
          </a:p>
        </p:txBody>
      </p:sp>
      <p:sp>
        <p:nvSpPr>
          <p:cNvPr id="3" name="Content Placeholder 2"/>
          <p:cNvSpPr>
            <a:spLocks noGrp="1"/>
          </p:cNvSpPr>
          <p:nvPr>
            <p:ph idx="1"/>
          </p:nvPr>
        </p:nvSpPr>
        <p:spPr/>
        <p:txBody>
          <a:bodyPr>
            <a:normAutofit/>
          </a:bodyPr>
          <a:lstStyle/>
          <a:p>
            <a:pPr>
              <a:buClr>
                <a:srgbClr val="FF0000"/>
              </a:buClr>
              <a:buFont typeface="Wingdings" panose="05000000000000000000" pitchFamily="2" charset="2"/>
              <a:buChar char="ü"/>
            </a:pPr>
            <a:r>
              <a:rPr lang="en-US" dirty="0"/>
              <a:t>Data respondents should be coordinating with their district/LEA business officials </a:t>
            </a:r>
          </a:p>
          <a:p>
            <a:pPr>
              <a:buClr>
                <a:srgbClr val="FF0000"/>
              </a:buClr>
              <a:buFont typeface="Wingdings" panose="05000000000000000000" pitchFamily="2" charset="2"/>
              <a:buChar char="ü"/>
            </a:pPr>
            <a:r>
              <a:rPr lang="en-US" dirty="0"/>
              <a:t>Prior to finalizing Student October Count data, districts should review, at a minimum, the counts that will be used to determine Total Program funding.  This includes:</a:t>
            </a:r>
          </a:p>
          <a:p>
            <a:pPr lvl="1"/>
            <a:r>
              <a:rPr lang="en-US" dirty="0"/>
              <a:t>FTE counts by grade</a:t>
            </a:r>
          </a:p>
          <a:p>
            <a:pPr lvl="1"/>
            <a:r>
              <a:rPr lang="en-US" dirty="0"/>
              <a:t>Free and Reduced-Price lunch counts for all funded students</a:t>
            </a:r>
          </a:p>
          <a:p>
            <a:pPr lvl="1"/>
            <a:r>
              <a:rPr lang="en-US" dirty="0">
                <a:solidFill>
                  <a:srgbClr val="FF0000"/>
                </a:solidFill>
              </a:rPr>
              <a:t>New</a:t>
            </a:r>
            <a:r>
              <a:rPr lang="en-US" dirty="0"/>
              <a:t>: English language learner counts (language proficiency of NEP or LEP)</a:t>
            </a:r>
          </a:p>
          <a:p>
            <a:pPr marL="457200" lvl="1" indent="0">
              <a:buNone/>
            </a:pPr>
            <a:endParaRPr lang="en-US" sz="1400" dirty="0"/>
          </a:p>
          <a:p>
            <a:pPr marL="457200" lvl="1" indent="0">
              <a:buNone/>
            </a:pPr>
            <a:endParaRPr lang="en-US" sz="1600" dirty="0"/>
          </a:p>
          <a:p>
            <a:pPr marL="457200" lvl="1" indent="0">
              <a:buNone/>
            </a:pPr>
            <a:endParaRPr lang="en-US" sz="1600" dirty="0"/>
          </a:p>
          <a:p>
            <a:pPr marL="457200" lvl="1" indent="0">
              <a:buNone/>
            </a:pPr>
            <a:r>
              <a:rPr lang="en-US" sz="1600" dirty="0"/>
              <a:t>*Please note that comparisons between current year data and prior year data should be made to ensure that districts are accurately reporting these counts.  Once the data collection is closed, no additional changes can be made until the School Auditing Office conducts the pupil and at-risk count compliance audit (usually 2-5 years after the data is finalized).  </a:t>
            </a:r>
          </a:p>
          <a:p>
            <a:pPr marL="0" indent="0">
              <a:buNone/>
            </a:pPr>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751195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A19E-B9AD-CC31-3A7F-B273076EAD40}"/>
              </a:ext>
            </a:extLst>
          </p:cNvPr>
          <p:cNvSpPr>
            <a:spLocks noGrp="1"/>
          </p:cNvSpPr>
          <p:nvPr>
            <p:ph type="ctrTitle"/>
          </p:nvPr>
        </p:nvSpPr>
        <p:spPr>
          <a:xfrm>
            <a:off x="0" y="2260190"/>
            <a:ext cx="12192000" cy="2337620"/>
          </a:xfrm>
          <a:solidFill>
            <a:schemeClr val="bg1"/>
          </a:solidFill>
        </p:spPr>
        <p:txBody>
          <a:bodyPr/>
          <a:lstStyle/>
          <a:p>
            <a:br>
              <a:rPr lang="en-US" dirty="0">
                <a:solidFill>
                  <a:schemeClr val="tx1"/>
                </a:solidFill>
              </a:rPr>
            </a:br>
            <a:r>
              <a:rPr lang="en-US" dirty="0">
                <a:solidFill>
                  <a:schemeClr val="tx1"/>
                </a:solidFill>
              </a:rPr>
              <a:t>Transfer Enrollment Exceptions</a:t>
            </a:r>
          </a:p>
        </p:txBody>
      </p:sp>
      <p:sp>
        <p:nvSpPr>
          <p:cNvPr id="3" name="Slide Number Placeholder 2">
            <a:extLst>
              <a:ext uri="{FF2B5EF4-FFF2-40B4-BE49-F238E27FC236}">
                <a16:creationId xmlns:a16="http://schemas.microsoft.com/office/drawing/2014/main" id="{07A0058D-9FA1-A6B7-4FB6-ACB5834F13F9}"/>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3950888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7BD25-662C-FADC-4A62-078F2313DB2B}"/>
              </a:ext>
            </a:extLst>
          </p:cNvPr>
          <p:cNvSpPr>
            <a:spLocks noGrp="1"/>
          </p:cNvSpPr>
          <p:nvPr>
            <p:ph type="title"/>
          </p:nvPr>
        </p:nvSpPr>
        <p:spPr/>
        <p:txBody>
          <a:bodyPr/>
          <a:lstStyle/>
          <a:p>
            <a:r>
              <a:rPr lang="en-US" dirty="0"/>
              <a:t>Funding Requirement: Transfer Enrollment Exceptions</a:t>
            </a:r>
          </a:p>
        </p:txBody>
      </p:sp>
      <p:sp>
        <p:nvSpPr>
          <p:cNvPr id="3" name="Content Placeholder 2">
            <a:extLst>
              <a:ext uri="{FF2B5EF4-FFF2-40B4-BE49-F238E27FC236}">
                <a16:creationId xmlns:a16="http://schemas.microsoft.com/office/drawing/2014/main" id="{401FEFA1-8BF2-25C7-B053-250C176BAF3C}"/>
              </a:ext>
            </a:extLst>
          </p:cNvPr>
          <p:cNvSpPr>
            <a:spLocks noGrp="1"/>
          </p:cNvSpPr>
          <p:nvPr>
            <p:ph idx="1"/>
          </p:nvPr>
        </p:nvSpPr>
        <p:spPr/>
        <p:txBody>
          <a:bodyPr/>
          <a:lstStyle/>
          <a:p>
            <a:r>
              <a:rPr lang="en-US" dirty="0"/>
              <a:t>Students enrolling after the pupil enrollment count date, but before the end of the 11-day count period, </a:t>
            </a:r>
            <a:r>
              <a:rPr lang="en-US" u="sng" dirty="0"/>
              <a:t>may be eligible</a:t>
            </a:r>
            <a:r>
              <a:rPr lang="en-US" dirty="0"/>
              <a:t> for funding if they meet the requirements for one of the transfer enrollment exceptions:</a:t>
            </a:r>
          </a:p>
          <a:p>
            <a:pPr lvl="1"/>
            <a:r>
              <a:rPr lang="en-US" dirty="0"/>
              <a:t>Within-District Transfers</a:t>
            </a:r>
          </a:p>
          <a:p>
            <a:pPr lvl="1"/>
            <a:r>
              <a:rPr lang="en-US" dirty="0"/>
              <a:t>Within-State Transfers</a:t>
            </a:r>
          </a:p>
          <a:p>
            <a:pPr lvl="1"/>
            <a:r>
              <a:rPr lang="en-US" dirty="0"/>
              <a:t>Out-of-State Transfers</a:t>
            </a:r>
          </a:p>
          <a:p>
            <a:r>
              <a:rPr lang="en-US" dirty="0"/>
              <a:t>Submit Transfer Enrollment Exceptions for these students</a:t>
            </a:r>
          </a:p>
          <a:p>
            <a:pPr lvl="1"/>
            <a:r>
              <a:rPr lang="en-US" dirty="0"/>
              <a:t>Template can be found on the </a:t>
            </a:r>
            <a:r>
              <a:rPr lang="en-US" dirty="0">
                <a:hlinkClick r:id="rId2"/>
              </a:rPr>
              <a:t>Student October Website</a:t>
            </a:r>
            <a:r>
              <a:rPr lang="en-US" dirty="0"/>
              <a:t> under “Templates”</a:t>
            </a:r>
          </a:p>
        </p:txBody>
      </p:sp>
      <p:sp>
        <p:nvSpPr>
          <p:cNvPr id="4" name="Slide Number Placeholder 3">
            <a:extLst>
              <a:ext uri="{FF2B5EF4-FFF2-40B4-BE49-F238E27FC236}">
                <a16:creationId xmlns:a16="http://schemas.microsoft.com/office/drawing/2014/main" id="{A39617EC-805E-944F-3A22-62D64F95F932}"/>
              </a:ext>
            </a:extLst>
          </p:cNvPr>
          <p:cNvSpPr>
            <a:spLocks noGrp="1"/>
          </p:cNvSpPr>
          <p:nvPr>
            <p:ph type="sldNum" sz="quarter" idx="12"/>
          </p:nvPr>
        </p:nvSpPr>
        <p:spPr/>
        <p:txBody>
          <a:bodyPr/>
          <a:lstStyle/>
          <a:p>
            <a:fld id="{C479D5F6-EDCB-402A-AC08-4943A1820E8F}" type="slidenum">
              <a:rPr lang="en-US" smtClean="0"/>
              <a:pPr/>
              <a:t>9</a:t>
            </a:fld>
            <a:endParaRPr lang="en-US"/>
          </a:p>
        </p:txBody>
      </p:sp>
    </p:spTree>
    <p:extLst>
      <p:ext uri="{BB962C8B-B14F-4D97-AF65-F5344CB8AC3E}">
        <p14:creationId xmlns:p14="http://schemas.microsoft.com/office/powerpoint/2010/main" val="1440192999"/>
      </p:ext>
    </p:extLst>
  </p:cSld>
  <p:clrMapOvr>
    <a:masterClrMapping/>
  </p:clrMapOvr>
</p:sld>
</file>

<file path=ppt/theme/theme1.xml><?xml version="1.0" encoding="utf-8"?>
<a:theme xmlns:a="http://schemas.openxmlformats.org/drawingml/2006/main" name="Office Theme">
  <a:themeElements>
    <a:clrScheme name="CDE-Blues">
      <a:dk1>
        <a:sysClr val="windowText" lastClr="000000"/>
      </a:dk1>
      <a:lt1>
        <a:sysClr val="window" lastClr="FFFFFF"/>
      </a:lt1>
      <a:dk2>
        <a:srgbClr val="232C67"/>
      </a:dk2>
      <a:lt2>
        <a:srgbClr val="D0D2D3"/>
      </a:lt2>
      <a:accent1>
        <a:srgbClr val="48C3E3"/>
      </a:accent1>
      <a:accent2>
        <a:srgbClr val="077682"/>
      </a:accent2>
      <a:accent3>
        <a:srgbClr val="6EC4E8"/>
      </a:accent3>
      <a:accent4>
        <a:srgbClr val="A3D283"/>
      </a:accent4>
      <a:accent5>
        <a:srgbClr val="7C98AC"/>
      </a:accent5>
      <a:accent6>
        <a:srgbClr val="FECF85"/>
      </a:accent6>
      <a:hlink>
        <a:srgbClr val="488BC9"/>
      </a:hlink>
      <a:folHlink>
        <a:srgbClr val="EC675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C253738870084B85BD429824766166" ma:contentTypeVersion="14" ma:contentTypeDescription="Create a new document." ma:contentTypeScope="" ma:versionID="e96d6277eb334ed1b0ae705b93617138">
  <xsd:schema xmlns:xsd="http://www.w3.org/2001/XMLSchema" xmlns:xs="http://www.w3.org/2001/XMLSchema" xmlns:p="http://schemas.microsoft.com/office/2006/metadata/properties" xmlns:ns2="bf4c7ac3-0834-42cc-a40e-499caae2d50b" xmlns:ns3="6a597bc7-c86c-4892-ad3e-43cc0a7c8044" targetNamespace="http://schemas.microsoft.com/office/2006/metadata/properties" ma:root="true" ma:fieldsID="2a159ca89e9141535715116788e1883a" ns2:_="" ns3:_="">
    <xsd:import namespace="bf4c7ac3-0834-42cc-a40e-499caae2d50b"/>
    <xsd:import namespace="6a597bc7-c86c-4892-ad3e-43cc0a7c804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4c7ac3-0834-42cc-a40e-499caae2d5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597bc7-c86c-4892-ad3e-43cc0a7c804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5cc5181-36ca-49e1-8e86-be14be12f89d}" ma:internalName="TaxCatchAll" ma:showField="CatchAllData" ma:web="6a597bc7-c86c-4892-ad3e-43cc0a7c804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f4c7ac3-0834-42cc-a40e-499caae2d50b">
      <Terms xmlns="http://schemas.microsoft.com/office/infopath/2007/PartnerControls"/>
    </lcf76f155ced4ddcb4097134ff3c332f>
    <TaxCatchAll xmlns="6a597bc7-c86c-4892-ad3e-43cc0a7c8044" xsi:nil="true"/>
  </documentManagement>
</p:properties>
</file>

<file path=customXml/itemProps1.xml><?xml version="1.0" encoding="utf-8"?>
<ds:datastoreItem xmlns:ds="http://schemas.openxmlformats.org/officeDocument/2006/customXml" ds:itemID="{756BC966-2878-4E68-9953-613178EC30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4c7ac3-0834-42cc-a40e-499caae2d50b"/>
    <ds:schemaRef ds:uri="6a597bc7-c86c-4892-ad3e-43cc0a7c80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3.xml><?xml version="1.0" encoding="utf-8"?>
<ds:datastoreItem xmlns:ds="http://schemas.openxmlformats.org/officeDocument/2006/customXml" ds:itemID="{96B8D346-98B4-4A38-AC1D-9DECB7E942AC}">
  <ds:schemaRefs>
    <ds:schemaRef ds:uri="00f509a9-c32d-4da3-8aae-24aafb2d4278"/>
    <ds:schemaRef ds:uri="4c96849b-d583-4314-bdb6-16a0c6e34719"/>
    <ds:schemaRef ds:uri="658e932f-8c42-4f93-8fc3-67d3de176e61"/>
    <ds:schemaRef ds:uri="8afd8c4a-fe3c-41c6-823e-e35e5abfca68"/>
    <ds:schemaRef ds:uri="http://schemas.microsoft.com/office/2006/metadata/properties"/>
    <ds:schemaRef ds:uri="http://schemas.microsoft.com/office/infopath/2007/PartnerControls"/>
    <ds:schemaRef ds:uri="bf4c7ac3-0834-42cc-a40e-499caae2d50b"/>
    <ds:schemaRef ds:uri="6a597bc7-c86c-4892-ad3e-43cc0a7c8044"/>
  </ds:schemaRefs>
</ds:datastoreItem>
</file>

<file path=docProps/app.xml><?xml version="1.0" encoding="utf-8"?>
<Properties xmlns="http://schemas.openxmlformats.org/officeDocument/2006/extended-properties" xmlns:vt="http://schemas.openxmlformats.org/officeDocument/2006/docPropsVTypes">
  <Template>Office Theme</Template>
  <TotalTime>371</TotalTime>
  <Words>1668</Words>
  <Application>Microsoft Office PowerPoint</Application>
  <PresentationFormat>Widescreen</PresentationFormat>
  <Paragraphs>233</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Museo Slab 500</vt:lpstr>
      <vt:lpstr>Symbol</vt:lpstr>
      <vt:lpstr>Trebuchet MS</vt:lpstr>
      <vt:lpstr>Wingdings</vt:lpstr>
      <vt:lpstr>Office Theme</vt:lpstr>
      <vt:lpstr>Student October Data Validation Training 2024-2025</vt:lpstr>
      <vt:lpstr> Timeline</vt:lpstr>
      <vt:lpstr>Data Collection and Cleanup Phase Timeline</vt:lpstr>
      <vt:lpstr>Duplicate Count Phase Timeline</vt:lpstr>
      <vt:lpstr> Data Accuracy</vt:lpstr>
      <vt:lpstr>Ensure Accurate Data</vt:lpstr>
      <vt:lpstr>Some More Tips for Accurate Data Reporting</vt:lpstr>
      <vt:lpstr> Transfer Enrollment Exceptions</vt:lpstr>
      <vt:lpstr>Funding Requirement: Transfer Enrollment Exceptions</vt:lpstr>
      <vt:lpstr>Out-of-State Transfer Enrollment Exceptions</vt:lpstr>
      <vt:lpstr>Transfer Enrollment Exceptions Template</vt:lpstr>
      <vt:lpstr> CEDAR/Cognos Reports</vt:lpstr>
      <vt:lpstr>Logging Into Cognos</vt:lpstr>
      <vt:lpstr>Student Interchange/Student October Reports</vt:lpstr>
      <vt:lpstr>Data Validation and Cognos Reports</vt:lpstr>
      <vt:lpstr>Cognos Report Guide</vt:lpstr>
      <vt:lpstr>List of Reports (Not All!)</vt:lpstr>
      <vt:lpstr>District Summary/School Summary Reports</vt:lpstr>
      <vt:lpstr>October Snapshot Records</vt:lpstr>
      <vt:lpstr>District Summary of Pupil Counts by Grade, .. </vt:lpstr>
      <vt:lpstr>Students Excluded from Student October Snapshot</vt:lpstr>
      <vt:lpstr>Summary of Pupils Being Reported by Another District</vt:lpstr>
      <vt:lpstr> Errors/Warnings</vt:lpstr>
      <vt:lpstr>Warnings</vt:lpstr>
      <vt:lpstr>OC50/OC198 Errors</vt:lpstr>
      <vt:lpstr> Submit Data to CDE</vt:lpstr>
      <vt:lpstr>Ready to Submit</vt:lpstr>
      <vt:lpstr>Resources/Links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Wenzel, Brooke</cp:lastModifiedBy>
  <cp:revision>1</cp:revision>
  <dcterms:created xsi:type="dcterms:W3CDTF">2019-06-25T17:30:52Z</dcterms:created>
  <dcterms:modified xsi:type="dcterms:W3CDTF">2024-10-21T15:10:10Z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0x010100E8C253738870084B85BD429824766166</vt:lpwstr>
  </property>
</Properties>
</file>