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257" r:id="rId6"/>
    <p:sldId id="269" r:id="rId7"/>
    <p:sldId id="270" r:id="rId8"/>
    <p:sldId id="273" r:id="rId9"/>
    <p:sldId id="274" r:id="rId10"/>
    <p:sldId id="2778" r:id="rId11"/>
    <p:sldId id="2779" r:id="rId12"/>
    <p:sldId id="292" r:id="rId13"/>
    <p:sldId id="271" r:id="rId14"/>
    <p:sldId id="346" r:id="rId15"/>
    <p:sldId id="2774" r:id="rId16"/>
    <p:sldId id="2775" r:id="rId17"/>
    <p:sldId id="2776" r:id="rId18"/>
    <p:sldId id="291" r:id="rId19"/>
    <p:sldId id="2777" r:id="rId20"/>
    <p:sldId id="258" r:id="rId21"/>
    <p:sldId id="3317" r:id="rId22"/>
    <p:sldId id="3318" r:id="rId23"/>
    <p:sldId id="3268" r:id="rId24"/>
    <p:sldId id="3269" r:id="rId25"/>
    <p:sldId id="3248" r:id="rId26"/>
    <p:sldId id="3270" r:id="rId27"/>
    <p:sldId id="364" r:id="rId28"/>
    <p:sldId id="3271" r:id="rId29"/>
    <p:sldId id="3272" r:id="rId30"/>
    <p:sldId id="2781" r:id="rId31"/>
    <p:sldId id="3319" r:id="rId32"/>
    <p:sldId id="3320" r:id="rId33"/>
    <p:sldId id="3321" r:id="rId34"/>
    <p:sldId id="2782" r:id="rId35"/>
    <p:sldId id="2785" r:id="rId36"/>
    <p:sldId id="2783" r:id="rId37"/>
    <p:sldId id="362" r:id="rId38"/>
    <p:sldId id="2769" r:id="rId39"/>
    <p:sldId id="33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53A"/>
    <a:srgbClr val="B3E0C5"/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E379C-24B0-AF5D-9D0D-C04B3B83E853}" v="75" dt="2022-11-15T17:11:48.821"/>
    <p1510:client id="{97216C90-97DD-4C86-9670-9EC33AF3E15B}" v="995" dt="2022-11-15T17:36:10.077"/>
    <p1510:client id="{D18AB13A-FB73-FE8F-8D39-775C29050AFB}" v="666" dt="2022-11-15T00:12:27.889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, Robin" userId="S::russel_r@cde.state.co.us::3f1f898f-14f3-46a6-becc-1736177b722b" providerId="AD" clId="Web-{28EE379C-24B0-AF5D-9D0D-C04B3B83E853}"/>
    <pc:docChg chg="modSld">
      <pc:chgData name="Russel, Robin" userId="S::russel_r@cde.state.co.us::3f1f898f-14f3-46a6-becc-1736177b722b" providerId="AD" clId="Web-{28EE379C-24B0-AF5D-9D0D-C04B3B83E853}" dt="2022-11-15T17:11:45.946" v="73" actId="20577"/>
      <pc:docMkLst>
        <pc:docMk/>
      </pc:docMkLst>
      <pc:sldChg chg="modSp">
        <pc:chgData name="Russel, Robin" userId="S::russel_r@cde.state.co.us::3f1f898f-14f3-46a6-becc-1736177b722b" providerId="AD" clId="Web-{28EE379C-24B0-AF5D-9D0D-C04B3B83E853}" dt="2022-11-15T17:10:02.365" v="34" actId="20577"/>
        <pc:sldMkLst>
          <pc:docMk/>
          <pc:sldMk cId="3015947959" sldId="258"/>
        </pc:sldMkLst>
        <pc:spChg chg="mod">
          <ac:chgData name="Russel, Robin" userId="S::russel_r@cde.state.co.us::3f1f898f-14f3-46a6-becc-1736177b722b" providerId="AD" clId="Web-{28EE379C-24B0-AF5D-9D0D-C04B3B83E853}" dt="2022-11-15T17:10:02.365" v="34" actId="20577"/>
          <ac:spMkLst>
            <pc:docMk/>
            <pc:sldMk cId="3015947959" sldId="258"/>
            <ac:spMk id="5" creationId="{286C8454-3412-BA74-DDF9-6B28F574C066}"/>
          </ac:spMkLst>
        </pc:spChg>
      </pc:sldChg>
      <pc:sldChg chg="modSp">
        <pc:chgData name="Russel, Robin" userId="S::russel_r@cde.state.co.us::3f1f898f-14f3-46a6-becc-1736177b722b" providerId="AD" clId="Web-{28EE379C-24B0-AF5D-9D0D-C04B3B83E853}" dt="2022-11-15T17:09:25.849" v="31" actId="20577"/>
        <pc:sldMkLst>
          <pc:docMk/>
          <pc:sldMk cId="3265351289" sldId="2779"/>
        </pc:sldMkLst>
        <pc:spChg chg="mod">
          <ac:chgData name="Russel, Robin" userId="S::russel_r@cde.state.co.us::3f1f898f-14f3-46a6-becc-1736177b722b" providerId="AD" clId="Web-{28EE379C-24B0-AF5D-9D0D-C04B3B83E853}" dt="2022-11-15T17:09:25.849" v="31" actId="20577"/>
          <ac:spMkLst>
            <pc:docMk/>
            <pc:sldMk cId="3265351289" sldId="2779"/>
            <ac:spMk id="6" creationId="{4F35B81F-46EA-7DF2-E037-AF9556D4DF58}"/>
          </ac:spMkLst>
        </pc:spChg>
      </pc:sldChg>
      <pc:sldChg chg="modSp">
        <pc:chgData name="Russel, Robin" userId="S::russel_r@cde.state.co.us::3f1f898f-14f3-46a6-becc-1736177b722b" providerId="AD" clId="Web-{28EE379C-24B0-AF5D-9D0D-C04B3B83E853}" dt="2022-11-15T17:10:48.976" v="55" actId="20577"/>
        <pc:sldMkLst>
          <pc:docMk/>
          <pc:sldMk cId="2048964320" sldId="3319"/>
        </pc:sldMkLst>
        <pc:spChg chg="mod">
          <ac:chgData name="Russel, Robin" userId="S::russel_r@cde.state.co.us::3f1f898f-14f3-46a6-becc-1736177b722b" providerId="AD" clId="Web-{28EE379C-24B0-AF5D-9D0D-C04B3B83E853}" dt="2022-11-15T17:10:48.976" v="55" actId="20577"/>
          <ac:spMkLst>
            <pc:docMk/>
            <pc:sldMk cId="2048964320" sldId="3319"/>
            <ac:spMk id="5" creationId="{E5FB7FA9-73E8-B401-E7AD-443F83753B01}"/>
          </ac:spMkLst>
        </pc:spChg>
      </pc:sldChg>
      <pc:sldChg chg="modSp">
        <pc:chgData name="Russel, Robin" userId="S::russel_r@cde.state.co.us::3f1f898f-14f3-46a6-becc-1736177b722b" providerId="AD" clId="Web-{28EE379C-24B0-AF5D-9D0D-C04B3B83E853}" dt="2022-11-15T17:11:45.946" v="73" actId="20577"/>
        <pc:sldMkLst>
          <pc:docMk/>
          <pc:sldMk cId="2537173831" sldId="3321"/>
        </pc:sldMkLst>
        <pc:spChg chg="mod">
          <ac:chgData name="Russel, Robin" userId="S::russel_r@cde.state.co.us::3f1f898f-14f3-46a6-becc-1736177b722b" providerId="AD" clId="Web-{28EE379C-24B0-AF5D-9D0D-C04B3B83E853}" dt="2022-11-15T17:11:45.946" v="73" actId="20577"/>
          <ac:spMkLst>
            <pc:docMk/>
            <pc:sldMk cId="2537173831" sldId="3321"/>
            <ac:spMk id="3" creationId="{E137555A-CAA0-6D58-6DFE-391FBEC3E963}"/>
          </ac:spMkLst>
        </pc:spChg>
      </pc:sldChg>
    </pc:docChg>
  </pc:docChgLst>
  <pc:docChgLst>
    <pc:chgData name="Ward, Reagan" userId="27291eb4-8241-4961-9e69-8c66e34cc5b0" providerId="ADAL" clId="{A3C8403F-C879-4C0D-87D8-D12855416290}"/>
    <pc:docChg chg="custSel addSld delSld modSld sldOrd">
      <pc:chgData name="Ward, Reagan" userId="27291eb4-8241-4961-9e69-8c66e34cc5b0" providerId="ADAL" clId="{A3C8403F-C879-4C0D-87D8-D12855416290}" dt="2022-10-28T22:59:29.152" v="6022"/>
      <pc:docMkLst>
        <pc:docMk/>
      </pc:docMkLst>
      <pc:sldChg chg="modSp mod">
        <pc:chgData name="Ward, Reagan" userId="27291eb4-8241-4961-9e69-8c66e34cc5b0" providerId="ADAL" clId="{A3C8403F-C879-4C0D-87D8-D12855416290}" dt="2022-10-28T22:11:43.834" v="115" actId="207"/>
        <pc:sldMkLst>
          <pc:docMk/>
          <pc:sldMk cId="3044915438" sldId="256"/>
        </pc:sldMkLst>
        <pc:spChg chg="mod">
          <ac:chgData name="Ward, Reagan" userId="27291eb4-8241-4961-9e69-8c66e34cc5b0" providerId="ADAL" clId="{A3C8403F-C879-4C0D-87D8-D12855416290}" dt="2022-10-28T22:11:35.711" v="114" actId="27636"/>
          <ac:spMkLst>
            <pc:docMk/>
            <pc:sldMk cId="3044915438" sldId="256"/>
            <ac:spMk id="2" creationId="{00000000-0000-0000-0000-000000000000}"/>
          </ac:spMkLst>
        </pc:spChg>
        <pc:spChg chg="mod">
          <ac:chgData name="Ward, Reagan" userId="27291eb4-8241-4961-9e69-8c66e34cc5b0" providerId="ADAL" clId="{A3C8403F-C879-4C0D-87D8-D12855416290}" dt="2022-10-28T22:11:43.834" v="115" actId="20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A3C8403F-C879-4C0D-87D8-D12855416290}" dt="2022-10-28T22:11:50.023" v="121" actId="20577"/>
        <pc:sldMkLst>
          <pc:docMk/>
          <pc:sldMk cId="638276779" sldId="257"/>
        </pc:sldMkLst>
        <pc:spChg chg="mod">
          <ac:chgData name="Ward, Reagan" userId="27291eb4-8241-4961-9e69-8c66e34cc5b0" providerId="ADAL" clId="{A3C8403F-C879-4C0D-87D8-D12855416290}" dt="2022-10-28T22:11:50.023" v="121" actId="20577"/>
          <ac:spMkLst>
            <pc:docMk/>
            <pc:sldMk cId="638276779" sldId="257"/>
            <ac:spMk id="2" creationId="{00000000-0000-0000-0000-000000000000}"/>
          </ac:spMkLst>
        </pc:spChg>
      </pc:sldChg>
      <pc:sldChg chg="addSp modSp add mod modClrScheme chgLayout">
        <pc:chgData name="Ward, Reagan" userId="27291eb4-8241-4961-9e69-8c66e34cc5b0" providerId="ADAL" clId="{A3C8403F-C879-4C0D-87D8-D12855416290}" dt="2022-10-28T22:58:23.535" v="6018" actId="20577"/>
        <pc:sldMkLst>
          <pc:docMk/>
          <pc:sldMk cId="3015947959" sldId="258"/>
        </pc:sldMkLst>
        <pc:spChg chg="mod ord">
          <ac:chgData name="Ward, Reagan" userId="27291eb4-8241-4961-9e69-8c66e34cc5b0" providerId="ADAL" clId="{A3C8403F-C879-4C0D-87D8-D12855416290}" dt="2022-10-28T22:56:33.481" v="5808" actId="20577"/>
          <ac:spMkLst>
            <pc:docMk/>
            <pc:sldMk cId="3015947959" sldId="258"/>
            <ac:spMk id="2" creationId="{00000000-0000-0000-0000-000000000000}"/>
          </ac:spMkLst>
        </pc:spChg>
        <pc:spChg chg="mod ord">
          <ac:chgData name="Ward, Reagan" userId="27291eb4-8241-4961-9e69-8c66e34cc5b0" providerId="ADAL" clId="{A3C8403F-C879-4C0D-87D8-D12855416290}" dt="2022-10-28T22:58:23.535" v="6018" actId="20577"/>
          <ac:spMkLst>
            <pc:docMk/>
            <pc:sldMk cId="3015947959" sldId="258"/>
            <ac:spMk id="3" creationId="{00000000-0000-0000-0000-000000000000}"/>
          </ac:spMkLst>
        </pc:spChg>
        <pc:spChg chg="mod ord">
          <ac:chgData name="Ward, Reagan" userId="27291eb4-8241-4961-9e69-8c66e34cc5b0" providerId="ADAL" clId="{A3C8403F-C879-4C0D-87D8-D12855416290}" dt="2022-10-28T22:56:23.410" v="5767" actId="700"/>
          <ac:spMkLst>
            <pc:docMk/>
            <pc:sldMk cId="3015947959" sldId="258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A3C8403F-C879-4C0D-87D8-D12855416290}" dt="2022-10-28T22:57:19.581" v="5899" actId="20577"/>
          <ac:spMkLst>
            <pc:docMk/>
            <pc:sldMk cId="3015947959" sldId="258"/>
            <ac:spMk id="5" creationId="{286C8454-3412-BA74-DDF9-6B28F574C066}"/>
          </ac:spMkLst>
        </pc:spChg>
        <pc:spChg chg="add mod ord">
          <ac:chgData name="Ward, Reagan" userId="27291eb4-8241-4961-9e69-8c66e34cc5b0" providerId="ADAL" clId="{A3C8403F-C879-4C0D-87D8-D12855416290}" dt="2022-10-28T22:56:28.241" v="5778" actId="20577"/>
          <ac:spMkLst>
            <pc:docMk/>
            <pc:sldMk cId="3015947959" sldId="258"/>
            <ac:spMk id="6" creationId="{7678D34B-8129-52BC-409C-423075B12F7A}"/>
          </ac:spMkLst>
        </pc:spChg>
        <pc:spChg chg="add mod ord">
          <ac:chgData name="Ward, Reagan" userId="27291eb4-8241-4961-9e69-8c66e34cc5b0" providerId="ADAL" clId="{A3C8403F-C879-4C0D-87D8-D12855416290}" dt="2022-10-28T22:56:43.775" v="5823" actId="20577"/>
          <ac:spMkLst>
            <pc:docMk/>
            <pc:sldMk cId="3015947959" sldId="258"/>
            <ac:spMk id="7" creationId="{28497C22-54CA-D953-FFA7-E50170F7C21A}"/>
          </ac:spMkLst>
        </pc:spChg>
      </pc:sldChg>
      <pc:sldChg chg="modSp del mod">
        <pc:chgData name="Ward, Reagan" userId="27291eb4-8241-4961-9e69-8c66e34cc5b0" providerId="ADAL" clId="{A3C8403F-C879-4C0D-87D8-D12855416290}" dt="2022-10-28T22:56:12.221" v="5765" actId="2696"/>
        <pc:sldMkLst>
          <pc:docMk/>
          <pc:sldMk cId="4206900600" sldId="258"/>
        </pc:sldMkLst>
        <pc:spChg chg="mod">
          <ac:chgData name="Ward, Reagan" userId="27291eb4-8241-4961-9e69-8c66e34cc5b0" providerId="ADAL" clId="{A3C8403F-C879-4C0D-87D8-D12855416290}" dt="2022-10-28T22:22:18.272" v="891" actId="20577"/>
          <ac:spMkLst>
            <pc:docMk/>
            <pc:sldMk cId="4206900600" sldId="258"/>
            <ac:spMk id="2" creationId="{00000000-0000-0000-0000-000000000000}"/>
          </ac:spMkLst>
        </pc:spChg>
        <pc:spChg chg="mod">
          <ac:chgData name="Ward, Reagan" userId="27291eb4-8241-4961-9e69-8c66e34cc5b0" providerId="ADAL" clId="{A3C8403F-C879-4C0D-87D8-D12855416290}" dt="2022-10-28T22:24:14.474" v="1479" actId="20577"/>
          <ac:spMkLst>
            <pc:docMk/>
            <pc:sldMk cId="4206900600" sldId="258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1540298492" sldId="259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2930572914" sldId="260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1155714939" sldId="261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1664782511" sldId="262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4225233880" sldId="263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704153224" sldId="264"/>
        </pc:sldMkLst>
      </pc:sldChg>
      <pc:sldChg chg="modSp del mod ord">
        <pc:chgData name="Ward, Reagan" userId="27291eb4-8241-4961-9e69-8c66e34cc5b0" providerId="ADAL" clId="{A3C8403F-C879-4C0D-87D8-D12855416290}" dt="2022-10-28T22:56:12.221" v="5765" actId="2696"/>
        <pc:sldMkLst>
          <pc:docMk/>
          <pc:sldMk cId="2267932973" sldId="265"/>
        </pc:sldMkLst>
        <pc:spChg chg="mod">
          <ac:chgData name="Ward, Reagan" userId="27291eb4-8241-4961-9e69-8c66e34cc5b0" providerId="ADAL" clId="{A3C8403F-C879-4C0D-87D8-D12855416290}" dt="2022-10-28T22:22:15.056" v="886" actId="20577"/>
          <ac:spMkLst>
            <pc:docMk/>
            <pc:sldMk cId="2267932973" sldId="265"/>
            <ac:spMk id="2" creationId="{00000000-0000-0000-0000-000000000000}"/>
          </ac:spMkLst>
        </pc:spChg>
        <pc:spChg chg="mod">
          <ac:chgData name="Ward, Reagan" userId="27291eb4-8241-4961-9e69-8c66e34cc5b0" providerId="ADAL" clId="{A3C8403F-C879-4C0D-87D8-D12855416290}" dt="2022-10-28T22:25:14.709" v="1725" actId="20577"/>
          <ac:spMkLst>
            <pc:docMk/>
            <pc:sldMk cId="2267932973" sldId="265"/>
            <ac:spMk id="3" creationId="{00000000-0000-0000-0000-000000000000}"/>
          </ac:spMkLst>
        </pc:spChg>
      </pc:sldChg>
      <pc:sldChg chg="modSp add del mod">
        <pc:chgData name="Ward, Reagan" userId="27291eb4-8241-4961-9e69-8c66e34cc5b0" providerId="ADAL" clId="{A3C8403F-C879-4C0D-87D8-D12855416290}" dt="2022-10-28T22:57:28.726" v="5900" actId="47"/>
        <pc:sldMkLst>
          <pc:docMk/>
          <pc:sldMk cId="3879843897" sldId="265"/>
        </pc:sldMkLst>
        <pc:spChg chg="mod">
          <ac:chgData name="Ward, Reagan" userId="27291eb4-8241-4961-9e69-8c66e34cc5b0" providerId="ADAL" clId="{A3C8403F-C879-4C0D-87D8-D12855416290}" dt="2022-10-28T22:56:39.298" v="5809" actId="21"/>
          <ac:spMkLst>
            <pc:docMk/>
            <pc:sldMk cId="3879843897" sldId="265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792433865" sldId="266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109072070" sldId="267"/>
        </pc:sldMkLst>
      </pc:sldChg>
      <pc:sldChg chg="del">
        <pc:chgData name="Ward, Reagan" userId="27291eb4-8241-4961-9e69-8c66e34cc5b0" providerId="ADAL" clId="{A3C8403F-C879-4C0D-87D8-D12855416290}" dt="2022-10-28T22:24:26.246" v="1480" actId="47"/>
        <pc:sldMkLst>
          <pc:docMk/>
          <pc:sldMk cId="2933628171" sldId="268"/>
        </pc:sldMkLst>
      </pc:sldChg>
      <pc:sldChg chg="add">
        <pc:chgData name="Ward, Reagan" userId="27291eb4-8241-4961-9e69-8c66e34cc5b0" providerId="ADAL" clId="{A3C8403F-C879-4C0D-87D8-D12855416290}" dt="2022-10-28T22:12:54.524" v="123"/>
        <pc:sldMkLst>
          <pc:docMk/>
          <pc:sldMk cId="165302722" sldId="269"/>
        </pc:sldMkLst>
      </pc:sldChg>
      <pc:sldChg chg="delSp add setBg delDesignElem">
        <pc:chgData name="Ward, Reagan" userId="27291eb4-8241-4961-9e69-8c66e34cc5b0" providerId="ADAL" clId="{A3C8403F-C879-4C0D-87D8-D12855416290}" dt="2022-10-28T22:12:54.524" v="123"/>
        <pc:sldMkLst>
          <pc:docMk/>
          <pc:sldMk cId="3624484056" sldId="270"/>
        </pc:sldMkLst>
        <pc:spChg chg="del">
          <ac:chgData name="Ward, Reagan" userId="27291eb4-8241-4961-9e69-8c66e34cc5b0" providerId="ADAL" clId="{A3C8403F-C879-4C0D-87D8-D12855416290}" dt="2022-10-28T22:12:54.524" v="123"/>
          <ac:spMkLst>
            <pc:docMk/>
            <pc:sldMk cId="3624484056" sldId="270"/>
            <ac:spMk id="11" creationId="{5E39A796-BE83-48B1-B33F-35C4A32AAB57}"/>
          </ac:spMkLst>
        </pc:spChg>
        <pc:spChg chg="del">
          <ac:chgData name="Ward, Reagan" userId="27291eb4-8241-4961-9e69-8c66e34cc5b0" providerId="ADAL" clId="{A3C8403F-C879-4C0D-87D8-D12855416290}" dt="2022-10-28T22:12:54.524" v="123"/>
          <ac:spMkLst>
            <pc:docMk/>
            <pc:sldMk cId="3624484056" sldId="270"/>
            <ac:spMk id="12" creationId="{72F84B47-E267-4194-8194-831DB7B5547F}"/>
          </ac:spMkLst>
        </pc:spChg>
      </pc:sldChg>
      <pc:sldChg chg="add">
        <pc:chgData name="Ward, Reagan" userId="27291eb4-8241-4961-9e69-8c66e34cc5b0" providerId="ADAL" clId="{A3C8403F-C879-4C0D-87D8-D12855416290}" dt="2022-10-28T22:15:31.980" v="205"/>
        <pc:sldMkLst>
          <pc:docMk/>
          <pc:sldMk cId="0" sldId="271"/>
        </pc:sldMkLst>
      </pc:sldChg>
      <pc:sldChg chg="add del">
        <pc:chgData name="Ward, Reagan" userId="27291eb4-8241-4961-9e69-8c66e34cc5b0" providerId="ADAL" clId="{A3C8403F-C879-4C0D-87D8-D12855416290}" dt="2022-10-28T22:18:16.437" v="358" actId="2696"/>
        <pc:sldMkLst>
          <pc:docMk/>
          <pc:sldMk cId="0" sldId="272"/>
        </pc:sldMkLst>
      </pc:sldChg>
      <pc:sldChg chg="add">
        <pc:chgData name="Ward, Reagan" userId="27291eb4-8241-4961-9e69-8c66e34cc5b0" providerId="ADAL" clId="{A3C8403F-C879-4C0D-87D8-D12855416290}" dt="2022-10-28T22:12:54.524" v="123"/>
        <pc:sldMkLst>
          <pc:docMk/>
          <pc:sldMk cId="3592059479" sldId="273"/>
        </pc:sldMkLst>
      </pc:sldChg>
      <pc:sldChg chg="modSp add mod">
        <pc:chgData name="Ward, Reagan" userId="27291eb4-8241-4961-9e69-8c66e34cc5b0" providerId="ADAL" clId="{A3C8403F-C879-4C0D-87D8-D12855416290}" dt="2022-10-28T22:14:40.048" v="203" actId="20577"/>
        <pc:sldMkLst>
          <pc:docMk/>
          <pc:sldMk cId="3650385504" sldId="274"/>
        </pc:sldMkLst>
        <pc:spChg chg="mod">
          <ac:chgData name="Ward, Reagan" userId="27291eb4-8241-4961-9e69-8c66e34cc5b0" providerId="ADAL" clId="{A3C8403F-C879-4C0D-87D8-D12855416290}" dt="2022-10-28T22:13:27.547" v="132" actId="20577"/>
          <ac:spMkLst>
            <pc:docMk/>
            <pc:sldMk cId="3650385504" sldId="274"/>
            <ac:spMk id="4" creationId="{3CE0007E-CF96-4A91-BB65-C193687C6E97}"/>
          </ac:spMkLst>
        </pc:spChg>
        <pc:spChg chg="mod">
          <ac:chgData name="Ward, Reagan" userId="27291eb4-8241-4961-9e69-8c66e34cc5b0" providerId="ADAL" clId="{A3C8403F-C879-4C0D-87D8-D12855416290}" dt="2022-10-28T22:14:40.048" v="203" actId="20577"/>
          <ac:spMkLst>
            <pc:docMk/>
            <pc:sldMk cId="3650385504" sldId="274"/>
            <ac:spMk id="6" creationId="{05476881-1165-4F57-8006-0EBEE8CB5C9B}"/>
          </ac:spMkLst>
        </pc:spChg>
      </pc:sldChg>
      <pc:sldChg chg="add">
        <pc:chgData name="Ward, Reagan" userId="27291eb4-8241-4961-9e69-8c66e34cc5b0" providerId="ADAL" clId="{A3C8403F-C879-4C0D-87D8-D12855416290}" dt="2022-10-28T22:12:54.524" v="123"/>
        <pc:sldMkLst>
          <pc:docMk/>
          <pc:sldMk cId="4237028312" sldId="291"/>
        </pc:sldMkLst>
      </pc:sldChg>
      <pc:sldChg chg="add">
        <pc:chgData name="Ward, Reagan" userId="27291eb4-8241-4961-9e69-8c66e34cc5b0" providerId="ADAL" clId="{A3C8403F-C879-4C0D-87D8-D12855416290}" dt="2022-10-28T22:15:31.980" v="205"/>
        <pc:sldMkLst>
          <pc:docMk/>
          <pc:sldMk cId="1984869686" sldId="292"/>
        </pc:sldMkLst>
      </pc:sldChg>
      <pc:sldChg chg="add">
        <pc:chgData name="Ward, Reagan" userId="27291eb4-8241-4961-9e69-8c66e34cc5b0" providerId="ADAL" clId="{A3C8403F-C879-4C0D-87D8-D12855416290}" dt="2022-10-28T22:15:31.980" v="205"/>
        <pc:sldMkLst>
          <pc:docMk/>
          <pc:sldMk cId="3387369520" sldId="346"/>
        </pc:sldMkLst>
      </pc:sldChg>
      <pc:sldChg chg="addSp delSp modSp add mod">
        <pc:chgData name="Ward, Reagan" userId="27291eb4-8241-4961-9e69-8c66e34cc5b0" providerId="ADAL" clId="{A3C8403F-C879-4C0D-87D8-D12855416290}" dt="2022-10-28T22:55:29.392" v="5720"/>
        <pc:sldMkLst>
          <pc:docMk/>
          <pc:sldMk cId="0" sldId="364"/>
        </pc:sldMkLst>
        <pc:spChg chg="del">
          <ac:chgData name="Ward, Reagan" userId="27291eb4-8241-4961-9e69-8c66e34cc5b0" providerId="ADAL" clId="{A3C8403F-C879-4C0D-87D8-D12855416290}" dt="2022-10-28T22:55:29.197" v="5719" actId="478"/>
          <ac:spMkLst>
            <pc:docMk/>
            <pc:sldMk cId="0" sldId="364"/>
            <ac:spMk id="2" creationId="{079D2E32-3AF2-4F1A-B130-E7BBFD3A8A75}"/>
          </ac:spMkLst>
        </pc:spChg>
        <pc:spChg chg="add mod">
          <ac:chgData name="Ward, Reagan" userId="27291eb4-8241-4961-9e69-8c66e34cc5b0" providerId="ADAL" clId="{A3C8403F-C879-4C0D-87D8-D12855416290}" dt="2022-10-28T22:55:29.392" v="5720"/>
          <ac:spMkLst>
            <pc:docMk/>
            <pc:sldMk cId="0" sldId="364"/>
            <ac:spMk id="3" creationId="{F36407A0-4B78-2D59-3A50-EF86F3EB3BF8}"/>
          </ac:spMkLst>
        </pc:spChg>
      </pc:sldChg>
      <pc:sldChg chg="modSp add mod">
        <pc:chgData name="Ward, Reagan" userId="27291eb4-8241-4961-9e69-8c66e34cc5b0" providerId="ADAL" clId="{A3C8403F-C879-4C0D-87D8-D12855416290}" dt="2022-10-28T22:16:34.706" v="302" actId="20577"/>
        <pc:sldMkLst>
          <pc:docMk/>
          <pc:sldMk cId="2429532226" sldId="2774"/>
        </pc:sldMkLst>
        <pc:spChg chg="mod">
          <ac:chgData name="Ward, Reagan" userId="27291eb4-8241-4961-9e69-8c66e34cc5b0" providerId="ADAL" clId="{A3C8403F-C879-4C0D-87D8-D12855416290}" dt="2022-10-28T22:16:34.706" v="302" actId="20577"/>
          <ac:spMkLst>
            <pc:docMk/>
            <pc:sldMk cId="2429532226" sldId="2774"/>
            <ac:spMk id="3" creationId="{7D4F5959-C5A7-49B8-96CC-6331D837E2C6}"/>
          </ac:spMkLst>
        </pc:spChg>
      </pc:sldChg>
      <pc:sldChg chg="delSp modSp add mod setBg delDesignElem chgLayout">
        <pc:chgData name="Ward, Reagan" userId="27291eb4-8241-4961-9e69-8c66e34cc5b0" providerId="ADAL" clId="{A3C8403F-C879-4C0D-87D8-D12855416290}" dt="2022-10-28T22:18:04.800" v="357" actId="207"/>
        <pc:sldMkLst>
          <pc:docMk/>
          <pc:sldMk cId="1252659567" sldId="2775"/>
        </pc:sldMkLst>
        <pc:spChg chg="mod ord">
          <ac:chgData name="Ward, Reagan" userId="27291eb4-8241-4961-9e69-8c66e34cc5b0" providerId="ADAL" clId="{A3C8403F-C879-4C0D-87D8-D12855416290}" dt="2022-10-28T22:17:29.853" v="354" actId="6549"/>
          <ac:spMkLst>
            <pc:docMk/>
            <pc:sldMk cId="1252659567" sldId="2775"/>
            <ac:spMk id="2" creationId="{C8F86A72-A1E2-4DE1-8C80-B22EE71E667F}"/>
          </ac:spMkLst>
        </pc:spChg>
        <pc:spChg chg="mod ord">
          <ac:chgData name="Ward, Reagan" userId="27291eb4-8241-4961-9e69-8c66e34cc5b0" providerId="ADAL" clId="{A3C8403F-C879-4C0D-87D8-D12855416290}" dt="2022-10-28T22:17:16.495" v="303" actId="700"/>
          <ac:spMkLst>
            <pc:docMk/>
            <pc:sldMk cId="1252659567" sldId="2775"/>
            <ac:spMk id="4" creationId="{3698D5F7-E7E3-433B-A402-C077EC351E60}"/>
          </ac:spMkLst>
        </pc:spChg>
        <pc:spChg chg="mod">
          <ac:chgData name="Ward, Reagan" userId="27291eb4-8241-4961-9e69-8c66e34cc5b0" providerId="ADAL" clId="{A3C8403F-C879-4C0D-87D8-D12855416290}" dt="2022-10-28T22:18:04.800" v="357" actId="207"/>
          <ac:spMkLst>
            <pc:docMk/>
            <pc:sldMk cId="1252659567" sldId="2775"/>
            <ac:spMk id="5" creationId="{3E106B51-A1E3-4E97-992E-67A99F7AD89B}"/>
          </ac:spMkLst>
        </pc:spChg>
        <pc:spChg chg="del">
          <ac:chgData name="Ward, Reagan" userId="27291eb4-8241-4961-9e69-8c66e34cc5b0" providerId="ADAL" clId="{A3C8403F-C879-4C0D-87D8-D12855416290}" dt="2022-10-28T22:15:31.980" v="205"/>
          <ac:spMkLst>
            <pc:docMk/>
            <pc:sldMk cId="1252659567" sldId="2775"/>
            <ac:spMk id="10" creationId="{BACC6370-2D7E-4714-9D71-7542949D7D5D}"/>
          </ac:spMkLst>
        </pc:spChg>
        <pc:spChg chg="del">
          <ac:chgData name="Ward, Reagan" userId="27291eb4-8241-4961-9e69-8c66e34cc5b0" providerId="ADAL" clId="{A3C8403F-C879-4C0D-87D8-D12855416290}" dt="2022-10-28T22:15:31.980" v="205"/>
          <ac:spMkLst>
            <pc:docMk/>
            <pc:sldMk cId="1252659567" sldId="2775"/>
            <ac:spMk id="12" creationId="{256B2C21-A230-48C0-8DF1-C46611373C44}"/>
          </ac:spMkLst>
        </pc:spChg>
        <pc:spChg chg="del">
          <ac:chgData name="Ward, Reagan" userId="27291eb4-8241-4961-9e69-8c66e34cc5b0" providerId="ADAL" clId="{A3C8403F-C879-4C0D-87D8-D12855416290}" dt="2022-10-28T22:15:31.980" v="205"/>
          <ac:spMkLst>
            <pc:docMk/>
            <pc:sldMk cId="1252659567" sldId="2775"/>
            <ac:spMk id="14" creationId="{3847E18C-932D-4C95-AABA-FEC7C9499AD7}"/>
          </ac:spMkLst>
        </pc:spChg>
        <pc:spChg chg="del">
          <ac:chgData name="Ward, Reagan" userId="27291eb4-8241-4961-9e69-8c66e34cc5b0" providerId="ADAL" clId="{A3C8403F-C879-4C0D-87D8-D12855416290}" dt="2022-10-28T22:15:31.980" v="205"/>
          <ac:spMkLst>
            <pc:docMk/>
            <pc:sldMk cId="1252659567" sldId="2775"/>
            <ac:spMk id="16" creationId="{3150CB11-0C61-439E-910F-5787759E72A0}"/>
          </ac:spMkLst>
        </pc:spChg>
        <pc:spChg chg="del">
          <ac:chgData name="Ward, Reagan" userId="27291eb4-8241-4961-9e69-8c66e34cc5b0" providerId="ADAL" clId="{A3C8403F-C879-4C0D-87D8-D12855416290}" dt="2022-10-28T22:15:31.980" v="205"/>
          <ac:spMkLst>
            <pc:docMk/>
            <pc:sldMk cId="1252659567" sldId="2775"/>
            <ac:spMk id="18" creationId="{43F8A58B-5155-44CE-A5FF-7647B47D0A7A}"/>
          </ac:spMkLst>
        </pc:spChg>
        <pc:spChg chg="del">
          <ac:chgData name="Ward, Reagan" userId="27291eb4-8241-4961-9e69-8c66e34cc5b0" providerId="ADAL" clId="{A3C8403F-C879-4C0D-87D8-D12855416290}" dt="2022-10-28T22:15:31.980" v="205"/>
          <ac:spMkLst>
            <pc:docMk/>
            <pc:sldMk cId="1252659567" sldId="2775"/>
            <ac:spMk id="20" creationId="{443F2ACA-E6D6-4028-82DD-F03C262D5DE6}"/>
          </ac:spMkLst>
        </pc:spChg>
        <pc:graphicFrameChg chg="mod ord">
          <ac:chgData name="Ward, Reagan" userId="27291eb4-8241-4961-9e69-8c66e34cc5b0" providerId="ADAL" clId="{A3C8403F-C879-4C0D-87D8-D12855416290}" dt="2022-10-28T22:17:16.495" v="303" actId="700"/>
          <ac:graphicFrameMkLst>
            <pc:docMk/>
            <pc:sldMk cId="1252659567" sldId="2775"/>
            <ac:graphicFrameMk id="7" creationId="{638175B5-D08D-ACD9-1FDB-2471182EDE37}"/>
          </ac:graphicFrameMkLst>
        </pc:graphicFrameChg>
      </pc:sldChg>
      <pc:sldChg chg="modSp new mod">
        <pc:chgData name="Ward, Reagan" userId="27291eb4-8241-4961-9e69-8c66e34cc5b0" providerId="ADAL" clId="{A3C8403F-C879-4C0D-87D8-D12855416290}" dt="2022-10-28T22:31:35.277" v="2264" actId="20577"/>
        <pc:sldMkLst>
          <pc:docMk/>
          <pc:sldMk cId="4118766175" sldId="2776"/>
        </pc:sldMkLst>
        <pc:spChg chg="mod">
          <ac:chgData name="Ward, Reagan" userId="27291eb4-8241-4961-9e69-8c66e34cc5b0" providerId="ADAL" clId="{A3C8403F-C879-4C0D-87D8-D12855416290}" dt="2022-10-28T22:19:29.335" v="428" actId="20577"/>
          <ac:spMkLst>
            <pc:docMk/>
            <pc:sldMk cId="4118766175" sldId="2776"/>
            <ac:spMk id="2" creationId="{1FC5EB71-EFE8-3886-E628-58DFEBCDCEE1}"/>
          </ac:spMkLst>
        </pc:spChg>
        <pc:spChg chg="mod">
          <ac:chgData name="Ward, Reagan" userId="27291eb4-8241-4961-9e69-8c66e34cc5b0" providerId="ADAL" clId="{A3C8403F-C879-4C0D-87D8-D12855416290}" dt="2022-10-28T22:31:35.277" v="2264" actId="20577"/>
          <ac:spMkLst>
            <pc:docMk/>
            <pc:sldMk cId="4118766175" sldId="2776"/>
            <ac:spMk id="3" creationId="{ABF7F811-BDDE-8075-5373-6592D7DC3904}"/>
          </ac:spMkLst>
        </pc:spChg>
      </pc:sldChg>
      <pc:sldChg chg="addSp delSp modSp new mod modClrScheme chgLayout">
        <pc:chgData name="Ward, Reagan" userId="27291eb4-8241-4961-9e69-8c66e34cc5b0" providerId="ADAL" clId="{A3C8403F-C879-4C0D-87D8-D12855416290}" dt="2022-10-28T22:56:06.482" v="5764" actId="20577"/>
        <pc:sldMkLst>
          <pc:docMk/>
          <pc:sldMk cId="3978834891" sldId="2777"/>
        </pc:sldMkLst>
        <pc:spChg chg="del mod ord">
          <ac:chgData name="Ward, Reagan" userId="27291eb4-8241-4961-9e69-8c66e34cc5b0" providerId="ADAL" clId="{A3C8403F-C879-4C0D-87D8-D12855416290}" dt="2022-10-28T22:19:41.160" v="430" actId="700"/>
          <ac:spMkLst>
            <pc:docMk/>
            <pc:sldMk cId="3978834891" sldId="2777"/>
            <ac:spMk id="2" creationId="{D91C7B66-32F4-A366-360C-6D47514B87E1}"/>
          </ac:spMkLst>
        </pc:spChg>
        <pc:spChg chg="del">
          <ac:chgData name="Ward, Reagan" userId="27291eb4-8241-4961-9e69-8c66e34cc5b0" providerId="ADAL" clId="{A3C8403F-C879-4C0D-87D8-D12855416290}" dt="2022-10-28T22:19:41.160" v="430" actId="700"/>
          <ac:spMkLst>
            <pc:docMk/>
            <pc:sldMk cId="3978834891" sldId="2777"/>
            <ac:spMk id="3" creationId="{480A2FBB-BE38-C079-0D5D-682EFB8EBA41}"/>
          </ac:spMkLst>
        </pc:spChg>
        <pc:spChg chg="mod ord">
          <ac:chgData name="Ward, Reagan" userId="27291eb4-8241-4961-9e69-8c66e34cc5b0" providerId="ADAL" clId="{A3C8403F-C879-4C0D-87D8-D12855416290}" dt="2022-10-28T22:19:41.160" v="430" actId="700"/>
          <ac:spMkLst>
            <pc:docMk/>
            <pc:sldMk cId="3978834891" sldId="2777"/>
            <ac:spMk id="4" creationId="{9E085F02-E2B9-B3A7-4E86-C5B1A6872D7F}"/>
          </ac:spMkLst>
        </pc:spChg>
        <pc:spChg chg="add mod ord">
          <ac:chgData name="Ward, Reagan" userId="27291eb4-8241-4961-9e69-8c66e34cc5b0" providerId="ADAL" clId="{A3C8403F-C879-4C0D-87D8-D12855416290}" dt="2022-10-28T22:56:06.482" v="5764" actId="20577"/>
          <ac:spMkLst>
            <pc:docMk/>
            <pc:sldMk cId="3978834891" sldId="2777"/>
            <ac:spMk id="5" creationId="{31847D4E-A886-B5B2-9895-026A30306611}"/>
          </ac:spMkLst>
        </pc:spChg>
      </pc:sldChg>
      <pc:sldChg chg="new">
        <pc:chgData name="Ward, Reagan" userId="27291eb4-8241-4961-9e69-8c66e34cc5b0" providerId="ADAL" clId="{A3C8403F-C879-4C0D-87D8-D12855416290}" dt="2022-10-28T22:19:57.264" v="455" actId="680"/>
        <pc:sldMkLst>
          <pc:docMk/>
          <pc:sldMk cId="2963380901" sldId="2778"/>
        </pc:sldMkLst>
      </pc:sldChg>
      <pc:sldChg chg="new">
        <pc:chgData name="Ward, Reagan" userId="27291eb4-8241-4961-9e69-8c66e34cc5b0" providerId="ADAL" clId="{A3C8403F-C879-4C0D-87D8-D12855416290}" dt="2022-10-28T22:19:57.591" v="456" actId="680"/>
        <pc:sldMkLst>
          <pc:docMk/>
          <pc:sldMk cId="3265351289" sldId="2779"/>
        </pc:sldMkLst>
      </pc:sldChg>
      <pc:sldChg chg="new">
        <pc:chgData name="Ward, Reagan" userId="27291eb4-8241-4961-9e69-8c66e34cc5b0" providerId="ADAL" clId="{A3C8403F-C879-4C0D-87D8-D12855416290}" dt="2022-10-28T22:19:57.785" v="457" actId="680"/>
        <pc:sldMkLst>
          <pc:docMk/>
          <pc:sldMk cId="2074799014" sldId="2780"/>
        </pc:sldMkLst>
      </pc:sldChg>
      <pc:sldChg chg="modSp new mod">
        <pc:chgData name="Ward, Reagan" userId="27291eb4-8241-4961-9e69-8c66e34cc5b0" providerId="ADAL" clId="{A3C8403F-C879-4C0D-87D8-D12855416290}" dt="2022-10-28T22:20:40.304" v="539" actId="20577"/>
        <pc:sldMkLst>
          <pc:docMk/>
          <pc:sldMk cId="1506090477" sldId="2781"/>
        </pc:sldMkLst>
        <pc:spChg chg="mod">
          <ac:chgData name="Ward, Reagan" userId="27291eb4-8241-4961-9e69-8c66e34cc5b0" providerId="ADAL" clId="{A3C8403F-C879-4C0D-87D8-D12855416290}" dt="2022-10-28T22:20:40.304" v="539" actId="20577"/>
          <ac:spMkLst>
            <pc:docMk/>
            <pc:sldMk cId="1506090477" sldId="2781"/>
            <ac:spMk id="2" creationId="{76B0800F-033A-5C01-ABC1-7BB4E2EE4EC6}"/>
          </ac:spMkLst>
        </pc:spChg>
      </pc:sldChg>
      <pc:sldChg chg="addSp delSp modSp new mod modClrScheme chgLayout">
        <pc:chgData name="Ward, Reagan" userId="27291eb4-8241-4961-9e69-8c66e34cc5b0" providerId="ADAL" clId="{A3C8403F-C879-4C0D-87D8-D12855416290}" dt="2022-10-28T22:40:47.738" v="4156" actId="5793"/>
        <pc:sldMkLst>
          <pc:docMk/>
          <pc:sldMk cId="3127406809" sldId="2782"/>
        </pc:sldMkLst>
        <pc:spChg chg="del mod ord">
          <ac:chgData name="Ward, Reagan" userId="27291eb4-8241-4961-9e69-8c66e34cc5b0" providerId="ADAL" clId="{A3C8403F-C879-4C0D-87D8-D12855416290}" dt="2022-10-28T22:25:55.473" v="1727" actId="700"/>
          <ac:spMkLst>
            <pc:docMk/>
            <pc:sldMk cId="3127406809" sldId="2782"/>
            <ac:spMk id="2" creationId="{74126794-D4FD-7FBA-F9C1-550E9BBD6A8E}"/>
          </ac:spMkLst>
        </pc:spChg>
        <pc:spChg chg="del">
          <ac:chgData name="Ward, Reagan" userId="27291eb4-8241-4961-9e69-8c66e34cc5b0" providerId="ADAL" clId="{A3C8403F-C879-4C0D-87D8-D12855416290}" dt="2022-10-28T22:25:55.473" v="1727" actId="700"/>
          <ac:spMkLst>
            <pc:docMk/>
            <pc:sldMk cId="3127406809" sldId="2782"/>
            <ac:spMk id="3" creationId="{FA74C8F7-3202-E136-3BC8-E018B381AED9}"/>
          </ac:spMkLst>
        </pc:spChg>
        <pc:spChg chg="mod ord">
          <ac:chgData name="Ward, Reagan" userId="27291eb4-8241-4961-9e69-8c66e34cc5b0" providerId="ADAL" clId="{A3C8403F-C879-4C0D-87D8-D12855416290}" dt="2022-10-28T22:25:55.473" v="1727" actId="700"/>
          <ac:spMkLst>
            <pc:docMk/>
            <pc:sldMk cId="3127406809" sldId="2782"/>
            <ac:spMk id="4" creationId="{C6709A4F-7DC2-2B8F-EF78-E615D6E360C6}"/>
          </ac:spMkLst>
        </pc:spChg>
        <pc:spChg chg="add mod ord">
          <ac:chgData name="Ward, Reagan" userId="27291eb4-8241-4961-9e69-8c66e34cc5b0" providerId="ADAL" clId="{A3C8403F-C879-4C0D-87D8-D12855416290}" dt="2022-10-28T22:40:47.738" v="4156" actId="5793"/>
          <ac:spMkLst>
            <pc:docMk/>
            <pc:sldMk cId="3127406809" sldId="2782"/>
            <ac:spMk id="5" creationId="{C353ABE8-9067-7F7A-9E36-D8379371B1A1}"/>
          </ac:spMkLst>
        </pc:spChg>
      </pc:sldChg>
      <pc:sldChg chg="addSp delSp modSp new mod modClrScheme chgLayout">
        <pc:chgData name="Ward, Reagan" userId="27291eb4-8241-4961-9e69-8c66e34cc5b0" providerId="ADAL" clId="{A3C8403F-C879-4C0D-87D8-D12855416290}" dt="2022-10-28T22:48:55.727" v="5625" actId="20577"/>
        <pc:sldMkLst>
          <pc:docMk/>
          <pc:sldMk cId="131944322" sldId="2783"/>
        </pc:sldMkLst>
        <pc:spChg chg="del mod ord">
          <ac:chgData name="Ward, Reagan" userId="27291eb4-8241-4961-9e69-8c66e34cc5b0" providerId="ADAL" clId="{A3C8403F-C879-4C0D-87D8-D12855416290}" dt="2022-10-28T22:26:09.589" v="1788" actId="700"/>
          <ac:spMkLst>
            <pc:docMk/>
            <pc:sldMk cId="131944322" sldId="2783"/>
            <ac:spMk id="2" creationId="{034D337C-318F-4C0C-3D4D-2893C641DDF8}"/>
          </ac:spMkLst>
        </pc:spChg>
        <pc:spChg chg="mod ord">
          <ac:chgData name="Ward, Reagan" userId="27291eb4-8241-4961-9e69-8c66e34cc5b0" providerId="ADAL" clId="{A3C8403F-C879-4C0D-87D8-D12855416290}" dt="2022-10-28T22:26:09.589" v="1788" actId="700"/>
          <ac:spMkLst>
            <pc:docMk/>
            <pc:sldMk cId="131944322" sldId="2783"/>
            <ac:spMk id="3" creationId="{9627D398-2744-0E97-C1BA-1397C8632226}"/>
          </ac:spMkLst>
        </pc:spChg>
        <pc:spChg chg="add mod ord">
          <ac:chgData name="Ward, Reagan" userId="27291eb4-8241-4961-9e69-8c66e34cc5b0" providerId="ADAL" clId="{A3C8403F-C879-4C0D-87D8-D12855416290}" dt="2022-10-28T22:44:46.412" v="4896" actId="20577"/>
          <ac:spMkLst>
            <pc:docMk/>
            <pc:sldMk cId="131944322" sldId="2783"/>
            <ac:spMk id="4" creationId="{72CAACF1-4F18-3AB4-C9B9-2C47E68FDFD2}"/>
          </ac:spMkLst>
        </pc:spChg>
        <pc:spChg chg="add mod ord">
          <ac:chgData name="Ward, Reagan" userId="27291eb4-8241-4961-9e69-8c66e34cc5b0" providerId="ADAL" clId="{A3C8403F-C879-4C0D-87D8-D12855416290}" dt="2022-10-28T22:48:55.727" v="5625" actId="20577"/>
          <ac:spMkLst>
            <pc:docMk/>
            <pc:sldMk cId="131944322" sldId="2783"/>
            <ac:spMk id="5" creationId="{59A78260-4FEB-FB44-A5B8-10BA56F13685}"/>
          </ac:spMkLst>
        </pc:spChg>
      </pc:sldChg>
      <pc:sldChg chg="modSp new del mod ord">
        <pc:chgData name="Ward, Reagan" userId="27291eb4-8241-4961-9e69-8c66e34cc5b0" providerId="ADAL" clId="{A3C8403F-C879-4C0D-87D8-D12855416290}" dt="2022-10-28T22:44:33.925" v="4847" actId="47"/>
        <pc:sldMkLst>
          <pc:docMk/>
          <pc:sldMk cId="740756924" sldId="2784"/>
        </pc:sldMkLst>
        <pc:spChg chg="mod">
          <ac:chgData name="Ward, Reagan" userId="27291eb4-8241-4961-9e69-8c66e34cc5b0" providerId="ADAL" clId="{A3C8403F-C879-4C0D-87D8-D12855416290}" dt="2022-10-28T22:33:06.608" v="2557" actId="20577"/>
          <ac:spMkLst>
            <pc:docMk/>
            <pc:sldMk cId="740756924" sldId="2784"/>
            <ac:spMk id="2" creationId="{872F26C6-0CFA-6E58-08E0-505EA6667684}"/>
          </ac:spMkLst>
        </pc:spChg>
        <pc:spChg chg="mod">
          <ac:chgData name="Ward, Reagan" userId="27291eb4-8241-4961-9e69-8c66e34cc5b0" providerId="ADAL" clId="{A3C8403F-C879-4C0D-87D8-D12855416290}" dt="2022-10-28T22:36:59.214" v="3296" actId="20577"/>
          <ac:spMkLst>
            <pc:docMk/>
            <pc:sldMk cId="740756924" sldId="2784"/>
            <ac:spMk id="3" creationId="{368D5758-1114-D9BF-4DF3-CEEB9AEDE917}"/>
          </ac:spMkLst>
        </pc:spChg>
      </pc:sldChg>
      <pc:sldChg chg="addSp delSp modSp new mod modClrScheme chgLayout">
        <pc:chgData name="Ward, Reagan" userId="27291eb4-8241-4961-9e69-8c66e34cc5b0" providerId="ADAL" clId="{A3C8403F-C879-4C0D-87D8-D12855416290}" dt="2022-10-28T22:49:23.253" v="5655" actId="20577"/>
        <pc:sldMkLst>
          <pc:docMk/>
          <pc:sldMk cId="203721800" sldId="2785"/>
        </pc:sldMkLst>
        <pc:spChg chg="del mod ord">
          <ac:chgData name="Ward, Reagan" userId="27291eb4-8241-4961-9e69-8c66e34cc5b0" providerId="ADAL" clId="{A3C8403F-C879-4C0D-87D8-D12855416290}" dt="2022-10-28T22:37:25.693" v="3300" actId="700"/>
          <ac:spMkLst>
            <pc:docMk/>
            <pc:sldMk cId="203721800" sldId="2785"/>
            <ac:spMk id="2" creationId="{6991AEAC-7652-5B5E-68E3-7B0C5C6A161E}"/>
          </ac:spMkLst>
        </pc:spChg>
        <pc:spChg chg="mod ord">
          <ac:chgData name="Ward, Reagan" userId="27291eb4-8241-4961-9e69-8c66e34cc5b0" providerId="ADAL" clId="{A3C8403F-C879-4C0D-87D8-D12855416290}" dt="2022-10-28T22:38:05.481" v="3383" actId="700"/>
          <ac:spMkLst>
            <pc:docMk/>
            <pc:sldMk cId="203721800" sldId="2785"/>
            <ac:spMk id="3" creationId="{16D45957-3495-32C8-20AF-42F428C2644B}"/>
          </ac:spMkLst>
        </pc:spChg>
        <pc:spChg chg="add mod ord">
          <ac:chgData name="Ward, Reagan" userId="27291eb4-8241-4961-9e69-8c66e34cc5b0" providerId="ADAL" clId="{A3C8403F-C879-4C0D-87D8-D12855416290}" dt="2022-10-28T22:49:23.253" v="5655" actId="20577"/>
          <ac:spMkLst>
            <pc:docMk/>
            <pc:sldMk cId="203721800" sldId="2785"/>
            <ac:spMk id="4" creationId="{4C8C173C-999D-DE46-9A5C-D88312F5A0D2}"/>
          </ac:spMkLst>
        </pc:spChg>
        <pc:spChg chg="add del mod ord">
          <ac:chgData name="Ward, Reagan" userId="27291eb4-8241-4961-9e69-8c66e34cc5b0" providerId="ADAL" clId="{A3C8403F-C879-4C0D-87D8-D12855416290}" dt="2022-10-28T22:37:42.506" v="3353" actId="700"/>
          <ac:spMkLst>
            <pc:docMk/>
            <pc:sldMk cId="203721800" sldId="2785"/>
            <ac:spMk id="5" creationId="{E7196391-7DF6-7A65-9F69-77B6F65C2977}"/>
          </ac:spMkLst>
        </pc:spChg>
        <pc:spChg chg="add del mod ord">
          <ac:chgData name="Ward, Reagan" userId="27291eb4-8241-4961-9e69-8c66e34cc5b0" providerId="ADAL" clId="{A3C8403F-C879-4C0D-87D8-D12855416290}" dt="2022-10-28T22:38:05.481" v="3383" actId="700"/>
          <ac:spMkLst>
            <pc:docMk/>
            <pc:sldMk cId="203721800" sldId="2785"/>
            <ac:spMk id="6" creationId="{09F9DAFF-0DC7-196E-BD58-016AC7AB6120}"/>
          </ac:spMkLst>
        </pc:spChg>
        <pc:spChg chg="add del mod ord">
          <ac:chgData name="Ward, Reagan" userId="27291eb4-8241-4961-9e69-8c66e34cc5b0" providerId="ADAL" clId="{A3C8403F-C879-4C0D-87D8-D12855416290}" dt="2022-10-28T22:38:05.481" v="3383" actId="700"/>
          <ac:spMkLst>
            <pc:docMk/>
            <pc:sldMk cId="203721800" sldId="2785"/>
            <ac:spMk id="7" creationId="{87BD9437-E37B-0FEE-9A07-1FB9C26952B4}"/>
          </ac:spMkLst>
        </pc:spChg>
        <pc:spChg chg="add mod ord">
          <ac:chgData name="Ward, Reagan" userId="27291eb4-8241-4961-9e69-8c66e34cc5b0" providerId="ADAL" clId="{A3C8403F-C879-4C0D-87D8-D12855416290}" dt="2022-10-28T22:44:24.893" v="4846" actId="20577"/>
          <ac:spMkLst>
            <pc:docMk/>
            <pc:sldMk cId="203721800" sldId="2785"/>
            <ac:spMk id="8" creationId="{E485E6F6-3938-29AF-C453-B328304C632F}"/>
          </ac:spMkLst>
        </pc:spChg>
        <pc:spChg chg="add del mod ord">
          <ac:chgData name="Ward, Reagan" userId="27291eb4-8241-4961-9e69-8c66e34cc5b0" providerId="ADAL" clId="{A3C8403F-C879-4C0D-87D8-D12855416290}" dt="2022-10-28T22:38:05.481" v="3383" actId="700"/>
          <ac:spMkLst>
            <pc:docMk/>
            <pc:sldMk cId="203721800" sldId="2785"/>
            <ac:spMk id="9" creationId="{41D1BB45-AAAB-65F2-A0A8-26C39A69102B}"/>
          </ac:spMkLst>
        </pc:spChg>
      </pc:sldChg>
      <pc:sldChg chg="addSp delSp modSp add mod">
        <pc:chgData name="Ward, Reagan" userId="27291eb4-8241-4961-9e69-8c66e34cc5b0" providerId="ADAL" clId="{A3C8403F-C879-4C0D-87D8-D12855416290}" dt="2022-10-28T22:53:09.923" v="5661"/>
        <pc:sldMkLst>
          <pc:docMk/>
          <pc:sldMk cId="1785482412" sldId="3248"/>
        </pc:sldMkLst>
        <pc:spChg chg="add mod">
          <ac:chgData name="Ward, Reagan" userId="27291eb4-8241-4961-9e69-8c66e34cc5b0" providerId="ADAL" clId="{A3C8403F-C879-4C0D-87D8-D12855416290}" dt="2022-10-28T22:53:09.923" v="5661"/>
          <ac:spMkLst>
            <pc:docMk/>
            <pc:sldMk cId="1785482412" sldId="3248"/>
            <ac:spMk id="3" creationId="{1614124B-A5AB-FB87-1130-A1EE6BEE9398}"/>
          </ac:spMkLst>
        </pc:spChg>
        <pc:spChg chg="del">
          <ac:chgData name="Ward, Reagan" userId="27291eb4-8241-4961-9e69-8c66e34cc5b0" providerId="ADAL" clId="{A3C8403F-C879-4C0D-87D8-D12855416290}" dt="2022-10-28T22:53:09.671" v="5660" actId="478"/>
          <ac:spMkLst>
            <pc:docMk/>
            <pc:sldMk cId="1785482412" sldId="3248"/>
            <ac:spMk id="8" creationId="{0F8FAE9F-AC1E-3AFD-087B-C3B2921D33E0}"/>
          </ac:spMkLst>
        </pc:spChg>
      </pc:sldChg>
      <pc:sldChg chg="modSp add mod">
        <pc:chgData name="Ward, Reagan" userId="27291eb4-8241-4961-9e69-8c66e34cc5b0" providerId="ADAL" clId="{A3C8403F-C879-4C0D-87D8-D12855416290}" dt="2022-10-28T22:53:00.124" v="5659" actId="339"/>
        <pc:sldMkLst>
          <pc:docMk/>
          <pc:sldMk cId="2402537092" sldId="3268"/>
        </pc:sldMkLst>
        <pc:spChg chg="mod">
          <ac:chgData name="Ward, Reagan" userId="27291eb4-8241-4961-9e69-8c66e34cc5b0" providerId="ADAL" clId="{A3C8403F-C879-4C0D-87D8-D12855416290}" dt="2022-10-28T22:53:00.124" v="5659" actId="339"/>
          <ac:spMkLst>
            <pc:docMk/>
            <pc:sldMk cId="2402537092" sldId="3268"/>
            <ac:spMk id="8" creationId="{B1D51ED6-3B9A-E965-0AB6-8091FA009C5A}"/>
          </ac:spMkLst>
        </pc:spChg>
      </pc:sldChg>
      <pc:sldChg chg="modSp new mod">
        <pc:chgData name="Ward, Reagan" userId="27291eb4-8241-4961-9e69-8c66e34cc5b0" providerId="ADAL" clId="{A3C8403F-C879-4C0D-87D8-D12855416290}" dt="2022-10-28T22:55:45.212" v="5733" actId="20577"/>
        <pc:sldMkLst>
          <pc:docMk/>
          <pc:sldMk cId="162002044" sldId="3269"/>
        </pc:sldMkLst>
        <pc:spChg chg="mod">
          <ac:chgData name="Ward, Reagan" userId="27291eb4-8241-4961-9e69-8c66e34cc5b0" providerId="ADAL" clId="{A3C8403F-C879-4C0D-87D8-D12855416290}" dt="2022-10-28T22:55:45.212" v="5733" actId="20577"/>
          <ac:spMkLst>
            <pc:docMk/>
            <pc:sldMk cId="162002044" sldId="3269"/>
            <ac:spMk id="2" creationId="{DF539507-6210-1114-0F0B-88592E053214}"/>
          </ac:spMkLst>
        </pc:spChg>
      </pc:sldChg>
      <pc:sldChg chg="modSp new mod">
        <pc:chgData name="Ward, Reagan" userId="27291eb4-8241-4961-9e69-8c66e34cc5b0" providerId="ADAL" clId="{A3C8403F-C879-4C0D-87D8-D12855416290}" dt="2022-10-28T22:55:37.645" v="5725" actId="20577"/>
        <pc:sldMkLst>
          <pc:docMk/>
          <pc:sldMk cId="598262337" sldId="3270"/>
        </pc:sldMkLst>
        <pc:spChg chg="mod">
          <ac:chgData name="Ward, Reagan" userId="27291eb4-8241-4961-9e69-8c66e34cc5b0" providerId="ADAL" clId="{A3C8403F-C879-4C0D-87D8-D12855416290}" dt="2022-10-28T22:55:37.645" v="5725" actId="20577"/>
          <ac:spMkLst>
            <pc:docMk/>
            <pc:sldMk cId="598262337" sldId="3270"/>
            <ac:spMk id="2" creationId="{D07F8A52-03C6-D1C0-C2E1-3D7112D9A76A}"/>
          </ac:spMkLst>
        </pc:spChg>
      </pc:sldChg>
      <pc:sldChg chg="modSp add mod">
        <pc:chgData name="Ward, Reagan" userId="27291eb4-8241-4961-9e69-8c66e34cc5b0" providerId="ADAL" clId="{A3C8403F-C879-4C0D-87D8-D12855416290}" dt="2022-10-28T22:55:41.153" v="5729" actId="20577"/>
        <pc:sldMkLst>
          <pc:docMk/>
          <pc:sldMk cId="591989603" sldId="3271"/>
        </pc:sldMkLst>
        <pc:spChg chg="mod">
          <ac:chgData name="Ward, Reagan" userId="27291eb4-8241-4961-9e69-8c66e34cc5b0" providerId="ADAL" clId="{A3C8403F-C879-4C0D-87D8-D12855416290}" dt="2022-10-28T22:55:41.153" v="5729" actId="20577"/>
          <ac:spMkLst>
            <pc:docMk/>
            <pc:sldMk cId="591989603" sldId="3271"/>
            <ac:spMk id="2" creationId="{D07F8A52-03C6-D1C0-C2E1-3D7112D9A76A}"/>
          </ac:spMkLst>
        </pc:spChg>
      </pc:sldChg>
      <pc:sldChg chg="modSp new mod">
        <pc:chgData name="Ward, Reagan" userId="27291eb4-8241-4961-9e69-8c66e34cc5b0" providerId="ADAL" clId="{A3C8403F-C879-4C0D-87D8-D12855416290}" dt="2022-10-28T22:57:54.929" v="5957" actId="6549"/>
        <pc:sldMkLst>
          <pc:docMk/>
          <pc:sldMk cId="1787331771" sldId="3272"/>
        </pc:sldMkLst>
        <pc:spChg chg="mod">
          <ac:chgData name="Ward, Reagan" userId="27291eb4-8241-4961-9e69-8c66e34cc5b0" providerId="ADAL" clId="{A3C8403F-C879-4C0D-87D8-D12855416290}" dt="2022-10-28T22:57:51.860" v="5956" actId="20577"/>
          <ac:spMkLst>
            <pc:docMk/>
            <pc:sldMk cId="1787331771" sldId="3272"/>
            <ac:spMk id="2" creationId="{1D6E0637-457C-2EF9-BA82-1577BB3E436E}"/>
          </ac:spMkLst>
        </pc:spChg>
        <pc:spChg chg="mod">
          <ac:chgData name="Ward, Reagan" userId="27291eb4-8241-4961-9e69-8c66e34cc5b0" providerId="ADAL" clId="{A3C8403F-C879-4C0D-87D8-D12855416290}" dt="2022-10-28T22:57:54.929" v="5957" actId="6549"/>
          <ac:spMkLst>
            <pc:docMk/>
            <pc:sldMk cId="1787331771" sldId="3272"/>
            <ac:spMk id="3" creationId="{40C45F7E-526F-725C-C909-4BCD65A4F23B}"/>
          </ac:spMkLst>
        </pc:spChg>
      </pc:sldChg>
      <pc:sldChg chg="addSp delSp modSp add mod">
        <pc:chgData name="Ward, Reagan" userId="27291eb4-8241-4961-9e69-8c66e34cc5b0" providerId="ADAL" clId="{A3C8403F-C879-4C0D-87D8-D12855416290}" dt="2022-10-28T22:59:29.152" v="6022"/>
        <pc:sldMkLst>
          <pc:docMk/>
          <pc:sldMk cId="2005334350" sldId="3317"/>
        </pc:sldMkLst>
        <pc:spChg chg="add mod">
          <ac:chgData name="Ward, Reagan" userId="27291eb4-8241-4961-9e69-8c66e34cc5b0" providerId="ADAL" clId="{A3C8403F-C879-4C0D-87D8-D12855416290}" dt="2022-10-28T22:59:29.152" v="6022"/>
          <ac:spMkLst>
            <pc:docMk/>
            <pc:sldMk cId="2005334350" sldId="3317"/>
            <ac:spMk id="2" creationId="{B429CDCE-413A-E136-5CF6-D66DD7631441}"/>
          </ac:spMkLst>
        </pc:spChg>
        <pc:spChg chg="del">
          <ac:chgData name="Ward, Reagan" userId="27291eb4-8241-4961-9e69-8c66e34cc5b0" providerId="ADAL" clId="{A3C8403F-C879-4C0D-87D8-D12855416290}" dt="2022-10-28T22:59:28.953" v="6021" actId="478"/>
          <ac:spMkLst>
            <pc:docMk/>
            <pc:sldMk cId="2005334350" sldId="3317"/>
            <ac:spMk id="10" creationId="{7D1F103A-501C-4164-4842-7ED1D2F1FF93}"/>
          </ac:spMkLst>
        </pc:spChg>
      </pc:sldChg>
      <pc:sldChg chg="add">
        <pc:chgData name="Ward, Reagan" userId="27291eb4-8241-4961-9e69-8c66e34cc5b0" providerId="ADAL" clId="{A3C8403F-C879-4C0D-87D8-D12855416290}" dt="2022-10-28T22:59:21.151" v="6020"/>
        <pc:sldMkLst>
          <pc:docMk/>
          <pc:sldMk cId="3113741012" sldId="3318"/>
        </pc:sldMkLst>
      </pc:sldChg>
    </pc:docChg>
  </pc:docChgLst>
  <pc:docChgLst>
    <pc:chgData name="Russel, Robin" userId="S::russel_r@cde.state.co.us::3f1f898f-14f3-46a6-becc-1736177b722b" providerId="AD" clId="Web-{D18AB13A-FB73-FE8F-8D39-775C29050AFB}"/>
    <pc:docChg chg="modSld sldOrd">
      <pc:chgData name="Russel, Robin" userId="S::russel_r@cde.state.co.us::3f1f898f-14f3-46a6-becc-1736177b722b" providerId="AD" clId="Web-{D18AB13A-FB73-FE8F-8D39-775C29050AFB}" dt="2022-11-15T00:12:27.889" v="507" actId="1076"/>
      <pc:docMkLst>
        <pc:docMk/>
      </pc:docMkLst>
      <pc:sldChg chg="modSp">
        <pc:chgData name="Russel, Robin" userId="S::russel_r@cde.state.co.us::3f1f898f-14f3-46a6-becc-1736177b722b" providerId="AD" clId="Web-{D18AB13A-FB73-FE8F-8D39-775C29050AFB}" dt="2022-11-14T20:41:35.047" v="170" actId="20577"/>
        <pc:sldMkLst>
          <pc:docMk/>
          <pc:sldMk cId="3592059479" sldId="273"/>
        </pc:sldMkLst>
        <pc:spChg chg="mod">
          <ac:chgData name="Russel, Robin" userId="S::russel_r@cde.state.co.us::3f1f898f-14f3-46a6-becc-1736177b722b" providerId="AD" clId="Web-{D18AB13A-FB73-FE8F-8D39-775C29050AFB}" dt="2022-11-14T20:32:48.869" v="10" actId="20577"/>
          <ac:spMkLst>
            <pc:docMk/>
            <pc:sldMk cId="3592059479" sldId="273"/>
            <ac:spMk id="2" creationId="{D6205F6B-01E6-4538-89FA-A40F72ECC584}"/>
          </ac:spMkLst>
        </pc:spChg>
        <pc:spChg chg="mod">
          <ac:chgData name="Russel, Robin" userId="S::russel_r@cde.state.co.us::3f1f898f-14f3-46a6-becc-1736177b722b" providerId="AD" clId="Web-{D18AB13A-FB73-FE8F-8D39-775C29050AFB}" dt="2022-11-14T20:41:35.047" v="170" actId="20577"/>
          <ac:spMkLst>
            <pc:docMk/>
            <pc:sldMk cId="3592059479" sldId="273"/>
            <ac:spMk id="3" creationId="{2E4A9D20-228C-49C3-BE0F-44407243050A}"/>
          </ac:spMkLst>
        </pc:spChg>
        <pc:picChg chg="mod">
          <ac:chgData name="Russel, Robin" userId="S::russel_r@cde.state.co.us::3f1f898f-14f3-46a6-becc-1736177b722b" providerId="AD" clId="Web-{D18AB13A-FB73-FE8F-8D39-775C29050AFB}" dt="2022-11-14T20:32:13.775" v="8" actId="1076"/>
          <ac:picMkLst>
            <pc:docMk/>
            <pc:sldMk cId="3592059479" sldId="273"/>
            <ac:picMk id="8" creationId="{E333791F-A2C9-44F1-80AA-2D0CADD59669}"/>
          </ac:picMkLst>
        </pc:picChg>
      </pc:sldChg>
      <pc:sldChg chg="addSp delSp modSp">
        <pc:chgData name="Russel, Robin" userId="S::russel_r@cde.state.co.us::3f1f898f-14f3-46a6-becc-1736177b722b" providerId="AD" clId="Web-{D18AB13A-FB73-FE8F-8D39-775C29050AFB}" dt="2022-11-14T21:50:18.676" v="321" actId="20577"/>
        <pc:sldMkLst>
          <pc:docMk/>
          <pc:sldMk cId="4237028312" sldId="291"/>
        </pc:sldMkLst>
        <pc:spChg chg="add mod">
          <ac:chgData name="Russel, Robin" userId="S::russel_r@cde.state.co.us::3f1f898f-14f3-46a6-becc-1736177b722b" providerId="AD" clId="Web-{D18AB13A-FB73-FE8F-8D39-775C29050AFB}" dt="2022-11-14T21:50:18.676" v="321" actId="20577"/>
          <ac:spMkLst>
            <pc:docMk/>
            <pc:sldMk cId="4237028312" sldId="291"/>
            <ac:spMk id="44" creationId="{C53F4FE9-DD0A-98A6-7851-5C3CD8C63C5D}"/>
          </ac:spMkLst>
        </pc:spChg>
        <pc:spChg chg="mod">
          <ac:chgData name="Russel, Robin" userId="S::russel_r@cde.state.co.us::3f1f898f-14f3-46a6-becc-1736177b722b" providerId="AD" clId="Web-{D18AB13A-FB73-FE8F-8D39-775C29050AFB}" dt="2022-11-14T21:48:46.237" v="299" actId="20577"/>
          <ac:spMkLst>
            <pc:docMk/>
            <pc:sldMk cId="4237028312" sldId="291"/>
            <ac:spMk id="205" creationId="{00000000-0000-0000-0000-000000000000}"/>
          </ac:spMkLst>
        </pc:spChg>
        <pc:cxnChg chg="add del">
          <ac:chgData name="Russel, Robin" userId="S::russel_r@cde.state.co.us::3f1f898f-14f3-46a6-becc-1736177b722b" providerId="AD" clId="Web-{D18AB13A-FB73-FE8F-8D39-775C29050AFB}" dt="2022-11-14T21:49:04.018" v="304"/>
          <ac:cxnSpMkLst>
            <pc:docMk/>
            <pc:sldMk cId="4237028312" sldId="291"/>
            <ac:cxnSpMk id="32" creationId="{EEC450CB-74C6-6992-60AC-D03D434A6DDB}"/>
          </ac:cxnSpMkLst>
        </pc:cxnChg>
        <pc:cxnChg chg="add del">
          <ac:chgData name="Russel, Robin" userId="S::russel_r@cde.state.co.us::3f1f898f-14f3-46a6-becc-1736177b722b" providerId="AD" clId="Web-{D18AB13A-FB73-FE8F-8D39-775C29050AFB}" dt="2022-11-14T21:49:21.159" v="306"/>
          <ac:cxnSpMkLst>
            <pc:docMk/>
            <pc:sldMk cId="4237028312" sldId="291"/>
            <ac:cxnSpMk id="41" creationId="{C6CD6923-5DE7-91FB-794C-C27BB3159EF4}"/>
          </ac:cxnSpMkLst>
        </pc:cxnChg>
        <pc:cxnChg chg="add del">
          <ac:chgData name="Russel, Robin" userId="S::russel_r@cde.state.co.us::3f1f898f-14f3-46a6-becc-1736177b722b" providerId="AD" clId="Web-{D18AB13A-FB73-FE8F-8D39-775C29050AFB}" dt="2022-11-14T21:49:40.675" v="308"/>
          <ac:cxnSpMkLst>
            <pc:docMk/>
            <pc:sldMk cId="4237028312" sldId="291"/>
            <ac:cxnSpMk id="43" creationId="{1BDB2BE3-DF2D-F8FC-D822-3E8FAA441475}"/>
          </ac:cxnSpMkLst>
        </pc:cxnChg>
      </pc:sldChg>
      <pc:sldChg chg="addSp delSp modSp mod ord setBg">
        <pc:chgData name="Russel, Robin" userId="S::russel_r@cde.state.co.us::3f1f898f-14f3-46a6-becc-1736177b722b" providerId="AD" clId="Web-{D18AB13A-FB73-FE8F-8D39-775C29050AFB}" dt="2022-11-15T00:12:27.889" v="507" actId="1076"/>
        <pc:sldMkLst>
          <pc:docMk/>
          <pc:sldMk cId="2963380901" sldId="2778"/>
        </pc:sldMkLst>
        <pc:spChg chg="mod">
          <ac:chgData name="Russel, Robin" userId="S::russel_r@cde.state.co.us::3f1f898f-14f3-46a6-becc-1736177b722b" providerId="AD" clId="Web-{D18AB13A-FB73-FE8F-8D39-775C29050AFB}" dt="2022-11-14T20:55:45.791" v="234"/>
          <ac:spMkLst>
            <pc:docMk/>
            <pc:sldMk cId="2963380901" sldId="2778"/>
            <ac:spMk id="2" creationId="{6C61D94F-C652-2E41-BAF1-87932029FD63}"/>
          </ac:spMkLst>
        </pc:spChg>
        <pc:spChg chg="del">
          <ac:chgData name="Russel, Robin" userId="S::russel_r@cde.state.co.us::3f1f898f-14f3-46a6-becc-1736177b722b" providerId="AD" clId="Web-{D18AB13A-FB73-FE8F-8D39-775C29050AFB}" dt="2022-11-14T20:47:07.582" v="199"/>
          <ac:spMkLst>
            <pc:docMk/>
            <pc:sldMk cId="2963380901" sldId="2778"/>
            <ac:spMk id="3" creationId="{9730AB6A-3655-0B98-9104-CFF8F287C124}"/>
          </ac:spMkLst>
        </pc:spChg>
        <pc:spChg chg="mod ord">
          <ac:chgData name="Russel, Robin" userId="S::russel_r@cde.state.co.us::3f1f898f-14f3-46a6-becc-1736177b722b" providerId="AD" clId="Web-{D18AB13A-FB73-FE8F-8D39-775C29050AFB}" dt="2022-11-14T20:55:45.791" v="234"/>
          <ac:spMkLst>
            <pc:docMk/>
            <pc:sldMk cId="2963380901" sldId="2778"/>
            <ac:spMk id="4" creationId="{512025D9-2534-D3B7-5566-7C10416501E4}"/>
          </ac:spMkLst>
        </pc:spChg>
        <pc:spChg chg="add mod">
          <ac:chgData name="Russel, Robin" userId="S::russel_r@cde.state.co.us::3f1f898f-14f3-46a6-becc-1736177b722b" providerId="AD" clId="Web-{D18AB13A-FB73-FE8F-8D39-775C29050AFB}" dt="2022-11-14T21:46:41.829" v="281" actId="20577"/>
          <ac:spMkLst>
            <pc:docMk/>
            <pc:sldMk cId="2963380901" sldId="2778"/>
            <ac:spMk id="6" creationId="{00C67E8E-F058-1839-91BA-85ED1F4F9522}"/>
          </ac:spMkLst>
        </pc:spChg>
        <pc:spChg chg="add mod">
          <ac:chgData name="Russel, Robin" userId="S::russel_r@cde.state.co.us::3f1f898f-14f3-46a6-becc-1736177b722b" providerId="AD" clId="Web-{D18AB13A-FB73-FE8F-8D39-775C29050AFB}" dt="2022-11-14T21:51:50.786" v="414" actId="20577"/>
          <ac:spMkLst>
            <pc:docMk/>
            <pc:sldMk cId="2963380901" sldId="2778"/>
            <ac:spMk id="8" creationId="{2E1BB553-C9C7-99D6-5C77-BF17327D35C5}"/>
          </ac:spMkLst>
        </pc:spChg>
        <pc:spChg chg="add del mod">
          <ac:chgData name="Russel, Robin" userId="S::russel_r@cde.state.co.us::3f1f898f-14f3-46a6-becc-1736177b722b" providerId="AD" clId="Web-{D18AB13A-FB73-FE8F-8D39-775C29050AFB}" dt="2022-11-14T20:48:44.489" v="208"/>
          <ac:spMkLst>
            <pc:docMk/>
            <pc:sldMk cId="2963380901" sldId="2778"/>
            <ac:spMk id="9" creationId="{A5B098C6-6FBE-853A-88DF-EFE2C6E88E21}"/>
          </ac:spMkLst>
        </pc:spChg>
        <pc:spChg chg="add mod">
          <ac:chgData name="Russel, Robin" userId="S::russel_r@cde.state.co.us::3f1f898f-14f3-46a6-becc-1736177b722b" providerId="AD" clId="Web-{D18AB13A-FB73-FE8F-8D39-775C29050AFB}" dt="2022-11-14T21:53:17.163" v="481" actId="1076"/>
          <ac:spMkLst>
            <pc:docMk/>
            <pc:sldMk cId="2963380901" sldId="2778"/>
            <ac:spMk id="9" creationId="{CE9F7C80-260B-0C3F-5F19-26EF5A804FA5}"/>
          </ac:spMkLst>
        </pc:spChg>
        <pc:spChg chg="add del mod">
          <ac:chgData name="Russel, Robin" userId="S::russel_r@cde.state.co.us::3f1f898f-14f3-46a6-becc-1736177b722b" providerId="AD" clId="Web-{D18AB13A-FB73-FE8F-8D39-775C29050AFB}" dt="2022-11-15T00:10:31.511" v="483"/>
          <ac:spMkLst>
            <pc:docMk/>
            <pc:sldMk cId="2963380901" sldId="2778"/>
            <ac:spMk id="11" creationId="{B5B3A596-7F20-357D-2211-ECD94F44394E}"/>
          </ac:spMkLst>
        </pc:spChg>
        <pc:spChg chg="add del mod">
          <ac:chgData name="Russel, Robin" userId="S::russel_r@cde.state.co.us::3f1f898f-14f3-46a6-becc-1736177b722b" providerId="AD" clId="Web-{D18AB13A-FB73-FE8F-8D39-775C29050AFB}" dt="2022-11-14T20:54:05.399" v="225"/>
          <ac:spMkLst>
            <pc:docMk/>
            <pc:sldMk cId="2963380901" sldId="2778"/>
            <ac:spMk id="13" creationId="{03D0FE5E-28A1-D97E-A29F-98B7F86BBFA5}"/>
          </ac:spMkLst>
        </pc:spChg>
        <pc:spChg chg="add del">
          <ac:chgData name="Russel, Robin" userId="S::russel_r@cde.state.co.us::3f1f898f-14f3-46a6-becc-1736177b722b" providerId="AD" clId="Web-{D18AB13A-FB73-FE8F-8D39-775C29050AFB}" dt="2022-11-14T20:55:45.791" v="234"/>
          <ac:spMkLst>
            <pc:docMk/>
            <pc:sldMk cId="2963380901" sldId="2778"/>
            <ac:spMk id="22" creationId="{247AB924-1B87-43FC-B7C7-B112D5C51A0E}"/>
          </ac:spMkLst>
        </pc:spChg>
        <pc:picChg chg="add del mod ord">
          <ac:chgData name="Russel, Robin" userId="S::russel_r@cde.state.co.us::3f1f898f-14f3-46a6-becc-1736177b722b" providerId="AD" clId="Web-{D18AB13A-FB73-FE8F-8D39-775C29050AFB}" dt="2022-11-14T20:48:43.052" v="207"/>
          <ac:picMkLst>
            <pc:docMk/>
            <pc:sldMk cId="2963380901" sldId="2778"/>
            <ac:picMk id="5" creationId="{99B1E58B-D58E-C76A-FD60-6E1CE1CF8F17}"/>
          </ac:picMkLst>
        </pc:picChg>
        <pc:picChg chg="add mod ord">
          <ac:chgData name="Russel, Robin" userId="S::russel_r@cde.state.co.us::3f1f898f-14f3-46a6-becc-1736177b722b" providerId="AD" clId="Web-{D18AB13A-FB73-FE8F-8D39-775C29050AFB}" dt="2022-11-14T20:55:52.026" v="236" actId="1076"/>
          <ac:picMkLst>
            <pc:docMk/>
            <pc:sldMk cId="2963380901" sldId="2778"/>
            <ac:picMk id="7" creationId="{AA6FE784-D0F4-0125-E914-43F1D592E869}"/>
          </ac:picMkLst>
        </pc:picChg>
        <pc:picChg chg="add del mod ord">
          <ac:chgData name="Russel, Robin" userId="S::russel_r@cde.state.co.us::3f1f898f-14f3-46a6-becc-1736177b722b" providerId="AD" clId="Web-{D18AB13A-FB73-FE8F-8D39-775C29050AFB}" dt="2022-11-14T20:53:54.477" v="223"/>
          <ac:picMkLst>
            <pc:docMk/>
            <pc:sldMk cId="2963380901" sldId="2778"/>
            <ac:picMk id="10" creationId="{140F2C8C-64A5-5564-916B-114555D3954B}"/>
          </ac:picMkLst>
        </pc:picChg>
        <pc:picChg chg="add del mod">
          <ac:chgData name="Russel, Robin" userId="S::russel_r@cde.state.co.us::3f1f898f-14f3-46a6-becc-1736177b722b" providerId="AD" clId="Web-{D18AB13A-FB73-FE8F-8D39-775C29050AFB}" dt="2022-11-14T20:54:13.306" v="227"/>
          <ac:picMkLst>
            <pc:docMk/>
            <pc:sldMk cId="2963380901" sldId="2778"/>
            <ac:picMk id="11" creationId="{8FFB4087-B823-51ED-0520-3397FEC78B0E}"/>
          </ac:picMkLst>
        </pc:picChg>
        <pc:picChg chg="add mod ord">
          <ac:chgData name="Russel, Robin" userId="S::russel_r@cde.state.co.us::3f1f898f-14f3-46a6-becc-1736177b722b" providerId="AD" clId="Web-{D18AB13A-FB73-FE8F-8D39-775C29050AFB}" dt="2022-11-15T00:12:06.123" v="502" actId="1076"/>
          <ac:picMkLst>
            <pc:docMk/>
            <pc:sldMk cId="2963380901" sldId="2778"/>
            <ac:picMk id="12" creationId="{FB07E778-52DF-7F23-19A3-D24FDFD68550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5T00:11:59.326" v="499" actId="1076"/>
          <ac:picMkLst>
            <pc:docMk/>
            <pc:sldMk cId="2963380901" sldId="2778"/>
            <ac:picMk id="13" creationId="{22D5AD85-40D3-CA8D-F420-30B075F048DE}"/>
          </ac:picMkLst>
        </pc:picChg>
        <pc:picChg chg="add del mod ord modCrop">
          <ac:chgData name="Russel, Robin" userId="S::russel_r@cde.state.co.us::3f1f898f-14f3-46a6-becc-1736177b722b" providerId="AD" clId="Web-{D18AB13A-FB73-FE8F-8D39-775C29050AFB}" dt="2022-11-15T00:10:17.886" v="482"/>
          <ac:picMkLst>
            <pc:docMk/>
            <pc:sldMk cId="2963380901" sldId="2778"/>
            <ac:picMk id="14" creationId="{A1815C78-542D-2DBB-A914-5D378850FA0D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4T21:44:38.171" v="242" actId="1076"/>
          <ac:picMkLst>
            <pc:docMk/>
            <pc:sldMk cId="2963380901" sldId="2778"/>
            <ac:picMk id="15" creationId="{76AB84B8-C9BB-F546-96E5-8C132F4CDBC3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5T00:12:14.529" v="504" actId="1076"/>
          <ac:picMkLst>
            <pc:docMk/>
            <pc:sldMk cId="2963380901" sldId="2778"/>
            <ac:picMk id="16" creationId="{CF82B13B-853C-1145-9B7E-2246B6A195B4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5T00:12:27.889" v="507" actId="1076"/>
          <ac:picMkLst>
            <pc:docMk/>
            <pc:sldMk cId="2963380901" sldId="2778"/>
            <ac:picMk id="17" creationId="{3F4B2E80-EDCE-AD0C-7BF9-66D92B1ABE6C}"/>
          </ac:picMkLst>
        </pc:picChg>
        <pc:picChg chg="add del mod">
          <ac:chgData name="Russel, Robin" userId="S::russel_r@cde.state.co.us::3f1f898f-14f3-46a6-becc-1736177b722b" providerId="AD" clId="Web-{D18AB13A-FB73-FE8F-8D39-775C29050AFB}" dt="2022-11-15T00:11:33.997" v="494"/>
          <ac:picMkLst>
            <pc:docMk/>
            <pc:sldMk cId="2963380901" sldId="2778"/>
            <ac:picMk id="18" creationId="{4DCE5F98-D9CE-D7D6-CEBD-CC1220F6C8EE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5T00:12:11.607" v="503" actId="1076"/>
          <ac:picMkLst>
            <pc:docMk/>
            <pc:sldMk cId="2963380901" sldId="2778"/>
            <ac:picMk id="19" creationId="{58CF2E72-8B7A-5A43-BF51-F7E084FC0C0D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5T00:12:01.138" v="500" actId="1076"/>
          <ac:picMkLst>
            <pc:docMk/>
            <pc:sldMk cId="2963380901" sldId="2778"/>
            <ac:picMk id="20" creationId="{6E057E10-EF8A-3148-E63E-7729C3DD8A7E}"/>
          </ac:picMkLst>
        </pc:picChg>
        <pc:picChg chg="add mod">
          <ac:chgData name="Russel, Robin" userId="S::russel_r@cde.state.co.us::3f1f898f-14f3-46a6-becc-1736177b722b" providerId="AD" clId="Web-{D18AB13A-FB73-FE8F-8D39-775C29050AFB}" dt="2022-11-15T00:12:21.467" v="506" actId="1076"/>
          <ac:picMkLst>
            <pc:docMk/>
            <pc:sldMk cId="2963380901" sldId="2778"/>
            <ac:picMk id="21" creationId="{119AD26F-8F4B-B7CF-3C88-756E6E123573}"/>
          </ac:picMkLst>
        </pc:picChg>
        <pc:cxnChg chg="add mod">
          <ac:chgData name="Russel, Robin" userId="S::russel_r@cde.state.co.us::3f1f898f-14f3-46a6-becc-1736177b722b" providerId="AD" clId="Web-{D18AB13A-FB73-FE8F-8D39-775C29050AFB}" dt="2022-11-14T21:45:41.375" v="249" actId="1076"/>
          <ac:cxnSpMkLst>
            <pc:docMk/>
            <pc:sldMk cId="2963380901" sldId="2778"/>
            <ac:cxnSpMk id="3" creationId="{624D0915-F26D-4254-B6D7-C31CADE899EF}"/>
          </ac:cxnSpMkLst>
        </pc:cxnChg>
        <pc:cxnChg chg="add mod">
          <ac:chgData name="Russel, Robin" userId="S::russel_r@cde.state.co.us::3f1f898f-14f3-46a6-becc-1736177b722b" providerId="AD" clId="Web-{D18AB13A-FB73-FE8F-8D39-775C29050AFB}" dt="2022-11-14T21:45:49.578" v="251" actId="1076"/>
          <ac:cxnSpMkLst>
            <pc:docMk/>
            <pc:sldMk cId="2963380901" sldId="2778"/>
            <ac:cxnSpMk id="5" creationId="{4CE1DEBA-026F-4AD7-40EA-9CD4B7408605}"/>
          </ac:cxnSpMkLst>
        </pc:cxnChg>
        <pc:cxnChg chg="add del">
          <ac:chgData name="Russel, Robin" userId="S::russel_r@cde.state.co.us::3f1f898f-14f3-46a6-becc-1736177b722b" providerId="AD" clId="Web-{D18AB13A-FB73-FE8F-8D39-775C29050AFB}" dt="2022-11-14T20:55:45.791" v="234"/>
          <ac:cxnSpMkLst>
            <pc:docMk/>
            <pc:sldMk cId="2963380901" sldId="2778"/>
            <ac:cxnSpMk id="20" creationId="{99AE2756-0FC4-4155-83E7-58AAAB63E757}"/>
          </ac:cxnSpMkLst>
        </pc:cxnChg>
        <pc:cxnChg chg="add del">
          <ac:chgData name="Russel, Robin" userId="S::russel_r@cde.state.co.us::3f1f898f-14f3-46a6-becc-1736177b722b" providerId="AD" clId="Web-{D18AB13A-FB73-FE8F-8D39-775C29050AFB}" dt="2022-11-14T20:55:45.791" v="234"/>
          <ac:cxnSpMkLst>
            <pc:docMk/>
            <pc:sldMk cId="2963380901" sldId="2778"/>
            <ac:cxnSpMk id="24" creationId="{818DC98F-4057-4645-B948-F604F39A9CFE}"/>
          </ac:cxnSpMkLst>
        </pc:cxnChg>
        <pc:cxnChg chg="add del">
          <ac:chgData name="Russel, Robin" userId="S::russel_r@cde.state.co.us::3f1f898f-14f3-46a6-becc-1736177b722b" providerId="AD" clId="Web-{D18AB13A-FB73-FE8F-8D39-775C29050AFB}" dt="2022-11-14T20:55:45.791" v="234"/>
          <ac:cxnSpMkLst>
            <pc:docMk/>
            <pc:sldMk cId="2963380901" sldId="2778"/>
            <ac:cxnSpMk id="26" creationId="{DAD2B705-4A9B-408D-AA80-4F41045E09DE}"/>
          </ac:cxnSpMkLst>
        </pc:cxnChg>
      </pc:sldChg>
    </pc:docChg>
  </pc:docChgLst>
  <pc:docChgLst>
    <pc:chgData name="Ward, Reagan" userId="27291eb4-8241-4961-9e69-8c66e34cc5b0" providerId="ADAL" clId="{97216C90-97DD-4C86-9670-9EC33AF3E15B}"/>
    <pc:docChg chg="undo custSel addSld delSld modSld sldOrd">
      <pc:chgData name="Ward, Reagan" userId="27291eb4-8241-4961-9e69-8c66e34cc5b0" providerId="ADAL" clId="{97216C90-97DD-4C86-9670-9EC33AF3E15B}" dt="2022-11-15T17:36:10.077" v="7617"/>
      <pc:docMkLst>
        <pc:docMk/>
      </pc:docMkLst>
      <pc:sldChg chg="modSp mod">
        <pc:chgData name="Ward, Reagan" userId="27291eb4-8241-4961-9e69-8c66e34cc5b0" providerId="ADAL" clId="{97216C90-97DD-4C86-9670-9EC33AF3E15B}" dt="2022-11-15T17:14:25.931" v="7605" actId="6549"/>
        <pc:sldMkLst>
          <pc:docMk/>
          <pc:sldMk cId="638276779" sldId="257"/>
        </pc:sldMkLst>
        <pc:spChg chg="mod">
          <ac:chgData name="Ward, Reagan" userId="27291eb4-8241-4961-9e69-8c66e34cc5b0" providerId="ADAL" clId="{97216C90-97DD-4C86-9670-9EC33AF3E15B}" dt="2022-11-15T17:14:25.931" v="7605" actId="6549"/>
          <ac:spMkLst>
            <pc:docMk/>
            <pc:sldMk cId="638276779" sldId="257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97216C90-97DD-4C86-9670-9EC33AF3E15B}" dt="2022-11-14T23:27:28.093" v="4407" actId="20577"/>
        <pc:sldMkLst>
          <pc:docMk/>
          <pc:sldMk cId="3015947959" sldId="258"/>
        </pc:sldMkLst>
        <pc:spChg chg="mod">
          <ac:chgData name="Ward, Reagan" userId="27291eb4-8241-4961-9e69-8c66e34cc5b0" providerId="ADAL" clId="{97216C90-97DD-4C86-9670-9EC33AF3E15B}" dt="2022-11-14T23:27:28.093" v="4407" actId="20577"/>
          <ac:spMkLst>
            <pc:docMk/>
            <pc:sldMk cId="3015947959" sldId="258"/>
            <ac:spMk id="3" creationId="{00000000-0000-0000-0000-000000000000}"/>
          </ac:spMkLst>
        </pc:spChg>
        <pc:spChg chg="mod">
          <ac:chgData name="Ward, Reagan" userId="27291eb4-8241-4961-9e69-8c66e34cc5b0" providerId="ADAL" clId="{97216C90-97DD-4C86-9670-9EC33AF3E15B}" dt="2022-11-14T23:27:16.563" v="4377" actId="20577"/>
          <ac:spMkLst>
            <pc:docMk/>
            <pc:sldMk cId="3015947959" sldId="258"/>
            <ac:spMk id="5" creationId="{286C8454-3412-BA74-DDF9-6B28F574C066}"/>
          </ac:spMkLst>
        </pc:spChg>
      </pc:sldChg>
      <pc:sldChg chg="addSp delSp modSp mod">
        <pc:chgData name="Ward, Reagan" userId="27291eb4-8241-4961-9e69-8c66e34cc5b0" providerId="ADAL" clId="{97216C90-97DD-4C86-9670-9EC33AF3E15B}" dt="2022-11-15T17:36:10.077" v="7617"/>
        <pc:sldMkLst>
          <pc:docMk/>
          <pc:sldMk cId="3624484056" sldId="270"/>
        </pc:sldMkLst>
        <pc:spChg chg="add del">
          <ac:chgData name="Ward, Reagan" userId="27291eb4-8241-4961-9e69-8c66e34cc5b0" providerId="ADAL" clId="{97216C90-97DD-4C86-9670-9EC33AF3E15B}" dt="2022-11-15T17:36:05.286" v="7616" actId="22"/>
          <ac:spMkLst>
            <pc:docMk/>
            <pc:sldMk cId="3624484056" sldId="270"/>
            <ac:spMk id="3" creationId="{46D99753-0A17-9FA8-85CF-59D4B79BA2C3}"/>
          </ac:spMkLst>
        </pc:spChg>
        <pc:spChg chg="add mod">
          <ac:chgData name="Ward, Reagan" userId="27291eb4-8241-4961-9e69-8c66e34cc5b0" providerId="ADAL" clId="{97216C90-97DD-4C86-9670-9EC33AF3E15B}" dt="2022-11-15T17:36:10.077" v="7617"/>
          <ac:spMkLst>
            <pc:docMk/>
            <pc:sldMk cId="3624484056" sldId="270"/>
            <ac:spMk id="4" creationId="{C67E6DD8-E041-1150-51D6-F8D822DDD18A}"/>
          </ac:spMkLst>
        </pc:spChg>
        <pc:spChg chg="del mod">
          <ac:chgData name="Ward, Reagan" userId="27291eb4-8241-4961-9e69-8c66e34cc5b0" providerId="ADAL" clId="{97216C90-97DD-4C86-9670-9EC33AF3E15B}" dt="2022-11-15T17:36:03.656" v="7614" actId="478"/>
          <ac:spMkLst>
            <pc:docMk/>
            <pc:sldMk cId="3624484056" sldId="270"/>
            <ac:spMk id="5" creationId="{00000000-0000-0000-0000-000000000000}"/>
          </ac:spMkLst>
        </pc:spChg>
        <pc:picChg chg="mod">
          <ac:chgData name="Ward, Reagan" userId="27291eb4-8241-4961-9e69-8c66e34cc5b0" providerId="ADAL" clId="{97216C90-97DD-4C86-9670-9EC33AF3E15B}" dt="2022-11-15T17:35:31.277" v="7612"/>
          <ac:picMkLst>
            <pc:docMk/>
            <pc:sldMk cId="3624484056" sldId="270"/>
            <ac:picMk id="9" creationId="{6D6D1CB9-95F1-45CA-8CA5-A082A0057EEE}"/>
          </ac:picMkLst>
        </pc:picChg>
      </pc:sldChg>
      <pc:sldChg chg="modSp">
        <pc:chgData name="Ward, Reagan" userId="27291eb4-8241-4961-9e69-8c66e34cc5b0" providerId="ADAL" clId="{97216C90-97DD-4C86-9670-9EC33AF3E15B}" dt="2022-11-15T17:09:23.229" v="7560" actId="12100"/>
        <pc:sldMkLst>
          <pc:docMk/>
          <pc:sldMk cId="0" sldId="271"/>
        </pc:sldMkLst>
        <pc:graphicFrameChg chg="mod">
          <ac:chgData name="Ward, Reagan" userId="27291eb4-8241-4961-9e69-8c66e34cc5b0" providerId="ADAL" clId="{97216C90-97DD-4C86-9670-9EC33AF3E15B}" dt="2022-11-15T17:09:23.229" v="7560" actId="12100"/>
          <ac:graphicFrameMkLst>
            <pc:docMk/>
            <pc:sldMk cId="0" sldId="271"/>
            <ac:graphicFrameMk id="218" creationId="{A4BF848B-1F14-4849-BF80-1FF0088793A1}"/>
          </ac:graphicFrameMkLst>
        </pc:graphicFrameChg>
      </pc:sldChg>
      <pc:sldChg chg="modSp mod">
        <pc:chgData name="Ward, Reagan" userId="27291eb4-8241-4961-9e69-8c66e34cc5b0" providerId="ADAL" clId="{97216C90-97DD-4C86-9670-9EC33AF3E15B}" dt="2022-11-15T15:44:32.799" v="4860" actId="20577"/>
        <pc:sldMkLst>
          <pc:docMk/>
          <pc:sldMk cId="3650385504" sldId="274"/>
        </pc:sldMkLst>
        <pc:spChg chg="mod">
          <ac:chgData name="Ward, Reagan" userId="27291eb4-8241-4961-9e69-8c66e34cc5b0" providerId="ADAL" clId="{97216C90-97DD-4C86-9670-9EC33AF3E15B}" dt="2022-11-15T15:44:32.799" v="4860" actId="20577"/>
          <ac:spMkLst>
            <pc:docMk/>
            <pc:sldMk cId="3650385504" sldId="274"/>
            <ac:spMk id="6" creationId="{05476881-1165-4F57-8006-0EBEE8CB5C9B}"/>
          </ac:spMkLst>
        </pc:spChg>
      </pc:sldChg>
      <pc:sldChg chg="delSp modSp mod ord">
        <pc:chgData name="Ward, Reagan" userId="27291eb4-8241-4961-9e69-8c66e34cc5b0" providerId="ADAL" clId="{97216C90-97DD-4C86-9670-9EC33AF3E15B}" dt="2022-11-15T15:42:18.849" v="4769" actId="962"/>
        <pc:sldMkLst>
          <pc:docMk/>
          <pc:sldMk cId="4237028312" sldId="291"/>
        </pc:sldMkLst>
        <pc:spChg chg="del">
          <ac:chgData name="Ward, Reagan" userId="27291eb4-8241-4961-9e69-8c66e34cc5b0" providerId="ADAL" clId="{97216C90-97DD-4C86-9670-9EC33AF3E15B}" dt="2022-11-14T16:36:34.012" v="210" actId="478"/>
          <ac:spMkLst>
            <pc:docMk/>
            <pc:sldMk cId="4237028312" sldId="291"/>
            <ac:spMk id="4" creationId="{97F26419-1EF1-4E98-B27E-B2E7F89B9359}"/>
          </ac:spMkLst>
        </pc:spChg>
        <pc:spChg chg="del">
          <ac:chgData name="Ward, Reagan" userId="27291eb4-8241-4961-9e69-8c66e34cc5b0" providerId="ADAL" clId="{97216C90-97DD-4C86-9670-9EC33AF3E15B}" dt="2022-11-15T14:50:27.790" v="4538" actId="478"/>
          <ac:spMkLst>
            <pc:docMk/>
            <pc:sldMk cId="4237028312" sldId="291"/>
            <ac:spMk id="44" creationId="{C53F4FE9-DD0A-98A6-7851-5C3CD8C63C5D}"/>
          </ac:spMkLst>
        </pc:spChg>
        <pc:graphicFrameChg chg="mod">
          <ac:chgData name="Ward, Reagan" userId="27291eb4-8241-4961-9e69-8c66e34cc5b0" providerId="ADAL" clId="{97216C90-97DD-4C86-9670-9EC33AF3E15B}" dt="2022-11-15T15:42:17.135" v="4768" actId="962"/>
          <ac:graphicFrameMkLst>
            <pc:docMk/>
            <pc:sldMk cId="4237028312" sldId="291"/>
            <ac:graphicFrameMk id="211" creationId="{3E416E5B-511F-1C1E-1D06-B86BD9F531AC}"/>
          </ac:graphicFrameMkLst>
        </pc:graphicFrameChg>
        <pc:picChg chg="mod">
          <ac:chgData name="Ward, Reagan" userId="27291eb4-8241-4961-9e69-8c66e34cc5b0" providerId="ADAL" clId="{97216C90-97DD-4C86-9670-9EC33AF3E15B}" dt="2022-11-15T15:42:18.849" v="4769" actId="962"/>
          <ac:picMkLst>
            <pc:docMk/>
            <pc:sldMk cId="4237028312" sldId="291"/>
            <ac:picMk id="9" creationId="{7097E185-CBC8-4182-8E52-5A0B84F84652}"/>
          </ac:picMkLst>
        </pc:picChg>
      </pc:sldChg>
      <pc:sldChg chg="addSp delSp modSp add mod chgLayout">
        <pc:chgData name="Ward, Reagan" userId="27291eb4-8241-4961-9e69-8c66e34cc5b0" providerId="ADAL" clId="{97216C90-97DD-4C86-9670-9EC33AF3E15B}" dt="2022-11-15T15:56:29.321" v="5966" actId="12385"/>
        <pc:sldMkLst>
          <pc:docMk/>
          <pc:sldMk cId="4022630055" sldId="333"/>
        </pc:sldMkLst>
        <pc:spChg chg="add del mod">
          <ac:chgData name="Ward, Reagan" userId="27291eb4-8241-4961-9e69-8c66e34cc5b0" providerId="ADAL" clId="{97216C90-97DD-4C86-9670-9EC33AF3E15B}" dt="2022-11-15T15:42:51.237" v="4774"/>
          <ac:spMkLst>
            <pc:docMk/>
            <pc:sldMk cId="4022630055" sldId="333"/>
            <ac:spMk id="3" creationId="{2A85A831-956D-277F-2257-1DD84F7063FD}"/>
          </ac:spMkLst>
        </pc:spChg>
        <pc:spChg chg="add del mod">
          <ac:chgData name="Ward, Reagan" userId="27291eb4-8241-4961-9e69-8c66e34cc5b0" providerId="ADAL" clId="{97216C90-97DD-4C86-9670-9EC33AF3E15B}" dt="2022-11-15T15:42:51.237" v="4774"/>
          <ac:spMkLst>
            <pc:docMk/>
            <pc:sldMk cId="4022630055" sldId="333"/>
            <ac:spMk id="4" creationId="{A5CB04B2-B6CD-45AC-5AE7-D6267A720FA6}"/>
          </ac:spMkLst>
        </pc:spChg>
        <pc:spChg chg="add del mod">
          <ac:chgData name="Ward, Reagan" userId="27291eb4-8241-4961-9e69-8c66e34cc5b0" providerId="ADAL" clId="{97216C90-97DD-4C86-9670-9EC33AF3E15B}" dt="2022-11-15T15:43:10.391" v="4779"/>
          <ac:spMkLst>
            <pc:docMk/>
            <pc:sldMk cId="4022630055" sldId="333"/>
            <ac:spMk id="9" creationId="{830F246A-E87C-9386-1795-64EF48FA4C1D}"/>
          </ac:spMkLst>
        </pc:spChg>
        <pc:spChg chg="mod ord">
          <ac:chgData name="Ward, Reagan" userId="27291eb4-8241-4961-9e69-8c66e34cc5b0" providerId="ADAL" clId="{97216C90-97DD-4C86-9670-9EC33AF3E15B}" dt="2022-11-15T15:42:51.237" v="4774"/>
          <ac:spMkLst>
            <pc:docMk/>
            <pc:sldMk cId="4022630055" sldId="333"/>
            <ac:spMk id="7170" creationId="{00000000-0000-0000-0000-000000000000}"/>
          </ac:spMkLst>
        </pc:spChg>
        <pc:spChg chg="del mod ord">
          <ac:chgData name="Ward, Reagan" userId="27291eb4-8241-4961-9e69-8c66e34cc5b0" providerId="ADAL" clId="{97216C90-97DD-4C86-9670-9EC33AF3E15B}" dt="2022-11-15T15:43:06.677" v="4778" actId="478"/>
          <ac:spMkLst>
            <pc:docMk/>
            <pc:sldMk cId="4022630055" sldId="333"/>
            <ac:spMk id="7171" creationId="{00000000-0000-0000-0000-000000000000}"/>
          </ac:spMkLst>
        </pc:spChg>
        <pc:graphicFrameChg chg="add del mod">
          <ac:chgData name="Ward, Reagan" userId="27291eb4-8241-4961-9e69-8c66e34cc5b0" providerId="ADAL" clId="{97216C90-97DD-4C86-9670-9EC33AF3E15B}" dt="2022-11-15T15:42:38.987" v="4772" actId="21"/>
          <ac:graphicFrameMkLst>
            <pc:docMk/>
            <pc:sldMk cId="4022630055" sldId="333"/>
            <ac:graphicFrameMk id="2" creationId="{129AD5C6-79E1-C8E0-CA7E-3D61FE1ACF3D}"/>
          </ac:graphicFrameMkLst>
        </pc:graphicFrameChg>
        <pc:graphicFrameChg chg="add del mod">
          <ac:chgData name="Ward, Reagan" userId="27291eb4-8241-4961-9e69-8c66e34cc5b0" providerId="ADAL" clId="{97216C90-97DD-4C86-9670-9EC33AF3E15B}" dt="2022-11-15T15:42:54.415" v="4776"/>
          <ac:graphicFrameMkLst>
            <pc:docMk/>
            <pc:sldMk cId="4022630055" sldId="333"/>
            <ac:graphicFrameMk id="5" creationId="{F31FE609-E6AA-CAFF-E05D-88AC5328F451}"/>
          </ac:graphicFrameMkLst>
        </pc:graphicFrameChg>
        <pc:graphicFrameChg chg="del modGraphic">
          <ac:chgData name="Ward, Reagan" userId="27291eb4-8241-4961-9e69-8c66e34cc5b0" providerId="ADAL" clId="{97216C90-97DD-4C86-9670-9EC33AF3E15B}" dt="2022-11-15T15:42:27.466" v="4770" actId="21"/>
          <ac:graphicFrameMkLst>
            <pc:docMk/>
            <pc:sldMk cId="4022630055" sldId="333"/>
            <ac:graphicFrameMk id="6" creationId="{D5E7C5BC-B795-429F-8AB2-19D24AEA55F0}"/>
          </ac:graphicFrameMkLst>
        </pc:graphicFrameChg>
        <pc:graphicFrameChg chg="add del mod modGraphic">
          <ac:chgData name="Ward, Reagan" userId="27291eb4-8241-4961-9e69-8c66e34cc5b0" providerId="ADAL" clId="{97216C90-97DD-4C86-9670-9EC33AF3E15B}" dt="2022-11-15T15:43:15.365" v="4781" actId="478"/>
          <ac:graphicFrameMkLst>
            <pc:docMk/>
            <pc:sldMk cId="4022630055" sldId="333"/>
            <ac:graphicFrameMk id="7" creationId="{1AD42B0B-1A8D-6CBB-AEFD-FFC50E2232CE}"/>
          </ac:graphicFrameMkLst>
        </pc:graphicFrameChg>
        <pc:graphicFrameChg chg="add mod modGraphic">
          <ac:chgData name="Ward, Reagan" userId="27291eb4-8241-4961-9e69-8c66e34cc5b0" providerId="ADAL" clId="{97216C90-97DD-4C86-9670-9EC33AF3E15B}" dt="2022-11-15T15:56:29.321" v="5966" actId="12385"/>
          <ac:graphicFrameMkLst>
            <pc:docMk/>
            <pc:sldMk cId="4022630055" sldId="333"/>
            <ac:graphicFrameMk id="10" creationId="{99D10854-46BF-A596-8343-84D06AEDD224}"/>
          </ac:graphicFrameMkLst>
        </pc:graphicFrameChg>
      </pc:sldChg>
      <pc:sldChg chg="add">
        <pc:chgData name="Ward, Reagan" userId="27291eb4-8241-4961-9e69-8c66e34cc5b0" providerId="ADAL" clId="{97216C90-97DD-4C86-9670-9EC33AF3E15B}" dt="2022-11-14T16:31:08.828" v="172"/>
        <pc:sldMkLst>
          <pc:docMk/>
          <pc:sldMk cId="2973835868" sldId="362"/>
        </pc:sldMkLst>
      </pc:sldChg>
      <pc:sldChg chg="addSp delSp modSp mod">
        <pc:chgData name="Ward, Reagan" userId="27291eb4-8241-4961-9e69-8c66e34cc5b0" providerId="ADAL" clId="{97216C90-97DD-4C86-9670-9EC33AF3E15B}" dt="2022-11-15T15:55:53.095" v="5964"/>
        <pc:sldMkLst>
          <pc:docMk/>
          <pc:sldMk cId="0" sldId="364"/>
        </pc:sldMkLst>
        <pc:spChg chg="add mod">
          <ac:chgData name="Ward, Reagan" userId="27291eb4-8241-4961-9e69-8c66e34cc5b0" providerId="ADAL" clId="{97216C90-97DD-4C86-9670-9EC33AF3E15B}" dt="2022-11-15T15:55:53.095" v="5964"/>
          <ac:spMkLst>
            <pc:docMk/>
            <pc:sldMk cId="0" sldId="364"/>
            <ac:spMk id="2" creationId="{787400C7-15C4-A7A1-6C07-5E2D7C846753}"/>
          </ac:spMkLst>
        </pc:spChg>
        <pc:spChg chg="del">
          <ac:chgData name="Ward, Reagan" userId="27291eb4-8241-4961-9e69-8c66e34cc5b0" providerId="ADAL" clId="{97216C90-97DD-4C86-9670-9EC33AF3E15B}" dt="2022-11-15T15:55:52.833" v="5963" actId="478"/>
          <ac:spMkLst>
            <pc:docMk/>
            <pc:sldMk cId="0" sldId="364"/>
            <ac:spMk id="3" creationId="{F36407A0-4B78-2D59-3A50-EF86F3EB3BF8}"/>
          </ac:spMkLst>
        </pc:spChg>
      </pc:sldChg>
      <pc:sldChg chg="addSp delSp modSp add mod">
        <pc:chgData name="Ward, Reagan" userId="27291eb4-8241-4961-9e69-8c66e34cc5b0" providerId="ADAL" clId="{97216C90-97DD-4C86-9670-9EC33AF3E15B}" dt="2022-11-14T16:45:43.154" v="383" actId="20577"/>
        <pc:sldMkLst>
          <pc:docMk/>
          <pc:sldMk cId="213837164" sldId="2769"/>
        </pc:sldMkLst>
        <pc:spChg chg="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2" creationId="{ADAC0D38-C324-4EFD-AF05-426E6495497B}"/>
          </ac:spMkLst>
        </pc:spChg>
        <pc:spChg chg="mod">
          <ac:chgData name="Ward, Reagan" userId="27291eb4-8241-4961-9e69-8c66e34cc5b0" providerId="ADAL" clId="{97216C90-97DD-4C86-9670-9EC33AF3E15B}" dt="2022-11-14T16:43:10.512" v="281" actId="20577"/>
          <ac:spMkLst>
            <pc:docMk/>
            <pc:sldMk cId="213837164" sldId="2769"/>
            <ac:spMk id="3" creationId="{5185B60C-6635-4B54-A10F-570C13ECBEE3}"/>
          </ac:spMkLst>
        </pc:spChg>
        <pc:spChg chg="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4" creationId="{24C90C0E-BDAF-4CE7-85B9-5B8E64FEA29C}"/>
          </ac:spMkLst>
        </pc:spChg>
        <pc:spChg chg="mod">
          <ac:chgData name="Ward, Reagan" userId="27291eb4-8241-4961-9e69-8c66e34cc5b0" providerId="ADAL" clId="{97216C90-97DD-4C86-9670-9EC33AF3E15B}" dt="2022-11-14T16:45:43.154" v="383" actId="20577"/>
          <ac:spMkLst>
            <pc:docMk/>
            <pc:sldMk cId="213837164" sldId="2769"/>
            <ac:spMk id="5" creationId="{09DB6CCA-EE65-48ED-B542-5DAA75D27A2A}"/>
          </ac:spMkLst>
        </pc:spChg>
        <pc:spChg chg="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6" creationId="{569B2A56-50BA-430A-87FA-A6C6FAA594A3}"/>
          </ac:spMkLst>
        </pc:spChg>
        <pc:spChg chg="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7" creationId="{5921ABC5-EC66-41F3-BF28-A350B4DCB5C6}"/>
          </ac:spMkLst>
        </pc:spChg>
        <pc:spChg chg="add del mod">
          <ac:chgData name="Ward, Reagan" userId="27291eb4-8241-4961-9e69-8c66e34cc5b0" providerId="ADAL" clId="{97216C90-97DD-4C86-9670-9EC33AF3E15B}" dt="2022-11-14T16:42:20.067" v="264"/>
          <ac:spMkLst>
            <pc:docMk/>
            <pc:sldMk cId="213837164" sldId="2769"/>
            <ac:spMk id="8" creationId="{EB355808-0EDB-76EE-4884-274556878C9E}"/>
          </ac:spMkLst>
        </pc:spChg>
        <pc:spChg chg="add del mod">
          <ac:chgData name="Ward, Reagan" userId="27291eb4-8241-4961-9e69-8c66e34cc5b0" providerId="ADAL" clId="{97216C90-97DD-4C86-9670-9EC33AF3E15B}" dt="2022-11-14T16:42:20.067" v="264"/>
          <ac:spMkLst>
            <pc:docMk/>
            <pc:sldMk cId="213837164" sldId="2769"/>
            <ac:spMk id="9" creationId="{C094D44F-BCD8-1A59-4E3C-3B8C5543FE08}"/>
          </ac:spMkLst>
        </pc:spChg>
        <pc:spChg chg="add del mod">
          <ac:chgData name="Ward, Reagan" userId="27291eb4-8241-4961-9e69-8c66e34cc5b0" providerId="ADAL" clId="{97216C90-97DD-4C86-9670-9EC33AF3E15B}" dt="2022-11-14T16:42:20.067" v="264"/>
          <ac:spMkLst>
            <pc:docMk/>
            <pc:sldMk cId="213837164" sldId="2769"/>
            <ac:spMk id="10" creationId="{1EFDB946-EB73-D43B-FD12-604299A3F662}"/>
          </ac:spMkLst>
        </pc:spChg>
        <pc:spChg chg="add del mod">
          <ac:chgData name="Ward, Reagan" userId="27291eb4-8241-4961-9e69-8c66e34cc5b0" providerId="ADAL" clId="{97216C90-97DD-4C86-9670-9EC33AF3E15B}" dt="2022-11-14T16:42:20.067" v="264"/>
          <ac:spMkLst>
            <pc:docMk/>
            <pc:sldMk cId="213837164" sldId="2769"/>
            <ac:spMk id="11" creationId="{D13B47D9-F5B9-BE75-6F17-891638C30D9A}"/>
          </ac:spMkLst>
        </pc:spChg>
        <pc:spChg chg="add del mod">
          <ac:chgData name="Ward, Reagan" userId="27291eb4-8241-4961-9e69-8c66e34cc5b0" providerId="ADAL" clId="{97216C90-97DD-4C86-9670-9EC33AF3E15B}" dt="2022-11-14T16:42:20.067" v="264"/>
          <ac:spMkLst>
            <pc:docMk/>
            <pc:sldMk cId="213837164" sldId="2769"/>
            <ac:spMk id="12" creationId="{5631097A-7BA4-EA38-EB97-28D80E7B9B69}"/>
          </ac:spMkLst>
        </pc:spChg>
        <pc:spChg chg="add del mod">
          <ac:chgData name="Ward, Reagan" userId="27291eb4-8241-4961-9e69-8c66e34cc5b0" providerId="ADAL" clId="{97216C90-97DD-4C86-9670-9EC33AF3E15B}" dt="2022-11-14T16:42:20.067" v="264"/>
          <ac:spMkLst>
            <pc:docMk/>
            <pc:sldMk cId="213837164" sldId="2769"/>
            <ac:spMk id="13" creationId="{AC87FA78-0B44-6DF4-6318-923702248027}"/>
          </ac:spMkLst>
        </pc:spChg>
        <pc:spChg chg="add del 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14" creationId="{98408937-3ACC-6BA1-DD3F-C549EB02DE7D}"/>
          </ac:spMkLst>
        </pc:spChg>
        <pc:spChg chg="add del 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15" creationId="{901A92AB-3A7F-2061-FEA4-F630764C9462}"/>
          </ac:spMkLst>
        </pc:spChg>
        <pc:spChg chg="add del 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16" creationId="{F46A4278-04F3-9D14-B6ED-B38DC1A9F689}"/>
          </ac:spMkLst>
        </pc:spChg>
        <pc:spChg chg="add del 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17" creationId="{CD6248C1-79A6-F43A-E589-434D3574975A}"/>
          </ac:spMkLst>
        </pc:spChg>
        <pc:spChg chg="add del 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18" creationId="{75799E8F-B848-A0E6-3369-AD85143F5CAA}"/>
          </ac:spMkLst>
        </pc:spChg>
        <pc:spChg chg="add del mod">
          <ac:chgData name="Ward, Reagan" userId="27291eb4-8241-4961-9e69-8c66e34cc5b0" providerId="ADAL" clId="{97216C90-97DD-4C86-9670-9EC33AF3E15B}" dt="2022-11-14T16:42:49.077" v="267"/>
          <ac:spMkLst>
            <pc:docMk/>
            <pc:sldMk cId="213837164" sldId="2769"/>
            <ac:spMk id="19" creationId="{F2E6444B-B44D-FFEF-9406-A39D17F0C2E0}"/>
          </ac:spMkLst>
        </pc:spChg>
      </pc:sldChg>
      <pc:sldChg chg="modSp mod">
        <pc:chgData name="Ward, Reagan" userId="27291eb4-8241-4961-9e69-8c66e34cc5b0" providerId="ADAL" clId="{97216C90-97DD-4C86-9670-9EC33AF3E15B}" dt="2022-11-14T16:40:00.424" v="218"/>
        <pc:sldMkLst>
          <pc:docMk/>
          <pc:sldMk cId="2429532226" sldId="2774"/>
        </pc:sldMkLst>
        <pc:spChg chg="mod">
          <ac:chgData name="Ward, Reagan" userId="27291eb4-8241-4961-9e69-8c66e34cc5b0" providerId="ADAL" clId="{97216C90-97DD-4C86-9670-9EC33AF3E15B}" dt="2022-11-14T16:40:00.424" v="218"/>
          <ac:spMkLst>
            <pc:docMk/>
            <pc:sldMk cId="2429532226" sldId="2774"/>
            <ac:spMk id="3" creationId="{7D4F5959-C5A7-49B8-96CC-6331D837E2C6}"/>
          </ac:spMkLst>
        </pc:spChg>
      </pc:sldChg>
      <pc:sldChg chg="modSp mod">
        <pc:chgData name="Ward, Reagan" userId="27291eb4-8241-4961-9e69-8c66e34cc5b0" providerId="ADAL" clId="{97216C90-97DD-4C86-9670-9EC33AF3E15B}" dt="2022-11-15T15:42:14.727" v="4767" actId="962"/>
        <pc:sldMkLst>
          <pc:docMk/>
          <pc:sldMk cId="1252659567" sldId="2775"/>
        </pc:sldMkLst>
        <pc:spChg chg="mod">
          <ac:chgData name="Ward, Reagan" userId="27291eb4-8241-4961-9e69-8c66e34cc5b0" providerId="ADAL" clId="{97216C90-97DD-4C86-9670-9EC33AF3E15B}" dt="2022-11-14T16:42:01.686" v="262"/>
          <ac:spMkLst>
            <pc:docMk/>
            <pc:sldMk cId="1252659567" sldId="2775"/>
            <ac:spMk id="5" creationId="{3E106B51-A1E3-4E97-992E-67A99F7AD89B}"/>
          </ac:spMkLst>
        </pc:spChg>
        <pc:graphicFrameChg chg="mod">
          <ac:chgData name="Ward, Reagan" userId="27291eb4-8241-4961-9e69-8c66e34cc5b0" providerId="ADAL" clId="{97216C90-97DD-4C86-9670-9EC33AF3E15B}" dt="2022-11-15T15:42:14.727" v="4767" actId="962"/>
          <ac:graphicFrameMkLst>
            <pc:docMk/>
            <pc:sldMk cId="1252659567" sldId="2775"/>
            <ac:graphicFrameMk id="7" creationId="{638175B5-D08D-ACD9-1FDB-2471182EDE37}"/>
          </ac:graphicFrameMkLst>
        </pc:graphicFrameChg>
      </pc:sldChg>
      <pc:sldChg chg="modSp mod">
        <pc:chgData name="Ward, Reagan" userId="27291eb4-8241-4961-9e69-8c66e34cc5b0" providerId="ADAL" clId="{97216C90-97DD-4C86-9670-9EC33AF3E15B}" dt="2022-11-14T16:46:54.332" v="471" actId="12"/>
        <pc:sldMkLst>
          <pc:docMk/>
          <pc:sldMk cId="4118766175" sldId="2776"/>
        </pc:sldMkLst>
        <pc:spChg chg="mod">
          <ac:chgData name="Ward, Reagan" userId="27291eb4-8241-4961-9e69-8c66e34cc5b0" providerId="ADAL" clId="{97216C90-97DD-4C86-9670-9EC33AF3E15B}" dt="2022-11-14T16:46:54.332" v="471" actId="12"/>
          <ac:spMkLst>
            <pc:docMk/>
            <pc:sldMk cId="4118766175" sldId="2776"/>
            <ac:spMk id="3" creationId="{ABF7F811-BDDE-8075-5373-6592D7DC3904}"/>
          </ac:spMkLst>
        </pc:spChg>
      </pc:sldChg>
      <pc:sldChg chg="delSp modSp mod">
        <pc:chgData name="Ward, Reagan" userId="27291eb4-8241-4961-9e69-8c66e34cc5b0" providerId="ADAL" clId="{97216C90-97DD-4C86-9670-9EC33AF3E15B}" dt="2022-11-15T17:00:27.418" v="7340" actId="1076"/>
        <pc:sldMkLst>
          <pc:docMk/>
          <pc:sldMk cId="2963380901" sldId="2778"/>
        </pc:sldMkLst>
        <pc:spChg chg="del">
          <ac:chgData name="Ward, Reagan" userId="27291eb4-8241-4961-9e69-8c66e34cc5b0" providerId="ADAL" clId="{97216C90-97DD-4C86-9670-9EC33AF3E15B}" dt="2022-11-15T15:42:06.916" v="4765" actId="478"/>
          <ac:spMkLst>
            <pc:docMk/>
            <pc:sldMk cId="2963380901" sldId="2778"/>
            <ac:spMk id="8" creationId="{2E1BB553-C9C7-99D6-5C77-BF17327D35C5}"/>
          </ac:spMkLst>
        </pc:spChg>
        <pc:spChg chg="mod">
          <ac:chgData name="Ward, Reagan" userId="27291eb4-8241-4961-9e69-8c66e34cc5b0" providerId="ADAL" clId="{97216C90-97DD-4C86-9670-9EC33AF3E15B}" dt="2022-11-15T17:00:27.418" v="7340" actId="1076"/>
          <ac:spMkLst>
            <pc:docMk/>
            <pc:sldMk cId="2963380901" sldId="2778"/>
            <ac:spMk id="9" creationId="{CE9F7C80-260B-0C3F-5F19-26EF5A804FA5}"/>
          </ac:spMkLst>
        </pc:spChg>
        <pc:picChg chg="mod">
          <ac:chgData name="Ward, Reagan" userId="27291eb4-8241-4961-9e69-8c66e34cc5b0" providerId="ADAL" clId="{97216C90-97DD-4C86-9670-9EC33AF3E15B}" dt="2022-11-15T15:41:57.913" v="4762" actId="962"/>
          <ac:picMkLst>
            <pc:docMk/>
            <pc:sldMk cId="2963380901" sldId="2778"/>
            <ac:picMk id="15" creationId="{76AB84B8-C9BB-F546-96E5-8C132F4CDBC3}"/>
          </ac:picMkLst>
        </pc:picChg>
        <pc:cxnChg chg="mod">
          <ac:chgData name="Ward, Reagan" userId="27291eb4-8241-4961-9e69-8c66e34cc5b0" providerId="ADAL" clId="{97216C90-97DD-4C86-9670-9EC33AF3E15B}" dt="2022-11-15T15:41:59.591" v="4763" actId="962"/>
          <ac:cxnSpMkLst>
            <pc:docMk/>
            <pc:sldMk cId="2963380901" sldId="2778"/>
            <ac:cxnSpMk id="3" creationId="{624D0915-F26D-4254-B6D7-C31CADE899EF}"/>
          </ac:cxnSpMkLst>
        </pc:cxnChg>
        <pc:cxnChg chg="mod">
          <ac:chgData name="Ward, Reagan" userId="27291eb4-8241-4961-9e69-8c66e34cc5b0" providerId="ADAL" clId="{97216C90-97DD-4C86-9670-9EC33AF3E15B}" dt="2022-11-15T15:42:00.824" v="4764" actId="962"/>
          <ac:cxnSpMkLst>
            <pc:docMk/>
            <pc:sldMk cId="2963380901" sldId="2778"/>
            <ac:cxnSpMk id="5" creationId="{4CE1DEBA-026F-4AD7-40EA-9CD4B7408605}"/>
          </ac:cxnSpMkLst>
        </pc:cxnChg>
      </pc:sldChg>
      <pc:sldChg chg="addSp delSp modSp mod ord modClrScheme chgLayout">
        <pc:chgData name="Ward, Reagan" userId="27291eb4-8241-4961-9e69-8c66e34cc5b0" providerId="ADAL" clId="{97216C90-97DD-4C86-9670-9EC33AF3E15B}" dt="2022-11-15T17:08:27.711" v="7559" actId="20577"/>
        <pc:sldMkLst>
          <pc:docMk/>
          <pc:sldMk cId="3265351289" sldId="2779"/>
        </pc:sldMkLst>
        <pc:spChg chg="mod ord">
          <ac:chgData name="Ward, Reagan" userId="27291eb4-8241-4961-9e69-8c66e34cc5b0" providerId="ADAL" clId="{97216C90-97DD-4C86-9670-9EC33AF3E15B}" dt="2022-11-15T15:49:05.369" v="4861" actId="700"/>
          <ac:spMkLst>
            <pc:docMk/>
            <pc:sldMk cId="3265351289" sldId="2779"/>
            <ac:spMk id="2" creationId="{D1CD6AE3-0A38-CFFB-3418-3BE4A1156106}"/>
          </ac:spMkLst>
        </pc:spChg>
        <pc:spChg chg="del mod ord">
          <ac:chgData name="Ward, Reagan" userId="27291eb4-8241-4961-9e69-8c66e34cc5b0" providerId="ADAL" clId="{97216C90-97DD-4C86-9670-9EC33AF3E15B}" dt="2022-11-15T15:49:05.369" v="4861" actId="700"/>
          <ac:spMkLst>
            <pc:docMk/>
            <pc:sldMk cId="3265351289" sldId="2779"/>
            <ac:spMk id="3" creationId="{34ABE810-C7EB-6636-A840-4189DA839D32}"/>
          </ac:spMkLst>
        </pc:spChg>
        <pc:spChg chg="mod ord">
          <ac:chgData name="Ward, Reagan" userId="27291eb4-8241-4961-9e69-8c66e34cc5b0" providerId="ADAL" clId="{97216C90-97DD-4C86-9670-9EC33AF3E15B}" dt="2022-11-15T15:49:05.369" v="4861" actId="700"/>
          <ac:spMkLst>
            <pc:docMk/>
            <pc:sldMk cId="3265351289" sldId="2779"/>
            <ac:spMk id="4" creationId="{175FEA80-B0CA-F6E2-871E-EC99B31C4094}"/>
          </ac:spMkLst>
        </pc:spChg>
        <pc:spChg chg="add mod ord">
          <ac:chgData name="Ward, Reagan" userId="27291eb4-8241-4961-9e69-8c66e34cc5b0" providerId="ADAL" clId="{97216C90-97DD-4C86-9670-9EC33AF3E15B}" dt="2022-11-15T17:01:02.973" v="7345" actId="20577"/>
          <ac:spMkLst>
            <pc:docMk/>
            <pc:sldMk cId="3265351289" sldId="2779"/>
            <ac:spMk id="5" creationId="{FD34C598-BC3D-9215-1F7A-064C1D4FD51B}"/>
          </ac:spMkLst>
        </pc:spChg>
        <pc:spChg chg="add mod ord">
          <ac:chgData name="Ward, Reagan" userId="27291eb4-8241-4961-9e69-8c66e34cc5b0" providerId="ADAL" clId="{97216C90-97DD-4C86-9670-9EC33AF3E15B}" dt="2022-11-15T17:08:27.711" v="7559" actId="20577"/>
          <ac:spMkLst>
            <pc:docMk/>
            <pc:sldMk cId="3265351289" sldId="2779"/>
            <ac:spMk id="6" creationId="{4F35B81F-46EA-7DF2-E037-AF9556D4DF58}"/>
          </ac:spMkLst>
        </pc:spChg>
        <pc:spChg chg="add mod ord">
          <ac:chgData name="Ward, Reagan" userId="27291eb4-8241-4961-9e69-8c66e34cc5b0" providerId="ADAL" clId="{97216C90-97DD-4C86-9670-9EC33AF3E15B}" dt="2022-11-15T15:49:09.775" v="4878" actId="20577"/>
          <ac:spMkLst>
            <pc:docMk/>
            <pc:sldMk cId="3265351289" sldId="2779"/>
            <ac:spMk id="7" creationId="{3CE6A3F9-6F6D-6E13-10E3-47674E597EF2}"/>
          </ac:spMkLst>
        </pc:spChg>
        <pc:spChg chg="add mod ord">
          <ac:chgData name="Ward, Reagan" userId="27291eb4-8241-4961-9e69-8c66e34cc5b0" providerId="ADAL" clId="{97216C90-97DD-4C86-9670-9EC33AF3E15B}" dt="2022-11-15T15:49:13.912" v="4893" actId="20577"/>
          <ac:spMkLst>
            <pc:docMk/>
            <pc:sldMk cId="3265351289" sldId="2779"/>
            <ac:spMk id="8" creationId="{6EFE39BB-CADD-C57C-673D-F9364CE8386A}"/>
          </ac:spMkLst>
        </pc:spChg>
      </pc:sldChg>
      <pc:sldChg chg="modSp del mod">
        <pc:chgData name="Ward, Reagan" userId="27291eb4-8241-4961-9e69-8c66e34cc5b0" providerId="ADAL" clId="{97216C90-97DD-4C86-9670-9EC33AF3E15B}" dt="2022-11-15T17:06:56.833" v="7554" actId="47"/>
        <pc:sldMkLst>
          <pc:docMk/>
          <pc:sldMk cId="2074799014" sldId="2780"/>
        </pc:sldMkLst>
        <pc:spChg chg="mod">
          <ac:chgData name="Ward, Reagan" userId="27291eb4-8241-4961-9e69-8c66e34cc5b0" providerId="ADAL" clId="{97216C90-97DD-4C86-9670-9EC33AF3E15B}" dt="2022-11-14T23:22:27.343" v="4320" actId="20577"/>
          <ac:spMkLst>
            <pc:docMk/>
            <pc:sldMk cId="2074799014" sldId="2780"/>
            <ac:spMk id="2" creationId="{54E8505D-5088-1950-D189-72D9A0F59EF7}"/>
          </ac:spMkLst>
        </pc:spChg>
        <pc:spChg chg="mod">
          <ac:chgData name="Ward, Reagan" userId="27291eb4-8241-4961-9e69-8c66e34cc5b0" providerId="ADAL" clId="{97216C90-97DD-4C86-9670-9EC33AF3E15B}" dt="2022-11-14T23:22:32.310" v="4339" actId="20577"/>
          <ac:spMkLst>
            <pc:docMk/>
            <pc:sldMk cId="2074799014" sldId="2780"/>
            <ac:spMk id="3" creationId="{66703E73-D2A2-05B9-B849-5B4E9B69B9A9}"/>
          </ac:spMkLst>
        </pc:spChg>
      </pc:sldChg>
      <pc:sldChg chg="modSp mod">
        <pc:chgData name="Ward, Reagan" userId="27291eb4-8241-4961-9e69-8c66e34cc5b0" providerId="ADAL" clId="{97216C90-97DD-4C86-9670-9EC33AF3E15B}" dt="2022-11-15T17:14:56.879" v="7610" actId="20577"/>
        <pc:sldMkLst>
          <pc:docMk/>
          <pc:sldMk cId="1506090477" sldId="2781"/>
        </pc:sldMkLst>
        <pc:spChg chg="mod">
          <ac:chgData name="Ward, Reagan" userId="27291eb4-8241-4961-9e69-8c66e34cc5b0" providerId="ADAL" clId="{97216C90-97DD-4C86-9670-9EC33AF3E15B}" dt="2022-11-15T17:14:56.879" v="7610" actId="20577"/>
          <ac:spMkLst>
            <pc:docMk/>
            <pc:sldMk cId="1506090477" sldId="2781"/>
            <ac:spMk id="2" creationId="{76B0800F-033A-5C01-ABC1-7BB4E2EE4EC6}"/>
          </ac:spMkLst>
        </pc:spChg>
      </pc:sldChg>
      <pc:sldChg chg="addSp delSp modSp mod">
        <pc:chgData name="Ward, Reagan" userId="27291eb4-8241-4961-9e69-8c66e34cc5b0" providerId="ADAL" clId="{97216C90-97DD-4C86-9670-9EC33AF3E15B}" dt="2022-11-15T15:55:47.478" v="5962"/>
        <pc:sldMkLst>
          <pc:docMk/>
          <pc:sldMk cId="1785482412" sldId="3248"/>
        </pc:sldMkLst>
        <pc:spChg chg="del">
          <ac:chgData name="Ward, Reagan" userId="27291eb4-8241-4961-9e69-8c66e34cc5b0" providerId="ADAL" clId="{97216C90-97DD-4C86-9670-9EC33AF3E15B}" dt="2022-11-15T15:55:47.203" v="5961" actId="478"/>
          <ac:spMkLst>
            <pc:docMk/>
            <pc:sldMk cId="1785482412" sldId="3248"/>
            <ac:spMk id="3" creationId="{1614124B-A5AB-FB87-1130-A1EE6BEE9398}"/>
          </ac:spMkLst>
        </pc:spChg>
        <pc:spChg chg="add mod">
          <ac:chgData name="Ward, Reagan" userId="27291eb4-8241-4961-9e69-8c66e34cc5b0" providerId="ADAL" clId="{97216C90-97DD-4C86-9670-9EC33AF3E15B}" dt="2022-11-15T15:55:47.478" v="5962"/>
          <ac:spMkLst>
            <pc:docMk/>
            <pc:sldMk cId="1785482412" sldId="3248"/>
            <ac:spMk id="5" creationId="{F83F5CC8-5ACB-5FD4-EEC9-BE97BF7134BB}"/>
          </ac:spMkLst>
        </pc:spChg>
        <pc:spChg chg="mod">
          <ac:chgData name="Ward, Reagan" userId="27291eb4-8241-4961-9e69-8c66e34cc5b0" providerId="ADAL" clId="{97216C90-97DD-4C86-9670-9EC33AF3E15B}" dt="2022-11-14T23:10:35.935" v="4041" actId="20577"/>
          <ac:spMkLst>
            <pc:docMk/>
            <pc:sldMk cId="1785482412" sldId="3248"/>
            <ac:spMk id="9" creationId="{05697251-2A5B-458C-8847-E7A1847728B5}"/>
          </ac:spMkLst>
        </pc:spChg>
        <pc:picChg chg="mod">
          <ac:chgData name="Ward, Reagan" userId="27291eb4-8241-4961-9e69-8c66e34cc5b0" providerId="ADAL" clId="{97216C90-97DD-4C86-9670-9EC33AF3E15B}" dt="2022-11-14T23:10:40.354" v="4042" actId="1076"/>
          <ac:picMkLst>
            <pc:docMk/>
            <pc:sldMk cId="1785482412" sldId="3248"/>
            <ac:picMk id="10" creationId="{FE231992-A229-F592-E255-36BCC13FD46E}"/>
          </ac:picMkLst>
        </pc:picChg>
      </pc:sldChg>
      <pc:sldChg chg="addSp delSp modSp mod">
        <pc:chgData name="Ward, Reagan" userId="27291eb4-8241-4961-9e69-8c66e34cc5b0" providerId="ADAL" clId="{97216C90-97DD-4C86-9670-9EC33AF3E15B}" dt="2022-11-15T15:55:42.438" v="5960"/>
        <pc:sldMkLst>
          <pc:docMk/>
          <pc:sldMk cId="2402537092" sldId="3268"/>
        </pc:sldMkLst>
        <pc:spChg chg="mod">
          <ac:chgData name="Ward, Reagan" userId="27291eb4-8241-4961-9e69-8c66e34cc5b0" providerId="ADAL" clId="{97216C90-97DD-4C86-9670-9EC33AF3E15B}" dt="2022-11-14T23:11:25.492" v="4128" actId="20577"/>
          <ac:spMkLst>
            <pc:docMk/>
            <pc:sldMk cId="2402537092" sldId="3268"/>
            <ac:spMk id="3" creationId="{2102605A-3332-6EFC-78F2-0ACE14F24A61}"/>
          </ac:spMkLst>
        </pc:spChg>
        <pc:spChg chg="add mod">
          <ac:chgData name="Ward, Reagan" userId="27291eb4-8241-4961-9e69-8c66e34cc5b0" providerId="ADAL" clId="{97216C90-97DD-4C86-9670-9EC33AF3E15B}" dt="2022-11-15T15:55:42.438" v="5960"/>
          <ac:spMkLst>
            <pc:docMk/>
            <pc:sldMk cId="2402537092" sldId="3268"/>
            <ac:spMk id="5" creationId="{BFA00144-3CE6-BBF4-46B9-814A4339BE59}"/>
          </ac:spMkLst>
        </pc:spChg>
        <pc:spChg chg="del">
          <ac:chgData name="Ward, Reagan" userId="27291eb4-8241-4961-9e69-8c66e34cc5b0" providerId="ADAL" clId="{97216C90-97DD-4C86-9670-9EC33AF3E15B}" dt="2022-11-15T15:55:42.156" v="5959" actId="478"/>
          <ac:spMkLst>
            <pc:docMk/>
            <pc:sldMk cId="2402537092" sldId="3268"/>
            <ac:spMk id="8" creationId="{B1D51ED6-3B9A-E965-0AB6-8091FA009C5A}"/>
          </ac:spMkLst>
        </pc:spChg>
      </pc:sldChg>
      <pc:sldChg chg="modSp mod">
        <pc:chgData name="Ward, Reagan" userId="27291eb4-8241-4961-9e69-8c66e34cc5b0" providerId="ADAL" clId="{97216C90-97DD-4C86-9670-9EC33AF3E15B}" dt="2022-11-15T17:11:13.740" v="7585" actId="404"/>
        <pc:sldMkLst>
          <pc:docMk/>
          <pc:sldMk cId="162002044" sldId="3269"/>
        </pc:sldMkLst>
        <pc:spChg chg="mod">
          <ac:chgData name="Ward, Reagan" userId="27291eb4-8241-4961-9e69-8c66e34cc5b0" providerId="ADAL" clId="{97216C90-97DD-4C86-9670-9EC33AF3E15B}" dt="2022-11-15T17:11:13.740" v="7585" actId="404"/>
          <ac:spMkLst>
            <pc:docMk/>
            <pc:sldMk cId="162002044" sldId="3269"/>
            <ac:spMk id="2" creationId="{DF539507-6210-1114-0F0B-88592E053214}"/>
          </ac:spMkLst>
        </pc:spChg>
        <pc:spChg chg="mod">
          <ac:chgData name="Ward, Reagan" userId="27291eb4-8241-4961-9e69-8c66e34cc5b0" providerId="ADAL" clId="{97216C90-97DD-4C86-9670-9EC33AF3E15B}" dt="2022-11-14T21:45:27.333" v="3474" actId="20577"/>
          <ac:spMkLst>
            <pc:docMk/>
            <pc:sldMk cId="162002044" sldId="3269"/>
            <ac:spMk id="3" creationId="{E729E061-C5C9-E8AD-7ACD-36C04A03C105}"/>
          </ac:spMkLst>
        </pc:spChg>
      </pc:sldChg>
      <pc:sldChg chg="modSp mod">
        <pc:chgData name="Ward, Reagan" userId="27291eb4-8241-4961-9e69-8c66e34cc5b0" providerId="ADAL" clId="{97216C90-97DD-4C86-9670-9EC33AF3E15B}" dt="2022-11-15T17:11:28.856" v="7594" actId="404"/>
        <pc:sldMkLst>
          <pc:docMk/>
          <pc:sldMk cId="598262337" sldId="3270"/>
        </pc:sldMkLst>
        <pc:spChg chg="mod">
          <ac:chgData name="Ward, Reagan" userId="27291eb4-8241-4961-9e69-8c66e34cc5b0" providerId="ADAL" clId="{97216C90-97DD-4C86-9670-9EC33AF3E15B}" dt="2022-11-15T17:11:28.856" v="7594" actId="404"/>
          <ac:spMkLst>
            <pc:docMk/>
            <pc:sldMk cId="598262337" sldId="3270"/>
            <ac:spMk id="2" creationId="{D07F8A52-03C6-D1C0-C2E1-3D7112D9A76A}"/>
          </ac:spMkLst>
        </pc:spChg>
        <pc:spChg chg="mod">
          <ac:chgData name="Ward, Reagan" userId="27291eb4-8241-4961-9e69-8c66e34cc5b0" providerId="ADAL" clId="{97216C90-97DD-4C86-9670-9EC33AF3E15B}" dt="2022-11-14T22:00:52.484" v="3902" actId="20577"/>
          <ac:spMkLst>
            <pc:docMk/>
            <pc:sldMk cId="598262337" sldId="3270"/>
            <ac:spMk id="3" creationId="{DD989F22-0202-BB76-5C68-364B9A88A5FD}"/>
          </ac:spMkLst>
        </pc:spChg>
      </pc:sldChg>
      <pc:sldChg chg="modSp mod">
        <pc:chgData name="Ward, Reagan" userId="27291eb4-8241-4961-9e69-8c66e34cc5b0" providerId="ADAL" clId="{97216C90-97DD-4C86-9670-9EC33AF3E15B}" dt="2022-11-15T17:11:43.316" v="7603" actId="404"/>
        <pc:sldMkLst>
          <pc:docMk/>
          <pc:sldMk cId="591989603" sldId="3271"/>
        </pc:sldMkLst>
        <pc:spChg chg="mod">
          <ac:chgData name="Ward, Reagan" userId="27291eb4-8241-4961-9e69-8c66e34cc5b0" providerId="ADAL" clId="{97216C90-97DD-4C86-9670-9EC33AF3E15B}" dt="2022-11-15T17:11:43.316" v="7603" actId="404"/>
          <ac:spMkLst>
            <pc:docMk/>
            <pc:sldMk cId="591989603" sldId="3271"/>
            <ac:spMk id="2" creationId="{D07F8A52-03C6-D1C0-C2E1-3D7112D9A76A}"/>
          </ac:spMkLst>
        </pc:spChg>
        <pc:spChg chg="mod">
          <ac:chgData name="Ward, Reagan" userId="27291eb4-8241-4961-9e69-8c66e34cc5b0" providerId="ADAL" clId="{97216C90-97DD-4C86-9670-9EC33AF3E15B}" dt="2022-11-15T14:51:13.798" v="4676" actId="20577"/>
          <ac:spMkLst>
            <pc:docMk/>
            <pc:sldMk cId="591989603" sldId="3271"/>
            <ac:spMk id="3" creationId="{DD989F22-0202-BB76-5C68-364B9A88A5FD}"/>
          </ac:spMkLst>
        </pc:spChg>
      </pc:sldChg>
      <pc:sldChg chg="modSp mod">
        <pc:chgData name="Ward, Reagan" userId="27291eb4-8241-4961-9e69-8c66e34cc5b0" providerId="ADAL" clId="{97216C90-97DD-4C86-9670-9EC33AF3E15B}" dt="2022-11-15T17:12:10.589" v="7604" actId="113"/>
        <pc:sldMkLst>
          <pc:docMk/>
          <pc:sldMk cId="1787331771" sldId="3272"/>
        </pc:sldMkLst>
        <pc:spChg chg="mod">
          <ac:chgData name="Ward, Reagan" userId="27291eb4-8241-4961-9e69-8c66e34cc5b0" providerId="ADAL" clId="{97216C90-97DD-4C86-9670-9EC33AF3E15B}" dt="2022-11-15T17:12:10.589" v="7604" actId="113"/>
          <ac:spMkLst>
            <pc:docMk/>
            <pc:sldMk cId="1787331771" sldId="3272"/>
            <ac:spMk id="2" creationId="{1D6E0637-457C-2EF9-BA82-1577BB3E436E}"/>
          </ac:spMkLst>
        </pc:spChg>
      </pc:sldChg>
      <pc:sldChg chg="modSp mod ord">
        <pc:chgData name="Ward, Reagan" userId="27291eb4-8241-4961-9e69-8c66e34cc5b0" providerId="ADAL" clId="{97216C90-97DD-4C86-9670-9EC33AF3E15B}" dt="2022-11-15T17:10:53.548" v="7575" actId="114"/>
        <pc:sldMkLst>
          <pc:docMk/>
          <pc:sldMk cId="2005334350" sldId="3317"/>
        </pc:sldMkLst>
        <pc:spChg chg="mod">
          <ac:chgData name="Ward, Reagan" userId="27291eb4-8241-4961-9e69-8c66e34cc5b0" providerId="ADAL" clId="{97216C90-97DD-4C86-9670-9EC33AF3E15B}" dt="2022-11-15T15:55:30.453" v="5958" actId="1076"/>
          <ac:spMkLst>
            <pc:docMk/>
            <pc:sldMk cId="2005334350" sldId="3317"/>
            <ac:spMk id="2" creationId="{B429CDCE-413A-E136-5CF6-D66DD7631441}"/>
          </ac:spMkLst>
        </pc:spChg>
        <pc:spChg chg="mod">
          <ac:chgData name="Ward, Reagan" userId="27291eb4-8241-4961-9e69-8c66e34cc5b0" providerId="ADAL" clId="{97216C90-97DD-4C86-9670-9EC33AF3E15B}" dt="2022-11-15T17:10:53.548" v="7575" actId="114"/>
          <ac:spMkLst>
            <pc:docMk/>
            <pc:sldMk cId="2005334350" sldId="3317"/>
            <ac:spMk id="4" creationId="{E72FB0ED-AC1B-9760-B704-05E269588E33}"/>
          </ac:spMkLst>
        </pc:spChg>
        <pc:spChg chg="mod">
          <ac:chgData name="Ward, Reagan" userId="27291eb4-8241-4961-9e69-8c66e34cc5b0" providerId="ADAL" clId="{97216C90-97DD-4C86-9670-9EC33AF3E15B}" dt="2022-11-14T16:48:21.121" v="513" actId="20577"/>
          <ac:spMkLst>
            <pc:docMk/>
            <pc:sldMk cId="2005334350" sldId="3317"/>
            <ac:spMk id="5" creationId="{C621034E-D6FD-5043-015C-FBB6E2FA3FA9}"/>
          </ac:spMkLst>
        </pc:spChg>
      </pc:sldChg>
      <pc:sldChg chg="modSp mod ord">
        <pc:chgData name="Ward, Reagan" userId="27291eb4-8241-4961-9e69-8c66e34cc5b0" providerId="ADAL" clId="{97216C90-97DD-4C86-9670-9EC33AF3E15B}" dt="2022-11-15T17:10:28.017" v="7569" actId="5793"/>
        <pc:sldMkLst>
          <pc:docMk/>
          <pc:sldMk cId="3113741012" sldId="3318"/>
        </pc:sldMkLst>
        <pc:spChg chg="mod">
          <ac:chgData name="Ward, Reagan" userId="27291eb4-8241-4961-9e69-8c66e34cc5b0" providerId="ADAL" clId="{97216C90-97DD-4C86-9670-9EC33AF3E15B}" dt="2022-11-15T17:10:28.017" v="7569" actId="5793"/>
          <ac:spMkLst>
            <pc:docMk/>
            <pc:sldMk cId="3113741012" sldId="3318"/>
            <ac:spMk id="2" creationId="{D07F8A52-03C6-D1C0-C2E1-3D7112D9A76A}"/>
          </ac:spMkLst>
        </pc:spChg>
        <pc:spChg chg="mod">
          <ac:chgData name="Ward, Reagan" userId="27291eb4-8241-4961-9e69-8c66e34cc5b0" providerId="ADAL" clId="{97216C90-97DD-4C86-9670-9EC33AF3E15B}" dt="2022-11-14T17:03:06.149" v="2010" actId="27636"/>
          <ac:spMkLst>
            <pc:docMk/>
            <pc:sldMk cId="3113741012" sldId="3318"/>
            <ac:spMk id="3" creationId="{DD989F22-0202-BB76-5C68-364B9A88A5FD}"/>
          </ac:spMkLst>
        </pc:spChg>
      </pc:sldChg>
      <pc:sldChg chg="addSp delSp modSp new mod modClrScheme chgLayout">
        <pc:chgData name="Ward, Reagan" userId="27291eb4-8241-4961-9e69-8c66e34cc5b0" providerId="ADAL" clId="{97216C90-97DD-4C86-9670-9EC33AF3E15B}" dt="2022-11-15T17:04:00.116" v="7553" actId="20577"/>
        <pc:sldMkLst>
          <pc:docMk/>
          <pc:sldMk cId="2048964320" sldId="3319"/>
        </pc:sldMkLst>
        <pc:spChg chg="del mod ord">
          <ac:chgData name="Ward, Reagan" userId="27291eb4-8241-4961-9e69-8c66e34cc5b0" providerId="ADAL" clId="{97216C90-97DD-4C86-9670-9EC33AF3E15B}" dt="2022-11-14T23:34:19.983" v="4457" actId="700"/>
          <ac:spMkLst>
            <pc:docMk/>
            <pc:sldMk cId="2048964320" sldId="3319"/>
            <ac:spMk id="2" creationId="{93FD37CF-9E81-887E-DBF2-8F93EFA98D89}"/>
          </ac:spMkLst>
        </pc:spChg>
        <pc:spChg chg="mod ord">
          <ac:chgData name="Ward, Reagan" userId="27291eb4-8241-4961-9e69-8c66e34cc5b0" providerId="ADAL" clId="{97216C90-97DD-4C86-9670-9EC33AF3E15B}" dt="2022-11-14T23:34:19.983" v="4457" actId="700"/>
          <ac:spMkLst>
            <pc:docMk/>
            <pc:sldMk cId="2048964320" sldId="3319"/>
            <ac:spMk id="3" creationId="{99FE3A58-CAF4-4BED-1647-754D8BE9A0B4}"/>
          </ac:spMkLst>
        </pc:spChg>
        <pc:spChg chg="add mod ord">
          <ac:chgData name="Ward, Reagan" userId="27291eb4-8241-4961-9e69-8c66e34cc5b0" providerId="ADAL" clId="{97216C90-97DD-4C86-9670-9EC33AF3E15B}" dt="2022-11-15T15:57:26.977" v="5977" actId="20577"/>
          <ac:spMkLst>
            <pc:docMk/>
            <pc:sldMk cId="2048964320" sldId="3319"/>
            <ac:spMk id="4" creationId="{EEF920C5-28C0-CC4A-B25E-6DE2C50D8AC2}"/>
          </ac:spMkLst>
        </pc:spChg>
        <pc:spChg chg="add mod ord">
          <ac:chgData name="Ward, Reagan" userId="27291eb4-8241-4961-9e69-8c66e34cc5b0" providerId="ADAL" clId="{97216C90-97DD-4C86-9670-9EC33AF3E15B}" dt="2022-11-15T17:04:00.116" v="7553" actId="20577"/>
          <ac:spMkLst>
            <pc:docMk/>
            <pc:sldMk cId="2048964320" sldId="3319"/>
            <ac:spMk id="5" creationId="{E5FB7FA9-73E8-B401-E7AD-443F83753B01}"/>
          </ac:spMkLst>
        </pc:spChg>
      </pc:sldChg>
      <pc:sldChg chg="modSp new mod">
        <pc:chgData name="Ward, Reagan" userId="27291eb4-8241-4961-9e69-8c66e34cc5b0" providerId="ADAL" clId="{97216C90-97DD-4C86-9670-9EC33AF3E15B}" dt="2022-11-15T16:36:16.916" v="6311" actId="20577"/>
        <pc:sldMkLst>
          <pc:docMk/>
          <pc:sldMk cId="3809268546" sldId="3320"/>
        </pc:sldMkLst>
        <pc:spChg chg="mod">
          <ac:chgData name="Ward, Reagan" userId="27291eb4-8241-4961-9e69-8c66e34cc5b0" providerId="ADAL" clId="{97216C90-97DD-4C86-9670-9EC33AF3E15B}" dt="2022-11-15T14:52:06.781" v="4712" actId="20577"/>
          <ac:spMkLst>
            <pc:docMk/>
            <pc:sldMk cId="3809268546" sldId="3320"/>
            <ac:spMk id="2" creationId="{9420B562-D6D3-0CAC-557D-2304C3331199}"/>
          </ac:spMkLst>
        </pc:spChg>
        <pc:spChg chg="mod">
          <ac:chgData name="Ward, Reagan" userId="27291eb4-8241-4961-9e69-8c66e34cc5b0" providerId="ADAL" clId="{97216C90-97DD-4C86-9670-9EC33AF3E15B}" dt="2022-11-15T16:36:16.916" v="6311" actId="20577"/>
          <ac:spMkLst>
            <pc:docMk/>
            <pc:sldMk cId="3809268546" sldId="3320"/>
            <ac:spMk id="3" creationId="{DBF4D15A-871D-4708-EEE8-AEEB8CDD8DC5}"/>
          </ac:spMkLst>
        </pc:spChg>
      </pc:sldChg>
      <pc:sldChg chg="modSp new mod ord">
        <pc:chgData name="Ward, Reagan" userId="27291eb4-8241-4961-9e69-8c66e34cc5b0" providerId="ADAL" clId="{97216C90-97DD-4C86-9670-9EC33AF3E15B}" dt="2022-11-15T17:00:15.296" v="7339"/>
        <pc:sldMkLst>
          <pc:docMk/>
          <pc:sldMk cId="2537173831" sldId="3321"/>
        </pc:sldMkLst>
        <pc:spChg chg="mod">
          <ac:chgData name="Ward, Reagan" userId="27291eb4-8241-4961-9e69-8c66e34cc5b0" providerId="ADAL" clId="{97216C90-97DD-4C86-9670-9EC33AF3E15B}" dt="2022-11-15T16:49:02.716" v="6509" actId="20577"/>
          <ac:spMkLst>
            <pc:docMk/>
            <pc:sldMk cId="2537173831" sldId="3321"/>
            <ac:spMk id="2" creationId="{BF29E6F0-A536-DC49-37F1-AF3AABAC1DEC}"/>
          </ac:spMkLst>
        </pc:spChg>
        <pc:spChg chg="mod">
          <ac:chgData name="Ward, Reagan" userId="27291eb4-8241-4961-9e69-8c66e34cc5b0" providerId="ADAL" clId="{97216C90-97DD-4C86-9670-9EC33AF3E15B}" dt="2022-11-15T17:00:13.001" v="7337" actId="5793"/>
          <ac:spMkLst>
            <pc:docMk/>
            <pc:sldMk cId="2537173831" sldId="3321"/>
            <ac:spMk id="3" creationId="{E137555A-CAA0-6D58-6DFE-391FBEC3E96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e.state.co.us/datapipeline/inter_student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hyperlink" Target="https://www.cde.state.co.us/accountability/higher-bar-fact-sheet-march-2022-final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de.state.co.us/datapipeline/inter_student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5" Type="http://schemas.openxmlformats.org/officeDocument/2006/relationships/hyperlink" Target="https://www.cde.state.co.us/accountability/higher-bar-fact-sheet-march-2022-final" TargetMode="External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54506-CE03-4790-B46A-883D2C87297A}" type="doc">
      <dgm:prSet loTypeId="urn:microsoft.com/office/officeart/2005/8/layout/vList5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655CB43-28D8-488F-8E40-9BE738EE16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Graduation Guidelines is a file in the </a:t>
          </a:r>
          <a:br>
            <a:rPr lang="en-US"/>
          </a:br>
          <a:r>
            <a:rPr lang="en-US">
              <a:hlinkClick xmlns:r="http://schemas.openxmlformats.org/officeDocument/2006/relationships" r:id="rId1"/>
            </a:rPr>
            <a:t>Student Interchange</a:t>
          </a:r>
          <a:endParaRPr lang="en-US"/>
        </a:p>
      </dgm:t>
    </dgm:pt>
    <dgm:pt modelId="{0B12DA4D-93E8-4FBA-A28B-78640AE6D289}" type="parTrans" cxnId="{2B054002-1619-45D5-83E1-D5A10F276B78}">
      <dgm:prSet/>
      <dgm:spPr/>
      <dgm:t>
        <a:bodyPr/>
        <a:lstStyle/>
        <a:p>
          <a:endParaRPr lang="en-US"/>
        </a:p>
      </dgm:t>
    </dgm:pt>
    <dgm:pt modelId="{E669C10D-A6AB-4277-9186-835D65D3AF8B}" type="sibTrans" cxnId="{2B054002-1619-45D5-83E1-D5A10F276B78}">
      <dgm:prSet/>
      <dgm:spPr/>
      <dgm:t>
        <a:bodyPr/>
        <a:lstStyle/>
        <a:p>
          <a:endParaRPr lang="en-US"/>
        </a:p>
      </dgm:t>
    </dgm:pt>
    <dgm:pt modelId="{FB11B266-A1EB-4E60-9C1F-606724C58E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File layout, business rules, and template available on </a:t>
          </a:r>
          <a:r>
            <a:rPr lang="en-US">
              <a:hlinkClick xmlns:r="http://schemas.openxmlformats.org/officeDocument/2006/relationships" r:id="rId1"/>
            </a:rPr>
            <a:t>student interchange website</a:t>
          </a:r>
          <a:endParaRPr lang="en-US"/>
        </a:p>
      </dgm:t>
    </dgm:pt>
    <dgm:pt modelId="{DC028C8D-0BBC-4D2C-80AD-9D1292621503}" type="parTrans" cxnId="{71FED252-EA40-467B-80D6-0216AD4C9685}">
      <dgm:prSet/>
      <dgm:spPr/>
      <dgm:t>
        <a:bodyPr/>
        <a:lstStyle/>
        <a:p>
          <a:endParaRPr lang="en-US"/>
        </a:p>
      </dgm:t>
    </dgm:pt>
    <dgm:pt modelId="{40AAF326-DA11-41F9-80E5-DF0EC5C8693A}" type="sibTrans" cxnId="{71FED252-EA40-467B-80D6-0216AD4C9685}">
      <dgm:prSet/>
      <dgm:spPr/>
      <dgm:t>
        <a:bodyPr/>
        <a:lstStyle/>
        <a:p>
          <a:endParaRPr lang="en-US"/>
        </a:p>
      </dgm:t>
    </dgm:pt>
    <dgm:pt modelId="{4EED6E47-C93A-4E18-A58B-E11636FCFE3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Graduation Guidelines is incorporated into the Student End of Year Collection as a validation check for Exit Type = 90, 95, or 96.</a:t>
          </a:r>
        </a:p>
      </dgm:t>
    </dgm:pt>
    <dgm:pt modelId="{C5307E51-C844-4A65-AD0A-5EBE5D40CCB2}" type="parTrans" cxnId="{13F1B121-3872-4A33-8671-C5A347B7B7F6}">
      <dgm:prSet/>
      <dgm:spPr/>
      <dgm:t>
        <a:bodyPr/>
        <a:lstStyle/>
        <a:p>
          <a:endParaRPr lang="en-US"/>
        </a:p>
      </dgm:t>
    </dgm:pt>
    <dgm:pt modelId="{6E983290-D237-4BDF-9C8B-56B600994C02}" type="sibTrans" cxnId="{13F1B121-3872-4A33-8671-C5A347B7B7F6}">
      <dgm:prSet/>
      <dgm:spPr/>
      <dgm:t>
        <a:bodyPr/>
        <a:lstStyle/>
        <a:p>
          <a:endParaRPr lang="en-US"/>
        </a:p>
      </dgm:t>
    </dgm:pt>
    <dgm:pt modelId="{9842FC38-9990-491E-854D-0E3671C1E0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Any graduating student must have at least two records (i.e. rows) in the Graduation Guidelines file</a:t>
          </a:r>
        </a:p>
      </dgm:t>
    </dgm:pt>
    <dgm:pt modelId="{63617E86-299C-4F6C-A3C5-6E228F2FE7AD}" type="parTrans" cxnId="{7DA99C39-1039-46C6-BDB7-A8ED2BF4DE9C}">
      <dgm:prSet/>
      <dgm:spPr/>
      <dgm:t>
        <a:bodyPr/>
        <a:lstStyle/>
        <a:p>
          <a:endParaRPr lang="en-US"/>
        </a:p>
      </dgm:t>
    </dgm:pt>
    <dgm:pt modelId="{03F3A2C8-7FCD-49FD-8FFB-7BA616FB6BD3}" type="sibTrans" cxnId="{7DA99C39-1039-46C6-BDB7-A8ED2BF4DE9C}">
      <dgm:prSet/>
      <dgm:spPr/>
      <dgm:t>
        <a:bodyPr/>
        <a:lstStyle/>
        <a:p>
          <a:endParaRPr lang="en-US"/>
        </a:p>
      </dgm:t>
    </dgm:pt>
    <dgm:pt modelId="{8C7643FB-0FB6-4966-933B-FD742A99C67D}">
      <dgm:prSet/>
      <dgm:spPr/>
      <dgm:t>
        <a:bodyPr/>
        <a:lstStyle/>
        <a:p>
          <a:r>
            <a:rPr lang="en-US"/>
            <a:t>At least one English (Guideline Type = 0)</a:t>
          </a:r>
        </a:p>
      </dgm:t>
    </dgm:pt>
    <dgm:pt modelId="{7DCAA825-EB2F-4141-B412-3BDF9B796464}" type="parTrans" cxnId="{42622AD3-609B-43F2-9BF1-4BCDAE574353}">
      <dgm:prSet/>
      <dgm:spPr/>
      <dgm:t>
        <a:bodyPr/>
        <a:lstStyle/>
        <a:p>
          <a:endParaRPr lang="en-US"/>
        </a:p>
      </dgm:t>
    </dgm:pt>
    <dgm:pt modelId="{31949A11-0008-4D02-8464-EF745C02D0FC}" type="sibTrans" cxnId="{42622AD3-609B-43F2-9BF1-4BCDAE574353}">
      <dgm:prSet/>
      <dgm:spPr/>
      <dgm:t>
        <a:bodyPr/>
        <a:lstStyle/>
        <a:p>
          <a:endParaRPr lang="en-US"/>
        </a:p>
      </dgm:t>
    </dgm:pt>
    <dgm:pt modelId="{1B17C5D2-12AF-49BE-9349-A4D5FA10DFF9}">
      <dgm:prSet/>
      <dgm:spPr/>
      <dgm:t>
        <a:bodyPr/>
        <a:lstStyle/>
        <a:p>
          <a:r>
            <a:rPr lang="en-US"/>
            <a:t>At least one Math (Guideline Type = 1)</a:t>
          </a:r>
        </a:p>
      </dgm:t>
    </dgm:pt>
    <dgm:pt modelId="{1272DC64-90D3-401F-BE77-4EF596E5BED6}" type="parTrans" cxnId="{A841F347-1CEB-40B3-8E90-FF266FC01BE1}">
      <dgm:prSet/>
      <dgm:spPr/>
      <dgm:t>
        <a:bodyPr/>
        <a:lstStyle/>
        <a:p>
          <a:endParaRPr lang="en-US"/>
        </a:p>
      </dgm:t>
    </dgm:pt>
    <dgm:pt modelId="{8E84826E-83A0-41DA-92BF-C9389E562A02}" type="sibTrans" cxnId="{A841F347-1CEB-40B3-8E90-FF266FC01BE1}">
      <dgm:prSet/>
      <dgm:spPr/>
      <dgm:t>
        <a:bodyPr/>
        <a:lstStyle/>
        <a:p>
          <a:endParaRPr lang="en-US"/>
        </a:p>
      </dgm:t>
    </dgm:pt>
    <dgm:pt modelId="{5E3F4F1F-7AA7-4F82-B6FA-BDE94F2B56BA}">
      <dgm:prSet/>
      <dgm:spPr/>
      <dgm:t>
        <a:bodyPr/>
        <a:lstStyle/>
        <a:p>
          <a:r>
            <a:rPr lang="en-US"/>
            <a:t>Student may have multiple English or Math records</a:t>
          </a:r>
        </a:p>
      </dgm:t>
    </dgm:pt>
    <dgm:pt modelId="{F21BE101-E0B8-45D5-B522-935522CB3EB9}" type="parTrans" cxnId="{9755676F-9337-4EDD-82DE-0BF88FA721F6}">
      <dgm:prSet/>
      <dgm:spPr/>
      <dgm:t>
        <a:bodyPr/>
        <a:lstStyle/>
        <a:p>
          <a:endParaRPr lang="en-US"/>
        </a:p>
      </dgm:t>
    </dgm:pt>
    <dgm:pt modelId="{AD9372F9-045A-4E91-9AA0-ACF36312E7A0}" type="sibTrans" cxnId="{9755676F-9337-4EDD-82DE-0BF88FA721F6}">
      <dgm:prSet/>
      <dgm:spPr/>
      <dgm:t>
        <a:bodyPr/>
        <a:lstStyle/>
        <a:p>
          <a:endParaRPr lang="en-US"/>
        </a:p>
      </dgm:t>
    </dgm:pt>
    <dgm:pt modelId="{D10E464E-5035-4CE8-9BC0-720C394E5CFD}">
      <dgm:prSet/>
      <dgm:spPr/>
      <dgm:t>
        <a:bodyPr/>
        <a:lstStyle/>
        <a:p>
          <a:r>
            <a:rPr lang="en-US"/>
            <a:t>Districts may report measures on any student</a:t>
          </a:r>
        </a:p>
      </dgm:t>
    </dgm:pt>
    <dgm:pt modelId="{DDEDD49D-2752-47FC-B433-7D1589051F9A}" type="parTrans" cxnId="{A9A4D5FF-7517-4CF9-886B-5A5BAB639EC6}">
      <dgm:prSet/>
      <dgm:spPr/>
      <dgm:t>
        <a:bodyPr/>
        <a:lstStyle/>
        <a:p>
          <a:endParaRPr lang="en-US"/>
        </a:p>
      </dgm:t>
    </dgm:pt>
    <dgm:pt modelId="{F4CE20B1-3FF7-49BA-9445-36DBEC14A1D8}" type="sibTrans" cxnId="{A9A4D5FF-7517-4CF9-886B-5A5BAB639EC6}">
      <dgm:prSet/>
      <dgm:spPr/>
      <dgm:t>
        <a:bodyPr/>
        <a:lstStyle/>
        <a:p>
          <a:endParaRPr lang="en-US"/>
        </a:p>
      </dgm:t>
    </dgm:pt>
    <dgm:pt modelId="{EFF74CC1-7D4F-4BBD-8AA6-C6110992B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Matches with the Student School Association File and Student Demographic file based on SASID.</a:t>
          </a:r>
        </a:p>
      </dgm:t>
    </dgm:pt>
    <dgm:pt modelId="{64DFE54C-25F9-482F-B24B-2ABD204F272C}" type="sibTrans" cxnId="{12604A41-6B37-4037-B970-D8F73992C9F5}">
      <dgm:prSet/>
      <dgm:spPr/>
      <dgm:t>
        <a:bodyPr/>
        <a:lstStyle/>
        <a:p>
          <a:endParaRPr lang="en-US"/>
        </a:p>
      </dgm:t>
    </dgm:pt>
    <dgm:pt modelId="{3EABA36A-209F-429D-9187-6711612D689E}" type="parTrans" cxnId="{12604A41-6B37-4037-B970-D8F73992C9F5}">
      <dgm:prSet/>
      <dgm:spPr/>
      <dgm:t>
        <a:bodyPr/>
        <a:lstStyle/>
        <a:p>
          <a:endParaRPr lang="en-US"/>
        </a:p>
      </dgm:t>
    </dgm:pt>
    <dgm:pt modelId="{7E87C772-17B6-493D-8CCD-21C6EED4C2C4}" type="pres">
      <dgm:prSet presAssocID="{87F54506-CE03-4790-B46A-883D2C87297A}" presName="Name0" presStyleCnt="0">
        <dgm:presLayoutVars>
          <dgm:dir/>
          <dgm:animLvl val="lvl"/>
          <dgm:resizeHandles val="exact"/>
        </dgm:presLayoutVars>
      </dgm:prSet>
      <dgm:spPr/>
    </dgm:pt>
    <dgm:pt modelId="{CEB433A0-ED42-4673-9135-75AB12EA98C3}" type="pres">
      <dgm:prSet presAssocID="{4655CB43-28D8-488F-8E40-9BE738EE16B6}" presName="linNode" presStyleCnt="0"/>
      <dgm:spPr/>
    </dgm:pt>
    <dgm:pt modelId="{502BA521-6ADD-4440-99BF-7BA6A25ADF40}" type="pres">
      <dgm:prSet presAssocID="{4655CB43-28D8-488F-8E40-9BE738EE16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F98AE44-E254-4681-B995-33BEDF1792DE}" type="pres">
      <dgm:prSet presAssocID="{4655CB43-28D8-488F-8E40-9BE738EE16B6}" presName="descendantText" presStyleLbl="alignAccFollowNode1" presStyleIdx="0" presStyleCnt="2">
        <dgm:presLayoutVars>
          <dgm:bulletEnabled val="1"/>
        </dgm:presLayoutVars>
      </dgm:prSet>
      <dgm:spPr/>
    </dgm:pt>
    <dgm:pt modelId="{163A2395-6194-496E-9485-1E8C0334E34E}" type="pres">
      <dgm:prSet presAssocID="{E669C10D-A6AB-4277-9186-835D65D3AF8B}" presName="sp" presStyleCnt="0"/>
      <dgm:spPr/>
    </dgm:pt>
    <dgm:pt modelId="{A981D5E4-3FB8-4D44-969D-F483D0C56949}" type="pres">
      <dgm:prSet presAssocID="{4EED6E47-C93A-4E18-A58B-E11636FCFE31}" presName="linNode" presStyleCnt="0"/>
      <dgm:spPr/>
    </dgm:pt>
    <dgm:pt modelId="{5734CCB9-94A4-429D-8368-9CB4A108B2D3}" type="pres">
      <dgm:prSet presAssocID="{4EED6E47-C93A-4E18-A58B-E11636FCFE3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52AEBAC-550D-4BD7-BDB4-708B9ABE4424}" type="pres">
      <dgm:prSet presAssocID="{4EED6E47-C93A-4E18-A58B-E11636FCFE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B054002-1619-45D5-83E1-D5A10F276B78}" srcId="{87F54506-CE03-4790-B46A-883D2C87297A}" destId="{4655CB43-28D8-488F-8E40-9BE738EE16B6}" srcOrd="0" destOrd="0" parTransId="{0B12DA4D-93E8-4FBA-A28B-78640AE6D289}" sibTransId="{E669C10D-A6AB-4277-9186-835D65D3AF8B}"/>
    <dgm:cxn modelId="{280D640E-7F0F-40E8-8C84-C7E8F06AA8AC}" type="presOf" srcId="{4EED6E47-C93A-4E18-A58B-E11636FCFE31}" destId="{5734CCB9-94A4-429D-8368-9CB4A108B2D3}" srcOrd="0" destOrd="0" presId="urn:microsoft.com/office/officeart/2005/8/layout/vList5"/>
    <dgm:cxn modelId="{5E542A18-1FDA-4CE6-9A7B-81A077D8DE39}" type="presOf" srcId="{8C7643FB-0FB6-4966-933B-FD742A99C67D}" destId="{D52AEBAC-550D-4BD7-BDB4-708B9ABE4424}" srcOrd="0" destOrd="1" presId="urn:microsoft.com/office/officeart/2005/8/layout/vList5"/>
    <dgm:cxn modelId="{82126D1D-3B75-443E-931F-5C825239ACCA}" type="presOf" srcId="{9842FC38-9990-491E-854D-0E3671C1E06B}" destId="{D52AEBAC-550D-4BD7-BDB4-708B9ABE4424}" srcOrd="0" destOrd="0" presId="urn:microsoft.com/office/officeart/2005/8/layout/vList5"/>
    <dgm:cxn modelId="{13F1B121-3872-4A33-8671-C5A347B7B7F6}" srcId="{87F54506-CE03-4790-B46A-883D2C87297A}" destId="{4EED6E47-C93A-4E18-A58B-E11636FCFE31}" srcOrd="1" destOrd="0" parTransId="{C5307E51-C844-4A65-AD0A-5EBE5D40CCB2}" sibTransId="{6E983290-D237-4BDF-9C8B-56B600994C02}"/>
    <dgm:cxn modelId="{7DA99C39-1039-46C6-BDB7-A8ED2BF4DE9C}" srcId="{4EED6E47-C93A-4E18-A58B-E11636FCFE31}" destId="{9842FC38-9990-491E-854D-0E3671C1E06B}" srcOrd="0" destOrd="0" parTransId="{63617E86-299C-4F6C-A3C5-6E228F2FE7AD}" sibTransId="{03F3A2C8-7FCD-49FD-8FFB-7BA616FB6BD3}"/>
    <dgm:cxn modelId="{12604A41-6B37-4037-B970-D8F73992C9F5}" srcId="{4655CB43-28D8-488F-8E40-9BE738EE16B6}" destId="{EFF74CC1-7D4F-4BBD-8AA6-C6110992BE63}" srcOrd="1" destOrd="0" parTransId="{3EABA36A-209F-429D-9187-6711612D689E}" sibTransId="{64DFE54C-25F9-482F-B24B-2ABD204F272C}"/>
    <dgm:cxn modelId="{A4EE3465-F05F-4B2E-A595-5608EB95322C}" type="presOf" srcId="{1B17C5D2-12AF-49BE-9349-A4D5FA10DFF9}" destId="{D52AEBAC-550D-4BD7-BDB4-708B9ABE4424}" srcOrd="0" destOrd="2" presId="urn:microsoft.com/office/officeart/2005/8/layout/vList5"/>
    <dgm:cxn modelId="{A841F347-1CEB-40B3-8E90-FF266FC01BE1}" srcId="{9842FC38-9990-491E-854D-0E3671C1E06B}" destId="{1B17C5D2-12AF-49BE-9349-A4D5FA10DFF9}" srcOrd="1" destOrd="0" parTransId="{1272DC64-90D3-401F-BE77-4EF596E5BED6}" sibTransId="{8E84826E-83A0-41DA-92BF-C9389E562A02}"/>
    <dgm:cxn modelId="{DE67BB49-BB95-469B-8038-944A996E988D}" type="presOf" srcId="{FB11B266-A1EB-4E60-9C1F-606724C58EE9}" destId="{9F98AE44-E254-4681-B995-33BEDF1792DE}" srcOrd="0" destOrd="0" presId="urn:microsoft.com/office/officeart/2005/8/layout/vList5"/>
    <dgm:cxn modelId="{82944C6E-AA6C-4FCE-A511-E210790AB95E}" type="presOf" srcId="{4655CB43-28D8-488F-8E40-9BE738EE16B6}" destId="{502BA521-6ADD-4440-99BF-7BA6A25ADF40}" srcOrd="0" destOrd="0" presId="urn:microsoft.com/office/officeart/2005/8/layout/vList5"/>
    <dgm:cxn modelId="{9755676F-9337-4EDD-82DE-0BF88FA721F6}" srcId="{9842FC38-9990-491E-854D-0E3671C1E06B}" destId="{5E3F4F1F-7AA7-4F82-B6FA-BDE94F2B56BA}" srcOrd="2" destOrd="0" parTransId="{F21BE101-E0B8-45D5-B522-935522CB3EB9}" sibTransId="{AD9372F9-045A-4E91-9AA0-ACF36312E7A0}"/>
    <dgm:cxn modelId="{71FED252-EA40-467B-80D6-0216AD4C9685}" srcId="{4655CB43-28D8-488F-8E40-9BE738EE16B6}" destId="{FB11B266-A1EB-4E60-9C1F-606724C58EE9}" srcOrd="0" destOrd="0" parTransId="{DC028C8D-0BBC-4D2C-80AD-9D1292621503}" sibTransId="{40AAF326-DA11-41F9-80E5-DF0EC5C8693A}"/>
    <dgm:cxn modelId="{F94D2AB5-79B2-4E6F-9B6D-4111B48716A6}" type="presOf" srcId="{87F54506-CE03-4790-B46A-883D2C87297A}" destId="{7E87C772-17B6-493D-8CCD-21C6EED4C2C4}" srcOrd="0" destOrd="0" presId="urn:microsoft.com/office/officeart/2005/8/layout/vList5"/>
    <dgm:cxn modelId="{786CFEC8-BD8C-44C5-9775-569AF48DC619}" type="presOf" srcId="{D10E464E-5035-4CE8-9BC0-720C394E5CFD}" destId="{D52AEBAC-550D-4BD7-BDB4-708B9ABE4424}" srcOrd="0" destOrd="4" presId="urn:microsoft.com/office/officeart/2005/8/layout/vList5"/>
    <dgm:cxn modelId="{42622AD3-609B-43F2-9BF1-4BCDAE574353}" srcId="{9842FC38-9990-491E-854D-0E3671C1E06B}" destId="{8C7643FB-0FB6-4966-933B-FD742A99C67D}" srcOrd="0" destOrd="0" parTransId="{7DCAA825-EB2F-4141-B412-3BDF9B796464}" sibTransId="{31949A11-0008-4D02-8464-EF745C02D0FC}"/>
    <dgm:cxn modelId="{2F0351E2-83F9-4C68-8FB0-4F1522015530}" type="presOf" srcId="{5E3F4F1F-7AA7-4F82-B6FA-BDE94F2B56BA}" destId="{D52AEBAC-550D-4BD7-BDB4-708B9ABE4424}" srcOrd="0" destOrd="3" presId="urn:microsoft.com/office/officeart/2005/8/layout/vList5"/>
    <dgm:cxn modelId="{EA55B1F3-DD8D-4BDD-B945-030AF06EDA0B}" type="presOf" srcId="{EFF74CC1-7D4F-4BBD-8AA6-C6110992BE63}" destId="{9F98AE44-E254-4681-B995-33BEDF1792DE}" srcOrd="0" destOrd="1" presId="urn:microsoft.com/office/officeart/2005/8/layout/vList5"/>
    <dgm:cxn modelId="{A9A4D5FF-7517-4CF9-886B-5A5BAB639EC6}" srcId="{9842FC38-9990-491E-854D-0E3671C1E06B}" destId="{D10E464E-5035-4CE8-9BC0-720C394E5CFD}" srcOrd="3" destOrd="0" parTransId="{DDEDD49D-2752-47FC-B433-7D1589051F9A}" sibTransId="{F4CE20B1-3FF7-49BA-9445-36DBEC14A1D8}"/>
    <dgm:cxn modelId="{14A960C6-202F-4326-BF44-2F2BCD09216F}" type="presParOf" srcId="{7E87C772-17B6-493D-8CCD-21C6EED4C2C4}" destId="{CEB433A0-ED42-4673-9135-75AB12EA98C3}" srcOrd="0" destOrd="0" presId="urn:microsoft.com/office/officeart/2005/8/layout/vList5"/>
    <dgm:cxn modelId="{84CC7A69-4DA2-4348-BC3E-72B919DC151A}" type="presParOf" srcId="{CEB433A0-ED42-4673-9135-75AB12EA98C3}" destId="{502BA521-6ADD-4440-99BF-7BA6A25ADF40}" srcOrd="0" destOrd="0" presId="urn:microsoft.com/office/officeart/2005/8/layout/vList5"/>
    <dgm:cxn modelId="{2A30444A-0045-48CF-A2CA-E03EFB486A43}" type="presParOf" srcId="{CEB433A0-ED42-4673-9135-75AB12EA98C3}" destId="{9F98AE44-E254-4681-B995-33BEDF1792DE}" srcOrd="1" destOrd="0" presId="urn:microsoft.com/office/officeart/2005/8/layout/vList5"/>
    <dgm:cxn modelId="{A287EE4F-FF6E-4726-BD9D-5AE6CC1D285F}" type="presParOf" srcId="{7E87C772-17B6-493D-8CCD-21C6EED4C2C4}" destId="{163A2395-6194-496E-9485-1E8C0334E34E}" srcOrd="1" destOrd="0" presId="urn:microsoft.com/office/officeart/2005/8/layout/vList5"/>
    <dgm:cxn modelId="{3339AB09-5B88-4B38-87A3-51443D70703F}" type="presParOf" srcId="{7E87C772-17B6-493D-8CCD-21C6EED4C2C4}" destId="{A981D5E4-3FB8-4D44-969D-F483D0C56949}" srcOrd="2" destOrd="0" presId="urn:microsoft.com/office/officeart/2005/8/layout/vList5"/>
    <dgm:cxn modelId="{093B1331-5B1E-4370-BB71-7BF368A0582B}" type="presParOf" srcId="{A981D5E4-3FB8-4D44-969D-F483D0C56949}" destId="{5734CCB9-94A4-429D-8368-9CB4A108B2D3}" srcOrd="0" destOrd="0" presId="urn:microsoft.com/office/officeart/2005/8/layout/vList5"/>
    <dgm:cxn modelId="{7F546474-5923-445A-9113-F422A71DBE4C}" type="presParOf" srcId="{A981D5E4-3FB8-4D44-969D-F483D0C56949}" destId="{D52AEBAC-550D-4BD7-BDB4-708B9ABE44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05423-2CBA-4A3D-B133-078E121B26E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59AD0B-7B9F-4BFA-BAAB-626B17C100A1}">
      <dgm:prSet/>
      <dgm:spPr/>
      <dgm:t>
        <a:bodyPr/>
        <a:lstStyle/>
        <a:p>
          <a:r>
            <a:rPr lang="en-US"/>
            <a:t>Updated score ranges</a:t>
          </a:r>
        </a:p>
      </dgm:t>
    </dgm:pt>
    <dgm:pt modelId="{459F62E3-C8C1-4E41-9ECC-2170FF1338E6}" type="parTrans" cxnId="{92E705C9-52B3-463A-B8EA-EC7864A27117}">
      <dgm:prSet/>
      <dgm:spPr/>
      <dgm:t>
        <a:bodyPr/>
        <a:lstStyle/>
        <a:p>
          <a:endParaRPr lang="en-US"/>
        </a:p>
      </dgm:t>
    </dgm:pt>
    <dgm:pt modelId="{FEBCF382-7E64-4BD6-9220-D20C2AF43A2C}" type="sibTrans" cxnId="{92E705C9-52B3-463A-B8EA-EC7864A27117}">
      <dgm:prSet/>
      <dgm:spPr/>
      <dgm:t>
        <a:bodyPr/>
        <a:lstStyle/>
        <a:p>
          <a:endParaRPr lang="en-US"/>
        </a:p>
      </dgm:t>
    </dgm:pt>
    <dgm:pt modelId="{78BDCA16-0CFD-4A1B-8D74-A6DAA1AF0325}">
      <dgm:prSet/>
      <dgm:spPr/>
      <dgm:t>
        <a:bodyPr/>
        <a:lstStyle/>
        <a:p>
          <a:r>
            <a:rPr lang="en-US"/>
            <a:t>Align with vendor files</a:t>
          </a:r>
        </a:p>
      </dgm:t>
    </dgm:pt>
    <dgm:pt modelId="{8DD836EE-986E-4256-B092-0288B66C62A8}" type="parTrans" cxnId="{FE87BF2A-FF06-45BF-9908-1BF33EDAC229}">
      <dgm:prSet/>
      <dgm:spPr/>
      <dgm:t>
        <a:bodyPr/>
        <a:lstStyle/>
        <a:p>
          <a:endParaRPr lang="en-US"/>
        </a:p>
      </dgm:t>
    </dgm:pt>
    <dgm:pt modelId="{48B91218-A1AF-4C2C-9602-288CF743C9FB}" type="sibTrans" cxnId="{FE87BF2A-FF06-45BF-9908-1BF33EDAC229}">
      <dgm:prSet/>
      <dgm:spPr/>
      <dgm:t>
        <a:bodyPr/>
        <a:lstStyle/>
        <a:p>
          <a:endParaRPr lang="en-US"/>
        </a:p>
      </dgm:t>
    </dgm:pt>
    <dgm:pt modelId="{9FC7CA0A-9E97-48EC-8D1D-0B659C92B942}">
      <dgm:prSet/>
      <dgm:spPr/>
      <dgm:t>
        <a:bodyPr/>
        <a:lstStyle/>
        <a:p>
          <a:r>
            <a:rPr lang="en-US"/>
            <a:t>Act WorkKeys score range 1-7, </a:t>
          </a:r>
          <a:br>
            <a:rPr lang="en-US"/>
          </a:br>
          <a:r>
            <a:rPr lang="en-US"/>
            <a:t>3 remains the benchmark</a:t>
          </a:r>
        </a:p>
      </dgm:t>
    </dgm:pt>
    <dgm:pt modelId="{DF788681-AEF3-4686-995A-A377A3EA44D5}" type="parTrans" cxnId="{99D84946-4996-4483-A849-3451E3641A9F}">
      <dgm:prSet/>
      <dgm:spPr/>
      <dgm:t>
        <a:bodyPr/>
        <a:lstStyle/>
        <a:p>
          <a:endParaRPr lang="en-US"/>
        </a:p>
      </dgm:t>
    </dgm:pt>
    <dgm:pt modelId="{84E9B02A-B608-410F-8384-7C125917642E}" type="sibTrans" cxnId="{99D84946-4996-4483-A849-3451E3641A9F}">
      <dgm:prSet/>
      <dgm:spPr/>
      <dgm:t>
        <a:bodyPr/>
        <a:lstStyle/>
        <a:p>
          <a:endParaRPr lang="en-US"/>
        </a:p>
      </dgm:t>
    </dgm:pt>
    <dgm:pt modelId="{5B18C7C7-105F-4DB4-B8AC-78DCE18ED393}">
      <dgm:prSet/>
      <dgm:spPr/>
      <dgm:t>
        <a:bodyPr/>
        <a:lstStyle/>
        <a:p>
          <a:r>
            <a:rPr lang="en-US"/>
            <a:t>ASVAB score range 1-99, </a:t>
          </a:r>
          <a:br>
            <a:rPr lang="en-US"/>
          </a:br>
          <a:r>
            <a:rPr lang="en-US"/>
            <a:t>31 remains the benchmark</a:t>
          </a:r>
        </a:p>
      </dgm:t>
    </dgm:pt>
    <dgm:pt modelId="{8ABF7903-49EB-455E-9830-9AC86D0B4F8F}" type="parTrans" cxnId="{B3B6F4BD-C108-41D0-928B-06D203C80674}">
      <dgm:prSet/>
      <dgm:spPr/>
      <dgm:t>
        <a:bodyPr/>
        <a:lstStyle/>
        <a:p>
          <a:endParaRPr lang="en-US"/>
        </a:p>
      </dgm:t>
    </dgm:pt>
    <dgm:pt modelId="{BDC57F24-D0C9-487E-A21F-935DB08EE89B}" type="sibTrans" cxnId="{B3B6F4BD-C108-41D0-928B-06D203C80674}">
      <dgm:prSet/>
      <dgm:spPr/>
      <dgm:t>
        <a:bodyPr/>
        <a:lstStyle/>
        <a:p>
          <a:endParaRPr lang="en-US"/>
        </a:p>
      </dgm:t>
    </dgm:pt>
    <dgm:pt modelId="{BD8B5D71-DFE7-4E39-8F0C-36E61D984534}">
      <dgm:prSet/>
      <dgm:spPr/>
      <dgm:t>
        <a:bodyPr/>
        <a:lstStyle/>
        <a:p>
          <a:r>
            <a:rPr lang="en-US"/>
            <a:t>Clarified Guideline Type Language</a:t>
          </a:r>
        </a:p>
      </dgm:t>
    </dgm:pt>
    <dgm:pt modelId="{A42DC48A-0CE8-43AF-8948-0632C7287F8C}" type="parTrans" cxnId="{4A60D384-D001-43BB-A869-79F925AF9966}">
      <dgm:prSet/>
      <dgm:spPr/>
      <dgm:t>
        <a:bodyPr/>
        <a:lstStyle/>
        <a:p>
          <a:endParaRPr lang="en-US"/>
        </a:p>
      </dgm:t>
    </dgm:pt>
    <dgm:pt modelId="{6A90D276-A1A6-427F-841C-EF1DA2135714}" type="sibTrans" cxnId="{4A60D384-D001-43BB-A869-79F925AF9966}">
      <dgm:prSet/>
      <dgm:spPr/>
      <dgm:t>
        <a:bodyPr/>
        <a:lstStyle/>
        <a:p>
          <a:endParaRPr lang="en-US"/>
        </a:p>
      </dgm:t>
    </dgm:pt>
    <dgm:pt modelId="{8A6B9219-B44D-4851-BAFB-AC902D7C341F}">
      <dgm:prSet/>
      <dgm:spPr/>
      <dgm:t>
        <a:bodyPr/>
        <a:lstStyle/>
        <a:p>
          <a:r>
            <a:rPr lang="en-US"/>
            <a:t>English is synonymous with Reading, Writing, Communicating (RWC)</a:t>
          </a:r>
        </a:p>
      </dgm:t>
    </dgm:pt>
    <dgm:pt modelId="{CCBCAA77-4EE7-475D-A3A3-AD64945B94D1}" type="parTrans" cxnId="{1683C09C-960B-47E5-BC4C-C642282BA31E}">
      <dgm:prSet/>
      <dgm:spPr/>
      <dgm:t>
        <a:bodyPr/>
        <a:lstStyle/>
        <a:p>
          <a:endParaRPr lang="en-US"/>
        </a:p>
      </dgm:t>
    </dgm:pt>
    <dgm:pt modelId="{7D126C9D-1FE9-4511-A6BC-B738C928F641}" type="sibTrans" cxnId="{1683C09C-960B-47E5-BC4C-C642282BA31E}">
      <dgm:prSet/>
      <dgm:spPr/>
      <dgm:t>
        <a:bodyPr/>
        <a:lstStyle/>
        <a:p>
          <a:endParaRPr lang="en-US"/>
        </a:p>
      </dgm:t>
    </dgm:pt>
    <dgm:pt modelId="{95725205-8AE3-47E0-AA61-C06A94F41623}">
      <dgm:prSet/>
      <dgm:spPr/>
      <dgm:t>
        <a:bodyPr/>
        <a:lstStyle/>
        <a:p>
          <a:r>
            <a:rPr lang="en-US"/>
            <a:t>Math is synonymous with Mathematics</a:t>
          </a:r>
        </a:p>
      </dgm:t>
    </dgm:pt>
    <dgm:pt modelId="{77D24326-9D29-47DB-AFB2-4A60B7CCEFD7}" type="parTrans" cxnId="{318957C3-0882-40FE-9D49-E7A9A06C0DC8}">
      <dgm:prSet/>
      <dgm:spPr/>
      <dgm:t>
        <a:bodyPr/>
        <a:lstStyle/>
        <a:p>
          <a:endParaRPr lang="en-US"/>
        </a:p>
      </dgm:t>
    </dgm:pt>
    <dgm:pt modelId="{0EC86CD3-9941-4DCB-8F1C-676CF9C17AB7}" type="sibTrans" cxnId="{318957C3-0882-40FE-9D49-E7A9A06C0DC8}">
      <dgm:prSet/>
      <dgm:spPr/>
      <dgm:t>
        <a:bodyPr/>
        <a:lstStyle/>
        <a:p>
          <a:endParaRPr lang="en-US"/>
        </a:p>
      </dgm:t>
    </dgm:pt>
    <dgm:pt modelId="{CDDAD39F-E21D-4FF9-98DC-A6D56F139880}">
      <dgm:prSet/>
      <dgm:spPr/>
      <dgm:t>
        <a:bodyPr/>
        <a:lstStyle/>
        <a:p>
          <a:r>
            <a:rPr lang="en-US"/>
            <a:t>Fields Removed</a:t>
          </a:r>
        </a:p>
      </dgm:t>
    </dgm:pt>
    <dgm:pt modelId="{F8A2FEAB-C4C8-4E01-8559-DF050309BEA7}" type="parTrans" cxnId="{D3411C16-AE50-46E0-98E3-D70232C14E1C}">
      <dgm:prSet/>
      <dgm:spPr/>
      <dgm:t>
        <a:bodyPr/>
        <a:lstStyle/>
        <a:p>
          <a:endParaRPr lang="en-US"/>
        </a:p>
      </dgm:t>
    </dgm:pt>
    <dgm:pt modelId="{ACC17B85-D91D-4655-90AA-86F775EC6A15}" type="sibTrans" cxnId="{D3411C16-AE50-46E0-98E3-D70232C14E1C}">
      <dgm:prSet/>
      <dgm:spPr/>
      <dgm:t>
        <a:bodyPr/>
        <a:lstStyle/>
        <a:p>
          <a:endParaRPr lang="en-US"/>
        </a:p>
      </dgm:t>
    </dgm:pt>
    <dgm:pt modelId="{F9F3E5C7-1C8E-4147-A93A-00F2FA1A5CB0}">
      <dgm:prSet/>
      <dgm:spPr/>
      <dgm:t>
        <a:bodyPr/>
        <a:lstStyle/>
        <a:p>
          <a:r>
            <a:rPr lang="en-US"/>
            <a:t>IEP Accommodation</a:t>
          </a:r>
        </a:p>
      </dgm:t>
    </dgm:pt>
    <dgm:pt modelId="{733D6C13-E7E5-4598-83CC-0AE639764891}" type="parTrans" cxnId="{0B4203A5-91DD-4066-AE9F-F39E1518A05C}">
      <dgm:prSet/>
      <dgm:spPr/>
      <dgm:t>
        <a:bodyPr/>
        <a:lstStyle/>
        <a:p>
          <a:endParaRPr lang="en-US"/>
        </a:p>
      </dgm:t>
    </dgm:pt>
    <dgm:pt modelId="{9E6BFC98-42C8-4618-9108-8CBCF07A41D3}" type="sibTrans" cxnId="{0B4203A5-91DD-4066-AE9F-F39E1518A05C}">
      <dgm:prSet/>
      <dgm:spPr/>
      <dgm:t>
        <a:bodyPr/>
        <a:lstStyle/>
        <a:p>
          <a:endParaRPr lang="en-US"/>
        </a:p>
      </dgm:t>
    </dgm:pt>
    <dgm:pt modelId="{64D4C427-C826-4881-87F8-27D85A7C3FAD}">
      <dgm:prSet/>
      <dgm:spPr/>
      <dgm:t>
        <a:bodyPr/>
        <a:lstStyle/>
        <a:p>
          <a:r>
            <a:rPr lang="en-US"/>
            <a:t>EL Accommodation</a:t>
          </a:r>
        </a:p>
      </dgm:t>
    </dgm:pt>
    <dgm:pt modelId="{38C0F5F2-E13C-4466-863C-C9AAAC1131A2}" type="parTrans" cxnId="{432B140B-66E0-4943-A703-5BC66E410098}">
      <dgm:prSet/>
      <dgm:spPr/>
      <dgm:t>
        <a:bodyPr/>
        <a:lstStyle/>
        <a:p>
          <a:endParaRPr lang="en-US"/>
        </a:p>
      </dgm:t>
    </dgm:pt>
    <dgm:pt modelId="{FF4BADA6-06A9-4785-B4F9-65C887E621B7}" type="sibTrans" cxnId="{432B140B-66E0-4943-A703-5BC66E410098}">
      <dgm:prSet/>
      <dgm:spPr/>
      <dgm:t>
        <a:bodyPr/>
        <a:lstStyle/>
        <a:p>
          <a:endParaRPr lang="en-US"/>
        </a:p>
      </dgm:t>
    </dgm:pt>
    <dgm:pt modelId="{5FEAA165-E243-4FF7-9DCA-5B3862114070}">
      <dgm:prSet/>
      <dgm:spPr/>
      <dgm:t>
        <a:bodyPr/>
        <a:lstStyle/>
        <a:p>
          <a:r>
            <a:rPr lang="en-US"/>
            <a:t>GT Accommodation</a:t>
          </a:r>
        </a:p>
      </dgm:t>
    </dgm:pt>
    <dgm:pt modelId="{644BD2C5-07BC-44EC-B119-8E08681F97AC}" type="parTrans" cxnId="{031FFDC6-CCC7-4612-AC3D-CCD7A0A2E645}">
      <dgm:prSet/>
      <dgm:spPr/>
      <dgm:t>
        <a:bodyPr/>
        <a:lstStyle/>
        <a:p>
          <a:endParaRPr lang="en-US"/>
        </a:p>
      </dgm:t>
    </dgm:pt>
    <dgm:pt modelId="{16B916CA-2ADB-44ED-AD3A-2D05402744E2}" type="sibTrans" cxnId="{031FFDC6-CCC7-4612-AC3D-CCD7A0A2E645}">
      <dgm:prSet/>
      <dgm:spPr/>
      <dgm:t>
        <a:bodyPr/>
        <a:lstStyle/>
        <a:p>
          <a:endParaRPr lang="en-US"/>
        </a:p>
      </dgm:t>
    </dgm:pt>
    <dgm:pt modelId="{18E9D244-62A8-4CC7-B5F3-07D1E1D310DA}">
      <dgm:prSet/>
      <dgm:spPr/>
      <dgm:t>
        <a:bodyPr/>
        <a:lstStyle/>
        <a:p>
          <a:r>
            <a:rPr lang="en-US"/>
            <a:t>District of Completion</a:t>
          </a:r>
        </a:p>
      </dgm:t>
    </dgm:pt>
    <dgm:pt modelId="{3E72672D-E7A1-4F65-B77C-8F9CB97AF11B}" type="parTrans" cxnId="{D0687571-AC12-44A9-B7B7-6A162EFA61F5}">
      <dgm:prSet/>
      <dgm:spPr/>
      <dgm:t>
        <a:bodyPr/>
        <a:lstStyle/>
        <a:p>
          <a:endParaRPr lang="en-US"/>
        </a:p>
      </dgm:t>
    </dgm:pt>
    <dgm:pt modelId="{C395E3F0-3676-4E2F-AD35-753BB1B54B84}" type="sibTrans" cxnId="{D0687571-AC12-44A9-B7B7-6A162EFA61F5}">
      <dgm:prSet/>
      <dgm:spPr/>
      <dgm:t>
        <a:bodyPr/>
        <a:lstStyle/>
        <a:p>
          <a:endParaRPr lang="en-US"/>
        </a:p>
      </dgm:t>
    </dgm:pt>
    <dgm:pt modelId="{3703DEB0-4ED6-494F-BC6A-0191A62C9756}" type="pres">
      <dgm:prSet presAssocID="{61F05423-2CBA-4A3D-B133-078E121B26E9}" presName="linear" presStyleCnt="0">
        <dgm:presLayoutVars>
          <dgm:dir/>
          <dgm:animLvl val="lvl"/>
          <dgm:resizeHandles val="exact"/>
        </dgm:presLayoutVars>
      </dgm:prSet>
      <dgm:spPr/>
    </dgm:pt>
    <dgm:pt modelId="{F9D8ABFC-D389-4CDD-A176-CDA21F440767}" type="pres">
      <dgm:prSet presAssocID="{9D59AD0B-7B9F-4BFA-BAAB-626B17C100A1}" presName="parentLin" presStyleCnt="0"/>
      <dgm:spPr/>
    </dgm:pt>
    <dgm:pt modelId="{0E2987B2-DD49-4DFB-9809-2F6877D24513}" type="pres">
      <dgm:prSet presAssocID="{9D59AD0B-7B9F-4BFA-BAAB-626B17C100A1}" presName="parentLeftMargin" presStyleLbl="node1" presStyleIdx="0" presStyleCnt="3"/>
      <dgm:spPr/>
    </dgm:pt>
    <dgm:pt modelId="{99095BC3-0087-4D86-B83E-1CA0F3EFE7D7}" type="pres">
      <dgm:prSet presAssocID="{9D59AD0B-7B9F-4BFA-BAAB-626B17C100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51AD02C-5F9F-4734-B03B-1C174C7836CA}" type="pres">
      <dgm:prSet presAssocID="{9D59AD0B-7B9F-4BFA-BAAB-626B17C100A1}" presName="negativeSpace" presStyleCnt="0"/>
      <dgm:spPr/>
    </dgm:pt>
    <dgm:pt modelId="{8BF7B144-531A-41D5-B190-948E846C206B}" type="pres">
      <dgm:prSet presAssocID="{9D59AD0B-7B9F-4BFA-BAAB-626B17C100A1}" presName="childText" presStyleLbl="conFgAcc1" presStyleIdx="0" presStyleCnt="3">
        <dgm:presLayoutVars>
          <dgm:bulletEnabled val="1"/>
        </dgm:presLayoutVars>
      </dgm:prSet>
      <dgm:spPr/>
    </dgm:pt>
    <dgm:pt modelId="{4D6C93F7-2394-4B4C-8AF4-832FFD2DC46D}" type="pres">
      <dgm:prSet presAssocID="{FEBCF382-7E64-4BD6-9220-D20C2AF43A2C}" presName="spaceBetweenRectangles" presStyleCnt="0"/>
      <dgm:spPr/>
    </dgm:pt>
    <dgm:pt modelId="{A98D080E-06AC-4E3F-9C25-5122A823B737}" type="pres">
      <dgm:prSet presAssocID="{BD8B5D71-DFE7-4E39-8F0C-36E61D984534}" presName="parentLin" presStyleCnt="0"/>
      <dgm:spPr/>
    </dgm:pt>
    <dgm:pt modelId="{D1729990-B922-449A-92EA-25A7B8ED2B41}" type="pres">
      <dgm:prSet presAssocID="{BD8B5D71-DFE7-4E39-8F0C-36E61D984534}" presName="parentLeftMargin" presStyleLbl="node1" presStyleIdx="0" presStyleCnt="3"/>
      <dgm:spPr/>
    </dgm:pt>
    <dgm:pt modelId="{186A9D75-A11C-4E9A-8BF2-B7FD68693EC8}" type="pres">
      <dgm:prSet presAssocID="{BD8B5D71-DFE7-4E39-8F0C-36E61D9845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CD244A4-3B45-4040-ABBD-6F665BA9B264}" type="pres">
      <dgm:prSet presAssocID="{BD8B5D71-DFE7-4E39-8F0C-36E61D984534}" presName="negativeSpace" presStyleCnt="0"/>
      <dgm:spPr/>
    </dgm:pt>
    <dgm:pt modelId="{02C893B1-B0D1-4353-9403-BA4CF9322D44}" type="pres">
      <dgm:prSet presAssocID="{BD8B5D71-DFE7-4E39-8F0C-36E61D984534}" presName="childText" presStyleLbl="conFgAcc1" presStyleIdx="1" presStyleCnt="3">
        <dgm:presLayoutVars>
          <dgm:bulletEnabled val="1"/>
        </dgm:presLayoutVars>
      </dgm:prSet>
      <dgm:spPr/>
    </dgm:pt>
    <dgm:pt modelId="{EB901C97-4AEA-49F8-B303-31C1B26947E1}" type="pres">
      <dgm:prSet presAssocID="{6A90D276-A1A6-427F-841C-EF1DA2135714}" presName="spaceBetweenRectangles" presStyleCnt="0"/>
      <dgm:spPr/>
    </dgm:pt>
    <dgm:pt modelId="{9C9B1035-6C1D-4E96-BBCF-A5F94C3EE91D}" type="pres">
      <dgm:prSet presAssocID="{CDDAD39F-E21D-4FF9-98DC-A6D56F139880}" presName="parentLin" presStyleCnt="0"/>
      <dgm:spPr/>
    </dgm:pt>
    <dgm:pt modelId="{B987CD47-8DCE-43DD-96C5-C0DAB272DC84}" type="pres">
      <dgm:prSet presAssocID="{CDDAD39F-E21D-4FF9-98DC-A6D56F139880}" presName="parentLeftMargin" presStyleLbl="node1" presStyleIdx="1" presStyleCnt="3"/>
      <dgm:spPr/>
    </dgm:pt>
    <dgm:pt modelId="{39C93541-FE4F-445F-92A1-A52549E37804}" type="pres">
      <dgm:prSet presAssocID="{CDDAD39F-E21D-4FF9-98DC-A6D56F13988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DE58E44-3964-486D-9A38-F7463914211A}" type="pres">
      <dgm:prSet presAssocID="{CDDAD39F-E21D-4FF9-98DC-A6D56F139880}" presName="negativeSpace" presStyleCnt="0"/>
      <dgm:spPr/>
    </dgm:pt>
    <dgm:pt modelId="{7F24318E-06B1-4D59-9C33-A35075B1B81E}" type="pres">
      <dgm:prSet presAssocID="{CDDAD39F-E21D-4FF9-98DC-A6D56F13988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32B140B-66E0-4943-A703-5BC66E410098}" srcId="{CDDAD39F-E21D-4FF9-98DC-A6D56F139880}" destId="{64D4C427-C826-4881-87F8-27D85A7C3FAD}" srcOrd="1" destOrd="0" parTransId="{38C0F5F2-E13C-4466-863C-C9AAAC1131A2}" sibTransId="{FF4BADA6-06A9-4785-B4F9-65C887E621B7}"/>
    <dgm:cxn modelId="{191F4C0D-EFEC-4475-8B68-6FE7BDCDEC2D}" type="presOf" srcId="{BD8B5D71-DFE7-4E39-8F0C-36E61D984534}" destId="{D1729990-B922-449A-92EA-25A7B8ED2B41}" srcOrd="0" destOrd="0" presId="urn:microsoft.com/office/officeart/2005/8/layout/list1"/>
    <dgm:cxn modelId="{7F478E15-DE4B-4233-A165-9A540C29EFA9}" type="presOf" srcId="{61F05423-2CBA-4A3D-B133-078E121B26E9}" destId="{3703DEB0-4ED6-494F-BC6A-0191A62C9756}" srcOrd="0" destOrd="0" presId="urn:microsoft.com/office/officeart/2005/8/layout/list1"/>
    <dgm:cxn modelId="{D3411C16-AE50-46E0-98E3-D70232C14E1C}" srcId="{61F05423-2CBA-4A3D-B133-078E121B26E9}" destId="{CDDAD39F-E21D-4FF9-98DC-A6D56F139880}" srcOrd="2" destOrd="0" parTransId="{F8A2FEAB-C4C8-4E01-8559-DF050309BEA7}" sibTransId="{ACC17B85-D91D-4655-90AA-86F775EC6A15}"/>
    <dgm:cxn modelId="{FE87BF2A-FF06-45BF-9908-1BF33EDAC229}" srcId="{9D59AD0B-7B9F-4BFA-BAAB-626B17C100A1}" destId="{78BDCA16-0CFD-4A1B-8D74-A6DAA1AF0325}" srcOrd="0" destOrd="0" parTransId="{8DD836EE-986E-4256-B092-0288B66C62A8}" sibTransId="{48B91218-A1AF-4C2C-9602-288CF743C9FB}"/>
    <dgm:cxn modelId="{5827453C-06A2-40FF-A6CD-4E28286D131F}" type="presOf" srcId="{CDDAD39F-E21D-4FF9-98DC-A6D56F139880}" destId="{B987CD47-8DCE-43DD-96C5-C0DAB272DC84}" srcOrd="0" destOrd="0" presId="urn:microsoft.com/office/officeart/2005/8/layout/list1"/>
    <dgm:cxn modelId="{1C8E045C-7FB7-4CBB-8FF3-8BB3092DCDED}" type="presOf" srcId="{BD8B5D71-DFE7-4E39-8F0C-36E61D984534}" destId="{186A9D75-A11C-4E9A-8BF2-B7FD68693EC8}" srcOrd="1" destOrd="0" presId="urn:microsoft.com/office/officeart/2005/8/layout/list1"/>
    <dgm:cxn modelId="{81A23361-4E85-4EEF-8F3E-BA673A996CDD}" type="presOf" srcId="{5B18C7C7-105F-4DB4-B8AC-78DCE18ED393}" destId="{8BF7B144-531A-41D5-B190-948E846C206B}" srcOrd="0" destOrd="2" presId="urn:microsoft.com/office/officeart/2005/8/layout/list1"/>
    <dgm:cxn modelId="{99D84946-4996-4483-A849-3451E3641A9F}" srcId="{78BDCA16-0CFD-4A1B-8D74-A6DAA1AF0325}" destId="{9FC7CA0A-9E97-48EC-8D1D-0B659C92B942}" srcOrd="0" destOrd="0" parTransId="{DF788681-AEF3-4686-995A-A377A3EA44D5}" sibTransId="{84E9B02A-B608-410F-8384-7C125917642E}"/>
    <dgm:cxn modelId="{D0687571-AC12-44A9-B7B7-6A162EFA61F5}" srcId="{CDDAD39F-E21D-4FF9-98DC-A6D56F139880}" destId="{18E9D244-62A8-4CC7-B5F3-07D1E1D310DA}" srcOrd="3" destOrd="0" parTransId="{3E72672D-E7A1-4F65-B77C-8F9CB97AF11B}" sibTransId="{C395E3F0-3676-4E2F-AD35-753BB1B54B84}"/>
    <dgm:cxn modelId="{A1211074-2133-4576-AE0A-FDD300455735}" type="presOf" srcId="{F9F3E5C7-1C8E-4147-A93A-00F2FA1A5CB0}" destId="{7F24318E-06B1-4D59-9C33-A35075B1B81E}" srcOrd="0" destOrd="0" presId="urn:microsoft.com/office/officeart/2005/8/layout/list1"/>
    <dgm:cxn modelId="{4A60D384-D001-43BB-A869-79F925AF9966}" srcId="{61F05423-2CBA-4A3D-B133-078E121B26E9}" destId="{BD8B5D71-DFE7-4E39-8F0C-36E61D984534}" srcOrd="1" destOrd="0" parTransId="{A42DC48A-0CE8-43AF-8948-0632C7287F8C}" sibTransId="{6A90D276-A1A6-427F-841C-EF1DA2135714}"/>
    <dgm:cxn modelId="{70205B85-4318-493C-887B-0EF46A2B22FF}" type="presOf" srcId="{9D59AD0B-7B9F-4BFA-BAAB-626B17C100A1}" destId="{99095BC3-0087-4D86-B83E-1CA0F3EFE7D7}" srcOrd="1" destOrd="0" presId="urn:microsoft.com/office/officeart/2005/8/layout/list1"/>
    <dgm:cxn modelId="{06D7FD85-ABB0-443E-8799-08D22AF0DF34}" type="presOf" srcId="{5FEAA165-E243-4FF7-9DCA-5B3862114070}" destId="{7F24318E-06B1-4D59-9C33-A35075B1B81E}" srcOrd="0" destOrd="2" presId="urn:microsoft.com/office/officeart/2005/8/layout/list1"/>
    <dgm:cxn modelId="{AF94EA86-850D-4F49-8EF6-E3964086C96B}" type="presOf" srcId="{95725205-8AE3-47E0-AA61-C06A94F41623}" destId="{02C893B1-B0D1-4353-9403-BA4CF9322D44}" srcOrd="0" destOrd="1" presId="urn:microsoft.com/office/officeart/2005/8/layout/list1"/>
    <dgm:cxn modelId="{EEF8DB95-9571-4D32-A74B-16EF7588B7B4}" type="presOf" srcId="{64D4C427-C826-4881-87F8-27D85A7C3FAD}" destId="{7F24318E-06B1-4D59-9C33-A35075B1B81E}" srcOrd="0" destOrd="1" presId="urn:microsoft.com/office/officeart/2005/8/layout/list1"/>
    <dgm:cxn modelId="{1683C09C-960B-47E5-BC4C-C642282BA31E}" srcId="{BD8B5D71-DFE7-4E39-8F0C-36E61D984534}" destId="{8A6B9219-B44D-4851-BAFB-AC902D7C341F}" srcOrd="0" destOrd="0" parTransId="{CCBCAA77-4EE7-475D-A3A3-AD64945B94D1}" sibTransId="{7D126C9D-1FE9-4511-A6BC-B738C928F641}"/>
    <dgm:cxn modelId="{0B4203A5-91DD-4066-AE9F-F39E1518A05C}" srcId="{CDDAD39F-E21D-4FF9-98DC-A6D56F139880}" destId="{F9F3E5C7-1C8E-4147-A93A-00F2FA1A5CB0}" srcOrd="0" destOrd="0" parTransId="{733D6C13-E7E5-4598-83CC-0AE639764891}" sibTransId="{9E6BFC98-42C8-4618-9108-8CBCF07A41D3}"/>
    <dgm:cxn modelId="{3D1EBDBA-B01F-4C68-979F-6F5BE33E183A}" type="presOf" srcId="{9D59AD0B-7B9F-4BFA-BAAB-626B17C100A1}" destId="{0E2987B2-DD49-4DFB-9809-2F6877D24513}" srcOrd="0" destOrd="0" presId="urn:microsoft.com/office/officeart/2005/8/layout/list1"/>
    <dgm:cxn modelId="{B3B6F4BD-C108-41D0-928B-06D203C80674}" srcId="{78BDCA16-0CFD-4A1B-8D74-A6DAA1AF0325}" destId="{5B18C7C7-105F-4DB4-B8AC-78DCE18ED393}" srcOrd="1" destOrd="0" parTransId="{8ABF7903-49EB-455E-9830-9AC86D0B4F8F}" sibTransId="{BDC57F24-D0C9-487E-A21F-935DB08EE89B}"/>
    <dgm:cxn modelId="{6B05F7C0-DF47-451A-B616-FFA3ED06EB91}" type="presOf" srcId="{78BDCA16-0CFD-4A1B-8D74-A6DAA1AF0325}" destId="{8BF7B144-531A-41D5-B190-948E846C206B}" srcOrd="0" destOrd="0" presId="urn:microsoft.com/office/officeart/2005/8/layout/list1"/>
    <dgm:cxn modelId="{318957C3-0882-40FE-9D49-E7A9A06C0DC8}" srcId="{BD8B5D71-DFE7-4E39-8F0C-36E61D984534}" destId="{95725205-8AE3-47E0-AA61-C06A94F41623}" srcOrd="1" destOrd="0" parTransId="{77D24326-9D29-47DB-AFB2-4A60B7CCEFD7}" sibTransId="{0EC86CD3-9941-4DCB-8F1C-676CF9C17AB7}"/>
    <dgm:cxn modelId="{031FFDC6-CCC7-4612-AC3D-CCD7A0A2E645}" srcId="{CDDAD39F-E21D-4FF9-98DC-A6D56F139880}" destId="{5FEAA165-E243-4FF7-9DCA-5B3862114070}" srcOrd="2" destOrd="0" parTransId="{644BD2C5-07BC-44EC-B119-8E08681F97AC}" sibTransId="{16B916CA-2ADB-44ED-AD3A-2D05402744E2}"/>
    <dgm:cxn modelId="{92E705C9-52B3-463A-B8EA-EC7864A27117}" srcId="{61F05423-2CBA-4A3D-B133-078E121B26E9}" destId="{9D59AD0B-7B9F-4BFA-BAAB-626B17C100A1}" srcOrd="0" destOrd="0" parTransId="{459F62E3-C8C1-4E41-9ECC-2170FF1338E6}" sibTransId="{FEBCF382-7E64-4BD6-9220-D20C2AF43A2C}"/>
    <dgm:cxn modelId="{A8D166D7-EB5B-4E55-9813-4CEE857ADE30}" type="presOf" srcId="{8A6B9219-B44D-4851-BAFB-AC902D7C341F}" destId="{02C893B1-B0D1-4353-9403-BA4CF9322D44}" srcOrd="0" destOrd="0" presId="urn:microsoft.com/office/officeart/2005/8/layout/list1"/>
    <dgm:cxn modelId="{74D59BD7-7346-4AC8-BB75-9F0DB57D1DC4}" type="presOf" srcId="{18E9D244-62A8-4CC7-B5F3-07D1E1D310DA}" destId="{7F24318E-06B1-4D59-9C33-A35075B1B81E}" srcOrd="0" destOrd="3" presId="urn:microsoft.com/office/officeart/2005/8/layout/list1"/>
    <dgm:cxn modelId="{A84DA2E1-2502-47BC-9A22-065085D0C2E6}" type="presOf" srcId="{CDDAD39F-E21D-4FF9-98DC-A6D56F139880}" destId="{39C93541-FE4F-445F-92A1-A52549E37804}" srcOrd="1" destOrd="0" presId="urn:microsoft.com/office/officeart/2005/8/layout/list1"/>
    <dgm:cxn modelId="{F995F0EE-9E4D-4B9E-A783-D85C21F22EF1}" type="presOf" srcId="{9FC7CA0A-9E97-48EC-8D1D-0B659C92B942}" destId="{8BF7B144-531A-41D5-B190-948E846C206B}" srcOrd="0" destOrd="1" presId="urn:microsoft.com/office/officeart/2005/8/layout/list1"/>
    <dgm:cxn modelId="{FCC17D05-6C5D-4863-8932-7608A923D2C7}" type="presParOf" srcId="{3703DEB0-4ED6-494F-BC6A-0191A62C9756}" destId="{F9D8ABFC-D389-4CDD-A176-CDA21F440767}" srcOrd="0" destOrd="0" presId="urn:microsoft.com/office/officeart/2005/8/layout/list1"/>
    <dgm:cxn modelId="{EFB22390-8A41-47DC-B034-EFC051297F94}" type="presParOf" srcId="{F9D8ABFC-D389-4CDD-A176-CDA21F440767}" destId="{0E2987B2-DD49-4DFB-9809-2F6877D24513}" srcOrd="0" destOrd="0" presId="urn:microsoft.com/office/officeart/2005/8/layout/list1"/>
    <dgm:cxn modelId="{C4D48578-939A-42EE-B7A4-673AC554F6E0}" type="presParOf" srcId="{F9D8ABFC-D389-4CDD-A176-CDA21F440767}" destId="{99095BC3-0087-4D86-B83E-1CA0F3EFE7D7}" srcOrd="1" destOrd="0" presId="urn:microsoft.com/office/officeart/2005/8/layout/list1"/>
    <dgm:cxn modelId="{052C6F15-ADA3-48FE-9F8F-C4E85E8EACC7}" type="presParOf" srcId="{3703DEB0-4ED6-494F-BC6A-0191A62C9756}" destId="{351AD02C-5F9F-4734-B03B-1C174C7836CA}" srcOrd="1" destOrd="0" presId="urn:microsoft.com/office/officeart/2005/8/layout/list1"/>
    <dgm:cxn modelId="{F5246456-608B-48D1-9DEA-BA9E63B20BA8}" type="presParOf" srcId="{3703DEB0-4ED6-494F-BC6A-0191A62C9756}" destId="{8BF7B144-531A-41D5-B190-948E846C206B}" srcOrd="2" destOrd="0" presId="urn:microsoft.com/office/officeart/2005/8/layout/list1"/>
    <dgm:cxn modelId="{C0E520FF-AE8E-42C6-8C46-E86D382F410E}" type="presParOf" srcId="{3703DEB0-4ED6-494F-BC6A-0191A62C9756}" destId="{4D6C93F7-2394-4B4C-8AF4-832FFD2DC46D}" srcOrd="3" destOrd="0" presId="urn:microsoft.com/office/officeart/2005/8/layout/list1"/>
    <dgm:cxn modelId="{D4B8879E-AEBE-4709-BF69-325D0C62B486}" type="presParOf" srcId="{3703DEB0-4ED6-494F-BC6A-0191A62C9756}" destId="{A98D080E-06AC-4E3F-9C25-5122A823B737}" srcOrd="4" destOrd="0" presId="urn:microsoft.com/office/officeart/2005/8/layout/list1"/>
    <dgm:cxn modelId="{D3592A59-3485-464A-9419-10A173DE8F69}" type="presParOf" srcId="{A98D080E-06AC-4E3F-9C25-5122A823B737}" destId="{D1729990-B922-449A-92EA-25A7B8ED2B41}" srcOrd="0" destOrd="0" presId="urn:microsoft.com/office/officeart/2005/8/layout/list1"/>
    <dgm:cxn modelId="{9168552D-3FE4-4A57-A397-6360CF8A7E61}" type="presParOf" srcId="{A98D080E-06AC-4E3F-9C25-5122A823B737}" destId="{186A9D75-A11C-4E9A-8BF2-B7FD68693EC8}" srcOrd="1" destOrd="0" presId="urn:microsoft.com/office/officeart/2005/8/layout/list1"/>
    <dgm:cxn modelId="{7D8F514E-7ED3-4C32-A848-9068D12BF8F0}" type="presParOf" srcId="{3703DEB0-4ED6-494F-BC6A-0191A62C9756}" destId="{9CD244A4-3B45-4040-ABBD-6F665BA9B264}" srcOrd="5" destOrd="0" presId="urn:microsoft.com/office/officeart/2005/8/layout/list1"/>
    <dgm:cxn modelId="{78B40CAA-F798-4E99-90DB-1B0D37AEE49A}" type="presParOf" srcId="{3703DEB0-4ED6-494F-BC6A-0191A62C9756}" destId="{02C893B1-B0D1-4353-9403-BA4CF9322D44}" srcOrd="6" destOrd="0" presId="urn:microsoft.com/office/officeart/2005/8/layout/list1"/>
    <dgm:cxn modelId="{13BED61C-0ACB-412E-849D-15F1DF0D3ED8}" type="presParOf" srcId="{3703DEB0-4ED6-494F-BC6A-0191A62C9756}" destId="{EB901C97-4AEA-49F8-B303-31C1B26947E1}" srcOrd="7" destOrd="0" presId="urn:microsoft.com/office/officeart/2005/8/layout/list1"/>
    <dgm:cxn modelId="{706DBA0E-35A0-41DC-A640-B024D4D05B3E}" type="presParOf" srcId="{3703DEB0-4ED6-494F-BC6A-0191A62C9756}" destId="{9C9B1035-6C1D-4E96-BBCF-A5F94C3EE91D}" srcOrd="8" destOrd="0" presId="urn:microsoft.com/office/officeart/2005/8/layout/list1"/>
    <dgm:cxn modelId="{F6035E8E-A091-47EA-8721-477891AC8263}" type="presParOf" srcId="{9C9B1035-6C1D-4E96-BBCF-A5F94C3EE91D}" destId="{B987CD47-8DCE-43DD-96C5-C0DAB272DC84}" srcOrd="0" destOrd="0" presId="urn:microsoft.com/office/officeart/2005/8/layout/list1"/>
    <dgm:cxn modelId="{92BEB243-0BD3-49A2-9CD5-30BB4ECEC9BF}" type="presParOf" srcId="{9C9B1035-6C1D-4E96-BBCF-A5F94C3EE91D}" destId="{39C93541-FE4F-445F-92A1-A52549E37804}" srcOrd="1" destOrd="0" presId="urn:microsoft.com/office/officeart/2005/8/layout/list1"/>
    <dgm:cxn modelId="{094D361B-3A22-4F24-86FF-56DF6567D2E0}" type="presParOf" srcId="{3703DEB0-4ED6-494F-BC6A-0191A62C9756}" destId="{5DE58E44-3964-486D-9A38-F7463914211A}" srcOrd="9" destOrd="0" presId="urn:microsoft.com/office/officeart/2005/8/layout/list1"/>
    <dgm:cxn modelId="{004941F5-0987-4704-B5B4-43E7EA33A963}" type="presParOf" srcId="{3703DEB0-4ED6-494F-BC6A-0191A62C9756}" destId="{7F24318E-06B1-4D59-9C33-A35075B1B8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5F9FE-F598-4C84-95F4-A5A8D5F0D804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195C28-665F-473E-B67F-A4660C610F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Graduation Rate</a:t>
          </a:r>
        </a:p>
      </dgm:t>
    </dgm:pt>
    <dgm:pt modelId="{AA0D025A-FFE1-463E-B90F-4F0F16709518}" type="parTrans" cxnId="{45FB82A5-7138-4F4F-9CD7-0B4319FD1878}">
      <dgm:prSet/>
      <dgm:spPr/>
      <dgm:t>
        <a:bodyPr/>
        <a:lstStyle/>
        <a:p>
          <a:endParaRPr lang="en-US"/>
        </a:p>
      </dgm:t>
    </dgm:pt>
    <dgm:pt modelId="{1816E650-735A-4CC9-B3C7-65AF4530C0CE}" type="sibTrans" cxnId="{45FB82A5-7138-4F4F-9CD7-0B4319FD1878}">
      <dgm:prSet/>
      <dgm:spPr/>
      <dgm:t>
        <a:bodyPr/>
        <a:lstStyle/>
        <a:p>
          <a:endParaRPr lang="en-US"/>
        </a:p>
      </dgm:t>
    </dgm:pt>
    <dgm:pt modelId="{6BEDB2C2-67D3-4925-8BB8-07A8148708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Graduates (Exit Codes 90, 95, 96) require reported GG measures in English (RWC) and Math</a:t>
          </a:r>
        </a:p>
      </dgm:t>
    </dgm:pt>
    <dgm:pt modelId="{6C450DAE-579B-4A3E-A8B9-B3307CBF3CB3}" type="parTrans" cxnId="{BFD58F43-6BBB-46D5-9DFC-7A3684DC5142}">
      <dgm:prSet/>
      <dgm:spPr/>
      <dgm:t>
        <a:bodyPr/>
        <a:lstStyle/>
        <a:p>
          <a:endParaRPr lang="en-US"/>
        </a:p>
      </dgm:t>
    </dgm:pt>
    <dgm:pt modelId="{ECFA875D-8DB0-4058-8778-BC7942F6CD45}" type="sibTrans" cxnId="{BFD58F43-6BBB-46D5-9DFC-7A3684DC5142}">
      <dgm:prSet/>
      <dgm:spPr/>
      <dgm:t>
        <a:bodyPr/>
        <a:lstStyle/>
        <a:p>
          <a:endParaRPr lang="en-US"/>
        </a:p>
      </dgm:t>
    </dgm:pt>
    <dgm:pt modelId="{56A16270-73B0-42D3-8B3B-B2448F03B10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*New* PWR Measure</a:t>
          </a:r>
        </a:p>
      </dgm:t>
    </dgm:pt>
    <dgm:pt modelId="{8EA0457E-73D7-4E5E-880A-DE95FB05EDD9}" type="parTrans" cxnId="{F08CC819-94D8-4F9B-BABB-087822B7B32F}">
      <dgm:prSet/>
      <dgm:spPr/>
      <dgm:t>
        <a:bodyPr/>
        <a:lstStyle/>
        <a:p>
          <a:endParaRPr lang="en-US"/>
        </a:p>
      </dgm:t>
    </dgm:pt>
    <dgm:pt modelId="{DA7A3FE0-6540-4885-B29D-5CD9B940C599}" type="sibTrans" cxnId="{F08CC819-94D8-4F9B-BABB-087822B7B32F}">
      <dgm:prSet/>
      <dgm:spPr/>
      <dgm:t>
        <a:bodyPr/>
        <a:lstStyle/>
        <a:p>
          <a:endParaRPr lang="en-US"/>
        </a:p>
      </dgm:t>
    </dgm:pt>
    <dgm:pt modelId="{13C2F285-A6F3-4890-8441-4CF7C1DE92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“Higher Bar” metric</a:t>
          </a:r>
        </a:p>
      </dgm:t>
    </dgm:pt>
    <dgm:pt modelId="{7864DD4E-962B-4948-8AE7-5C85F4C5B09D}" type="parTrans" cxnId="{F2B86347-B3A4-4B41-8217-6FA4F861FF92}">
      <dgm:prSet/>
      <dgm:spPr/>
      <dgm:t>
        <a:bodyPr/>
        <a:lstStyle/>
        <a:p>
          <a:endParaRPr lang="en-US"/>
        </a:p>
      </dgm:t>
    </dgm:pt>
    <dgm:pt modelId="{B49B7E41-E47E-4924-A14B-07783C04CA26}" type="sibTrans" cxnId="{F2B86347-B3A4-4B41-8217-6FA4F861FF92}">
      <dgm:prSet/>
      <dgm:spPr/>
      <dgm:t>
        <a:bodyPr/>
        <a:lstStyle/>
        <a:p>
          <a:endParaRPr lang="en-US"/>
        </a:p>
      </dgm:t>
    </dgm:pt>
    <dgm:pt modelId="{C03B772A-2F9C-4C62-A25F-EDC6175A1A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More information available on </a:t>
          </a:r>
          <a:r>
            <a:rPr lang="en-US">
              <a:solidFill>
                <a:srgbClr val="EF752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Accountability Site</a:t>
          </a:r>
          <a:endParaRPr lang="en-US">
            <a:solidFill>
              <a:srgbClr val="EF7521"/>
            </a:solidFill>
          </a:endParaRPr>
        </a:p>
      </dgm:t>
    </dgm:pt>
    <dgm:pt modelId="{9432823D-35DC-4366-9B5B-593745F7B946}" type="parTrans" cxnId="{11DACC43-F09D-4660-BA03-DAF17AA691AF}">
      <dgm:prSet/>
      <dgm:spPr/>
      <dgm:t>
        <a:bodyPr/>
        <a:lstStyle/>
        <a:p>
          <a:endParaRPr lang="en-US"/>
        </a:p>
      </dgm:t>
    </dgm:pt>
    <dgm:pt modelId="{7074411B-3C0E-4FC4-8486-3CE03482BFCF}" type="sibTrans" cxnId="{11DACC43-F09D-4660-BA03-DAF17AA691AF}">
      <dgm:prSet/>
      <dgm:spPr/>
      <dgm:t>
        <a:bodyPr/>
        <a:lstStyle/>
        <a:p>
          <a:endParaRPr lang="en-US"/>
        </a:p>
      </dgm:t>
    </dgm:pt>
    <dgm:pt modelId="{3AD374FE-5893-40E5-9211-B1FC023118E4}" type="pres">
      <dgm:prSet presAssocID="{FB85F9FE-F598-4C84-95F4-A5A8D5F0D804}" presName="root" presStyleCnt="0">
        <dgm:presLayoutVars>
          <dgm:dir/>
          <dgm:resizeHandles val="exact"/>
        </dgm:presLayoutVars>
      </dgm:prSet>
      <dgm:spPr/>
    </dgm:pt>
    <dgm:pt modelId="{B967C0C5-4780-490C-8AA6-C5DB38023A2C}" type="pres">
      <dgm:prSet presAssocID="{B0195C28-665F-473E-B67F-A4660C610F6C}" presName="compNode" presStyleCnt="0"/>
      <dgm:spPr/>
    </dgm:pt>
    <dgm:pt modelId="{AE912288-AFC0-46E7-BE2C-6699712E1A60}" type="pres">
      <dgm:prSet presAssocID="{B0195C28-665F-473E-B67F-A4660C610F6C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27D32D89-FC9B-4CBC-B348-B0DAD71B4FA4}" type="pres">
      <dgm:prSet presAssocID="{B0195C28-665F-473E-B67F-A4660C610F6C}" presName="iconSpace" presStyleCnt="0"/>
      <dgm:spPr/>
    </dgm:pt>
    <dgm:pt modelId="{A0FADEAE-9DD6-4652-82AC-52CAC789FB17}" type="pres">
      <dgm:prSet presAssocID="{B0195C28-665F-473E-B67F-A4660C610F6C}" presName="parTx" presStyleLbl="revTx" presStyleIdx="0" presStyleCnt="4">
        <dgm:presLayoutVars>
          <dgm:chMax val="0"/>
          <dgm:chPref val="0"/>
        </dgm:presLayoutVars>
      </dgm:prSet>
      <dgm:spPr/>
    </dgm:pt>
    <dgm:pt modelId="{E9423DB5-8A7C-4D6C-9F3F-020D93C2FC96}" type="pres">
      <dgm:prSet presAssocID="{B0195C28-665F-473E-B67F-A4660C610F6C}" presName="txSpace" presStyleCnt="0"/>
      <dgm:spPr/>
    </dgm:pt>
    <dgm:pt modelId="{AC587860-6A16-4097-9FE4-5896409DDFBC}" type="pres">
      <dgm:prSet presAssocID="{B0195C28-665F-473E-B67F-A4660C610F6C}" presName="desTx" presStyleLbl="revTx" presStyleIdx="1" presStyleCnt="4">
        <dgm:presLayoutVars/>
      </dgm:prSet>
      <dgm:spPr/>
    </dgm:pt>
    <dgm:pt modelId="{E7226DAA-0891-4004-B923-E357690D2E6B}" type="pres">
      <dgm:prSet presAssocID="{1816E650-735A-4CC9-B3C7-65AF4530C0CE}" presName="sibTrans" presStyleCnt="0"/>
      <dgm:spPr/>
    </dgm:pt>
    <dgm:pt modelId="{CA9D99F9-1B25-4134-BA7D-5D08FD8321FB}" type="pres">
      <dgm:prSet presAssocID="{56A16270-73B0-42D3-8B3B-B2448F03B104}" presName="compNode" presStyleCnt="0"/>
      <dgm:spPr/>
    </dgm:pt>
    <dgm:pt modelId="{42A0B3F7-1DFE-41F2-8035-892A15270B2D}" type="pres">
      <dgm:prSet presAssocID="{56A16270-73B0-42D3-8B3B-B2448F03B104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orities with solid fill"/>
        </a:ext>
      </dgm:extLst>
    </dgm:pt>
    <dgm:pt modelId="{6B2B99A6-2C6B-4813-ABD0-731FE1C18829}" type="pres">
      <dgm:prSet presAssocID="{56A16270-73B0-42D3-8B3B-B2448F03B104}" presName="iconSpace" presStyleCnt="0"/>
      <dgm:spPr/>
    </dgm:pt>
    <dgm:pt modelId="{96EC1D5D-81B4-48C3-9849-3A88F5220536}" type="pres">
      <dgm:prSet presAssocID="{56A16270-73B0-42D3-8B3B-B2448F03B104}" presName="parTx" presStyleLbl="revTx" presStyleIdx="2" presStyleCnt="4">
        <dgm:presLayoutVars>
          <dgm:chMax val="0"/>
          <dgm:chPref val="0"/>
        </dgm:presLayoutVars>
      </dgm:prSet>
      <dgm:spPr/>
    </dgm:pt>
    <dgm:pt modelId="{43C4D00D-60D7-4617-9C62-41715AA4AF67}" type="pres">
      <dgm:prSet presAssocID="{56A16270-73B0-42D3-8B3B-B2448F03B104}" presName="txSpace" presStyleCnt="0"/>
      <dgm:spPr/>
    </dgm:pt>
    <dgm:pt modelId="{45169D2E-A19E-45AC-9869-65D266902D26}" type="pres">
      <dgm:prSet presAssocID="{56A16270-73B0-42D3-8B3B-B2448F03B104}" presName="desTx" presStyleLbl="revTx" presStyleIdx="3" presStyleCnt="4">
        <dgm:presLayoutVars/>
      </dgm:prSet>
      <dgm:spPr/>
    </dgm:pt>
  </dgm:ptLst>
  <dgm:cxnLst>
    <dgm:cxn modelId="{F08CC819-94D8-4F9B-BABB-087822B7B32F}" srcId="{FB85F9FE-F598-4C84-95F4-A5A8D5F0D804}" destId="{56A16270-73B0-42D3-8B3B-B2448F03B104}" srcOrd="1" destOrd="0" parTransId="{8EA0457E-73D7-4E5E-880A-DE95FB05EDD9}" sibTransId="{DA7A3FE0-6540-4885-B29D-5CD9B940C599}"/>
    <dgm:cxn modelId="{FFFCCD2D-C8D1-45BD-B778-22BFF58B3839}" type="presOf" srcId="{56A16270-73B0-42D3-8B3B-B2448F03B104}" destId="{96EC1D5D-81B4-48C3-9849-3A88F5220536}" srcOrd="0" destOrd="0" presId="urn:microsoft.com/office/officeart/2018/5/layout/CenteredIconLabelDescriptionList"/>
    <dgm:cxn modelId="{B7F04C32-D3A6-4E1C-B9D5-4AB85DE8CA2D}" type="presOf" srcId="{13C2F285-A6F3-4890-8441-4CF7C1DE9222}" destId="{45169D2E-A19E-45AC-9869-65D266902D26}" srcOrd="0" destOrd="0" presId="urn:microsoft.com/office/officeart/2018/5/layout/CenteredIconLabelDescriptionList"/>
    <dgm:cxn modelId="{BFD58F43-6BBB-46D5-9DFC-7A3684DC5142}" srcId="{B0195C28-665F-473E-B67F-A4660C610F6C}" destId="{6BEDB2C2-67D3-4925-8BB8-07A8148708E5}" srcOrd="0" destOrd="0" parTransId="{6C450DAE-579B-4A3E-A8B9-B3307CBF3CB3}" sibTransId="{ECFA875D-8DB0-4058-8778-BC7942F6CD45}"/>
    <dgm:cxn modelId="{11DACC43-F09D-4660-BA03-DAF17AA691AF}" srcId="{56A16270-73B0-42D3-8B3B-B2448F03B104}" destId="{C03B772A-2F9C-4C62-A25F-EDC6175A1A10}" srcOrd="1" destOrd="0" parTransId="{9432823D-35DC-4366-9B5B-593745F7B946}" sibTransId="{7074411B-3C0E-4FC4-8486-3CE03482BFCF}"/>
    <dgm:cxn modelId="{F2B86347-B3A4-4B41-8217-6FA4F861FF92}" srcId="{56A16270-73B0-42D3-8B3B-B2448F03B104}" destId="{13C2F285-A6F3-4890-8441-4CF7C1DE9222}" srcOrd="0" destOrd="0" parTransId="{7864DD4E-962B-4948-8AE7-5C85F4C5B09D}" sibTransId="{B49B7E41-E47E-4924-A14B-07783C04CA26}"/>
    <dgm:cxn modelId="{8940194C-3B6D-4636-930A-572625A347D0}" type="presOf" srcId="{B0195C28-665F-473E-B67F-A4660C610F6C}" destId="{A0FADEAE-9DD6-4652-82AC-52CAC789FB17}" srcOrd="0" destOrd="0" presId="urn:microsoft.com/office/officeart/2018/5/layout/CenteredIconLabelDescriptionList"/>
    <dgm:cxn modelId="{77A3207D-115E-4A3E-A560-7375F5391C32}" type="presOf" srcId="{6BEDB2C2-67D3-4925-8BB8-07A8148708E5}" destId="{AC587860-6A16-4097-9FE4-5896409DDFBC}" srcOrd="0" destOrd="0" presId="urn:microsoft.com/office/officeart/2018/5/layout/CenteredIconLabelDescriptionList"/>
    <dgm:cxn modelId="{45FB82A5-7138-4F4F-9CD7-0B4319FD1878}" srcId="{FB85F9FE-F598-4C84-95F4-A5A8D5F0D804}" destId="{B0195C28-665F-473E-B67F-A4660C610F6C}" srcOrd="0" destOrd="0" parTransId="{AA0D025A-FFE1-463E-B90F-4F0F16709518}" sibTransId="{1816E650-735A-4CC9-B3C7-65AF4530C0CE}"/>
    <dgm:cxn modelId="{1B062DAC-C120-4629-A21E-220EE2A9F567}" type="presOf" srcId="{C03B772A-2F9C-4C62-A25F-EDC6175A1A10}" destId="{45169D2E-A19E-45AC-9869-65D266902D26}" srcOrd="0" destOrd="1" presId="urn:microsoft.com/office/officeart/2018/5/layout/CenteredIconLabelDescriptionList"/>
    <dgm:cxn modelId="{A7F4A1AD-AE92-43FF-B274-C3E67AE16AFF}" type="presOf" srcId="{FB85F9FE-F598-4C84-95F4-A5A8D5F0D804}" destId="{3AD374FE-5893-40E5-9211-B1FC023118E4}" srcOrd="0" destOrd="0" presId="urn:microsoft.com/office/officeart/2018/5/layout/CenteredIconLabelDescriptionList"/>
    <dgm:cxn modelId="{E335B4AF-21FF-463C-85AE-683D31C33CEA}" type="presParOf" srcId="{3AD374FE-5893-40E5-9211-B1FC023118E4}" destId="{B967C0C5-4780-490C-8AA6-C5DB38023A2C}" srcOrd="0" destOrd="0" presId="urn:microsoft.com/office/officeart/2018/5/layout/CenteredIconLabelDescriptionList"/>
    <dgm:cxn modelId="{522234DD-8580-4F68-8A19-E8BCC205A3F8}" type="presParOf" srcId="{B967C0C5-4780-490C-8AA6-C5DB38023A2C}" destId="{AE912288-AFC0-46E7-BE2C-6699712E1A60}" srcOrd="0" destOrd="0" presId="urn:microsoft.com/office/officeart/2018/5/layout/CenteredIconLabelDescriptionList"/>
    <dgm:cxn modelId="{4C8C6C96-0740-49F7-B1CD-0CC190429A79}" type="presParOf" srcId="{B967C0C5-4780-490C-8AA6-C5DB38023A2C}" destId="{27D32D89-FC9B-4CBC-B348-B0DAD71B4FA4}" srcOrd="1" destOrd="0" presId="urn:microsoft.com/office/officeart/2018/5/layout/CenteredIconLabelDescriptionList"/>
    <dgm:cxn modelId="{7E554134-9A04-447C-992C-57BC1ED1BCCD}" type="presParOf" srcId="{B967C0C5-4780-490C-8AA6-C5DB38023A2C}" destId="{A0FADEAE-9DD6-4652-82AC-52CAC789FB17}" srcOrd="2" destOrd="0" presId="urn:microsoft.com/office/officeart/2018/5/layout/CenteredIconLabelDescriptionList"/>
    <dgm:cxn modelId="{368273A2-3297-4EB8-977E-A93A907FFDA7}" type="presParOf" srcId="{B967C0C5-4780-490C-8AA6-C5DB38023A2C}" destId="{E9423DB5-8A7C-4D6C-9F3F-020D93C2FC96}" srcOrd="3" destOrd="0" presId="urn:microsoft.com/office/officeart/2018/5/layout/CenteredIconLabelDescriptionList"/>
    <dgm:cxn modelId="{6CD51312-59F8-45D7-AC22-29557C789449}" type="presParOf" srcId="{B967C0C5-4780-490C-8AA6-C5DB38023A2C}" destId="{AC587860-6A16-4097-9FE4-5896409DDFBC}" srcOrd="4" destOrd="0" presId="urn:microsoft.com/office/officeart/2018/5/layout/CenteredIconLabelDescriptionList"/>
    <dgm:cxn modelId="{2E76C16E-778C-4505-A430-2762EBB516B8}" type="presParOf" srcId="{3AD374FE-5893-40E5-9211-B1FC023118E4}" destId="{E7226DAA-0891-4004-B923-E357690D2E6B}" srcOrd="1" destOrd="0" presId="urn:microsoft.com/office/officeart/2018/5/layout/CenteredIconLabelDescriptionList"/>
    <dgm:cxn modelId="{E7348564-079F-462B-84F1-B392F8AED519}" type="presParOf" srcId="{3AD374FE-5893-40E5-9211-B1FC023118E4}" destId="{CA9D99F9-1B25-4134-BA7D-5D08FD8321FB}" srcOrd="2" destOrd="0" presId="urn:microsoft.com/office/officeart/2018/5/layout/CenteredIconLabelDescriptionList"/>
    <dgm:cxn modelId="{8F13FC00-FA55-4DAA-BB48-B7AEF1140F10}" type="presParOf" srcId="{CA9D99F9-1B25-4134-BA7D-5D08FD8321FB}" destId="{42A0B3F7-1DFE-41F2-8035-892A15270B2D}" srcOrd="0" destOrd="0" presId="urn:microsoft.com/office/officeart/2018/5/layout/CenteredIconLabelDescriptionList"/>
    <dgm:cxn modelId="{56699703-980C-4E7D-90F6-99EA81316CA3}" type="presParOf" srcId="{CA9D99F9-1B25-4134-BA7D-5D08FD8321FB}" destId="{6B2B99A6-2C6B-4813-ABD0-731FE1C18829}" srcOrd="1" destOrd="0" presId="urn:microsoft.com/office/officeart/2018/5/layout/CenteredIconLabelDescriptionList"/>
    <dgm:cxn modelId="{7C32BF86-9AA1-4610-A44E-43BFB625524E}" type="presParOf" srcId="{CA9D99F9-1B25-4134-BA7D-5D08FD8321FB}" destId="{96EC1D5D-81B4-48C3-9849-3A88F5220536}" srcOrd="2" destOrd="0" presId="urn:microsoft.com/office/officeart/2018/5/layout/CenteredIconLabelDescriptionList"/>
    <dgm:cxn modelId="{FB60E6E7-217F-41D9-BC61-68EC3C0C44A2}" type="presParOf" srcId="{CA9D99F9-1B25-4134-BA7D-5D08FD8321FB}" destId="{43C4D00D-60D7-4617-9C62-41715AA4AF67}" srcOrd="3" destOrd="0" presId="urn:microsoft.com/office/officeart/2018/5/layout/CenteredIconLabelDescriptionList"/>
    <dgm:cxn modelId="{FAFD7246-F242-4C43-A369-64052782D600}" type="presParOf" srcId="{CA9D99F9-1B25-4134-BA7D-5D08FD8321FB}" destId="{45169D2E-A19E-45AC-9869-65D266902D2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8AE44-E254-4681-B995-33BEDF1792DE}">
      <dsp:nvSpPr>
        <dsp:cNvPr id="0" name=""/>
        <dsp:cNvSpPr/>
      </dsp:nvSpPr>
      <dsp:spPr>
        <a:xfrm rot="5400000">
          <a:off x="4457560" y="-1391943"/>
          <a:ext cx="1810790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File layout, business rules, and template available on </a:t>
          </a:r>
          <a:r>
            <a:rPr lang="en-US" sz="1600" kern="1200">
              <a:hlinkClick xmlns:r="http://schemas.openxmlformats.org/officeDocument/2006/relationships" r:id="rId1"/>
            </a:rPr>
            <a:t>student interchange website</a:t>
          </a:r>
          <a:endParaRPr lang="en-US" sz="1600" kern="120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Matches with the Student School Association File and Student Demographic file based on SASID.</a:t>
          </a:r>
        </a:p>
      </dsp:txBody>
      <dsp:txXfrm rot="-5400000">
        <a:off x="2839212" y="314800"/>
        <a:ext cx="4959093" cy="1634000"/>
      </dsp:txXfrm>
    </dsp:sp>
    <dsp:sp modelId="{502BA521-6ADD-4440-99BF-7BA6A25ADF40}">
      <dsp:nvSpPr>
        <dsp:cNvPr id="0" name=""/>
        <dsp:cNvSpPr/>
      </dsp:nvSpPr>
      <dsp:spPr>
        <a:xfrm>
          <a:off x="0" y="56"/>
          <a:ext cx="2839212" cy="2263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Graduation Guidelines is a file in the </a:t>
          </a:r>
          <a:br>
            <a:rPr lang="en-US" sz="1900" kern="1200"/>
          </a:br>
          <a:r>
            <a:rPr lang="en-US" sz="1900" kern="1200">
              <a:hlinkClick xmlns:r="http://schemas.openxmlformats.org/officeDocument/2006/relationships" r:id="rId1"/>
            </a:rPr>
            <a:t>Student Interchange</a:t>
          </a:r>
          <a:endParaRPr lang="en-US" sz="1900" kern="1200"/>
        </a:p>
      </dsp:txBody>
      <dsp:txXfrm>
        <a:off x="110494" y="110550"/>
        <a:ext cx="2618224" cy="2042499"/>
      </dsp:txXfrm>
    </dsp:sp>
    <dsp:sp modelId="{D52AEBAC-550D-4BD7-BDB4-708B9ABE4424}">
      <dsp:nvSpPr>
        <dsp:cNvPr id="0" name=""/>
        <dsp:cNvSpPr/>
      </dsp:nvSpPr>
      <dsp:spPr>
        <a:xfrm rot="5400000">
          <a:off x="4457560" y="984718"/>
          <a:ext cx="1810790" cy="504748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Any graduating student must have at least two records (i.e. rows) in the Graduation Guidelines file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At least one English (Guideline Type = 0)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At least one Math (Guideline Type = 1)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Student may have multiple English or Math records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Districts may report measures on any student</a:t>
          </a:r>
        </a:p>
      </dsp:txBody>
      <dsp:txXfrm rot="-5400000">
        <a:off x="2839212" y="2691462"/>
        <a:ext cx="4959093" cy="1634000"/>
      </dsp:txXfrm>
    </dsp:sp>
    <dsp:sp modelId="{5734CCB9-94A4-429D-8368-9CB4A108B2D3}">
      <dsp:nvSpPr>
        <dsp:cNvPr id="0" name=""/>
        <dsp:cNvSpPr/>
      </dsp:nvSpPr>
      <dsp:spPr>
        <a:xfrm>
          <a:off x="0" y="2376718"/>
          <a:ext cx="2839212" cy="22634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Graduation Guidelines is incorporated into the Student End of Year Collection as a validation check for Exit Type = 90, 95, or 96.</a:t>
          </a:r>
        </a:p>
      </dsp:txBody>
      <dsp:txXfrm>
        <a:off x="110494" y="2487212"/>
        <a:ext cx="2618224" cy="20424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7B144-531A-41D5-B190-948E846C206B}">
      <dsp:nvSpPr>
        <dsp:cNvPr id="0" name=""/>
        <dsp:cNvSpPr/>
      </dsp:nvSpPr>
      <dsp:spPr>
        <a:xfrm>
          <a:off x="0" y="226618"/>
          <a:ext cx="7886700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Align with vendor files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Act WorkKeys score range 1-7, </a:t>
          </a:r>
          <a:br>
            <a:rPr lang="en-US" sz="1500" kern="1200"/>
          </a:br>
          <a:r>
            <a:rPr lang="en-US" sz="1500" kern="1200"/>
            <a:t>3 remains the benchmark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ASVAB score range 1-99, </a:t>
          </a:r>
          <a:br>
            <a:rPr lang="en-US" sz="1500" kern="1200"/>
          </a:br>
          <a:r>
            <a:rPr lang="en-US" sz="1500" kern="1200"/>
            <a:t>31 remains the benchmark</a:t>
          </a:r>
        </a:p>
      </dsp:txBody>
      <dsp:txXfrm>
        <a:off x="0" y="226618"/>
        <a:ext cx="7886700" cy="1559250"/>
      </dsp:txXfrm>
    </dsp:sp>
    <dsp:sp modelId="{99095BC3-0087-4D86-B83E-1CA0F3EFE7D7}">
      <dsp:nvSpPr>
        <dsp:cNvPr id="0" name=""/>
        <dsp:cNvSpPr/>
      </dsp:nvSpPr>
      <dsp:spPr>
        <a:xfrm>
          <a:off x="394335" y="5218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Updated score ranges</a:t>
          </a:r>
        </a:p>
      </dsp:txBody>
      <dsp:txXfrm>
        <a:off x="415951" y="26834"/>
        <a:ext cx="5477458" cy="399568"/>
      </dsp:txXfrm>
    </dsp:sp>
    <dsp:sp modelId="{02C893B1-B0D1-4353-9403-BA4CF9322D44}">
      <dsp:nvSpPr>
        <dsp:cNvPr id="0" name=""/>
        <dsp:cNvSpPr/>
      </dsp:nvSpPr>
      <dsp:spPr>
        <a:xfrm>
          <a:off x="0" y="2088269"/>
          <a:ext cx="78867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1548944"/>
              <a:satOff val="7686"/>
              <a:lumOff val="-36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English is synonymous with Reading, Writing, Communicating (RWC)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Math is synonymous with Mathematics</a:t>
          </a:r>
        </a:p>
      </dsp:txBody>
      <dsp:txXfrm>
        <a:off x="0" y="2088269"/>
        <a:ext cx="7886700" cy="874125"/>
      </dsp:txXfrm>
    </dsp:sp>
    <dsp:sp modelId="{186A9D75-A11C-4E9A-8BF2-B7FD68693EC8}">
      <dsp:nvSpPr>
        <dsp:cNvPr id="0" name=""/>
        <dsp:cNvSpPr/>
      </dsp:nvSpPr>
      <dsp:spPr>
        <a:xfrm>
          <a:off x="394335" y="1866869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1548944"/>
                <a:satOff val="7686"/>
                <a:lumOff val="-3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48944"/>
                <a:satOff val="7686"/>
                <a:lumOff val="-3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48944"/>
                <a:satOff val="7686"/>
                <a:lumOff val="-3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Clarified Guideline Type Language</a:t>
          </a:r>
        </a:p>
      </dsp:txBody>
      <dsp:txXfrm>
        <a:off x="415951" y="1888485"/>
        <a:ext cx="5477458" cy="399568"/>
      </dsp:txXfrm>
    </dsp:sp>
    <dsp:sp modelId="{7F24318E-06B1-4D59-9C33-A35075B1B81E}">
      <dsp:nvSpPr>
        <dsp:cNvPr id="0" name=""/>
        <dsp:cNvSpPr/>
      </dsp:nvSpPr>
      <dsp:spPr>
        <a:xfrm>
          <a:off x="0" y="3264794"/>
          <a:ext cx="7886700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3097887"/>
              <a:satOff val="15373"/>
              <a:lumOff val="-7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IEP Accommodation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EL Accommodation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GT Accommodation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District of Completion</a:t>
          </a:r>
        </a:p>
      </dsp:txBody>
      <dsp:txXfrm>
        <a:off x="0" y="3264794"/>
        <a:ext cx="7886700" cy="1370250"/>
      </dsp:txXfrm>
    </dsp:sp>
    <dsp:sp modelId="{39C93541-FE4F-445F-92A1-A52549E37804}">
      <dsp:nvSpPr>
        <dsp:cNvPr id="0" name=""/>
        <dsp:cNvSpPr/>
      </dsp:nvSpPr>
      <dsp:spPr>
        <a:xfrm>
          <a:off x="394335" y="3043394"/>
          <a:ext cx="5520690" cy="442800"/>
        </a:xfrm>
        <a:prstGeom prst="roundRect">
          <a:avLst/>
        </a:prstGeom>
        <a:gradFill rotWithShape="0">
          <a:gsLst>
            <a:gs pos="0">
              <a:schemeClr val="accent2">
                <a:hueOff val="3097887"/>
                <a:satOff val="15373"/>
                <a:lumOff val="-7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097887"/>
                <a:satOff val="15373"/>
                <a:lumOff val="-7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097887"/>
                <a:satOff val="15373"/>
                <a:lumOff val="-7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Fields Removed</a:t>
          </a:r>
        </a:p>
      </dsp:txBody>
      <dsp:txXfrm>
        <a:off x="415951" y="3065010"/>
        <a:ext cx="547745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2288-AFC0-46E7-BE2C-6699712E1A60}">
      <dsp:nvSpPr>
        <dsp:cNvPr id="0" name=""/>
        <dsp:cNvSpPr/>
      </dsp:nvSpPr>
      <dsp:spPr>
        <a:xfrm>
          <a:off x="1238176" y="0"/>
          <a:ext cx="1320417" cy="117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DEAE-9DD6-4652-82AC-52CAC789FB17}">
      <dsp:nvSpPr>
        <dsp:cNvPr id="0" name=""/>
        <dsp:cNvSpPr/>
      </dsp:nvSpPr>
      <dsp:spPr>
        <a:xfrm>
          <a:off x="12074" y="1275790"/>
          <a:ext cx="3772620" cy="5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Graduation Rate</a:t>
          </a:r>
        </a:p>
      </dsp:txBody>
      <dsp:txXfrm>
        <a:off x="12074" y="1275790"/>
        <a:ext cx="3772620" cy="504974"/>
      </dsp:txXfrm>
    </dsp:sp>
    <dsp:sp modelId="{AC587860-6A16-4097-9FE4-5896409DDFBC}">
      <dsp:nvSpPr>
        <dsp:cNvPr id="0" name=""/>
        <dsp:cNvSpPr/>
      </dsp:nvSpPr>
      <dsp:spPr>
        <a:xfrm>
          <a:off x="12074" y="1826121"/>
          <a:ext cx="3772620" cy="71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Graduates (Exit Codes 90, 95, 96) require reported GG measures in English (RWC) and Math</a:t>
          </a:r>
        </a:p>
      </dsp:txBody>
      <dsp:txXfrm>
        <a:off x="12074" y="1826121"/>
        <a:ext cx="3772620" cy="717780"/>
      </dsp:txXfrm>
    </dsp:sp>
    <dsp:sp modelId="{42A0B3F7-1DFE-41F2-8035-892A15270B2D}">
      <dsp:nvSpPr>
        <dsp:cNvPr id="0" name=""/>
        <dsp:cNvSpPr/>
      </dsp:nvSpPr>
      <dsp:spPr>
        <a:xfrm>
          <a:off x="5671005" y="0"/>
          <a:ext cx="1320417" cy="117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C1D5D-81B4-48C3-9849-3A88F5220536}">
      <dsp:nvSpPr>
        <dsp:cNvPr id="0" name=""/>
        <dsp:cNvSpPr/>
      </dsp:nvSpPr>
      <dsp:spPr>
        <a:xfrm>
          <a:off x="4444903" y="1275790"/>
          <a:ext cx="3772620" cy="504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*New* PWR Measure</a:t>
          </a:r>
        </a:p>
      </dsp:txBody>
      <dsp:txXfrm>
        <a:off x="4444903" y="1275790"/>
        <a:ext cx="3772620" cy="504974"/>
      </dsp:txXfrm>
    </dsp:sp>
    <dsp:sp modelId="{45169D2E-A19E-45AC-9869-65D266902D26}">
      <dsp:nvSpPr>
        <dsp:cNvPr id="0" name=""/>
        <dsp:cNvSpPr/>
      </dsp:nvSpPr>
      <dsp:spPr>
        <a:xfrm>
          <a:off x="4444903" y="1826121"/>
          <a:ext cx="3772620" cy="71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“Higher Bar” metric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More information available on </a:t>
          </a:r>
          <a:r>
            <a:rPr lang="en-US" sz="1700" kern="1200">
              <a:solidFill>
                <a:srgbClr val="EF752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Accountability Site</a:t>
          </a:r>
          <a:endParaRPr lang="en-US" sz="1700" kern="1200">
            <a:solidFill>
              <a:srgbClr val="EF7521"/>
            </a:solidFill>
          </a:endParaRPr>
        </a:p>
      </dsp:txBody>
      <dsp:txXfrm>
        <a:off x="4444903" y="1826121"/>
        <a:ext cx="3772620" cy="71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Although the ‘district of completion’ field was removed, districts may still report graduation guidelines measures completed by a student in a prior district/state per a local district’s policies.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/>
              <a:t>Legislation:</a:t>
            </a:r>
          </a:p>
          <a:p>
            <a:pPr lvl="1"/>
            <a:r>
              <a:rPr lang="en-US"/>
              <a:t>C.R.S. </a:t>
            </a:r>
            <a:r>
              <a:rPr lang="en-US">
                <a:sym typeface="Roboto"/>
              </a:rPr>
              <a:t>22-2-106</a:t>
            </a:r>
          </a:p>
          <a:p>
            <a:pPr lvl="1"/>
            <a:r>
              <a:rPr lang="en-US">
                <a:sym typeface="Roboto"/>
              </a:rPr>
              <a:t>C.R.S. 22-11-204</a:t>
            </a:r>
            <a:endParaRPr lang="en-US"/>
          </a:p>
          <a:p>
            <a:pPr lvl="1"/>
            <a:r>
              <a:rPr lang="en-US"/>
              <a:t>C.R.S. 22-11-501</a:t>
            </a:r>
          </a:p>
          <a:p>
            <a:pPr lvl="1"/>
            <a:r>
              <a:rPr lang="en-US"/>
              <a:t>C.R.S. 22-11-504</a:t>
            </a:r>
          </a:p>
          <a:p>
            <a:pPr lvl="1"/>
            <a:r>
              <a:rPr lang="en-US"/>
              <a:t>S.B. 17-272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RWC = reading, writing, communicating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Math = Mathematics</a:t>
            </a: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4518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If the SEY collection has not yet opened, select the current year as the AYG and 3 years as the number of years in cohort to review the AYG cohort based on the prior year’s data. </a:t>
            </a:r>
          </a:p>
          <a:p>
            <a:pPr lvl="1"/>
            <a:endParaRPr lang="en-US"/>
          </a:p>
          <a:p>
            <a:pPr lvl="1"/>
            <a:r>
              <a:rPr lang="en-US"/>
              <a:t>Once the SEY collection has opened and your district has created a snapshot, select the current year as the AYG and 4 years as the number of years in cohort to review the AYG cohort based on the current year’s data.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List of any completed measures for all students in district</a:t>
            </a:r>
          </a:p>
          <a:p>
            <a:pPr lvl="1"/>
            <a:r>
              <a:rPr lang="en-US"/>
              <a:t>If the student does not have any reported measures, they are excluded from the list</a:t>
            </a:r>
          </a:p>
          <a:p>
            <a:r>
              <a:rPr lang="en-US"/>
              <a:t>Student list based upon current SSA file</a:t>
            </a:r>
          </a:p>
          <a:p>
            <a:r>
              <a:rPr lang="en-US"/>
              <a:t>Graduation Guidelines measures based upon any reported measures (all years/districts) found in data pipeline</a:t>
            </a:r>
          </a:p>
          <a:p>
            <a:pPr lvl="1"/>
            <a:r>
              <a:rPr lang="en-US"/>
              <a:t>Matched on SASID</a:t>
            </a:r>
          </a:p>
          <a:p>
            <a:r>
              <a:rPr lang="en-US"/>
              <a:t>Includes ‘Met Benchmark Y/N’ field</a:t>
            </a:r>
          </a:p>
          <a:p>
            <a:r>
              <a:rPr lang="en-US"/>
              <a:t>Can be exported to excel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00953A">
                  <a:alpha val="5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0095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-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5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2D95B-F5AB-4031-8B74-4AE8B475F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61713"/>
            <a:ext cx="3886200" cy="3985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718D9CA-3246-4204-A30F-AAE99D218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061713"/>
            <a:ext cx="3886200" cy="3985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AB88A39-A189-46DD-8D83-240C73005B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63128"/>
            <a:ext cx="3886200" cy="612775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4E9669-A1E2-4259-AE30-D3159C444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150" y="1362678"/>
            <a:ext cx="3886200" cy="612775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481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068"/>
            <a:ext cx="3886200" cy="39837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63068"/>
            <a:ext cx="3886200" cy="39837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08D7078-313D-15A0-8C59-7717629B7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79104"/>
            <a:ext cx="38862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4EAA1E3-0DB2-8A09-A9C4-9C7D3154E1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150" y="1379104"/>
            <a:ext cx="38862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34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40D198-B7FC-6EF4-5027-874B0B2A7EB2}"/>
              </a:ext>
            </a:extLst>
          </p:cNvPr>
          <p:cNvSpPr/>
          <p:nvPr userDrawn="1"/>
        </p:nvSpPr>
        <p:spPr>
          <a:xfrm>
            <a:off x="0" y="1587260"/>
            <a:ext cx="9144000" cy="365760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77" r:id="rId4"/>
    <p:sldLayoutId id="2147483668" r:id="rId5"/>
    <p:sldLayoutId id="2147483676" r:id="rId6"/>
    <p:sldLayoutId id="2147483669" r:id="rId7"/>
    <p:sldLayoutId id="2147483666" r:id="rId8"/>
    <p:sldLayoutId id="2147483667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8" r:id="rId16"/>
    <p:sldLayoutId id="21474836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2022-2023graduationguidelinesfilelayout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datapipeline/eoyreportmapp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eoyexittypescompromisegradcohort" TargetMode="External"/><Relationship Id="rId2" Type="http://schemas.openxmlformats.org/officeDocument/2006/relationships/hyperlink" Target="https://www.cde.state.co.us/datapipeline/sey_internal_flag_ay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eoyreportmappi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e.state.co.us/datapipeline/eoyreportmappin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s://www.cde.state.co.us/datapipeline/eoyreportmapping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grad-gifted" TargetMode="External"/><Relationship Id="rId2" Type="http://schemas.openxmlformats.org/officeDocument/2006/relationships/hyperlink" Target="https://www.cde.state.co.us/postsecondary/grad-englishlearn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cdesped/graduation" TargetMode="External"/><Relationship Id="rId4" Type="http://schemas.openxmlformats.org/officeDocument/2006/relationships/hyperlink" Target="https://www.cde.state.co.us/postsecondary/students-with-disabiliti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ward_r@cde.state.co.us" TargetMode="External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eoy" TargetMode="External"/><Relationship Id="rId2" Type="http://schemas.openxmlformats.org/officeDocument/2006/relationships/hyperlink" Target="https://www.cde.state.co.us/datapipeline/inter_student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cde.state.co.us/postsecondary/graduationguideline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ussel_r@cde.state.co.us" TargetMode="External"/><Relationship Id="rId2" Type="http://schemas.openxmlformats.org/officeDocument/2006/relationships/hyperlink" Target="mailto:Ward_r@cde.state.co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de.state.co.us/postsecondary/graduationguidelin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postsecondary/grad-ib" TargetMode="External"/><Relationship Id="rId13" Type="http://schemas.openxmlformats.org/officeDocument/2006/relationships/image" Target="../media/image13.png"/><Relationship Id="rId3" Type="http://schemas.openxmlformats.org/officeDocument/2006/relationships/hyperlink" Target="https://www.cde.state.co.us/postsecondary/grad-act" TargetMode="External"/><Relationship Id="rId7" Type="http://schemas.openxmlformats.org/officeDocument/2006/relationships/hyperlink" Target="https://www.cde.state.co.us/postsecondary/grad-concurrent" TargetMode="External"/><Relationship Id="rId12" Type="http://schemas.openxmlformats.org/officeDocument/2006/relationships/hyperlink" Target="https://www.cde.state.co.us/postsecondary/perfassessment" TargetMode="External"/><Relationship Id="rId2" Type="http://schemas.openxmlformats.org/officeDocument/2006/relationships/hyperlink" Target="https://www.cde.state.co.us/postsecondary/grad-accuplacer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cde.state.co.us/postsecondary/grad-asvab" TargetMode="External"/><Relationship Id="rId11" Type="http://schemas.openxmlformats.org/officeDocument/2006/relationships/hyperlink" Target="https://www.cde.state.co.us/postsecondary/grad-industry" TargetMode="External"/><Relationship Id="rId5" Type="http://schemas.openxmlformats.org/officeDocument/2006/relationships/hyperlink" Target="https://www.cde.state.co.us/postsecondary/grad-advanced" TargetMode="External"/><Relationship Id="rId10" Type="http://schemas.openxmlformats.org/officeDocument/2006/relationships/hyperlink" Target="https://www.cde.state.co.us/postsecondary/grad-capstone" TargetMode="External"/><Relationship Id="rId4" Type="http://schemas.openxmlformats.org/officeDocument/2006/relationships/hyperlink" Target="https://www.cde.state.co.us/postsecondary/actworkkeys" TargetMode="External"/><Relationship Id="rId9" Type="http://schemas.openxmlformats.org/officeDocument/2006/relationships/hyperlink" Target="https://www.cde.state.co.us/postsecondary/grad-sat" TargetMode="Externa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postsecondary/graduationguidelin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hyperlink" Target="http://www.cde.state.co.us/postsecondary/graduationguidelinesmenuofoptions10-01-21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692812"/>
          </a:xfrm>
        </p:spPr>
        <p:txBody>
          <a:bodyPr>
            <a:normAutofit/>
          </a:bodyPr>
          <a:lstStyle/>
          <a:p>
            <a:r>
              <a:rPr lang="en-US"/>
              <a:t>Collaborative Monitoring of Graduation Guidelines</a:t>
            </a:r>
            <a:br>
              <a:rPr lang="en-US"/>
            </a:br>
            <a:r>
              <a:rPr lang="en-US"/>
              <a:t>2022-2023 School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November 2022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Robin Russel &amp; Reagan 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How do districts report Graduation Guidelines?</a:t>
            </a:r>
          </a:p>
        </p:txBody>
      </p:sp>
      <p:graphicFrame>
        <p:nvGraphicFramePr>
          <p:cNvPr id="218" name="Google Shape;214;p28">
            <a:extLst>
              <a:ext uri="{FF2B5EF4-FFF2-40B4-BE49-F238E27FC236}">
                <a16:creationId xmlns:a16="http://schemas.microsoft.com/office/drawing/2014/main" id="{A4BF848B-1F14-4849-BF80-1FF008879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901721"/>
              </p:ext>
            </p:extLst>
          </p:nvPr>
        </p:nvGraphicFramePr>
        <p:xfrm>
          <a:off x="628650" y="1463675"/>
          <a:ext cx="7886700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" name="Google Shape;215;p28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0904-A244-4307-A622-8B858C5AE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at the district is involved in reporting?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5927E-1D53-4C58-B105-05EA857B3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Program/Policy staff &amp; Data Respondents must work together to report GG accurately and effectively. </a:t>
            </a:r>
          </a:p>
          <a:p>
            <a:endParaRPr lang="en-US"/>
          </a:p>
          <a:p>
            <a:r>
              <a:rPr lang="en-US"/>
              <a:t>Best Practice Suggestion</a:t>
            </a:r>
          </a:p>
          <a:p>
            <a:pPr lvl="1"/>
            <a:r>
              <a:rPr lang="en-US"/>
              <a:t>Data Respondent: pull a list of students who are likely to graduate in the current school year</a:t>
            </a:r>
          </a:p>
          <a:p>
            <a:pPr lvl="2"/>
            <a:r>
              <a:rPr lang="en-US"/>
              <a:t>Use information from Student Information Systems</a:t>
            </a:r>
          </a:p>
          <a:p>
            <a:pPr lvl="2"/>
            <a:r>
              <a:rPr lang="en-US"/>
              <a:t>COGNOS contains helpful reports as well, more information in</a:t>
            </a:r>
          </a:p>
          <a:p>
            <a:pPr lvl="1"/>
            <a:r>
              <a:rPr lang="en-US"/>
              <a:t>Program/policy staff: check which students have met GG with which guideline name from the menu of options</a:t>
            </a:r>
          </a:p>
          <a:p>
            <a:pPr lvl="1"/>
            <a:r>
              <a:rPr lang="en-US"/>
              <a:t>Data Respondent: Upload Graduation Guidelines file to data pipeline with GG data provided by Program/Policy staff</a:t>
            </a:r>
          </a:p>
          <a:p>
            <a:pPr lvl="1"/>
            <a:r>
              <a:rPr lang="en-US"/>
              <a:t>Repeat as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B1BCF-B798-4442-A945-179894E8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6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9CA2-7537-43B9-AF5B-FD1B06A3F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do districts report this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5959-C5A7-49B8-96CC-6331D837E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 with all Student Interchange files, this file can be uploaded multiple times throughout the school year. </a:t>
            </a:r>
          </a:p>
          <a:p>
            <a:pPr lvl="1"/>
            <a:r>
              <a:rPr lang="en-US"/>
              <a:t>This assists with sharing information on transfer students between districts.</a:t>
            </a:r>
          </a:p>
          <a:p>
            <a:pPr lvl="1"/>
            <a:r>
              <a:rPr lang="en-US"/>
              <a:t>This allows districts to keep the data up-to-date, simplifying the end of year data collection.</a:t>
            </a:r>
          </a:p>
          <a:p>
            <a:pPr lvl="1"/>
            <a:r>
              <a:rPr lang="en-US"/>
              <a:t>Allows data respondents and program/policy staff the ability to work on this file throughout the year before the summer break.</a:t>
            </a:r>
            <a:br>
              <a:rPr lang="en-US"/>
            </a:br>
            <a:endParaRPr lang="en-US"/>
          </a:p>
          <a:p>
            <a:r>
              <a:rPr lang="en-US"/>
              <a:t>Graduation Guidelines is a required file for the 2022-23 Student End of Year (SEY) data collection.</a:t>
            </a:r>
          </a:p>
          <a:p>
            <a:pPr lvl="1"/>
            <a:r>
              <a:rPr lang="en-US"/>
              <a:t>SEY data collection officially opens in May 2023</a:t>
            </a:r>
          </a:p>
          <a:p>
            <a:pPr lvl="1"/>
            <a:r>
              <a:rPr lang="en-US"/>
              <a:t>SEY will have a soft-open phase March-April 2023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A00DC-CBE7-44EF-A454-D6458DAD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3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A72-A1E2-4DE1-8C80-B22EE71E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2022-2023 File Changes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8175B5-D08D-ACD9-1FDB-2471182E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993817"/>
              </p:ext>
            </p:extLst>
          </p:nvPr>
        </p:nvGraphicFramePr>
        <p:xfrm>
          <a:off x="628650" y="1463675"/>
          <a:ext cx="7886700" cy="464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98D5F7-E7E3-433B-A402-C077EC351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lowchart: Off-page Connector 4">
            <a:hlinkClick r:id="rId8"/>
            <a:extLst>
              <a:ext uri="{FF2B5EF4-FFF2-40B4-BE49-F238E27FC236}">
                <a16:creationId xmlns:a16="http://schemas.microsoft.com/office/drawing/2014/main" id="{3E106B51-A1E3-4E97-992E-67A99F7AD89B}"/>
              </a:ext>
            </a:extLst>
          </p:cNvPr>
          <p:cNvSpPr/>
          <p:nvPr/>
        </p:nvSpPr>
        <p:spPr>
          <a:xfrm>
            <a:off x="7201989" y="182207"/>
            <a:ext cx="1696818" cy="756418"/>
          </a:xfrm>
          <a:prstGeom prst="flowChartOffpageConnector">
            <a:avLst/>
          </a:prstGeom>
          <a:solidFill>
            <a:srgbClr val="FFFFFF">
              <a:alpha val="80000"/>
            </a:srgb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/>
              <a:t>Link: </a:t>
            </a:r>
            <a:r>
              <a:rPr lang="en-US">
                <a:hlinkClick r:id="rId8"/>
              </a:rPr>
              <a:t>2022-2023 File Layout</a:t>
            </a:r>
            <a:endParaRPr lang="en-US">
              <a:solidFill>
                <a:srgbClr val="EF75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EB71-EFE8-3886-E628-58DFEBCD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this data connected to the Student End of Year collection?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7F811-BDDE-8075-5373-6592D7DC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End of Year ‘business rule’ or ‘check’</a:t>
            </a:r>
            <a:b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student’s Exit Type indicates graduate (Exit 90, 95, 96)</a:t>
            </a: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student’s AYG is &gt;= 2021 </a:t>
            </a: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Search for matching Graduation Guidelines records in data pipeline by SASID</a:t>
            </a:r>
          </a:p>
          <a:p>
            <a:pPr marL="1371600" lvl="2" indent="-3175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one matching English (Reading, Writing, Communicating) at/above minimum benchmark</a:t>
            </a:r>
          </a:p>
          <a:p>
            <a:pPr marL="1371600" lvl="2" indent="-317500">
              <a:spcBef>
                <a:spcPts val="800"/>
              </a:spcBef>
              <a:buClr>
                <a:schemeClr val="dk1"/>
              </a:buClr>
              <a:buSzPts val="1400"/>
              <a:buFont typeface="Arial"/>
              <a:buChar char="○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least one matching Mathematics record at/above minimum benchmark</a:t>
            </a:r>
          </a:p>
          <a:p>
            <a:pPr marL="914400" lvl="1" indent="-342900">
              <a:spcBef>
                <a:spcPts val="800"/>
              </a:spcBef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corresponding GG records are found, no business rule triggered</a:t>
            </a:r>
          </a:p>
          <a:p>
            <a:pPr marL="914400" lvl="1" indent="-3429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missing a GG record for English and/or Math, business rule triggered </a:t>
            </a:r>
          </a:p>
          <a:p>
            <a:pPr marL="1371600" lvl="2" indent="-3429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Error indicating need to upload missing GG information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9AA0-DD68-A85F-1280-FB6849D5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66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Graduation Guidelines Data Usage</a:t>
            </a:r>
          </a:p>
        </p:txBody>
      </p:sp>
      <p:graphicFrame>
        <p:nvGraphicFramePr>
          <p:cNvPr id="211" name="Google Shape;206;p27">
            <a:extLst>
              <a:ext uri="{FF2B5EF4-FFF2-40B4-BE49-F238E27FC236}">
                <a16:creationId xmlns:a16="http://schemas.microsoft.com/office/drawing/2014/main" id="{3E416E5B-511F-1C1E-1D06-B86BD9F53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560841"/>
              </p:ext>
            </p:extLst>
          </p:nvPr>
        </p:nvGraphicFramePr>
        <p:xfrm>
          <a:off x="470263" y="1427207"/>
          <a:ext cx="8229599" cy="25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7" name="Google Shape;207;p27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/>
              <a:pPr lvl="0"/>
              <a:t>15</a:t>
            </a:fld>
            <a:endParaRPr lang="en-US"/>
          </a:p>
        </p:txBody>
      </p:sp>
      <p:pic>
        <p:nvPicPr>
          <p:cNvPr id="9" name="image4.png">
            <a:extLst>
              <a:ext uri="{FF2B5EF4-FFF2-40B4-BE49-F238E27FC236}">
                <a16:creationId xmlns:a16="http://schemas.microsoft.com/office/drawing/2014/main" id="{7097E185-CBC8-4182-8E52-5A0B84F84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9" b="19875"/>
          <a:stretch>
            <a:fillRect/>
          </a:stretch>
        </p:blipFill>
        <p:spPr>
          <a:xfrm>
            <a:off x="4891310" y="4527912"/>
            <a:ext cx="3681662" cy="14456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3702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847D4E-A886-B5B2-9895-026A30306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Monitoring GG Completion with </a:t>
            </a:r>
            <a:br>
              <a:rPr lang="en-US"/>
            </a:br>
            <a:r>
              <a:rPr lang="en-US"/>
              <a:t>COGNOS/CEDAR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85F02-E2B9-B3A7-4E86-C5B1A687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4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Extract COGNOS/CEDAR reports for review by Program Staff</a:t>
            </a:r>
          </a:p>
          <a:p>
            <a:r>
              <a:rPr lang="en-US"/>
              <a:t>Ensure all graduation guidelines measures are extracting correctly from your Student Information System</a:t>
            </a:r>
          </a:p>
          <a:p>
            <a:pPr lvl="1"/>
            <a:r>
              <a:rPr lang="en-US"/>
              <a:t>Who is entering this data?</a:t>
            </a:r>
          </a:p>
          <a:p>
            <a:r>
              <a:rPr lang="en-US"/>
              <a:t>Support entry of GG measures into Student Information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6C8454-3412-BA74-DDF9-6B28F574C0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Use local process for tracking completion of GG measures</a:t>
            </a:r>
          </a:p>
          <a:p>
            <a:r>
              <a:rPr lang="en-US"/>
              <a:t>Ensure all graduating students have GG measures entered in your student information system</a:t>
            </a:r>
            <a:endParaRPr lang="en-US">
              <a:cs typeface="Calibri"/>
            </a:endParaRPr>
          </a:p>
          <a:p>
            <a:pPr lvl="1"/>
            <a:r>
              <a:rPr lang="en-US"/>
              <a:t>Who is entering this data?</a:t>
            </a:r>
            <a:endParaRPr lang="en-US">
              <a:cs typeface="Calibri"/>
            </a:endParaRPr>
          </a:p>
          <a:p>
            <a:r>
              <a:rPr lang="en-US"/>
              <a:t>Review COGNOS/CEDAR reports shared by data staff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Tips for Monitoring 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78D34B-8129-52BC-409C-423075B12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Data Staff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97C22-54CA-D953-FFA7-E50170F7C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Program Staff</a:t>
            </a:r>
          </a:p>
        </p:txBody>
      </p:sp>
    </p:spTree>
    <p:extLst>
      <p:ext uri="{BB962C8B-B14F-4D97-AF65-F5344CB8AC3E}">
        <p14:creationId xmlns:p14="http://schemas.microsoft.com/office/powerpoint/2010/main" val="3015947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2FB0ED-AC1B-9760-B704-05E26958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/>
              <a:t>EOY Student List – Students from Current AYG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21034E-D6FD-5043-015C-FBB6E2FA3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225559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List of all students in the graduation base for a given Anticipated Year of Graduation (AYG) cohort</a:t>
            </a:r>
          </a:p>
          <a:p>
            <a:r>
              <a:rPr lang="en-US"/>
              <a:t>Shows final status of the student</a:t>
            </a:r>
          </a:p>
          <a:p>
            <a:pPr lvl="1"/>
            <a:r>
              <a:rPr lang="en-US"/>
              <a:t>Graduate, completer, dropout, still enrolled, HSED transfer</a:t>
            </a:r>
          </a:p>
          <a:p>
            <a:r>
              <a:rPr lang="en-US"/>
              <a:t>Filter report by ‘school exit type’ to find students in the AYG cohort who may need to be reconciled </a:t>
            </a:r>
            <a:r>
              <a:rPr lang="en-US" sz="2200"/>
              <a:t>(i.e. Exit 19 – transfer to allowable approved facility; Exit 26 – transfer to a detention center)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310B4B-961B-A6FD-89F0-347BBBB63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Sample EOY Student List - Students from Current AYG report. Reminder, students who are verified transfers out are not reflected on this report.">
            <a:extLst>
              <a:ext uri="{FF2B5EF4-FFF2-40B4-BE49-F238E27FC236}">
                <a16:creationId xmlns:a16="http://schemas.microsoft.com/office/drawing/2014/main" id="{9E71D509-8AB9-A484-3B84-49A4FBF4BD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20" y="3719316"/>
            <a:ext cx="6858000" cy="2884170"/>
          </a:xfrm>
          <a:prstGeom prst="rect">
            <a:avLst/>
          </a:prstGeom>
        </p:spPr>
      </p:pic>
      <p:sp>
        <p:nvSpPr>
          <p:cNvPr id="2" name="Flowchart: Off-page Connector 1" descr="https://www.cde.state.co.us/datapipeline/eoyreportmapping">
            <a:hlinkClick r:id="rId4"/>
            <a:extLst>
              <a:ext uri="{FF2B5EF4-FFF2-40B4-BE49-F238E27FC236}">
                <a16:creationId xmlns:a16="http://schemas.microsoft.com/office/drawing/2014/main" id="{B429CDCE-413A-E136-5CF6-D66DD7631441}"/>
              </a:ext>
            </a:extLst>
          </p:cNvPr>
          <p:cNvSpPr/>
          <p:nvPr/>
        </p:nvSpPr>
        <p:spPr>
          <a:xfrm>
            <a:off x="7063991" y="197272"/>
            <a:ext cx="1834816" cy="870901"/>
          </a:xfrm>
          <a:prstGeom prst="flowChartOffpageConnector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hlinkClick r:id="rId4"/>
              </a:rPr>
              <a:t>Document: SEY COGNOS/ CEDAR Report Guide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0533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8A52-03C6-D1C0-C2E1-3D7112D9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Tips for using this report…</a:t>
            </a:r>
            <a:br>
              <a:rPr lang="en-US"/>
            </a:br>
            <a:r>
              <a:rPr lang="en-US" sz="2200" i="1"/>
              <a:t>EOY Student List – Students from Current AYG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9F22-0202-BB76-5C68-364B9A88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Download this report to sort AYG cohort by school and review students anticipated to graduation in the 2022-2023 school year.</a:t>
            </a:r>
          </a:p>
          <a:p>
            <a:pPr lvl="1"/>
            <a:r>
              <a:rPr lang="en-US"/>
              <a:t>August 2022-March 2023</a:t>
            </a:r>
          </a:p>
          <a:p>
            <a:pPr lvl="2"/>
            <a:r>
              <a:rPr lang="en-US"/>
              <a:t>Select ‘2022-2023’ Cohort and ‘3 years in cohort’ to view a list of students for the 2023 AYG cohort. </a:t>
            </a:r>
          </a:p>
          <a:p>
            <a:pPr lvl="2"/>
            <a:r>
              <a:rPr lang="en-US"/>
              <a:t>This list </a:t>
            </a:r>
            <a:r>
              <a:rPr lang="en-US" b="1"/>
              <a:t>does not reflect </a:t>
            </a:r>
            <a:r>
              <a:rPr lang="en-US"/>
              <a:t>students who transferred in/out of your district during the 2022-2023 school year.</a:t>
            </a:r>
          </a:p>
          <a:p>
            <a:pPr lvl="1"/>
            <a:r>
              <a:rPr lang="en-US"/>
              <a:t>March 2023*-December 2023</a:t>
            </a:r>
          </a:p>
          <a:p>
            <a:pPr lvl="2"/>
            <a:r>
              <a:rPr lang="en-US"/>
              <a:t>*As soon as you begin working on the SEY collection, this list updates</a:t>
            </a:r>
          </a:p>
          <a:p>
            <a:pPr lvl="2"/>
            <a:r>
              <a:rPr lang="en-US"/>
              <a:t>Select 2022-2023 cohort with ‘4 years in cohort’ to view a list of all students from the 2023 AYG cohort</a:t>
            </a:r>
          </a:p>
          <a:p>
            <a:pPr lvl="2"/>
            <a:r>
              <a:rPr lang="en-US"/>
              <a:t>This list </a:t>
            </a:r>
            <a:r>
              <a:rPr lang="en-US" b="1"/>
              <a:t>will reflect </a:t>
            </a:r>
            <a:r>
              <a:rPr lang="en-US"/>
              <a:t>students who transferred in/out of your district during the 2022-2023 school year</a:t>
            </a:r>
          </a:p>
          <a:p>
            <a:r>
              <a:rPr lang="en-US"/>
              <a:t>Important Note: Once a student’s AYG is set, it does not change even if they experience a grade acceleration or retention during their high school career. </a:t>
            </a:r>
          </a:p>
          <a:p>
            <a:pPr lvl="1"/>
            <a:r>
              <a:rPr lang="en-US"/>
              <a:t>Document: </a:t>
            </a:r>
            <a:r>
              <a:rPr lang="en-US">
                <a:hlinkClick r:id="rId2"/>
              </a:rPr>
              <a:t>Internal Flag Calculation – Anticipated Year of Graduation</a:t>
            </a:r>
            <a:endParaRPr lang="en-US"/>
          </a:p>
          <a:p>
            <a:pPr lvl="1"/>
            <a:r>
              <a:rPr lang="en-US"/>
              <a:t>Document: </a:t>
            </a:r>
            <a:r>
              <a:rPr lang="en-US">
                <a:hlinkClick r:id="rId3"/>
              </a:rPr>
              <a:t>Exit Types that Comprise the AYG Graduation Cohort Base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37AA-000C-6FF2-2D4B-A14B56F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 action="ppaction://hlinksldjump"/>
              </a:rPr>
              <a:t>Graduation Guidelines Overview</a:t>
            </a:r>
            <a:endParaRPr lang="en-US"/>
          </a:p>
          <a:p>
            <a:r>
              <a:rPr lang="en-US">
                <a:hlinkClick r:id="rId3" action="ppaction://hlinksldjump"/>
              </a:rPr>
              <a:t>Reporting Overview</a:t>
            </a:r>
            <a:endParaRPr lang="en-US"/>
          </a:p>
          <a:p>
            <a:r>
              <a:rPr lang="en-US">
                <a:hlinkClick r:id="rId4" action="ppaction://hlinksldjump"/>
              </a:rPr>
              <a:t>Monitoring GG with CEDAR/COGNOS Reports</a:t>
            </a:r>
            <a:endParaRPr lang="en-US"/>
          </a:p>
          <a:p>
            <a:r>
              <a:rPr lang="en-US">
                <a:hlinkClick r:id="rId5" action="ppaction://hlinksldjump"/>
              </a:rPr>
              <a:t>Next Steps for Supporting Students</a:t>
            </a:r>
            <a:endParaRPr lang="en-US"/>
          </a:p>
          <a:p>
            <a:r>
              <a:rPr lang="en-US">
                <a:hlinkClick r:id="rId6" action="ppaction://hlinksldjump"/>
              </a:rPr>
              <a:t>What If…?</a:t>
            </a:r>
            <a:endParaRPr lang="en-US"/>
          </a:p>
          <a:p>
            <a:r>
              <a:rPr lang="en-US">
                <a:hlinkClick r:id="rId7" action="ppaction://hlinksldjump"/>
              </a:rPr>
              <a:t>Resources &amp; Contacts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2AB4-6C51-506B-FC9B-51350739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93" y="254514"/>
            <a:ext cx="6910519" cy="756418"/>
          </a:xfrm>
        </p:spPr>
        <p:txBody>
          <a:bodyPr>
            <a:normAutofit/>
          </a:bodyPr>
          <a:lstStyle/>
          <a:p>
            <a:r>
              <a:rPr lang="en-US"/>
              <a:t>Graduation Guidelines – </a:t>
            </a:r>
            <a:br>
              <a:rPr lang="en-US"/>
            </a:br>
            <a:r>
              <a:rPr lang="en-US"/>
              <a:t>Student Summary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605A-3332-6EFC-78F2-0ACE14F24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041"/>
            <a:ext cx="7886700" cy="2218367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Reflects all students on your current SSA file who also have reported GG information.</a:t>
            </a:r>
          </a:p>
          <a:p>
            <a:pPr lvl="1"/>
            <a:r>
              <a:rPr lang="en-US"/>
              <a:t>Reflects reported measures from any year and district</a:t>
            </a:r>
          </a:p>
          <a:p>
            <a:r>
              <a:rPr lang="en-US"/>
              <a:t>Shows the students AYG if it has been assigned.</a:t>
            </a:r>
          </a:p>
          <a:p>
            <a:pPr lvl="1"/>
            <a:r>
              <a:rPr lang="en-US"/>
              <a:t>AYG updates as SEY snapshots are created, so this may be ‘0000’ for a student who is new to your district or new to 9</a:t>
            </a:r>
            <a:r>
              <a:rPr lang="en-US" baseline="30000"/>
              <a:t>th</a:t>
            </a:r>
            <a:r>
              <a:rPr lang="en-US"/>
              <a:t> grade if no SEY snapshot has yet been taken for the year.</a:t>
            </a:r>
          </a:p>
          <a:p>
            <a:r>
              <a:rPr lang="en-US"/>
              <a:t>Designed as a quick check if a student has met both English &amp; Math measures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02572-05D8-52D2-3AEC-C81F9253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2" name="Picture 4" descr="Sample Graduation Guidelines List of Students Summary showing students who did not meet measures but are coded as exit 90. These students would trigger SE301 errors.">
            <a:extLst>
              <a:ext uri="{FF2B5EF4-FFF2-40B4-BE49-F238E27FC236}">
                <a16:creationId xmlns:a16="http://schemas.microsoft.com/office/drawing/2014/main" id="{9A19E2D5-F689-9AC1-1727-A25639F4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1" y="3624231"/>
            <a:ext cx="8781848" cy="26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Off-page Connector 4" descr="https://www.cde.state.co.us/datapipeline/eoyreportmapping">
            <a:hlinkClick r:id="rId3"/>
            <a:extLst>
              <a:ext uri="{FF2B5EF4-FFF2-40B4-BE49-F238E27FC236}">
                <a16:creationId xmlns:a16="http://schemas.microsoft.com/office/drawing/2014/main" id="{BFA00144-3CE6-BBF4-46B9-814A4339BE59}"/>
              </a:ext>
            </a:extLst>
          </p:cNvPr>
          <p:cNvSpPr/>
          <p:nvPr/>
        </p:nvSpPr>
        <p:spPr>
          <a:xfrm>
            <a:off x="7063991" y="197272"/>
            <a:ext cx="1834816" cy="870901"/>
          </a:xfrm>
          <a:prstGeom prst="flowChartOffpageConnector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hlinkClick r:id="rId3"/>
              </a:rPr>
              <a:t>Document: SEY COGNOS/ CEDAR Report Guide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02537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9507-6210-1114-0F0B-88592E0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Tips for using this report…</a:t>
            </a:r>
            <a:br>
              <a:rPr lang="en-US"/>
            </a:br>
            <a:r>
              <a:rPr lang="en-US" sz="2200" i="1"/>
              <a:t>Graduation Guidelines – Student Summary List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E061-C5C9-E8AD-7ACD-36C04A03C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Upload 2022-2023 SSA &amp; GG files</a:t>
            </a:r>
          </a:p>
          <a:p>
            <a:r>
              <a:rPr lang="en-US"/>
              <a:t>Extract report to filter by School, AYG, and name</a:t>
            </a:r>
          </a:p>
          <a:p>
            <a:r>
              <a:rPr lang="en-US"/>
              <a:t>Review local information for any student who has not met GG in English and/or Math</a:t>
            </a:r>
          </a:p>
          <a:p>
            <a:pPr lvl="1"/>
            <a:r>
              <a:rPr lang="en-US"/>
              <a:t>Add GG measures to your GG file if student has already completed measures</a:t>
            </a:r>
          </a:p>
          <a:p>
            <a:pPr lvl="1"/>
            <a:r>
              <a:rPr lang="en-US"/>
              <a:t>Check that GG measures in your SIS are correctly extracting if you  expect the measure should have already been reported</a:t>
            </a:r>
          </a:p>
          <a:p>
            <a:pPr lvl="1"/>
            <a:r>
              <a:rPr lang="en-US"/>
              <a:t>Support student in completion of missing measures</a:t>
            </a:r>
          </a:p>
          <a:p>
            <a:r>
              <a:rPr lang="en-US"/>
              <a:t>The exit type field will likely show ’00’ until students begin to be marked as graduates on your SSA file. SSA file will not allow future dates to be uploaded.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EAC0-4D44-E118-B983-3DF0CBFD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7EB-14EF-43BA-AFA9-DED32AFCC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Guidelines: Student Completion List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697251-2A5B-458C-8847-E7A184772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Reflects all students on your current SSA file who also have reported GG information.</a:t>
            </a:r>
          </a:p>
          <a:p>
            <a:r>
              <a:rPr lang="en-US"/>
              <a:t>Reflects reported GG from any year and any district</a:t>
            </a:r>
          </a:p>
          <a:p>
            <a:r>
              <a:rPr lang="en-US"/>
              <a:t>Only reflects reported measures. A student may have completed a measure in a prior district that has not been reported to CDE.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CF9BD-1634-4029-8A3C-C443F4FE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79D5F6-EDCB-402A-AC08-4943A1820E8F}" type="slidenum">
              <a:rPr lang="en-US" noProof="0" smtClean="0"/>
              <a:pPr lvl="0"/>
              <a:t>22</a:t>
            </a:fld>
            <a:endParaRPr lang="en-US" noProof="0"/>
          </a:p>
        </p:txBody>
      </p:sp>
      <p:pic>
        <p:nvPicPr>
          <p:cNvPr id="10" name="Picture 9" descr="Sample Graduation Guidelines student completion list with a reminder that any available GG records for the matching SASID are displayed across all districts and school years. This report includes a calculated field for Met Benchmark Y/N to help respondents decipher the data.">
            <a:extLst>
              <a:ext uri="{FF2B5EF4-FFF2-40B4-BE49-F238E27FC236}">
                <a16:creationId xmlns:a16="http://schemas.microsoft.com/office/drawing/2014/main" id="{FE231992-A229-F592-E255-36BCC13FD4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42" y="3948522"/>
            <a:ext cx="7993116" cy="1544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Off-page Connector 4" descr="https://www.cde.state.co.us/datapipeline/eoyreportmapping">
            <a:hlinkClick r:id="rId4"/>
            <a:extLst>
              <a:ext uri="{FF2B5EF4-FFF2-40B4-BE49-F238E27FC236}">
                <a16:creationId xmlns:a16="http://schemas.microsoft.com/office/drawing/2014/main" id="{F83F5CC8-5ACB-5FD4-EEC9-BE97BF7134BB}"/>
              </a:ext>
            </a:extLst>
          </p:cNvPr>
          <p:cNvSpPr/>
          <p:nvPr/>
        </p:nvSpPr>
        <p:spPr>
          <a:xfrm>
            <a:off x="7063991" y="197272"/>
            <a:ext cx="1834816" cy="870901"/>
          </a:xfrm>
          <a:prstGeom prst="flowChartOffpageConnector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hlinkClick r:id="rId4"/>
              </a:rPr>
              <a:t>Document: SEY COGNOS/ CEDAR Report Guide 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85482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8A52-03C6-D1C0-C2E1-3D7112D9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Tips for using this report…</a:t>
            </a:r>
            <a:br>
              <a:rPr lang="en-US"/>
            </a:br>
            <a:r>
              <a:rPr lang="en-US" sz="2200" i="1"/>
              <a:t>Graduation Guidelines: Student Completion List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9F22-0202-BB76-5C68-364B9A88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Upload 2022-2023 SSA &amp; GG files</a:t>
            </a:r>
          </a:p>
          <a:p>
            <a:r>
              <a:rPr lang="en-US"/>
              <a:t>Extract report to filter by School, AYG, and name</a:t>
            </a:r>
          </a:p>
          <a:p>
            <a:r>
              <a:rPr lang="en-US"/>
              <a:t>Use this report to dig deeper into the list of GG measures a student has attempted</a:t>
            </a:r>
          </a:p>
          <a:p>
            <a:r>
              <a:rPr lang="en-US"/>
              <a:t>Shows the specific score values for each reported measure</a:t>
            </a:r>
          </a:p>
          <a:p>
            <a:r>
              <a:rPr lang="en-US"/>
              <a:t>Shows the reporting district, which allows districts to determine if they will locally count the GG measure reported by another district for transfer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37AA-000C-6FF2-2D4B-A14B56F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Graduation Guidelines Student History Report</a:t>
            </a:r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idx="1"/>
          </p:nvPr>
        </p:nvSpPr>
        <p:spPr>
          <a:xfrm>
            <a:off x="628650" y="1288869"/>
            <a:ext cx="8297636" cy="234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This report reflects information for a given SASID that has been reported by a CO district </a:t>
            </a:r>
            <a:endParaRPr sz="20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Reflects data for any student grades 9-12 that has been reported by any CO district</a:t>
            </a:r>
            <a:endParaRPr sz="20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One tool to assist in determining GG measures for </a:t>
            </a:r>
            <a:r>
              <a:rPr lang="en-US" sz="2000" b="1"/>
              <a:t>transfer students</a:t>
            </a:r>
            <a:endParaRPr sz="2000" b="1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/>
              <a:t>It is best practice to upload/update your GG file frequently throughout the school year</a:t>
            </a:r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grpSp>
        <p:nvGrpSpPr>
          <p:cNvPr id="18" name="Group 17" descr="Review the available graduation guideline information for the selected student.">
            <a:extLst>
              <a:ext uri="{FF2B5EF4-FFF2-40B4-BE49-F238E27FC236}">
                <a16:creationId xmlns:a16="http://schemas.microsoft.com/office/drawing/2014/main" id="{76EFB4CB-9C3D-4DD7-A3C6-8EAEC090A0B7}"/>
              </a:ext>
            </a:extLst>
          </p:cNvPr>
          <p:cNvGrpSpPr/>
          <p:nvPr/>
        </p:nvGrpSpPr>
        <p:grpSpPr>
          <a:xfrm>
            <a:off x="67425" y="5170760"/>
            <a:ext cx="9009150" cy="959833"/>
            <a:chOff x="67425" y="5267288"/>
            <a:chExt cx="9009150" cy="959833"/>
          </a:xfrm>
        </p:grpSpPr>
        <p:pic>
          <p:nvPicPr>
            <p:cNvPr id="233" name="Google Shape;233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425" y="5267288"/>
              <a:ext cx="9009149" cy="5514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7425" y="5820646"/>
              <a:ext cx="9009150" cy="406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 descr="1. Login to Data Pipeline&#10;2. Select Cognos Reports (a new window will open)&#10;3. Select Pipeline Reports&#10;4. Select Student Profile">
            <a:extLst>
              <a:ext uri="{FF2B5EF4-FFF2-40B4-BE49-F238E27FC236}">
                <a16:creationId xmlns:a16="http://schemas.microsoft.com/office/drawing/2014/main" id="{78AE2C19-E5BE-4318-8C67-E209BC2F93DB}"/>
              </a:ext>
            </a:extLst>
          </p:cNvPr>
          <p:cNvGrpSpPr/>
          <p:nvPr/>
        </p:nvGrpSpPr>
        <p:grpSpPr>
          <a:xfrm>
            <a:off x="176262" y="3359092"/>
            <a:ext cx="2151017" cy="1370285"/>
            <a:chOff x="1449033" y="2260957"/>
            <a:chExt cx="2675807" cy="167807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0BC221-2B0B-4319-AC18-C9670170381D}"/>
                </a:ext>
              </a:extLst>
            </p:cNvPr>
            <p:cNvGrpSpPr/>
            <p:nvPr/>
          </p:nvGrpSpPr>
          <p:grpSpPr>
            <a:xfrm>
              <a:off x="1449033" y="2260957"/>
              <a:ext cx="2675807" cy="1515095"/>
              <a:chOff x="245193" y="2436973"/>
              <a:chExt cx="3524639" cy="202590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1706AB4-263E-4AB5-BC98-3B5A03B13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193" y="2436973"/>
                <a:ext cx="3524639" cy="17148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6F971B-1FEE-4E9F-ABB7-100F2D0A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0758" y="3237108"/>
                <a:ext cx="1815954" cy="12257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86B488E3-ECE3-4BC4-955D-A6122718A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04101" y="3573909"/>
              <a:ext cx="365125" cy="365125"/>
            </a:xfrm>
            <a:prstGeom prst="rect">
              <a:avLst/>
            </a:prstGeom>
          </p:spPr>
        </p:pic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D7447CE5-2F38-4BD2-9B69-7385D2F0F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77704" y="3047919"/>
              <a:ext cx="365125" cy="365125"/>
            </a:xfrm>
            <a:prstGeom prst="rect">
              <a:avLst/>
            </a:prstGeom>
          </p:spPr>
        </p:pic>
      </p:grpSp>
      <p:grpSp>
        <p:nvGrpSpPr>
          <p:cNvPr id="16" name="Group 15" descr="5. Select Graduation Guidelines Student History Report">
            <a:extLst>
              <a:ext uri="{FF2B5EF4-FFF2-40B4-BE49-F238E27FC236}">
                <a16:creationId xmlns:a16="http://schemas.microsoft.com/office/drawing/2014/main" id="{7F6FD7A8-C501-4964-BDEC-5E5FCDABEA21}"/>
              </a:ext>
            </a:extLst>
          </p:cNvPr>
          <p:cNvGrpSpPr/>
          <p:nvPr/>
        </p:nvGrpSpPr>
        <p:grpSpPr>
          <a:xfrm>
            <a:off x="2424287" y="3359092"/>
            <a:ext cx="2810347" cy="833361"/>
            <a:chOff x="2424287" y="3359092"/>
            <a:chExt cx="2810347" cy="83336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6B3016-F9B2-4422-AB4F-43301567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24287" y="3359092"/>
              <a:ext cx="2810347" cy="673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Graphic 19" descr="Cursor with solid fill">
              <a:extLst>
                <a:ext uri="{FF2B5EF4-FFF2-40B4-BE49-F238E27FC236}">
                  <a16:creationId xmlns:a16="http://schemas.microsoft.com/office/drawing/2014/main" id="{E81F285C-AE1C-4874-9243-3FF3C07D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47022" y="3894299"/>
              <a:ext cx="293515" cy="298154"/>
            </a:xfrm>
            <a:prstGeom prst="rect">
              <a:avLst/>
            </a:prstGeom>
          </p:spPr>
        </p:pic>
      </p:grpSp>
      <p:grpSp>
        <p:nvGrpSpPr>
          <p:cNvPr id="17" name="Group 16" descr="6. Select desired values from dropdown menu&#10;7. Enter a student's SASID&#10;8. Select Finish">
            <a:extLst>
              <a:ext uri="{FF2B5EF4-FFF2-40B4-BE49-F238E27FC236}">
                <a16:creationId xmlns:a16="http://schemas.microsoft.com/office/drawing/2014/main" id="{16948F28-C511-4496-A558-2B99729C53A3}"/>
              </a:ext>
            </a:extLst>
          </p:cNvPr>
          <p:cNvGrpSpPr/>
          <p:nvPr/>
        </p:nvGrpSpPr>
        <p:grpSpPr>
          <a:xfrm>
            <a:off x="5451341" y="3174529"/>
            <a:ext cx="3348008" cy="2018789"/>
            <a:chOff x="5451341" y="3174529"/>
            <a:chExt cx="3348008" cy="20187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F1AD75-7B44-48C5-A0B6-3130D76CA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51341" y="3174529"/>
              <a:ext cx="3348008" cy="1876076"/>
            </a:xfrm>
            <a:prstGeom prst="rect">
              <a:avLst/>
            </a:prstGeom>
          </p:spPr>
        </p:pic>
        <p:pic>
          <p:nvPicPr>
            <p:cNvPr id="23" name="Graphic 22" descr="Cursor with solid fill">
              <a:extLst>
                <a:ext uri="{FF2B5EF4-FFF2-40B4-BE49-F238E27FC236}">
                  <a16:creationId xmlns:a16="http://schemas.microsoft.com/office/drawing/2014/main" id="{FFA53156-6DCD-4F78-B856-EFCF45193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35166" y="4895164"/>
              <a:ext cx="293515" cy="298154"/>
            </a:xfrm>
            <a:prstGeom prst="rect">
              <a:avLst/>
            </a:prstGeom>
          </p:spPr>
        </p:pic>
      </p:grpSp>
      <p:sp>
        <p:nvSpPr>
          <p:cNvPr id="2" name="Flowchart: Off-page Connector 1" descr="https://www.cde.state.co.us/datapipeline/eoyreportmapping">
            <a:hlinkClick r:id="rId11"/>
            <a:extLst>
              <a:ext uri="{FF2B5EF4-FFF2-40B4-BE49-F238E27FC236}">
                <a16:creationId xmlns:a16="http://schemas.microsoft.com/office/drawing/2014/main" id="{787400C7-15C4-A7A1-6C07-5E2D7C846753}"/>
              </a:ext>
            </a:extLst>
          </p:cNvPr>
          <p:cNvSpPr/>
          <p:nvPr/>
        </p:nvSpPr>
        <p:spPr>
          <a:xfrm>
            <a:off x="7063991" y="197272"/>
            <a:ext cx="1834816" cy="870901"/>
          </a:xfrm>
          <a:prstGeom prst="flowChartOffpageConnector">
            <a:avLst/>
          </a:prstGeom>
          <a:ln w="5715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hlinkClick r:id="rId11"/>
              </a:rPr>
              <a:t>Document: SEY COGNOS/ CEDAR Report Guide </a:t>
            </a:r>
            <a:endParaRPr 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8A52-03C6-D1C0-C2E1-3D7112D9A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Tips for using this report…</a:t>
            </a:r>
            <a:br>
              <a:rPr lang="en-US"/>
            </a:br>
            <a:r>
              <a:rPr lang="en-US" sz="2200" i="1"/>
              <a:t>Graduation Guidelines Student History Report</a:t>
            </a:r>
            <a:endParaRPr lang="en-US" i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9F22-0202-BB76-5C68-364B9A88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to quickly see all reported data on a specific student</a:t>
            </a:r>
          </a:p>
          <a:p>
            <a:r>
              <a:rPr lang="en-US"/>
              <a:t>Great tool to see if an incoming student has reported measures from another district</a:t>
            </a:r>
          </a:p>
          <a:p>
            <a:r>
              <a:rPr lang="en-US"/>
              <a:t>Use when researching individual student receiving a SE301 (missing GG) error in the SEY collection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D37AA-000C-6FF2-2D4B-A14B56F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89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0637-457C-2EF9-BA82-1577BB3E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 Tip: </a:t>
            </a:r>
            <a:r>
              <a:rPr lang="en-US"/>
              <a:t>Using SEY Soft-Open Phase to Monitor 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45F7E-526F-725C-C909-4BCD65A4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During the Soft-Open phase (March/April) upload files that isolate potential graduates coded as graduates and then create a SEY snapshot.</a:t>
            </a:r>
          </a:p>
          <a:p>
            <a:pPr lvl="1"/>
            <a:r>
              <a:rPr lang="en-US"/>
              <a:t>Requires manual edit of SSA file to change exit date and exit type for any potential graduates</a:t>
            </a:r>
          </a:p>
          <a:p>
            <a:pPr lvl="1"/>
            <a:r>
              <a:rPr lang="en-US"/>
              <a:t>Pull error report for all SE301 errors and provide to program staff</a:t>
            </a:r>
          </a:p>
          <a:p>
            <a:pPr lvl="1"/>
            <a:r>
              <a:rPr lang="en-US"/>
              <a:t>Reupload clean (unaltered) files after you’ve done this so you can focus on other SEY elements until students officially graduate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F1DE5-7FA3-C00A-FDD6-CC76EF9A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1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0800F-033A-5C01-ABC1-7BB4E2EE4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Steps for Supporting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0B80C6-6EF0-695F-43E4-7F8ACA1E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90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F920C5-28C0-CC4A-B25E-6DE2C50D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Early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FB7FA9-73E8-B401-E7AD-443F8375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r>
              <a:rPr lang="en-US"/>
              <a:t>Begin conversations about graduation guidelines in 9</a:t>
            </a:r>
            <a:r>
              <a:rPr lang="en-US" baseline="30000"/>
              <a:t>th</a:t>
            </a:r>
            <a:r>
              <a:rPr lang="en-US"/>
              <a:t> grade</a:t>
            </a:r>
          </a:p>
          <a:p>
            <a:r>
              <a:rPr lang="en-US"/>
              <a:t>Incorporate Graduation Guidelines as an element in a student’s ICAP </a:t>
            </a:r>
            <a:endParaRPr lang="en-US">
              <a:cs typeface="Calibri"/>
            </a:endParaRPr>
          </a:p>
          <a:p>
            <a:r>
              <a:rPr lang="en-US"/>
              <a:t>Communicate graduation guidelines menu of options with all stakeholders (students, families, teachers, administrators, etc.)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E3A58-CAF4-4BED-1647-754D8BE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64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0B562-D6D3-0CAC-557D-2304C3331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Students Who Receive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4D15A-871D-4708-EEE8-AEEB8CDD8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Districts have the authority to provide accommodations to students in meeting the graduation guidelines college and career demonstrations necessary to earn a standard high school diploma for:</a:t>
            </a:r>
          </a:p>
          <a:p>
            <a:pPr lvl="1"/>
            <a:r>
              <a:rPr lang="en-US">
                <a:hlinkClick r:id="rId2"/>
              </a:rPr>
              <a:t>English Learners</a:t>
            </a:r>
            <a:endParaRPr lang="en-US"/>
          </a:p>
          <a:p>
            <a:pPr lvl="1"/>
            <a:r>
              <a:rPr lang="en-US">
                <a:hlinkClick r:id="rId3"/>
              </a:rPr>
              <a:t>Gifted Students</a:t>
            </a:r>
            <a:endParaRPr lang="en-US"/>
          </a:p>
          <a:p>
            <a:pPr lvl="1"/>
            <a:r>
              <a:rPr lang="en-US">
                <a:hlinkClick r:id="rId4"/>
              </a:rPr>
              <a:t>Student with Disabilities</a:t>
            </a:r>
            <a:endParaRPr lang="en-US"/>
          </a:p>
          <a:p>
            <a:pPr lvl="2"/>
            <a:r>
              <a:rPr lang="en-US">
                <a:hlinkClick r:id="rId5"/>
              </a:rPr>
              <a:t>Colorado Graduation Provisions: Students with Individual Education Programs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ABA0B-B532-4A24-005C-EF9FF3CB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Graduation Guidelines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2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E6F0-A536-DC49-37F1-AF3AABAC1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Students graduating in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7555A-CAA0-6D58-6DFE-391FBEC3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r>
              <a:rPr lang="en-US"/>
              <a:t>Use the monitoring reports to identify students who may be missing graduation guidelines information</a:t>
            </a:r>
          </a:p>
          <a:p>
            <a:pPr lvl="1"/>
            <a:r>
              <a:rPr lang="en-US"/>
              <a:t>If students have completed measures, ensure GG are entered into your student information system for reporting</a:t>
            </a:r>
          </a:p>
          <a:p>
            <a:pPr lvl="1"/>
            <a:r>
              <a:rPr lang="en-US"/>
              <a:t>If needed, create a plan for the Spring semester to support these students in completing a menu item in the needed area (English (English (RWC) and/or Math)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86E46F-25C8-8396-5CA4-90D60F76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73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53ABE8-9067-7F7A-9E36-D8379371B1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if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09A4F-7DC2-2B8F-EF78-E615D6E36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6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8C173C-999D-DE46-9A5C-D88312F5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12 students without GG measures at the end of the school year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85E6F6-3938-29AF-C453-B328304C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/>
              <a:t>Scenario 1: </a:t>
            </a:r>
            <a:r>
              <a:rPr lang="en-US"/>
              <a:t>Student is retained to complete their education in the 2023-2024 school year. Student should complete GG measures before graduating in 2023-2024.</a:t>
            </a:r>
          </a:p>
          <a:p>
            <a:r>
              <a:rPr lang="en-US" b="1"/>
              <a:t>Scenario 2: </a:t>
            </a:r>
            <a:r>
              <a:rPr lang="en-US"/>
              <a:t>Student completes GG measures before August 31, 2023, through summer school program. GG measures are uploaded for 2022-2023 and student is counted as a graduate for 2022-2023 school year.</a:t>
            </a:r>
          </a:p>
          <a:p>
            <a:r>
              <a:rPr lang="en-US" b="1"/>
              <a:t>Scenario 3: </a:t>
            </a:r>
            <a:r>
              <a:rPr lang="en-US"/>
              <a:t>Student completes education as a non-diploma recipient (Exit 92). Student counts as a completer for completion rates but does not count as a graduate for graduation rates.</a:t>
            </a:r>
          </a:p>
          <a:p>
            <a:pPr lvl="1"/>
            <a:r>
              <a:rPr lang="en-US"/>
              <a:t>Non-diploma certificate of completion is locally determined per local policies</a:t>
            </a:r>
          </a:p>
          <a:p>
            <a:r>
              <a:rPr lang="en-US" b="1"/>
              <a:t>Scenario 4: </a:t>
            </a:r>
            <a:r>
              <a:rPr lang="en-US"/>
              <a:t>Student discontinues education as a dropout (Exit 40). Student does not count as a graduate or completer for graduation/completion rates. Student counts as a dropout for dropout rates. </a:t>
            </a:r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D45957-3495-32C8-20AF-42F428C2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CAACF1-4F18-3AB4-C9B9-2C47E68FD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exceptions?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A78260-4FEB-FB44-A5B8-10BA56F13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There is an exception process that would allow a student to be counted as a graduate (Exit 90/95/96) without the corresponding reported GG measures.</a:t>
            </a:r>
          </a:p>
          <a:p>
            <a:pPr lvl="1"/>
            <a:r>
              <a:rPr lang="en-US"/>
              <a:t>These exceptions are exceedingly rare and considered on a case-by-case basis</a:t>
            </a:r>
          </a:p>
          <a:p>
            <a:pPr lvl="1"/>
            <a:r>
              <a:rPr lang="en-US"/>
              <a:t>Require additional supporting documentation</a:t>
            </a:r>
          </a:p>
          <a:p>
            <a:pPr lvl="2"/>
            <a:r>
              <a:rPr lang="en-US"/>
              <a:t>Available on the </a:t>
            </a:r>
            <a:r>
              <a:rPr lang="en-US">
                <a:hlinkClick r:id="rId2"/>
              </a:rPr>
              <a:t>Student End of Year website</a:t>
            </a:r>
            <a:endParaRPr lang="en-US"/>
          </a:p>
          <a:p>
            <a:pPr lvl="2"/>
            <a:r>
              <a:rPr lang="en-US"/>
              <a:t>Form should be completed by program staff</a:t>
            </a:r>
          </a:p>
          <a:p>
            <a:pPr lvl="2"/>
            <a:r>
              <a:rPr lang="en-US"/>
              <a:t>Form is submitted to CDE by data staff through Syncplicity to the SEY Data Collection Lead (</a:t>
            </a:r>
            <a:r>
              <a:rPr lang="en-US">
                <a:hlinkClick r:id="rId3"/>
              </a:rPr>
              <a:t>ward_r@cde.state.co.us</a:t>
            </a:r>
            <a:r>
              <a:rPr lang="en-US"/>
              <a:t>) </a:t>
            </a:r>
          </a:p>
          <a:p>
            <a:pPr lvl="1"/>
            <a:r>
              <a:rPr lang="en-US"/>
              <a:t>Districts may submit an exception request even if corresponding error is not triggering yet (in anticipation of an issue)</a:t>
            </a:r>
          </a:p>
          <a:p>
            <a:pPr lvl="1"/>
            <a:r>
              <a:rPr lang="en-US"/>
              <a:t>Exception Requests are reviewed by a committee at CDE</a:t>
            </a:r>
          </a:p>
          <a:p>
            <a:pPr lvl="2"/>
            <a:r>
              <a:rPr lang="en-US"/>
              <a:t>Approved – student remains coded as a graduate</a:t>
            </a:r>
          </a:p>
          <a:p>
            <a:pPr lvl="2"/>
            <a:r>
              <a:rPr lang="en-US"/>
              <a:t>Denied – student’s exit type is updated to one of the following status</a:t>
            </a:r>
          </a:p>
          <a:p>
            <a:pPr lvl="3"/>
            <a:r>
              <a:rPr lang="en-US"/>
              <a:t>Exit 92 non diploma recipient – per district policy</a:t>
            </a:r>
          </a:p>
          <a:p>
            <a:pPr lvl="3"/>
            <a:r>
              <a:rPr lang="en-US"/>
              <a:t>Exit 40 dropped 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27D398-2744-0E97-C1BA-1397C86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4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ABE8-F259-426D-B179-267BCD6C92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Resources &amp; Contacts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6A1F5C-C729-4BB6-B642-289E9C8D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3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C0D38-C324-4EFD-AF05-426E6495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90C0E-BDAF-4CE7-85B9-5B8E64FE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B60C-6635-4B54-A10F-570C13ECBE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Student Interchange</a:t>
            </a:r>
            <a:endParaRPr lang="en-US"/>
          </a:p>
          <a:p>
            <a:pPr lvl="1"/>
            <a:r>
              <a:rPr lang="en-US"/>
              <a:t>GG File Layout and Definitions</a:t>
            </a:r>
          </a:p>
          <a:p>
            <a:pPr lvl="1"/>
            <a:r>
              <a:rPr lang="en-US"/>
              <a:t>GG Business Rules</a:t>
            </a:r>
          </a:p>
          <a:p>
            <a:pPr lvl="1"/>
            <a:r>
              <a:rPr lang="en-US"/>
              <a:t>GG Template </a:t>
            </a:r>
          </a:p>
          <a:p>
            <a:r>
              <a:rPr lang="en-US">
                <a:hlinkClick r:id="rId3"/>
              </a:rPr>
              <a:t>Student End of Year</a:t>
            </a:r>
            <a:endParaRPr lang="en-US"/>
          </a:p>
          <a:p>
            <a:pPr lvl="1"/>
            <a:r>
              <a:rPr lang="en-US"/>
              <a:t>GG training resources</a:t>
            </a:r>
          </a:p>
          <a:p>
            <a:pPr lvl="1"/>
            <a:r>
              <a:rPr lang="en-US"/>
              <a:t>SEY resources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B6CCA-EE65-48ED-B542-5DAA75D27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>
                <a:hlinkClick r:id="rId4"/>
              </a:rPr>
              <a:t>Graduation Guidelines</a:t>
            </a:r>
            <a:endParaRPr lang="en-US"/>
          </a:p>
          <a:p>
            <a:pPr lvl="1"/>
            <a:r>
              <a:rPr lang="en-US"/>
              <a:t>Background and History</a:t>
            </a:r>
          </a:p>
          <a:p>
            <a:pPr lvl="1"/>
            <a:r>
              <a:rPr lang="en-US"/>
              <a:t>Menu of Options</a:t>
            </a:r>
          </a:p>
          <a:p>
            <a:pPr lvl="1"/>
            <a:r>
              <a:rPr lang="en-US"/>
              <a:t>Timeline</a:t>
            </a:r>
          </a:p>
          <a:p>
            <a:pPr lvl="1"/>
            <a:r>
              <a:rPr lang="en-US"/>
              <a:t>Students Who Receive Accommodations</a:t>
            </a:r>
          </a:p>
          <a:p>
            <a:pPr lvl="1"/>
            <a:r>
              <a:rPr lang="en-US"/>
              <a:t>Promising Practices</a:t>
            </a:r>
          </a:p>
          <a:p>
            <a:pPr lvl="1"/>
            <a:r>
              <a:rPr lang="en-US"/>
              <a:t>FAQs</a:t>
            </a:r>
          </a:p>
          <a:p>
            <a:pPr lvl="1"/>
            <a:r>
              <a:rPr lang="en-US"/>
              <a:t>Resources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9B2A56-50BA-430A-87FA-A6C6FAA594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Reporting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21ABC5-EC66-41F3-BF28-A350B4DCB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3837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Contacts</a:t>
            </a:r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99D10854-46BF-A596-8343-84D06AEDD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205188"/>
              </p:ext>
            </p:extLst>
          </p:nvPr>
        </p:nvGraphicFramePr>
        <p:xfrm>
          <a:off x="628651" y="1463675"/>
          <a:ext cx="7951932" cy="151547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56620">
                  <a:extLst>
                    <a:ext uri="{9D8B030D-6E8A-4147-A177-3AD203B41FA5}">
                      <a16:colId xmlns:a16="http://schemas.microsoft.com/office/drawing/2014/main" val="513335790"/>
                    </a:ext>
                  </a:extLst>
                </a:gridCol>
                <a:gridCol w="3444668">
                  <a:extLst>
                    <a:ext uri="{9D8B030D-6E8A-4147-A177-3AD203B41FA5}">
                      <a16:colId xmlns:a16="http://schemas.microsoft.com/office/drawing/2014/main" val="3221750368"/>
                    </a:ext>
                  </a:extLst>
                </a:gridCol>
                <a:gridCol w="2650644">
                  <a:extLst>
                    <a:ext uri="{9D8B030D-6E8A-4147-A177-3AD203B41FA5}">
                      <a16:colId xmlns:a16="http://schemas.microsoft.com/office/drawing/2014/main" val="1887132610"/>
                    </a:ext>
                  </a:extLst>
                </a:gridCol>
              </a:tblGrid>
              <a:tr h="437696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Area of 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Contact Info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7409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/>
                        <a:t>Reagan 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Student End of Year</a:t>
                      </a:r>
                    </a:p>
                    <a:p>
                      <a:r>
                        <a:rPr lang="en-US"/>
                        <a:t>Graduation Guidelines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2"/>
                        </a:rPr>
                        <a:t>ward_r@cde.state.co.us</a:t>
                      </a:r>
                      <a:r>
                        <a:rPr lang="en-US"/>
                        <a:t> 720-484-9057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512103"/>
                  </a:ext>
                </a:extLst>
              </a:tr>
              <a:tr h="437696">
                <a:tc>
                  <a:txBody>
                    <a:bodyPr/>
                    <a:lstStyle/>
                    <a:p>
                      <a:r>
                        <a:rPr lang="en-US"/>
                        <a:t>Robin Russel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Graduation Guidelines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EF7521"/>
                          </a:solidFill>
                          <a:hlinkClick r:id="rId3"/>
                        </a:rPr>
                        <a:t>russel_r@cde.state.co.us</a:t>
                      </a:r>
                      <a:r>
                        <a:rPr lang="en-US">
                          <a:solidFill>
                            <a:srgbClr val="EF752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3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37B7F67-338A-43DC-9FFC-4C5AAC933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113211"/>
            <a:ext cx="2629122" cy="101890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kern="1200">
                <a:latin typeface="Museo Slab 500" panose="02000000000000000000"/>
              </a:rPr>
              <a:t>What are Graduation Guidelines?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1A7DC5-839C-48F3-91A6-39E56C54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367246"/>
            <a:ext cx="2629120" cy="48565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 student’s demonstration of Postsecondary and Workforce Readiness (PWR) in Reading, Writing, and Communicating (RWC) and Mathematics.</a:t>
            </a:r>
          </a:p>
          <a:p>
            <a:r>
              <a:rPr lang="en-US" sz="1800"/>
              <a:t>In order to graduate from high school, students choose measures from a Menu of Options – adopted at the local school board level – that show their proficiency in RWC/Math.</a:t>
            </a:r>
          </a:p>
        </p:txBody>
      </p:sp>
      <p:pic>
        <p:nvPicPr>
          <p:cNvPr id="9" name="Google Shape;126;p18" descr="Menu of Options pg. 1">
            <a:hlinkClick r:id="rId2"/>
            <a:extLst>
              <a:ext uri="{FF2B5EF4-FFF2-40B4-BE49-F238E27FC236}">
                <a16:creationId xmlns:a16="http://schemas.microsoft.com/office/drawing/2014/main" id="{6D6D1CB9-95F1-45CA-8CA5-A082A0057EEE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4274763" y="807593"/>
            <a:ext cx="4073763" cy="5239568"/>
          </a:xfrm>
          <a:prstGeom prst="rect">
            <a:avLst/>
          </a:prstGeom>
          <a:noFill/>
          <a:effectLst/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67E6DD8-E041-1150-51D6-F8D822DD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D96EF9-10C2-43B8-B8DC-DDEBCA0C0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on the Menu of Options?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5CB4-9F80-4FDE-93F2-6611E541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205F6B-01E6-4538-89FA-A40F72ECC5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3428999"/>
            <a:ext cx="3886200" cy="261783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solidFill>
                  <a:srgbClr val="0070C0"/>
                </a:solidFill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ACCUPLACER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pPr lvl="0"/>
            <a:r>
              <a:rPr lang="en-US">
                <a:solidFill>
                  <a:srgbClr val="0070C0"/>
                </a:solidFill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 WorkKeys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Advanced Placement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ASVAB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Concurrent Enrollment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pPr lvl="0"/>
            <a:r>
              <a:rPr lang="en-US">
                <a:solidFill>
                  <a:srgbClr val="0070C0"/>
                </a:solidFill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 Baccalaureate</a:t>
            </a:r>
            <a:endParaRPr lang="en-US">
              <a:solidFill>
                <a:srgbClr val="0070C0"/>
              </a:solidFill>
              <a:cs typeface="Calibri"/>
            </a:endParaRPr>
          </a:p>
          <a:p>
            <a:r>
              <a:rPr lang="en-US">
                <a:solidFill>
                  <a:srgbClr val="0070C0"/>
                </a:solidFill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SAT</a:t>
            </a:r>
            <a:endParaRPr lang="en-US">
              <a:solidFill>
                <a:srgbClr val="0070C0"/>
              </a:solidFill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9D20-228C-49C3-BE0F-4440724305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0753" y="2061713"/>
            <a:ext cx="4127578" cy="16575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z="2200">
                <a:solidFill>
                  <a:srgbClr val="0070C0"/>
                </a:solidFill>
                <a:sym typeface="Calibri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District Capstone</a:t>
            </a:r>
            <a:endParaRPr lang="en-US" sz="2200">
              <a:solidFill>
                <a:srgbClr val="0070C0"/>
              </a:solidFill>
              <a:cs typeface="Calibri"/>
            </a:endParaRPr>
          </a:p>
          <a:p>
            <a:r>
              <a:rPr lang="en-US" sz="2200">
                <a:solidFill>
                  <a:srgbClr val="0070C0"/>
                </a:solidFill>
                <a:sym typeface="Calibri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Industry Certificates</a:t>
            </a:r>
            <a:endParaRPr lang="en-US" sz="2200">
              <a:solidFill>
                <a:srgbClr val="0070C0"/>
              </a:solidFill>
              <a:cs typeface="Calibri"/>
            </a:endParaRPr>
          </a:p>
          <a:p>
            <a:r>
              <a:rPr lang="en-US" sz="1900">
                <a:solidFill>
                  <a:srgbClr val="0070C0"/>
                </a:solidFill>
                <a:cs typeface="Calibri" panose="020F0502020204030204"/>
                <a:hlinkClick r:id="rId12"/>
              </a:rPr>
              <a:t>Collaboratively developed, standards-based Performance Assessments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F9A7BD-5144-49BC-883A-D921C059EC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Traditional Measures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6963B3-2795-4EC5-83CA-863666C1A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Performance Assessments</a:t>
            </a:r>
          </a:p>
        </p:txBody>
      </p:sp>
      <p:pic>
        <p:nvPicPr>
          <p:cNvPr id="8" name="Google Shape;194;p25">
            <a:extLst>
              <a:ext uri="{FF2B5EF4-FFF2-40B4-BE49-F238E27FC236}">
                <a16:creationId xmlns:a16="http://schemas.microsoft.com/office/drawing/2014/main" id="{E333791F-A2C9-44F1-80AA-2D0CADD59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657316" y="3875483"/>
            <a:ext cx="1829868" cy="241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3;p24">
            <a:extLst>
              <a:ext uri="{FF2B5EF4-FFF2-40B4-BE49-F238E27FC236}">
                <a16:creationId xmlns:a16="http://schemas.microsoft.com/office/drawing/2014/main" id="{06054D5C-7826-4EF0-8B12-2B64E77AB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41862" y="1737127"/>
            <a:ext cx="2619647" cy="1546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205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0007E-CF96-4A91-BB65-C193687C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Graduation Guidelines 2022-2023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76881-1165-4F57-8006-0EBEE8CB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>
                <a:sym typeface="Calibri"/>
              </a:rPr>
              <a:t>Full implementation of  </a:t>
            </a:r>
            <a:r>
              <a:rPr lang="en-US">
                <a:solidFill>
                  <a:srgbClr val="EF7521"/>
                </a:solidFill>
                <a:sym typeface="Calibri"/>
                <a:hlinkClick r:id="rId2"/>
              </a:rPr>
              <a:t>Graduation Guidelines </a:t>
            </a:r>
            <a:r>
              <a:rPr lang="en-US">
                <a:sym typeface="Calibri"/>
              </a:rPr>
              <a:t>went into effect for students graduating in the 21-22 school year and beyond.  </a:t>
            </a:r>
            <a:endParaRPr lang="en-US">
              <a:sym typeface="Arial"/>
            </a:endParaRPr>
          </a:p>
          <a:p>
            <a:pPr marL="0" lvl="0" indent="0">
              <a:buNone/>
            </a:pPr>
            <a:r>
              <a:rPr lang="en-US" b="1">
                <a:sym typeface="Calibri"/>
              </a:rPr>
              <a:t>YES</a:t>
            </a:r>
          </a:p>
          <a:p>
            <a:pPr lvl="1"/>
            <a:r>
              <a:rPr lang="en-US" sz="2400">
                <a:sym typeface="Calibri"/>
              </a:rPr>
              <a:t>4</a:t>
            </a:r>
            <a:r>
              <a:rPr lang="en-US" sz="2400" baseline="30000">
                <a:sym typeface="Calibri"/>
              </a:rPr>
              <a:t>th</a:t>
            </a:r>
            <a:r>
              <a:rPr lang="en-US" sz="2400">
                <a:sym typeface="Calibri"/>
              </a:rPr>
              <a:t> year seniors (AYG 2023)</a:t>
            </a:r>
          </a:p>
          <a:p>
            <a:pPr lvl="1"/>
            <a:r>
              <a:rPr lang="en-US" sz="2400">
                <a:sym typeface="Calibri"/>
              </a:rPr>
              <a:t>5</a:t>
            </a:r>
            <a:r>
              <a:rPr lang="en-US" sz="2400" baseline="30000">
                <a:sym typeface="Calibri"/>
              </a:rPr>
              <a:t>th</a:t>
            </a:r>
            <a:r>
              <a:rPr lang="en-US" sz="2400">
                <a:sym typeface="Calibri"/>
              </a:rPr>
              <a:t> (AYG 2022) and 6</a:t>
            </a:r>
            <a:r>
              <a:rPr lang="en-US" sz="2400" baseline="30000">
                <a:sym typeface="Calibri"/>
              </a:rPr>
              <a:t>th</a:t>
            </a:r>
            <a:r>
              <a:rPr lang="en-US" sz="2400">
                <a:sym typeface="Calibri"/>
              </a:rPr>
              <a:t> (AYG 2021) year seniors; and</a:t>
            </a:r>
          </a:p>
          <a:p>
            <a:pPr lvl="1"/>
            <a:r>
              <a:rPr lang="en-US" sz="2400">
                <a:sym typeface="Calibri"/>
              </a:rPr>
              <a:t>All students who have an Anticipated Year of Graduation (AYG) of 2022 or beyond, including  3-year graduates</a:t>
            </a:r>
          </a:p>
          <a:p>
            <a:pPr marL="0" lvl="0" indent="0">
              <a:buNone/>
            </a:pPr>
            <a:r>
              <a:rPr lang="en-US" b="1">
                <a:sym typeface="Calibri"/>
              </a:rPr>
              <a:t>NO</a:t>
            </a:r>
            <a:endParaRPr lang="en-US" b="1">
              <a:sym typeface="Arial"/>
            </a:endParaRPr>
          </a:p>
          <a:p>
            <a:pPr lvl="1"/>
            <a:r>
              <a:rPr lang="en-US" sz="2400">
                <a:sym typeface="Calibri"/>
              </a:rPr>
              <a:t>Students from AYG 2020 and prior</a:t>
            </a:r>
          </a:p>
          <a:p>
            <a:pPr lvl="2"/>
            <a:r>
              <a:rPr lang="en-US" sz="2000">
                <a:sym typeface="Calibri"/>
              </a:rPr>
              <a:t>7th year (AYG 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3F17E-1D3A-451D-985C-C9C92C27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8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1D94F-C652-2E41-BAF1-87932029F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88" y="176073"/>
            <a:ext cx="7706717" cy="834859"/>
          </a:xfrm>
        </p:spPr>
        <p:txBody>
          <a:bodyPr/>
          <a:lstStyle/>
          <a:p>
            <a:r>
              <a:rPr lang="en-US">
                <a:latin typeface="Museo Slab 500"/>
              </a:rPr>
              <a:t>Keeping Track of Graduation Guidelines Measures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025D9-2534-D3B7-5566-7C104165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Google Shape;126;p18" descr="Text, tabl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A6FE784-D0F4-0125-E914-43F1D592E869}"/>
              </a:ext>
            </a:extLst>
          </p:cNvPr>
          <p:cNvPicPr preferRelativeResize="0"/>
          <p:nvPr/>
        </p:nvPicPr>
        <p:blipFill rotWithShape="1">
          <a:blip r:embed="rId3"/>
          <a:stretch/>
        </p:blipFill>
        <p:spPr>
          <a:xfrm>
            <a:off x="823351" y="1860947"/>
            <a:ext cx="1451588" cy="2169157"/>
          </a:xfrm>
          <a:prstGeom prst="rect">
            <a:avLst/>
          </a:prstGeom>
          <a:noFill/>
          <a:effectLst/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6AB84B8-C9BB-F546-96E5-8C132F4C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959" y="3424517"/>
            <a:ext cx="1611406" cy="1611406"/>
          </a:xfrm>
          <a:prstGeom prst="rect">
            <a:avLst/>
          </a:prstGeom>
        </p:spPr>
      </p:pic>
      <p:pic>
        <p:nvPicPr>
          <p:cNvPr id="16" name="Picture 16" descr="Icon&#10;&#10;Description automatically generated">
            <a:extLst>
              <a:ext uri="{FF2B5EF4-FFF2-40B4-BE49-F238E27FC236}">
                <a16:creationId xmlns:a16="http://schemas.microsoft.com/office/drawing/2014/main" id="{CF82B13B-853C-1145-9B7E-2246B6A19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967" y="1371320"/>
            <a:ext cx="1358714" cy="135871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24D0915-F26D-4254-B6D7-C31CADE8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94094" y="2848534"/>
            <a:ext cx="1721223" cy="9704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E1DEBA-026F-4AD7-40EA-9CD4B740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01652" y="5078504"/>
            <a:ext cx="1721223" cy="97043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C67E8E-F058-1839-91BA-85ED1F4F9522}"/>
              </a:ext>
            </a:extLst>
          </p:cNvPr>
          <p:cNvSpPr txBox="1"/>
          <p:nvPr/>
        </p:nvSpPr>
        <p:spPr>
          <a:xfrm>
            <a:off x="735386" y="5809549"/>
            <a:ext cx="392205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cs typeface="Calibri"/>
              </a:rPr>
              <a:t>Who? When? Where?</a:t>
            </a:r>
            <a:endParaRPr lang="en-US" sz="28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F7C80-260B-0C3F-5F19-26EF5A804FA5}"/>
              </a:ext>
            </a:extLst>
          </p:cNvPr>
          <p:cNvSpPr txBox="1"/>
          <p:nvPr/>
        </p:nvSpPr>
        <p:spPr>
          <a:xfrm>
            <a:off x="5867681" y="2687418"/>
            <a:ext cx="27209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District Reporting File for Graduation Guidelines</a:t>
            </a:r>
            <a:endParaRPr lang="en-US"/>
          </a:p>
        </p:txBody>
      </p:sp>
      <p:pic>
        <p:nvPicPr>
          <p:cNvPr id="12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FB07E778-52DF-7F23-19A3-D24FDFD68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88266" y="1842519"/>
            <a:ext cx="626409" cy="1248335"/>
          </a:xfrm>
        </p:spPr>
      </p:pic>
      <p:pic>
        <p:nvPicPr>
          <p:cNvPr id="13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2D5AD85-40D3-CA8D-F420-30B075F04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961" y="4134691"/>
            <a:ext cx="690842" cy="1210796"/>
          </a:xfrm>
          <a:prstGeom prst="rect">
            <a:avLst/>
          </a:prstGeom>
        </p:spPr>
      </p:pic>
      <p:pic>
        <p:nvPicPr>
          <p:cNvPr id="17" name="Picture 17" descr="A picture containing bowed instrument&#10;&#10;Description automatically generated">
            <a:extLst>
              <a:ext uri="{FF2B5EF4-FFF2-40B4-BE49-F238E27FC236}">
                <a16:creationId xmlns:a16="http://schemas.microsoft.com/office/drawing/2014/main" id="{3F4B2E80-EDCE-AD0C-7BF9-66D92B1AB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3416" y="4500564"/>
            <a:ext cx="669552" cy="1252258"/>
          </a:xfrm>
          <a:prstGeom prst="rect">
            <a:avLst/>
          </a:prstGeom>
        </p:spPr>
      </p:pic>
      <p:pic>
        <p:nvPicPr>
          <p:cNvPr id="19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58CF2E72-8B7A-5A43-BF51-F7E084FC0C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0446" y="3870793"/>
            <a:ext cx="668991" cy="1245534"/>
          </a:xfrm>
          <a:prstGeom prst="rect">
            <a:avLst/>
          </a:prstGeom>
        </p:spPr>
      </p:pic>
      <p:pic>
        <p:nvPicPr>
          <p:cNvPr id="20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E057E10-EF8A-3148-E63E-7729C3DD8A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79" y="1366838"/>
            <a:ext cx="545166" cy="941855"/>
          </a:xfrm>
          <a:prstGeom prst="rect">
            <a:avLst/>
          </a:prstGeom>
        </p:spPr>
      </p:pic>
      <p:pic>
        <p:nvPicPr>
          <p:cNvPr id="21" name="Picture 16" descr="Icon&#10;&#10;Description automatically generated">
            <a:extLst>
              <a:ext uri="{FF2B5EF4-FFF2-40B4-BE49-F238E27FC236}">
                <a16:creationId xmlns:a16="http://schemas.microsoft.com/office/drawing/2014/main" id="{119AD26F-8F4B-B7CF-3C88-756E6E123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467" y="1371320"/>
            <a:ext cx="1358714" cy="135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8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34C598-BC3D-9215-1F7A-064C1D4FD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All students use the same menu options</a:t>
            </a:r>
          </a:p>
          <a:p>
            <a:r>
              <a:rPr lang="en-US"/>
              <a:t>Students take assessments until they pass a menu option</a:t>
            </a:r>
          </a:p>
          <a:p>
            <a:r>
              <a:rPr lang="en-US"/>
              <a:t>Menu options may or may not connect to individual students’ PWR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5B81F-46EA-7DF2-E037-AF9556D4DF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Students use the demonstration option from the menu that is best suited to their </a:t>
            </a:r>
            <a:r>
              <a:rPr lang="en-US" b="1"/>
              <a:t>individual</a:t>
            </a:r>
            <a:r>
              <a:rPr lang="en-US"/>
              <a:t> needs/goals</a:t>
            </a:r>
          </a:p>
          <a:p>
            <a:r>
              <a:rPr lang="en-US"/>
              <a:t>Students are a collaborative partner in selecting the demonstration item from the menu of options that best align to their PWR goals.  Families are also involved in the selection.</a:t>
            </a:r>
            <a:endParaRPr lang="en-US">
              <a:cs typeface="Calibri"/>
            </a:endParaRP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D6AE3-0A38-CFFB-3418-3BE4A1156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Meaning vs Compliance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FEA80-B0CA-F6E2-871E-EC99B31C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E6A3F9-6F6D-6E13-10E3-47674E597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Compliance	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EFE39BB-CADD-C57C-673D-F9364CE83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326535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7661-7395-47EA-8E5A-8B5AC89E3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Reporting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95F4C-1E30-452A-B486-6C653F879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9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eens">
      <a:dk1>
        <a:sysClr val="windowText" lastClr="000000"/>
      </a:dk1>
      <a:lt1>
        <a:sysClr val="window" lastClr="FFFFFF"/>
      </a:lt1>
      <a:dk2>
        <a:srgbClr val="235E39"/>
      </a:dk2>
      <a:lt2>
        <a:srgbClr val="D3CBBD"/>
      </a:lt2>
      <a:accent1>
        <a:srgbClr val="00953A"/>
      </a:accent1>
      <a:accent2>
        <a:srgbClr val="86BE40"/>
      </a:accent2>
      <a:accent3>
        <a:srgbClr val="26B351"/>
      </a:accent3>
      <a:accent4>
        <a:srgbClr val="A3D283"/>
      </a:accent4>
      <a:accent5>
        <a:srgbClr val="F8B333"/>
      </a:accent5>
      <a:accent6>
        <a:srgbClr val="65503C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3C2D35E32D934D9C1F7B038339DA00" ma:contentTypeVersion="6" ma:contentTypeDescription="Create a new document." ma:contentTypeScope="" ma:versionID="e66143e2e24b3b7ee7b1ec534a951a32">
  <xsd:schema xmlns:xsd="http://www.w3.org/2001/XMLSchema" xmlns:xs="http://www.w3.org/2001/XMLSchema" xmlns:p="http://schemas.microsoft.com/office/2006/metadata/properties" xmlns:ns2="59e6b4a3-b9a1-45b1-9351-b3029ee618c5" xmlns:ns3="ad25db60-5a83-45c1-9610-28010af7ec7e" targetNamespace="http://schemas.microsoft.com/office/2006/metadata/properties" ma:root="true" ma:fieldsID="d4004926150293a9303f7c3c5e808b47" ns2:_="" ns3:_="">
    <xsd:import namespace="59e6b4a3-b9a1-45b1-9351-b3029ee618c5"/>
    <xsd:import namespace="ad25db60-5a83-45c1-9610-28010af7ec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e6b4a3-b9a1-45b1-9351-b3029ee61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5db60-5a83-45c1-9610-28010af7ec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AA9B35-3458-4306-853C-94E3700A02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576BF9-C537-4E16-9B9A-88BFD2D7940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C21DE2D-C85E-4C1E-8E57-DBB3F831BF0B}">
  <ds:schemaRefs>
    <ds:schemaRef ds:uri="59e6b4a3-b9a1-45b1-9351-b3029ee618c5"/>
    <ds:schemaRef ds:uri="ad25db60-5a83-45c1-9610-28010af7ec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2690</Words>
  <Application>Microsoft Office PowerPoint</Application>
  <PresentationFormat>On-screen Show (4:3)</PresentationFormat>
  <Paragraphs>302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Museo Slab 500</vt:lpstr>
      <vt:lpstr>Office Theme</vt:lpstr>
      <vt:lpstr>Collaborative Monitoring of Graduation Guidelines 2022-2023 School Year</vt:lpstr>
      <vt:lpstr>Agenda</vt:lpstr>
      <vt:lpstr>Graduation Guidelines Overview</vt:lpstr>
      <vt:lpstr>What are Graduation Guidelines?</vt:lpstr>
      <vt:lpstr>What is on the Menu of Options?</vt:lpstr>
      <vt:lpstr>Graduation Guidelines 2022-2023</vt:lpstr>
      <vt:lpstr>Keeping Track of Graduation Guidelines Measures</vt:lpstr>
      <vt:lpstr>Meaning vs Compliance</vt:lpstr>
      <vt:lpstr>Reporting Overview</vt:lpstr>
      <vt:lpstr>How do districts report Graduation Guidelines?</vt:lpstr>
      <vt:lpstr>Who at the district is involved in reporting?</vt:lpstr>
      <vt:lpstr>When do districts report this data?</vt:lpstr>
      <vt:lpstr>2022-2023 File Changes</vt:lpstr>
      <vt:lpstr>How is this data connected to the Student End of Year collection?</vt:lpstr>
      <vt:lpstr>Graduation Guidelines Data Usage</vt:lpstr>
      <vt:lpstr>Monitoring GG Completion with  COGNOS/CEDAR Reports</vt:lpstr>
      <vt:lpstr>General Tips for Monitoring GG</vt:lpstr>
      <vt:lpstr>EOY Student List – Students from Current AYG</vt:lpstr>
      <vt:lpstr>Tips for using this report… EOY Student List – Students from Current AYG</vt:lpstr>
      <vt:lpstr>Graduation Guidelines –  Student Summary List</vt:lpstr>
      <vt:lpstr>Tips for using this report… Graduation Guidelines – Student Summary List</vt:lpstr>
      <vt:lpstr>Graduation Guidelines: Student Completion List</vt:lpstr>
      <vt:lpstr>Tips for using this report… Graduation Guidelines: Student Completion List</vt:lpstr>
      <vt:lpstr>Graduation Guidelines Student History Report</vt:lpstr>
      <vt:lpstr>Tips for using this report… Graduation Guidelines Student History Report</vt:lpstr>
      <vt:lpstr>Pro Tip: Using SEY Soft-Open Phase to Monitor GG</vt:lpstr>
      <vt:lpstr>Next Steps for Supporting Students</vt:lpstr>
      <vt:lpstr>Start Early</vt:lpstr>
      <vt:lpstr>Students Who Receive Accommodations</vt:lpstr>
      <vt:lpstr>Students graduating in 2022-2023</vt:lpstr>
      <vt:lpstr>What if …</vt:lpstr>
      <vt:lpstr>Grade 12 students without GG measures at the end of the school year</vt:lpstr>
      <vt:lpstr>Are there exceptions?</vt:lpstr>
      <vt:lpstr>Resources &amp; Contacts</vt:lpstr>
      <vt:lpstr>Resources</vt:lpstr>
      <vt:lpstr>Contacts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Ward, Reagan</cp:lastModifiedBy>
  <cp:revision>1</cp:revision>
  <dcterms:created xsi:type="dcterms:W3CDTF">2019-06-25T17:30:52Z</dcterms:created>
  <dcterms:modified xsi:type="dcterms:W3CDTF">2022-11-15T17:36:22Z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0x010100C23C2D35E32D934D9C1F7B038339DA00</vt:lpwstr>
  </property>
</Properties>
</file>